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899" r:id="rId5"/>
    <p:sldId id="1113" r:id="rId6"/>
    <p:sldId id="1114" r:id="rId7"/>
    <p:sldId id="1115" r:id="rId8"/>
    <p:sldId id="1116" r:id="rId9"/>
    <p:sldId id="1117" r:id="rId10"/>
    <p:sldId id="1118" r:id="rId11"/>
    <p:sldId id="1119" r:id="rId12"/>
    <p:sldId id="1120" r:id="rId13"/>
    <p:sldId id="1121" r:id="rId14"/>
    <p:sldId id="1122" r:id="rId15"/>
    <p:sldId id="1123" r:id="rId16"/>
    <p:sldId id="1124" r:id="rId17"/>
    <p:sldId id="1147" r:id="rId18"/>
    <p:sldId id="1087" r:id="rId19"/>
    <p:sldId id="1127" r:id="rId20"/>
    <p:sldId id="1129" r:id="rId21"/>
    <p:sldId id="1131" r:id="rId22"/>
    <p:sldId id="1145" r:id="rId23"/>
    <p:sldId id="1133" r:id="rId24"/>
    <p:sldId id="1134" r:id="rId25"/>
    <p:sldId id="1146" r:id="rId26"/>
    <p:sldId id="1137" r:id="rId27"/>
    <p:sldId id="1150" r:id="rId28"/>
    <p:sldId id="1139" r:id="rId29"/>
    <p:sldId id="1140" r:id="rId30"/>
    <p:sldId id="1148" r:id="rId31"/>
    <p:sldId id="1142" r:id="rId32"/>
    <p:sldId id="1143" r:id="rId33"/>
    <p:sldId id="114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ald Johansen" initials="RJ" lastIdx="1" clrIdx="0">
    <p:extLst>
      <p:ext uri="{19B8F6BF-5375-455C-9EA6-DF929625EA0E}">
        <p15:presenceInfo xmlns:p15="http://schemas.microsoft.com/office/powerpoint/2012/main" userId="03c5375b01c0da64" providerId="Windows Live"/>
      </p:ext>
    </p:extLst>
  </p:cmAuthor>
  <p:cmAuthor id="2" name="Synne Knutsen" initials="SK" lastIdx="46" clrIdx="1">
    <p:extLst>
      <p:ext uri="{19B8F6BF-5375-455C-9EA6-DF929625EA0E}">
        <p15:presenceInfo xmlns:p15="http://schemas.microsoft.com/office/powerpoint/2012/main" userId="S::synne@try.no::bd159e64-f90e-4da7-97c1-82ee6c0b4e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B25"/>
    <a:srgbClr val="D6F6FF"/>
    <a:srgbClr val="59DBFF"/>
    <a:srgbClr val="3AFF8F"/>
    <a:srgbClr val="ED0000"/>
    <a:srgbClr val="FFFEED"/>
    <a:srgbClr val="58DBFF"/>
    <a:srgbClr val="37FF8E"/>
    <a:srgbClr val="ACEDFF"/>
    <a:srgbClr val="FFEE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92741-7ACD-8C47-90E1-EA1BD597012D}" v="314" dt="2022-11-30T15:17:46.887"/>
    <p1510:client id="{D6E3A26A-1ACA-0B4C-9700-2717756E4CF7}" v="344" dt="2022-11-30T15:38:40.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nne Knutsen" userId="bd159e64-f90e-4da7-97c1-82ee6c0b4ead" providerId="ADAL" clId="{D6E3A26A-1ACA-0B4C-9700-2717756E4CF7}"/>
    <pc:docChg chg="undo custSel addSld delSld modSld">
      <pc:chgData name="Synne Knutsen" userId="bd159e64-f90e-4da7-97c1-82ee6c0b4ead" providerId="ADAL" clId="{D6E3A26A-1ACA-0B4C-9700-2717756E4CF7}" dt="2022-11-30T15:38:40.662" v="439"/>
      <pc:docMkLst>
        <pc:docMk/>
      </pc:docMkLst>
      <pc:sldChg chg="modSp add mod">
        <pc:chgData name="Synne Knutsen" userId="bd159e64-f90e-4da7-97c1-82ee6c0b4ead" providerId="ADAL" clId="{D6E3A26A-1ACA-0B4C-9700-2717756E4CF7}" dt="2022-11-30T12:47:41.078" v="377" actId="790"/>
        <pc:sldMkLst>
          <pc:docMk/>
          <pc:sldMk cId="2793590013" sldId="1087"/>
        </pc:sldMkLst>
        <pc:spChg chg="mod">
          <ac:chgData name="Synne Knutsen" userId="bd159e64-f90e-4da7-97c1-82ee6c0b4ead" providerId="ADAL" clId="{D6E3A26A-1ACA-0B4C-9700-2717756E4CF7}" dt="2022-11-30T12:47:41.078" v="377" actId="790"/>
          <ac:spMkLst>
            <pc:docMk/>
            <pc:sldMk cId="2793590013" sldId="1087"/>
            <ac:spMk id="2" creationId="{2B5466AC-FF32-7641-9F57-5B70E147CEF3}"/>
          </ac:spMkLst>
        </pc:spChg>
        <pc:spChg chg="mod">
          <ac:chgData name="Synne Knutsen" userId="bd159e64-f90e-4da7-97c1-82ee6c0b4ead" providerId="ADAL" clId="{D6E3A26A-1ACA-0B4C-9700-2717756E4CF7}" dt="2022-11-30T12:46:43.875" v="376"/>
          <ac:spMkLst>
            <pc:docMk/>
            <pc:sldMk cId="2793590013" sldId="1087"/>
            <ac:spMk id="5" creationId="{63AD2B4A-A6AC-634F-9385-3EED64895282}"/>
          </ac:spMkLst>
        </pc:spChg>
        <pc:spChg chg="mod">
          <ac:chgData name="Synne Knutsen" userId="bd159e64-f90e-4da7-97c1-82ee6c0b4ead" providerId="ADAL" clId="{D6E3A26A-1ACA-0B4C-9700-2717756E4CF7}" dt="2022-11-30T12:43:44.301" v="368" actId="1076"/>
          <ac:spMkLst>
            <pc:docMk/>
            <pc:sldMk cId="2793590013" sldId="1087"/>
            <ac:spMk id="6" creationId="{9055F95B-EB01-874E-AD83-B05933007712}"/>
          </ac:spMkLst>
        </pc:spChg>
        <pc:spChg chg="mod">
          <ac:chgData name="Synne Knutsen" userId="bd159e64-f90e-4da7-97c1-82ee6c0b4ead" providerId="ADAL" clId="{D6E3A26A-1ACA-0B4C-9700-2717756E4CF7}" dt="2022-11-30T12:42:16.533" v="334" actId="20577"/>
          <ac:spMkLst>
            <pc:docMk/>
            <pc:sldMk cId="2793590013" sldId="1087"/>
            <ac:spMk id="18" creationId="{9B28F0E5-A568-1B4C-B63A-A6BD1F5E4273}"/>
          </ac:spMkLst>
        </pc:spChg>
      </pc:sldChg>
      <pc:sldChg chg="delCm">
        <pc:chgData name="Synne Knutsen" userId="bd159e64-f90e-4da7-97c1-82ee6c0b4ead" providerId="ADAL" clId="{D6E3A26A-1ACA-0B4C-9700-2717756E4CF7}" dt="2022-11-30T12:27:23.273" v="108" actId="1592"/>
        <pc:sldMkLst>
          <pc:docMk/>
          <pc:sldMk cId="1937663660" sldId="1116"/>
        </pc:sldMkLst>
      </pc:sldChg>
      <pc:sldChg chg="addSp modSp mod delCm">
        <pc:chgData name="Synne Knutsen" userId="bd159e64-f90e-4da7-97c1-82ee6c0b4ead" providerId="ADAL" clId="{D6E3A26A-1ACA-0B4C-9700-2717756E4CF7}" dt="2022-11-30T15:30:00.883" v="420" actId="20577"/>
        <pc:sldMkLst>
          <pc:docMk/>
          <pc:sldMk cId="201829715" sldId="1118"/>
        </pc:sldMkLst>
        <pc:spChg chg="mod">
          <ac:chgData name="Synne Knutsen" userId="bd159e64-f90e-4da7-97c1-82ee6c0b4ead" providerId="ADAL" clId="{D6E3A26A-1ACA-0B4C-9700-2717756E4CF7}" dt="2022-11-30T15:30:00.883" v="420" actId="20577"/>
          <ac:spMkLst>
            <pc:docMk/>
            <pc:sldMk cId="201829715" sldId="1118"/>
            <ac:spMk id="2" creationId="{548EEAD6-C58F-A743-BAE3-801D362D569A}"/>
          </ac:spMkLst>
        </pc:spChg>
        <pc:spChg chg="mod">
          <ac:chgData name="Synne Knutsen" userId="bd159e64-f90e-4da7-97c1-82ee6c0b4ead" providerId="ADAL" clId="{D6E3A26A-1ACA-0B4C-9700-2717756E4CF7}" dt="2022-11-30T12:28:12.217" v="109" actId="1076"/>
          <ac:spMkLst>
            <pc:docMk/>
            <pc:sldMk cId="201829715" sldId="1118"/>
            <ac:spMk id="12" creationId="{6071342E-4C44-CDE7-A75E-722879B9E088}"/>
          </ac:spMkLst>
        </pc:spChg>
        <pc:spChg chg="mod">
          <ac:chgData name="Synne Knutsen" userId="bd159e64-f90e-4da7-97c1-82ee6c0b4ead" providerId="ADAL" clId="{D6E3A26A-1ACA-0B4C-9700-2717756E4CF7}" dt="2022-11-30T12:35:22.792" v="126" actId="20577"/>
          <ac:spMkLst>
            <pc:docMk/>
            <pc:sldMk cId="201829715" sldId="1118"/>
            <ac:spMk id="14" creationId="{01001DBE-C5B8-FA52-ED32-EEDDCCCBC0E1}"/>
          </ac:spMkLst>
        </pc:spChg>
        <pc:spChg chg="add mod">
          <ac:chgData name="Synne Knutsen" userId="bd159e64-f90e-4da7-97c1-82ee6c0b4ead" providerId="ADAL" clId="{D6E3A26A-1ACA-0B4C-9700-2717756E4CF7}" dt="2022-11-30T12:36:55.354" v="295" actId="20577"/>
          <ac:spMkLst>
            <pc:docMk/>
            <pc:sldMk cId="201829715" sldId="1118"/>
            <ac:spMk id="15" creationId="{CE7C594F-F66D-2FF4-68FA-D3B45A6A1F95}"/>
          </ac:spMkLst>
        </pc:spChg>
      </pc:sldChg>
      <pc:sldChg chg="delCm">
        <pc:chgData name="Synne Knutsen" userId="bd159e64-f90e-4da7-97c1-82ee6c0b4ead" providerId="ADAL" clId="{D6E3A26A-1ACA-0B4C-9700-2717756E4CF7}" dt="2022-11-30T15:24:25.659" v="387" actId="1592"/>
        <pc:sldMkLst>
          <pc:docMk/>
          <pc:sldMk cId="4152004236" sldId="1121"/>
        </pc:sldMkLst>
      </pc:sldChg>
      <pc:sldChg chg="modSp mod delCm">
        <pc:chgData name="Synne Knutsen" userId="bd159e64-f90e-4da7-97c1-82ee6c0b4ead" providerId="ADAL" clId="{D6E3A26A-1ACA-0B4C-9700-2717756E4CF7}" dt="2022-11-30T15:26:14.578" v="416" actId="1592"/>
        <pc:sldMkLst>
          <pc:docMk/>
          <pc:sldMk cId="1153774099" sldId="1122"/>
        </pc:sldMkLst>
        <pc:spChg chg="mod">
          <ac:chgData name="Synne Knutsen" userId="bd159e64-f90e-4da7-97c1-82ee6c0b4ead" providerId="ADAL" clId="{D6E3A26A-1ACA-0B4C-9700-2717756E4CF7}" dt="2022-11-30T15:25:46.191" v="414" actId="20577"/>
          <ac:spMkLst>
            <pc:docMk/>
            <pc:sldMk cId="1153774099" sldId="1122"/>
            <ac:spMk id="13" creationId="{6DF32E2B-EC70-5F47-9A8C-5E5F656DC302}"/>
          </ac:spMkLst>
        </pc:spChg>
      </pc:sldChg>
      <pc:sldChg chg="del">
        <pc:chgData name="Synne Knutsen" userId="bd159e64-f90e-4da7-97c1-82ee6c0b4ead" providerId="ADAL" clId="{D6E3A26A-1ACA-0B4C-9700-2717756E4CF7}" dt="2022-11-30T15:31:33.357" v="421" actId="2696"/>
        <pc:sldMkLst>
          <pc:docMk/>
          <pc:sldMk cId="3561173238" sldId="1126"/>
        </pc:sldMkLst>
      </pc:sldChg>
      <pc:sldChg chg="modSp mod delCm">
        <pc:chgData name="Synne Knutsen" userId="bd159e64-f90e-4da7-97c1-82ee6c0b4ead" providerId="ADAL" clId="{D6E3A26A-1ACA-0B4C-9700-2717756E4CF7}" dt="2022-11-30T15:33:37.786" v="436" actId="14100"/>
        <pc:sldMkLst>
          <pc:docMk/>
          <pc:sldMk cId="623165866" sldId="1127"/>
        </pc:sldMkLst>
        <pc:spChg chg="mod">
          <ac:chgData name="Synne Knutsen" userId="bd159e64-f90e-4da7-97c1-82ee6c0b4ead" providerId="ADAL" clId="{D6E3A26A-1ACA-0B4C-9700-2717756E4CF7}" dt="2022-11-29T22:49:12.101" v="5" actId="20577"/>
          <ac:spMkLst>
            <pc:docMk/>
            <pc:sldMk cId="623165866" sldId="1127"/>
            <ac:spMk id="3" creationId="{BC85FD4F-21C1-F24F-B7F5-DC0B5B9FCB5E}"/>
          </ac:spMkLst>
        </pc:spChg>
        <pc:spChg chg="mod">
          <ac:chgData name="Synne Knutsen" userId="bd159e64-f90e-4da7-97c1-82ee6c0b4ead" providerId="ADAL" clId="{D6E3A26A-1ACA-0B4C-9700-2717756E4CF7}" dt="2022-11-30T15:32:47.184" v="427" actId="207"/>
          <ac:spMkLst>
            <pc:docMk/>
            <pc:sldMk cId="623165866" sldId="1127"/>
            <ac:spMk id="15" creationId="{A680096B-0C1D-C4BD-4407-BC6209082817}"/>
          </ac:spMkLst>
        </pc:spChg>
        <pc:spChg chg="mod">
          <ac:chgData name="Synne Knutsen" userId="bd159e64-f90e-4da7-97c1-82ee6c0b4ead" providerId="ADAL" clId="{D6E3A26A-1ACA-0B4C-9700-2717756E4CF7}" dt="2022-11-30T15:32:42.667" v="426" actId="207"/>
          <ac:spMkLst>
            <pc:docMk/>
            <pc:sldMk cId="623165866" sldId="1127"/>
            <ac:spMk id="16" creationId="{0A0197E0-50AF-213C-D175-B30C50169378}"/>
          </ac:spMkLst>
        </pc:spChg>
        <pc:spChg chg="mod">
          <ac:chgData name="Synne Knutsen" userId="bd159e64-f90e-4da7-97c1-82ee6c0b4ead" providerId="ADAL" clId="{D6E3A26A-1ACA-0B4C-9700-2717756E4CF7}" dt="2022-11-30T15:32:35.736" v="425" actId="207"/>
          <ac:spMkLst>
            <pc:docMk/>
            <pc:sldMk cId="623165866" sldId="1127"/>
            <ac:spMk id="17" creationId="{AF5BE6E2-5738-8F4E-3AD6-75AFC19B6A43}"/>
          </ac:spMkLst>
        </pc:spChg>
        <pc:spChg chg="mod">
          <ac:chgData name="Synne Knutsen" userId="bd159e64-f90e-4da7-97c1-82ee6c0b4ead" providerId="ADAL" clId="{D6E3A26A-1ACA-0B4C-9700-2717756E4CF7}" dt="2022-11-30T15:32:59.517" v="430" actId="1076"/>
          <ac:spMkLst>
            <pc:docMk/>
            <pc:sldMk cId="623165866" sldId="1127"/>
            <ac:spMk id="18" creationId="{9018DE1E-7A24-CB6A-924E-8D744375B2CE}"/>
          </ac:spMkLst>
        </pc:spChg>
        <pc:cxnChg chg="mod">
          <ac:chgData name="Synne Knutsen" userId="bd159e64-f90e-4da7-97c1-82ee6c0b4ead" providerId="ADAL" clId="{D6E3A26A-1ACA-0B4C-9700-2717756E4CF7}" dt="2022-11-30T15:33:20.149" v="432" actId="1076"/>
          <ac:cxnSpMkLst>
            <pc:docMk/>
            <pc:sldMk cId="623165866" sldId="1127"/>
            <ac:cxnSpMk id="6" creationId="{0DF61F47-1AAD-20A1-2143-03E85AF8CDC7}"/>
          </ac:cxnSpMkLst>
        </pc:cxnChg>
        <pc:cxnChg chg="mod">
          <ac:chgData name="Synne Knutsen" userId="bd159e64-f90e-4da7-97c1-82ee6c0b4ead" providerId="ADAL" clId="{D6E3A26A-1ACA-0B4C-9700-2717756E4CF7}" dt="2022-11-30T15:33:37.786" v="436" actId="14100"/>
          <ac:cxnSpMkLst>
            <pc:docMk/>
            <pc:sldMk cId="623165866" sldId="1127"/>
            <ac:cxnSpMk id="10" creationId="{1D8E4CB9-744E-69AB-30C2-1F607052B04C}"/>
          </ac:cxnSpMkLst>
        </pc:cxnChg>
      </pc:sldChg>
      <pc:sldChg chg="addSp delSp modSp mod delCm">
        <pc:chgData name="Synne Knutsen" userId="bd159e64-f90e-4da7-97c1-82ee6c0b4ead" providerId="ADAL" clId="{D6E3A26A-1ACA-0B4C-9700-2717756E4CF7}" dt="2022-11-30T15:38:40.662" v="439"/>
        <pc:sldMkLst>
          <pc:docMk/>
          <pc:sldMk cId="2778362369" sldId="1129"/>
        </pc:sldMkLst>
        <pc:spChg chg="add mod">
          <ac:chgData name="Synne Knutsen" userId="bd159e64-f90e-4da7-97c1-82ee6c0b4ead" providerId="ADAL" clId="{D6E3A26A-1ACA-0B4C-9700-2717756E4CF7}" dt="2022-11-30T15:38:01.707" v="438"/>
          <ac:spMkLst>
            <pc:docMk/>
            <pc:sldMk cId="2778362369" sldId="1129"/>
            <ac:spMk id="10" creationId="{FEF96572-EC93-1DF0-231C-4E6987824076}"/>
          </ac:spMkLst>
        </pc:spChg>
        <pc:spChg chg="del">
          <ac:chgData name="Synne Knutsen" userId="bd159e64-f90e-4da7-97c1-82ee6c0b4ead" providerId="ADAL" clId="{D6E3A26A-1ACA-0B4C-9700-2717756E4CF7}" dt="2022-11-30T15:37:39.715" v="437" actId="478"/>
          <ac:spMkLst>
            <pc:docMk/>
            <pc:sldMk cId="2778362369" sldId="1129"/>
            <ac:spMk id="11" creationId="{1DB26331-6956-16D0-4A6D-D7E0E19D5C9C}"/>
          </ac:spMkLst>
        </pc:spChg>
        <pc:spChg chg="del">
          <ac:chgData name="Synne Knutsen" userId="bd159e64-f90e-4da7-97c1-82ee6c0b4ead" providerId="ADAL" clId="{D6E3A26A-1ACA-0B4C-9700-2717756E4CF7}" dt="2022-11-30T15:37:39.715" v="437" actId="478"/>
          <ac:spMkLst>
            <pc:docMk/>
            <pc:sldMk cId="2778362369" sldId="1129"/>
            <ac:spMk id="12" creationId="{AB90EB8B-12B0-59C9-E834-BD27B0348B7A}"/>
          </ac:spMkLst>
        </pc:spChg>
        <pc:spChg chg="del">
          <ac:chgData name="Synne Knutsen" userId="bd159e64-f90e-4da7-97c1-82ee6c0b4ead" providerId="ADAL" clId="{D6E3A26A-1ACA-0B4C-9700-2717756E4CF7}" dt="2022-11-30T15:37:39.715" v="437" actId="478"/>
          <ac:spMkLst>
            <pc:docMk/>
            <pc:sldMk cId="2778362369" sldId="1129"/>
            <ac:spMk id="13" creationId="{A0E1A70C-D574-0A76-2673-A0CCAFF03F0B}"/>
          </ac:spMkLst>
        </pc:spChg>
        <pc:spChg chg="del">
          <ac:chgData name="Synne Knutsen" userId="bd159e64-f90e-4da7-97c1-82ee6c0b4ead" providerId="ADAL" clId="{D6E3A26A-1ACA-0B4C-9700-2717756E4CF7}" dt="2022-11-30T15:37:39.715" v="437" actId="478"/>
          <ac:spMkLst>
            <pc:docMk/>
            <pc:sldMk cId="2778362369" sldId="1129"/>
            <ac:spMk id="14" creationId="{1D2F4865-F306-F151-84E0-C65194452C29}"/>
          </ac:spMkLst>
        </pc:spChg>
        <pc:spChg chg="add mod">
          <ac:chgData name="Synne Knutsen" userId="bd159e64-f90e-4da7-97c1-82ee6c0b4ead" providerId="ADAL" clId="{D6E3A26A-1ACA-0B4C-9700-2717756E4CF7}" dt="2022-11-30T15:38:01.707" v="438"/>
          <ac:spMkLst>
            <pc:docMk/>
            <pc:sldMk cId="2778362369" sldId="1129"/>
            <ac:spMk id="15" creationId="{F24B7F37-3722-9669-E025-5C17C1F6215E}"/>
          </ac:spMkLst>
        </pc:spChg>
        <pc:spChg chg="add mod">
          <ac:chgData name="Synne Knutsen" userId="bd159e64-f90e-4da7-97c1-82ee6c0b4ead" providerId="ADAL" clId="{D6E3A26A-1ACA-0B4C-9700-2717756E4CF7}" dt="2022-11-30T15:38:01.707" v="438"/>
          <ac:spMkLst>
            <pc:docMk/>
            <pc:sldMk cId="2778362369" sldId="1129"/>
            <ac:spMk id="16" creationId="{4CD3420C-F491-3229-30D6-9A3A8D53BE70}"/>
          </ac:spMkLst>
        </pc:spChg>
        <pc:spChg chg="add mod">
          <ac:chgData name="Synne Knutsen" userId="bd159e64-f90e-4da7-97c1-82ee6c0b4ead" providerId="ADAL" clId="{D6E3A26A-1ACA-0B4C-9700-2717756E4CF7}" dt="2022-11-30T15:38:40.662" v="439"/>
          <ac:spMkLst>
            <pc:docMk/>
            <pc:sldMk cId="2778362369" sldId="1129"/>
            <ac:spMk id="17" creationId="{21FB3A5F-53B8-83A4-4CCD-5A65C7511DAF}"/>
          </ac:spMkLst>
        </pc:spChg>
        <pc:cxnChg chg="add mod">
          <ac:chgData name="Synne Knutsen" userId="bd159e64-f90e-4da7-97c1-82ee6c0b4ead" providerId="ADAL" clId="{D6E3A26A-1ACA-0B4C-9700-2717756E4CF7}" dt="2022-11-30T15:38:01.707" v="438"/>
          <ac:cxnSpMkLst>
            <pc:docMk/>
            <pc:sldMk cId="2778362369" sldId="1129"/>
            <ac:cxnSpMk id="5" creationId="{FB11186B-2C9A-166D-F58E-E2C2B8181F59}"/>
          </ac:cxnSpMkLst>
        </pc:cxnChg>
        <pc:cxnChg chg="add mod">
          <ac:chgData name="Synne Knutsen" userId="bd159e64-f90e-4da7-97c1-82ee6c0b4ead" providerId="ADAL" clId="{D6E3A26A-1ACA-0B4C-9700-2717756E4CF7}" dt="2022-11-30T15:38:01.707" v="438"/>
          <ac:cxnSpMkLst>
            <pc:docMk/>
            <pc:sldMk cId="2778362369" sldId="1129"/>
            <ac:cxnSpMk id="6" creationId="{3BEE6DEF-4A58-B382-640E-42C7D5145FF5}"/>
          </ac:cxnSpMkLst>
        </pc:cxnChg>
        <pc:cxnChg chg="del">
          <ac:chgData name="Synne Knutsen" userId="bd159e64-f90e-4da7-97c1-82ee6c0b4ead" providerId="ADAL" clId="{D6E3A26A-1ACA-0B4C-9700-2717756E4CF7}" dt="2022-11-30T15:37:39.715" v="437" actId="478"/>
          <ac:cxnSpMkLst>
            <pc:docMk/>
            <pc:sldMk cId="2778362369" sldId="1129"/>
            <ac:cxnSpMk id="8" creationId="{32D1C2D0-2A7D-9653-07C1-9DC761EA2427}"/>
          </ac:cxnSpMkLst>
        </pc:cxnChg>
        <pc:cxnChg chg="del">
          <ac:chgData name="Synne Knutsen" userId="bd159e64-f90e-4da7-97c1-82ee6c0b4ead" providerId="ADAL" clId="{D6E3A26A-1ACA-0B4C-9700-2717756E4CF7}" dt="2022-11-30T15:37:39.715" v="437" actId="478"/>
          <ac:cxnSpMkLst>
            <pc:docMk/>
            <pc:sldMk cId="2778362369" sldId="1129"/>
            <ac:cxnSpMk id="9" creationId="{2F8D3AA6-68A5-AABB-2E41-A3A132BC0675}"/>
          </ac:cxnSpMkLst>
        </pc:cxnChg>
      </pc:sldChg>
      <pc:sldChg chg="modSp delCm">
        <pc:chgData name="Synne Knutsen" userId="bd159e64-f90e-4da7-97c1-82ee6c0b4ead" providerId="ADAL" clId="{D6E3A26A-1ACA-0B4C-9700-2717756E4CF7}" dt="2022-11-29T22:50:44.929" v="10" actId="1592"/>
        <pc:sldMkLst>
          <pc:docMk/>
          <pc:sldMk cId="3440550889" sldId="1133"/>
        </pc:sldMkLst>
        <pc:graphicFrameChg chg="mod">
          <ac:chgData name="Synne Knutsen" userId="bd159e64-f90e-4da7-97c1-82ee6c0b4ead" providerId="ADAL" clId="{D6E3A26A-1ACA-0B4C-9700-2717756E4CF7}" dt="2022-11-29T22:50:27.363" v="9" actId="20577"/>
          <ac:graphicFrameMkLst>
            <pc:docMk/>
            <pc:sldMk cId="3440550889" sldId="1133"/>
            <ac:graphicFrameMk id="11" creationId="{4D78A9CC-A0C9-E98F-2FC4-2659A9A72E61}"/>
          </ac:graphicFrameMkLst>
        </pc:graphicFrameChg>
      </pc:sldChg>
      <pc:sldChg chg="modNotesTx">
        <pc:chgData name="Synne Knutsen" userId="bd159e64-f90e-4da7-97c1-82ee6c0b4ead" providerId="ADAL" clId="{D6E3A26A-1ACA-0B4C-9700-2717756E4CF7}" dt="2022-11-30T15:08:50.367" v="386" actId="20577"/>
        <pc:sldMkLst>
          <pc:docMk/>
          <pc:sldMk cId="2495082681" sldId="1134"/>
        </pc:sldMkLst>
      </pc:sldChg>
      <pc:sldChg chg="modSp mod delCm">
        <pc:chgData name="Synne Knutsen" userId="bd159e64-f90e-4da7-97c1-82ee6c0b4ead" providerId="ADAL" clId="{D6E3A26A-1ACA-0B4C-9700-2717756E4CF7}" dt="2022-11-29T22:59:06.074" v="61" actId="20577"/>
        <pc:sldMkLst>
          <pc:docMk/>
          <pc:sldMk cId="4059995231" sldId="1137"/>
        </pc:sldMkLst>
        <pc:spChg chg="mod">
          <ac:chgData name="Synne Knutsen" userId="bd159e64-f90e-4da7-97c1-82ee6c0b4ead" providerId="ADAL" clId="{D6E3A26A-1ACA-0B4C-9700-2717756E4CF7}" dt="2022-11-29T22:59:06.074" v="61" actId="20577"/>
          <ac:spMkLst>
            <pc:docMk/>
            <pc:sldMk cId="4059995231" sldId="1137"/>
            <ac:spMk id="5" creationId="{CBE0C5DB-B845-AE4D-AD6C-6FDDE19D8A5C}"/>
          </ac:spMkLst>
        </pc:spChg>
      </pc:sldChg>
      <pc:sldChg chg="delCm">
        <pc:chgData name="Synne Knutsen" userId="bd159e64-f90e-4da7-97c1-82ee6c0b4ead" providerId="ADAL" clId="{D6E3A26A-1ACA-0B4C-9700-2717756E4CF7}" dt="2022-11-29T22:59:35.779" v="63" actId="1592"/>
        <pc:sldMkLst>
          <pc:docMk/>
          <pc:sldMk cId="1135529346" sldId="1139"/>
        </pc:sldMkLst>
      </pc:sldChg>
      <pc:sldChg chg="modSp mod delCm">
        <pc:chgData name="Synne Knutsen" userId="bd159e64-f90e-4da7-97c1-82ee6c0b4ead" providerId="ADAL" clId="{D6E3A26A-1ACA-0B4C-9700-2717756E4CF7}" dt="2022-11-29T23:02:14.435" v="106" actId="1592"/>
        <pc:sldMkLst>
          <pc:docMk/>
          <pc:sldMk cId="1006894802" sldId="1140"/>
        </pc:sldMkLst>
        <pc:spChg chg="mod">
          <ac:chgData name="Synne Knutsen" userId="bd159e64-f90e-4da7-97c1-82ee6c0b4ead" providerId="ADAL" clId="{D6E3A26A-1ACA-0B4C-9700-2717756E4CF7}" dt="2022-11-29T23:01:47.076" v="105" actId="14100"/>
          <ac:spMkLst>
            <pc:docMk/>
            <pc:sldMk cId="1006894802" sldId="1140"/>
            <ac:spMk id="5" creationId="{CBE0C5DB-B845-AE4D-AD6C-6FDDE19D8A5C}"/>
          </ac:spMkLst>
        </pc:spChg>
      </pc:sldChg>
      <pc:sldChg chg="addSp delSp modSp mod">
        <pc:chgData name="Synne Knutsen" userId="bd159e64-f90e-4da7-97c1-82ee6c0b4ead" providerId="ADAL" clId="{D6E3A26A-1ACA-0B4C-9700-2717756E4CF7}" dt="2022-11-30T12:49:41.464" v="383" actId="1076"/>
        <pc:sldMkLst>
          <pc:docMk/>
          <pc:sldMk cId="3526710978" sldId="1146"/>
        </pc:sldMkLst>
        <pc:spChg chg="mod">
          <ac:chgData name="Synne Knutsen" userId="bd159e64-f90e-4da7-97c1-82ee6c0b4ead" providerId="ADAL" clId="{D6E3A26A-1ACA-0B4C-9700-2717756E4CF7}" dt="2022-11-30T12:49:41.464" v="383" actId="1076"/>
          <ac:spMkLst>
            <pc:docMk/>
            <pc:sldMk cId="3526710978" sldId="1146"/>
            <ac:spMk id="4" creationId="{E559A459-000E-EC44-B429-AD6FDA07FB8B}"/>
          </ac:spMkLst>
        </pc:spChg>
        <pc:spChg chg="add del mod">
          <ac:chgData name="Synne Knutsen" userId="bd159e64-f90e-4da7-97c1-82ee6c0b4ead" providerId="ADAL" clId="{D6E3A26A-1ACA-0B4C-9700-2717756E4CF7}" dt="2022-11-30T12:49:27.406" v="379"/>
          <ac:spMkLst>
            <pc:docMk/>
            <pc:sldMk cId="3526710978" sldId="1146"/>
            <ac:spMk id="6" creationId="{65861892-A43E-ED3D-7779-B2A6B4592A35}"/>
          </ac:spMkLst>
        </pc:spChg>
        <pc:spChg chg="add del mod">
          <ac:chgData name="Synne Knutsen" userId="bd159e64-f90e-4da7-97c1-82ee6c0b4ead" providerId="ADAL" clId="{D6E3A26A-1ACA-0B4C-9700-2717756E4CF7}" dt="2022-11-30T12:49:40.863" v="382"/>
          <ac:spMkLst>
            <pc:docMk/>
            <pc:sldMk cId="3526710978" sldId="1146"/>
            <ac:spMk id="7" creationId="{208FD6C0-C9B2-4C5F-6B58-98F6218EADAC}"/>
          </ac:spMkLst>
        </pc:spChg>
        <pc:spChg chg="mod">
          <ac:chgData name="Synne Knutsen" userId="bd159e64-f90e-4da7-97c1-82ee6c0b4ead" providerId="ADAL" clId="{D6E3A26A-1ACA-0B4C-9700-2717756E4CF7}" dt="2022-11-30T12:49:41.464" v="383" actId="1076"/>
          <ac:spMkLst>
            <pc:docMk/>
            <pc:sldMk cId="3526710978" sldId="1146"/>
            <ac:spMk id="12" creationId="{02FA9F30-E298-4448-88F9-DE6BF2D6D7D0}"/>
          </ac:spMkLst>
        </pc:spChg>
      </pc:sldChg>
      <pc:sldChg chg="modSp mod">
        <pc:chgData name="Synne Knutsen" userId="bd159e64-f90e-4da7-97c1-82ee6c0b4ead" providerId="ADAL" clId="{D6E3A26A-1ACA-0B4C-9700-2717756E4CF7}" dt="2022-11-29T23:02:25.223" v="107" actId="14100"/>
        <pc:sldMkLst>
          <pc:docMk/>
          <pc:sldMk cId="3587493479" sldId="1148"/>
        </pc:sldMkLst>
        <pc:spChg chg="mod">
          <ac:chgData name="Synne Knutsen" userId="bd159e64-f90e-4da7-97c1-82ee6c0b4ead" providerId="ADAL" clId="{D6E3A26A-1ACA-0B4C-9700-2717756E4CF7}" dt="2022-11-29T23:02:25.223" v="107" actId="14100"/>
          <ac:spMkLst>
            <pc:docMk/>
            <pc:sldMk cId="3587493479" sldId="1148"/>
            <ac:spMk id="6" creationId="{23B1BA76-BFA7-544F-820C-E853741F7386}"/>
          </ac:spMkLst>
        </pc:spChg>
      </pc:sldChg>
      <pc:sldChg chg="modSp mod delCm">
        <pc:chgData name="Synne Knutsen" userId="bd159e64-f90e-4da7-97c1-82ee6c0b4ead" providerId="ADAL" clId="{D6E3A26A-1ACA-0B4C-9700-2717756E4CF7}" dt="2022-11-29T22:57:32.608" v="33" actId="14100"/>
        <pc:sldMkLst>
          <pc:docMk/>
          <pc:sldMk cId="3259190687" sldId="1150"/>
        </pc:sldMkLst>
        <pc:spChg chg="mod">
          <ac:chgData name="Synne Knutsen" userId="bd159e64-f90e-4da7-97c1-82ee6c0b4ead" providerId="ADAL" clId="{D6E3A26A-1ACA-0B4C-9700-2717756E4CF7}" dt="2022-11-29T22:57:32.608" v="33" actId="14100"/>
          <ac:spMkLst>
            <pc:docMk/>
            <pc:sldMk cId="3259190687" sldId="1150"/>
            <ac:spMk id="6" creationId="{23B1BA76-BFA7-544F-820C-E853741F7386}"/>
          </ac:spMkLst>
        </pc:spChg>
        <pc:spChg chg="mod">
          <ac:chgData name="Synne Knutsen" userId="bd159e64-f90e-4da7-97c1-82ee6c0b4ead" providerId="ADAL" clId="{D6E3A26A-1ACA-0B4C-9700-2717756E4CF7}" dt="2022-11-29T22:53:54.134" v="14" actId="1076"/>
          <ac:spMkLst>
            <pc:docMk/>
            <pc:sldMk cId="3259190687" sldId="1150"/>
            <ac:spMk id="33" creationId="{3BCA1E1F-B94C-60A2-557A-7233C2814C22}"/>
          </ac:spMkLst>
        </pc:spChg>
        <pc:spChg chg="mod">
          <ac:chgData name="Synne Knutsen" userId="bd159e64-f90e-4da7-97c1-82ee6c0b4ead" providerId="ADAL" clId="{D6E3A26A-1ACA-0B4C-9700-2717756E4CF7}" dt="2022-11-29T22:55:54.404" v="24" actId="108"/>
          <ac:spMkLst>
            <pc:docMk/>
            <pc:sldMk cId="3259190687" sldId="1150"/>
            <ac:spMk id="34" creationId="{70545DF5-0517-24A5-5DC6-DEC535439631}"/>
          </ac:spMkLst>
        </pc:spChg>
        <pc:spChg chg="mod">
          <ac:chgData name="Synne Knutsen" userId="bd159e64-f90e-4da7-97c1-82ee6c0b4ead" providerId="ADAL" clId="{D6E3A26A-1ACA-0B4C-9700-2717756E4CF7}" dt="2022-11-29T22:55:37.167" v="22" actId="113"/>
          <ac:spMkLst>
            <pc:docMk/>
            <pc:sldMk cId="3259190687" sldId="1150"/>
            <ac:spMk id="35" creationId="{20B30026-BBAE-9057-EF87-0494988DBE47}"/>
          </ac:spMkLst>
        </pc:spChg>
        <pc:spChg chg="mod">
          <ac:chgData name="Synne Knutsen" userId="bd159e64-f90e-4da7-97c1-82ee6c0b4ead" providerId="ADAL" clId="{D6E3A26A-1ACA-0B4C-9700-2717756E4CF7}" dt="2022-11-29T22:55:45.319" v="23" actId="108"/>
          <ac:spMkLst>
            <pc:docMk/>
            <pc:sldMk cId="3259190687" sldId="1150"/>
            <ac:spMk id="36" creationId="{60F01AE0-6B26-509C-29A5-FBAD45DF80AA}"/>
          </ac:spMkLst>
        </pc:spChg>
        <pc:spChg chg="mod">
          <ac:chgData name="Synne Knutsen" userId="bd159e64-f90e-4da7-97c1-82ee6c0b4ead" providerId="ADAL" clId="{D6E3A26A-1ACA-0B4C-9700-2717756E4CF7}" dt="2022-11-29T22:56:05.914" v="25" actId="108"/>
          <ac:spMkLst>
            <pc:docMk/>
            <pc:sldMk cId="3259190687" sldId="1150"/>
            <ac:spMk id="37" creationId="{CE6F2AA5-E41F-B382-ACBB-9AE8A4B8EEB8}"/>
          </ac:spMkLst>
        </pc:spChg>
        <pc:spChg chg="mod">
          <ac:chgData name="Synne Knutsen" userId="bd159e64-f90e-4da7-97c1-82ee6c0b4ead" providerId="ADAL" clId="{D6E3A26A-1ACA-0B4C-9700-2717756E4CF7}" dt="2022-11-29T22:56:11.787" v="26" actId="108"/>
          <ac:spMkLst>
            <pc:docMk/>
            <pc:sldMk cId="3259190687" sldId="1150"/>
            <ac:spMk id="38" creationId="{D4569722-BB57-5081-A32A-CF461B22D825}"/>
          </ac:spMkLst>
        </pc:spChg>
        <pc:spChg chg="mod">
          <ac:chgData name="Synne Knutsen" userId="bd159e64-f90e-4da7-97c1-82ee6c0b4ead" providerId="ADAL" clId="{D6E3A26A-1ACA-0B4C-9700-2717756E4CF7}" dt="2022-11-29T22:56:34.513" v="27" actId="108"/>
          <ac:spMkLst>
            <pc:docMk/>
            <pc:sldMk cId="3259190687" sldId="1150"/>
            <ac:spMk id="45" creationId="{48BA4D20-618F-9E23-6B02-C36E80730F3F}"/>
          </ac:spMkLst>
        </pc:spChg>
        <pc:spChg chg="mod">
          <ac:chgData name="Synne Knutsen" userId="bd159e64-f90e-4da7-97c1-82ee6c0b4ead" providerId="ADAL" clId="{D6E3A26A-1ACA-0B4C-9700-2717756E4CF7}" dt="2022-11-29T22:56:44.832" v="28" actId="108"/>
          <ac:spMkLst>
            <pc:docMk/>
            <pc:sldMk cId="3259190687" sldId="1150"/>
            <ac:spMk id="46" creationId="{6CC9B7C0-449C-F25B-FD41-42EE5F24950B}"/>
          </ac:spMkLst>
        </pc:spChg>
        <pc:spChg chg="mod">
          <ac:chgData name="Synne Knutsen" userId="bd159e64-f90e-4da7-97c1-82ee6c0b4ead" providerId="ADAL" clId="{D6E3A26A-1ACA-0B4C-9700-2717756E4CF7}" dt="2022-11-29T22:56:53.673" v="29" actId="108"/>
          <ac:spMkLst>
            <pc:docMk/>
            <pc:sldMk cId="3259190687" sldId="1150"/>
            <ac:spMk id="47" creationId="{AB7461A5-F4F2-80D8-B056-F10049E0E64B}"/>
          </ac:spMkLst>
        </pc:spChg>
        <pc:spChg chg="mod">
          <ac:chgData name="Synne Knutsen" userId="bd159e64-f90e-4da7-97c1-82ee6c0b4ead" providerId="ADAL" clId="{D6E3A26A-1ACA-0B4C-9700-2717756E4CF7}" dt="2022-11-29T22:57:09.030" v="31" actId="1076"/>
          <ac:spMkLst>
            <pc:docMk/>
            <pc:sldMk cId="3259190687" sldId="1150"/>
            <ac:spMk id="48" creationId="{C1030F07-91A4-8D3B-29CD-769075D77274}"/>
          </ac:spMkLst>
        </pc:spChg>
        <pc:cxnChg chg="mod">
          <ac:chgData name="Synne Knutsen" userId="bd159e64-f90e-4da7-97c1-82ee6c0b4ead" providerId="ADAL" clId="{D6E3A26A-1ACA-0B4C-9700-2717756E4CF7}" dt="2022-11-29T22:56:44.832" v="28" actId="108"/>
          <ac:cxnSpMkLst>
            <pc:docMk/>
            <pc:sldMk cId="3259190687" sldId="1150"/>
            <ac:cxnSpMk id="50" creationId="{C3BA3C5B-0604-B66C-D07A-F3EC106FD21A}"/>
          </ac:cxnSpMkLst>
        </pc:cxnChg>
      </pc:sldChg>
    </pc:docChg>
  </pc:docChgLst>
  <pc:docChgLst>
    <pc:chgData name="Martine Klovholt Siggerud" userId="41977762-9bf0-408d-9151-79aeb0aaf34b" providerId="ADAL" clId="{65725715-9FC4-4640-B8AE-14020765FE74}"/>
    <pc:docChg chg="undo custSel modSld">
      <pc:chgData name="Martine Klovholt Siggerud" userId="41977762-9bf0-408d-9151-79aeb0aaf34b" providerId="ADAL" clId="{65725715-9FC4-4640-B8AE-14020765FE74}" dt="2022-11-11T10:02:04.450" v="48" actId="108"/>
      <pc:docMkLst>
        <pc:docMk/>
      </pc:docMkLst>
      <pc:sldChg chg="modSp mod">
        <pc:chgData name="Martine Klovholt Siggerud" userId="41977762-9bf0-408d-9151-79aeb0aaf34b" providerId="ADAL" clId="{65725715-9FC4-4640-B8AE-14020765FE74}" dt="2022-11-11T09:48:28.885" v="17" actId="108"/>
        <pc:sldMkLst>
          <pc:docMk/>
          <pc:sldMk cId="3440550889" sldId="1133"/>
        </pc:sldMkLst>
        <pc:graphicFrameChg chg="mod modGraphic">
          <ac:chgData name="Martine Klovholt Siggerud" userId="41977762-9bf0-408d-9151-79aeb0aaf34b" providerId="ADAL" clId="{65725715-9FC4-4640-B8AE-14020765FE74}" dt="2022-11-11T09:48:28.885" v="17" actId="108"/>
          <ac:graphicFrameMkLst>
            <pc:docMk/>
            <pc:sldMk cId="3440550889" sldId="1133"/>
            <ac:graphicFrameMk id="11" creationId="{4D78A9CC-A0C9-E98F-2FC4-2659A9A72E61}"/>
          </ac:graphicFrameMkLst>
        </pc:graphicFrameChg>
      </pc:sldChg>
      <pc:sldChg chg="modSp mod">
        <pc:chgData name="Martine Klovholt Siggerud" userId="41977762-9bf0-408d-9151-79aeb0aaf34b" providerId="ADAL" clId="{65725715-9FC4-4640-B8AE-14020765FE74}" dt="2022-11-11T09:49:00.826" v="22" actId="20577"/>
        <pc:sldMkLst>
          <pc:docMk/>
          <pc:sldMk cId="2495082681" sldId="1134"/>
        </pc:sldMkLst>
        <pc:spChg chg="mod">
          <ac:chgData name="Martine Klovholt Siggerud" userId="41977762-9bf0-408d-9151-79aeb0aaf34b" providerId="ADAL" clId="{65725715-9FC4-4640-B8AE-14020765FE74}" dt="2022-11-11T09:49:00.826" v="22" actId="20577"/>
          <ac:spMkLst>
            <pc:docMk/>
            <pc:sldMk cId="2495082681" sldId="1134"/>
            <ac:spMk id="3" creationId="{BC85FD4F-21C1-F24F-B7F5-DC0B5B9FCB5E}"/>
          </ac:spMkLst>
        </pc:spChg>
      </pc:sldChg>
      <pc:sldChg chg="modSp mod">
        <pc:chgData name="Martine Klovholt Siggerud" userId="41977762-9bf0-408d-9151-79aeb0aaf34b" providerId="ADAL" clId="{65725715-9FC4-4640-B8AE-14020765FE74}" dt="2022-11-11T10:02:04.450" v="48" actId="108"/>
        <pc:sldMkLst>
          <pc:docMk/>
          <pc:sldMk cId="1135529346" sldId="1139"/>
        </pc:sldMkLst>
        <pc:spChg chg="mod">
          <ac:chgData name="Martine Klovholt Siggerud" userId="41977762-9bf0-408d-9151-79aeb0aaf34b" providerId="ADAL" clId="{65725715-9FC4-4640-B8AE-14020765FE74}" dt="2022-11-11T10:01:34.523" v="42" actId="403"/>
          <ac:spMkLst>
            <pc:docMk/>
            <pc:sldMk cId="1135529346" sldId="1139"/>
            <ac:spMk id="4" creationId="{D88DB671-B63B-D7EF-029A-39969DC64BE8}"/>
          </ac:spMkLst>
        </pc:spChg>
        <pc:spChg chg="mod">
          <ac:chgData name="Martine Klovholt Siggerud" userId="41977762-9bf0-408d-9151-79aeb0aaf34b" providerId="ADAL" clId="{65725715-9FC4-4640-B8AE-14020765FE74}" dt="2022-11-11T10:01:41.437" v="43" actId="108"/>
          <ac:spMkLst>
            <pc:docMk/>
            <pc:sldMk cId="1135529346" sldId="1139"/>
            <ac:spMk id="5" creationId="{D973B56E-796E-6644-579A-C3047478DC67}"/>
          </ac:spMkLst>
        </pc:spChg>
        <pc:spChg chg="mod">
          <ac:chgData name="Martine Klovholt Siggerud" userId="41977762-9bf0-408d-9151-79aeb0aaf34b" providerId="ADAL" clId="{65725715-9FC4-4640-B8AE-14020765FE74}" dt="2022-11-11T10:00:38.281" v="26" actId="108"/>
          <ac:spMkLst>
            <pc:docMk/>
            <pc:sldMk cId="1135529346" sldId="1139"/>
            <ac:spMk id="7" creationId="{DC3DEF3F-AB96-4BAD-5851-AB9DFF6F72DC}"/>
          </ac:spMkLst>
        </pc:spChg>
        <pc:spChg chg="mod">
          <ac:chgData name="Martine Klovholt Siggerud" userId="41977762-9bf0-408d-9151-79aeb0aaf34b" providerId="ADAL" clId="{65725715-9FC4-4640-B8AE-14020765FE74}" dt="2022-11-11T10:00:30.296" v="24" actId="207"/>
          <ac:spMkLst>
            <pc:docMk/>
            <pc:sldMk cId="1135529346" sldId="1139"/>
            <ac:spMk id="28" creationId="{530B6EF4-A4BF-44A4-241B-B80E85E74AA6}"/>
          </ac:spMkLst>
        </pc:spChg>
        <pc:spChg chg="mod">
          <ac:chgData name="Martine Klovholt Siggerud" userId="41977762-9bf0-408d-9151-79aeb0aaf34b" providerId="ADAL" clId="{65725715-9FC4-4640-B8AE-14020765FE74}" dt="2022-11-11T10:00:46.835" v="28" actId="121"/>
          <ac:spMkLst>
            <pc:docMk/>
            <pc:sldMk cId="1135529346" sldId="1139"/>
            <ac:spMk id="29" creationId="{BE1680D9-CE1C-8C05-CD8B-2AA57C2B2B1C}"/>
          </ac:spMkLst>
        </pc:spChg>
        <pc:spChg chg="mod">
          <ac:chgData name="Martine Klovholt Siggerud" userId="41977762-9bf0-408d-9151-79aeb0aaf34b" providerId="ADAL" clId="{65725715-9FC4-4640-B8AE-14020765FE74}" dt="2022-11-11T10:00:51.688" v="30" actId="120"/>
          <ac:spMkLst>
            <pc:docMk/>
            <pc:sldMk cId="1135529346" sldId="1139"/>
            <ac:spMk id="30" creationId="{7D6F0367-F201-5223-99CC-DAA2FF2FE2B3}"/>
          </ac:spMkLst>
        </pc:spChg>
        <pc:spChg chg="mod">
          <ac:chgData name="Martine Klovholt Siggerud" userId="41977762-9bf0-408d-9151-79aeb0aaf34b" providerId="ADAL" clId="{65725715-9FC4-4640-B8AE-14020765FE74}" dt="2022-11-11T10:02:01.144" v="47" actId="108"/>
          <ac:spMkLst>
            <pc:docMk/>
            <pc:sldMk cId="1135529346" sldId="1139"/>
            <ac:spMk id="31" creationId="{21C58369-EB0B-B83C-7DFA-0A5EC9703984}"/>
          </ac:spMkLst>
        </pc:spChg>
        <pc:spChg chg="mod">
          <ac:chgData name="Martine Klovholt Siggerud" userId="41977762-9bf0-408d-9151-79aeb0aaf34b" providerId="ADAL" clId="{65725715-9FC4-4640-B8AE-14020765FE74}" dt="2022-11-11T10:02:04.450" v="48" actId="108"/>
          <ac:spMkLst>
            <pc:docMk/>
            <pc:sldMk cId="1135529346" sldId="1139"/>
            <ac:spMk id="32" creationId="{8B8B65B5-2EB5-6362-102B-863040ABEF66}"/>
          </ac:spMkLst>
        </pc:spChg>
        <pc:spChg chg="mod">
          <ac:chgData name="Martine Klovholt Siggerud" userId="41977762-9bf0-408d-9151-79aeb0aaf34b" providerId="ADAL" clId="{65725715-9FC4-4640-B8AE-14020765FE74}" dt="2022-11-11T10:01:52.427" v="46" actId="108"/>
          <ac:spMkLst>
            <pc:docMk/>
            <pc:sldMk cId="1135529346" sldId="1139"/>
            <ac:spMk id="33" creationId="{DBEA62EF-891C-3008-AEA1-999DA515091C}"/>
          </ac:spMkLst>
        </pc:spChg>
        <pc:spChg chg="mod">
          <ac:chgData name="Martine Klovholt Siggerud" userId="41977762-9bf0-408d-9151-79aeb0aaf34b" providerId="ADAL" clId="{65725715-9FC4-4640-B8AE-14020765FE74}" dt="2022-11-11T10:01:49.513" v="45" actId="207"/>
          <ac:spMkLst>
            <pc:docMk/>
            <pc:sldMk cId="1135529346" sldId="1139"/>
            <ac:spMk id="34" creationId="{51319B28-68FF-BB32-252F-4E7BD3C67E6F}"/>
          </ac:spMkLst>
        </pc:spChg>
      </pc:sldChg>
    </pc:docChg>
  </pc:docChgLst>
  <pc:docChgLst>
    <pc:chgData name="Maiken Sørensen" userId="bdc333d2-6d43-4389-a957-fde09bfa5d60" providerId="ADAL" clId="{3A492741-7ACD-8C47-90E1-EA1BD597012D}"/>
    <pc:docChg chg="undo custSel modSld">
      <pc:chgData name="Maiken Sørensen" userId="bdc333d2-6d43-4389-a957-fde09bfa5d60" providerId="ADAL" clId="{3A492741-7ACD-8C47-90E1-EA1BD597012D}" dt="2022-11-30T15:17:46.887" v="304" actId="1592"/>
      <pc:docMkLst>
        <pc:docMk/>
      </pc:docMkLst>
      <pc:sldChg chg="delSp mod">
        <pc:chgData name="Maiken Sørensen" userId="bdc333d2-6d43-4389-a957-fde09bfa5d60" providerId="ADAL" clId="{3A492741-7ACD-8C47-90E1-EA1BD597012D}" dt="2022-11-30T12:23:06.821" v="1" actId="478"/>
        <pc:sldMkLst>
          <pc:docMk/>
          <pc:sldMk cId="3040383166" sldId="1113"/>
        </pc:sldMkLst>
        <pc:spChg chg="del">
          <ac:chgData name="Maiken Sørensen" userId="bdc333d2-6d43-4389-a957-fde09bfa5d60" providerId="ADAL" clId="{3A492741-7ACD-8C47-90E1-EA1BD597012D}" dt="2022-11-30T12:23:04.562" v="0" actId="478"/>
          <ac:spMkLst>
            <pc:docMk/>
            <pc:sldMk cId="3040383166" sldId="1113"/>
            <ac:spMk id="4" creationId="{5080CD0D-5491-BA9E-4567-10AC05053D42}"/>
          </ac:spMkLst>
        </pc:spChg>
        <pc:spChg chg="del">
          <ac:chgData name="Maiken Sørensen" userId="bdc333d2-6d43-4389-a957-fde09bfa5d60" providerId="ADAL" clId="{3A492741-7ACD-8C47-90E1-EA1BD597012D}" dt="2022-11-30T12:23:06.821" v="1" actId="478"/>
          <ac:spMkLst>
            <pc:docMk/>
            <pc:sldMk cId="3040383166" sldId="1113"/>
            <ac:spMk id="6" creationId="{16A23D59-76B8-8194-69D5-4E3932175F13}"/>
          </ac:spMkLst>
        </pc:spChg>
      </pc:sldChg>
      <pc:sldChg chg="modSp mod">
        <pc:chgData name="Maiken Sørensen" userId="bdc333d2-6d43-4389-a957-fde09bfa5d60" providerId="ADAL" clId="{3A492741-7ACD-8C47-90E1-EA1BD597012D}" dt="2022-11-30T12:26:46.245" v="31" actId="114"/>
        <pc:sldMkLst>
          <pc:docMk/>
          <pc:sldMk cId="355345343" sldId="1114"/>
        </pc:sldMkLst>
        <pc:spChg chg="mod">
          <ac:chgData name="Maiken Sørensen" userId="bdc333d2-6d43-4389-a957-fde09bfa5d60" providerId="ADAL" clId="{3A492741-7ACD-8C47-90E1-EA1BD597012D}" dt="2022-11-30T12:26:10.137" v="26" actId="255"/>
          <ac:spMkLst>
            <pc:docMk/>
            <pc:sldMk cId="355345343" sldId="1114"/>
            <ac:spMk id="2" creationId="{1C4DDD16-F61B-5D44-884A-C0AE5F1434C9}"/>
          </ac:spMkLst>
        </pc:spChg>
        <pc:spChg chg="mod">
          <ac:chgData name="Maiken Sørensen" userId="bdc333d2-6d43-4389-a957-fde09bfa5d60" providerId="ADAL" clId="{3A492741-7ACD-8C47-90E1-EA1BD597012D}" dt="2022-11-30T12:26:46.245" v="31" actId="114"/>
          <ac:spMkLst>
            <pc:docMk/>
            <pc:sldMk cId="355345343" sldId="1114"/>
            <ac:spMk id="4" creationId="{D22842B3-054F-7042-8C46-E3569AC4AF62}"/>
          </ac:spMkLst>
        </pc:spChg>
      </pc:sldChg>
      <pc:sldChg chg="delSp mod">
        <pc:chgData name="Maiken Sørensen" userId="bdc333d2-6d43-4389-a957-fde09bfa5d60" providerId="ADAL" clId="{3A492741-7ACD-8C47-90E1-EA1BD597012D}" dt="2022-11-30T12:27:11.977" v="32" actId="478"/>
        <pc:sldMkLst>
          <pc:docMk/>
          <pc:sldMk cId="2001312288" sldId="1115"/>
        </pc:sldMkLst>
        <pc:spChg chg="del">
          <ac:chgData name="Maiken Sørensen" userId="bdc333d2-6d43-4389-a957-fde09bfa5d60" providerId="ADAL" clId="{3A492741-7ACD-8C47-90E1-EA1BD597012D}" dt="2022-11-30T12:27:11.977" v="32" actId="478"/>
          <ac:spMkLst>
            <pc:docMk/>
            <pc:sldMk cId="2001312288" sldId="1115"/>
            <ac:spMk id="7" creationId="{792DD8B6-5CA3-72A6-4357-608DD926DDB5}"/>
          </ac:spMkLst>
        </pc:spChg>
      </pc:sldChg>
      <pc:sldChg chg="addSp modSp">
        <pc:chgData name="Maiken Sørensen" userId="bdc333d2-6d43-4389-a957-fde09bfa5d60" providerId="ADAL" clId="{3A492741-7ACD-8C47-90E1-EA1BD597012D}" dt="2022-11-30T12:32:55.932" v="72"/>
        <pc:sldMkLst>
          <pc:docMk/>
          <pc:sldMk cId="1937663660" sldId="1116"/>
        </pc:sldMkLst>
        <pc:picChg chg="add mod">
          <ac:chgData name="Maiken Sørensen" userId="bdc333d2-6d43-4389-a957-fde09bfa5d60" providerId="ADAL" clId="{3A492741-7ACD-8C47-90E1-EA1BD597012D}" dt="2022-11-30T12:32:55.932" v="72"/>
          <ac:picMkLst>
            <pc:docMk/>
            <pc:sldMk cId="1937663660" sldId="1116"/>
            <ac:picMk id="3" creationId="{28A04C59-0D95-AE63-4BC7-9436DE790E6D}"/>
          </ac:picMkLst>
        </pc:picChg>
      </pc:sldChg>
      <pc:sldChg chg="modSp mod delCm">
        <pc:chgData name="Maiken Sørensen" userId="bdc333d2-6d43-4389-a957-fde09bfa5d60" providerId="ADAL" clId="{3A492741-7ACD-8C47-90E1-EA1BD597012D}" dt="2022-11-30T12:33:29.222" v="78" actId="1592"/>
        <pc:sldMkLst>
          <pc:docMk/>
          <pc:sldMk cId="3392296561" sldId="1117"/>
        </pc:sldMkLst>
        <pc:spChg chg="mod">
          <ac:chgData name="Maiken Sørensen" userId="bdc333d2-6d43-4389-a957-fde09bfa5d60" providerId="ADAL" clId="{3A492741-7ACD-8C47-90E1-EA1BD597012D}" dt="2022-11-30T12:33:09.135" v="73" actId="20577"/>
          <ac:spMkLst>
            <pc:docMk/>
            <pc:sldMk cId="3392296561" sldId="1117"/>
            <ac:spMk id="3" creationId="{0796E38C-F560-C142-A1D3-F9AB87D80B2D}"/>
          </ac:spMkLst>
        </pc:spChg>
        <pc:spChg chg="mod">
          <ac:chgData name="Maiken Sørensen" userId="bdc333d2-6d43-4389-a957-fde09bfa5d60" providerId="ADAL" clId="{3A492741-7ACD-8C47-90E1-EA1BD597012D}" dt="2022-11-30T12:33:25.933" v="77" actId="20577"/>
          <ac:spMkLst>
            <pc:docMk/>
            <pc:sldMk cId="3392296561" sldId="1117"/>
            <ac:spMk id="4" creationId="{B93AEA3D-159F-5C46-82D8-97E798012E85}"/>
          </ac:spMkLst>
        </pc:spChg>
      </pc:sldChg>
      <pc:sldChg chg="addSp delSp modSp mod">
        <pc:chgData name="Maiken Sørensen" userId="bdc333d2-6d43-4389-a957-fde09bfa5d60" providerId="ADAL" clId="{3A492741-7ACD-8C47-90E1-EA1BD597012D}" dt="2022-11-30T12:38:42.092" v="125" actId="114"/>
        <pc:sldMkLst>
          <pc:docMk/>
          <pc:sldMk cId="201829715" sldId="1118"/>
        </pc:sldMkLst>
        <pc:spChg chg="mod">
          <ac:chgData name="Maiken Sørensen" userId="bdc333d2-6d43-4389-a957-fde09bfa5d60" providerId="ADAL" clId="{3A492741-7ACD-8C47-90E1-EA1BD597012D}" dt="2022-11-30T12:34:40.718" v="86" actId="1076"/>
          <ac:spMkLst>
            <pc:docMk/>
            <pc:sldMk cId="201829715" sldId="1118"/>
            <ac:spMk id="5" creationId="{954CE268-AC47-A9A7-DF66-D40899DF1BBA}"/>
          </ac:spMkLst>
        </pc:spChg>
        <pc:spChg chg="mod">
          <ac:chgData name="Maiken Sørensen" userId="bdc333d2-6d43-4389-a957-fde09bfa5d60" providerId="ADAL" clId="{3A492741-7ACD-8C47-90E1-EA1BD597012D}" dt="2022-11-30T12:34:31.497" v="83" actId="14100"/>
          <ac:spMkLst>
            <pc:docMk/>
            <pc:sldMk cId="201829715" sldId="1118"/>
            <ac:spMk id="7" creationId="{140974A3-F6D8-A7EE-FF50-2B80B5FEBB58}"/>
          </ac:spMkLst>
        </pc:spChg>
        <pc:spChg chg="mod">
          <ac:chgData name="Maiken Sørensen" userId="bdc333d2-6d43-4389-a957-fde09bfa5d60" providerId="ADAL" clId="{3A492741-7ACD-8C47-90E1-EA1BD597012D}" dt="2022-11-30T12:34:40.718" v="86" actId="1076"/>
          <ac:spMkLst>
            <pc:docMk/>
            <pc:sldMk cId="201829715" sldId="1118"/>
            <ac:spMk id="8" creationId="{4D864E58-2A4F-24F0-7838-EB65CD5365B3}"/>
          </ac:spMkLst>
        </pc:spChg>
        <pc:spChg chg="mod">
          <ac:chgData name="Maiken Sørensen" userId="bdc333d2-6d43-4389-a957-fde09bfa5d60" providerId="ADAL" clId="{3A492741-7ACD-8C47-90E1-EA1BD597012D}" dt="2022-11-30T12:34:31.497" v="83" actId="14100"/>
          <ac:spMkLst>
            <pc:docMk/>
            <pc:sldMk cId="201829715" sldId="1118"/>
            <ac:spMk id="9" creationId="{C40A2138-A060-A973-EB48-044FC72724F1}"/>
          </ac:spMkLst>
        </pc:spChg>
        <pc:spChg chg="mod">
          <ac:chgData name="Maiken Sørensen" userId="bdc333d2-6d43-4389-a957-fde09bfa5d60" providerId="ADAL" clId="{3A492741-7ACD-8C47-90E1-EA1BD597012D}" dt="2022-11-30T12:35:08.717" v="93" actId="1076"/>
          <ac:spMkLst>
            <pc:docMk/>
            <pc:sldMk cId="201829715" sldId="1118"/>
            <ac:spMk id="10" creationId="{A02F62BA-0828-458C-C966-F334A5FA64F6}"/>
          </ac:spMkLst>
        </pc:spChg>
        <pc:spChg chg="mod">
          <ac:chgData name="Maiken Sørensen" userId="bdc333d2-6d43-4389-a957-fde09bfa5d60" providerId="ADAL" clId="{3A492741-7ACD-8C47-90E1-EA1BD597012D}" dt="2022-11-30T12:35:08.717" v="93" actId="1076"/>
          <ac:spMkLst>
            <pc:docMk/>
            <pc:sldMk cId="201829715" sldId="1118"/>
            <ac:spMk id="11" creationId="{BFCA7249-31AE-03EE-59CD-FF72336A9232}"/>
          </ac:spMkLst>
        </pc:spChg>
        <pc:spChg chg="mod">
          <ac:chgData name="Maiken Sørensen" userId="bdc333d2-6d43-4389-a957-fde09bfa5d60" providerId="ADAL" clId="{3A492741-7ACD-8C47-90E1-EA1BD597012D}" dt="2022-11-30T12:35:12.800" v="94" actId="1076"/>
          <ac:spMkLst>
            <pc:docMk/>
            <pc:sldMk cId="201829715" sldId="1118"/>
            <ac:spMk id="12" creationId="{6071342E-4C44-CDE7-A75E-722879B9E088}"/>
          </ac:spMkLst>
        </pc:spChg>
        <pc:spChg chg="mod">
          <ac:chgData name="Maiken Sørensen" userId="bdc333d2-6d43-4389-a957-fde09bfa5d60" providerId="ADAL" clId="{3A492741-7ACD-8C47-90E1-EA1BD597012D}" dt="2022-11-30T12:35:12.800" v="94" actId="1076"/>
          <ac:spMkLst>
            <pc:docMk/>
            <pc:sldMk cId="201829715" sldId="1118"/>
            <ac:spMk id="13" creationId="{63C0D3B8-87C2-FB6B-9049-369BBC98EC0E}"/>
          </ac:spMkLst>
        </pc:spChg>
        <pc:spChg chg="add mod">
          <ac:chgData name="Maiken Sørensen" userId="bdc333d2-6d43-4389-a957-fde09bfa5d60" providerId="ADAL" clId="{3A492741-7ACD-8C47-90E1-EA1BD597012D}" dt="2022-11-30T12:35:04.826" v="92" actId="167"/>
          <ac:spMkLst>
            <pc:docMk/>
            <pc:sldMk cId="201829715" sldId="1118"/>
            <ac:spMk id="14" creationId="{01001DBE-C5B8-FA52-ED32-EEDDCCCBC0E1}"/>
          </ac:spMkLst>
        </pc:spChg>
        <pc:spChg chg="mod">
          <ac:chgData name="Maiken Sørensen" userId="bdc333d2-6d43-4389-a957-fde09bfa5d60" providerId="ADAL" clId="{3A492741-7ACD-8C47-90E1-EA1BD597012D}" dt="2022-11-30T12:38:42.092" v="125" actId="114"/>
          <ac:spMkLst>
            <pc:docMk/>
            <pc:sldMk cId="201829715" sldId="1118"/>
            <ac:spMk id="15" creationId="{CE7C594F-F66D-2FF4-68FA-D3B45A6A1F95}"/>
          </ac:spMkLst>
        </pc:spChg>
        <pc:picChg chg="add del mod">
          <ac:chgData name="Maiken Sørensen" userId="bdc333d2-6d43-4389-a957-fde09bfa5d60" providerId="ADAL" clId="{3A492741-7ACD-8C47-90E1-EA1BD597012D}" dt="2022-11-30T12:32:19.305" v="66" actId="478"/>
          <ac:picMkLst>
            <pc:docMk/>
            <pc:sldMk cId="201829715" sldId="1118"/>
            <ac:picMk id="3" creationId="{9E1E929C-5D93-B13B-4F59-1527E48E76E7}"/>
          </ac:picMkLst>
        </pc:picChg>
        <pc:picChg chg="add del mod">
          <ac:chgData name="Maiken Sørensen" userId="bdc333d2-6d43-4389-a957-fde09bfa5d60" providerId="ADAL" clId="{3A492741-7ACD-8C47-90E1-EA1BD597012D}" dt="2022-11-30T12:32:23.726" v="68" actId="1076"/>
          <ac:picMkLst>
            <pc:docMk/>
            <pc:sldMk cId="201829715" sldId="1118"/>
            <ac:picMk id="4" creationId="{60377440-9618-1758-B6D0-8D4EFD0CCF88}"/>
          </ac:picMkLst>
        </pc:picChg>
      </pc:sldChg>
      <pc:sldChg chg="addSp delSp modSp mod delCm">
        <pc:chgData name="Maiken Sørensen" userId="bdc333d2-6d43-4389-a957-fde09bfa5d60" providerId="ADAL" clId="{3A492741-7ACD-8C47-90E1-EA1BD597012D}" dt="2022-11-30T12:38:02.477" v="118" actId="20577"/>
        <pc:sldMkLst>
          <pc:docMk/>
          <pc:sldMk cId="2887733974" sldId="1119"/>
        </pc:sldMkLst>
        <pc:spChg chg="mod">
          <ac:chgData name="Maiken Sørensen" userId="bdc333d2-6d43-4389-a957-fde09bfa5d60" providerId="ADAL" clId="{3A492741-7ACD-8C47-90E1-EA1BD597012D}" dt="2022-11-30T12:27:31.428" v="34" actId="14100"/>
          <ac:spMkLst>
            <pc:docMk/>
            <pc:sldMk cId="2887733974" sldId="1119"/>
            <ac:spMk id="2" creationId="{6A70A28E-D42D-7C44-B21D-882590F9B29C}"/>
          </ac:spMkLst>
        </pc:spChg>
        <pc:spChg chg="add mod">
          <ac:chgData name="Maiken Sørensen" userId="bdc333d2-6d43-4389-a957-fde09bfa5d60" providerId="ADAL" clId="{3A492741-7ACD-8C47-90E1-EA1BD597012D}" dt="2022-11-30T12:38:02.477" v="118" actId="20577"/>
          <ac:spMkLst>
            <pc:docMk/>
            <pc:sldMk cId="2887733974" sldId="1119"/>
            <ac:spMk id="3" creationId="{4D2FF1C2-8F32-6045-5176-E2D50F29E649}"/>
          </ac:spMkLst>
        </pc:spChg>
        <pc:spChg chg="del">
          <ac:chgData name="Maiken Sørensen" userId="bdc333d2-6d43-4389-a957-fde09bfa5d60" providerId="ADAL" clId="{3A492741-7ACD-8C47-90E1-EA1BD597012D}" dt="2022-11-30T12:27:26.445" v="33" actId="478"/>
          <ac:spMkLst>
            <pc:docMk/>
            <pc:sldMk cId="2887733974" sldId="1119"/>
            <ac:spMk id="5" creationId="{53CD7B85-1DB1-CE4E-2656-6AE2F065F78C}"/>
          </ac:spMkLst>
        </pc:spChg>
        <pc:picChg chg="mod">
          <ac:chgData name="Maiken Sørensen" userId="bdc333d2-6d43-4389-a957-fde09bfa5d60" providerId="ADAL" clId="{3A492741-7ACD-8C47-90E1-EA1BD597012D}" dt="2022-11-30T12:31:50.906" v="57" actId="14100"/>
          <ac:picMkLst>
            <pc:docMk/>
            <pc:sldMk cId="2887733974" sldId="1119"/>
            <ac:picMk id="7" creationId="{025F145A-C6B8-63F2-C3A8-F31C23C5226B}"/>
          </ac:picMkLst>
        </pc:picChg>
      </pc:sldChg>
      <pc:sldChg chg="addSp delSp modSp mod delCm">
        <pc:chgData name="Maiken Sørensen" userId="bdc333d2-6d43-4389-a957-fde09bfa5d60" providerId="ADAL" clId="{3A492741-7ACD-8C47-90E1-EA1BD597012D}" dt="2022-11-30T12:38:58.048" v="126"/>
        <pc:sldMkLst>
          <pc:docMk/>
          <pc:sldMk cId="1453485405" sldId="1120"/>
        </pc:sldMkLst>
        <pc:spChg chg="del">
          <ac:chgData name="Maiken Sørensen" userId="bdc333d2-6d43-4389-a957-fde09bfa5d60" providerId="ADAL" clId="{3A492741-7ACD-8C47-90E1-EA1BD597012D}" dt="2022-11-30T12:32:32.751" v="70" actId="478"/>
          <ac:spMkLst>
            <pc:docMk/>
            <pc:sldMk cId="1453485405" sldId="1120"/>
            <ac:spMk id="5" creationId="{53CD7B85-1DB1-CE4E-2656-6AE2F065F78C}"/>
          </ac:spMkLst>
        </pc:spChg>
        <pc:spChg chg="add mod">
          <ac:chgData name="Maiken Sørensen" userId="bdc333d2-6d43-4389-a957-fde09bfa5d60" providerId="ADAL" clId="{3A492741-7ACD-8C47-90E1-EA1BD597012D}" dt="2022-11-30T12:38:58.048" v="126"/>
          <ac:spMkLst>
            <pc:docMk/>
            <pc:sldMk cId="1453485405" sldId="1120"/>
            <ac:spMk id="7" creationId="{CDD8E99F-6CA2-A721-7F42-FD7360AF4D27}"/>
          </ac:spMkLst>
        </pc:spChg>
        <pc:picChg chg="del">
          <ac:chgData name="Maiken Sørensen" userId="bdc333d2-6d43-4389-a957-fde09bfa5d60" providerId="ADAL" clId="{3A492741-7ACD-8C47-90E1-EA1BD597012D}" dt="2022-11-30T12:31:59.346" v="58" actId="478"/>
          <ac:picMkLst>
            <pc:docMk/>
            <pc:sldMk cId="1453485405" sldId="1120"/>
            <ac:picMk id="3" creationId="{194ADB52-1926-F51B-05A2-09BC5C8734C2}"/>
          </ac:picMkLst>
        </pc:picChg>
        <pc:picChg chg="add mod">
          <ac:chgData name="Maiken Sørensen" userId="bdc333d2-6d43-4389-a957-fde09bfa5d60" providerId="ADAL" clId="{3A492741-7ACD-8C47-90E1-EA1BD597012D}" dt="2022-11-30T12:31:59.834" v="59"/>
          <ac:picMkLst>
            <pc:docMk/>
            <pc:sldMk cId="1453485405" sldId="1120"/>
            <ac:picMk id="4" creationId="{C70098F1-26C2-687C-D1AF-E9DEB7AE7BC7}"/>
          </ac:picMkLst>
        </pc:picChg>
      </pc:sldChg>
      <pc:sldChg chg="addSp delSp modSp mod">
        <pc:chgData name="Maiken Sørensen" userId="bdc333d2-6d43-4389-a957-fde09bfa5d60" providerId="ADAL" clId="{3A492741-7ACD-8C47-90E1-EA1BD597012D}" dt="2022-11-30T12:38:59.442" v="127"/>
        <pc:sldMkLst>
          <pc:docMk/>
          <pc:sldMk cId="4152004236" sldId="1121"/>
        </pc:sldMkLst>
        <pc:spChg chg="del">
          <ac:chgData name="Maiken Sørensen" userId="bdc333d2-6d43-4389-a957-fde09bfa5d60" providerId="ADAL" clId="{3A492741-7ACD-8C47-90E1-EA1BD597012D}" dt="2022-11-30T12:32:30.175" v="69" actId="478"/>
          <ac:spMkLst>
            <pc:docMk/>
            <pc:sldMk cId="4152004236" sldId="1121"/>
            <ac:spMk id="5" creationId="{53CD7B85-1DB1-CE4E-2656-6AE2F065F78C}"/>
          </ac:spMkLst>
        </pc:spChg>
        <pc:spChg chg="add mod">
          <ac:chgData name="Maiken Sørensen" userId="bdc333d2-6d43-4389-a957-fde09bfa5d60" providerId="ADAL" clId="{3A492741-7ACD-8C47-90E1-EA1BD597012D}" dt="2022-11-30T12:38:59.442" v="127"/>
          <ac:spMkLst>
            <pc:docMk/>
            <pc:sldMk cId="4152004236" sldId="1121"/>
            <ac:spMk id="7" creationId="{05D0CA4D-59DC-1230-4870-C77FF5F14136}"/>
          </ac:spMkLst>
        </pc:spChg>
        <pc:picChg chg="del">
          <ac:chgData name="Maiken Sørensen" userId="bdc333d2-6d43-4389-a957-fde09bfa5d60" providerId="ADAL" clId="{3A492741-7ACD-8C47-90E1-EA1BD597012D}" dt="2022-11-30T12:32:04.017" v="60" actId="478"/>
          <ac:picMkLst>
            <pc:docMk/>
            <pc:sldMk cId="4152004236" sldId="1121"/>
            <ac:picMk id="3" creationId="{44AB53BE-FE63-A8DB-BB90-2DA007790852}"/>
          </ac:picMkLst>
        </pc:picChg>
        <pc:picChg chg="add mod">
          <ac:chgData name="Maiken Sørensen" userId="bdc333d2-6d43-4389-a957-fde09bfa5d60" providerId="ADAL" clId="{3A492741-7ACD-8C47-90E1-EA1BD597012D}" dt="2022-11-30T12:32:04.444" v="61"/>
          <ac:picMkLst>
            <pc:docMk/>
            <pc:sldMk cId="4152004236" sldId="1121"/>
            <ac:picMk id="4" creationId="{B49B8276-CC0D-F1E7-BEB7-862CE1CDC581}"/>
          </ac:picMkLst>
        </pc:picChg>
      </pc:sldChg>
      <pc:sldChg chg="addSp delSp modSp mod">
        <pc:chgData name="Maiken Sørensen" userId="bdc333d2-6d43-4389-a957-fde09bfa5d60" providerId="ADAL" clId="{3A492741-7ACD-8C47-90E1-EA1BD597012D}" dt="2022-11-30T12:39:01.099" v="128"/>
        <pc:sldMkLst>
          <pc:docMk/>
          <pc:sldMk cId="1153774099" sldId="1122"/>
        </pc:sldMkLst>
        <pc:spChg chg="del">
          <ac:chgData name="Maiken Sørensen" userId="bdc333d2-6d43-4389-a957-fde09bfa5d60" providerId="ADAL" clId="{3A492741-7ACD-8C47-90E1-EA1BD597012D}" dt="2022-11-30T12:33:46.551" v="79" actId="478"/>
          <ac:spMkLst>
            <pc:docMk/>
            <pc:sldMk cId="1153774099" sldId="1122"/>
            <ac:spMk id="5" creationId="{53CD7B85-1DB1-CE4E-2656-6AE2F065F78C}"/>
          </ac:spMkLst>
        </pc:spChg>
        <pc:spChg chg="add mod">
          <ac:chgData name="Maiken Sørensen" userId="bdc333d2-6d43-4389-a957-fde09bfa5d60" providerId="ADAL" clId="{3A492741-7ACD-8C47-90E1-EA1BD597012D}" dt="2022-11-30T12:39:01.099" v="128"/>
          <ac:spMkLst>
            <pc:docMk/>
            <pc:sldMk cId="1153774099" sldId="1122"/>
            <ac:spMk id="7" creationId="{270DD762-2A2C-5F91-D891-7A974D27BE72}"/>
          </ac:spMkLst>
        </pc:spChg>
        <pc:picChg chg="add mod">
          <ac:chgData name="Maiken Sørensen" userId="bdc333d2-6d43-4389-a957-fde09bfa5d60" providerId="ADAL" clId="{3A492741-7ACD-8C47-90E1-EA1BD597012D}" dt="2022-11-30T12:33:53.248" v="81"/>
          <ac:picMkLst>
            <pc:docMk/>
            <pc:sldMk cId="1153774099" sldId="1122"/>
            <ac:picMk id="3" creationId="{2A57F1C9-6F6B-B006-498B-F1F77C110894}"/>
          </ac:picMkLst>
        </pc:picChg>
        <pc:picChg chg="del">
          <ac:chgData name="Maiken Sørensen" userId="bdc333d2-6d43-4389-a957-fde09bfa5d60" providerId="ADAL" clId="{3A492741-7ACD-8C47-90E1-EA1BD597012D}" dt="2022-11-30T12:33:48.329" v="80" actId="478"/>
          <ac:picMkLst>
            <pc:docMk/>
            <pc:sldMk cId="1153774099" sldId="1122"/>
            <ac:picMk id="4" creationId="{54F4DF14-906E-F2F5-0A06-BE5B68353BD1}"/>
          </ac:picMkLst>
        </pc:picChg>
      </pc:sldChg>
      <pc:sldChg chg="addSp delSp modSp mod delCm">
        <pc:chgData name="Maiken Sørensen" userId="bdc333d2-6d43-4389-a957-fde09bfa5d60" providerId="ADAL" clId="{3A492741-7ACD-8C47-90E1-EA1BD597012D}" dt="2022-11-30T12:39:02.873" v="129"/>
        <pc:sldMkLst>
          <pc:docMk/>
          <pc:sldMk cId="2850192628" sldId="1123"/>
        </pc:sldMkLst>
        <pc:spChg chg="del">
          <ac:chgData name="Maiken Sørensen" userId="bdc333d2-6d43-4389-a957-fde09bfa5d60" providerId="ADAL" clId="{3A492741-7ACD-8C47-90E1-EA1BD597012D}" dt="2022-11-30T12:35:30.403" v="97" actId="478"/>
          <ac:spMkLst>
            <pc:docMk/>
            <pc:sldMk cId="2850192628" sldId="1123"/>
            <ac:spMk id="5" creationId="{53CD7B85-1DB1-CE4E-2656-6AE2F065F78C}"/>
          </ac:spMkLst>
        </pc:spChg>
        <pc:spChg chg="add mod">
          <ac:chgData name="Maiken Sørensen" userId="bdc333d2-6d43-4389-a957-fde09bfa5d60" providerId="ADAL" clId="{3A492741-7ACD-8C47-90E1-EA1BD597012D}" dt="2022-11-30T12:39:02.873" v="129"/>
          <ac:spMkLst>
            <pc:docMk/>
            <pc:sldMk cId="2850192628" sldId="1123"/>
            <ac:spMk id="7" creationId="{AFC022C0-230D-4E2D-FD73-530C93B1BC00}"/>
          </ac:spMkLst>
        </pc:spChg>
        <pc:picChg chg="del">
          <ac:chgData name="Maiken Sørensen" userId="bdc333d2-6d43-4389-a957-fde09bfa5d60" providerId="ADAL" clId="{3A492741-7ACD-8C47-90E1-EA1BD597012D}" dt="2022-11-30T12:35:25.846" v="95" actId="478"/>
          <ac:picMkLst>
            <pc:docMk/>
            <pc:sldMk cId="2850192628" sldId="1123"/>
            <ac:picMk id="3" creationId="{77BB5A9F-0C73-76AC-2EBC-90084E8C9F11}"/>
          </ac:picMkLst>
        </pc:picChg>
        <pc:picChg chg="add mod">
          <ac:chgData name="Maiken Sørensen" userId="bdc333d2-6d43-4389-a957-fde09bfa5d60" providerId="ADAL" clId="{3A492741-7ACD-8C47-90E1-EA1BD597012D}" dt="2022-11-30T12:35:30.872" v="98"/>
          <ac:picMkLst>
            <pc:docMk/>
            <pc:sldMk cId="2850192628" sldId="1123"/>
            <ac:picMk id="4" creationId="{3F2B6679-7C5C-3DA5-7083-6F0F2BDFC44D}"/>
          </ac:picMkLst>
        </pc:picChg>
      </pc:sldChg>
      <pc:sldChg chg="addSp delSp modSp mod">
        <pc:chgData name="Maiken Sørensen" userId="bdc333d2-6d43-4389-a957-fde09bfa5d60" providerId="ADAL" clId="{3A492741-7ACD-8C47-90E1-EA1BD597012D}" dt="2022-11-30T12:36:42.345" v="101"/>
        <pc:sldMkLst>
          <pc:docMk/>
          <pc:sldMk cId="1442520309" sldId="1124"/>
        </pc:sldMkLst>
        <pc:spChg chg="del">
          <ac:chgData name="Maiken Sørensen" userId="bdc333d2-6d43-4389-a957-fde09bfa5d60" providerId="ADAL" clId="{3A492741-7ACD-8C47-90E1-EA1BD597012D}" dt="2022-11-30T12:36:05.259" v="99" actId="478"/>
          <ac:spMkLst>
            <pc:docMk/>
            <pc:sldMk cId="1442520309" sldId="1124"/>
            <ac:spMk id="7" creationId="{792DD8B6-5CA3-72A6-4357-608DD926DDB5}"/>
          </ac:spMkLst>
        </pc:spChg>
        <pc:picChg chg="add mod">
          <ac:chgData name="Maiken Sørensen" userId="bdc333d2-6d43-4389-a957-fde09bfa5d60" providerId="ADAL" clId="{3A492741-7ACD-8C47-90E1-EA1BD597012D}" dt="2022-11-30T12:36:42.345" v="101"/>
          <ac:picMkLst>
            <pc:docMk/>
            <pc:sldMk cId="1442520309" sldId="1124"/>
            <ac:picMk id="2" creationId="{11830984-81D4-AB34-86C1-BB9C50F65D65}"/>
          </ac:picMkLst>
        </pc:picChg>
        <pc:picChg chg="del">
          <ac:chgData name="Maiken Sørensen" userId="bdc333d2-6d43-4389-a957-fde09bfa5d60" providerId="ADAL" clId="{3A492741-7ACD-8C47-90E1-EA1BD597012D}" dt="2022-11-30T12:36:41.731" v="100" actId="478"/>
          <ac:picMkLst>
            <pc:docMk/>
            <pc:sldMk cId="1442520309" sldId="1124"/>
            <ac:picMk id="6" creationId="{21A8825B-73C1-8A4F-AC8B-AD09B09D0225}"/>
          </ac:picMkLst>
        </pc:picChg>
      </pc:sldChg>
      <pc:sldChg chg="delSp mod">
        <pc:chgData name="Maiken Sørensen" userId="bdc333d2-6d43-4389-a957-fde09bfa5d60" providerId="ADAL" clId="{3A492741-7ACD-8C47-90E1-EA1BD597012D}" dt="2022-11-30T12:39:36.765" v="143" actId="478"/>
        <pc:sldMkLst>
          <pc:docMk/>
          <pc:sldMk cId="3561173238" sldId="1126"/>
        </pc:sldMkLst>
        <pc:spChg chg="del">
          <ac:chgData name="Maiken Sørensen" userId="bdc333d2-6d43-4389-a957-fde09bfa5d60" providerId="ADAL" clId="{3A492741-7ACD-8C47-90E1-EA1BD597012D}" dt="2022-11-30T12:39:36.765" v="143" actId="478"/>
          <ac:spMkLst>
            <pc:docMk/>
            <pc:sldMk cId="3561173238" sldId="1126"/>
            <ac:spMk id="6" creationId="{6FA42532-7EAE-ACD8-11FC-17E135E5AEFE}"/>
          </ac:spMkLst>
        </pc:spChg>
      </pc:sldChg>
      <pc:sldChg chg="delSp mod">
        <pc:chgData name="Maiken Sørensen" userId="bdc333d2-6d43-4389-a957-fde09bfa5d60" providerId="ADAL" clId="{3A492741-7ACD-8C47-90E1-EA1BD597012D}" dt="2022-11-30T12:40:02.293" v="144" actId="478"/>
        <pc:sldMkLst>
          <pc:docMk/>
          <pc:sldMk cId="623165866" sldId="1127"/>
        </pc:sldMkLst>
        <pc:spChg chg="del">
          <ac:chgData name="Maiken Sørensen" userId="bdc333d2-6d43-4389-a957-fde09bfa5d60" providerId="ADAL" clId="{3A492741-7ACD-8C47-90E1-EA1BD597012D}" dt="2022-11-30T12:40:02.293" v="144" actId="478"/>
          <ac:spMkLst>
            <pc:docMk/>
            <pc:sldMk cId="623165866" sldId="1127"/>
            <ac:spMk id="7" creationId="{FD29FB4D-B1F2-9607-94AD-C0B22BC9D631}"/>
          </ac:spMkLst>
        </pc:spChg>
      </pc:sldChg>
      <pc:sldChg chg="delSp mod">
        <pc:chgData name="Maiken Sørensen" userId="bdc333d2-6d43-4389-a957-fde09bfa5d60" providerId="ADAL" clId="{3A492741-7ACD-8C47-90E1-EA1BD597012D}" dt="2022-11-30T12:40:20.846" v="145" actId="478"/>
        <pc:sldMkLst>
          <pc:docMk/>
          <pc:sldMk cId="2778362369" sldId="1129"/>
        </pc:sldMkLst>
        <pc:spChg chg="del">
          <ac:chgData name="Maiken Sørensen" userId="bdc333d2-6d43-4389-a957-fde09bfa5d60" providerId="ADAL" clId="{3A492741-7ACD-8C47-90E1-EA1BD597012D}" dt="2022-11-30T12:40:20.846" v="145" actId="478"/>
          <ac:spMkLst>
            <pc:docMk/>
            <pc:sldMk cId="2778362369" sldId="1129"/>
            <ac:spMk id="7" creationId="{FD29FB4D-B1F2-9607-94AD-C0B22BC9D631}"/>
          </ac:spMkLst>
        </pc:spChg>
      </pc:sldChg>
      <pc:sldChg chg="delSp modSp mod delCm">
        <pc:chgData name="Maiken Sørensen" userId="bdc333d2-6d43-4389-a957-fde09bfa5d60" providerId="ADAL" clId="{3A492741-7ACD-8C47-90E1-EA1BD597012D}" dt="2022-11-30T12:44:04.389" v="176" actId="20577"/>
        <pc:sldMkLst>
          <pc:docMk/>
          <pc:sldMk cId="3440550889" sldId="1133"/>
        </pc:sldMkLst>
        <pc:spChg chg="mod">
          <ac:chgData name="Maiken Sørensen" userId="bdc333d2-6d43-4389-a957-fde09bfa5d60" providerId="ADAL" clId="{3A492741-7ACD-8C47-90E1-EA1BD597012D}" dt="2022-11-30T12:43:19.387" v="173" actId="14100"/>
          <ac:spMkLst>
            <pc:docMk/>
            <pc:sldMk cId="3440550889" sldId="1133"/>
            <ac:spMk id="2" creationId="{0AE93355-623F-B44F-92F7-FED27F48506B}"/>
          </ac:spMkLst>
        </pc:spChg>
        <pc:spChg chg="del">
          <ac:chgData name="Maiken Sørensen" userId="bdc333d2-6d43-4389-a957-fde09bfa5d60" providerId="ADAL" clId="{3A492741-7ACD-8C47-90E1-EA1BD597012D}" dt="2022-11-30T12:40:34.971" v="146" actId="478"/>
          <ac:spMkLst>
            <pc:docMk/>
            <pc:sldMk cId="3440550889" sldId="1133"/>
            <ac:spMk id="7" creationId="{D1B87CB9-EA76-3129-CBFE-51B5E53612C5}"/>
          </ac:spMkLst>
        </pc:spChg>
        <pc:graphicFrameChg chg="mod">
          <ac:chgData name="Maiken Sørensen" userId="bdc333d2-6d43-4389-a957-fde09bfa5d60" providerId="ADAL" clId="{3A492741-7ACD-8C47-90E1-EA1BD597012D}" dt="2022-11-30T12:44:04.389" v="176" actId="20577"/>
          <ac:graphicFrameMkLst>
            <pc:docMk/>
            <pc:sldMk cId="3440550889" sldId="1133"/>
            <ac:graphicFrameMk id="11" creationId="{4D78A9CC-A0C9-E98F-2FC4-2659A9A72E61}"/>
          </ac:graphicFrameMkLst>
        </pc:graphicFrameChg>
      </pc:sldChg>
      <pc:sldChg chg="addSp delSp modSp mod addCm delCm modNotesTx">
        <pc:chgData name="Maiken Sørensen" userId="bdc333d2-6d43-4389-a957-fde09bfa5d60" providerId="ADAL" clId="{3A492741-7ACD-8C47-90E1-EA1BD597012D}" dt="2022-11-30T12:50:33.353" v="188"/>
        <pc:sldMkLst>
          <pc:docMk/>
          <pc:sldMk cId="2495082681" sldId="1134"/>
        </pc:sldMkLst>
        <pc:picChg chg="del">
          <ac:chgData name="Maiken Sørensen" userId="bdc333d2-6d43-4389-a957-fde09bfa5d60" providerId="ADAL" clId="{3A492741-7ACD-8C47-90E1-EA1BD597012D}" dt="2022-11-30T12:50:32.843" v="187" actId="478"/>
          <ac:picMkLst>
            <pc:docMk/>
            <pc:sldMk cId="2495082681" sldId="1134"/>
            <ac:picMk id="5" creationId="{875CB5AB-5856-2DF4-CF01-DCB5113DBEDE}"/>
          </ac:picMkLst>
        </pc:picChg>
        <pc:picChg chg="add mod">
          <ac:chgData name="Maiken Sørensen" userId="bdc333d2-6d43-4389-a957-fde09bfa5d60" providerId="ADAL" clId="{3A492741-7ACD-8C47-90E1-EA1BD597012D}" dt="2022-11-30T12:50:33.353" v="188"/>
          <ac:picMkLst>
            <pc:docMk/>
            <pc:sldMk cId="2495082681" sldId="1134"/>
            <ac:picMk id="6" creationId="{84CCC51C-6395-F2DB-BEC3-787A8BA124EE}"/>
          </ac:picMkLst>
        </pc:picChg>
      </pc:sldChg>
      <pc:sldChg chg="modSp mod delCm">
        <pc:chgData name="Maiken Sørensen" userId="bdc333d2-6d43-4389-a957-fde09bfa5d60" providerId="ADAL" clId="{3A492741-7ACD-8C47-90E1-EA1BD597012D}" dt="2022-11-30T12:48:45.036" v="183" actId="1592"/>
        <pc:sldMkLst>
          <pc:docMk/>
          <pc:sldMk cId="4059995231" sldId="1137"/>
        </pc:sldMkLst>
        <pc:spChg chg="mod">
          <ac:chgData name="Maiken Sørensen" userId="bdc333d2-6d43-4389-a957-fde09bfa5d60" providerId="ADAL" clId="{3A492741-7ACD-8C47-90E1-EA1BD597012D}" dt="2022-11-30T12:48:37.114" v="182" actId="14100"/>
          <ac:spMkLst>
            <pc:docMk/>
            <pc:sldMk cId="4059995231" sldId="1137"/>
            <ac:spMk id="5" creationId="{CBE0C5DB-B845-AE4D-AD6C-6FDDE19D8A5C}"/>
          </ac:spMkLst>
        </pc:spChg>
        <pc:picChg chg="mod">
          <ac:chgData name="Maiken Sørensen" userId="bdc333d2-6d43-4389-a957-fde09bfa5d60" providerId="ADAL" clId="{3A492741-7ACD-8C47-90E1-EA1BD597012D}" dt="2022-11-30T12:48:30.613" v="181"/>
          <ac:picMkLst>
            <pc:docMk/>
            <pc:sldMk cId="4059995231" sldId="1137"/>
            <ac:picMk id="2" creationId="{C5CA8766-322B-CB7E-6FD7-4A8FBAE3CBD1}"/>
          </ac:picMkLst>
        </pc:picChg>
      </pc:sldChg>
      <pc:sldChg chg="addSp modSp mod delCm">
        <pc:chgData name="Maiken Sørensen" userId="bdc333d2-6d43-4389-a957-fde09bfa5d60" providerId="ADAL" clId="{3A492741-7ACD-8C47-90E1-EA1BD597012D}" dt="2022-11-30T15:12:47.910" v="258" actId="1592"/>
        <pc:sldMkLst>
          <pc:docMk/>
          <pc:sldMk cId="1135529346" sldId="1139"/>
        </pc:sldMkLst>
        <pc:spChg chg="add mod">
          <ac:chgData name="Maiken Sørensen" userId="bdc333d2-6d43-4389-a957-fde09bfa5d60" providerId="ADAL" clId="{3A492741-7ACD-8C47-90E1-EA1BD597012D}" dt="2022-11-30T15:11:49.024" v="255" actId="1076"/>
          <ac:spMkLst>
            <pc:docMk/>
            <pc:sldMk cId="1135529346" sldId="1139"/>
            <ac:spMk id="2" creationId="{0730ACE3-DB37-8B15-E765-47790188F956}"/>
          </ac:spMkLst>
        </pc:spChg>
        <pc:spChg chg="mod">
          <ac:chgData name="Maiken Sørensen" userId="bdc333d2-6d43-4389-a957-fde09bfa5d60" providerId="ADAL" clId="{3A492741-7ACD-8C47-90E1-EA1BD597012D}" dt="2022-11-30T15:10:55.258" v="249" actId="113"/>
          <ac:spMkLst>
            <pc:docMk/>
            <pc:sldMk cId="1135529346" sldId="1139"/>
            <ac:spMk id="4" creationId="{D88DB671-B63B-D7EF-029A-39969DC64BE8}"/>
          </ac:spMkLst>
        </pc:spChg>
        <pc:spChg chg="mod">
          <ac:chgData name="Maiken Sørensen" userId="bdc333d2-6d43-4389-a957-fde09bfa5d60" providerId="ADAL" clId="{3A492741-7ACD-8C47-90E1-EA1BD597012D}" dt="2022-11-30T15:10:50.792" v="248" actId="113"/>
          <ac:spMkLst>
            <pc:docMk/>
            <pc:sldMk cId="1135529346" sldId="1139"/>
            <ac:spMk id="5" creationId="{D973B56E-796E-6644-579A-C3047478DC67}"/>
          </ac:spMkLst>
        </pc:spChg>
        <pc:spChg chg="mod">
          <ac:chgData name="Maiken Sørensen" userId="bdc333d2-6d43-4389-a957-fde09bfa5d60" providerId="ADAL" clId="{3A492741-7ACD-8C47-90E1-EA1BD597012D}" dt="2022-11-30T15:11:30.633" v="252" actId="207"/>
          <ac:spMkLst>
            <pc:docMk/>
            <pc:sldMk cId="1135529346" sldId="1139"/>
            <ac:spMk id="7" creationId="{DC3DEF3F-AB96-4BAD-5851-AB9DFF6F72DC}"/>
          </ac:spMkLst>
        </pc:spChg>
        <pc:spChg chg="add mod">
          <ac:chgData name="Maiken Sørensen" userId="bdc333d2-6d43-4389-a957-fde09bfa5d60" providerId="ADAL" clId="{3A492741-7ACD-8C47-90E1-EA1BD597012D}" dt="2022-11-30T15:11:43.959" v="254" actId="207"/>
          <ac:spMkLst>
            <pc:docMk/>
            <pc:sldMk cId="1135529346" sldId="1139"/>
            <ac:spMk id="8" creationId="{E952E594-D36E-1A94-FE7C-E5CF42E72317}"/>
          </ac:spMkLst>
        </pc:spChg>
        <pc:spChg chg="mod">
          <ac:chgData name="Maiken Sørensen" userId="bdc333d2-6d43-4389-a957-fde09bfa5d60" providerId="ADAL" clId="{3A492741-7ACD-8C47-90E1-EA1BD597012D}" dt="2022-11-30T15:11:36.810" v="253" actId="207"/>
          <ac:spMkLst>
            <pc:docMk/>
            <pc:sldMk cId="1135529346" sldId="1139"/>
            <ac:spMk id="9" creationId="{F58A6D66-E47F-0DBB-36AA-2C963F7A5D22}"/>
          </ac:spMkLst>
        </pc:spChg>
        <pc:spChg chg="mod">
          <ac:chgData name="Maiken Sørensen" userId="bdc333d2-6d43-4389-a957-fde09bfa5d60" providerId="ADAL" clId="{3A492741-7ACD-8C47-90E1-EA1BD597012D}" dt="2022-11-30T15:11:36.810" v="253" actId="207"/>
          <ac:spMkLst>
            <pc:docMk/>
            <pc:sldMk cId="1135529346" sldId="1139"/>
            <ac:spMk id="10" creationId="{B520EFF9-721E-1F99-B93E-35B3BD98DC79}"/>
          </ac:spMkLst>
        </pc:spChg>
        <pc:spChg chg="add mod">
          <ac:chgData name="Maiken Sørensen" userId="bdc333d2-6d43-4389-a957-fde09bfa5d60" providerId="ADAL" clId="{3A492741-7ACD-8C47-90E1-EA1BD597012D}" dt="2022-11-30T15:11:43.959" v="254" actId="207"/>
          <ac:spMkLst>
            <pc:docMk/>
            <pc:sldMk cId="1135529346" sldId="1139"/>
            <ac:spMk id="11" creationId="{D7C6753F-5593-EF39-235A-E08971CC78FB}"/>
          </ac:spMkLst>
        </pc:spChg>
        <pc:spChg chg="add mod">
          <ac:chgData name="Maiken Sørensen" userId="bdc333d2-6d43-4389-a957-fde09bfa5d60" providerId="ADAL" clId="{3A492741-7ACD-8C47-90E1-EA1BD597012D}" dt="2022-11-30T15:11:43.959" v="254" actId="207"/>
          <ac:spMkLst>
            <pc:docMk/>
            <pc:sldMk cId="1135529346" sldId="1139"/>
            <ac:spMk id="12" creationId="{73228CAE-425A-FF59-AB17-02A2FFAEF86B}"/>
          </ac:spMkLst>
        </pc:spChg>
        <pc:spChg chg="mod">
          <ac:chgData name="Maiken Sørensen" userId="bdc333d2-6d43-4389-a957-fde09bfa5d60" providerId="ADAL" clId="{3A492741-7ACD-8C47-90E1-EA1BD597012D}" dt="2022-11-30T15:11:30.633" v="252" actId="207"/>
          <ac:spMkLst>
            <pc:docMk/>
            <pc:sldMk cId="1135529346" sldId="1139"/>
            <ac:spMk id="28" creationId="{530B6EF4-A4BF-44A4-241B-B80E85E74AA6}"/>
          </ac:spMkLst>
        </pc:spChg>
        <pc:spChg chg="mod">
          <ac:chgData name="Maiken Sørensen" userId="bdc333d2-6d43-4389-a957-fde09bfa5d60" providerId="ADAL" clId="{3A492741-7ACD-8C47-90E1-EA1BD597012D}" dt="2022-11-30T15:11:30.633" v="252" actId="207"/>
          <ac:spMkLst>
            <pc:docMk/>
            <pc:sldMk cId="1135529346" sldId="1139"/>
            <ac:spMk id="29" creationId="{BE1680D9-CE1C-8C05-CD8B-2AA57C2B2B1C}"/>
          </ac:spMkLst>
        </pc:spChg>
        <pc:spChg chg="mod">
          <ac:chgData name="Maiken Sørensen" userId="bdc333d2-6d43-4389-a957-fde09bfa5d60" providerId="ADAL" clId="{3A492741-7ACD-8C47-90E1-EA1BD597012D}" dt="2022-11-30T15:11:30.633" v="252" actId="207"/>
          <ac:spMkLst>
            <pc:docMk/>
            <pc:sldMk cId="1135529346" sldId="1139"/>
            <ac:spMk id="30" creationId="{7D6F0367-F201-5223-99CC-DAA2FF2FE2B3}"/>
          </ac:spMkLst>
        </pc:spChg>
        <pc:spChg chg="mod">
          <ac:chgData name="Maiken Sørensen" userId="bdc333d2-6d43-4389-a957-fde09bfa5d60" providerId="ADAL" clId="{3A492741-7ACD-8C47-90E1-EA1BD597012D}" dt="2022-11-30T15:12:40.747" v="257" actId="207"/>
          <ac:spMkLst>
            <pc:docMk/>
            <pc:sldMk cId="1135529346" sldId="1139"/>
            <ac:spMk id="31" creationId="{21C58369-EB0B-B83C-7DFA-0A5EC9703984}"/>
          </ac:spMkLst>
        </pc:spChg>
        <pc:spChg chg="mod">
          <ac:chgData name="Maiken Sørensen" userId="bdc333d2-6d43-4389-a957-fde09bfa5d60" providerId="ADAL" clId="{3A492741-7ACD-8C47-90E1-EA1BD597012D}" dt="2022-11-30T15:12:40.747" v="257" actId="207"/>
          <ac:spMkLst>
            <pc:docMk/>
            <pc:sldMk cId="1135529346" sldId="1139"/>
            <ac:spMk id="32" creationId="{8B8B65B5-2EB5-6362-102B-863040ABEF66}"/>
          </ac:spMkLst>
        </pc:spChg>
        <pc:spChg chg="mod">
          <ac:chgData name="Maiken Sørensen" userId="bdc333d2-6d43-4389-a957-fde09bfa5d60" providerId="ADAL" clId="{3A492741-7ACD-8C47-90E1-EA1BD597012D}" dt="2022-11-30T15:12:40.747" v="257" actId="207"/>
          <ac:spMkLst>
            <pc:docMk/>
            <pc:sldMk cId="1135529346" sldId="1139"/>
            <ac:spMk id="33" creationId="{DBEA62EF-891C-3008-AEA1-999DA515091C}"/>
          </ac:spMkLst>
        </pc:spChg>
        <pc:spChg chg="mod">
          <ac:chgData name="Maiken Sørensen" userId="bdc333d2-6d43-4389-a957-fde09bfa5d60" providerId="ADAL" clId="{3A492741-7ACD-8C47-90E1-EA1BD597012D}" dt="2022-11-30T15:12:40.747" v="257" actId="207"/>
          <ac:spMkLst>
            <pc:docMk/>
            <pc:sldMk cId="1135529346" sldId="1139"/>
            <ac:spMk id="34" creationId="{51319B28-68FF-BB32-252F-4E7BD3C67E6F}"/>
          </ac:spMkLst>
        </pc:spChg>
      </pc:sldChg>
      <pc:sldChg chg="modSp mod delCm">
        <pc:chgData name="Maiken Sørensen" userId="bdc333d2-6d43-4389-a957-fde09bfa5d60" providerId="ADAL" clId="{3A492741-7ACD-8C47-90E1-EA1BD597012D}" dt="2022-11-30T15:14:46.915" v="286" actId="108"/>
        <pc:sldMkLst>
          <pc:docMk/>
          <pc:sldMk cId="1006894802" sldId="1140"/>
        </pc:sldMkLst>
        <pc:spChg chg="mod">
          <ac:chgData name="Maiken Sørensen" userId="bdc333d2-6d43-4389-a957-fde09bfa5d60" providerId="ADAL" clId="{3A492741-7ACD-8C47-90E1-EA1BD597012D}" dt="2022-11-30T15:14:46.915" v="286" actId="108"/>
          <ac:spMkLst>
            <pc:docMk/>
            <pc:sldMk cId="1006894802" sldId="1140"/>
            <ac:spMk id="6" creationId="{23B1BA76-BFA7-544F-820C-E853741F7386}"/>
          </ac:spMkLst>
        </pc:spChg>
      </pc:sldChg>
      <pc:sldChg chg="modSp mod delCm">
        <pc:chgData name="Maiken Sørensen" userId="bdc333d2-6d43-4389-a957-fde09bfa5d60" providerId="ADAL" clId="{3A492741-7ACD-8C47-90E1-EA1BD597012D}" dt="2022-11-30T15:17:46.887" v="304" actId="1592"/>
        <pc:sldMkLst>
          <pc:docMk/>
          <pc:sldMk cId="2883847664" sldId="1142"/>
        </pc:sldMkLst>
        <pc:spChg chg="mod">
          <ac:chgData name="Maiken Sørensen" userId="bdc333d2-6d43-4389-a957-fde09bfa5d60" providerId="ADAL" clId="{3A492741-7ACD-8C47-90E1-EA1BD597012D}" dt="2022-11-30T15:15:40.665" v="288" actId="14100"/>
          <ac:spMkLst>
            <pc:docMk/>
            <pc:sldMk cId="2883847664" sldId="1142"/>
            <ac:spMk id="2" creationId="{0AE93355-623F-B44F-92F7-FED27F48506B}"/>
          </ac:spMkLst>
        </pc:spChg>
        <pc:spChg chg="mod">
          <ac:chgData name="Maiken Sørensen" userId="bdc333d2-6d43-4389-a957-fde09bfa5d60" providerId="ADAL" clId="{3A492741-7ACD-8C47-90E1-EA1BD597012D}" dt="2022-11-30T15:15:46.549" v="289" actId="1076"/>
          <ac:spMkLst>
            <pc:docMk/>
            <pc:sldMk cId="2883847664" sldId="1142"/>
            <ac:spMk id="3" creationId="{BC85FD4F-21C1-F24F-B7F5-DC0B5B9FCB5E}"/>
          </ac:spMkLst>
        </pc:spChg>
        <pc:picChg chg="mod">
          <ac:chgData name="Maiken Sørensen" userId="bdc333d2-6d43-4389-a957-fde09bfa5d60" providerId="ADAL" clId="{3A492741-7ACD-8C47-90E1-EA1BD597012D}" dt="2022-11-30T15:15:53.586" v="291" actId="1076"/>
          <ac:picMkLst>
            <pc:docMk/>
            <pc:sldMk cId="2883847664" sldId="1142"/>
            <ac:picMk id="6" creationId="{AE48FCB5-47F6-91FE-E4A2-B61CE4B104F6}"/>
          </ac:picMkLst>
        </pc:picChg>
      </pc:sldChg>
      <pc:sldChg chg="delSp modSp mod delCm">
        <pc:chgData name="Maiken Sørensen" userId="bdc333d2-6d43-4389-a957-fde09bfa5d60" providerId="ADAL" clId="{3A492741-7ACD-8C47-90E1-EA1BD597012D}" dt="2022-11-30T15:17:26.885" v="302" actId="1076"/>
        <pc:sldMkLst>
          <pc:docMk/>
          <pc:sldMk cId="2248398844" sldId="1143"/>
        </pc:sldMkLst>
        <pc:spChg chg="mod">
          <ac:chgData name="Maiken Sørensen" userId="bdc333d2-6d43-4389-a957-fde09bfa5d60" providerId="ADAL" clId="{3A492741-7ACD-8C47-90E1-EA1BD597012D}" dt="2022-11-30T15:16:27.085" v="294" actId="14100"/>
          <ac:spMkLst>
            <pc:docMk/>
            <pc:sldMk cId="2248398844" sldId="1143"/>
            <ac:spMk id="7" creationId="{2A5BD06F-FD56-5DB3-C1E6-88104484FBF5}"/>
          </ac:spMkLst>
        </pc:spChg>
        <pc:spChg chg="mod">
          <ac:chgData name="Maiken Sørensen" userId="bdc333d2-6d43-4389-a957-fde09bfa5d60" providerId="ADAL" clId="{3A492741-7ACD-8C47-90E1-EA1BD597012D}" dt="2022-11-30T15:16:27.085" v="294" actId="14100"/>
          <ac:spMkLst>
            <pc:docMk/>
            <pc:sldMk cId="2248398844" sldId="1143"/>
            <ac:spMk id="94" creationId="{23B6EE89-D785-0EDC-3250-7444DE9B71A9}"/>
          </ac:spMkLst>
        </pc:spChg>
        <pc:spChg chg="mod">
          <ac:chgData name="Maiken Sørensen" userId="bdc333d2-6d43-4389-a957-fde09bfa5d60" providerId="ADAL" clId="{3A492741-7ACD-8C47-90E1-EA1BD597012D}" dt="2022-11-30T15:16:27.085" v="294" actId="14100"/>
          <ac:spMkLst>
            <pc:docMk/>
            <pc:sldMk cId="2248398844" sldId="1143"/>
            <ac:spMk id="95" creationId="{7101D091-5515-6545-9C35-38CE0D65CEF0}"/>
          </ac:spMkLst>
        </pc:spChg>
        <pc:spChg chg="mod">
          <ac:chgData name="Maiken Sørensen" userId="bdc333d2-6d43-4389-a957-fde09bfa5d60" providerId="ADAL" clId="{3A492741-7ACD-8C47-90E1-EA1BD597012D}" dt="2022-11-30T15:16:27.085" v="294" actId="14100"/>
          <ac:spMkLst>
            <pc:docMk/>
            <pc:sldMk cId="2248398844" sldId="1143"/>
            <ac:spMk id="96" creationId="{62020F24-6422-E2B2-64C9-576EAFD2DE74}"/>
          </ac:spMkLst>
        </pc:spChg>
        <pc:spChg chg="mod">
          <ac:chgData name="Maiken Sørensen" userId="bdc333d2-6d43-4389-a957-fde09bfa5d60" providerId="ADAL" clId="{3A492741-7ACD-8C47-90E1-EA1BD597012D}" dt="2022-11-30T15:16:27.085" v="294" actId="14100"/>
          <ac:spMkLst>
            <pc:docMk/>
            <pc:sldMk cId="2248398844" sldId="1143"/>
            <ac:spMk id="97" creationId="{7ACF4DC3-476A-36CC-C54D-04021214677D}"/>
          </ac:spMkLst>
        </pc:spChg>
        <pc:spChg chg="mod">
          <ac:chgData name="Maiken Sørensen" userId="bdc333d2-6d43-4389-a957-fde09bfa5d60" providerId="ADAL" clId="{3A492741-7ACD-8C47-90E1-EA1BD597012D}" dt="2022-11-30T15:16:27.085" v="294" actId="14100"/>
          <ac:spMkLst>
            <pc:docMk/>
            <pc:sldMk cId="2248398844" sldId="1143"/>
            <ac:spMk id="98" creationId="{5CAE03F5-DC18-0408-4F4A-F6BEB2654D41}"/>
          </ac:spMkLst>
        </pc:spChg>
        <pc:spChg chg="mod">
          <ac:chgData name="Maiken Sørensen" userId="bdc333d2-6d43-4389-a957-fde09bfa5d60" providerId="ADAL" clId="{3A492741-7ACD-8C47-90E1-EA1BD597012D}" dt="2022-11-30T15:17:00.355" v="300" actId="20577"/>
          <ac:spMkLst>
            <pc:docMk/>
            <pc:sldMk cId="2248398844" sldId="1143"/>
            <ac:spMk id="99" creationId="{F5518010-ABF9-E270-7DB4-789B56842F13}"/>
          </ac:spMkLst>
        </pc:spChg>
        <pc:spChg chg="mod">
          <ac:chgData name="Maiken Sørensen" userId="bdc333d2-6d43-4389-a957-fde09bfa5d60" providerId="ADAL" clId="{3A492741-7ACD-8C47-90E1-EA1BD597012D}" dt="2022-11-30T15:16:47.626" v="297" actId="255"/>
          <ac:spMkLst>
            <pc:docMk/>
            <pc:sldMk cId="2248398844" sldId="1143"/>
            <ac:spMk id="100" creationId="{0EDE1B6A-4C4A-8073-A666-22AC26FBB685}"/>
          </ac:spMkLst>
        </pc:spChg>
        <pc:spChg chg="mod">
          <ac:chgData name="Maiken Sørensen" userId="bdc333d2-6d43-4389-a957-fde09bfa5d60" providerId="ADAL" clId="{3A492741-7ACD-8C47-90E1-EA1BD597012D}" dt="2022-11-30T15:16:47.626" v="297" actId="255"/>
          <ac:spMkLst>
            <pc:docMk/>
            <pc:sldMk cId="2248398844" sldId="1143"/>
            <ac:spMk id="101" creationId="{5BB6AB12-3DDF-3941-C2FA-DD8B9D36DB29}"/>
          </ac:spMkLst>
        </pc:spChg>
        <pc:spChg chg="mod">
          <ac:chgData name="Maiken Sørensen" userId="bdc333d2-6d43-4389-a957-fde09bfa5d60" providerId="ADAL" clId="{3A492741-7ACD-8C47-90E1-EA1BD597012D}" dt="2022-11-30T15:16:47.626" v="297" actId="255"/>
          <ac:spMkLst>
            <pc:docMk/>
            <pc:sldMk cId="2248398844" sldId="1143"/>
            <ac:spMk id="102" creationId="{843865FE-2268-99EA-636B-6EC9EDC0FACC}"/>
          </ac:spMkLst>
        </pc:spChg>
        <pc:spChg chg="mod">
          <ac:chgData name="Maiken Sørensen" userId="bdc333d2-6d43-4389-a957-fde09bfa5d60" providerId="ADAL" clId="{3A492741-7ACD-8C47-90E1-EA1BD597012D}" dt="2022-11-30T15:16:47.626" v="297" actId="255"/>
          <ac:spMkLst>
            <pc:docMk/>
            <pc:sldMk cId="2248398844" sldId="1143"/>
            <ac:spMk id="103" creationId="{0E85D469-F0D0-0833-8DE4-B4E8BE39E148}"/>
          </ac:spMkLst>
        </pc:spChg>
        <pc:spChg chg="mod">
          <ac:chgData name="Maiken Sørensen" userId="bdc333d2-6d43-4389-a957-fde09bfa5d60" providerId="ADAL" clId="{3A492741-7ACD-8C47-90E1-EA1BD597012D}" dt="2022-11-30T15:16:47.626" v="297" actId="255"/>
          <ac:spMkLst>
            <pc:docMk/>
            <pc:sldMk cId="2248398844" sldId="1143"/>
            <ac:spMk id="104" creationId="{53FF278F-FE47-A6DC-93E0-F4628E73B733}"/>
          </ac:spMkLst>
        </pc:spChg>
        <pc:spChg chg="del">
          <ac:chgData name="Maiken Sørensen" userId="bdc333d2-6d43-4389-a957-fde09bfa5d60" providerId="ADAL" clId="{3A492741-7ACD-8C47-90E1-EA1BD597012D}" dt="2022-11-30T15:16:01.787" v="292" actId="478"/>
          <ac:spMkLst>
            <pc:docMk/>
            <pc:sldMk cId="2248398844" sldId="1143"/>
            <ac:spMk id="111" creationId="{EE16866E-8274-88EE-D7C0-94E5306E9A50}"/>
          </ac:spMkLst>
        </pc:spChg>
        <pc:grpChg chg="mod">
          <ac:chgData name="Maiken Sørensen" userId="bdc333d2-6d43-4389-a957-fde09bfa5d60" providerId="ADAL" clId="{3A492741-7ACD-8C47-90E1-EA1BD597012D}" dt="2022-11-30T15:17:26.885" v="302" actId="1076"/>
          <ac:grpSpMkLst>
            <pc:docMk/>
            <pc:sldMk cId="2248398844" sldId="1143"/>
            <ac:grpSpMk id="6" creationId="{F251A1A1-AB62-42F4-C532-FCDA81F7C608}"/>
          </ac:grpSpMkLst>
        </pc:grpChg>
        <pc:picChg chg="mod">
          <ac:chgData name="Maiken Sørensen" userId="bdc333d2-6d43-4389-a957-fde09bfa5d60" providerId="ADAL" clId="{3A492741-7ACD-8C47-90E1-EA1BD597012D}" dt="2022-11-30T15:17:26.885" v="302" actId="1076"/>
          <ac:picMkLst>
            <pc:docMk/>
            <pc:sldMk cId="2248398844" sldId="1143"/>
            <ac:picMk id="5" creationId="{7A40F9C9-4DB8-D7F8-5C47-8B79E3AE031E}"/>
          </ac:picMkLst>
        </pc:picChg>
        <pc:cxnChg chg="mod">
          <ac:chgData name="Maiken Sørensen" userId="bdc333d2-6d43-4389-a957-fde09bfa5d60" providerId="ADAL" clId="{3A492741-7ACD-8C47-90E1-EA1BD597012D}" dt="2022-11-30T15:17:26.885" v="302" actId="1076"/>
          <ac:cxnSpMkLst>
            <pc:docMk/>
            <pc:sldMk cId="2248398844" sldId="1143"/>
            <ac:cxnSpMk id="3" creationId="{D3DC2A09-FAB1-AA1F-7E97-C66A60CD68EE}"/>
          </ac:cxnSpMkLst>
        </pc:cxnChg>
      </pc:sldChg>
      <pc:sldChg chg="delCm">
        <pc:chgData name="Maiken Sørensen" userId="bdc333d2-6d43-4389-a957-fde09bfa5d60" providerId="ADAL" clId="{3A492741-7ACD-8C47-90E1-EA1BD597012D}" dt="2022-11-30T15:17:40.336" v="303" actId="1592"/>
        <pc:sldMkLst>
          <pc:docMk/>
          <pc:sldMk cId="3583136013" sldId="1144"/>
        </pc:sldMkLst>
      </pc:sldChg>
      <pc:sldChg chg="modSp mod">
        <pc:chgData name="Maiken Sørensen" userId="bdc333d2-6d43-4389-a957-fde09bfa5d60" providerId="ADAL" clId="{3A492741-7ACD-8C47-90E1-EA1BD597012D}" dt="2022-11-30T12:49:57.396" v="186" actId="20577"/>
        <pc:sldMkLst>
          <pc:docMk/>
          <pc:sldMk cId="3526710978" sldId="1146"/>
        </pc:sldMkLst>
        <pc:spChg chg="mod">
          <ac:chgData name="Maiken Sørensen" userId="bdc333d2-6d43-4389-a957-fde09bfa5d60" providerId="ADAL" clId="{3A492741-7ACD-8C47-90E1-EA1BD597012D}" dt="2022-11-30T12:49:57.396" v="186" actId="20577"/>
          <ac:spMkLst>
            <pc:docMk/>
            <pc:sldMk cId="3526710978" sldId="1146"/>
            <ac:spMk id="12" creationId="{02FA9F30-E298-4448-88F9-DE6BF2D6D7D0}"/>
          </ac:spMkLst>
        </pc:spChg>
      </pc:sldChg>
      <pc:sldChg chg="addSp delSp modSp mod">
        <pc:chgData name="Maiken Sørensen" userId="bdc333d2-6d43-4389-a957-fde09bfa5d60" providerId="ADAL" clId="{3A492741-7ACD-8C47-90E1-EA1BD597012D}" dt="2022-11-30T12:39:29.985" v="142" actId="20577"/>
        <pc:sldMkLst>
          <pc:docMk/>
          <pc:sldMk cId="4245051027" sldId="1147"/>
        </pc:sldMkLst>
        <pc:spChg chg="add del mod">
          <ac:chgData name="Maiken Sørensen" userId="bdc333d2-6d43-4389-a957-fde09bfa5d60" providerId="ADAL" clId="{3A492741-7ACD-8C47-90E1-EA1BD597012D}" dt="2022-11-30T12:39:06.911" v="131"/>
          <ac:spMkLst>
            <pc:docMk/>
            <pc:sldMk cId="4245051027" sldId="1147"/>
            <ac:spMk id="11" creationId="{F74741E3-A0F5-D77D-DF4C-F0E5038D445B}"/>
          </ac:spMkLst>
        </pc:spChg>
        <pc:spChg chg="mod">
          <ac:chgData name="Maiken Sørensen" userId="bdc333d2-6d43-4389-a957-fde09bfa5d60" providerId="ADAL" clId="{3A492741-7ACD-8C47-90E1-EA1BD597012D}" dt="2022-11-30T12:37:14.511" v="103" actId="113"/>
          <ac:spMkLst>
            <pc:docMk/>
            <pc:sldMk cId="4245051027" sldId="1147"/>
            <ac:spMk id="13" creationId="{FC7B747B-E6FC-7A8E-B4EB-B648DA71E015}"/>
          </ac:spMkLst>
        </pc:spChg>
        <pc:spChg chg="mod">
          <ac:chgData name="Maiken Sørensen" userId="bdc333d2-6d43-4389-a957-fde09bfa5d60" providerId="ADAL" clId="{3A492741-7ACD-8C47-90E1-EA1BD597012D}" dt="2022-11-30T12:37:14.511" v="103" actId="113"/>
          <ac:spMkLst>
            <pc:docMk/>
            <pc:sldMk cId="4245051027" sldId="1147"/>
            <ac:spMk id="14" creationId="{291E7B35-F025-E300-38B8-5D23AEEBABD4}"/>
          </ac:spMkLst>
        </pc:spChg>
        <pc:spChg chg="mod">
          <ac:chgData name="Maiken Sørensen" userId="bdc333d2-6d43-4389-a957-fde09bfa5d60" providerId="ADAL" clId="{3A492741-7ACD-8C47-90E1-EA1BD597012D}" dt="2022-11-30T12:37:14.511" v="103" actId="113"/>
          <ac:spMkLst>
            <pc:docMk/>
            <pc:sldMk cId="4245051027" sldId="1147"/>
            <ac:spMk id="17" creationId="{B03FF1BF-9DB6-C123-6316-D2AA15DF3795}"/>
          </ac:spMkLst>
        </pc:spChg>
        <pc:spChg chg="mod">
          <ac:chgData name="Maiken Sørensen" userId="bdc333d2-6d43-4389-a957-fde09bfa5d60" providerId="ADAL" clId="{3A492741-7ACD-8C47-90E1-EA1BD597012D}" dt="2022-11-30T12:37:14.511" v="103" actId="113"/>
          <ac:spMkLst>
            <pc:docMk/>
            <pc:sldMk cId="4245051027" sldId="1147"/>
            <ac:spMk id="18" creationId="{CC6A8AE5-EB65-B095-E772-D95AA7D37166}"/>
          </ac:spMkLst>
        </pc:spChg>
        <pc:spChg chg="mod">
          <ac:chgData name="Maiken Sørensen" userId="bdc333d2-6d43-4389-a957-fde09bfa5d60" providerId="ADAL" clId="{3A492741-7ACD-8C47-90E1-EA1BD597012D}" dt="2022-11-30T12:37:14.511" v="103" actId="113"/>
          <ac:spMkLst>
            <pc:docMk/>
            <pc:sldMk cId="4245051027" sldId="1147"/>
            <ac:spMk id="20" creationId="{741DA559-101D-03D8-3CCB-327546F47A24}"/>
          </ac:spMkLst>
        </pc:spChg>
        <pc:spChg chg="mod">
          <ac:chgData name="Maiken Sørensen" userId="bdc333d2-6d43-4389-a957-fde09bfa5d60" providerId="ADAL" clId="{3A492741-7ACD-8C47-90E1-EA1BD597012D}" dt="2022-11-30T12:37:14.511" v="103" actId="113"/>
          <ac:spMkLst>
            <pc:docMk/>
            <pc:sldMk cId="4245051027" sldId="1147"/>
            <ac:spMk id="21" creationId="{930E2F2F-4177-FAAA-81E8-B3A54054A5C4}"/>
          </ac:spMkLst>
        </pc:spChg>
        <pc:spChg chg="mod">
          <ac:chgData name="Maiken Sørensen" userId="bdc333d2-6d43-4389-a957-fde09bfa5d60" providerId="ADAL" clId="{3A492741-7ACD-8C47-90E1-EA1BD597012D}" dt="2022-11-30T12:39:29.985" v="142" actId="20577"/>
          <ac:spMkLst>
            <pc:docMk/>
            <pc:sldMk cId="4245051027" sldId="1147"/>
            <ac:spMk id="166" creationId="{EA0B3DC8-77F8-A096-C4A9-519925943B5D}"/>
          </ac:spMkLst>
        </pc:spChg>
        <pc:spChg chg="mod">
          <ac:chgData name="Maiken Sørensen" userId="bdc333d2-6d43-4389-a957-fde09bfa5d60" providerId="ADAL" clId="{3A492741-7ACD-8C47-90E1-EA1BD597012D}" dt="2022-11-30T12:36:58.039" v="102" actId="14100"/>
          <ac:spMkLst>
            <pc:docMk/>
            <pc:sldMk cId="4245051027" sldId="1147"/>
            <ac:spMk id="173" creationId="{4D5283AB-0C8C-8E93-CFD7-CC31A67413D7}"/>
          </ac:spMkLst>
        </pc:spChg>
      </pc:sldChg>
      <pc:sldChg chg="modSp mod">
        <pc:chgData name="Maiken Sørensen" userId="bdc333d2-6d43-4389-a957-fde09bfa5d60" providerId="ADAL" clId="{3A492741-7ACD-8C47-90E1-EA1BD597012D}" dt="2022-11-30T15:14:55.398" v="287" actId="20577"/>
        <pc:sldMkLst>
          <pc:docMk/>
          <pc:sldMk cId="3587493479" sldId="1148"/>
        </pc:sldMkLst>
        <pc:spChg chg="mod">
          <ac:chgData name="Maiken Sørensen" userId="bdc333d2-6d43-4389-a957-fde09bfa5d60" providerId="ADAL" clId="{3A492741-7ACD-8C47-90E1-EA1BD597012D}" dt="2022-11-30T15:14:55.398" v="287" actId="20577"/>
          <ac:spMkLst>
            <pc:docMk/>
            <pc:sldMk cId="3587493479" sldId="1148"/>
            <ac:spMk id="6" creationId="{23B1BA76-BFA7-544F-820C-E853741F7386}"/>
          </ac:spMkLst>
        </pc:spChg>
      </pc:sldChg>
      <pc:sldChg chg="addSp modSp mod">
        <pc:chgData name="Maiken Sørensen" userId="bdc333d2-6d43-4389-a957-fde09bfa5d60" providerId="ADAL" clId="{3A492741-7ACD-8C47-90E1-EA1BD597012D}" dt="2022-11-30T15:08:46.392" v="218" actId="255"/>
        <pc:sldMkLst>
          <pc:docMk/>
          <pc:sldMk cId="3259190687" sldId="1150"/>
        </pc:sldMkLst>
        <pc:spChg chg="add mod">
          <ac:chgData name="Maiken Sørensen" userId="bdc333d2-6d43-4389-a957-fde09bfa5d60" providerId="ADAL" clId="{3A492741-7ACD-8C47-90E1-EA1BD597012D}" dt="2022-11-30T15:08:46.392" v="218" actId="255"/>
          <ac:spMkLst>
            <pc:docMk/>
            <pc:sldMk cId="3259190687" sldId="1150"/>
            <ac:spMk id="5" creationId="{03F837F6-B219-D048-D4B2-20D7CDE55E4C}"/>
          </ac:spMkLst>
        </pc:spChg>
        <pc:spChg chg="mod">
          <ac:chgData name="Maiken Sørensen" userId="bdc333d2-6d43-4389-a957-fde09bfa5d60" providerId="ADAL" clId="{3A492741-7ACD-8C47-90E1-EA1BD597012D}" dt="2022-11-30T15:05:14.639" v="196" actId="1076"/>
          <ac:spMkLst>
            <pc:docMk/>
            <pc:sldMk cId="3259190687" sldId="1150"/>
            <ac:spMk id="33" creationId="{3BCA1E1F-B94C-60A2-557A-7233C2814C22}"/>
          </ac:spMkLst>
        </pc:spChg>
        <pc:spChg chg="mod">
          <ac:chgData name="Maiken Sørensen" userId="bdc333d2-6d43-4389-a957-fde09bfa5d60" providerId="ADAL" clId="{3A492741-7ACD-8C47-90E1-EA1BD597012D}" dt="2022-11-30T15:07:50.705" v="209" actId="1076"/>
          <ac:spMkLst>
            <pc:docMk/>
            <pc:sldMk cId="3259190687" sldId="1150"/>
            <ac:spMk id="34" creationId="{70545DF5-0517-24A5-5DC6-DEC535439631}"/>
          </ac:spMkLst>
        </pc:spChg>
        <pc:spChg chg="mod">
          <ac:chgData name="Maiken Sørensen" userId="bdc333d2-6d43-4389-a957-fde09bfa5d60" providerId="ADAL" clId="{3A492741-7ACD-8C47-90E1-EA1BD597012D}" dt="2022-11-30T15:08:46.392" v="218" actId="255"/>
          <ac:spMkLst>
            <pc:docMk/>
            <pc:sldMk cId="3259190687" sldId="1150"/>
            <ac:spMk id="35" creationId="{20B30026-BBAE-9057-EF87-0494988DBE47}"/>
          </ac:spMkLst>
        </pc:spChg>
        <pc:spChg chg="mod">
          <ac:chgData name="Maiken Sørensen" userId="bdc333d2-6d43-4389-a957-fde09bfa5d60" providerId="ADAL" clId="{3A492741-7ACD-8C47-90E1-EA1BD597012D}" dt="2022-11-30T15:08:46.392" v="218" actId="255"/>
          <ac:spMkLst>
            <pc:docMk/>
            <pc:sldMk cId="3259190687" sldId="1150"/>
            <ac:spMk id="36" creationId="{60F01AE0-6B26-509C-29A5-FBAD45DF80AA}"/>
          </ac:spMkLst>
        </pc:spChg>
        <pc:spChg chg="mod">
          <ac:chgData name="Maiken Sørensen" userId="bdc333d2-6d43-4389-a957-fde09bfa5d60" providerId="ADAL" clId="{3A492741-7ACD-8C47-90E1-EA1BD597012D}" dt="2022-11-30T15:08:46.392" v="218" actId="255"/>
          <ac:spMkLst>
            <pc:docMk/>
            <pc:sldMk cId="3259190687" sldId="1150"/>
            <ac:spMk id="37" creationId="{CE6F2AA5-E41F-B382-ACBB-9AE8A4B8EEB8}"/>
          </ac:spMkLst>
        </pc:spChg>
        <pc:spChg chg="mod">
          <ac:chgData name="Maiken Sørensen" userId="bdc333d2-6d43-4389-a957-fde09bfa5d60" providerId="ADAL" clId="{3A492741-7ACD-8C47-90E1-EA1BD597012D}" dt="2022-11-30T15:05:05.223" v="193" actId="1076"/>
          <ac:spMkLst>
            <pc:docMk/>
            <pc:sldMk cId="3259190687" sldId="1150"/>
            <ac:spMk id="38" creationId="{D4569722-BB57-5081-A32A-CF461B22D825}"/>
          </ac:spMkLst>
        </pc:spChg>
      </pc:sldChg>
    </pc:docChg>
  </pc:docChgLst>
  <pc:docChgLst>
    <pc:chgData name="Martine Klovholt Siggerud" userId="41977762-9bf0-408d-9151-79aeb0aaf34b" providerId="ADAL" clId="{C5AF6724-7A46-6C43-87C0-180004E43F10}"/>
    <pc:docChg chg="undo custSel addSld delSld modSld sldOrd">
      <pc:chgData name="Martine Klovholt Siggerud" userId="41977762-9bf0-408d-9151-79aeb0aaf34b" providerId="ADAL" clId="{C5AF6724-7A46-6C43-87C0-180004E43F10}" dt="2022-10-27T12:00:57.058" v="1803" actId="14100"/>
      <pc:docMkLst>
        <pc:docMk/>
      </pc:docMkLst>
      <pc:sldChg chg="addSp delSp modSp mod modClrScheme chgLayout">
        <pc:chgData name="Martine Klovholt Siggerud" userId="41977762-9bf0-408d-9151-79aeb0aaf34b" providerId="ADAL" clId="{C5AF6724-7A46-6C43-87C0-180004E43F10}" dt="2022-10-12T13:03:49.577" v="1" actId="700"/>
        <pc:sldMkLst>
          <pc:docMk/>
          <pc:sldMk cId="3040383166" sldId="1113"/>
        </pc:sldMkLst>
        <pc:spChg chg="mod ord">
          <ac:chgData name="Martine Klovholt Siggerud" userId="41977762-9bf0-408d-9151-79aeb0aaf34b" providerId="ADAL" clId="{C5AF6724-7A46-6C43-87C0-180004E43F10}" dt="2022-10-12T13:03:49.577" v="1" actId="700"/>
          <ac:spMkLst>
            <pc:docMk/>
            <pc:sldMk cId="3040383166" sldId="1113"/>
            <ac:spMk id="2" creationId="{8694E8E8-5217-934A-AF00-E58745E38657}"/>
          </ac:spMkLst>
        </pc:spChg>
        <pc:spChg chg="mod ord">
          <ac:chgData name="Martine Klovholt Siggerud" userId="41977762-9bf0-408d-9151-79aeb0aaf34b" providerId="ADAL" clId="{C5AF6724-7A46-6C43-87C0-180004E43F10}" dt="2022-10-12T13:03:49.577" v="1" actId="700"/>
          <ac:spMkLst>
            <pc:docMk/>
            <pc:sldMk cId="3040383166" sldId="1113"/>
            <ac:spMk id="3" creationId="{AEDDC94C-A57B-584C-BDA8-621E4170C3EB}"/>
          </ac:spMkLst>
        </pc:spChg>
        <pc:spChg chg="add mod ord">
          <ac:chgData name="Martine Klovholt Siggerud" userId="41977762-9bf0-408d-9151-79aeb0aaf34b" providerId="ADAL" clId="{C5AF6724-7A46-6C43-87C0-180004E43F10}" dt="2022-10-12T13:03:49.577" v="1" actId="700"/>
          <ac:spMkLst>
            <pc:docMk/>
            <pc:sldMk cId="3040383166" sldId="1113"/>
            <ac:spMk id="4" creationId="{5080CD0D-5491-BA9E-4567-10AC05053D42}"/>
          </ac:spMkLst>
        </pc:spChg>
        <pc:spChg chg="mod ord">
          <ac:chgData name="Martine Klovholt Siggerud" userId="41977762-9bf0-408d-9151-79aeb0aaf34b" providerId="ADAL" clId="{C5AF6724-7A46-6C43-87C0-180004E43F10}" dt="2022-10-12T13:03:49.577" v="1" actId="700"/>
          <ac:spMkLst>
            <pc:docMk/>
            <pc:sldMk cId="3040383166" sldId="1113"/>
            <ac:spMk id="5" creationId="{247BC01B-C607-B64C-9F12-0E6B180D8686}"/>
          </ac:spMkLst>
        </pc:spChg>
        <pc:spChg chg="add mod ord">
          <ac:chgData name="Martine Klovholt Siggerud" userId="41977762-9bf0-408d-9151-79aeb0aaf34b" providerId="ADAL" clId="{C5AF6724-7A46-6C43-87C0-180004E43F10}" dt="2022-10-12T13:03:49.577" v="1" actId="700"/>
          <ac:spMkLst>
            <pc:docMk/>
            <pc:sldMk cId="3040383166" sldId="1113"/>
            <ac:spMk id="6" creationId="{16A23D59-76B8-8194-69D5-4E3932175F13}"/>
          </ac:spMkLst>
        </pc:spChg>
        <pc:spChg chg="mod ord">
          <ac:chgData name="Martine Klovholt Siggerud" userId="41977762-9bf0-408d-9151-79aeb0aaf34b" providerId="ADAL" clId="{C5AF6724-7A46-6C43-87C0-180004E43F10}" dt="2022-10-12T13:03:49.577" v="1" actId="700"/>
          <ac:spMkLst>
            <pc:docMk/>
            <pc:sldMk cId="3040383166" sldId="1113"/>
            <ac:spMk id="7" creationId="{B76256A2-2B19-6C4B-A15C-625110EEDC84}"/>
          </ac:spMkLst>
        </pc:spChg>
        <pc:spChg chg="mod ord">
          <ac:chgData name="Martine Klovholt Siggerud" userId="41977762-9bf0-408d-9151-79aeb0aaf34b" providerId="ADAL" clId="{C5AF6724-7A46-6C43-87C0-180004E43F10}" dt="2022-10-12T13:03:49.577" v="1" actId="700"/>
          <ac:spMkLst>
            <pc:docMk/>
            <pc:sldMk cId="3040383166" sldId="1113"/>
            <ac:spMk id="8" creationId="{81EA93B2-353C-6F4E-884E-9521E980B064}"/>
          </ac:spMkLst>
        </pc:spChg>
        <pc:spChg chg="del mod ord">
          <ac:chgData name="Martine Klovholt Siggerud" userId="41977762-9bf0-408d-9151-79aeb0aaf34b" providerId="ADAL" clId="{C5AF6724-7A46-6C43-87C0-180004E43F10}" dt="2022-10-12T13:03:49.577" v="1" actId="700"/>
          <ac:spMkLst>
            <pc:docMk/>
            <pc:sldMk cId="3040383166" sldId="1113"/>
            <ac:spMk id="10" creationId="{684BBAC3-4E00-2758-654B-BC102723F7E2}"/>
          </ac:spMkLst>
        </pc:spChg>
      </pc:sldChg>
      <pc:sldChg chg="modSp mod">
        <pc:chgData name="Martine Klovholt Siggerud" userId="41977762-9bf0-408d-9151-79aeb0aaf34b" providerId="ADAL" clId="{C5AF6724-7A46-6C43-87C0-180004E43F10}" dt="2022-10-27T12:00:57.058" v="1803" actId="14100"/>
        <pc:sldMkLst>
          <pc:docMk/>
          <pc:sldMk cId="355345343" sldId="1114"/>
        </pc:sldMkLst>
        <pc:spChg chg="mod">
          <ac:chgData name="Martine Klovholt Siggerud" userId="41977762-9bf0-408d-9151-79aeb0aaf34b" providerId="ADAL" clId="{C5AF6724-7A46-6C43-87C0-180004E43F10}" dt="2022-10-27T12:00:57.058" v="1803" actId="14100"/>
          <ac:spMkLst>
            <pc:docMk/>
            <pc:sldMk cId="355345343" sldId="1114"/>
            <ac:spMk id="2" creationId="{1C4DDD16-F61B-5D44-884A-C0AE5F1434C9}"/>
          </ac:spMkLst>
        </pc:spChg>
      </pc:sldChg>
      <pc:sldChg chg="modSp mod">
        <pc:chgData name="Martine Klovholt Siggerud" userId="41977762-9bf0-408d-9151-79aeb0aaf34b" providerId="ADAL" clId="{C5AF6724-7A46-6C43-87C0-180004E43F10}" dt="2022-10-12T13:03:26.675" v="0" actId="1035"/>
        <pc:sldMkLst>
          <pc:docMk/>
          <pc:sldMk cId="2001312288" sldId="1115"/>
        </pc:sldMkLst>
        <pc:picChg chg="mod">
          <ac:chgData name="Martine Klovholt Siggerud" userId="41977762-9bf0-408d-9151-79aeb0aaf34b" providerId="ADAL" clId="{C5AF6724-7A46-6C43-87C0-180004E43F10}" dt="2022-10-12T13:03:26.675" v="0" actId="1035"/>
          <ac:picMkLst>
            <pc:docMk/>
            <pc:sldMk cId="2001312288" sldId="1115"/>
            <ac:picMk id="6" creationId="{21A8825B-73C1-8A4F-AC8B-AD09B09D0225}"/>
          </ac:picMkLst>
        </pc:picChg>
      </pc:sldChg>
      <pc:sldChg chg="modSp mod">
        <pc:chgData name="Martine Klovholt Siggerud" userId="41977762-9bf0-408d-9151-79aeb0aaf34b" providerId="ADAL" clId="{C5AF6724-7A46-6C43-87C0-180004E43F10}" dt="2022-10-12T13:04:39.453" v="11" actId="1076"/>
        <pc:sldMkLst>
          <pc:docMk/>
          <pc:sldMk cId="1937663660" sldId="1116"/>
        </pc:sldMkLst>
        <pc:picChg chg="mod">
          <ac:chgData name="Martine Klovholt Siggerud" userId="41977762-9bf0-408d-9151-79aeb0aaf34b" providerId="ADAL" clId="{C5AF6724-7A46-6C43-87C0-180004E43F10}" dt="2022-10-12T13:04:36.625" v="10" actId="1076"/>
          <ac:picMkLst>
            <pc:docMk/>
            <pc:sldMk cId="1937663660" sldId="1116"/>
            <ac:picMk id="22" creationId="{196EEB0C-2FCA-C4E0-2790-90D377E57C73}"/>
          </ac:picMkLst>
        </pc:picChg>
        <pc:picChg chg="mod">
          <ac:chgData name="Martine Klovholt Siggerud" userId="41977762-9bf0-408d-9151-79aeb0aaf34b" providerId="ADAL" clId="{C5AF6724-7A46-6C43-87C0-180004E43F10}" dt="2022-10-12T13:04:39.453" v="11" actId="1076"/>
          <ac:picMkLst>
            <pc:docMk/>
            <pc:sldMk cId="1937663660" sldId="1116"/>
            <ac:picMk id="23" creationId="{8CB7632D-AFCF-B677-0414-133F7906B584}"/>
          </ac:picMkLst>
        </pc:picChg>
        <pc:picChg chg="mod">
          <ac:chgData name="Martine Klovholt Siggerud" userId="41977762-9bf0-408d-9151-79aeb0aaf34b" providerId="ADAL" clId="{C5AF6724-7A46-6C43-87C0-180004E43F10}" dt="2022-10-12T13:04:26.693" v="8" actId="1076"/>
          <ac:picMkLst>
            <pc:docMk/>
            <pc:sldMk cId="1937663660" sldId="1116"/>
            <ac:picMk id="24" creationId="{3B754113-E825-6CF9-B455-E19E1C5259E2}"/>
          </ac:picMkLst>
        </pc:picChg>
        <pc:picChg chg="mod">
          <ac:chgData name="Martine Klovholt Siggerud" userId="41977762-9bf0-408d-9151-79aeb0aaf34b" providerId="ADAL" clId="{C5AF6724-7A46-6C43-87C0-180004E43F10}" dt="2022-10-12T13:04:28.320" v="9" actId="1076"/>
          <ac:picMkLst>
            <pc:docMk/>
            <pc:sldMk cId="1937663660" sldId="1116"/>
            <ac:picMk id="25" creationId="{80C788E9-E34C-F893-4CC5-09747E9BDDF3}"/>
          </ac:picMkLst>
        </pc:picChg>
        <pc:picChg chg="mod">
          <ac:chgData name="Martine Klovholt Siggerud" userId="41977762-9bf0-408d-9151-79aeb0aaf34b" providerId="ADAL" clId="{C5AF6724-7A46-6C43-87C0-180004E43F10}" dt="2022-10-12T13:04:02.324" v="2" actId="1076"/>
          <ac:picMkLst>
            <pc:docMk/>
            <pc:sldMk cId="1937663660" sldId="1116"/>
            <ac:picMk id="26" creationId="{851EA991-E1F2-78DA-C571-9C436A80609B}"/>
          </ac:picMkLst>
        </pc:picChg>
      </pc:sldChg>
      <pc:sldChg chg="addSp delSp modSp mod">
        <pc:chgData name="Martine Klovholt Siggerud" userId="41977762-9bf0-408d-9151-79aeb0aaf34b" providerId="ADAL" clId="{C5AF6724-7A46-6C43-87C0-180004E43F10}" dt="2022-10-18T06:33:53.969" v="1731" actId="14100"/>
        <pc:sldMkLst>
          <pc:docMk/>
          <pc:sldMk cId="201829715" sldId="1118"/>
        </pc:sldMkLst>
        <pc:spChg chg="mod">
          <ac:chgData name="Martine Klovholt Siggerud" userId="41977762-9bf0-408d-9151-79aeb0aaf34b" providerId="ADAL" clId="{C5AF6724-7A46-6C43-87C0-180004E43F10}" dt="2022-10-18T06:19:59.021" v="1441" actId="14100"/>
          <ac:spMkLst>
            <pc:docMk/>
            <pc:sldMk cId="201829715" sldId="1118"/>
            <ac:spMk id="2" creationId="{548EEAD6-C58F-A743-BAE3-801D362D569A}"/>
          </ac:spMkLst>
        </pc:spChg>
        <pc:spChg chg="add mod">
          <ac:chgData name="Martine Klovholt Siggerud" userId="41977762-9bf0-408d-9151-79aeb0aaf34b" providerId="ADAL" clId="{C5AF6724-7A46-6C43-87C0-180004E43F10}" dt="2022-10-18T06:20:04.822" v="1443" actId="13822"/>
          <ac:spMkLst>
            <pc:docMk/>
            <pc:sldMk cId="201829715" sldId="1118"/>
            <ac:spMk id="5" creationId="{954CE268-AC47-A9A7-DF66-D40899DF1BBA}"/>
          </ac:spMkLst>
        </pc:spChg>
        <pc:spChg chg="add mod">
          <ac:chgData name="Martine Klovholt Siggerud" userId="41977762-9bf0-408d-9151-79aeb0aaf34b" providerId="ADAL" clId="{C5AF6724-7A46-6C43-87C0-180004E43F10}" dt="2022-10-18T06:20:14.406" v="1444" actId="571"/>
          <ac:spMkLst>
            <pc:docMk/>
            <pc:sldMk cId="201829715" sldId="1118"/>
            <ac:spMk id="7" creationId="{140974A3-F6D8-A7EE-FF50-2B80B5FEBB58}"/>
          </ac:spMkLst>
        </pc:spChg>
        <pc:spChg chg="add mod">
          <ac:chgData name="Martine Klovholt Siggerud" userId="41977762-9bf0-408d-9151-79aeb0aaf34b" providerId="ADAL" clId="{C5AF6724-7A46-6C43-87C0-180004E43F10}" dt="2022-10-18T06:20:20.608" v="1445" actId="571"/>
          <ac:spMkLst>
            <pc:docMk/>
            <pc:sldMk cId="201829715" sldId="1118"/>
            <ac:spMk id="8" creationId="{4D864E58-2A4F-24F0-7838-EB65CD5365B3}"/>
          </ac:spMkLst>
        </pc:spChg>
        <pc:spChg chg="add mod">
          <ac:chgData name="Martine Klovholt Siggerud" userId="41977762-9bf0-408d-9151-79aeb0aaf34b" providerId="ADAL" clId="{C5AF6724-7A46-6C43-87C0-180004E43F10}" dt="2022-10-18T06:20:20.608" v="1445" actId="571"/>
          <ac:spMkLst>
            <pc:docMk/>
            <pc:sldMk cId="201829715" sldId="1118"/>
            <ac:spMk id="9" creationId="{C40A2138-A060-A973-EB48-044FC72724F1}"/>
          </ac:spMkLst>
        </pc:spChg>
        <pc:spChg chg="add mod">
          <ac:chgData name="Martine Klovholt Siggerud" userId="41977762-9bf0-408d-9151-79aeb0aaf34b" providerId="ADAL" clId="{C5AF6724-7A46-6C43-87C0-180004E43F10}" dt="2022-10-18T06:33:03.264" v="1723" actId="1076"/>
          <ac:spMkLst>
            <pc:docMk/>
            <pc:sldMk cId="201829715" sldId="1118"/>
            <ac:spMk id="10" creationId="{A02F62BA-0828-458C-C966-F334A5FA64F6}"/>
          </ac:spMkLst>
        </pc:spChg>
        <pc:spChg chg="add mod">
          <ac:chgData name="Martine Klovholt Siggerud" userId="41977762-9bf0-408d-9151-79aeb0aaf34b" providerId="ADAL" clId="{C5AF6724-7A46-6C43-87C0-180004E43F10}" dt="2022-10-18T06:33:19.784" v="1725" actId="14100"/>
          <ac:spMkLst>
            <pc:docMk/>
            <pc:sldMk cId="201829715" sldId="1118"/>
            <ac:spMk id="11" creationId="{BFCA7249-31AE-03EE-59CD-FF72336A9232}"/>
          </ac:spMkLst>
        </pc:spChg>
        <pc:spChg chg="add mod">
          <ac:chgData name="Martine Klovholt Siggerud" userId="41977762-9bf0-408d-9151-79aeb0aaf34b" providerId="ADAL" clId="{C5AF6724-7A46-6C43-87C0-180004E43F10}" dt="2022-10-18T06:33:44.514" v="1729" actId="14100"/>
          <ac:spMkLst>
            <pc:docMk/>
            <pc:sldMk cId="201829715" sldId="1118"/>
            <ac:spMk id="12" creationId="{6071342E-4C44-CDE7-A75E-722879B9E088}"/>
          </ac:spMkLst>
        </pc:spChg>
        <pc:spChg chg="add mod">
          <ac:chgData name="Martine Klovholt Siggerud" userId="41977762-9bf0-408d-9151-79aeb0aaf34b" providerId="ADAL" clId="{C5AF6724-7A46-6C43-87C0-180004E43F10}" dt="2022-10-18T06:33:33.914" v="1727" actId="14100"/>
          <ac:spMkLst>
            <pc:docMk/>
            <pc:sldMk cId="201829715" sldId="1118"/>
            <ac:spMk id="13" creationId="{63C0D3B8-87C2-FB6B-9049-369BBC98EC0E}"/>
          </ac:spMkLst>
        </pc:spChg>
        <pc:picChg chg="del mod">
          <ac:chgData name="Martine Klovholt Siggerud" userId="41977762-9bf0-408d-9151-79aeb0aaf34b" providerId="ADAL" clId="{C5AF6724-7A46-6C43-87C0-180004E43F10}" dt="2022-10-18T06:19:38.126" v="1439" actId="478"/>
          <ac:picMkLst>
            <pc:docMk/>
            <pc:sldMk cId="201829715" sldId="1118"/>
            <ac:picMk id="3" creationId="{44A56B73-2574-7D82-B94B-9FE5BCED2893}"/>
          </ac:picMkLst>
        </pc:picChg>
        <pc:picChg chg="mod">
          <ac:chgData name="Martine Klovholt Siggerud" userId="41977762-9bf0-408d-9151-79aeb0aaf34b" providerId="ADAL" clId="{C5AF6724-7A46-6C43-87C0-180004E43F10}" dt="2022-10-18T06:33:53.969" v="1731" actId="14100"/>
          <ac:picMkLst>
            <pc:docMk/>
            <pc:sldMk cId="201829715" sldId="1118"/>
            <ac:picMk id="4" creationId="{60377440-9618-1758-B6D0-8D4EFD0CCF88}"/>
          </ac:picMkLst>
        </pc:picChg>
      </pc:sldChg>
      <pc:sldChg chg="modSp mod">
        <pc:chgData name="Martine Klovholt Siggerud" userId="41977762-9bf0-408d-9151-79aeb0aaf34b" providerId="ADAL" clId="{C5AF6724-7A46-6C43-87C0-180004E43F10}" dt="2022-10-12T13:05:17.426" v="12" actId="1035"/>
        <pc:sldMkLst>
          <pc:docMk/>
          <pc:sldMk cId="1442520309" sldId="1124"/>
        </pc:sldMkLst>
        <pc:picChg chg="mod">
          <ac:chgData name="Martine Klovholt Siggerud" userId="41977762-9bf0-408d-9151-79aeb0aaf34b" providerId="ADAL" clId="{C5AF6724-7A46-6C43-87C0-180004E43F10}" dt="2022-10-12T13:05:17.426" v="12" actId="1035"/>
          <ac:picMkLst>
            <pc:docMk/>
            <pc:sldMk cId="1442520309" sldId="1124"/>
            <ac:picMk id="6" creationId="{21A8825B-73C1-8A4F-AC8B-AD09B09D0225}"/>
          </ac:picMkLst>
        </pc:picChg>
      </pc:sldChg>
      <pc:sldChg chg="del">
        <pc:chgData name="Martine Klovholt Siggerud" userId="41977762-9bf0-408d-9151-79aeb0aaf34b" providerId="ADAL" clId="{C5AF6724-7A46-6C43-87C0-180004E43F10}" dt="2022-10-13T08:40:58.362" v="1043" actId="2696"/>
        <pc:sldMkLst>
          <pc:docMk/>
          <pc:sldMk cId="3639583868" sldId="1125"/>
        </pc:sldMkLst>
      </pc:sldChg>
      <pc:sldChg chg="addSp delSp modSp mod">
        <pc:chgData name="Martine Klovholt Siggerud" userId="41977762-9bf0-408d-9151-79aeb0aaf34b" providerId="ADAL" clId="{C5AF6724-7A46-6C43-87C0-180004E43F10}" dt="2022-10-12T13:07:50.240" v="32"/>
        <pc:sldMkLst>
          <pc:docMk/>
          <pc:sldMk cId="623165866" sldId="1127"/>
        </pc:sldMkLst>
        <pc:spChg chg="del">
          <ac:chgData name="Martine Klovholt Siggerud" userId="41977762-9bf0-408d-9151-79aeb0aaf34b" providerId="ADAL" clId="{C5AF6724-7A46-6C43-87C0-180004E43F10}" dt="2022-10-12T13:07:49.081" v="31" actId="478"/>
          <ac:spMkLst>
            <pc:docMk/>
            <pc:sldMk cId="623165866" sldId="1127"/>
            <ac:spMk id="11" creationId="{1DB26331-6956-16D0-4A6D-D7E0E19D5C9C}"/>
          </ac:spMkLst>
        </pc:spChg>
        <pc:spChg chg="del">
          <ac:chgData name="Martine Klovholt Siggerud" userId="41977762-9bf0-408d-9151-79aeb0aaf34b" providerId="ADAL" clId="{C5AF6724-7A46-6C43-87C0-180004E43F10}" dt="2022-10-12T13:07:47.285" v="30" actId="478"/>
          <ac:spMkLst>
            <pc:docMk/>
            <pc:sldMk cId="623165866" sldId="1127"/>
            <ac:spMk id="12" creationId="{AB90EB8B-12B0-59C9-E834-BD27B0348B7A}"/>
          </ac:spMkLst>
        </pc:spChg>
        <pc:spChg chg="del">
          <ac:chgData name="Martine Klovholt Siggerud" userId="41977762-9bf0-408d-9151-79aeb0aaf34b" providerId="ADAL" clId="{C5AF6724-7A46-6C43-87C0-180004E43F10}" dt="2022-10-12T13:07:47.285" v="30" actId="478"/>
          <ac:spMkLst>
            <pc:docMk/>
            <pc:sldMk cId="623165866" sldId="1127"/>
            <ac:spMk id="13" creationId="{A0E1A70C-D574-0A76-2673-A0CCAFF03F0B}"/>
          </ac:spMkLst>
        </pc:spChg>
        <pc:spChg chg="del">
          <ac:chgData name="Martine Klovholt Siggerud" userId="41977762-9bf0-408d-9151-79aeb0aaf34b" providerId="ADAL" clId="{C5AF6724-7A46-6C43-87C0-180004E43F10}" dt="2022-10-12T13:07:47.285" v="30" actId="478"/>
          <ac:spMkLst>
            <pc:docMk/>
            <pc:sldMk cId="623165866" sldId="1127"/>
            <ac:spMk id="14" creationId="{1D2F4865-F306-F151-84E0-C65194452C29}"/>
          </ac:spMkLst>
        </pc:spChg>
        <pc:spChg chg="add mod">
          <ac:chgData name="Martine Klovholt Siggerud" userId="41977762-9bf0-408d-9151-79aeb0aaf34b" providerId="ADAL" clId="{C5AF6724-7A46-6C43-87C0-180004E43F10}" dt="2022-10-12T13:07:50.240" v="32"/>
          <ac:spMkLst>
            <pc:docMk/>
            <pc:sldMk cId="623165866" sldId="1127"/>
            <ac:spMk id="15" creationId="{A680096B-0C1D-C4BD-4407-BC6209082817}"/>
          </ac:spMkLst>
        </pc:spChg>
        <pc:spChg chg="add mod">
          <ac:chgData name="Martine Klovholt Siggerud" userId="41977762-9bf0-408d-9151-79aeb0aaf34b" providerId="ADAL" clId="{C5AF6724-7A46-6C43-87C0-180004E43F10}" dt="2022-10-12T13:07:50.240" v="32"/>
          <ac:spMkLst>
            <pc:docMk/>
            <pc:sldMk cId="623165866" sldId="1127"/>
            <ac:spMk id="16" creationId="{0A0197E0-50AF-213C-D175-B30C50169378}"/>
          </ac:spMkLst>
        </pc:spChg>
        <pc:spChg chg="add mod">
          <ac:chgData name="Martine Klovholt Siggerud" userId="41977762-9bf0-408d-9151-79aeb0aaf34b" providerId="ADAL" clId="{C5AF6724-7A46-6C43-87C0-180004E43F10}" dt="2022-10-12T13:07:50.240" v="32"/>
          <ac:spMkLst>
            <pc:docMk/>
            <pc:sldMk cId="623165866" sldId="1127"/>
            <ac:spMk id="17" creationId="{AF5BE6E2-5738-8F4E-3AD6-75AFC19B6A43}"/>
          </ac:spMkLst>
        </pc:spChg>
        <pc:spChg chg="add mod">
          <ac:chgData name="Martine Klovholt Siggerud" userId="41977762-9bf0-408d-9151-79aeb0aaf34b" providerId="ADAL" clId="{C5AF6724-7A46-6C43-87C0-180004E43F10}" dt="2022-10-12T13:07:50.240" v="32"/>
          <ac:spMkLst>
            <pc:docMk/>
            <pc:sldMk cId="623165866" sldId="1127"/>
            <ac:spMk id="18" creationId="{9018DE1E-7A24-CB6A-924E-8D744375B2CE}"/>
          </ac:spMkLst>
        </pc:spChg>
        <pc:cxnChg chg="add mod">
          <ac:chgData name="Martine Klovholt Siggerud" userId="41977762-9bf0-408d-9151-79aeb0aaf34b" providerId="ADAL" clId="{C5AF6724-7A46-6C43-87C0-180004E43F10}" dt="2022-10-12T13:07:50.240" v="32"/>
          <ac:cxnSpMkLst>
            <pc:docMk/>
            <pc:sldMk cId="623165866" sldId="1127"/>
            <ac:cxnSpMk id="6" creationId="{0DF61F47-1AAD-20A1-2143-03E85AF8CDC7}"/>
          </ac:cxnSpMkLst>
        </pc:cxnChg>
        <pc:cxnChg chg="del mod">
          <ac:chgData name="Martine Klovholt Siggerud" userId="41977762-9bf0-408d-9151-79aeb0aaf34b" providerId="ADAL" clId="{C5AF6724-7A46-6C43-87C0-180004E43F10}" dt="2022-10-12T13:07:49.081" v="31" actId="478"/>
          <ac:cxnSpMkLst>
            <pc:docMk/>
            <pc:sldMk cId="623165866" sldId="1127"/>
            <ac:cxnSpMk id="8" creationId="{32D1C2D0-2A7D-9653-07C1-9DC761EA2427}"/>
          </ac:cxnSpMkLst>
        </pc:cxnChg>
        <pc:cxnChg chg="del mod">
          <ac:chgData name="Martine Klovholt Siggerud" userId="41977762-9bf0-408d-9151-79aeb0aaf34b" providerId="ADAL" clId="{C5AF6724-7A46-6C43-87C0-180004E43F10}" dt="2022-10-12T13:07:47.285" v="30" actId="478"/>
          <ac:cxnSpMkLst>
            <pc:docMk/>
            <pc:sldMk cId="623165866" sldId="1127"/>
            <ac:cxnSpMk id="9" creationId="{2F8D3AA6-68A5-AABB-2E41-A3A132BC0675}"/>
          </ac:cxnSpMkLst>
        </pc:cxnChg>
        <pc:cxnChg chg="add mod">
          <ac:chgData name="Martine Klovholt Siggerud" userId="41977762-9bf0-408d-9151-79aeb0aaf34b" providerId="ADAL" clId="{C5AF6724-7A46-6C43-87C0-180004E43F10}" dt="2022-10-12T13:07:50.240" v="32"/>
          <ac:cxnSpMkLst>
            <pc:docMk/>
            <pc:sldMk cId="623165866" sldId="1127"/>
            <ac:cxnSpMk id="10" creationId="{1D8E4CB9-744E-69AB-30C2-1F607052B04C}"/>
          </ac:cxnSpMkLst>
        </pc:cxnChg>
      </pc:sldChg>
      <pc:sldChg chg="addSp delSp modSp mod">
        <pc:chgData name="Martine Klovholt Siggerud" userId="41977762-9bf0-408d-9151-79aeb0aaf34b" providerId="ADAL" clId="{C5AF6724-7A46-6C43-87C0-180004E43F10}" dt="2022-10-12T13:07:37.135" v="29" actId="1076"/>
        <pc:sldMkLst>
          <pc:docMk/>
          <pc:sldMk cId="2778362369" sldId="1129"/>
        </pc:sldMkLst>
        <pc:spChg chg="mod topLvl">
          <ac:chgData name="Martine Klovholt Siggerud" userId="41977762-9bf0-408d-9151-79aeb0aaf34b" providerId="ADAL" clId="{C5AF6724-7A46-6C43-87C0-180004E43F10}" dt="2022-10-12T13:07:37.135" v="29" actId="1076"/>
          <ac:spMkLst>
            <pc:docMk/>
            <pc:sldMk cId="2778362369" sldId="1129"/>
            <ac:spMk id="11" creationId="{1DB26331-6956-16D0-4A6D-D7E0E19D5C9C}"/>
          </ac:spMkLst>
        </pc:spChg>
        <pc:spChg chg="mod topLvl">
          <ac:chgData name="Martine Klovholt Siggerud" userId="41977762-9bf0-408d-9151-79aeb0aaf34b" providerId="ADAL" clId="{C5AF6724-7A46-6C43-87C0-180004E43F10}" dt="2022-10-12T13:07:32.359" v="28" actId="1076"/>
          <ac:spMkLst>
            <pc:docMk/>
            <pc:sldMk cId="2778362369" sldId="1129"/>
            <ac:spMk id="12" creationId="{AB90EB8B-12B0-59C9-E834-BD27B0348B7A}"/>
          </ac:spMkLst>
        </pc:spChg>
        <pc:spChg chg="mod topLvl">
          <ac:chgData name="Martine Klovholt Siggerud" userId="41977762-9bf0-408d-9151-79aeb0aaf34b" providerId="ADAL" clId="{C5AF6724-7A46-6C43-87C0-180004E43F10}" dt="2022-10-12T13:07:30.480" v="27" actId="1076"/>
          <ac:spMkLst>
            <pc:docMk/>
            <pc:sldMk cId="2778362369" sldId="1129"/>
            <ac:spMk id="13" creationId="{A0E1A70C-D574-0A76-2673-A0CCAFF03F0B}"/>
          </ac:spMkLst>
        </pc:spChg>
        <pc:spChg chg="mod topLvl">
          <ac:chgData name="Martine Klovholt Siggerud" userId="41977762-9bf0-408d-9151-79aeb0aaf34b" providerId="ADAL" clId="{C5AF6724-7A46-6C43-87C0-180004E43F10}" dt="2022-10-12T13:07:18.749" v="26" actId="165"/>
          <ac:spMkLst>
            <pc:docMk/>
            <pc:sldMk cId="2778362369" sldId="1129"/>
            <ac:spMk id="14" creationId="{1D2F4865-F306-F151-84E0-C65194452C29}"/>
          </ac:spMkLst>
        </pc:spChg>
        <pc:grpChg chg="add del mod">
          <ac:chgData name="Martine Klovholt Siggerud" userId="41977762-9bf0-408d-9151-79aeb0aaf34b" providerId="ADAL" clId="{C5AF6724-7A46-6C43-87C0-180004E43F10}" dt="2022-10-12T13:07:18.749" v="26" actId="165"/>
          <ac:grpSpMkLst>
            <pc:docMk/>
            <pc:sldMk cId="2778362369" sldId="1129"/>
            <ac:grpSpMk id="6" creationId="{8D1EF5C1-CD16-6E0F-3587-3406967601B1}"/>
          </ac:grpSpMkLst>
        </pc:grpChg>
        <pc:cxnChg chg="mod topLvl">
          <ac:chgData name="Martine Klovholt Siggerud" userId="41977762-9bf0-408d-9151-79aeb0aaf34b" providerId="ADAL" clId="{C5AF6724-7A46-6C43-87C0-180004E43F10}" dt="2022-10-12T13:07:18.749" v="26" actId="165"/>
          <ac:cxnSpMkLst>
            <pc:docMk/>
            <pc:sldMk cId="2778362369" sldId="1129"/>
            <ac:cxnSpMk id="8" creationId="{32D1C2D0-2A7D-9653-07C1-9DC761EA2427}"/>
          </ac:cxnSpMkLst>
        </pc:cxnChg>
        <pc:cxnChg chg="mod topLvl">
          <ac:chgData name="Martine Klovholt Siggerud" userId="41977762-9bf0-408d-9151-79aeb0aaf34b" providerId="ADAL" clId="{C5AF6724-7A46-6C43-87C0-180004E43F10}" dt="2022-10-12T13:07:18.749" v="26" actId="165"/>
          <ac:cxnSpMkLst>
            <pc:docMk/>
            <pc:sldMk cId="2778362369" sldId="1129"/>
            <ac:cxnSpMk id="9" creationId="{2F8D3AA6-68A5-AABB-2E41-A3A132BC0675}"/>
          </ac:cxnSpMkLst>
        </pc:cxnChg>
      </pc:sldChg>
      <pc:sldChg chg="modSp mod">
        <pc:chgData name="Martine Klovholt Siggerud" userId="41977762-9bf0-408d-9151-79aeb0aaf34b" providerId="ADAL" clId="{C5AF6724-7A46-6C43-87C0-180004E43F10}" dt="2022-10-12T13:06:09.463" v="17" actId="1076"/>
        <pc:sldMkLst>
          <pc:docMk/>
          <pc:sldMk cId="3854192681" sldId="1131"/>
        </pc:sldMkLst>
        <pc:picChg chg="mod">
          <ac:chgData name="Martine Klovholt Siggerud" userId="41977762-9bf0-408d-9151-79aeb0aaf34b" providerId="ADAL" clId="{C5AF6724-7A46-6C43-87C0-180004E43F10}" dt="2022-10-12T13:06:09.463" v="17" actId="1076"/>
          <ac:picMkLst>
            <pc:docMk/>
            <pc:sldMk cId="3854192681" sldId="1131"/>
            <ac:picMk id="9" creationId="{31FCF5CE-DCB3-FF45-9650-BCE53799011F}"/>
          </ac:picMkLst>
        </pc:picChg>
      </pc:sldChg>
      <pc:sldChg chg="modSp mod">
        <pc:chgData name="Martine Klovholt Siggerud" userId="41977762-9bf0-408d-9151-79aeb0aaf34b" providerId="ADAL" clId="{C5AF6724-7A46-6C43-87C0-180004E43F10}" dt="2022-10-27T11:58:10.981" v="1789" actId="14100"/>
        <pc:sldMkLst>
          <pc:docMk/>
          <pc:sldMk cId="3440550889" sldId="1133"/>
        </pc:sldMkLst>
        <pc:graphicFrameChg chg="mod">
          <ac:chgData name="Martine Klovholt Siggerud" userId="41977762-9bf0-408d-9151-79aeb0aaf34b" providerId="ADAL" clId="{C5AF6724-7A46-6C43-87C0-180004E43F10}" dt="2022-10-27T11:58:10.981" v="1789" actId="14100"/>
          <ac:graphicFrameMkLst>
            <pc:docMk/>
            <pc:sldMk cId="3440550889" sldId="1133"/>
            <ac:graphicFrameMk id="11" creationId="{4D78A9CC-A0C9-E98F-2FC4-2659A9A72E61}"/>
          </ac:graphicFrameMkLst>
        </pc:graphicFrameChg>
      </pc:sldChg>
      <pc:sldChg chg="modSp mod">
        <pc:chgData name="Martine Klovholt Siggerud" userId="41977762-9bf0-408d-9151-79aeb0aaf34b" providerId="ADAL" clId="{C5AF6724-7A46-6C43-87C0-180004E43F10}" dt="2022-10-27T11:59:11.256" v="1792" actId="20577"/>
        <pc:sldMkLst>
          <pc:docMk/>
          <pc:sldMk cId="2495082681" sldId="1134"/>
        </pc:sldMkLst>
        <pc:spChg chg="mod">
          <ac:chgData name="Martine Klovholt Siggerud" userId="41977762-9bf0-408d-9151-79aeb0aaf34b" providerId="ADAL" clId="{C5AF6724-7A46-6C43-87C0-180004E43F10}" dt="2022-10-27T11:59:11.256" v="1792" actId="20577"/>
          <ac:spMkLst>
            <pc:docMk/>
            <pc:sldMk cId="2495082681" sldId="1134"/>
            <ac:spMk id="3" creationId="{BC85FD4F-21C1-F24F-B7F5-DC0B5B9FCB5E}"/>
          </ac:spMkLst>
        </pc:spChg>
      </pc:sldChg>
      <pc:sldChg chg="modSp mod">
        <pc:chgData name="Martine Klovholt Siggerud" userId="41977762-9bf0-408d-9151-79aeb0aaf34b" providerId="ADAL" clId="{C5AF6724-7A46-6C43-87C0-180004E43F10}" dt="2022-10-13T10:51:23.386" v="1248" actId="1076"/>
        <pc:sldMkLst>
          <pc:docMk/>
          <pc:sldMk cId="4059995231" sldId="1137"/>
        </pc:sldMkLst>
        <pc:spChg chg="mod">
          <ac:chgData name="Martine Klovholt Siggerud" userId="41977762-9bf0-408d-9151-79aeb0aaf34b" providerId="ADAL" clId="{C5AF6724-7A46-6C43-87C0-180004E43F10}" dt="2022-10-13T10:51:15.322" v="1245" actId="14100"/>
          <ac:spMkLst>
            <pc:docMk/>
            <pc:sldMk cId="4059995231" sldId="1137"/>
            <ac:spMk id="5" creationId="{CBE0C5DB-B845-AE4D-AD6C-6FDDE19D8A5C}"/>
          </ac:spMkLst>
        </pc:spChg>
        <pc:picChg chg="mod">
          <ac:chgData name="Martine Klovholt Siggerud" userId="41977762-9bf0-408d-9151-79aeb0aaf34b" providerId="ADAL" clId="{C5AF6724-7A46-6C43-87C0-180004E43F10}" dt="2022-10-13T10:51:23.386" v="1248" actId="1076"/>
          <ac:picMkLst>
            <pc:docMk/>
            <pc:sldMk cId="4059995231" sldId="1137"/>
            <ac:picMk id="2" creationId="{C5CA8766-322B-CB7E-6FD7-4A8FBAE3CBD1}"/>
          </ac:picMkLst>
        </pc:picChg>
      </pc:sldChg>
      <pc:sldChg chg="del mod ord modShow">
        <pc:chgData name="Martine Klovholt Siggerud" userId="41977762-9bf0-408d-9151-79aeb0aaf34b" providerId="ADAL" clId="{C5AF6724-7A46-6C43-87C0-180004E43F10}" dt="2022-10-18T06:34:02.877" v="1733" actId="2696"/>
        <pc:sldMkLst>
          <pc:docMk/>
          <pc:sldMk cId="839538983" sldId="1138"/>
        </pc:sldMkLst>
      </pc:sldChg>
      <pc:sldChg chg="addSp delSp modSp mod modShow">
        <pc:chgData name="Martine Klovholt Siggerud" userId="41977762-9bf0-408d-9151-79aeb0aaf34b" providerId="ADAL" clId="{C5AF6724-7A46-6C43-87C0-180004E43F10}" dt="2022-10-27T11:56:23.276" v="1778" actId="1037"/>
        <pc:sldMkLst>
          <pc:docMk/>
          <pc:sldMk cId="1135529346" sldId="1139"/>
        </pc:sldMkLst>
        <pc:spChg chg="del">
          <ac:chgData name="Martine Klovholt Siggerud" userId="41977762-9bf0-408d-9151-79aeb0aaf34b" providerId="ADAL" clId="{C5AF6724-7A46-6C43-87C0-180004E43F10}" dt="2022-10-13T11:01:12.268" v="1328" actId="478"/>
          <ac:spMkLst>
            <pc:docMk/>
            <pc:sldMk cId="1135529346" sldId="1139"/>
            <ac:spMk id="2" creationId="{29610084-E223-1DD8-0848-3690C328534B}"/>
          </ac:spMkLst>
        </pc:spChg>
        <pc:spChg chg="mod">
          <ac:chgData name="Martine Klovholt Siggerud" userId="41977762-9bf0-408d-9151-79aeb0aaf34b" providerId="ADAL" clId="{C5AF6724-7A46-6C43-87C0-180004E43F10}" dt="2022-10-13T11:03:04.855" v="1364" actId="1076"/>
          <ac:spMkLst>
            <pc:docMk/>
            <pc:sldMk cId="1135529346" sldId="1139"/>
            <ac:spMk id="4" creationId="{D88DB671-B63B-D7EF-029A-39969DC64BE8}"/>
          </ac:spMkLst>
        </pc:spChg>
        <pc:spChg chg="mod">
          <ac:chgData name="Martine Klovholt Siggerud" userId="41977762-9bf0-408d-9151-79aeb0aaf34b" providerId="ADAL" clId="{C5AF6724-7A46-6C43-87C0-180004E43F10}" dt="2022-10-13T11:03:00.704" v="1363" actId="1076"/>
          <ac:spMkLst>
            <pc:docMk/>
            <pc:sldMk cId="1135529346" sldId="1139"/>
            <ac:spMk id="5" creationId="{D973B56E-796E-6644-579A-C3047478DC67}"/>
          </ac:spMkLst>
        </pc:spChg>
        <pc:spChg chg="mod">
          <ac:chgData name="Martine Klovholt Siggerud" userId="41977762-9bf0-408d-9151-79aeb0aaf34b" providerId="ADAL" clId="{C5AF6724-7A46-6C43-87C0-180004E43F10}" dt="2022-10-13T11:01:45.421" v="1335" actId="1076"/>
          <ac:spMkLst>
            <pc:docMk/>
            <pc:sldMk cId="1135529346" sldId="1139"/>
            <ac:spMk id="7" creationId="{DC3DEF3F-AB96-4BAD-5851-AB9DFF6F72DC}"/>
          </ac:spMkLst>
        </pc:spChg>
        <pc:spChg chg="add del mod">
          <ac:chgData name="Martine Klovholt Siggerud" userId="41977762-9bf0-408d-9151-79aeb0aaf34b" providerId="ADAL" clId="{C5AF6724-7A46-6C43-87C0-180004E43F10}" dt="2022-10-13T11:01:59.112" v="1340" actId="478"/>
          <ac:spMkLst>
            <pc:docMk/>
            <pc:sldMk cId="1135529346" sldId="1139"/>
            <ac:spMk id="8" creationId="{46EB5A65-D70B-5D5D-3B3E-65D779E526D8}"/>
          </ac:spMkLst>
        </pc:spChg>
        <pc:spChg chg="add mod">
          <ac:chgData name="Martine Klovholt Siggerud" userId="41977762-9bf0-408d-9151-79aeb0aaf34b" providerId="ADAL" clId="{C5AF6724-7A46-6C43-87C0-180004E43F10}" dt="2022-10-13T11:02:35.394" v="1351" actId="14100"/>
          <ac:spMkLst>
            <pc:docMk/>
            <pc:sldMk cId="1135529346" sldId="1139"/>
            <ac:spMk id="9" creationId="{F58A6D66-E47F-0DBB-36AA-2C963F7A5D22}"/>
          </ac:spMkLst>
        </pc:spChg>
        <pc:spChg chg="add mod">
          <ac:chgData name="Martine Klovholt Siggerud" userId="41977762-9bf0-408d-9151-79aeb0aaf34b" providerId="ADAL" clId="{C5AF6724-7A46-6C43-87C0-180004E43F10}" dt="2022-10-13T11:02:38.947" v="1355" actId="14100"/>
          <ac:spMkLst>
            <pc:docMk/>
            <pc:sldMk cId="1135529346" sldId="1139"/>
            <ac:spMk id="10" creationId="{B520EFF9-721E-1F99-B93E-35B3BD98DC79}"/>
          </ac:spMkLst>
        </pc:spChg>
        <pc:spChg chg="add mod">
          <ac:chgData name="Martine Klovholt Siggerud" userId="41977762-9bf0-408d-9151-79aeb0aaf34b" providerId="ADAL" clId="{C5AF6724-7A46-6C43-87C0-180004E43F10}" dt="2022-10-27T11:56:00.914" v="1773" actId="571"/>
          <ac:spMkLst>
            <pc:docMk/>
            <pc:sldMk cId="1135529346" sldId="1139"/>
            <ac:spMk id="11" creationId="{F719E5AE-1552-BD09-68B0-D35B6A4BAB9E}"/>
          </ac:spMkLst>
        </pc:spChg>
        <pc:spChg chg="mod">
          <ac:chgData name="Martine Klovholt Siggerud" userId="41977762-9bf0-408d-9151-79aeb0aaf34b" providerId="ADAL" clId="{C5AF6724-7A46-6C43-87C0-180004E43F10}" dt="2022-10-13T11:01:26.634" v="1331" actId="1076"/>
          <ac:spMkLst>
            <pc:docMk/>
            <pc:sldMk cId="1135529346" sldId="1139"/>
            <ac:spMk id="28" creationId="{530B6EF4-A4BF-44A4-241B-B80E85E74AA6}"/>
          </ac:spMkLst>
        </pc:spChg>
        <pc:spChg chg="mod">
          <ac:chgData name="Martine Klovholt Siggerud" userId="41977762-9bf0-408d-9151-79aeb0aaf34b" providerId="ADAL" clId="{C5AF6724-7A46-6C43-87C0-180004E43F10}" dt="2022-10-13T11:02:47.479" v="1361" actId="1038"/>
          <ac:spMkLst>
            <pc:docMk/>
            <pc:sldMk cId="1135529346" sldId="1139"/>
            <ac:spMk id="29" creationId="{BE1680D9-CE1C-8C05-CD8B-2AA57C2B2B1C}"/>
          </ac:spMkLst>
        </pc:spChg>
        <pc:spChg chg="mod">
          <ac:chgData name="Martine Klovholt Siggerud" userId="41977762-9bf0-408d-9151-79aeb0aaf34b" providerId="ADAL" clId="{C5AF6724-7A46-6C43-87C0-180004E43F10}" dt="2022-10-13T11:02:42.703" v="1357" actId="1038"/>
          <ac:spMkLst>
            <pc:docMk/>
            <pc:sldMk cId="1135529346" sldId="1139"/>
            <ac:spMk id="30" creationId="{7D6F0367-F201-5223-99CC-DAA2FF2FE2B3}"/>
          </ac:spMkLst>
        </pc:spChg>
        <pc:spChg chg="mod">
          <ac:chgData name="Martine Klovholt Siggerud" userId="41977762-9bf0-408d-9151-79aeb0aaf34b" providerId="ADAL" clId="{C5AF6724-7A46-6C43-87C0-180004E43F10}" dt="2022-10-27T11:56:04.920" v="1774" actId="1076"/>
          <ac:spMkLst>
            <pc:docMk/>
            <pc:sldMk cId="1135529346" sldId="1139"/>
            <ac:spMk id="31" creationId="{21C58369-EB0B-B83C-7DFA-0A5EC9703984}"/>
          </ac:spMkLst>
        </pc:spChg>
        <pc:spChg chg="mod">
          <ac:chgData name="Martine Klovholt Siggerud" userId="41977762-9bf0-408d-9151-79aeb0aaf34b" providerId="ADAL" clId="{C5AF6724-7A46-6C43-87C0-180004E43F10}" dt="2022-10-27T11:56:17.308" v="1777" actId="1076"/>
          <ac:spMkLst>
            <pc:docMk/>
            <pc:sldMk cId="1135529346" sldId="1139"/>
            <ac:spMk id="32" creationId="{8B8B65B5-2EB5-6362-102B-863040ABEF66}"/>
          </ac:spMkLst>
        </pc:spChg>
        <pc:spChg chg="mod">
          <ac:chgData name="Martine Klovholt Siggerud" userId="41977762-9bf0-408d-9151-79aeb0aaf34b" providerId="ADAL" clId="{C5AF6724-7A46-6C43-87C0-180004E43F10}" dt="2022-10-27T11:56:23.276" v="1778" actId="1037"/>
          <ac:spMkLst>
            <pc:docMk/>
            <pc:sldMk cId="1135529346" sldId="1139"/>
            <ac:spMk id="33" creationId="{DBEA62EF-891C-3008-AEA1-999DA515091C}"/>
          </ac:spMkLst>
        </pc:spChg>
        <pc:spChg chg="mod">
          <ac:chgData name="Martine Klovholt Siggerud" userId="41977762-9bf0-408d-9151-79aeb0aaf34b" providerId="ADAL" clId="{C5AF6724-7A46-6C43-87C0-180004E43F10}" dt="2022-10-27T11:56:12.256" v="1776" actId="1076"/>
          <ac:spMkLst>
            <pc:docMk/>
            <pc:sldMk cId="1135529346" sldId="1139"/>
            <ac:spMk id="34" creationId="{51319B28-68FF-BB32-252F-4E7BD3C67E6F}"/>
          </ac:spMkLst>
        </pc:spChg>
      </pc:sldChg>
      <pc:sldChg chg="addSp delSp modSp mod">
        <pc:chgData name="Martine Klovholt Siggerud" userId="41977762-9bf0-408d-9151-79aeb0aaf34b" providerId="ADAL" clId="{C5AF6724-7A46-6C43-87C0-180004E43F10}" dt="2022-10-27T11:54:37.140" v="1767" actId="1076"/>
        <pc:sldMkLst>
          <pc:docMk/>
          <pc:sldMk cId="1006894802" sldId="1140"/>
        </pc:sldMkLst>
        <pc:spChg chg="add mod">
          <ac:chgData name="Martine Klovholt Siggerud" userId="41977762-9bf0-408d-9151-79aeb0aaf34b" providerId="ADAL" clId="{C5AF6724-7A46-6C43-87C0-180004E43F10}" dt="2022-10-27T11:54:37.140" v="1767" actId="1076"/>
          <ac:spMkLst>
            <pc:docMk/>
            <pc:sldMk cId="1006894802" sldId="1140"/>
            <ac:spMk id="2" creationId="{0EDC1479-9721-AEC9-3488-0396D32441D1}"/>
          </ac:spMkLst>
        </pc:spChg>
        <pc:spChg chg="add mod">
          <ac:chgData name="Martine Klovholt Siggerud" userId="41977762-9bf0-408d-9151-79aeb0aaf34b" providerId="ADAL" clId="{C5AF6724-7A46-6C43-87C0-180004E43F10}" dt="2022-10-27T11:54:37.140" v="1767" actId="1076"/>
          <ac:spMkLst>
            <pc:docMk/>
            <pc:sldMk cId="1006894802" sldId="1140"/>
            <ac:spMk id="4" creationId="{DABA5CBD-4394-6653-90D0-08908A17DBEE}"/>
          </ac:spMkLst>
        </pc:spChg>
        <pc:spChg chg="mod">
          <ac:chgData name="Martine Klovholt Siggerud" userId="41977762-9bf0-408d-9151-79aeb0aaf34b" providerId="ADAL" clId="{C5AF6724-7A46-6C43-87C0-180004E43F10}" dt="2022-10-19T10:34:43.393" v="1757" actId="14100"/>
          <ac:spMkLst>
            <pc:docMk/>
            <pc:sldMk cId="1006894802" sldId="1140"/>
            <ac:spMk id="5" creationId="{CBE0C5DB-B845-AE4D-AD6C-6FDDE19D8A5C}"/>
          </ac:spMkLst>
        </pc:spChg>
        <pc:spChg chg="add mod">
          <ac:chgData name="Martine Klovholt Siggerud" userId="41977762-9bf0-408d-9151-79aeb0aaf34b" providerId="ADAL" clId="{C5AF6724-7A46-6C43-87C0-180004E43F10}" dt="2022-10-27T11:54:37.140" v="1767" actId="1076"/>
          <ac:spMkLst>
            <pc:docMk/>
            <pc:sldMk cId="1006894802" sldId="1140"/>
            <ac:spMk id="7" creationId="{A1F73A05-83BC-6B1C-6A12-900C87D8D51E}"/>
          </ac:spMkLst>
        </pc:spChg>
        <pc:spChg chg="add mod">
          <ac:chgData name="Martine Klovholt Siggerud" userId="41977762-9bf0-408d-9151-79aeb0aaf34b" providerId="ADAL" clId="{C5AF6724-7A46-6C43-87C0-180004E43F10}" dt="2022-10-27T11:54:37.140" v="1767" actId="1076"/>
          <ac:spMkLst>
            <pc:docMk/>
            <pc:sldMk cId="1006894802" sldId="1140"/>
            <ac:spMk id="8" creationId="{FFD3CA7F-0311-5339-0798-ABCF4E8049D0}"/>
          </ac:spMkLst>
        </pc:spChg>
        <pc:spChg chg="del">
          <ac:chgData name="Martine Klovholt Siggerud" userId="41977762-9bf0-408d-9151-79aeb0aaf34b" providerId="ADAL" clId="{C5AF6724-7A46-6C43-87C0-180004E43F10}" dt="2022-10-13T08:51:33.089" v="1112" actId="478"/>
          <ac:spMkLst>
            <pc:docMk/>
            <pc:sldMk cId="1006894802" sldId="1140"/>
            <ac:spMk id="9" creationId="{41C3C592-0AA5-EE7E-057E-19AA4456D9F0}"/>
          </ac:spMkLst>
        </pc:spChg>
        <pc:spChg chg="del">
          <ac:chgData name="Martine Klovholt Siggerud" userId="41977762-9bf0-408d-9151-79aeb0aaf34b" providerId="ADAL" clId="{C5AF6724-7A46-6C43-87C0-180004E43F10}" dt="2022-10-13T08:51:32.409" v="1111" actId="478"/>
          <ac:spMkLst>
            <pc:docMk/>
            <pc:sldMk cId="1006894802" sldId="1140"/>
            <ac:spMk id="10" creationId="{6D5A46E8-A900-4A91-77ED-197BCFFACC86}"/>
          </ac:spMkLst>
        </pc:spChg>
        <pc:spChg chg="del mod">
          <ac:chgData name="Martine Klovholt Siggerud" userId="41977762-9bf0-408d-9151-79aeb0aaf34b" providerId="ADAL" clId="{C5AF6724-7A46-6C43-87C0-180004E43F10}" dt="2022-10-13T08:52:31.161" v="1127" actId="478"/>
          <ac:spMkLst>
            <pc:docMk/>
            <pc:sldMk cId="1006894802" sldId="1140"/>
            <ac:spMk id="11" creationId="{E54C76D9-AF15-4633-FC8E-2C911F64718B}"/>
          </ac:spMkLst>
        </pc:spChg>
        <pc:spChg chg="del mod">
          <ac:chgData name="Martine Klovholt Siggerud" userId="41977762-9bf0-408d-9151-79aeb0aaf34b" providerId="ADAL" clId="{C5AF6724-7A46-6C43-87C0-180004E43F10}" dt="2022-10-13T08:52:31.161" v="1127" actId="478"/>
          <ac:spMkLst>
            <pc:docMk/>
            <pc:sldMk cId="1006894802" sldId="1140"/>
            <ac:spMk id="12" creationId="{7732FFB2-8724-5E50-6A6D-1BDF70138C98}"/>
          </ac:spMkLst>
        </pc:spChg>
        <pc:grpChg chg="add mod">
          <ac:chgData name="Martine Klovholt Siggerud" userId="41977762-9bf0-408d-9151-79aeb0aaf34b" providerId="ADAL" clId="{C5AF6724-7A46-6C43-87C0-180004E43F10}" dt="2022-10-27T11:54:37.140" v="1767" actId="1076"/>
          <ac:grpSpMkLst>
            <pc:docMk/>
            <pc:sldMk cId="1006894802" sldId="1140"/>
            <ac:grpSpMk id="9" creationId="{DAABE289-A2D3-FE0C-49E0-E68E1FCF1D3A}"/>
          </ac:grpSpMkLst>
        </pc:grpChg>
      </pc:sldChg>
      <pc:sldChg chg="add del mod modShow">
        <pc:chgData name="Martine Klovholt Siggerud" userId="41977762-9bf0-408d-9151-79aeb0aaf34b" providerId="ADAL" clId="{C5AF6724-7A46-6C43-87C0-180004E43F10}" dt="2022-10-18T06:34:06.188" v="1735" actId="2696"/>
        <pc:sldMkLst>
          <pc:docMk/>
          <pc:sldMk cId="2841572649" sldId="1141"/>
        </pc:sldMkLst>
      </pc:sldChg>
      <pc:sldChg chg="modSp mod">
        <pc:chgData name="Martine Klovholt Siggerud" userId="41977762-9bf0-408d-9151-79aeb0aaf34b" providerId="ADAL" clId="{C5AF6724-7A46-6C43-87C0-180004E43F10}" dt="2022-10-25T10:47:36.546" v="1764" actId="1076"/>
        <pc:sldMkLst>
          <pc:docMk/>
          <pc:sldMk cId="2883847664" sldId="1142"/>
        </pc:sldMkLst>
        <pc:picChg chg="mod">
          <ac:chgData name="Martine Klovholt Siggerud" userId="41977762-9bf0-408d-9151-79aeb0aaf34b" providerId="ADAL" clId="{C5AF6724-7A46-6C43-87C0-180004E43F10}" dt="2022-10-25T10:47:36.546" v="1764" actId="1076"/>
          <ac:picMkLst>
            <pc:docMk/>
            <pc:sldMk cId="2883847664" sldId="1142"/>
            <ac:picMk id="6" creationId="{AE48FCB5-47F6-91FE-E4A2-B61CE4B104F6}"/>
          </ac:picMkLst>
        </pc:picChg>
      </pc:sldChg>
      <pc:sldChg chg="addSp delSp modSp mod modClrScheme chgLayout">
        <pc:chgData name="Martine Klovholt Siggerud" userId="41977762-9bf0-408d-9151-79aeb0aaf34b" providerId="ADAL" clId="{C5AF6724-7A46-6C43-87C0-180004E43F10}" dt="2022-10-13T08:42:03.100" v="1054" actId="478"/>
        <pc:sldMkLst>
          <pc:docMk/>
          <pc:sldMk cId="2248398844" sldId="1143"/>
        </pc:sldMkLst>
        <pc:spChg chg="mod ord">
          <ac:chgData name="Martine Klovholt Siggerud" userId="41977762-9bf0-408d-9151-79aeb0aaf34b" providerId="ADAL" clId="{C5AF6724-7A46-6C43-87C0-180004E43F10}" dt="2022-10-13T08:42:01.746" v="1053" actId="700"/>
          <ac:spMkLst>
            <pc:docMk/>
            <pc:sldMk cId="2248398844" sldId="1143"/>
            <ac:spMk id="2" creationId="{0AE93355-623F-B44F-92F7-FED27F48506B}"/>
          </ac:spMkLst>
        </pc:spChg>
        <pc:spChg chg="mod ord">
          <ac:chgData name="Martine Klovholt Siggerud" userId="41977762-9bf0-408d-9151-79aeb0aaf34b" providerId="ADAL" clId="{C5AF6724-7A46-6C43-87C0-180004E43F10}" dt="2022-10-13T08:42:01.746" v="1053" actId="700"/>
          <ac:spMkLst>
            <pc:docMk/>
            <pc:sldMk cId="2248398844" sldId="1143"/>
            <ac:spMk id="4" creationId="{33E1EDE2-14B8-254F-BC1B-4C248B3CF462}"/>
          </ac:spMkLst>
        </pc:spChg>
        <pc:spChg chg="mod">
          <ac:chgData name="Martine Klovholt Siggerud" userId="41977762-9bf0-408d-9151-79aeb0aaf34b" providerId="ADAL" clId="{C5AF6724-7A46-6C43-87C0-180004E43F10}" dt="2022-10-13T08:41:33.020" v="1045"/>
          <ac:spMkLst>
            <pc:docMk/>
            <pc:sldMk cId="2248398844" sldId="1143"/>
            <ac:spMk id="7" creationId="{2A5BD06F-FD56-5DB3-C1E6-88104484FBF5}"/>
          </ac:spMkLst>
        </pc:spChg>
        <pc:spChg chg="del">
          <ac:chgData name="Martine Klovholt Siggerud" userId="41977762-9bf0-408d-9151-79aeb0aaf34b" providerId="ADAL" clId="{C5AF6724-7A46-6C43-87C0-180004E43F10}" dt="2022-10-13T08:41:31.901" v="1044" actId="478"/>
          <ac:spMkLst>
            <pc:docMk/>
            <pc:sldMk cId="2248398844" sldId="1143"/>
            <ac:spMk id="9" creationId="{35B793D8-766E-BD1E-6673-730692879451}"/>
          </ac:spMkLst>
        </pc:spChg>
        <pc:spChg chg="del">
          <ac:chgData name="Martine Klovholt Siggerud" userId="41977762-9bf0-408d-9151-79aeb0aaf34b" providerId="ADAL" clId="{C5AF6724-7A46-6C43-87C0-180004E43F10}" dt="2022-10-13T08:41:31.901" v="1044" actId="478"/>
          <ac:spMkLst>
            <pc:docMk/>
            <pc:sldMk cId="2248398844" sldId="1143"/>
            <ac:spMk id="10" creationId="{B61404D6-2DDE-6041-E8C0-B306D0FC93BF}"/>
          </ac:spMkLst>
        </pc:spChg>
        <pc:spChg chg="del">
          <ac:chgData name="Martine Klovholt Siggerud" userId="41977762-9bf0-408d-9151-79aeb0aaf34b" providerId="ADAL" clId="{C5AF6724-7A46-6C43-87C0-180004E43F10}" dt="2022-10-13T08:41:31.901" v="1044" actId="478"/>
          <ac:spMkLst>
            <pc:docMk/>
            <pc:sldMk cId="2248398844" sldId="1143"/>
            <ac:spMk id="11" creationId="{63FE1AD8-10EA-B7BE-9BC7-8E6357ADF362}"/>
          </ac:spMkLst>
        </pc:spChg>
        <pc:spChg chg="del">
          <ac:chgData name="Martine Klovholt Siggerud" userId="41977762-9bf0-408d-9151-79aeb0aaf34b" providerId="ADAL" clId="{C5AF6724-7A46-6C43-87C0-180004E43F10}" dt="2022-10-13T08:41:31.901" v="1044" actId="478"/>
          <ac:spMkLst>
            <pc:docMk/>
            <pc:sldMk cId="2248398844" sldId="1143"/>
            <ac:spMk id="12" creationId="{A103A233-D6BD-0A42-7BC1-37AB864212DB}"/>
          </ac:spMkLst>
        </pc:spChg>
        <pc:spChg chg="del">
          <ac:chgData name="Martine Klovholt Siggerud" userId="41977762-9bf0-408d-9151-79aeb0aaf34b" providerId="ADAL" clId="{C5AF6724-7A46-6C43-87C0-180004E43F10}" dt="2022-10-13T08:41:31.901" v="1044" actId="478"/>
          <ac:spMkLst>
            <pc:docMk/>
            <pc:sldMk cId="2248398844" sldId="1143"/>
            <ac:spMk id="13" creationId="{125CED9F-C0F8-AE1D-D3C1-7C7C2D0B31C4}"/>
          </ac:spMkLst>
        </pc:spChg>
        <pc:spChg chg="del">
          <ac:chgData name="Martine Klovholt Siggerud" userId="41977762-9bf0-408d-9151-79aeb0aaf34b" providerId="ADAL" clId="{C5AF6724-7A46-6C43-87C0-180004E43F10}" dt="2022-10-13T08:41:31.901" v="1044" actId="478"/>
          <ac:spMkLst>
            <pc:docMk/>
            <pc:sldMk cId="2248398844" sldId="1143"/>
            <ac:spMk id="14" creationId="{9312EE0E-3576-5F5A-27B8-E76B59446092}"/>
          </ac:spMkLst>
        </pc:spChg>
        <pc:spChg chg="del">
          <ac:chgData name="Martine Klovholt Siggerud" userId="41977762-9bf0-408d-9151-79aeb0aaf34b" providerId="ADAL" clId="{C5AF6724-7A46-6C43-87C0-180004E43F10}" dt="2022-10-13T08:41:31.901" v="1044" actId="478"/>
          <ac:spMkLst>
            <pc:docMk/>
            <pc:sldMk cId="2248398844" sldId="1143"/>
            <ac:spMk id="15" creationId="{4B98E80C-87C4-4381-BC9C-F686A96011F4}"/>
          </ac:spMkLst>
        </pc:spChg>
        <pc:spChg chg="del">
          <ac:chgData name="Martine Klovholt Siggerud" userId="41977762-9bf0-408d-9151-79aeb0aaf34b" providerId="ADAL" clId="{C5AF6724-7A46-6C43-87C0-180004E43F10}" dt="2022-10-13T08:41:31.901" v="1044" actId="478"/>
          <ac:spMkLst>
            <pc:docMk/>
            <pc:sldMk cId="2248398844" sldId="1143"/>
            <ac:spMk id="16" creationId="{8F4DE2C7-AE23-BD77-B232-6A220D5C2E75}"/>
          </ac:spMkLst>
        </pc:spChg>
        <pc:spChg chg="del">
          <ac:chgData name="Martine Klovholt Siggerud" userId="41977762-9bf0-408d-9151-79aeb0aaf34b" providerId="ADAL" clId="{C5AF6724-7A46-6C43-87C0-180004E43F10}" dt="2022-10-13T08:41:31.901" v="1044" actId="478"/>
          <ac:spMkLst>
            <pc:docMk/>
            <pc:sldMk cId="2248398844" sldId="1143"/>
            <ac:spMk id="17" creationId="{CE490ABC-B244-9DB9-A7D8-A132E1DEF8DD}"/>
          </ac:spMkLst>
        </pc:spChg>
        <pc:spChg chg="del">
          <ac:chgData name="Martine Klovholt Siggerud" userId="41977762-9bf0-408d-9151-79aeb0aaf34b" providerId="ADAL" clId="{C5AF6724-7A46-6C43-87C0-180004E43F10}" dt="2022-10-13T08:41:31.901" v="1044" actId="478"/>
          <ac:spMkLst>
            <pc:docMk/>
            <pc:sldMk cId="2248398844" sldId="1143"/>
            <ac:spMk id="18" creationId="{D3D321F2-1CB4-5656-9F5B-211ABF847A7C}"/>
          </ac:spMkLst>
        </pc:spChg>
        <pc:spChg chg="del">
          <ac:chgData name="Martine Klovholt Siggerud" userId="41977762-9bf0-408d-9151-79aeb0aaf34b" providerId="ADAL" clId="{C5AF6724-7A46-6C43-87C0-180004E43F10}" dt="2022-10-13T08:41:31.901" v="1044" actId="478"/>
          <ac:spMkLst>
            <pc:docMk/>
            <pc:sldMk cId="2248398844" sldId="1143"/>
            <ac:spMk id="19" creationId="{D5453E0C-0CBC-E077-297F-5F783ADFD202}"/>
          </ac:spMkLst>
        </pc:spChg>
        <pc:spChg chg="del">
          <ac:chgData name="Martine Klovholt Siggerud" userId="41977762-9bf0-408d-9151-79aeb0aaf34b" providerId="ADAL" clId="{C5AF6724-7A46-6C43-87C0-180004E43F10}" dt="2022-10-13T08:41:31.901" v="1044" actId="478"/>
          <ac:spMkLst>
            <pc:docMk/>
            <pc:sldMk cId="2248398844" sldId="1143"/>
            <ac:spMk id="20" creationId="{B3FEBC81-5175-2F69-363E-795AAC4DD724}"/>
          </ac:spMkLst>
        </pc:spChg>
        <pc:spChg chg="del">
          <ac:chgData name="Martine Klovholt Siggerud" userId="41977762-9bf0-408d-9151-79aeb0aaf34b" providerId="ADAL" clId="{C5AF6724-7A46-6C43-87C0-180004E43F10}" dt="2022-10-13T08:41:31.901" v="1044" actId="478"/>
          <ac:spMkLst>
            <pc:docMk/>
            <pc:sldMk cId="2248398844" sldId="1143"/>
            <ac:spMk id="21" creationId="{CC90E66A-431E-66DF-6EAD-A613A941361C}"/>
          </ac:spMkLst>
        </pc:spChg>
        <pc:spChg chg="del">
          <ac:chgData name="Martine Klovholt Siggerud" userId="41977762-9bf0-408d-9151-79aeb0aaf34b" providerId="ADAL" clId="{C5AF6724-7A46-6C43-87C0-180004E43F10}" dt="2022-10-13T08:41:31.901" v="1044" actId="478"/>
          <ac:spMkLst>
            <pc:docMk/>
            <pc:sldMk cId="2248398844" sldId="1143"/>
            <ac:spMk id="22" creationId="{01DA2A61-6EB3-FEB2-0141-8E6A7C528D5A}"/>
          </ac:spMkLst>
        </pc:spChg>
        <pc:spChg chg="del">
          <ac:chgData name="Martine Klovholt Siggerud" userId="41977762-9bf0-408d-9151-79aeb0aaf34b" providerId="ADAL" clId="{C5AF6724-7A46-6C43-87C0-180004E43F10}" dt="2022-10-13T08:41:31.901" v="1044" actId="478"/>
          <ac:spMkLst>
            <pc:docMk/>
            <pc:sldMk cId="2248398844" sldId="1143"/>
            <ac:spMk id="23" creationId="{A30B4207-7A38-7C5E-98F6-F7C891448503}"/>
          </ac:spMkLst>
        </pc:spChg>
        <pc:spChg chg="del">
          <ac:chgData name="Martine Klovholt Siggerud" userId="41977762-9bf0-408d-9151-79aeb0aaf34b" providerId="ADAL" clId="{C5AF6724-7A46-6C43-87C0-180004E43F10}" dt="2022-10-13T08:41:31.901" v="1044" actId="478"/>
          <ac:spMkLst>
            <pc:docMk/>
            <pc:sldMk cId="2248398844" sldId="1143"/>
            <ac:spMk id="24" creationId="{21DC3D76-0959-2FD3-0D06-C4A7A46FEDC8}"/>
          </ac:spMkLst>
        </pc:spChg>
        <pc:spChg chg="del">
          <ac:chgData name="Martine Klovholt Siggerud" userId="41977762-9bf0-408d-9151-79aeb0aaf34b" providerId="ADAL" clId="{C5AF6724-7A46-6C43-87C0-180004E43F10}" dt="2022-10-13T08:41:31.901" v="1044" actId="478"/>
          <ac:spMkLst>
            <pc:docMk/>
            <pc:sldMk cId="2248398844" sldId="1143"/>
            <ac:spMk id="25" creationId="{C68CC576-B9F0-D191-011A-59E694567098}"/>
          </ac:spMkLst>
        </pc:spChg>
        <pc:spChg chg="del">
          <ac:chgData name="Martine Klovholt Siggerud" userId="41977762-9bf0-408d-9151-79aeb0aaf34b" providerId="ADAL" clId="{C5AF6724-7A46-6C43-87C0-180004E43F10}" dt="2022-10-13T08:41:31.901" v="1044" actId="478"/>
          <ac:spMkLst>
            <pc:docMk/>
            <pc:sldMk cId="2248398844" sldId="1143"/>
            <ac:spMk id="26" creationId="{516566BB-600F-1456-E073-ECCF242825E0}"/>
          </ac:spMkLst>
        </pc:spChg>
        <pc:spChg chg="del">
          <ac:chgData name="Martine Klovholt Siggerud" userId="41977762-9bf0-408d-9151-79aeb0aaf34b" providerId="ADAL" clId="{C5AF6724-7A46-6C43-87C0-180004E43F10}" dt="2022-10-13T08:41:31.901" v="1044" actId="478"/>
          <ac:spMkLst>
            <pc:docMk/>
            <pc:sldMk cId="2248398844" sldId="1143"/>
            <ac:spMk id="27" creationId="{6F67EA0F-423E-72D2-16AC-29DA77036105}"/>
          </ac:spMkLst>
        </pc:spChg>
        <pc:spChg chg="del">
          <ac:chgData name="Martine Klovholt Siggerud" userId="41977762-9bf0-408d-9151-79aeb0aaf34b" providerId="ADAL" clId="{C5AF6724-7A46-6C43-87C0-180004E43F10}" dt="2022-10-13T08:41:31.901" v="1044" actId="478"/>
          <ac:spMkLst>
            <pc:docMk/>
            <pc:sldMk cId="2248398844" sldId="1143"/>
            <ac:spMk id="28" creationId="{67EC2F7C-D616-B9E0-5D7E-4DCC8DC99A9E}"/>
          </ac:spMkLst>
        </pc:spChg>
        <pc:spChg chg="del">
          <ac:chgData name="Martine Klovholt Siggerud" userId="41977762-9bf0-408d-9151-79aeb0aaf34b" providerId="ADAL" clId="{C5AF6724-7A46-6C43-87C0-180004E43F10}" dt="2022-10-13T08:41:31.901" v="1044" actId="478"/>
          <ac:spMkLst>
            <pc:docMk/>
            <pc:sldMk cId="2248398844" sldId="1143"/>
            <ac:spMk id="29" creationId="{E3C9A552-2E6C-8248-02DF-794834797BDF}"/>
          </ac:spMkLst>
        </pc:spChg>
        <pc:spChg chg="del">
          <ac:chgData name="Martine Klovholt Siggerud" userId="41977762-9bf0-408d-9151-79aeb0aaf34b" providerId="ADAL" clId="{C5AF6724-7A46-6C43-87C0-180004E43F10}" dt="2022-10-13T08:41:31.901" v="1044" actId="478"/>
          <ac:spMkLst>
            <pc:docMk/>
            <pc:sldMk cId="2248398844" sldId="1143"/>
            <ac:spMk id="30" creationId="{000E765F-4F6E-AAA2-2946-84CEFC0FB812}"/>
          </ac:spMkLst>
        </pc:spChg>
        <pc:spChg chg="del">
          <ac:chgData name="Martine Klovholt Siggerud" userId="41977762-9bf0-408d-9151-79aeb0aaf34b" providerId="ADAL" clId="{C5AF6724-7A46-6C43-87C0-180004E43F10}" dt="2022-10-13T08:41:31.901" v="1044" actId="478"/>
          <ac:spMkLst>
            <pc:docMk/>
            <pc:sldMk cId="2248398844" sldId="1143"/>
            <ac:spMk id="31" creationId="{7B035E40-C829-9DDD-93CD-3D40F0F7C10F}"/>
          </ac:spMkLst>
        </pc:spChg>
        <pc:spChg chg="del">
          <ac:chgData name="Martine Klovholt Siggerud" userId="41977762-9bf0-408d-9151-79aeb0aaf34b" providerId="ADAL" clId="{C5AF6724-7A46-6C43-87C0-180004E43F10}" dt="2022-10-13T08:41:31.901" v="1044" actId="478"/>
          <ac:spMkLst>
            <pc:docMk/>
            <pc:sldMk cId="2248398844" sldId="1143"/>
            <ac:spMk id="32" creationId="{1FCECE30-7A74-82E1-2080-22B23BA2CE91}"/>
          </ac:spMkLst>
        </pc:spChg>
        <pc:spChg chg="del">
          <ac:chgData name="Martine Klovholt Siggerud" userId="41977762-9bf0-408d-9151-79aeb0aaf34b" providerId="ADAL" clId="{C5AF6724-7A46-6C43-87C0-180004E43F10}" dt="2022-10-13T08:41:31.901" v="1044" actId="478"/>
          <ac:spMkLst>
            <pc:docMk/>
            <pc:sldMk cId="2248398844" sldId="1143"/>
            <ac:spMk id="33" creationId="{9140E5EF-7DBC-FE0E-F969-19A365864BC7}"/>
          </ac:spMkLst>
        </pc:spChg>
        <pc:spChg chg="del">
          <ac:chgData name="Martine Klovholt Siggerud" userId="41977762-9bf0-408d-9151-79aeb0aaf34b" providerId="ADAL" clId="{C5AF6724-7A46-6C43-87C0-180004E43F10}" dt="2022-10-13T08:41:31.901" v="1044" actId="478"/>
          <ac:spMkLst>
            <pc:docMk/>
            <pc:sldMk cId="2248398844" sldId="1143"/>
            <ac:spMk id="34" creationId="{DE7E61C5-BBA7-5A21-435E-3C3756DA45BD}"/>
          </ac:spMkLst>
        </pc:spChg>
        <pc:spChg chg="del">
          <ac:chgData name="Martine Klovholt Siggerud" userId="41977762-9bf0-408d-9151-79aeb0aaf34b" providerId="ADAL" clId="{C5AF6724-7A46-6C43-87C0-180004E43F10}" dt="2022-10-13T08:41:31.901" v="1044" actId="478"/>
          <ac:spMkLst>
            <pc:docMk/>
            <pc:sldMk cId="2248398844" sldId="1143"/>
            <ac:spMk id="35" creationId="{073048B5-17C7-301D-3A70-B75265AE5605}"/>
          </ac:spMkLst>
        </pc:spChg>
        <pc:spChg chg="del">
          <ac:chgData name="Martine Klovholt Siggerud" userId="41977762-9bf0-408d-9151-79aeb0aaf34b" providerId="ADAL" clId="{C5AF6724-7A46-6C43-87C0-180004E43F10}" dt="2022-10-13T08:41:31.901" v="1044" actId="478"/>
          <ac:spMkLst>
            <pc:docMk/>
            <pc:sldMk cId="2248398844" sldId="1143"/>
            <ac:spMk id="36" creationId="{BE7499DE-E77E-77AF-380D-0D5CD4C413B4}"/>
          </ac:spMkLst>
        </pc:spChg>
        <pc:spChg chg="del">
          <ac:chgData name="Martine Klovholt Siggerud" userId="41977762-9bf0-408d-9151-79aeb0aaf34b" providerId="ADAL" clId="{C5AF6724-7A46-6C43-87C0-180004E43F10}" dt="2022-10-13T08:41:31.901" v="1044" actId="478"/>
          <ac:spMkLst>
            <pc:docMk/>
            <pc:sldMk cId="2248398844" sldId="1143"/>
            <ac:spMk id="37" creationId="{851AB120-8D55-4599-44E7-47473AEE635D}"/>
          </ac:spMkLst>
        </pc:spChg>
        <pc:spChg chg="del">
          <ac:chgData name="Martine Klovholt Siggerud" userId="41977762-9bf0-408d-9151-79aeb0aaf34b" providerId="ADAL" clId="{C5AF6724-7A46-6C43-87C0-180004E43F10}" dt="2022-10-13T08:41:31.901" v="1044" actId="478"/>
          <ac:spMkLst>
            <pc:docMk/>
            <pc:sldMk cId="2248398844" sldId="1143"/>
            <ac:spMk id="38" creationId="{C39063EA-B7DD-8642-B940-67F7ABD33295}"/>
          </ac:spMkLst>
        </pc:spChg>
        <pc:spChg chg="del">
          <ac:chgData name="Martine Klovholt Siggerud" userId="41977762-9bf0-408d-9151-79aeb0aaf34b" providerId="ADAL" clId="{C5AF6724-7A46-6C43-87C0-180004E43F10}" dt="2022-10-13T08:41:31.901" v="1044" actId="478"/>
          <ac:spMkLst>
            <pc:docMk/>
            <pc:sldMk cId="2248398844" sldId="1143"/>
            <ac:spMk id="39" creationId="{EF6F6988-5058-950C-21F1-5DD3545F8F89}"/>
          </ac:spMkLst>
        </pc:spChg>
        <pc:spChg chg="del">
          <ac:chgData name="Martine Klovholt Siggerud" userId="41977762-9bf0-408d-9151-79aeb0aaf34b" providerId="ADAL" clId="{C5AF6724-7A46-6C43-87C0-180004E43F10}" dt="2022-10-13T08:41:31.901" v="1044" actId="478"/>
          <ac:spMkLst>
            <pc:docMk/>
            <pc:sldMk cId="2248398844" sldId="1143"/>
            <ac:spMk id="40" creationId="{84AB1A8C-E40D-D61B-95BE-58E94E2B5712}"/>
          </ac:spMkLst>
        </pc:spChg>
        <pc:spChg chg="del">
          <ac:chgData name="Martine Klovholt Siggerud" userId="41977762-9bf0-408d-9151-79aeb0aaf34b" providerId="ADAL" clId="{C5AF6724-7A46-6C43-87C0-180004E43F10}" dt="2022-10-13T08:41:31.901" v="1044" actId="478"/>
          <ac:spMkLst>
            <pc:docMk/>
            <pc:sldMk cId="2248398844" sldId="1143"/>
            <ac:spMk id="41" creationId="{77937C36-C11C-961D-BA1A-38AAE2166C14}"/>
          </ac:spMkLst>
        </pc:spChg>
        <pc:spChg chg="del">
          <ac:chgData name="Martine Klovholt Siggerud" userId="41977762-9bf0-408d-9151-79aeb0aaf34b" providerId="ADAL" clId="{C5AF6724-7A46-6C43-87C0-180004E43F10}" dt="2022-10-13T08:41:31.901" v="1044" actId="478"/>
          <ac:spMkLst>
            <pc:docMk/>
            <pc:sldMk cId="2248398844" sldId="1143"/>
            <ac:spMk id="54" creationId="{1FCF030F-0019-6335-0E96-B576C7BB2D76}"/>
          </ac:spMkLst>
        </pc:spChg>
        <pc:spChg chg="del">
          <ac:chgData name="Martine Klovholt Siggerud" userId="41977762-9bf0-408d-9151-79aeb0aaf34b" providerId="ADAL" clId="{C5AF6724-7A46-6C43-87C0-180004E43F10}" dt="2022-10-13T08:41:31.901" v="1044" actId="478"/>
          <ac:spMkLst>
            <pc:docMk/>
            <pc:sldMk cId="2248398844" sldId="1143"/>
            <ac:spMk id="68" creationId="{635F9FC9-487E-57F0-2C83-BB52BC4CCAE4}"/>
          </ac:spMkLst>
        </pc:spChg>
        <pc:spChg chg="del">
          <ac:chgData name="Martine Klovholt Siggerud" userId="41977762-9bf0-408d-9151-79aeb0aaf34b" providerId="ADAL" clId="{C5AF6724-7A46-6C43-87C0-180004E43F10}" dt="2022-10-13T08:41:31.901" v="1044" actId="478"/>
          <ac:spMkLst>
            <pc:docMk/>
            <pc:sldMk cId="2248398844" sldId="1143"/>
            <ac:spMk id="91" creationId="{507B408B-B59C-7DE8-4C76-298FD3CC9F52}"/>
          </ac:spMkLst>
        </pc:spChg>
        <pc:spChg chg="del">
          <ac:chgData name="Martine Klovholt Siggerud" userId="41977762-9bf0-408d-9151-79aeb0aaf34b" providerId="ADAL" clId="{C5AF6724-7A46-6C43-87C0-180004E43F10}" dt="2022-10-13T08:41:31.901" v="1044" actId="478"/>
          <ac:spMkLst>
            <pc:docMk/>
            <pc:sldMk cId="2248398844" sldId="1143"/>
            <ac:spMk id="92" creationId="{8C2856BB-D6D5-5DD0-E569-1146BD81FB2F}"/>
          </ac:spMkLst>
        </pc:spChg>
        <pc:spChg chg="del">
          <ac:chgData name="Martine Klovholt Siggerud" userId="41977762-9bf0-408d-9151-79aeb0aaf34b" providerId="ADAL" clId="{C5AF6724-7A46-6C43-87C0-180004E43F10}" dt="2022-10-13T08:41:31.901" v="1044" actId="478"/>
          <ac:spMkLst>
            <pc:docMk/>
            <pc:sldMk cId="2248398844" sldId="1143"/>
            <ac:spMk id="93" creationId="{2CCD0D6D-11F0-CBF1-836A-F010F418EAA9}"/>
          </ac:spMkLst>
        </pc:spChg>
        <pc:spChg chg="mod">
          <ac:chgData name="Martine Klovholt Siggerud" userId="41977762-9bf0-408d-9151-79aeb0aaf34b" providerId="ADAL" clId="{C5AF6724-7A46-6C43-87C0-180004E43F10}" dt="2022-10-13T08:41:33.020" v="1045"/>
          <ac:spMkLst>
            <pc:docMk/>
            <pc:sldMk cId="2248398844" sldId="1143"/>
            <ac:spMk id="94" creationId="{23B6EE89-D785-0EDC-3250-7444DE9B71A9}"/>
          </ac:spMkLst>
        </pc:spChg>
        <pc:spChg chg="mod">
          <ac:chgData name="Martine Klovholt Siggerud" userId="41977762-9bf0-408d-9151-79aeb0aaf34b" providerId="ADAL" clId="{C5AF6724-7A46-6C43-87C0-180004E43F10}" dt="2022-10-13T08:41:33.020" v="1045"/>
          <ac:spMkLst>
            <pc:docMk/>
            <pc:sldMk cId="2248398844" sldId="1143"/>
            <ac:spMk id="95" creationId="{7101D091-5515-6545-9C35-38CE0D65CEF0}"/>
          </ac:spMkLst>
        </pc:spChg>
        <pc:spChg chg="mod">
          <ac:chgData name="Martine Klovholt Siggerud" userId="41977762-9bf0-408d-9151-79aeb0aaf34b" providerId="ADAL" clId="{C5AF6724-7A46-6C43-87C0-180004E43F10}" dt="2022-10-13T08:41:33.020" v="1045"/>
          <ac:spMkLst>
            <pc:docMk/>
            <pc:sldMk cId="2248398844" sldId="1143"/>
            <ac:spMk id="96" creationId="{62020F24-6422-E2B2-64C9-576EAFD2DE74}"/>
          </ac:spMkLst>
        </pc:spChg>
        <pc:spChg chg="mod">
          <ac:chgData name="Martine Klovholt Siggerud" userId="41977762-9bf0-408d-9151-79aeb0aaf34b" providerId="ADAL" clId="{C5AF6724-7A46-6C43-87C0-180004E43F10}" dt="2022-10-13T08:41:33.020" v="1045"/>
          <ac:spMkLst>
            <pc:docMk/>
            <pc:sldMk cId="2248398844" sldId="1143"/>
            <ac:spMk id="97" creationId="{7ACF4DC3-476A-36CC-C54D-04021214677D}"/>
          </ac:spMkLst>
        </pc:spChg>
        <pc:spChg chg="mod">
          <ac:chgData name="Martine Klovholt Siggerud" userId="41977762-9bf0-408d-9151-79aeb0aaf34b" providerId="ADAL" clId="{C5AF6724-7A46-6C43-87C0-180004E43F10}" dt="2022-10-13T08:41:33.020" v="1045"/>
          <ac:spMkLst>
            <pc:docMk/>
            <pc:sldMk cId="2248398844" sldId="1143"/>
            <ac:spMk id="98" creationId="{5CAE03F5-DC18-0408-4F4A-F6BEB2654D41}"/>
          </ac:spMkLst>
        </pc:spChg>
        <pc:spChg chg="mod">
          <ac:chgData name="Martine Klovholt Siggerud" userId="41977762-9bf0-408d-9151-79aeb0aaf34b" providerId="ADAL" clId="{C5AF6724-7A46-6C43-87C0-180004E43F10}" dt="2022-10-13T08:41:33.020" v="1045"/>
          <ac:spMkLst>
            <pc:docMk/>
            <pc:sldMk cId="2248398844" sldId="1143"/>
            <ac:spMk id="99" creationId="{F5518010-ABF9-E270-7DB4-789B56842F13}"/>
          </ac:spMkLst>
        </pc:spChg>
        <pc:spChg chg="mod">
          <ac:chgData name="Martine Klovholt Siggerud" userId="41977762-9bf0-408d-9151-79aeb0aaf34b" providerId="ADAL" clId="{C5AF6724-7A46-6C43-87C0-180004E43F10}" dt="2022-10-13T08:41:33.020" v="1045"/>
          <ac:spMkLst>
            <pc:docMk/>
            <pc:sldMk cId="2248398844" sldId="1143"/>
            <ac:spMk id="100" creationId="{0EDE1B6A-4C4A-8073-A666-22AC26FBB685}"/>
          </ac:spMkLst>
        </pc:spChg>
        <pc:spChg chg="mod">
          <ac:chgData name="Martine Klovholt Siggerud" userId="41977762-9bf0-408d-9151-79aeb0aaf34b" providerId="ADAL" clId="{C5AF6724-7A46-6C43-87C0-180004E43F10}" dt="2022-10-13T08:41:33.020" v="1045"/>
          <ac:spMkLst>
            <pc:docMk/>
            <pc:sldMk cId="2248398844" sldId="1143"/>
            <ac:spMk id="101" creationId="{5BB6AB12-3DDF-3941-C2FA-DD8B9D36DB29}"/>
          </ac:spMkLst>
        </pc:spChg>
        <pc:spChg chg="mod">
          <ac:chgData name="Martine Klovholt Siggerud" userId="41977762-9bf0-408d-9151-79aeb0aaf34b" providerId="ADAL" clId="{C5AF6724-7A46-6C43-87C0-180004E43F10}" dt="2022-10-13T08:41:33.020" v="1045"/>
          <ac:spMkLst>
            <pc:docMk/>
            <pc:sldMk cId="2248398844" sldId="1143"/>
            <ac:spMk id="102" creationId="{843865FE-2268-99EA-636B-6EC9EDC0FACC}"/>
          </ac:spMkLst>
        </pc:spChg>
        <pc:spChg chg="mod">
          <ac:chgData name="Martine Klovholt Siggerud" userId="41977762-9bf0-408d-9151-79aeb0aaf34b" providerId="ADAL" clId="{C5AF6724-7A46-6C43-87C0-180004E43F10}" dt="2022-10-13T08:41:33.020" v="1045"/>
          <ac:spMkLst>
            <pc:docMk/>
            <pc:sldMk cId="2248398844" sldId="1143"/>
            <ac:spMk id="103" creationId="{0E85D469-F0D0-0833-8DE4-B4E8BE39E148}"/>
          </ac:spMkLst>
        </pc:spChg>
        <pc:spChg chg="mod">
          <ac:chgData name="Martine Klovholt Siggerud" userId="41977762-9bf0-408d-9151-79aeb0aaf34b" providerId="ADAL" clId="{C5AF6724-7A46-6C43-87C0-180004E43F10}" dt="2022-10-13T08:41:33.020" v="1045"/>
          <ac:spMkLst>
            <pc:docMk/>
            <pc:sldMk cId="2248398844" sldId="1143"/>
            <ac:spMk id="104" creationId="{53FF278F-FE47-A6DC-93E0-F4628E73B733}"/>
          </ac:spMkLst>
        </pc:spChg>
        <pc:spChg chg="add del mod">
          <ac:chgData name="Martine Klovholt Siggerud" userId="41977762-9bf0-408d-9151-79aeb0aaf34b" providerId="ADAL" clId="{C5AF6724-7A46-6C43-87C0-180004E43F10}" dt="2022-10-13T08:41:55.441" v="1052" actId="478"/>
          <ac:spMkLst>
            <pc:docMk/>
            <pc:sldMk cId="2248398844" sldId="1143"/>
            <ac:spMk id="105" creationId="{0E3608AA-A92C-4998-EC76-CA0C5F98B6CE}"/>
          </ac:spMkLst>
        </pc:spChg>
        <pc:spChg chg="add del mod">
          <ac:chgData name="Martine Klovholt Siggerud" userId="41977762-9bf0-408d-9151-79aeb0aaf34b" providerId="ADAL" clId="{C5AF6724-7A46-6C43-87C0-180004E43F10}" dt="2022-10-13T08:41:55.441" v="1052" actId="478"/>
          <ac:spMkLst>
            <pc:docMk/>
            <pc:sldMk cId="2248398844" sldId="1143"/>
            <ac:spMk id="106" creationId="{8DC53694-A6C5-421A-B139-7E8085BA13D6}"/>
          </ac:spMkLst>
        </pc:spChg>
        <pc:spChg chg="add del mod">
          <ac:chgData name="Martine Klovholt Siggerud" userId="41977762-9bf0-408d-9151-79aeb0aaf34b" providerId="ADAL" clId="{C5AF6724-7A46-6C43-87C0-180004E43F10}" dt="2022-10-13T08:41:55.441" v="1052" actId="478"/>
          <ac:spMkLst>
            <pc:docMk/>
            <pc:sldMk cId="2248398844" sldId="1143"/>
            <ac:spMk id="107" creationId="{2C966C9F-6F42-F264-146D-889AEE40EDF0}"/>
          </ac:spMkLst>
        </pc:spChg>
        <pc:spChg chg="add del mod">
          <ac:chgData name="Martine Klovholt Siggerud" userId="41977762-9bf0-408d-9151-79aeb0aaf34b" providerId="ADAL" clId="{C5AF6724-7A46-6C43-87C0-180004E43F10}" dt="2022-10-13T08:41:55.441" v="1052" actId="478"/>
          <ac:spMkLst>
            <pc:docMk/>
            <pc:sldMk cId="2248398844" sldId="1143"/>
            <ac:spMk id="108" creationId="{BAB5167B-FE30-5BED-4EAE-4F7496529050}"/>
          </ac:spMkLst>
        </pc:spChg>
        <pc:spChg chg="add del mod">
          <ac:chgData name="Martine Klovholt Siggerud" userId="41977762-9bf0-408d-9151-79aeb0aaf34b" providerId="ADAL" clId="{C5AF6724-7A46-6C43-87C0-180004E43F10}" dt="2022-10-13T08:41:55.441" v="1052" actId="478"/>
          <ac:spMkLst>
            <pc:docMk/>
            <pc:sldMk cId="2248398844" sldId="1143"/>
            <ac:spMk id="109" creationId="{7CEFBC8A-4E34-3A14-5576-F67C8F427E35}"/>
          </ac:spMkLst>
        </pc:spChg>
        <pc:spChg chg="add del mod">
          <ac:chgData name="Martine Klovholt Siggerud" userId="41977762-9bf0-408d-9151-79aeb0aaf34b" providerId="ADAL" clId="{C5AF6724-7A46-6C43-87C0-180004E43F10}" dt="2022-10-13T08:41:55.441" v="1052" actId="478"/>
          <ac:spMkLst>
            <pc:docMk/>
            <pc:sldMk cId="2248398844" sldId="1143"/>
            <ac:spMk id="110" creationId="{BDF06429-67A6-3BBF-4461-0D3D281EE198}"/>
          </ac:spMkLst>
        </pc:spChg>
        <pc:spChg chg="add mod ord">
          <ac:chgData name="Martine Klovholt Siggerud" userId="41977762-9bf0-408d-9151-79aeb0aaf34b" providerId="ADAL" clId="{C5AF6724-7A46-6C43-87C0-180004E43F10}" dt="2022-10-13T08:42:01.746" v="1053" actId="700"/>
          <ac:spMkLst>
            <pc:docMk/>
            <pc:sldMk cId="2248398844" sldId="1143"/>
            <ac:spMk id="111" creationId="{EE16866E-8274-88EE-D7C0-94E5306E9A50}"/>
          </ac:spMkLst>
        </pc:spChg>
        <pc:spChg chg="add del mod ord">
          <ac:chgData name="Martine Klovholt Siggerud" userId="41977762-9bf0-408d-9151-79aeb0aaf34b" providerId="ADAL" clId="{C5AF6724-7A46-6C43-87C0-180004E43F10}" dt="2022-10-13T08:42:03.100" v="1054" actId="478"/>
          <ac:spMkLst>
            <pc:docMk/>
            <pc:sldMk cId="2248398844" sldId="1143"/>
            <ac:spMk id="112" creationId="{425B6154-80FB-4B47-F219-4831A3016D09}"/>
          </ac:spMkLst>
        </pc:spChg>
        <pc:grpChg chg="add mod">
          <ac:chgData name="Martine Klovholt Siggerud" userId="41977762-9bf0-408d-9151-79aeb0aaf34b" providerId="ADAL" clId="{C5AF6724-7A46-6C43-87C0-180004E43F10}" dt="2022-10-13T08:41:33.020" v="1045"/>
          <ac:grpSpMkLst>
            <pc:docMk/>
            <pc:sldMk cId="2248398844" sldId="1143"/>
            <ac:grpSpMk id="6" creationId="{F251A1A1-AB62-42F4-C532-FCDA81F7C608}"/>
          </ac:grpSpMkLst>
        </pc:grpChg>
        <pc:grpChg chg="del">
          <ac:chgData name="Martine Klovholt Siggerud" userId="41977762-9bf0-408d-9151-79aeb0aaf34b" providerId="ADAL" clId="{C5AF6724-7A46-6C43-87C0-180004E43F10}" dt="2022-10-13T08:41:31.901" v="1044" actId="478"/>
          <ac:grpSpMkLst>
            <pc:docMk/>
            <pc:sldMk cId="2248398844" sldId="1143"/>
            <ac:grpSpMk id="42" creationId="{827548B5-4CFC-7A56-F146-ACB4DDA85B67}"/>
          </ac:grpSpMkLst>
        </pc:grpChg>
        <pc:grpChg chg="del">
          <ac:chgData name="Martine Klovholt Siggerud" userId="41977762-9bf0-408d-9151-79aeb0aaf34b" providerId="ADAL" clId="{C5AF6724-7A46-6C43-87C0-180004E43F10}" dt="2022-10-13T08:41:31.901" v="1044" actId="478"/>
          <ac:grpSpMkLst>
            <pc:docMk/>
            <pc:sldMk cId="2248398844" sldId="1143"/>
            <ac:grpSpMk id="45" creationId="{69E582BF-15A2-5F99-1FE3-9C749DF32624}"/>
          </ac:grpSpMkLst>
        </pc:grpChg>
        <pc:grpChg chg="del">
          <ac:chgData name="Martine Klovholt Siggerud" userId="41977762-9bf0-408d-9151-79aeb0aaf34b" providerId="ADAL" clId="{C5AF6724-7A46-6C43-87C0-180004E43F10}" dt="2022-10-13T08:41:31.901" v="1044" actId="478"/>
          <ac:grpSpMkLst>
            <pc:docMk/>
            <pc:sldMk cId="2248398844" sldId="1143"/>
            <ac:grpSpMk id="49" creationId="{D587ABE8-629E-AB8B-9A71-A645E92DAE30}"/>
          </ac:grpSpMkLst>
        </pc:grpChg>
        <pc:grpChg chg="del">
          <ac:chgData name="Martine Klovholt Siggerud" userId="41977762-9bf0-408d-9151-79aeb0aaf34b" providerId="ADAL" clId="{C5AF6724-7A46-6C43-87C0-180004E43F10}" dt="2022-10-13T08:41:31.901" v="1044" actId="478"/>
          <ac:grpSpMkLst>
            <pc:docMk/>
            <pc:sldMk cId="2248398844" sldId="1143"/>
            <ac:grpSpMk id="55" creationId="{DF292EB8-FEA2-8F6D-593D-912E41AA118C}"/>
          </ac:grpSpMkLst>
        </pc:grpChg>
        <pc:grpChg chg="del">
          <ac:chgData name="Martine Klovholt Siggerud" userId="41977762-9bf0-408d-9151-79aeb0aaf34b" providerId="ADAL" clId="{C5AF6724-7A46-6C43-87C0-180004E43F10}" dt="2022-10-13T08:41:31.901" v="1044" actId="478"/>
          <ac:grpSpMkLst>
            <pc:docMk/>
            <pc:sldMk cId="2248398844" sldId="1143"/>
            <ac:grpSpMk id="63" creationId="{DE36B820-9C53-1BB7-6E4B-BAD844586BED}"/>
          </ac:grpSpMkLst>
        </pc:grpChg>
        <pc:grpChg chg="del">
          <ac:chgData name="Martine Klovholt Siggerud" userId="41977762-9bf0-408d-9151-79aeb0aaf34b" providerId="ADAL" clId="{C5AF6724-7A46-6C43-87C0-180004E43F10}" dt="2022-10-13T08:41:31.901" v="1044" actId="478"/>
          <ac:grpSpMkLst>
            <pc:docMk/>
            <pc:sldMk cId="2248398844" sldId="1143"/>
            <ac:grpSpMk id="70" creationId="{9D8D285B-74CA-7039-89B6-5D8060EE7E0D}"/>
          </ac:grpSpMkLst>
        </pc:grpChg>
        <pc:picChg chg="add mod">
          <ac:chgData name="Martine Klovholt Siggerud" userId="41977762-9bf0-408d-9151-79aeb0aaf34b" providerId="ADAL" clId="{C5AF6724-7A46-6C43-87C0-180004E43F10}" dt="2022-10-13T08:41:33.020" v="1045"/>
          <ac:picMkLst>
            <pc:docMk/>
            <pc:sldMk cId="2248398844" sldId="1143"/>
            <ac:picMk id="5" creationId="{7A40F9C9-4DB8-D7F8-5C47-8B79E3AE031E}"/>
          </ac:picMkLst>
        </pc:picChg>
        <pc:picChg chg="del">
          <ac:chgData name="Martine Klovholt Siggerud" userId="41977762-9bf0-408d-9151-79aeb0aaf34b" providerId="ADAL" clId="{C5AF6724-7A46-6C43-87C0-180004E43F10}" dt="2022-10-13T08:41:31.901" v="1044" actId="478"/>
          <ac:picMkLst>
            <pc:docMk/>
            <pc:sldMk cId="2248398844" sldId="1143"/>
            <ac:picMk id="69" creationId="{1152E074-1D45-B395-353A-4772EFC734B4}"/>
          </ac:picMkLst>
        </pc:picChg>
        <pc:cxnChg chg="add mod">
          <ac:chgData name="Martine Klovholt Siggerud" userId="41977762-9bf0-408d-9151-79aeb0aaf34b" providerId="ADAL" clId="{C5AF6724-7A46-6C43-87C0-180004E43F10}" dt="2022-10-13T08:41:33.020" v="1045"/>
          <ac:cxnSpMkLst>
            <pc:docMk/>
            <pc:sldMk cId="2248398844" sldId="1143"/>
            <ac:cxnSpMk id="3" creationId="{D3DC2A09-FAB1-AA1F-7E97-C66A60CD68EE}"/>
          </ac:cxnSpMkLst>
        </pc:cxnChg>
        <pc:cxnChg chg="del">
          <ac:chgData name="Martine Klovholt Siggerud" userId="41977762-9bf0-408d-9151-79aeb0aaf34b" providerId="ADAL" clId="{C5AF6724-7A46-6C43-87C0-180004E43F10}" dt="2022-10-13T08:41:31.901" v="1044" actId="478"/>
          <ac:cxnSpMkLst>
            <pc:docMk/>
            <pc:sldMk cId="2248398844" sldId="1143"/>
            <ac:cxnSpMk id="8" creationId="{A4CA9746-A818-20ED-4C33-54800E17B3CB}"/>
          </ac:cxnSpMkLst>
        </pc:cxnChg>
      </pc:sldChg>
      <pc:sldChg chg="addSp delSp modSp add mod modClrScheme chgLayout">
        <pc:chgData name="Martine Klovholt Siggerud" userId="41977762-9bf0-408d-9151-79aeb0aaf34b" providerId="ADAL" clId="{C5AF6724-7A46-6C43-87C0-180004E43F10}" dt="2022-10-26T06:07:36.962" v="1765" actId="14100"/>
        <pc:sldMkLst>
          <pc:docMk/>
          <pc:sldMk cId="4245051027" sldId="1147"/>
        </pc:sldMkLst>
        <pc:spChg chg="mod ord">
          <ac:chgData name="Martine Klovholt Siggerud" userId="41977762-9bf0-408d-9151-79aeb0aaf34b" providerId="ADAL" clId="{C5AF6724-7A46-6C43-87C0-180004E43F10}" dt="2022-10-13T08:27:45.219" v="291" actId="700"/>
          <ac:spMkLst>
            <pc:docMk/>
            <pc:sldMk cId="4245051027" sldId="1147"/>
            <ac:spMk id="2" creationId="{548EEAD6-C58F-A743-BAE3-801D362D569A}"/>
          </ac:spMkLst>
        </pc:spChg>
        <pc:spChg chg="add mod topLvl">
          <ac:chgData name="Martine Klovholt Siggerud" userId="41977762-9bf0-408d-9151-79aeb0aaf34b" providerId="ADAL" clId="{C5AF6724-7A46-6C43-87C0-180004E43F10}" dt="2022-10-13T08:39:27.758" v="1031" actId="1036"/>
          <ac:spMkLst>
            <pc:docMk/>
            <pc:sldMk cId="4245051027" sldId="1147"/>
            <ac:spMk id="4" creationId="{CD682838-9291-003E-50A4-85A85F8AD9EB}"/>
          </ac:spMkLst>
        </pc:spChg>
        <pc:spChg chg="add mod topLvl">
          <ac:chgData name="Martine Klovholt Siggerud" userId="41977762-9bf0-408d-9151-79aeb0aaf34b" providerId="ADAL" clId="{C5AF6724-7A46-6C43-87C0-180004E43F10}" dt="2022-10-13T08:39:27.758" v="1031" actId="1036"/>
          <ac:spMkLst>
            <pc:docMk/>
            <pc:sldMk cId="4245051027" sldId="1147"/>
            <ac:spMk id="5" creationId="{3ED6D041-D366-DDAA-2297-A22BA8A7DB23}"/>
          </ac:spMkLst>
        </pc:spChg>
        <pc:spChg chg="mod ord">
          <ac:chgData name="Martine Klovholt Siggerud" userId="41977762-9bf0-408d-9151-79aeb0aaf34b" providerId="ADAL" clId="{C5AF6724-7A46-6C43-87C0-180004E43F10}" dt="2022-10-13T08:27:45.219" v="291" actId="700"/>
          <ac:spMkLst>
            <pc:docMk/>
            <pc:sldMk cId="4245051027" sldId="1147"/>
            <ac:spMk id="6" creationId="{6491098C-153E-1B42-A378-6EA7CFDCD5B0}"/>
          </ac:spMkLst>
        </pc:spChg>
        <pc:spChg chg="add mod topLvl">
          <ac:chgData name="Martine Klovholt Siggerud" userId="41977762-9bf0-408d-9151-79aeb0aaf34b" providerId="ADAL" clId="{C5AF6724-7A46-6C43-87C0-180004E43F10}" dt="2022-10-13T08:39:27.758" v="1031" actId="1036"/>
          <ac:spMkLst>
            <pc:docMk/>
            <pc:sldMk cId="4245051027" sldId="1147"/>
            <ac:spMk id="7" creationId="{ED505966-89BC-4D09-4BDD-5B40EAEBB2D6}"/>
          </ac:spMkLst>
        </pc:spChg>
        <pc:spChg chg="add mod topLvl">
          <ac:chgData name="Martine Klovholt Siggerud" userId="41977762-9bf0-408d-9151-79aeb0aaf34b" providerId="ADAL" clId="{C5AF6724-7A46-6C43-87C0-180004E43F10}" dt="2022-10-13T08:39:27.758" v="1031" actId="1036"/>
          <ac:spMkLst>
            <pc:docMk/>
            <pc:sldMk cId="4245051027" sldId="1147"/>
            <ac:spMk id="8" creationId="{28CE6086-C389-54C7-CB34-96BC482F983D}"/>
          </ac:spMkLst>
        </pc:spChg>
        <pc:spChg chg="add mod topLvl">
          <ac:chgData name="Martine Klovholt Siggerud" userId="41977762-9bf0-408d-9151-79aeb0aaf34b" providerId="ADAL" clId="{C5AF6724-7A46-6C43-87C0-180004E43F10}" dt="2022-10-13T08:39:27.758" v="1031" actId="1036"/>
          <ac:spMkLst>
            <pc:docMk/>
            <pc:sldMk cId="4245051027" sldId="1147"/>
            <ac:spMk id="9" creationId="{0376900A-F26E-E2DF-0316-EBD9501D6D4E}"/>
          </ac:spMkLst>
        </pc:spChg>
        <pc:spChg chg="add mod topLvl">
          <ac:chgData name="Martine Klovholt Siggerud" userId="41977762-9bf0-408d-9151-79aeb0aaf34b" providerId="ADAL" clId="{C5AF6724-7A46-6C43-87C0-180004E43F10}" dt="2022-10-13T08:39:27.758" v="1031" actId="1036"/>
          <ac:spMkLst>
            <pc:docMk/>
            <pc:sldMk cId="4245051027" sldId="1147"/>
            <ac:spMk id="10" creationId="{F9FE4273-4014-B5A6-2C1B-3A497D03769F}"/>
          </ac:spMkLst>
        </pc:spChg>
        <pc:spChg chg="add del mod">
          <ac:chgData name="Martine Klovholt Siggerud" userId="41977762-9bf0-408d-9151-79aeb0aaf34b" providerId="ADAL" clId="{C5AF6724-7A46-6C43-87C0-180004E43F10}" dt="2022-10-13T06:22:06.412" v="60"/>
          <ac:spMkLst>
            <pc:docMk/>
            <pc:sldMk cId="4245051027" sldId="1147"/>
            <ac:spMk id="12" creationId="{BB1AD544-9953-0153-4285-DFC93DBA7AF4}"/>
          </ac:spMkLst>
        </pc:spChg>
        <pc:spChg chg="add mod">
          <ac:chgData name="Martine Klovholt Siggerud" userId="41977762-9bf0-408d-9151-79aeb0aaf34b" providerId="ADAL" clId="{C5AF6724-7A46-6C43-87C0-180004E43F10}" dt="2022-10-13T08:39:27.758" v="1031" actId="1036"/>
          <ac:spMkLst>
            <pc:docMk/>
            <pc:sldMk cId="4245051027" sldId="1147"/>
            <ac:spMk id="13" creationId="{FC7B747B-E6FC-7A8E-B4EB-B648DA71E015}"/>
          </ac:spMkLst>
        </pc:spChg>
        <pc:spChg chg="add mod">
          <ac:chgData name="Martine Klovholt Siggerud" userId="41977762-9bf0-408d-9151-79aeb0aaf34b" providerId="ADAL" clId="{C5AF6724-7A46-6C43-87C0-180004E43F10}" dt="2022-10-13T08:39:27.758" v="1031" actId="1036"/>
          <ac:spMkLst>
            <pc:docMk/>
            <pc:sldMk cId="4245051027" sldId="1147"/>
            <ac:spMk id="14" creationId="{291E7B35-F025-E300-38B8-5D23AEEBABD4}"/>
          </ac:spMkLst>
        </pc:spChg>
        <pc:spChg chg="add mod">
          <ac:chgData name="Martine Klovholt Siggerud" userId="41977762-9bf0-408d-9151-79aeb0aaf34b" providerId="ADAL" clId="{C5AF6724-7A46-6C43-87C0-180004E43F10}" dt="2022-10-13T06:23:02.159" v="90" actId="571"/>
          <ac:spMkLst>
            <pc:docMk/>
            <pc:sldMk cId="4245051027" sldId="1147"/>
            <ac:spMk id="15" creationId="{0B58ED52-C217-09E2-024A-73BFD6E9C6EC}"/>
          </ac:spMkLst>
        </pc:spChg>
        <pc:spChg chg="add mod">
          <ac:chgData name="Martine Klovholt Siggerud" userId="41977762-9bf0-408d-9151-79aeb0aaf34b" providerId="ADAL" clId="{C5AF6724-7A46-6C43-87C0-180004E43F10}" dt="2022-10-13T06:23:06.106" v="92" actId="571"/>
          <ac:spMkLst>
            <pc:docMk/>
            <pc:sldMk cId="4245051027" sldId="1147"/>
            <ac:spMk id="16" creationId="{8687B806-B291-4749-515A-394508CD095F}"/>
          </ac:spMkLst>
        </pc:spChg>
        <pc:spChg chg="add mod">
          <ac:chgData name="Martine Klovholt Siggerud" userId="41977762-9bf0-408d-9151-79aeb0aaf34b" providerId="ADAL" clId="{C5AF6724-7A46-6C43-87C0-180004E43F10}" dt="2022-10-13T08:39:27.758" v="1031" actId="1036"/>
          <ac:spMkLst>
            <pc:docMk/>
            <pc:sldMk cId="4245051027" sldId="1147"/>
            <ac:spMk id="17" creationId="{B03FF1BF-9DB6-C123-6316-D2AA15DF3795}"/>
          </ac:spMkLst>
        </pc:spChg>
        <pc:spChg chg="add mod">
          <ac:chgData name="Martine Klovholt Siggerud" userId="41977762-9bf0-408d-9151-79aeb0aaf34b" providerId="ADAL" clId="{C5AF6724-7A46-6C43-87C0-180004E43F10}" dt="2022-10-13T08:39:27.758" v="1031" actId="1036"/>
          <ac:spMkLst>
            <pc:docMk/>
            <pc:sldMk cId="4245051027" sldId="1147"/>
            <ac:spMk id="18" creationId="{CC6A8AE5-EB65-B095-E772-D95AA7D37166}"/>
          </ac:spMkLst>
        </pc:spChg>
        <pc:spChg chg="add del mod">
          <ac:chgData name="Martine Klovholt Siggerud" userId="41977762-9bf0-408d-9151-79aeb0aaf34b" providerId="ADAL" clId="{C5AF6724-7A46-6C43-87C0-180004E43F10}" dt="2022-10-13T06:23:26.648" v="96" actId="478"/>
          <ac:spMkLst>
            <pc:docMk/>
            <pc:sldMk cId="4245051027" sldId="1147"/>
            <ac:spMk id="19" creationId="{A228CDBE-43D0-D7A1-7D01-B070892C89D8}"/>
          </ac:spMkLst>
        </pc:spChg>
        <pc:spChg chg="add mod">
          <ac:chgData name="Martine Klovholt Siggerud" userId="41977762-9bf0-408d-9151-79aeb0aaf34b" providerId="ADAL" clId="{C5AF6724-7A46-6C43-87C0-180004E43F10}" dt="2022-10-13T08:39:27.758" v="1031" actId="1036"/>
          <ac:spMkLst>
            <pc:docMk/>
            <pc:sldMk cId="4245051027" sldId="1147"/>
            <ac:spMk id="20" creationId="{741DA559-101D-03D8-3CCB-327546F47A24}"/>
          </ac:spMkLst>
        </pc:spChg>
        <pc:spChg chg="add mod">
          <ac:chgData name="Martine Klovholt Siggerud" userId="41977762-9bf0-408d-9151-79aeb0aaf34b" providerId="ADAL" clId="{C5AF6724-7A46-6C43-87C0-180004E43F10}" dt="2022-10-13T08:39:27.758" v="1031" actId="1036"/>
          <ac:spMkLst>
            <pc:docMk/>
            <pc:sldMk cId="4245051027" sldId="1147"/>
            <ac:spMk id="21" creationId="{930E2F2F-4177-FAAA-81E8-B3A54054A5C4}"/>
          </ac:spMkLst>
        </pc:spChg>
        <pc:spChg chg="del">
          <ac:chgData name="Martine Klovholt Siggerud" userId="41977762-9bf0-408d-9151-79aeb0aaf34b" providerId="ADAL" clId="{C5AF6724-7A46-6C43-87C0-180004E43F10}" dt="2022-10-13T06:19:18.185" v="34" actId="478"/>
          <ac:spMkLst>
            <pc:docMk/>
            <pc:sldMk cId="4245051027" sldId="1147"/>
            <ac:spMk id="28" creationId="{4ADBC734-921F-F57C-0327-E185B7A745CA}"/>
          </ac:spMkLst>
        </pc:spChg>
        <pc:spChg chg="del">
          <ac:chgData name="Martine Klovholt Siggerud" userId="41977762-9bf0-408d-9151-79aeb0aaf34b" providerId="ADAL" clId="{C5AF6724-7A46-6C43-87C0-180004E43F10}" dt="2022-10-13T06:19:18.185" v="34" actId="478"/>
          <ac:spMkLst>
            <pc:docMk/>
            <pc:sldMk cId="4245051027" sldId="1147"/>
            <ac:spMk id="50" creationId="{EFDD7E19-8B36-3767-336D-DEA4E253D60C}"/>
          </ac:spMkLst>
        </pc:spChg>
        <pc:spChg chg="del">
          <ac:chgData name="Martine Klovholt Siggerud" userId="41977762-9bf0-408d-9151-79aeb0aaf34b" providerId="ADAL" clId="{C5AF6724-7A46-6C43-87C0-180004E43F10}" dt="2022-10-13T06:19:18.185" v="34" actId="478"/>
          <ac:spMkLst>
            <pc:docMk/>
            <pc:sldMk cId="4245051027" sldId="1147"/>
            <ac:spMk id="51" creationId="{4EDC030F-FA72-5642-B228-B70E862D8A16}"/>
          </ac:spMkLst>
        </pc:spChg>
        <pc:spChg chg="del">
          <ac:chgData name="Martine Klovholt Siggerud" userId="41977762-9bf0-408d-9151-79aeb0aaf34b" providerId="ADAL" clId="{C5AF6724-7A46-6C43-87C0-180004E43F10}" dt="2022-10-13T06:19:18.185" v="34" actId="478"/>
          <ac:spMkLst>
            <pc:docMk/>
            <pc:sldMk cId="4245051027" sldId="1147"/>
            <ac:spMk id="52" creationId="{646970E2-C539-93B7-5417-3B9A0B361022}"/>
          </ac:spMkLst>
        </pc:spChg>
        <pc:spChg chg="del">
          <ac:chgData name="Martine Klovholt Siggerud" userId="41977762-9bf0-408d-9151-79aeb0aaf34b" providerId="ADAL" clId="{C5AF6724-7A46-6C43-87C0-180004E43F10}" dt="2022-10-13T06:19:18.185" v="34" actId="478"/>
          <ac:spMkLst>
            <pc:docMk/>
            <pc:sldMk cId="4245051027" sldId="1147"/>
            <ac:spMk id="53" creationId="{2909B6DF-8552-6E9F-9F37-29F124EE0C13}"/>
          </ac:spMkLst>
        </pc:spChg>
        <pc:spChg chg="del">
          <ac:chgData name="Martine Klovholt Siggerud" userId="41977762-9bf0-408d-9151-79aeb0aaf34b" providerId="ADAL" clId="{C5AF6724-7A46-6C43-87C0-180004E43F10}" dt="2022-10-13T06:19:18.185" v="34" actId="478"/>
          <ac:spMkLst>
            <pc:docMk/>
            <pc:sldMk cId="4245051027" sldId="1147"/>
            <ac:spMk id="54" creationId="{354A62EC-9E56-01BD-2072-98121A995469}"/>
          </ac:spMkLst>
        </pc:spChg>
        <pc:spChg chg="del">
          <ac:chgData name="Martine Klovholt Siggerud" userId="41977762-9bf0-408d-9151-79aeb0aaf34b" providerId="ADAL" clId="{C5AF6724-7A46-6C43-87C0-180004E43F10}" dt="2022-10-13T06:19:18.185" v="34" actId="478"/>
          <ac:spMkLst>
            <pc:docMk/>
            <pc:sldMk cId="4245051027" sldId="1147"/>
            <ac:spMk id="55" creationId="{05C30369-6F16-8755-D495-5BC8A444FE37}"/>
          </ac:spMkLst>
        </pc:spChg>
        <pc:spChg chg="del">
          <ac:chgData name="Martine Klovholt Siggerud" userId="41977762-9bf0-408d-9151-79aeb0aaf34b" providerId="ADAL" clId="{C5AF6724-7A46-6C43-87C0-180004E43F10}" dt="2022-10-13T06:19:18.185" v="34" actId="478"/>
          <ac:spMkLst>
            <pc:docMk/>
            <pc:sldMk cId="4245051027" sldId="1147"/>
            <ac:spMk id="56" creationId="{B4961B2A-C415-C2DE-2745-4EAF15373793}"/>
          </ac:spMkLst>
        </pc:spChg>
        <pc:spChg chg="del">
          <ac:chgData name="Martine Klovholt Siggerud" userId="41977762-9bf0-408d-9151-79aeb0aaf34b" providerId="ADAL" clId="{C5AF6724-7A46-6C43-87C0-180004E43F10}" dt="2022-10-13T06:19:18.185" v="34" actId="478"/>
          <ac:spMkLst>
            <pc:docMk/>
            <pc:sldMk cId="4245051027" sldId="1147"/>
            <ac:spMk id="57" creationId="{8854E92E-AC81-9D7C-3F2D-A1D22185BCDE}"/>
          </ac:spMkLst>
        </pc:spChg>
        <pc:spChg chg="del">
          <ac:chgData name="Martine Klovholt Siggerud" userId="41977762-9bf0-408d-9151-79aeb0aaf34b" providerId="ADAL" clId="{C5AF6724-7A46-6C43-87C0-180004E43F10}" dt="2022-10-13T06:19:18.185" v="34" actId="478"/>
          <ac:spMkLst>
            <pc:docMk/>
            <pc:sldMk cId="4245051027" sldId="1147"/>
            <ac:spMk id="58" creationId="{58C827FD-1813-B9DD-6A74-F6479E2714C1}"/>
          </ac:spMkLst>
        </pc:spChg>
        <pc:spChg chg="del">
          <ac:chgData name="Martine Klovholt Siggerud" userId="41977762-9bf0-408d-9151-79aeb0aaf34b" providerId="ADAL" clId="{C5AF6724-7A46-6C43-87C0-180004E43F10}" dt="2022-10-13T06:19:18.185" v="34" actId="478"/>
          <ac:spMkLst>
            <pc:docMk/>
            <pc:sldMk cId="4245051027" sldId="1147"/>
            <ac:spMk id="59" creationId="{25B1A621-3388-C667-8E96-4DD5BD0C51DB}"/>
          </ac:spMkLst>
        </pc:spChg>
        <pc:spChg chg="del">
          <ac:chgData name="Martine Klovholt Siggerud" userId="41977762-9bf0-408d-9151-79aeb0aaf34b" providerId="ADAL" clId="{C5AF6724-7A46-6C43-87C0-180004E43F10}" dt="2022-10-13T06:19:18.185" v="34" actId="478"/>
          <ac:spMkLst>
            <pc:docMk/>
            <pc:sldMk cId="4245051027" sldId="1147"/>
            <ac:spMk id="60" creationId="{F5757CF4-41FB-7919-1395-58E9EB35751A}"/>
          </ac:spMkLst>
        </pc:spChg>
        <pc:spChg chg="del">
          <ac:chgData name="Martine Klovholt Siggerud" userId="41977762-9bf0-408d-9151-79aeb0aaf34b" providerId="ADAL" clId="{C5AF6724-7A46-6C43-87C0-180004E43F10}" dt="2022-10-13T06:19:18.185" v="34" actId="478"/>
          <ac:spMkLst>
            <pc:docMk/>
            <pc:sldMk cId="4245051027" sldId="1147"/>
            <ac:spMk id="61" creationId="{34BD91B3-A0C3-4D4A-FF87-C40E8ED03774}"/>
          </ac:spMkLst>
        </pc:spChg>
        <pc:spChg chg="del">
          <ac:chgData name="Martine Klovholt Siggerud" userId="41977762-9bf0-408d-9151-79aeb0aaf34b" providerId="ADAL" clId="{C5AF6724-7A46-6C43-87C0-180004E43F10}" dt="2022-10-13T06:19:18.185" v="34" actId="478"/>
          <ac:spMkLst>
            <pc:docMk/>
            <pc:sldMk cId="4245051027" sldId="1147"/>
            <ac:spMk id="62" creationId="{E0384F3A-034E-430C-DA22-07D6D5BE4B9A}"/>
          </ac:spMkLst>
        </pc:spChg>
        <pc:spChg chg="del">
          <ac:chgData name="Martine Klovholt Siggerud" userId="41977762-9bf0-408d-9151-79aeb0aaf34b" providerId="ADAL" clId="{C5AF6724-7A46-6C43-87C0-180004E43F10}" dt="2022-10-13T06:19:18.185" v="34" actId="478"/>
          <ac:spMkLst>
            <pc:docMk/>
            <pc:sldMk cId="4245051027" sldId="1147"/>
            <ac:spMk id="63" creationId="{7F92A785-077F-4386-F84D-E4F453EEC113}"/>
          </ac:spMkLst>
        </pc:spChg>
        <pc:spChg chg="del">
          <ac:chgData name="Martine Klovholt Siggerud" userId="41977762-9bf0-408d-9151-79aeb0aaf34b" providerId="ADAL" clId="{C5AF6724-7A46-6C43-87C0-180004E43F10}" dt="2022-10-13T06:19:18.185" v="34" actId="478"/>
          <ac:spMkLst>
            <pc:docMk/>
            <pc:sldMk cId="4245051027" sldId="1147"/>
            <ac:spMk id="64" creationId="{50812A09-1951-94B6-F646-A36BC4BFD7D5}"/>
          </ac:spMkLst>
        </pc:spChg>
        <pc:spChg chg="del">
          <ac:chgData name="Martine Klovholt Siggerud" userId="41977762-9bf0-408d-9151-79aeb0aaf34b" providerId="ADAL" clId="{C5AF6724-7A46-6C43-87C0-180004E43F10}" dt="2022-10-13T06:19:18.185" v="34" actId="478"/>
          <ac:spMkLst>
            <pc:docMk/>
            <pc:sldMk cId="4245051027" sldId="1147"/>
            <ac:spMk id="65" creationId="{FB65B7C1-0357-11C8-4638-EC38DA8E1B04}"/>
          </ac:spMkLst>
        </pc:spChg>
        <pc:spChg chg="del">
          <ac:chgData name="Martine Klovholt Siggerud" userId="41977762-9bf0-408d-9151-79aeb0aaf34b" providerId="ADAL" clId="{C5AF6724-7A46-6C43-87C0-180004E43F10}" dt="2022-10-13T06:19:18.185" v="34" actId="478"/>
          <ac:spMkLst>
            <pc:docMk/>
            <pc:sldMk cId="4245051027" sldId="1147"/>
            <ac:spMk id="66" creationId="{DD14BB02-DC30-75A2-C584-703E1162AF81}"/>
          </ac:spMkLst>
        </pc:spChg>
        <pc:spChg chg="del">
          <ac:chgData name="Martine Klovholt Siggerud" userId="41977762-9bf0-408d-9151-79aeb0aaf34b" providerId="ADAL" clId="{C5AF6724-7A46-6C43-87C0-180004E43F10}" dt="2022-10-13T06:19:18.185" v="34" actId="478"/>
          <ac:spMkLst>
            <pc:docMk/>
            <pc:sldMk cId="4245051027" sldId="1147"/>
            <ac:spMk id="67" creationId="{97507AF9-BB9C-0B5B-6DBE-4F5BFE713D8F}"/>
          </ac:spMkLst>
        </pc:spChg>
        <pc:spChg chg="del">
          <ac:chgData name="Martine Klovholt Siggerud" userId="41977762-9bf0-408d-9151-79aeb0aaf34b" providerId="ADAL" clId="{C5AF6724-7A46-6C43-87C0-180004E43F10}" dt="2022-10-13T06:19:18.185" v="34" actId="478"/>
          <ac:spMkLst>
            <pc:docMk/>
            <pc:sldMk cId="4245051027" sldId="1147"/>
            <ac:spMk id="68" creationId="{2693D9CF-122A-40D5-706A-627C8535B11B}"/>
          </ac:spMkLst>
        </pc:spChg>
        <pc:spChg chg="del">
          <ac:chgData name="Martine Klovholt Siggerud" userId="41977762-9bf0-408d-9151-79aeb0aaf34b" providerId="ADAL" clId="{C5AF6724-7A46-6C43-87C0-180004E43F10}" dt="2022-10-13T06:19:18.185" v="34" actId="478"/>
          <ac:spMkLst>
            <pc:docMk/>
            <pc:sldMk cId="4245051027" sldId="1147"/>
            <ac:spMk id="69" creationId="{F5AB2E83-A255-56FA-49B4-62A0FAD463F3}"/>
          </ac:spMkLst>
        </pc:spChg>
        <pc:spChg chg="del">
          <ac:chgData name="Martine Klovholt Siggerud" userId="41977762-9bf0-408d-9151-79aeb0aaf34b" providerId="ADAL" clId="{C5AF6724-7A46-6C43-87C0-180004E43F10}" dt="2022-10-13T06:19:18.185" v="34" actId="478"/>
          <ac:spMkLst>
            <pc:docMk/>
            <pc:sldMk cId="4245051027" sldId="1147"/>
            <ac:spMk id="70" creationId="{07144A9C-CE8B-7B7F-D3FD-80B07C727EC9}"/>
          </ac:spMkLst>
        </pc:spChg>
        <pc:spChg chg="del">
          <ac:chgData name="Martine Klovholt Siggerud" userId="41977762-9bf0-408d-9151-79aeb0aaf34b" providerId="ADAL" clId="{C5AF6724-7A46-6C43-87C0-180004E43F10}" dt="2022-10-13T06:19:18.185" v="34" actId="478"/>
          <ac:spMkLst>
            <pc:docMk/>
            <pc:sldMk cId="4245051027" sldId="1147"/>
            <ac:spMk id="71" creationId="{2336118F-7C7A-1CA3-FB83-5ED667042989}"/>
          </ac:spMkLst>
        </pc:spChg>
        <pc:spChg chg="del">
          <ac:chgData name="Martine Klovholt Siggerud" userId="41977762-9bf0-408d-9151-79aeb0aaf34b" providerId="ADAL" clId="{C5AF6724-7A46-6C43-87C0-180004E43F10}" dt="2022-10-13T06:19:18.185" v="34" actId="478"/>
          <ac:spMkLst>
            <pc:docMk/>
            <pc:sldMk cId="4245051027" sldId="1147"/>
            <ac:spMk id="72" creationId="{3057EE59-C26D-1E70-37A6-EF54B59D86EC}"/>
          </ac:spMkLst>
        </pc:spChg>
        <pc:spChg chg="del">
          <ac:chgData name="Martine Klovholt Siggerud" userId="41977762-9bf0-408d-9151-79aeb0aaf34b" providerId="ADAL" clId="{C5AF6724-7A46-6C43-87C0-180004E43F10}" dt="2022-10-13T06:19:18.185" v="34" actId="478"/>
          <ac:spMkLst>
            <pc:docMk/>
            <pc:sldMk cId="4245051027" sldId="1147"/>
            <ac:spMk id="73" creationId="{2343BA92-1191-8690-16F7-A2E2203BCE47}"/>
          </ac:spMkLst>
        </pc:spChg>
        <pc:spChg chg="del">
          <ac:chgData name="Martine Klovholt Siggerud" userId="41977762-9bf0-408d-9151-79aeb0aaf34b" providerId="ADAL" clId="{C5AF6724-7A46-6C43-87C0-180004E43F10}" dt="2022-10-13T06:19:18.185" v="34" actId="478"/>
          <ac:spMkLst>
            <pc:docMk/>
            <pc:sldMk cId="4245051027" sldId="1147"/>
            <ac:spMk id="74" creationId="{2E35E6BF-47D5-AC6C-E2AA-50FECB23BE50}"/>
          </ac:spMkLst>
        </pc:spChg>
        <pc:spChg chg="del">
          <ac:chgData name="Martine Klovholt Siggerud" userId="41977762-9bf0-408d-9151-79aeb0aaf34b" providerId="ADAL" clId="{C5AF6724-7A46-6C43-87C0-180004E43F10}" dt="2022-10-13T06:19:18.185" v="34" actId="478"/>
          <ac:spMkLst>
            <pc:docMk/>
            <pc:sldMk cId="4245051027" sldId="1147"/>
            <ac:spMk id="75" creationId="{EDE23407-F6B8-6205-59E9-3582EFC552FF}"/>
          </ac:spMkLst>
        </pc:spChg>
        <pc:spChg chg="del">
          <ac:chgData name="Martine Klovholt Siggerud" userId="41977762-9bf0-408d-9151-79aeb0aaf34b" providerId="ADAL" clId="{C5AF6724-7A46-6C43-87C0-180004E43F10}" dt="2022-10-13T06:19:18.185" v="34" actId="478"/>
          <ac:spMkLst>
            <pc:docMk/>
            <pc:sldMk cId="4245051027" sldId="1147"/>
            <ac:spMk id="76" creationId="{BA67516C-BEC6-640E-D21D-6798932B11BF}"/>
          </ac:spMkLst>
        </pc:spChg>
        <pc:spChg chg="del">
          <ac:chgData name="Martine Klovholt Siggerud" userId="41977762-9bf0-408d-9151-79aeb0aaf34b" providerId="ADAL" clId="{C5AF6724-7A46-6C43-87C0-180004E43F10}" dt="2022-10-13T06:19:18.185" v="34" actId="478"/>
          <ac:spMkLst>
            <pc:docMk/>
            <pc:sldMk cId="4245051027" sldId="1147"/>
            <ac:spMk id="77" creationId="{9E540C79-BFB4-3E2E-A805-A3BF8052D4C5}"/>
          </ac:spMkLst>
        </pc:spChg>
        <pc:spChg chg="del">
          <ac:chgData name="Martine Klovholt Siggerud" userId="41977762-9bf0-408d-9151-79aeb0aaf34b" providerId="ADAL" clId="{C5AF6724-7A46-6C43-87C0-180004E43F10}" dt="2022-10-13T06:19:18.185" v="34" actId="478"/>
          <ac:spMkLst>
            <pc:docMk/>
            <pc:sldMk cId="4245051027" sldId="1147"/>
            <ac:spMk id="78" creationId="{999CBE6E-7A5D-8379-757E-7FB96DDDD5D2}"/>
          </ac:spMkLst>
        </pc:spChg>
        <pc:spChg chg="del">
          <ac:chgData name="Martine Klovholt Siggerud" userId="41977762-9bf0-408d-9151-79aeb0aaf34b" providerId="ADAL" clId="{C5AF6724-7A46-6C43-87C0-180004E43F10}" dt="2022-10-13T06:19:18.185" v="34" actId="478"/>
          <ac:spMkLst>
            <pc:docMk/>
            <pc:sldMk cId="4245051027" sldId="1147"/>
            <ac:spMk id="79" creationId="{45D79191-85AD-7A8D-9A27-D93DDC2BC9D3}"/>
          </ac:spMkLst>
        </pc:spChg>
        <pc:spChg chg="del">
          <ac:chgData name="Martine Klovholt Siggerud" userId="41977762-9bf0-408d-9151-79aeb0aaf34b" providerId="ADAL" clId="{C5AF6724-7A46-6C43-87C0-180004E43F10}" dt="2022-10-13T06:19:18.185" v="34" actId="478"/>
          <ac:spMkLst>
            <pc:docMk/>
            <pc:sldMk cId="4245051027" sldId="1147"/>
            <ac:spMk id="80" creationId="{EF76E207-0F6A-D09C-745A-1A58FF817388}"/>
          </ac:spMkLst>
        </pc:spChg>
        <pc:spChg chg="del">
          <ac:chgData name="Martine Klovholt Siggerud" userId="41977762-9bf0-408d-9151-79aeb0aaf34b" providerId="ADAL" clId="{C5AF6724-7A46-6C43-87C0-180004E43F10}" dt="2022-10-13T06:19:18.185" v="34" actId="478"/>
          <ac:spMkLst>
            <pc:docMk/>
            <pc:sldMk cId="4245051027" sldId="1147"/>
            <ac:spMk id="81" creationId="{DE14862E-DED7-A7E5-D670-379C9E3FF08C}"/>
          </ac:spMkLst>
        </pc:spChg>
        <pc:spChg chg="del">
          <ac:chgData name="Martine Klovholt Siggerud" userId="41977762-9bf0-408d-9151-79aeb0aaf34b" providerId="ADAL" clId="{C5AF6724-7A46-6C43-87C0-180004E43F10}" dt="2022-10-13T06:19:18.185" v="34" actId="478"/>
          <ac:spMkLst>
            <pc:docMk/>
            <pc:sldMk cId="4245051027" sldId="1147"/>
            <ac:spMk id="82" creationId="{37F02B71-2888-1D6B-6155-80F7725A6C00}"/>
          </ac:spMkLst>
        </pc:spChg>
        <pc:spChg chg="del">
          <ac:chgData name="Martine Klovholt Siggerud" userId="41977762-9bf0-408d-9151-79aeb0aaf34b" providerId="ADAL" clId="{C5AF6724-7A46-6C43-87C0-180004E43F10}" dt="2022-10-13T06:19:18.185" v="34" actId="478"/>
          <ac:spMkLst>
            <pc:docMk/>
            <pc:sldMk cId="4245051027" sldId="1147"/>
            <ac:spMk id="83" creationId="{2E089FEC-D960-54BB-EF9E-7A6F261472FF}"/>
          </ac:spMkLst>
        </pc:spChg>
        <pc:spChg chg="del">
          <ac:chgData name="Martine Klovholt Siggerud" userId="41977762-9bf0-408d-9151-79aeb0aaf34b" providerId="ADAL" clId="{C5AF6724-7A46-6C43-87C0-180004E43F10}" dt="2022-10-13T06:19:18.185" v="34" actId="478"/>
          <ac:spMkLst>
            <pc:docMk/>
            <pc:sldMk cId="4245051027" sldId="1147"/>
            <ac:spMk id="84" creationId="{B017B75D-2116-836E-F421-FE2D82462FAF}"/>
          </ac:spMkLst>
        </pc:spChg>
        <pc:spChg chg="del">
          <ac:chgData name="Martine Klovholt Siggerud" userId="41977762-9bf0-408d-9151-79aeb0aaf34b" providerId="ADAL" clId="{C5AF6724-7A46-6C43-87C0-180004E43F10}" dt="2022-10-13T06:19:18.185" v="34" actId="478"/>
          <ac:spMkLst>
            <pc:docMk/>
            <pc:sldMk cId="4245051027" sldId="1147"/>
            <ac:spMk id="85" creationId="{396DCD41-5C5B-966E-3E62-A7EDDF9EF8AD}"/>
          </ac:spMkLst>
        </pc:spChg>
        <pc:spChg chg="del">
          <ac:chgData name="Martine Klovholt Siggerud" userId="41977762-9bf0-408d-9151-79aeb0aaf34b" providerId="ADAL" clId="{C5AF6724-7A46-6C43-87C0-180004E43F10}" dt="2022-10-13T06:19:18.185" v="34" actId="478"/>
          <ac:spMkLst>
            <pc:docMk/>
            <pc:sldMk cId="4245051027" sldId="1147"/>
            <ac:spMk id="86" creationId="{7B63DDBE-AB7E-FA28-C18E-33D2FDE143FC}"/>
          </ac:spMkLst>
        </pc:spChg>
        <pc:spChg chg="del">
          <ac:chgData name="Martine Klovholt Siggerud" userId="41977762-9bf0-408d-9151-79aeb0aaf34b" providerId="ADAL" clId="{C5AF6724-7A46-6C43-87C0-180004E43F10}" dt="2022-10-13T06:19:18.185" v="34" actId="478"/>
          <ac:spMkLst>
            <pc:docMk/>
            <pc:sldMk cId="4245051027" sldId="1147"/>
            <ac:spMk id="87" creationId="{EDB405AC-7B0E-BB63-1863-C6937595303A}"/>
          </ac:spMkLst>
        </pc:spChg>
        <pc:spChg chg="del">
          <ac:chgData name="Martine Klovholt Siggerud" userId="41977762-9bf0-408d-9151-79aeb0aaf34b" providerId="ADAL" clId="{C5AF6724-7A46-6C43-87C0-180004E43F10}" dt="2022-10-13T06:19:18.185" v="34" actId="478"/>
          <ac:spMkLst>
            <pc:docMk/>
            <pc:sldMk cId="4245051027" sldId="1147"/>
            <ac:spMk id="88" creationId="{C19A84FB-521F-A513-E80C-7D872CC0A8C0}"/>
          </ac:spMkLst>
        </pc:spChg>
        <pc:spChg chg="del">
          <ac:chgData name="Martine Klovholt Siggerud" userId="41977762-9bf0-408d-9151-79aeb0aaf34b" providerId="ADAL" clId="{C5AF6724-7A46-6C43-87C0-180004E43F10}" dt="2022-10-13T06:19:18.185" v="34" actId="478"/>
          <ac:spMkLst>
            <pc:docMk/>
            <pc:sldMk cId="4245051027" sldId="1147"/>
            <ac:spMk id="89" creationId="{D7C50E0B-5112-6DBA-D655-6AFB8B808A3F}"/>
          </ac:spMkLst>
        </pc:spChg>
        <pc:spChg chg="del">
          <ac:chgData name="Martine Klovholt Siggerud" userId="41977762-9bf0-408d-9151-79aeb0aaf34b" providerId="ADAL" clId="{C5AF6724-7A46-6C43-87C0-180004E43F10}" dt="2022-10-13T06:19:18.185" v="34" actId="478"/>
          <ac:spMkLst>
            <pc:docMk/>
            <pc:sldMk cId="4245051027" sldId="1147"/>
            <ac:spMk id="90" creationId="{ECEDA094-74FC-1621-0C72-769BC7B4A08E}"/>
          </ac:spMkLst>
        </pc:spChg>
        <pc:spChg chg="del">
          <ac:chgData name="Martine Klovholt Siggerud" userId="41977762-9bf0-408d-9151-79aeb0aaf34b" providerId="ADAL" clId="{C5AF6724-7A46-6C43-87C0-180004E43F10}" dt="2022-10-13T06:19:18.185" v="34" actId="478"/>
          <ac:spMkLst>
            <pc:docMk/>
            <pc:sldMk cId="4245051027" sldId="1147"/>
            <ac:spMk id="91" creationId="{3A9DE3C1-DEA9-0C76-99DD-D53F06467B0E}"/>
          </ac:spMkLst>
        </pc:spChg>
        <pc:spChg chg="del">
          <ac:chgData name="Martine Klovholt Siggerud" userId="41977762-9bf0-408d-9151-79aeb0aaf34b" providerId="ADAL" clId="{C5AF6724-7A46-6C43-87C0-180004E43F10}" dt="2022-10-13T06:19:18.185" v="34" actId="478"/>
          <ac:spMkLst>
            <pc:docMk/>
            <pc:sldMk cId="4245051027" sldId="1147"/>
            <ac:spMk id="92" creationId="{9B3F823B-AF9D-109E-6777-2AD99B110A43}"/>
          </ac:spMkLst>
        </pc:spChg>
        <pc:spChg chg="del">
          <ac:chgData name="Martine Klovholt Siggerud" userId="41977762-9bf0-408d-9151-79aeb0aaf34b" providerId="ADAL" clId="{C5AF6724-7A46-6C43-87C0-180004E43F10}" dt="2022-10-13T06:19:18.185" v="34" actId="478"/>
          <ac:spMkLst>
            <pc:docMk/>
            <pc:sldMk cId="4245051027" sldId="1147"/>
            <ac:spMk id="93" creationId="{24CB8C0C-F58D-DCD1-85D4-862D33FE596B}"/>
          </ac:spMkLst>
        </pc:spChg>
        <pc:spChg chg="del">
          <ac:chgData name="Martine Klovholt Siggerud" userId="41977762-9bf0-408d-9151-79aeb0aaf34b" providerId="ADAL" clId="{C5AF6724-7A46-6C43-87C0-180004E43F10}" dt="2022-10-13T06:19:18.185" v="34" actId="478"/>
          <ac:spMkLst>
            <pc:docMk/>
            <pc:sldMk cId="4245051027" sldId="1147"/>
            <ac:spMk id="94" creationId="{088E3113-760F-FF9C-4932-99A64F59D268}"/>
          </ac:spMkLst>
        </pc:spChg>
        <pc:spChg chg="del">
          <ac:chgData name="Martine Klovholt Siggerud" userId="41977762-9bf0-408d-9151-79aeb0aaf34b" providerId="ADAL" clId="{C5AF6724-7A46-6C43-87C0-180004E43F10}" dt="2022-10-13T06:19:18.185" v="34" actId="478"/>
          <ac:spMkLst>
            <pc:docMk/>
            <pc:sldMk cId="4245051027" sldId="1147"/>
            <ac:spMk id="95" creationId="{132153D6-8361-72FB-EFE9-861B56498238}"/>
          </ac:spMkLst>
        </pc:spChg>
        <pc:spChg chg="del">
          <ac:chgData name="Martine Klovholt Siggerud" userId="41977762-9bf0-408d-9151-79aeb0aaf34b" providerId="ADAL" clId="{C5AF6724-7A46-6C43-87C0-180004E43F10}" dt="2022-10-13T06:19:18.185" v="34" actId="478"/>
          <ac:spMkLst>
            <pc:docMk/>
            <pc:sldMk cId="4245051027" sldId="1147"/>
            <ac:spMk id="96" creationId="{8D7D6190-D341-6ECA-CB3F-7CF1656D11D8}"/>
          </ac:spMkLst>
        </pc:spChg>
        <pc:spChg chg="del">
          <ac:chgData name="Martine Klovholt Siggerud" userId="41977762-9bf0-408d-9151-79aeb0aaf34b" providerId="ADAL" clId="{C5AF6724-7A46-6C43-87C0-180004E43F10}" dt="2022-10-13T06:19:18.185" v="34" actId="478"/>
          <ac:spMkLst>
            <pc:docMk/>
            <pc:sldMk cId="4245051027" sldId="1147"/>
            <ac:spMk id="97" creationId="{ADC2B8C7-8217-62BB-A3DB-66A3CB2D3B73}"/>
          </ac:spMkLst>
        </pc:spChg>
        <pc:spChg chg="del">
          <ac:chgData name="Martine Klovholt Siggerud" userId="41977762-9bf0-408d-9151-79aeb0aaf34b" providerId="ADAL" clId="{C5AF6724-7A46-6C43-87C0-180004E43F10}" dt="2022-10-13T06:19:18.185" v="34" actId="478"/>
          <ac:spMkLst>
            <pc:docMk/>
            <pc:sldMk cId="4245051027" sldId="1147"/>
            <ac:spMk id="98" creationId="{AB8944DF-BE87-512F-DFF8-6C84D561EA30}"/>
          </ac:spMkLst>
        </pc:spChg>
        <pc:spChg chg="del">
          <ac:chgData name="Martine Klovholt Siggerud" userId="41977762-9bf0-408d-9151-79aeb0aaf34b" providerId="ADAL" clId="{C5AF6724-7A46-6C43-87C0-180004E43F10}" dt="2022-10-13T06:19:18.185" v="34" actId="478"/>
          <ac:spMkLst>
            <pc:docMk/>
            <pc:sldMk cId="4245051027" sldId="1147"/>
            <ac:spMk id="99" creationId="{F1FE76FB-B153-693F-6E25-AE029C60BE74}"/>
          </ac:spMkLst>
        </pc:spChg>
        <pc:spChg chg="del">
          <ac:chgData name="Martine Klovholt Siggerud" userId="41977762-9bf0-408d-9151-79aeb0aaf34b" providerId="ADAL" clId="{C5AF6724-7A46-6C43-87C0-180004E43F10}" dt="2022-10-13T06:19:18.185" v="34" actId="478"/>
          <ac:spMkLst>
            <pc:docMk/>
            <pc:sldMk cId="4245051027" sldId="1147"/>
            <ac:spMk id="100" creationId="{3F635A06-565D-7AB3-8609-AC84559ADEF3}"/>
          </ac:spMkLst>
        </pc:spChg>
        <pc:spChg chg="del">
          <ac:chgData name="Martine Klovholt Siggerud" userId="41977762-9bf0-408d-9151-79aeb0aaf34b" providerId="ADAL" clId="{C5AF6724-7A46-6C43-87C0-180004E43F10}" dt="2022-10-13T06:19:18.185" v="34" actId="478"/>
          <ac:spMkLst>
            <pc:docMk/>
            <pc:sldMk cId="4245051027" sldId="1147"/>
            <ac:spMk id="101" creationId="{A6EAD78B-A6D1-83E5-2A31-39A8DEFDE77C}"/>
          </ac:spMkLst>
        </pc:spChg>
        <pc:spChg chg="del">
          <ac:chgData name="Martine Klovholt Siggerud" userId="41977762-9bf0-408d-9151-79aeb0aaf34b" providerId="ADAL" clId="{C5AF6724-7A46-6C43-87C0-180004E43F10}" dt="2022-10-13T06:19:18.185" v="34" actId="478"/>
          <ac:spMkLst>
            <pc:docMk/>
            <pc:sldMk cId="4245051027" sldId="1147"/>
            <ac:spMk id="102" creationId="{50FED474-FE09-5D4A-8A3D-64ADC2EF6B07}"/>
          </ac:spMkLst>
        </pc:spChg>
        <pc:spChg chg="del">
          <ac:chgData name="Martine Klovholt Siggerud" userId="41977762-9bf0-408d-9151-79aeb0aaf34b" providerId="ADAL" clId="{C5AF6724-7A46-6C43-87C0-180004E43F10}" dt="2022-10-13T06:19:18.185" v="34" actId="478"/>
          <ac:spMkLst>
            <pc:docMk/>
            <pc:sldMk cId="4245051027" sldId="1147"/>
            <ac:spMk id="103" creationId="{13BD88A8-3174-4E60-69CA-82BD1B3DD37E}"/>
          </ac:spMkLst>
        </pc:spChg>
        <pc:spChg chg="del">
          <ac:chgData name="Martine Klovholt Siggerud" userId="41977762-9bf0-408d-9151-79aeb0aaf34b" providerId="ADAL" clId="{C5AF6724-7A46-6C43-87C0-180004E43F10}" dt="2022-10-13T06:19:18.185" v="34" actId="478"/>
          <ac:spMkLst>
            <pc:docMk/>
            <pc:sldMk cId="4245051027" sldId="1147"/>
            <ac:spMk id="104" creationId="{FF3C60B2-5F35-B09F-7517-BCAD49B83276}"/>
          </ac:spMkLst>
        </pc:spChg>
        <pc:spChg chg="del">
          <ac:chgData name="Martine Klovholt Siggerud" userId="41977762-9bf0-408d-9151-79aeb0aaf34b" providerId="ADAL" clId="{C5AF6724-7A46-6C43-87C0-180004E43F10}" dt="2022-10-13T06:19:18.185" v="34" actId="478"/>
          <ac:spMkLst>
            <pc:docMk/>
            <pc:sldMk cId="4245051027" sldId="1147"/>
            <ac:spMk id="105" creationId="{9390E273-E605-6A35-685E-A1AC32539FF2}"/>
          </ac:spMkLst>
        </pc:spChg>
        <pc:spChg chg="del">
          <ac:chgData name="Martine Klovholt Siggerud" userId="41977762-9bf0-408d-9151-79aeb0aaf34b" providerId="ADAL" clId="{C5AF6724-7A46-6C43-87C0-180004E43F10}" dt="2022-10-13T06:19:18.185" v="34" actId="478"/>
          <ac:spMkLst>
            <pc:docMk/>
            <pc:sldMk cId="4245051027" sldId="1147"/>
            <ac:spMk id="106" creationId="{E75B30E8-A0B2-8E38-5148-108906E10918}"/>
          </ac:spMkLst>
        </pc:spChg>
        <pc:spChg chg="del">
          <ac:chgData name="Martine Klovholt Siggerud" userId="41977762-9bf0-408d-9151-79aeb0aaf34b" providerId="ADAL" clId="{C5AF6724-7A46-6C43-87C0-180004E43F10}" dt="2022-10-13T06:19:18.185" v="34" actId="478"/>
          <ac:spMkLst>
            <pc:docMk/>
            <pc:sldMk cId="4245051027" sldId="1147"/>
            <ac:spMk id="107" creationId="{A9201587-49E7-33C0-0E1E-F5BB05992AA3}"/>
          </ac:spMkLst>
        </pc:spChg>
        <pc:spChg chg="del">
          <ac:chgData name="Martine Klovholt Siggerud" userId="41977762-9bf0-408d-9151-79aeb0aaf34b" providerId="ADAL" clId="{C5AF6724-7A46-6C43-87C0-180004E43F10}" dt="2022-10-13T06:19:18.185" v="34" actId="478"/>
          <ac:spMkLst>
            <pc:docMk/>
            <pc:sldMk cId="4245051027" sldId="1147"/>
            <ac:spMk id="108" creationId="{214CE45E-C3FC-689A-8359-DC7B6A460748}"/>
          </ac:spMkLst>
        </pc:spChg>
        <pc:spChg chg="del">
          <ac:chgData name="Martine Klovholt Siggerud" userId="41977762-9bf0-408d-9151-79aeb0aaf34b" providerId="ADAL" clId="{C5AF6724-7A46-6C43-87C0-180004E43F10}" dt="2022-10-13T06:19:18.185" v="34" actId="478"/>
          <ac:spMkLst>
            <pc:docMk/>
            <pc:sldMk cId="4245051027" sldId="1147"/>
            <ac:spMk id="109" creationId="{D6731B32-5573-B4EC-9008-CF7E668577DB}"/>
          </ac:spMkLst>
        </pc:spChg>
        <pc:spChg chg="del">
          <ac:chgData name="Martine Klovholt Siggerud" userId="41977762-9bf0-408d-9151-79aeb0aaf34b" providerId="ADAL" clId="{C5AF6724-7A46-6C43-87C0-180004E43F10}" dt="2022-10-13T06:19:18.185" v="34" actId="478"/>
          <ac:spMkLst>
            <pc:docMk/>
            <pc:sldMk cId="4245051027" sldId="1147"/>
            <ac:spMk id="110" creationId="{E9E91757-7342-C9F1-7C89-B3A423315018}"/>
          </ac:spMkLst>
        </pc:spChg>
        <pc:spChg chg="del">
          <ac:chgData name="Martine Klovholt Siggerud" userId="41977762-9bf0-408d-9151-79aeb0aaf34b" providerId="ADAL" clId="{C5AF6724-7A46-6C43-87C0-180004E43F10}" dt="2022-10-13T06:19:18.185" v="34" actId="478"/>
          <ac:spMkLst>
            <pc:docMk/>
            <pc:sldMk cId="4245051027" sldId="1147"/>
            <ac:spMk id="111" creationId="{DDD7BDE2-F030-B2D1-D62D-2C6F3BD37EEC}"/>
          </ac:spMkLst>
        </pc:spChg>
        <pc:spChg chg="del">
          <ac:chgData name="Martine Klovholt Siggerud" userId="41977762-9bf0-408d-9151-79aeb0aaf34b" providerId="ADAL" clId="{C5AF6724-7A46-6C43-87C0-180004E43F10}" dt="2022-10-13T06:19:18.185" v="34" actId="478"/>
          <ac:spMkLst>
            <pc:docMk/>
            <pc:sldMk cId="4245051027" sldId="1147"/>
            <ac:spMk id="112" creationId="{BF79B6FB-C578-EDBC-2A48-FDDBB36F5167}"/>
          </ac:spMkLst>
        </pc:spChg>
        <pc:spChg chg="del">
          <ac:chgData name="Martine Klovholt Siggerud" userId="41977762-9bf0-408d-9151-79aeb0aaf34b" providerId="ADAL" clId="{C5AF6724-7A46-6C43-87C0-180004E43F10}" dt="2022-10-13T06:19:18.185" v="34" actId="478"/>
          <ac:spMkLst>
            <pc:docMk/>
            <pc:sldMk cId="4245051027" sldId="1147"/>
            <ac:spMk id="125" creationId="{57983E9C-2B13-7C03-700C-36705A0EC0D0}"/>
          </ac:spMkLst>
        </pc:spChg>
        <pc:spChg chg="del">
          <ac:chgData name="Martine Klovholt Siggerud" userId="41977762-9bf0-408d-9151-79aeb0aaf34b" providerId="ADAL" clId="{C5AF6724-7A46-6C43-87C0-180004E43F10}" dt="2022-10-13T06:19:18.185" v="34" actId="478"/>
          <ac:spMkLst>
            <pc:docMk/>
            <pc:sldMk cId="4245051027" sldId="1147"/>
            <ac:spMk id="139" creationId="{6C76C779-3F3D-929C-BAA7-C7383C0AF07A}"/>
          </ac:spMkLst>
        </pc:spChg>
        <pc:spChg chg="del">
          <ac:chgData name="Martine Klovholt Siggerud" userId="41977762-9bf0-408d-9151-79aeb0aaf34b" providerId="ADAL" clId="{C5AF6724-7A46-6C43-87C0-180004E43F10}" dt="2022-10-13T06:19:18.185" v="34" actId="478"/>
          <ac:spMkLst>
            <pc:docMk/>
            <pc:sldMk cId="4245051027" sldId="1147"/>
            <ac:spMk id="140" creationId="{E6A0F0A6-4A6A-E761-57D5-C2C8AAF2B88C}"/>
          </ac:spMkLst>
        </pc:spChg>
        <pc:spChg chg="del">
          <ac:chgData name="Martine Klovholt Siggerud" userId="41977762-9bf0-408d-9151-79aeb0aaf34b" providerId="ADAL" clId="{C5AF6724-7A46-6C43-87C0-180004E43F10}" dt="2022-10-13T06:19:18.185" v="34" actId="478"/>
          <ac:spMkLst>
            <pc:docMk/>
            <pc:sldMk cId="4245051027" sldId="1147"/>
            <ac:spMk id="142" creationId="{17865CE4-554C-062A-FA1F-EE161B806A26}"/>
          </ac:spMkLst>
        </pc:spChg>
        <pc:spChg chg="del">
          <ac:chgData name="Martine Klovholt Siggerud" userId="41977762-9bf0-408d-9151-79aeb0aaf34b" providerId="ADAL" clId="{C5AF6724-7A46-6C43-87C0-180004E43F10}" dt="2022-10-13T06:19:18.185" v="34" actId="478"/>
          <ac:spMkLst>
            <pc:docMk/>
            <pc:sldMk cId="4245051027" sldId="1147"/>
            <ac:spMk id="143" creationId="{C3B18AFC-FC76-1147-EBC2-E56DBABC49E8}"/>
          </ac:spMkLst>
        </pc:spChg>
        <pc:spChg chg="del">
          <ac:chgData name="Martine Klovholt Siggerud" userId="41977762-9bf0-408d-9151-79aeb0aaf34b" providerId="ADAL" clId="{C5AF6724-7A46-6C43-87C0-180004E43F10}" dt="2022-10-13T06:19:18.185" v="34" actId="478"/>
          <ac:spMkLst>
            <pc:docMk/>
            <pc:sldMk cId="4245051027" sldId="1147"/>
            <ac:spMk id="144" creationId="{5E95F712-7A14-0363-FBC2-90C1DC648DF3}"/>
          </ac:spMkLst>
        </pc:spChg>
        <pc:spChg chg="del">
          <ac:chgData name="Martine Klovholt Siggerud" userId="41977762-9bf0-408d-9151-79aeb0aaf34b" providerId="ADAL" clId="{C5AF6724-7A46-6C43-87C0-180004E43F10}" dt="2022-10-13T06:19:18.185" v="34" actId="478"/>
          <ac:spMkLst>
            <pc:docMk/>
            <pc:sldMk cId="4245051027" sldId="1147"/>
            <ac:spMk id="145" creationId="{6470C9E5-F4A3-2874-A8F7-942EB54CD704}"/>
          </ac:spMkLst>
        </pc:spChg>
        <pc:spChg chg="del">
          <ac:chgData name="Martine Klovholt Siggerud" userId="41977762-9bf0-408d-9151-79aeb0aaf34b" providerId="ADAL" clId="{C5AF6724-7A46-6C43-87C0-180004E43F10}" dt="2022-10-13T06:19:18.185" v="34" actId="478"/>
          <ac:spMkLst>
            <pc:docMk/>
            <pc:sldMk cId="4245051027" sldId="1147"/>
            <ac:spMk id="146" creationId="{797C26E0-C84D-D19C-2536-1E9E45CC8518}"/>
          </ac:spMkLst>
        </pc:spChg>
        <pc:spChg chg="del">
          <ac:chgData name="Martine Klovholt Siggerud" userId="41977762-9bf0-408d-9151-79aeb0aaf34b" providerId="ADAL" clId="{C5AF6724-7A46-6C43-87C0-180004E43F10}" dt="2022-10-13T06:19:18.185" v="34" actId="478"/>
          <ac:spMkLst>
            <pc:docMk/>
            <pc:sldMk cId="4245051027" sldId="1147"/>
            <ac:spMk id="147" creationId="{98E6DCB4-96ED-7C5E-17AC-A29D21BE63D7}"/>
          </ac:spMkLst>
        </pc:spChg>
        <pc:spChg chg="del">
          <ac:chgData name="Martine Klovholt Siggerud" userId="41977762-9bf0-408d-9151-79aeb0aaf34b" providerId="ADAL" clId="{C5AF6724-7A46-6C43-87C0-180004E43F10}" dt="2022-10-13T06:19:18.185" v="34" actId="478"/>
          <ac:spMkLst>
            <pc:docMk/>
            <pc:sldMk cId="4245051027" sldId="1147"/>
            <ac:spMk id="148" creationId="{46176995-F47A-6D10-17B6-F127CFD06D7E}"/>
          </ac:spMkLst>
        </pc:spChg>
        <pc:spChg chg="del">
          <ac:chgData name="Martine Klovholt Siggerud" userId="41977762-9bf0-408d-9151-79aeb0aaf34b" providerId="ADAL" clId="{C5AF6724-7A46-6C43-87C0-180004E43F10}" dt="2022-10-13T06:19:18.185" v="34" actId="478"/>
          <ac:spMkLst>
            <pc:docMk/>
            <pc:sldMk cId="4245051027" sldId="1147"/>
            <ac:spMk id="149" creationId="{4486E0D8-CB78-497C-10AD-AC8EA44D15C0}"/>
          </ac:spMkLst>
        </pc:spChg>
        <pc:spChg chg="del">
          <ac:chgData name="Martine Klovholt Siggerud" userId="41977762-9bf0-408d-9151-79aeb0aaf34b" providerId="ADAL" clId="{C5AF6724-7A46-6C43-87C0-180004E43F10}" dt="2022-10-13T06:19:18.185" v="34" actId="478"/>
          <ac:spMkLst>
            <pc:docMk/>
            <pc:sldMk cId="4245051027" sldId="1147"/>
            <ac:spMk id="150" creationId="{F19A0D93-67AE-8233-28A5-0AC3BABB1E75}"/>
          </ac:spMkLst>
        </pc:spChg>
        <pc:spChg chg="del">
          <ac:chgData name="Martine Klovholt Siggerud" userId="41977762-9bf0-408d-9151-79aeb0aaf34b" providerId="ADAL" clId="{C5AF6724-7A46-6C43-87C0-180004E43F10}" dt="2022-10-13T06:19:18.185" v="34" actId="478"/>
          <ac:spMkLst>
            <pc:docMk/>
            <pc:sldMk cId="4245051027" sldId="1147"/>
            <ac:spMk id="151" creationId="{E4C2CC02-CEA5-1E47-FF7F-76783ECAC9F7}"/>
          </ac:spMkLst>
        </pc:spChg>
        <pc:spChg chg="del">
          <ac:chgData name="Martine Klovholt Siggerud" userId="41977762-9bf0-408d-9151-79aeb0aaf34b" providerId="ADAL" clId="{C5AF6724-7A46-6C43-87C0-180004E43F10}" dt="2022-10-13T06:19:18.185" v="34" actId="478"/>
          <ac:spMkLst>
            <pc:docMk/>
            <pc:sldMk cId="4245051027" sldId="1147"/>
            <ac:spMk id="152" creationId="{5A129DC3-1C01-BF4F-A113-EBF392F9C0C9}"/>
          </ac:spMkLst>
        </pc:spChg>
        <pc:spChg chg="del">
          <ac:chgData name="Martine Klovholt Siggerud" userId="41977762-9bf0-408d-9151-79aeb0aaf34b" providerId="ADAL" clId="{C5AF6724-7A46-6C43-87C0-180004E43F10}" dt="2022-10-13T06:19:18.185" v="34" actId="478"/>
          <ac:spMkLst>
            <pc:docMk/>
            <pc:sldMk cId="4245051027" sldId="1147"/>
            <ac:spMk id="153" creationId="{F177B846-C0A1-C426-7081-C26E28F0AC45}"/>
          </ac:spMkLst>
        </pc:spChg>
        <pc:spChg chg="del">
          <ac:chgData name="Martine Klovholt Siggerud" userId="41977762-9bf0-408d-9151-79aeb0aaf34b" providerId="ADAL" clId="{C5AF6724-7A46-6C43-87C0-180004E43F10}" dt="2022-10-13T06:19:18.185" v="34" actId="478"/>
          <ac:spMkLst>
            <pc:docMk/>
            <pc:sldMk cId="4245051027" sldId="1147"/>
            <ac:spMk id="154" creationId="{D5A445ED-F7BB-6415-182A-07CC3C936168}"/>
          </ac:spMkLst>
        </pc:spChg>
        <pc:spChg chg="del">
          <ac:chgData name="Martine Klovholt Siggerud" userId="41977762-9bf0-408d-9151-79aeb0aaf34b" providerId="ADAL" clId="{C5AF6724-7A46-6C43-87C0-180004E43F10}" dt="2022-10-13T06:19:18.185" v="34" actId="478"/>
          <ac:spMkLst>
            <pc:docMk/>
            <pc:sldMk cId="4245051027" sldId="1147"/>
            <ac:spMk id="155" creationId="{1DA6DDAE-0392-8944-A481-32F5EBFF2EAA}"/>
          </ac:spMkLst>
        </pc:spChg>
        <pc:spChg chg="del">
          <ac:chgData name="Martine Klovholt Siggerud" userId="41977762-9bf0-408d-9151-79aeb0aaf34b" providerId="ADAL" clId="{C5AF6724-7A46-6C43-87C0-180004E43F10}" dt="2022-10-13T06:19:20.044" v="35" actId="478"/>
          <ac:spMkLst>
            <pc:docMk/>
            <pc:sldMk cId="4245051027" sldId="1147"/>
            <ac:spMk id="156" creationId="{EEE3708D-645B-1460-FEB3-141435D09C09}"/>
          </ac:spMkLst>
        </pc:spChg>
        <pc:spChg chg="del">
          <ac:chgData name="Martine Klovholt Siggerud" userId="41977762-9bf0-408d-9151-79aeb0aaf34b" providerId="ADAL" clId="{C5AF6724-7A46-6C43-87C0-180004E43F10}" dt="2022-10-13T06:19:18.185" v="34" actId="478"/>
          <ac:spMkLst>
            <pc:docMk/>
            <pc:sldMk cId="4245051027" sldId="1147"/>
            <ac:spMk id="157" creationId="{FB3BCED0-CF6E-0493-908F-9F6D955964C0}"/>
          </ac:spMkLst>
        </pc:spChg>
        <pc:spChg chg="del">
          <ac:chgData name="Martine Klovholt Siggerud" userId="41977762-9bf0-408d-9151-79aeb0aaf34b" providerId="ADAL" clId="{C5AF6724-7A46-6C43-87C0-180004E43F10}" dt="2022-10-13T06:19:18.185" v="34" actId="478"/>
          <ac:spMkLst>
            <pc:docMk/>
            <pc:sldMk cId="4245051027" sldId="1147"/>
            <ac:spMk id="158" creationId="{C9DAA43C-E942-D6A8-5F70-4EA9B56B8B24}"/>
          </ac:spMkLst>
        </pc:spChg>
        <pc:spChg chg="del mod">
          <ac:chgData name="Martine Klovholt Siggerud" userId="41977762-9bf0-408d-9151-79aeb0aaf34b" providerId="ADAL" clId="{C5AF6724-7A46-6C43-87C0-180004E43F10}" dt="2022-10-13T08:28:16.594" v="301" actId="478"/>
          <ac:spMkLst>
            <pc:docMk/>
            <pc:sldMk cId="4245051027" sldId="1147"/>
            <ac:spMk id="159" creationId="{437F479A-9ECD-5C96-EB3A-BD05E4D1998B}"/>
          </ac:spMkLst>
        </pc:spChg>
        <pc:spChg chg="add del">
          <ac:chgData name="Martine Klovholt Siggerud" userId="41977762-9bf0-408d-9151-79aeb0aaf34b" providerId="ADAL" clId="{C5AF6724-7A46-6C43-87C0-180004E43F10}" dt="2022-10-13T07:32:04.118" v="149" actId="478"/>
          <ac:spMkLst>
            <pc:docMk/>
            <pc:sldMk cId="4245051027" sldId="1147"/>
            <ac:spMk id="164" creationId="{DF1DE65D-B4BF-3BC9-1B05-4DC49D2CFB8A}"/>
          </ac:spMkLst>
        </pc:spChg>
        <pc:spChg chg="add mod">
          <ac:chgData name="Martine Klovholt Siggerud" userId="41977762-9bf0-408d-9151-79aeb0aaf34b" providerId="ADAL" clId="{C5AF6724-7A46-6C43-87C0-180004E43F10}" dt="2022-10-26T06:07:36.962" v="1765" actId="14100"/>
          <ac:spMkLst>
            <pc:docMk/>
            <pc:sldMk cId="4245051027" sldId="1147"/>
            <ac:spMk id="165" creationId="{B43F7771-630F-CBA4-4E8A-033A211B2095}"/>
          </ac:spMkLst>
        </pc:spChg>
        <pc:spChg chg="add mod ord">
          <ac:chgData name="Martine Klovholt Siggerud" userId="41977762-9bf0-408d-9151-79aeb0aaf34b" providerId="ADAL" clId="{C5AF6724-7A46-6C43-87C0-180004E43F10}" dt="2022-10-13T08:28:07.810" v="299" actId="20577"/>
          <ac:spMkLst>
            <pc:docMk/>
            <pc:sldMk cId="4245051027" sldId="1147"/>
            <ac:spMk id="166" creationId="{EA0B3DC8-77F8-A096-C4A9-519925943B5D}"/>
          </ac:spMkLst>
        </pc:spChg>
        <pc:spChg chg="add del mod ord">
          <ac:chgData name="Martine Klovholt Siggerud" userId="41977762-9bf0-408d-9151-79aeb0aaf34b" providerId="ADAL" clId="{C5AF6724-7A46-6C43-87C0-180004E43F10}" dt="2022-10-13T08:27:47.016" v="292" actId="478"/>
          <ac:spMkLst>
            <pc:docMk/>
            <pc:sldMk cId="4245051027" sldId="1147"/>
            <ac:spMk id="167" creationId="{EC01F873-B05A-0E5B-AC7B-2D60DA4BD06A}"/>
          </ac:spMkLst>
        </pc:spChg>
        <pc:spChg chg="add del mod">
          <ac:chgData name="Martine Klovholt Siggerud" userId="41977762-9bf0-408d-9151-79aeb0aaf34b" providerId="ADAL" clId="{C5AF6724-7A46-6C43-87C0-180004E43F10}" dt="2022-10-13T08:28:13.719" v="300" actId="478"/>
          <ac:spMkLst>
            <pc:docMk/>
            <pc:sldMk cId="4245051027" sldId="1147"/>
            <ac:spMk id="168" creationId="{C60FC5A7-DF4B-7B0D-8714-60CDE97ECE67}"/>
          </ac:spMkLst>
        </pc:spChg>
        <pc:spChg chg="add mod">
          <ac:chgData name="Martine Klovholt Siggerud" userId="41977762-9bf0-408d-9151-79aeb0aaf34b" providerId="ADAL" clId="{C5AF6724-7A46-6C43-87C0-180004E43F10}" dt="2022-10-13T08:40:53.122" v="1042" actId="1076"/>
          <ac:spMkLst>
            <pc:docMk/>
            <pc:sldMk cId="4245051027" sldId="1147"/>
            <ac:spMk id="169" creationId="{E25A5038-7BF7-3F6F-CDF6-E3DA0FBF6F86}"/>
          </ac:spMkLst>
        </pc:spChg>
        <pc:spChg chg="add del mod">
          <ac:chgData name="Martine Klovholt Siggerud" userId="41977762-9bf0-408d-9151-79aeb0aaf34b" providerId="ADAL" clId="{C5AF6724-7A46-6C43-87C0-180004E43F10}" dt="2022-10-13T08:40:53.122" v="1042" actId="1076"/>
          <ac:spMkLst>
            <pc:docMk/>
            <pc:sldMk cId="4245051027" sldId="1147"/>
            <ac:spMk id="170" creationId="{53A3BD18-6FC6-1B1C-715A-DEF92F382C0D}"/>
          </ac:spMkLst>
        </pc:spChg>
        <pc:spChg chg="add mod">
          <ac:chgData name="Martine Klovholt Siggerud" userId="41977762-9bf0-408d-9151-79aeb0aaf34b" providerId="ADAL" clId="{C5AF6724-7A46-6C43-87C0-180004E43F10}" dt="2022-10-13T08:40:53.122" v="1042" actId="1076"/>
          <ac:spMkLst>
            <pc:docMk/>
            <pc:sldMk cId="4245051027" sldId="1147"/>
            <ac:spMk id="171" creationId="{7070A73D-30C5-CE0A-A3F8-B76AEAF26C51}"/>
          </ac:spMkLst>
        </pc:spChg>
        <pc:spChg chg="add mod">
          <ac:chgData name="Martine Klovholt Siggerud" userId="41977762-9bf0-408d-9151-79aeb0aaf34b" providerId="ADAL" clId="{C5AF6724-7A46-6C43-87C0-180004E43F10}" dt="2022-10-13T08:40:53.122" v="1042" actId="1076"/>
          <ac:spMkLst>
            <pc:docMk/>
            <pc:sldMk cId="4245051027" sldId="1147"/>
            <ac:spMk id="172" creationId="{E15166B5-B411-9A9F-1F72-0DCB87C256C3}"/>
          </ac:spMkLst>
        </pc:spChg>
        <pc:spChg chg="add mod">
          <ac:chgData name="Martine Klovholt Siggerud" userId="41977762-9bf0-408d-9151-79aeb0aaf34b" providerId="ADAL" clId="{C5AF6724-7A46-6C43-87C0-180004E43F10}" dt="2022-10-13T08:40:53.122" v="1042" actId="1076"/>
          <ac:spMkLst>
            <pc:docMk/>
            <pc:sldMk cId="4245051027" sldId="1147"/>
            <ac:spMk id="173" creationId="{4D5283AB-0C8C-8E93-CFD7-CC31A67413D7}"/>
          </ac:spMkLst>
        </pc:spChg>
        <pc:grpChg chg="add del mod">
          <ac:chgData name="Martine Klovholt Siggerud" userId="41977762-9bf0-408d-9151-79aeb0aaf34b" providerId="ADAL" clId="{C5AF6724-7A46-6C43-87C0-180004E43F10}" dt="2022-10-13T06:22:02.803" v="57" actId="165"/>
          <ac:grpSpMkLst>
            <pc:docMk/>
            <pc:sldMk cId="4245051027" sldId="1147"/>
            <ac:grpSpMk id="11" creationId="{D7B467E6-F71B-CDAA-B9F2-7413A5A091BF}"/>
          </ac:grpSpMkLst>
        </pc:grpChg>
        <pc:grpChg chg="del">
          <ac:chgData name="Martine Klovholt Siggerud" userId="41977762-9bf0-408d-9151-79aeb0aaf34b" providerId="ADAL" clId="{C5AF6724-7A46-6C43-87C0-180004E43F10}" dt="2022-10-13T06:19:18.185" v="34" actId="478"/>
          <ac:grpSpMkLst>
            <pc:docMk/>
            <pc:sldMk cId="4245051027" sldId="1147"/>
            <ac:grpSpMk id="29" creationId="{9CF354E0-50E9-F4EF-ECE8-5331A41E9DCF}"/>
          </ac:grpSpMkLst>
        </pc:grpChg>
        <pc:grpChg chg="del">
          <ac:chgData name="Martine Klovholt Siggerud" userId="41977762-9bf0-408d-9151-79aeb0aaf34b" providerId="ADAL" clId="{C5AF6724-7A46-6C43-87C0-180004E43F10}" dt="2022-10-13T06:19:18.185" v="34" actId="478"/>
          <ac:grpSpMkLst>
            <pc:docMk/>
            <pc:sldMk cId="4245051027" sldId="1147"/>
            <ac:grpSpMk id="113" creationId="{A9ADBC91-757E-7226-205A-FB807DE8648C}"/>
          </ac:grpSpMkLst>
        </pc:grpChg>
        <pc:grpChg chg="del">
          <ac:chgData name="Martine Klovholt Siggerud" userId="41977762-9bf0-408d-9151-79aeb0aaf34b" providerId="ADAL" clId="{C5AF6724-7A46-6C43-87C0-180004E43F10}" dt="2022-10-13T06:19:18.185" v="34" actId="478"/>
          <ac:grpSpMkLst>
            <pc:docMk/>
            <pc:sldMk cId="4245051027" sldId="1147"/>
            <ac:grpSpMk id="116" creationId="{41440F4B-0A80-8467-536D-4170962E3E72}"/>
          </ac:grpSpMkLst>
        </pc:grpChg>
        <pc:grpChg chg="del">
          <ac:chgData name="Martine Klovholt Siggerud" userId="41977762-9bf0-408d-9151-79aeb0aaf34b" providerId="ADAL" clId="{C5AF6724-7A46-6C43-87C0-180004E43F10}" dt="2022-10-13T06:19:18.185" v="34" actId="478"/>
          <ac:grpSpMkLst>
            <pc:docMk/>
            <pc:sldMk cId="4245051027" sldId="1147"/>
            <ac:grpSpMk id="120" creationId="{BD91A587-1340-C813-56F8-8EB1E8E46FAF}"/>
          </ac:grpSpMkLst>
        </pc:grpChg>
        <pc:grpChg chg="del">
          <ac:chgData name="Martine Klovholt Siggerud" userId="41977762-9bf0-408d-9151-79aeb0aaf34b" providerId="ADAL" clId="{C5AF6724-7A46-6C43-87C0-180004E43F10}" dt="2022-10-13T06:19:18.185" v="34" actId="478"/>
          <ac:grpSpMkLst>
            <pc:docMk/>
            <pc:sldMk cId="4245051027" sldId="1147"/>
            <ac:grpSpMk id="126" creationId="{5EE5935E-D415-9D08-3002-1F0024DE2F72}"/>
          </ac:grpSpMkLst>
        </pc:grpChg>
        <pc:grpChg chg="del">
          <ac:chgData name="Martine Klovholt Siggerud" userId="41977762-9bf0-408d-9151-79aeb0aaf34b" providerId="ADAL" clId="{C5AF6724-7A46-6C43-87C0-180004E43F10}" dt="2022-10-13T06:19:18.185" v="34" actId="478"/>
          <ac:grpSpMkLst>
            <pc:docMk/>
            <pc:sldMk cId="4245051027" sldId="1147"/>
            <ac:grpSpMk id="134" creationId="{6A859437-45B7-6C24-1686-30C1E38A89B2}"/>
          </ac:grpSpMkLst>
        </pc:grpChg>
        <pc:grpChg chg="add mod">
          <ac:chgData name="Martine Klovholt Siggerud" userId="41977762-9bf0-408d-9151-79aeb0aaf34b" providerId="ADAL" clId="{C5AF6724-7A46-6C43-87C0-180004E43F10}" dt="2022-10-13T08:40:41.248" v="1041" actId="1035"/>
          <ac:grpSpMkLst>
            <pc:docMk/>
            <pc:sldMk cId="4245051027" sldId="1147"/>
            <ac:grpSpMk id="160" creationId="{89F4AA91-C838-B021-8223-4F937C8719AA}"/>
          </ac:grpSpMkLst>
        </pc:grpChg>
        <pc:picChg chg="add mod">
          <ac:chgData name="Martine Klovholt Siggerud" userId="41977762-9bf0-408d-9151-79aeb0aaf34b" providerId="ADAL" clId="{C5AF6724-7A46-6C43-87C0-180004E43F10}" dt="2022-10-13T06:19:35.594" v="39" actId="1076"/>
          <ac:picMkLst>
            <pc:docMk/>
            <pc:sldMk cId="4245051027" sldId="1147"/>
            <ac:picMk id="3" creationId="{436883F2-D10A-F2F8-34F6-39C6E6A04235}"/>
          </ac:picMkLst>
        </pc:picChg>
        <pc:picChg chg="del">
          <ac:chgData name="Martine Klovholt Siggerud" userId="41977762-9bf0-408d-9151-79aeb0aaf34b" providerId="ADAL" clId="{C5AF6724-7A46-6C43-87C0-180004E43F10}" dt="2022-10-13T06:19:18.185" v="34" actId="478"/>
          <ac:picMkLst>
            <pc:docMk/>
            <pc:sldMk cId="4245051027" sldId="1147"/>
            <ac:picMk id="141" creationId="{DE7DA199-C1D9-67FA-B7AD-2A37819F2055}"/>
          </ac:picMkLst>
        </pc:picChg>
        <pc:cxnChg chg="del">
          <ac:chgData name="Martine Klovholt Siggerud" userId="41977762-9bf0-408d-9151-79aeb0aaf34b" providerId="ADAL" clId="{C5AF6724-7A46-6C43-87C0-180004E43F10}" dt="2022-10-13T06:19:18.185" v="34" actId="478"/>
          <ac:cxnSpMkLst>
            <pc:docMk/>
            <pc:sldMk cId="4245051027" sldId="1147"/>
            <ac:cxnSpMk id="22" creationId="{53F156D4-C922-D82C-DC27-F08729C7FDD9}"/>
          </ac:cxnSpMkLst>
        </pc:cxnChg>
        <pc:cxnChg chg="del">
          <ac:chgData name="Martine Klovholt Siggerud" userId="41977762-9bf0-408d-9151-79aeb0aaf34b" providerId="ADAL" clId="{C5AF6724-7A46-6C43-87C0-180004E43F10}" dt="2022-10-13T06:19:18.185" v="34" actId="478"/>
          <ac:cxnSpMkLst>
            <pc:docMk/>
            <pc:sldMk cId="4245051027" sldId="1147"/>
            <ac:cxnSpMk id="23" creationId="{BF10CFA0-A333-E05C-B1EF-0F1F4948820F}"/>
          </ac:cxnSpMkLst>
        </pc:cxnChg>
        <pc:cxnChg chg="del">
          <ac:chgData name="Martine Klovholt Siggerud" userId="41977762-9bf0-408d-9151-79aeb0aaf34b" providerId="ADAL" clId="{C5AF6724-7A46-6C43-87C0-180004E43F10}" dt="2022-10-13T06:19:18.185" v="34" actId="478"/>
          <ac:cxnSpMkLst>
            <pc:docMk/>
            <pc:sldMk cId="4245051027" sldId="1147"/>
            <ac:cxnSpMk id="24" creationId="{50901E77-6D37-34B5-1CBE-4D6B1230EF55}"/>
          </ac:cxnSpMkLst>
        </pc:cxnChg>
        <pc:cxnChg chg="del">
          <ac:chgData name="Martine Klovholt Siggerud" userId="41977762-9bf0-408d-9151-79aeb0aaf34b" providerId="ADAL" clId="{C5AF6724-7A46-6C43-87C0-180004E43F10}" dt="2022-10-13T06:19:18.185" v="34" actId="478"/>
          <ac:cxnSpMkLst>
            <pc:docMk/>
            <pc:sldMk cId="4245051027" sldId="1147"/>
            <ac:cxnSpMk id="25" creationId="{D7CC568D-590A-90C0-DB02-8694F29AE439}"/>
          </ac:cxnSpMkLst>
        </pc:cxnChg>
        <pc:cxnChg chg="del">
          <ac:chgData name="Martine Klovholt Siggerud" userId="41977762-9bf0-408d-9151-79aeb0aaf34b" providerId="ADAL" clId="{C5AF6724-7A46-6C43-87C0-180004E43F10}" dt="2022-10-13T06:19:18.185" v="34" actId="478"/>
          <ac:cxnSpMkLst>
            <pc:docMk/>
            <pc:sldMk cId="4245051027" sldId="1147"/>
            <ac:cxnSpMk id="26" creationId="{1770160A-5D50-3C24-4BC7-68EA83FAFD34}"/>
          </ac:cxnSpMkLst>
        </pc:cxnChg>
        <pc:cxnChg chg="del">
          <ac:chgData name="Martine Klovholt Siggerud" userId="41977762-9bf0-408d-9151-79aeb0aaf34b" providerId="ADAL" clId="{C5AF6724-7A46-6C43-87C0-180004E43F10}" dt="2022-10-13T06:19:18.185" v="34" actId="478"/>
          <ac:cxnSpMkLst>
            <pc:docMk/>
            <pc:sldMk cId="4245051027" sldId="1147"/>
            <ac:cxnSpMk id="27" creationId="{0621F305-BAA3-0EEF-9BA5-FB53AA9ABA59}"/>
          </ac:cxnSpMkLst>
        </pc:cxnChg>
        <pc:cxnChg chg="add mod">
          <ac:chgData name="Martine Klovholt Siggerud" userId="41977762-9bf0-408d-9151-79aeb0aaf34b" providerId="ADAL" clId="{C5AF6724-7A46-6C43-87C0-180004E43F10}" dt="2022-10-13T08:40:41.248" v="1041" actId="1035"/>
          <ac:cxnSpMkLst>
            <pc:docMk/>
            <pc:sldMk cId="4245051027" sldId="1147"/>
            <ac:cxnSpMk id="162" creationId="{70691516-B643-71BD-45B4-9014339146DB}"/>
          </ac:cxnSpMkLst>
        </pc:cxnChg>
      </pc:sldChg>
      <pc:sldChg chg="addSp delSp modSp add del mod">
        <pc:chgData name="Martine Klovholt Siggerud" userId="41977762-9bf0-408d-9151-79aeb0aaf34b" providerId="ADAL" clId="{C5AF6724-7A46-6C43-87C0-180004E43F10}" dt="2022-10-13T08:49:07.955" v="1106" actId="2696"/>
        <pc:sldMkLst>
          <pc:docMk/>
          <pc:sldMk cId="996768046" sldId="1148"/>
        </pc:sldMkLst>
        <pc:spChg chg="del">
          <ac:chgData name="Martine Klovholt Siggerud" userId="41977762-9bf0-408d-9151-79aeb0aaf34b" providerId="ADAL" clId="{C5AF6724-7A46-6C43-87C0-180004E43F10}" dt="2022-10-13T08:44:14.214" v="1056" actId="478"/>
          <ac:spMkLst>
            <pc:docMk/>
            <pc:sldMk cId="996768046" sldId="1148"/>
            <ac:spMk id="2" creationId="{29610084-E223-1DD8-0848-3690C328534B}"/>
          </ac:spMkLst>
        </pc:spChg>
        <pc:spChg chg="del">
          <ac:chgData name="Martine Klovholt Siggerud" userId="41977762-9bf0-408d-9151-79aeb0aaf34b" providerId="ADAL" clId="{C5AF6724-7A46-6C43-87C0-180004E43F10}" dt="2022-10-13T08:44:21.918" v="1057" actId="478"/>
          <ac:spMkLst>
            <pc:docMk/>
            <pc:sldMk cId="996768046" sldId="1148"/>
            <ac:spMk id="4" creationId="{D88DB671-B63B-D7EF-029A-39969DC64BE8}"/>
          </ac:spMkLst>
        </pc:spChg>
        <pc:spChg chg="del">
          <ac:chgData name="Martine Klovholt Siggerud" userId="41977762-9bf0-408d-9151-79aeb0aaf34b" providerId="ADAL" clId="{C5AF6724-7A46-6C43-87C0-180004E43F10}" dt="2022-10-13T08:44:21.918" v="1057" actId="478"/>
          <ac:spMkLst>
            <pc:docMk/>
            <pc:sldMk cId="996768046" sldId="1148"/>
            <ac:spMk id="5" creationId="{D973B56E-796E-6644-579A-C3047478DC67}"/>
          </ac:spMkLst>
        </pc:spChg>
        <pc:spChg chg="del">
          <ac:chgData name="Martine Klovholt Siggerud" userId="41977762-9bf0-408d-9151-79aeb0aaf34b" providerId="ADAL" clId="{C5AF6724-7A46-6C43-87C0-180004E43F10}" dt="2022-10-13T08:44:21.918" v="1057" actId="478"/>
          <ac:spMkLst>
            <pc:docMk/>
            <pc:sldMk cId="996768046" sldId="1148"/>
            <ac:spMk id="7" creationId="{DC3DEF3F-AB96-4BAD-5851-AB9DFF6F72DC}"/>
          </ac:spMkLst>
        </pc:spChg>
        <pc:spChg chg="add mod">
          <ac:chgData name="Martine Klovholt Siggerud" userId="41977762-9bf0-408d-9151-79aeb0aaf34b" providerId="ADAL" clId="{C5AF6724-7A46-6C43-87C0-180004E43F10}" dt="2022-10-13T08:47:08.185" v="1084" actId="164"/>
          <ac:spMkLst>
            <pc:docMk/>
            <pc:sldMk cId="996768046" sldId="1148"/>
            <ac:spMk id="8" creationId="{F22E78AF-818E-8AFF-C270-A956A6100AAE}"/>
          </ac:spMkLst>
        </pc:spChg>
        <pc:spChg chg="add mod">
          <ac:chgData name="Martine Klovholt Siggerud" userId="41977762-9bf0-408d-9151-79aeb0aaf34b" providerId="ADAL" clId="{C5AF6724-7A46-6C43-87C0-180004E43F10}" dt="2022-10-13T08:47:08.185" v="1084" actId="164"/>
          <ac:spMkLst>
            <pc:docMk/>
            <pc:sldMk cId="996768046" sldId="1148"/>
            <ac:spMk id="9" creationId="{01BCDA39-9ABA-4479-6DC9-F02CA46FBE2C}"/>
          </ac:spMkLst>
        </pc:spChg>
        <pc:spChg chg="add mod">
          <ac:chgData name="Martine Klovholt Siggerud" userId="41977762-9bf0-408d-9151-79aeb0aaf34b" providerId="ADAL" clId="{C5AF6724-7A46-6C43-87C0-180004E43F10}" dt="2022-10-13T08:47:08.185" v="1084" actId="164"/>
          <ac:spMkLst>
            <pc:docMk/>
            <pc:sldMk cId="996768046" sldId="1148"/>
            <ac:spMk id="10" creationId="{428F4976-A78F-C98E-5C82-E4561D29B563}"/>
          </ac:spMkLst>
        </pc:spChg>
        <pc:spChg chg="add mod">
          <ac:chgData name="Martine Klovholt Siggerud" userId="41977762-9bf0-408d-9151-79aeb0aaf34b" providerId="ADAL" clId="{C5AF6724-7A46-6C43-87C0-180004E43F10}" dt="2022-10-13T08:47:08.185" v="1084" actId="164"/>
          <ac:spMkLst>
            <pc:docMk/>
            <pc:sldMk cId="996768046" sldId="1148"/>
            <ac:spMk id="11" creationId="{F218DEF3-7216-74D7-235D-51187B1C8A23}"/>
          </ac:spMkLst>
        </pc:spChg>
        <pc:spChg chg="add mod topLvl">
          <ac:chgData name="Martine Klovholt Siggerud" userId="41977762-9bf0-408d-9151-79aeb0aaf34b" providerId="ADAL" clId="{C5AF6724-7A46-6C43-87C0-180004E43F10}" dt="2022-10-13T08:47:08.185" v="1084" actId="164"/>
          <ac:spMkLst>
            <pc:docMk/>
            <pc:sldMk cId="996768046" sldId="1148"/>
            <ac:spMk id="12" creationId="{D1E677F9-AAD9-8D2D-E767-7FA440E9D704}"/>
          </ac:spMkLst>
        </pc:spChg>
        <pc:spChg chg="add mod topLvl">
          <ac:chgData name="Martine Klovholt Siggerud" userId="41977762-9bf0-408d-9151-79aeb0aaf34b" providerId="ADAL" clId="{C5AF6724-7A46-6C43-87C0-180004E43F10}" dt="2022-10-13T08:47:08.185" v="1084" actId="164"/>
          <ac:spMkLst>
            <pc:docMk/>
            <pc:sldMk cId="996768046" sldId="1148"/>
            <ac:spMk id="13" creationId="{48426D86-4C09-14F9-F5F6-1256FE4A3081}"/>
          </ac:spMkLst>
        </pc:spChg>
        <pc:spChg chg="add mod">
          <ac:chgData name="Martine Klovholt Siggerud" userId="41977762-9bf0-408d-9151-79aeb0aaf34b" providerId="ADAL" clId="{C5AF6724-7A46-6C43-87C0-180004E43F10}" dt="2022-10-13T08:48:06.860" v="1091" actId="1076"/>
          <ac:spMkLst>
            <pc:docMk/>
            <pc:sldMk cId="996768046" sldId="1148"/>
            <ac:spMk id="16" creationId="{BF9F95D6-1C52-B49B-70D8-AF22FD25A5B9}"/>
          </ac:spMkLst>
        </pc:spChg>
        <pc:spChg chg="add mod">
          <ac:chgData name="Martine Klovholt Siggerud" userId="41977762-9bf0-408d-9151-79aeb0aaf34b" providerId="ADAL" clId="{C5AF6724-7A46-6C43-87C0-180004E43F10}" dt="2022-10-13T08:48:10.539" v="1092" actId="1076"/>
          <ac:spMkLst>
            <pc:docMk/>
            <pc:sldMk cId="996768046" sldId="1148"/>
            <ac:spMk id="17" creationId="{6A8711D2-D504-6D22-23B8-52FC48055268}"/>
          </ac:spMkLst>
        </pc:spChg>
        <pc:spChg chg="add mod">
          <ac:chgData name="Martine Klovholt Siggerud" userId="41977762-9bf0-408d-9151-79aeb0aaf34b" providerId="ADAL" clId="{C5AF6724-7A46-6C43-87C0-180004E43F10}" dt="2022-10-13T08:49:03.770" v="1105" actId="1076"/>
          <ac:spMkLst>
            <pc:docMk/>
            <pc:sldMk cId="996768046" sldId="1148"/>
            <ac:spMk id="18" creationId="{2CA4F2D6-D289-97CB-76B7-622E4CD9A393}"/>
          </ac:spMkLst>
        </pc:spChg>
        <pc:spChg chg="add mod">
          <ac:chgData name="Martine Klovholt Siggerud" userId="41977762-9bf0-408d-9151-79aeb0aaf34b" providerId="ADAL" clId="{C5AF6724-7A46-6C43-87C0-180004E43F10}" dt="2022-10-13T08:48:59.840" v="1104" actId="1076"/>
          <ac:spMkLst>
            <pc:docMk/>
            <pc:sldMk cId="996768046" sldId="1148"/>
            <ac:spMk id="19" creationId="{14EB9F7D-4E33-89AA-7ACE-64FC27E592F3}"/>
          </ac:spMkLst>
        </pc:spChg>
        <pc:spChg chg="add mod">
          <ac:chgData name="Martine Klovholt Siggerud" userId="41977762-9bf0-408d-9151-79aeb0aaf34b" providerId="ADAL" clId="{C5AF6724-7A46-6C43-87C0-180004E43F10}" dt="2022-10-13T08:48:20.998" v="1093"/>
          <ac:spMkLst>
            <pc:docMk/>
            <pc:sldMk cId="996768046" sldId="1148"/>
            <ac:spMk id="20" creationId="{FB8112B7-AC77-066E-BE30-B149EFAEF349}"/>
          </ac:spMkLst>
        </pc:spChg>
        <pc:spChg chg="add mod">
          <ac:chgData name="Martine Klovholt Siggerud" userId="41977762-9bf0-408d-9151-79aeb0aaf34b" providerId="ADAL" clId="{C5AF6724-7A46-6C43-87C0-180004E43F10}" dt="2022-10-13T08:48:47.180" v="1100" actId="1076"/>
          <ac:spMkLst>
            <pc:docMk/>
            <pc:sldMk cId="996768046" sldId="1148"/>
            <ac:spMk id="21" creationId="{52941EA4-8DA6-148A-8FC6-6272F348047C}"/>
          </ac:spMkLst>
        </pc:spChg>
        <pc:spChg chg="del">
          <ac:chgData name="Martine Klovholt Siggerud" userId="41977762-9bf0-408d-9151-79aeb0aaf34b" providerId="ADAL" clId="{C5AF6724-7A46-6C43-87C0-180004E43F10}" dt="2022-10-13T08:44:21.918" v="1057" actId="478"/>
          <ac:spMkLst>
            <pc:docMk/>
            <pc:sldMk cId="996768046" sldId="1148"/>
            <ac:spMk id="28" creationId="{530B6EF4-A4BF-44A4-241B-B80E85E74AA6}"/>
          </ac:spMkLst>
        </pc:spChg>
        <pc:spChg chg="del">
          <ac:chgData name="Martine Klovholt Siggerud" userId="41977762-9bf0-408d-9151-79aeb0aaf34b" providerId="ADAL" clId="{C5AF6724-7A46-6C43-87C0-180004E43F10}" dt="2022-10-13T08:44:21.918" v="1057" actId="478"/>
          <ac:spMkLst>
            <pc:docMk/>
            <pc:sldMk cId="996768046" sldId="1148"/>
            <ac:spMk id="29" creationId="{BE1680D9-CE1C-8C05-CD8B-2AA57C2B2B1C}"/>
          </ac:spMkLst>
        </pc:spChg>
        <pc:spChg chg="del">
          <ac:chgData name="Martine Klovholt Siggerud" userId="41977762-9bf0-408d-9151-79aeb0aaf34b" providerId="ADAL" clId="{C5AF6724-7A46-6C43-87C0-180004E43F10}" dt="2022-10-13T08:44:21.918" v="1057" actId="478"/>
          <ac:spMkLst>
            <pc:docMk/>
            <pc:sldMk cId="996768046" sldId="1148"/>
            <ac:spMk id="30" creationId="{7D6F0367-F201-5223-99CC-DAA2FF2FE2B3}"/>
          </ac:spMkLst>
        </pc:spChg>
        <pc:spChg chg="del">
          <ac:chgData name="Martine Klovholt Siggerud" userId="41977762-9bf0-408d-9151-79aeb0aaf34b" providerId="ADAL" clId="{C5AF6724-7A46-6C43-87C0-180004E43F10}" dt="2022-10-13T08:44:21.918" v="1057" actId="478"/>
          <ac:spMkLst>
            <pc:docMk/>
            <pc:sldMk cId="996768046" sldId="1148"/>
            <ac:spMk id="31" creationId="{21C58369-EB0B-B83C-7DFA-0A5EC9703984}"/>
          </ac:spMkLst>
        </pc:spChg>
        <pc:spChg chg="del">
          <ac:chgData name="Martine Klovholt Siggerud" userId="41977762-9bf0-408d-9151-79aeb0aaf34b" providerId="ADAL" clId="{C5AF6724-7A46-6C43-87C0-180004E43F10}" dt="2022-10-13T08:44:21.918" v="1057" actId="478"/>
          <ac:spMkLst>
            <pc:docMk/>
            <pc:sldMk cId="996768046" sldId="1148"/>
            <ac:spMk id="32" creationId="{8B8B65B5-2EB5-6362-102B-863040ABEF66}"/>
          </ac:spMkLst>
        </pc:spChg>
        <pc:spChg chg="del">
          <ac:chgData name="Martine Klovholt Siggerud" userId="41977762-9bf0-408d-9151-79aeb0aaf34b" providerId="ADAL" clId="{C5AF6724-7A46-6C43-87C0-180004E43F10}" dt="2022-10-13T08:44:21.918" v="1057" actId="478"/>
          <ac:spMkLst>
            <pc:docMk/>
            <pc:sldMk cId="996768046" sldId="1148"/>
            <ac:spMk id="33" creationId="{DBEA62EF-891C-3008-AEA1-999DA515091C}"/>
          </ac:spMkLst>
        </pc:spChg>
        <pc:spChg chg="del">
          <ac:chgData name="Martine Klovholt Siggerud" userId="41977762-9bf0-408d-9151-79aeb0aaf34b" providerId="ADAL" clId="{C5AF6724-7A46-6C43-87C0-180004E43F10}" dt="2022-10-13T08:44:21.918" v="1057" actId="478"/>
          <ac:spMkLst>
            <pc:docMk/>
            <pc:sldMk cId="996768046" sldId="1148"/>
            <ac:spMk id="34" creationId="{51319B28-68FF-BB32-252F-4E7BD3C67E6F}"/>
          </ac:spMkLst>
        </pc:spChg>
        <pc:grpChg chg="add del mod">
          <ac:chgData name="Martine Klovholt Siggerud" userId="41977762-9bf0-408d-9151-79aeb0aaf34b" providerId="ADAL" clId="{C5AF6724-7A46-6C43-87C0-180004E43F10}" dt="2022-10-13T08:47:00.129" v="1083" actId="165"/>
          <ac:grpSpMkLst>
            <pc:docMk/>
            <pc:sldMk cId="996768046" sldId="1148"/>
            <ac:grpSpMk id="14" creationId="{A6AA1CBC-2555-A41B-BF1C-01059B9B803A}"/>
          </ac:grpSpMkLst>
        </pc:grpChg>
        <pc:grpChg chg="add mod">
          <ac:chgData name="Martine Klovholt Siggerud" userId="41977762-9bf0-408d-9151-79aeb0aaf34b" providerId="ADAL" clId="{C5AF6724-7A46-6C43-87C0-180004E43F10}" dt="2022-10-13T08:48:56.058" v="1103" actId="14100"/>
          <ac:grpSpMkLst>
            <pc:docMk/>
            <pc:sldMk cId="996768046" sldId="1148"/>
            <ac:grpSpMk id="15" creationId="{C559D493-804C-9531-67A2-472D487A1F95}"/>
          </ac:grpSpMkLst>
        </pc:grpChg>
      </pc:sldChg>
      <pc:sldChg chg="addSp delSp modSp add mod">
        <pc:chgData name="Martine Klovholt Siggerud" userId="41977762-9bf0-408d-9151-79aeb0aaf34b" providerId="ADAL" clId="{C5AF6724-7A46-6C43-87C0-180004E43F10}" dt="2022-10-27T12:00:15.555" v="1802" actId="1037"/>
        <pc:sldMkLst>
          <pc:docMk/>
          <pc:sldMk cId="3587493479" sldId="1148"/>
        </pc:sldMkLst>
        <pc:spChg chg="add del mod">
          <ac:chgData name="Martine Klovholt Siggerud" userId="41977762-9bf0-408d-9151-79aeb0aaf34b" providerId="ADAL" clId="{C5AF6724-7A46-6C43-87C0-180004E43F10}" dt="2022-10-13T10:52:47.618" v="1254"/>
          <ac:spMkLst>
            <pc:docMk/>
            <pc:sldMk cId="3587493479" sldId="1148"/>
            <ac:spMk id="2" creationId="{7B764E9F-F9DB-7AD3-F72D-AF499248AC2D}"/>
          </ac:spMkLst>
        </pc:spChg>
        <pc:spChg chg="mod">
          <ac:chgData name="Martine Klovholt Siggerud" userId="41977762-9bf0-408d-9151-79aeb0aaf34b" providerId="ADAL" clId="{C5AF6724-7A46-6C43-87C0-180004E43F10}" dt="2022-10-27T12:00:15.555" v="1802" actId="1037"/>
          <ac:spMkLst>
            <pc:docMk/>
            <pc:sldMk cId="3587493479" sldId="1148"/>
            <ac:spMk id="3" creationId="{961D22B2-B6ED-9746-A793-A2FA845EB59D}"/>
          </ac:spMkLst>
        </pc:spChg>
        <pc:spChg chg="mod topLvl">
          <ac:chgData name="Martine Klovholt Siggerud" userId="41977762-9bf0-408d-9151-79aeb0aaf34b" providerId="ADAL" clId="{C5AF6724-7A46-6C43-87C0-180004E43F10}" dt="2022-10-27T11:59:36.595" v="1793" actId="1076"/>
          <ac:spMkLst>
            <pc:docMk/>
            <pc:sldMk cId="3587493479" sldId="1148"/>
            <ac:spMk id="4" creationId="{4C889CE7-6FA6-C89B-FC38-C2DAC7AE6823}"/>
          </ac:spMkLst>
        </pc:spChg>
        <pc:spChg chg="mod topLvl">
          <ac:chgData name="Martine Klovholt Siggerud" userId="41977762-9bf0-408d-9151-79aeb0aaf34b" providerId="ADAL" clId="{C5AF6724-7A46-6C43-87C0-180004E43F10}" dt="2022-10-27T11:59:36.595" v="1793" actId="1076"/>
          <ac:spMkLst>
            <pc:docMk/>
            <pc:sldMk cId="3587493479" sldId="1148"/>
            <ac:spMk id="5" creationId="{09CF4C48-C4D5-CD71-E88C-D601FAB5C734}"/>
          </ac:spMkLst>
        </pc:spChg>
        <pc:spChg chg="add del mod">
          <ac:chgData name="Martine Klovholt Siggerud" userId="41977762-9bf0-408d-9151-79aeb0aaf34b" providerId="ADAL" clId="{C5AF6724-7A46-6C43-87C0-180004E43F10}" dt="2022-10-13T10:52:47.618" v="1254"/>
          <ac:spMkLst>
            <pc:docMk/>
            <pc:sldMk cId="3587493479" sldId="1148"/>
            <ac:spMk id="7" creationId="{1FE12291-F721-C6C1-023E-6C8817171FE8}"/>
          </ac:spMkLst>
        </pc:spChg>
        <pc:spChg chg="del mod">
          <ac:chgData name="Martine Klovholt Siggerud" userId="41977762-9bf0-408d-9151-79aeb0aaf34b" providerId="ADAL" clId="{C5AF6724-7A46-6C43-87C0-180004E43F10}" dt="2022-10-13T08:55:57.883" v="1179" actId="478"/>
          <ac:spMkLst>
            <pc:docMk/>
            <pc:sldMk cId="3587493479" sldId="1148"/>
            <ac:spMk id="7" creationId="{ADFDF343-F20B-E47D-E6A8-5DAF5F952FEE}"/>
          </ac:spMkLst>
        </pc:spChg>
        <pc:spChg chg="del">
          <ac:chgData name="Martine Klovholt Siggerud" userId="41977762-9bf0-408d-9151-79aeb0aaf34b" providerId="ADAL" clId="{C5AF6724-7A46-6C43-87C0-180004E43F10}" dt="2022-10-27T12:00:10.759" v="1797" actId="478"/>
          <ac:spMkLst>
            <pc:docMk/>
            <pc:sldMk cId="3587493479" sldId="1148"/>
            <ac:spMk id="8" creationId="{BA96E0A5-3E68-DE3B-AF48-91DC97434D5E}"/>
          </ac:spMkLst>
        </pc:spChg>
        <pc:spChg chg="del mod">
          <ac:chgData name="Martine Klovholt Siggerud" userId="41977762-9bf0-408d-9151-79aeb0aaf34b" providerId="ADAL" clId="{C5AF6724-7A46-6C43-87C0-180004E43F10}" dt="2022-10-13T08:55:57.883" v="1179" actId="478"/>
          <ac:spMkLst>
            <pc:docMk/>
            <pc:sldMk cId="3587493479" sldId="1148"/>
            <ac:spMk id="9" creationId="{144055B2-57FF-C65C-C8B2-E23C23096523}"/>
          </ac:spMkLst>
        </pc:spChg>
        <pc:spChg chg="add del mod">
          <ac:chgData name="Martine Klovholt Siggerud" userId="41977762-9bf0-408d-9151-79aeb0aaf34b" providerId="ADAL" clId="{C5AF6724-7A46-6C43-87C0-180004E43F10}" dt="2022-10-13T10:52:47.618" v="1254"/>
          <ac:spMkLst>
            <pc:docMk/>
            <pc:sldMk cId="3587493479" sldId="1148"/>
            <ac:spMk id="9" creationId="{4ED1C6B3-2694-04D9-36DE-FC129216424C}"/>
          </ac:spMkLst>
        </pc:spChg>
        <pc:spChg chg="add del mod">
          <ac:chgData name="Martine Klovholt Siggerud" userId="41977762-9bf0-408d-9151-79aeb0aaf34b" providerId="ADAL" clId="{C5AF6724-7A46-6C43-87C0-180004E43F10}" dt="2022-10-13T10:52:47.618" v="1254"/>
          <ac:spMkLst>
            <pc:docMk/>
            <pc:sldMk cId="3587493479" sldId="1148"/>
            <ac:spMk id="10" creationId="{3F5ECD0D-ED84-2BBE-C09B-B7F228329D6C}"/>
          </ac:spMkLst>
        </pc:spChg>
        <pc:spChg chg="del mod">
          <ac:chgData name="Martine Klovholt Siggerud" userId="41977762-9bf0-408d-9151-79aeb0aaf34b" providerId="ADAL" clId="{C5AF6724-7A46-6C43-87C0-180004E43F10}" dt="2022-10-13T08:55:57.883" v="1179" actId="478"/>
          <ac:spMkLst>
            <pc:docMk/>
            <pc:sldMk cId="3587493479" sldId="1148"/>
            <ac:spMk id="10" creationId="{AF92A163-07D3-4E0B-1CEB-73E2AA2F7CFA}"/>
          </ac:spMkLst>
        </pc:spChg>
        <pc:spChg chg="del mod">
          <ac:chgData name="Martine Klovholt Siggerud" userId="41977762-9bf0-408d-9151-79aeb0aaf34b" providerId="ADAL" clId="{C5AF6724-7A46-6C43-87C0-180004E43F10}" dt="2022-10-13T08:55:57.883" v="1179" actId="478"/>
          <ac:spMkLst>
            <pc:docMk/>
            <pc:sldMk cId="3587493479" sldId="1148"/>
            <ac:spMk id="11" creationId="{1E0989CC-5DA9-6BF8-9A44-376706C9DCEE}"/>
          </ac:spMkLst>
        </pc:spChg>
        <pc:spChg chg="add del mod">
          <ac:chgData name="Martine Klovholt Siggerud" userId="41977762-9bf0-408d-9151-79aeb0aaf34b" providerId="ADAL" clId="{C5AF6724-7A46-6C43-87C0-180004E43F10}" dt="2022-10-13T10:52:47.618" v="1254"/>
          <ac:spMkLst>
            <pc:docMk/>
            <pc:sldMk cId="3587493479" sldId="1148"/>
            <ac:spMk id="11" creationId="{73086C39-1020-B885-BE94-EBDAB33E04B8}"/>
          </ac:spMkLst>
        </pc:spChg>
        <pc:spChg chg="add del mod">
          <ac:chgData name="Martine Klovholt Siggerud" userId="41977762-9bf0-408d-9151-79aeb0aaf34b" providerId="ADAL" clId="{C5AF6724-7A46-6C43-87C0-180004E43F10}" dt="2022-10-13T10:52:47.618" v="1254"/>
          <ac:spMkLst>
            <pc:docMk/>
            <pc:sldMk cId="3587493479" sldId="1148"/>
            <ac:spMk id="12" creationId="{1BCF5247-F44A-BD2A-7B4A-E4272AA4DC6B}"/>
          </ac:spMkLst>
        </pc:spChg>
        <pc:spChg chg="del mod">
          <ac:chgData name="Martine Klovholt Siggerud" userId="41977762-9bf0-408d-9151-79aeb0aaf34b" providerId="ADAL" clId="{C5AF6724-7A46-6C43-87C0-180004E43F10}" dt="2022-10-13T08:55:57.883" v="1179" actId="478"/>
          <ac:spMkLst>
            <pc:docMk/>
            <pc:sldMk cId="3587493479" sldId="1148"/>
            <ac:spMk id="12" creationId="{40696412-0BCD-6730-16E9-E56435225399}"/>
          </ac:spMkLst>
        </pc:spChg>
        <pc:spChg chg="add del mod">
          <ac:chgData name="Martine Klovholt Siggerud" userId="41977762-9bf0-408d-9151-79aeb0aaf34b" providerId="ADAL" clId="{C5AF6724-7A46-6C43-87C0-180004E43F10}" dt="2022-10-13T10:52:47.618" v="1254"/>
          <ac:spMkLst>
            <pc:docMk/>
            <pc:sldMk cId="3587493479" sldId="1148"/>
            <ac:spMk id="13" creationId="{48BE464C-5219-5346-CA15-C2B1BBC803A8}"/>
          </ac:spMkLst>
        </pc:spChg>
        <pc:spChg chg="del">
          <ac:chgData name="Martine Klovholt Siggerud" userId="41977762-9bf0-408d-9151-79aeb0aaf34b" providerId="ADAL" clId="{C5AF6724-7A46-6C43-87C0-180004E43F10}" dt="2022-10-13T08:54:52.070" v="1158" actId="478"/>
          <ac:spMkLst>
            <pc:docMk/>
            <pc:sldMk cId="3587493479" sldId="1148"/>
            <ac:spMk id="13" creationId="{B781D739-190B-F719-FA38-3816C6BF363E}"/>
          </ac:spMkLst>
        </pc:spChg>
        <pc:spChg chg="mod">
          <ac:chgData name="Martine Klovholt Siggerud" userId="41977762-9bf0-408d-9151-79aeb0aaf34b" providerId="ADAL" clId="{C5AF6724-7A46-6C43-87C0-180004E43F10}" dt="2022-10-27T11:59:51.593" v="1795" actId="1038"/>
          <ac:spMkLst>
            <pc:docMk/>
            <pc:sldMk cId="3587493479" sldId="1148"/>
            <ac:spMk id="14" creationId="{8C0E3839-6387-D019-698D-CA071C6EFAB3}"/>
          </ac:spMkLst>
        </pc:spChg>
        <pc:spChg chg="add del mod">
          <ac:chgData name="Martine Klovholt Siggerud" userId="41977762-9bf0-408d-9151-79aeb0aaf34b" providerId="ADAL" clId="{C5AF6724-7A46-6C43-87C0-180004E43F10}" dt="2022-10-13T10:52:47.618" v="1254"/>
          <ac:spMkLst>
            <pc:docMk/>
            <pc:sldMk cId="3587493479" sldId="1148"/>
            <ac:spMk id="15" creationId="{B252B043-C299-4ACC-3D9D-C481C5D1B77F}"/>
          </ac:spMkLst>
        </pc:spChg>
        <pc:spChg chg="del">
          <ac:chgData name="Martine Klovholt Siggerud" userId="41977762-9bf0-408d-9151-79aeb0aaf34b" providerId="ADAL" clId="{C5AF6724-7A46-6C43-87C0-180004E43F10}" dt="2022-10-13T08:54:52.070" v="1158" actId="478"/>
          <ac:spMkLst>
            <pc:docMk/>
            <pc:sldMk cId="3587493479" sldId="1148"/>
            <ac:spMk id="15" creationId="{F7497DBC-7191-0A26-923A-E0CF1D28AAB5}"/>
          </ac:spMkLst>
        </pc:spChg>
        <pc:spChg chg="del">
          <ac:chgData name="Martine Klovholt Siggerud" userId="41977762-9bf0-408d-9151-79aeb0aaf34b" providerId="ADAL" clId="{C5AF6724-7A46-6C43-87C0-180004E43F10}" dt="2022-10-13T08:54:52.070" v="1158" actId="478"/>
          <ac:spMkLst>
            <pc:docMk/>
            <pc:sldMk cId="3587493479" sldId="1148"/>
            <ac:spMk id="16" creationId="{39E50796-ECE4-3167-A7C6-70CCDA5E34F6}"/>
          </ac:spMkLst>
        </pc:spChg>
        <pc:spChg chg="add del mod">
          <ac:chgData name="Martine Klovholt Siggerud" userId="41977762-9bf0-408d-9151-79aeb0aaf34b" providerId="ADAL" clId="{C5AF6724-7A46-6C43-87C0-180004E43F10}" dt="2022-10-13T10:52:47.618" v="1254"/>
          <ac:spMkLst>
            <pc:docMk/>
            <pc:sldMk cId="3587493479" sldId="1148"/>
            <ac:spMk id="16" creationId="{43B946DD-7F21-A013-7FFD-79DD9792110E}"/>
          </ac:spMkLst>
        </pc:spChg>
        <pc:spChg chg="del">
          <ac:chgData name="Martine Klovholt Siggerud" userId="41977762-9bf0-408d-9151-79aeb0aaf34b" providerId="ADAL" clId="{C5AF6724-7A46-6C43-87C0-180004E43F10}" dt="2022-10-13T08:54:52.070" v="1158" actId="478"/>
          <ac:spMkLst>
            <pc:docMk/>
            <pc:sldMk cId="3587493479" sldId="1148"/>
            <ac:spMk id="17" creationId="{39A3F497-C8F8-8356-3D21-19E0CED257C9}"/>
          </ac:spMkLst>
        </pc:spChg>
        <pc:spChg chg="add del mod">
          <ac:chgData name="Martine Klovholt Siggerud" userId="41977762-9bf0-408d-9151-79aeb0aaf34b" providerId="ADAL" clId="{C5AF6724-7A46-6C43-87C0-180004E43F10}" dt="2022-10-13T10:52:47.618" v="1254"/>
          <ac:spMkLst>
            <pc:docMk/>
            <pc:sldMk cId="3587493479" sldId="1148"/>
            <ac:spMk id="17" creationId="{6C3A0297-31CB-2D3A-01DE-BAA87D09FADF}"/>
          </ac:spMkLst>
        </pc:spChg>
        <pc:spChg chg="add del mod">
          <ac:chgData name="Martine Klovholt Siggerud" userId="41977762-9bf0-408d-9151-79aeb0aaf34b" providerId="ADAL" clId="{C5AF6724-7A46-6C43-87C0-180004E43F10}" dt="2022-10-13T10:52:47.618" v="1254"/>
          <ac:spMkLst>
            <pc:docMk/>
            <pc:sldMk cId="3587493479" sldId="1148"/>
            <ac:spMk id="18" creationId="{853563B0-ECFD-0835-308E-C18087E6D72A}"/>
          </ac:spMkLst>
        </pc:spChg>
        <pc:spChg chg="del">
          <ac:chgData name="Martine Klovholt Siggerud" userId="41977762-9bf0-408d-9151-79aeb0aaf34b" providerId="ADAL" clId="{C5AF6724-7A46-6C43-87C0-180004E43F10}" dt="2022-10-13T08:54:52.070" v="1158" actId="478"/>
          <ac:spMkLst>
            <pc:docMk/>
            <pc:sldMk cId="3587493479" sldId="1148"/>
            <ac:spMk id="18" creationId="{E573F55F-6F53-8B55-8FC8-77AB2D883D1F}"/>
          </ac:spMkLst>
        </pc:spChg>
        <pc:spChg chg="add del mod">
          <ac:chgData name="Martine Klovholt Siggerud" userId="41977762-9bf0-408d-9151-79aeb0aaf34b" providerId="ADAL" clId="{C5AF6724-7A46-6C43-87C0-180004E43F10}" dt="2022-10-13T10:52:47.618" v="1254"/>
          <ac:spMkLst>
            <pc:docMk/>
            <pc:sldMk cId="3587493479" sldId="1148"/>
            <ac:spMk id="19" creationId="{1B152384-26EE-3CFE-2237-03DE01339563}"/>
          </ac:spMkLst>
        </pc:spChg>
        <pc:spChg chg="del">
          <ac:chgData name="Martine Klovholt Siggerud" userId="41977762-9bf0-408d-9151-79aeb0aaf34b" providerId="ADAL" clId="{C5AF6724-7A46-6C43-87C0-180004E43F10}" dt="2022-10-13T08:54:52.070" v="1158" actId="478"/>
          <ac:spMkLst>
            <pc:docMk/>
            <pc:sldMk cId="3587493479" sldId="1148"/>
            <ac:spMk id="19" creationId="{E84B1B2C-14FE-9C72-F026-008DDF149C5F}"/>
          </ac:spMkLst>
        </pc:spChg>
        <pc:spChg chg="add del mod">
          <ac:chgData name="Martine Klovholt Siggerud" userId="41977762-9bf0-408d-9151-79aeb0aaf34b" providerId="ADAL" clId="{C5AF6724-7A46-6C43-87C0-180004E43F10}" dt="2022-10-13T10:52:47.618" v="1254"/>
          <ac:spMkLst>
            <pc:docMk/>
            <pc:sldMk cId="3587493479" sldId="1148"/>
            <ac:spMk id="20" creationId="{A04332EC-CC83-1073-2DA2-85461FCBFD1D}"/>
          </ac:spMkLst>
        </pc:spChg>
        <pc:spChg chg="del">
          <ac:chgData name="Martine Klovholt Siggerud" userId="41977762-9bf0-408d-9151-79aeb0aaf34b" providerId="ADAL" clId="{C5AF6724-7A46-6C43-87C0-180004E43F10}" dt="2022-10-13T08:54:52.070" v="1158" actId="478"/>
          <ac:spMkLst>
            <pc:docMk/>
            <pc:sldMk cId="3587493479" sldId="1148"/>
            <ac:spMk id="20" creationId="{B1817DDD-26B2-6600-B931-53E5B5D4B9DF}"/>
          </ac:spMkLst>
        </pc:spChg>
        <pc:spChg chg="del">
          <ac:chgData name="Martine Klovholt Siggerud" userId="41977762-9bf0-408d-9151-79aeb0aaf34b" providerId="ADAL" clId="{C5AF6724-7A46-6C43-87C0-180004E43F10}" dt="2022-10-13T08:54:52.070" v="1158" actId="478"/>
          <ac:spMkLst>
            <pc:docMk/>
            <pc:sldMk cId="3587493479" sldId="1148"/>
            <ac:spMk id="21" creationId="{42287542-B989-090C-EA3C-21142B3DBACC}"/>
          </ac:spMkLst>
        </pc:spChg>
        <pc:spChg chg="add del mod">
          <ac:chgData name="Martine Klovholt Siggerud" userId="41977762-9bf0-408d-9151-79aeb0aaf34b" providerId="ADAL" clId="{C5AF6724-7A46-6C43-87C0-180004E43F10}" dt="2022-10-13T10:52:47.618" v="1254"/>
          <ac:spMkLst>
            <pc:docMk/>
            <pc:sldMk cId="3587493479" sldId="1148"/>
            <ac:spMk id="21" creationId="{DA73E81E-C25F-EE2F-4ECA-A9CA52ED02D3}"/>
          </ac:spMkLst>
        </pc:spChg>
        <pc:spChg chg="add del mod">
          <ac:chgData name="Martine Klovholt Siggerud" userId="41977762-9bf0-408d-9151-79aeb0aaf34b" providerId="ADAL" clId="{C5AF6724-7A46-6C43-87C0-180004E43F10}" dt="2022-10-13T10:52:54.810" v="1257" actId="478"/>
          <ac:spMkLst>
            <pc:docMk/>
            <pc:sldMk cId="3587493479" sldId="1148"/>
            <ac:spMk id="22" creationId="{2D5B69F5-CC79-E6A2-8163-036D8F1FBE33}"/>
          </ac:spMkLst>
        </pc:spChg>
        <pc:spChg chg="del">
          <ac:chgData name="Martine Klovholt Siggerud" userId="41977762-9bf0-408d-9151-79aeb0aaf34b" providerId="ADAL" clId="{C5AF6724-7A46-6C43-87C0-180004E43F10}" dt="2022-10-13T08:54:52.070" v="1158" actId="478"/>
          <ac:spMkLst>
            <pc:docMk/>
            <pc:sldMk cId="3587493479" sldId="1148"/>
            <ac:spMk id="22" creationId="{A57043D4-C217-14B4-5FCB-5E8BDF62D44A}"/>
          </ac:spMkLst>
        </pc:spChg>
        <pc:spChg chg="add del mod">
          <ac:chgData name="Martine Klovholt Siggerud" userId="41977762-9bf0-408d-9151-79aeb0aaf34b" providerId="ADAL" clId="{C5AF6724-7A46-6C43-87C0-180004E43F10}" dt="2022-10-13T10:52:56.086" v="1258" actId="478"/>
          <ac:spMkLst>
            <pc:docMk/>
            <pc:sldMk cId="3587493479" sldId="1148"/>
            <ac:spMk id="23" creationId="{BDC328F4-ACBE-4FB0-83A8-D488D07534ED}"/>
          </ac:spMkLst>
        </pc:spChg>
        <pc:spChg chg="del">
          <ac:chgData name="Martine Klovholt Siggerud" userId="41977762-9bf0-408d-9151-79aeb0aaf34b" providerId="ADAL" clId="{C5AF6724-7A46-6C43-87C0-180004E43F10}" dt="2022-10-13T08:54:52.070" v="1158" actId="478"/>
          <ac:spMkLst>
            <pc:docMk/>
            <pc:sldMk cId="3587493479" sldId="1148"/>
            <ac:spMk id="23" creationId="{E10F36F3-79D3-9E3E-0E1E-ACA60769763D}"/>
          </ac:spMkLst>
        </pc:spChg>
        <pc:spChg chg="add mod">
          <ac:chgData name="Martine Klovholt Siggerud" userId="41977762-9bf0-408d-9151-79aeb0aaf34b" providerId="ADAL" clId="{C5AF6724-7A46-6C43-87C0-180004E43F10}" dt="2022-10-27T11:59:36.595" v="1793" actId="1076"/>
          <ac:spMkLst>
            <pc:docMk/>
            <pc:sldMk cId="3587493479" sldId="1148"/>
            <ac:spMk id="24" creationId="{59267671-DDC8-1A4E-0C14-6BD2CFEF7865}"/>
          </ac:spMkLst>
        </pc:spChg>
        <pc:spChg chg="del">
          <ac:chgData name="Martine Klovholt Siggerud" userId="41977762-9bf0-408d-9151-79aeb0aaf34b" providerId="ADAL" clId="{C5AF6724-7A46-6C43-87C0-180004E43F10}" dt="2022-10-13T08:54:52.070" v="1158" actId="478"/>
          <ac:spMkLst>
            <pc:docMk/>
            <pc:sldMk cId="3587493479" sldId="1148"/>
            <ac:spMk id="24" creationId="{91BDB784-A321-1CEF-7CF6-1ADE28BC5520}"/>
          </ac:spMkLst>
        </pc:spChg>
        <pc:spChg chg="del">
          <ac:chgData name="Martine Klovholt Siggerud" userId="41977762-9bf0-408d-9151-79aeb0aaf34b" providerId="ADAL" clId="{C5AF6724-7A46-6C43-87C0-180004E43F10}" dt="2022-10-13T08:54:52.070" v="1158" actId="478"/>
          <ac:spMkLst>
            <pc:docMk/>
            <pc:sldMk cId="3587493479" sldId="1148"/>
            <ac:spMk id="25" creationId="{17E5990E-115D-6D8E-661A-5F9DF79F1A6A}"/>
          </ac:spMkLst>
        </pc:spChg>
        <pc:spChg chg="add mod">
          <ac:chgData name="Martine Klovholt Siggerud" userId="41977762-9bf0-408d-9151-79aeb0aaf34b" providerId="ADAL" clId="{C5AF6724-7A46-6C43-87C0-180004E43F10}" dt="2022-10-27T11:59:36.595" v="1793" actId="1076"/>
          <ac:spMkLst>
            <pc:docMk/>
            <pc:sldMk cId="3587493479" sldId="1148"/>
            <ac:spMk id="25" creationId="{54BCD5BF-E9A1-D40B-34E6-0C8B8F57A5B7}"/>
          </ac:spMkLst>
        </pc:spChg>
        <pc:spChg chg="del">
          <ac:chgData name="Martine Klovholt Siggerud" userId="41977762-9bf0-408d-9151-79aeb0aaf34b" providerId="ADAL" clId="{C5AF6724-7A46-6C43-87C0-180004E43F10}" dt="2022-10-13T08:54:52.070" v="1158" actId="478"/>
          <ac:spMkLst>
            <pc:docMk/>
            <pc:sldMk cId="3587493479" sldId="1148"/>
            <ac:spMk id="26" creationId="{097D6D55-B1FF-5D05-72E5-99EDDDBD6725}"/>
          </ac:spMkLst>
        </pc:spChg>
        <pc:spChg chg="add mod">
          <ac:chgData name="Martine Klovholt Siggerud" userId="41977762-9bf0-408d-9151-79aeb0aaf34b" providerId="ADAL" clId="{C5AF6724-7A46-6C43-87C0-180004E43F10}" dt="2022-10-27T11:59:36.595" v="1793" actId="1076"/>
          <ac:spMkLst>
            <pc:docMk/>
            <pc:sldMk cId="3587493479" sldId="1148"/>
            <ac:spMk id="26" creationId="{1A391DA5-1666-D383-5336-2A0FE5984224}"/>
          </ac:spMkLst>
        </pc:spChg>
        <pc:spChg chg="del">
          <ac:chgData name="Martine Klovholt Siggerud" userId="41977762-9bf0-408d-9151-79aeb0aaf34b" providerId="ADAL" clId="{C5AF6724-7A46-6C43-87C0-180004E43F10}" dt="2022-10-13T08:54:52.070" v="1158" actId="478"/>
          <ac:spMkLst>
            <pc:docMk/>
            <pc:sldMk cId="3587493479" sldId="1148"/>
            <ac:spMk id="27" creationId="{2CCFEA0D-D4CF-ECDC-A8C5-B798F6224283}"/>
          </ac:spMkLst>
        </pc:spChg>
        <pc:spChg chg="add mod">
          <ac:chgData name="Martine Klovholt Siggerud" userId="41977762-9bf0-408d-9151-79aeb0aaf34b" providerId="ADAL" clId="{C5AF6724-7A46-6C43-87C0-180004E43F10}" dt="2022-10-27T11:59:36.595" v="1793" actId="1076"/>
          <ac:spMkLst>
            <pc:docMk/>
            <pc:sldMk cId="3587493479" sldId="1148"/>
            <ac:spMk id="27" creationId="{F587D99B-6709-E026-E523-7AB11D93ED16}"/>
          </ac:spMkLst>
        </pc:spChg>
        <pc:spChg chg="add mod">
          <ac:chgData name="Martine Klovholt Siggerud" userId="41977762-9bf0-408d-9151-79aeb0aaf34b" providerId="ADAL" clId="{C5AF6724-7A46-6C43-87C0-180004E43F10}" dt="2022-10-27T11:59:36.595" v="1793" actId="1076"/>
          <ac:spMkLst>
            <pc:docMk/>
            <pc:sldMk cId="3587493479" sldId="1148"/>
            <ac:spMk id="28" creationId="{62327F1E-FF09-41E1-55CD-5923630D4DE2}"/>
          </ac:spMkLst>
        </pc:spChg>
        <pc:spChg chg="del">
          <ac:chgData name="Martine Klovholt Siggerud" userId="41977762-9bf0-408d-9151-79aeb0aaf34b" providerId="ADAL" clId="{C5AF6724-7A46-6C43-87C0-180004E43F10}" dt="2022-10-13T08:54:52.070" v="1158" actId="478"/>
          <ac:spMkLst>
            <pc:docMk/>
            <pc:sldMk cId="3587493479" sldId="1148"/>
            <ac:spMk id="28" creationId="{C0D5068D-9003-61ED-87C0-B1C0664310AC}"/>
          </ac:spMkLst>
        </pc:spChg>
        <pc:spChg chg="del">
          <ac:chgData name="Martine Klovholt Siggerud" userId="41977762-9bf0-408d-9151-79aeb0aaf34b" providerId="ADAL" clId="{C5AF6724-7A46-6C43-87C0-180004E43F10}" dt="2022-10-13T08:54:52.070" v="1158" actId="478"/>
          <ac:spMkLst>
            <pc:docMk/>
            <pc:sldMk cId="3587493479" sldId="1148"/>
            <ac:spMk id="29" creationId="{617F4802-67F1-5462-64C3-C2C2513E0E84}"/>
          </ac:spMkLst>
        </pc:spChg>
        <pc:spChg chg="add mod">
          <ac:chgData name="Martine Klovholt Siggerud" userId="41977762-9bf0-408d-9151-79aeb0aaf34b" providerId="ADAL" clId="{C5AF6724-7A46-6C43-87C0-180004E43F10}" dt="2022-10-27T11:59:36.595" v="1793" actId="1076"/>
          <ac:spMkLst>
            <pc:docMk/>
            <pc:sldMk cId="3587493479" sldId="1148"/>
            <ac:spMk id="29" creationId="{732EBE0E-7C6C-FA5D-AF1E-55B0EC8EA57E}"/>
          </ac:spMkLst>
        </pc:spChg>
        <pc:spChg chg="add mod">
          <ac:chgData name="Martine Klovholt Siggerud" userId="41977762-9bf0-408d-9151-79aeb0aaf34b" providerId="ADAL" clId="{C5AF6724-7A46-6C43-87C0-180004E43F10}" dt="2022-10-27T11:59:36.595" v="1793" actId="1076"/>
          <ac:spMkLst>
            <pc:docMk/>
            <pc:sldMk cId="3587493479" sldId="1148"/>
            <ac:spMk id="30" creationId="{C1A914C9-EBB1-39F1-8849-A47B998743CF}"/>
          </ac:spMkLst>
        </pc:spChg>
        <pc:spChg chg="del">
          <ac:chgData name="Martine Klovholt Siggerud" userId="41977762-9bf0-408d-9151-79aeb0aaf34b" providerId="ADAL" clId="{C5AF6724-7A46-6C43-87C0-180004E43F10}" dt="2022-10-13T08:54:52.070" v="1158" actId="478"/>
          <ac:spMkLst>
            <pc:docMk/>
            <pc:sldMk cId="3587493479" sldId="1148"/>
            <ac:spMk id="30" creationId="{D5AC2FE9-E5D2-0D8F-B8E4-25F41C1AE428}"/>
          </ac:spMkLst>
        </pc:spChg>
        <pc:spChg chg="del">
          <ac:chgData name="Martine Klovholt Siggerud" userId="41977762-9bf0-408d-9151-79aeb0aaf34b" providerId="ADAL" clId="{C5AF6724-7A46-6C43-87C0-180004E43F10}" dt="2022-10-13T08:54:52.070" v="1158" actId="478"/>
          <ac:spMkLst>
            <pc:docMk/>
            <pc:sldMk cId="3587493479" sldId="1148"/>
            <ac:spMk id="31" creationId="{04BD767A-A7BD-A382-182D-3A68C02B32D5}"/>
          </ac:spMkLst>
        </pc:spChg>
        <pc:spChg chg="add mod">
          <ac:chgData name="Martine Klovholt Siggerud" userId="41977762-9bf0-408d-9151-79aeb0aaf34b" providerId="ADAL" clId="{C5AF6724-7A46-6C43-87C0-180004E43F10}" dt="2022-10-27T11:59:36.595" v="1793" actId="1076"/>
          <ac:spMkLst>
            <pc:docMk/>
            <pc:sldMk cId="3587493479" sldId="1148"/>
            <ac:spMk id="31" creationId="{AFBEFAA2-B9B1-A887-08B8-64545C7C94CE}"/>
          </ac:spMkLst>
        </pc:spChg>
        <pc:spChg chg="add mod">
          <ac:chgData name="Martine Klovholt Siggerud" userId="41977762-9bf0-408d-9151-79aeb0aaf34b" providerId="ADAL" clId="{C5AF6724-7A46-6C43-87C0-180004E43F10}" dt="2022-10-27T11:59:36.595" v="1793" actId="1076"/>
          <ac:spMkLst>
            <pc:docMk/>
            <pc:sldMk cId="3587493479" sldId="1148"/>
            <ac:spMk id="32" creationId="{1095FC2A-1F83-F76E-74BE-AA61EF687082}"/>
          </ac:spMkLst>
        </pc:spChg>
        <pc:spChg chg="del">
          <ac:chgData name="Martine Klovholt Siggerud" userId="41977762-9bf0-408d-9151-79aeb0aaf34b" providerId="ADAL" clId="{C5AF6724-7A46-6C43-87C0-180004E43F10}" dt="2022-10-13T08:54:52.070" v="1158" actId="478"/>
          <ac:spMkLst>
            <pc:docMk/>
            <pc:sldMk cId="3587493479" sldId="1148"/>
            <ac:spMk id="32" creationId="{4D28B3C9-EBDD-0BA6-2AC9-E48F60C5842D}"/>
          </ac:spMkLst>
        </pc:spChg>
        <pc:spChg chg="add mod">
          <ac:chgData name="Martine Klovholt Siggerud" userId="41977762-9bf0-408d-9151-79aeb0aaf34b" providerId="ADAL" clId="{C5AF6724-7A46-6C43-87C0-180004E43F10}" dt="2022-10-27T11:59:36.595" v="1793" actId="1076"/>
          <ac:spMkLst>
            <pc:docMk/>
            <pc:sldMk cId="3587493479" sldId="1148"/>
            <ac:spMk id="33" creationId="{A242E7B1-8BEA-98E3-3264-9DDD26C80299}"/>
          </ac:spMkLst>
        </pc:spChg>
        <pc:spChg chg="del">
          <ac:chgData name="Martine Klovholt Siggerud" userId="41977762-9bf0-408d-9151-79aeb0aaf34b" providerId="ADAL" clId="{C5AF6724-7A46-6C43-87C0-180004E43F10}" dt="2022-10-13T08:54:52.070" v="1158" actId="478"/>
          <ac:spMkLst>
            <pc:docMk/>
            <pc:sldMk cId="3587493479" sldId="1148"/>
            <ac:spMk id="33" creationId="{A332AD56-B148-EF40-6388-C8188D148190}"/>
          </ac:spMkLst>
        </pc:spChg>
        <pc:spChg chg="add mod">
          <ac:chgData name="Martine Klovholt Siggerud" userId="41977762-9bf0-408d-9151-79aeb0aaf34b" providerId="ADAL" clId="{C5AF6724-7A46-6C43-87C0-180004E43F10}" dt="2022-10-27T11:59:36.595" v="1793" actId="1076"/>
          <ac:spMkLst>
            <pc:docMk/>
            <pc:sldMk cId="3587493479" sldId="1148"/>
            <ac:spMk id="34" creationId="{1C083127-979D-203A-C7F8-E8FFF6FD1B04}"/>
          </ac:spMkLst>
        </pc:spChg>
        <pc:spChg chg="del">
          <ac:chgData name="Martine Klovholt Siggerud" userId="41977762-9bf0-408d-9151-79aeb0aaf34b" providerId="ADAL" clId="{C5AF6724-7A46-6C43-87C0-180004E43F10}" dt="2022-10-13T08:54:52.070" v="1158" actId="478"/>
          <ac:spMkLst>
            <pc:docMk/>
            <pc:sldMk cId="3587493479" sldId="1148"/>
            <ac:spMk id="34" creationId="{8F32E502-8A2E-6C39-E7A4-9D1BC7BDDCC0}"/>
          </ac:spMkLst>
        </pc:spChg>
        <pc:spChg chg="mod">
          <ac:chgData name="Martine Klovholt Siggerud" userId="41977762-9bf0-408d-9151-79aeb0aaf34b" providerId="ADAL" clId="{C5AF6724-7A46-6C43-87C0-180004E43F10}" dt="2022-10-27T11:59:51.593" v="1795" actId="1038"/>
          <ac:spMkLst>
            <pc:docMk/>
            <pc:sldMk cId="3587493479" sldId="1148"/>
            <ac:spMk id="35" creationId="{AA543A9E-3ABA-51B3-C692-6F20F1DCCA87}"/>
          </ac:spMkLst>
        </pc:spChg>
        <pc:spChg chg="mod">
          <ac:chgData name="Martine Klovholt Siggerud" userId="41977762-9bf0-408d-9151-79aeb0aaf34b" providerId="ADAL" clId="{C5AF6724-7A46-6C43-87C0-180004E43F10}" dt="2022-10-27T11:59:41.171" v="1794" actId="1037"/>
          <ac:spMkLst>
            <pc:docMk/>
            <pc:sldMk cId="3587493479" sldId="1148"/>
            <ac:spMk id="36" creationId="{48D83DE0-6A60-F4DD-F945-5F50CE6007B1}"/>
          </ac:spMkLst>
        </pc:spChg>
        <pc:spChg chg="mod">
          <ac:chgData name="Martine Klovholt Siggerud" userId="41977762-9bf0-408d-9151-79aeb0aaf34b" providerId="ADAL" clId="{C5AF6724-7A46-6C43-87C0-180004E43F10}" dt="2022-10-27T11:59:41.171" v="1794" actId="1037"/>
          <ac:spMkLst>
            <pc:docMk/>
            <pc:sldMk cId="3587493479" sldId="1148"/>
            <ac:spMk id="37" creationId="{BD18A72F-1E27-EC22-6B0D-C412A2989AB7}"/>
          </ac:spMkLst>
        </pc:spChg>
        <pc:spChg chg="add mod">
          <ac:chgData name="Martine Klovholt Siggerud" userId="41977762-9bf0-408d-9151-79aeb0aaf34b" providerId="ADAL" clId="{C5AF6724-7A46-6C43-87C0-180004E43F10}" dt="2022-10-27T11:59:36.595" v="1793" actId="1076"/>
          <ac:spMkLst>
            <pc:docMk/>
            <pc:sldMk cId="3587493479" sldId="1148"/>
            <ac:spMk id="38" creationId="{7D01D440-2E8C-6BA0-3710-68D7B7690AC4}"/>
          </ac:spMkLst>
        </pc:spChg>
        <pc:spChg chg="del">
          <ac:chgData name="Martine Klovholt Siggerud" userId="41977762-9bf0-408d-9151-79aeb0aaf34b" providerId="ADAL" clId="{C5AF6724-7A46-6C43-87C0-180004E43F10}" dt="2022-10-13T08:54:52.070" v="1158" actId="478"/>
          <ac:spMkLst>
            <pc:docMk/>
            <pc:sldMk cId="3587493479" sldId="1148"/>
            <ac:spMk id="38" creationId="{D02A1436-891E-E9BE-CFF5-BC5822515755}"/>
          </ac:spMkLst>
        </pc:spChg>
        <pc:spChg chg="del">
          <ac:chgData name="Martine Klovholt Siggerud" userId="41977762-9bf0-408d-9151-79aeb0aaf34b" providerId="ADAL" clId="{C5AF6724-7A46-6C43-87C0-180004E43F10}" dt="2022-10-13T08:54:52.070" v="1158" actId="478"/>
          <ac:spMkLst>
            <pc:docMk/>
            <pc:sldMk cId="3587493479" sldId="1148"/>
            <ac:spMk id="39" creationId="{C1CAF39B-03CA-AA4B-C354-DCFCD3915F4C}"/>
          </ac:spMkLst>
        </pc:spChg>
        <pc:spChg chg="add mod">
          <ac:chgData name="Martine Klovholt Siggerud" userId="41977762-9bf0-408d-9151-79aeb0aaf34b" providerId="ADAL" clId="{C5AF6724-7A46-6C43-87C0-180004E43F10}" dt="2022-10-27T11:59:36.595" v="1793" actId="1076"/>
          <ac:spMkLst>
            <pc:docMk/>
            <pc:sldMk cId="3587493479" sldId="1148"/>
            <ac:spMk id="39" creationId="{E9CD2AA2-9CD0-337B-18DE-8A202D846676}"/>
          </ac:spMkLst>
        </pc:spChg>
        <pc:spChg chg="add mod">
          <ac:chgData name="Martine Klovholt Siggerud" userId="41977762-9bf0-408d-9151-79aeb0aaf34b" providerId="ADAL" clId="{C5AF6724-7A46-6C43-87C0-180004E43F10}" dt="2022-10-27T11:59:36.595" v="1793" actId="1076"/>
          <ac:spMkLst>
            <pc:docMk/>
            <pc:sldMk cId="3587493479" sldId="1148"/>
            <ac:spMk id="40" creationId="{693F123C-61CF-1193-9F9E-0D605D81B7A9}"/>
          </ac:spMkLst>
        </pc:spChg>
        <pc:spChg chg="del">
          <ac:chgData name="Martine Klovholt Siggerud" userId="41977762-9bf0-408d-9151-79aeb0aaf34b" providerId="ADAL" clId="{C5AF6724-7A46-6C43-87C0-180004E43F10}" dt="2022-10-13T08:54:52.070" v="1158" actId="478"/>
          <ac:spMkLst>
            <pc:docMk/>
            <pc:sldMk cId="3587493479" sldId="1148"/>
            <ac:spMk id="40" creationId="{937CBE56-8DD6-8618-C19F-29E899222033}"/>
          </ac:spMkLst>
        </pc:spChg>
        <pc:spChg chg="del">
          <ac:chgData name="Martine Klovholt Siggerud" userId="41977762-9bf0-408d-9151-79aeb0aaf34b" providerId="ADAL" clId="{C5AF6724-7A46-6C43-87C0-180004E43F10}" dt="2022-10-13T08:54:52.070" v="1158" actId="478"/>
          <ac:spMkLst>
            <pc:docMk/>
            <pc:sldMk cId="3587493479" sldId="1148"/>
            <ac:spMk id="41" creationId="{C7C56938-7A4A-4285-EC95-51AA4E238751}"/>
          </ac:spMkLst>
        </pc:spChg>
        <pc:spChg chg="del">
          <ac:chgData name="Martine Klovholt Siggerud" userId="41977762-9bf0-408d-9151-79aeb0aaf34b" providerId="ADAL" clId="{C5AF6724-7A46-6C43-87C0-180004E43F10}" dt="2022-10-13T08:54:52.070" v="1158" actId="478"/>
          <ac:spMkLst>
            <pc:docMk/>
            <pc:sldMk cId="3587493479" sldId="1148"/>
            <ac:spMk id="42" creationId="{0D36FF0C-4911-F86D-22C2-CFE284167769}"/>
          </ac:spMkLst>
        </pc:spChg>
        <pc:spChg chg="del">
          <ac:chgData name="Martine Klovholt Siggerud" userId="41977762-9bf0-408d-9151-79aeb0aaf34b" providerId="ADAL" clId="{C5AF6724-7A46-6C43-87C0-180004E43F10}" dt="2022-10-13T08:54:52.070" v="1158" actId="478"/>
          <ac:spMkLst>
            <pc:docMk/>
            <pc:sldMk cId="3587493479" sldId="1148"/>
            <ac:spMk id="43" creationId="{EAC04782-8D0D-F3BF-D3BE-FB5F59B795FA}"/>
          </ac:spMkLst>
        </pc:spChg>
        <pc:spChg chg="del">
          <ac:chgData name="Martine Klovholt Siggerud" userId="41977762-9bf0-408d-9151-79aeb0aaf34b" providerId="ADAL" clId="{C5AF6724-7A46-6C43-87C0-180004E43F10}" dt="2022-10-13T08:54:52.070" v="1158" actId="478"/>
          <ac:spMkLst>
            <pc:docMk/>
            <pc:sldMk cId="3587493479" sldId="1148"/>
            <ac:spMk id="44" creationId="{77A6C4BF-6040-D7F7-684D-3C0DD4E8A949}"/>
          </ac:spMkLst>
        </pc:spChg>
        <pc:spChg chg="del">
          <ac:chgData name="Martine Klovholt Siggerud" userId="41977762-9bf0-408d-9151-79aeb0aaf34b" providerId="ADAL" clId="{C5AF6724-7A46-6C43-87C0-180004E43F10}" dt="2022-10-13T08:54:52.070" v="1158" actId="478"/>
          <ac:spMkLst>
            <pc:docMk/>
            <pc:sldMk cId="3587493479" sldId="1148"/>
            <ac:spMk id="45" creationId="{E3E20236-B198-A6A8-C18E-9BEF5668FFF8}"/>
          </ac:spMkLst>
        </pc:spChg>
        <pc:spChg chg="del">
          <ac:chgData name="Martine Klovholt Siggerud" userId="41977762-9bf0-408d-9151-79aeb0aaf34b" providerId="ADAL" clId="{C5AF6724-7A46-6C43-87C0-180004E43F10}" dt="2022-10-13T08:54:52.070" v="1158" actId="478"/>
          <ac:spMkLst>
            <pc:docMk/>
            <pc:sldMk cId="3587493479" sldId="1148"/>
            <ac:spMk id="46" creationId="{7DCC58DD-C3B2-EB9B-2F8F-F3AEDF0F86B0}"/>
          </ac:spMkLst>
        </pc:spChg>
        <pc:spChg chg="del">
          <ac:chgData name="Martine Klovholt Siggerud" userId="41977762-9bf0-408d-9151-79aeb0aaf34b" providerId="ADAL" clId="{C5AF6724-7A46-6C43-87C0-180004E43F10}" dt="2022-10-13T08:54:52.070" v="1158" actId="478"/>
          <ac:spMkLst>
            <pc:docMk/>
            <pc:sldMk cId="3587493479" sldId="1148"/>
            <ac:spMk id="47" creationId="{C0841A06-EF00-2495-18EB-551135440AED}"/>
          </ac:spMkLst>
        </pc:spChg>
        <pc:spChg chg="del">
          <ac:chgData name="Martine Klovholt Siggerud" userId="41977762-9bf0-408d-9151-79aeb0aaf34b" providerId="ADAL" clId="{C5AF6724-7A46-6C43-87C0-180004E43F10}" dt="2022-10-13T08:54:52.070" v="1158" actId="478"/>
          <ac:spMkLst>
            <pc:docMk/>
            <pc:sldMk cId="3587493479" sldId="1148"/>
            <ac:spMk id="48" creationId="{6A06DA3C-59EE-5675-E7A0-98C52E601F21}"/>
          </ac:spMkLst>
        </pc:spChg>
        <pc:spChg chg="del">
          <ac:chgData name="Martine Klovholt Siggerud" userId="41977762-9bf0-408d-9151-79aeb0aaf34b" providerId="ADAL" clId="{C5AF6724-7A46-6C43-87C0-180004E43F10}" dt="2022-10-13T08:54:52.070" v="1158" actId="478"/>
          <ac:spMkLst>
            <pc:docMk/>
            <pc:sldMk cId="3587493479" sldId="1148"/>
            <ac:spMk id="49" creationId="{C0B8A56E-0451-A5E2-C0E3-0E160E0E090C}"/>
          </ac:spMkLst>
        </pc:spChg>
        <pc:spChg chg="del">
          <ac:chgData name="Martine Klovholt Siggerud" userId="41977762-9bf0-408d-9151-79aeb0aaf34b" providerId="ADAL" clId="{C5AF6724-7A46-6C43-87C0-180004E43F10}" dt="2022-10-13T08:54:52.070" v="1158" actId="478"/>
          <ac:spMkLst>
            <pc:docMk/>
            <pc:sldMk cId="3587493479" sldId="1148"/>
            <ac:spMk id="50" creationId="{02F879AC-44DA-F2C4-A97C-C27F059944F6}"/>
          </ac:spMkLst>
        </pc:spChg>
        <pc:spChg chg="del">
          <ac:chgData name="Martine Klovholt Siggerud" userId="41977762-9bf0-408d-9151-79aeb0aaf34b" providerId="ADAL" clId="{C5AF6724-7A46-6C43-87C0-180004E43F10}" dt="2022-10-13T08:54:52.070" v="1158" actId="478"/>
          <ac:spMkLst>
            <pc:docMk/>
            <pc:sldMk cId="3587493479" sldId="1148"/>
            <ac:spMk id="51" creationId="{E73D215E-33BD-85A7-F6C9-4B9DBDD72574}"/>
          </ac:spMkLst>
        </pc:spChg>
        <pc:spChg chg="del mod">
          <ac:chgData name="Martine Klovholt Siggerud" userId="41977762-9bf0-408d-9151-79aeb0aaf34b" providerId="ADAL" clId="{C5AF6724-7A46-6C43-87C0-180004E43F10}" dt="2022-10-13T08:55:57.883" v="1179" actId="478"/>
          <ac:spMkLst>
            <pc:docMk/>
            <pc:sldMk cId="3587493479" sldId="1148"/>
            <ac:spMk id="52" creationId="{3B1540BC-9218-9FAB-1DFB-648CB04D56F5}"/>
          </ac:spMkLst>
        </pc:spChg>
        <pc:spChg chg="del mod">
          <ac:chgData name="Martine Klovholt Siggerud" userId="41977762-9bf0-408d-9151-79aeb0aaf34b" providerId="ADAL" clId="{C5AF6724-7A46-6C43-87C0-180004E43F10}" dt="2022-10-13T08:55:57.883" v="1179" actId="478"/>
          <ac:spMkLst>
            <pc:docMk/>
            <pc:sldMk cId="3587493479" sldId="1148"/>
            <ac:spMk id="53" creationId="{137DFE9E-E7BA-6084-541B-5034BCB3BDA5}"/>
          </ac:spMkLst>
        </pc:spChg>
        <pc:spChg chg="del mod">
          <ac:chgData name="Martine Klovholt Siggerud" userId="41977762-9bf0-408d-9151-79aeb0aaf34b" providerId="ADAL" clId="{C5AF6724-7A46-6C43-87C0-180004E43F10}" dt="2022-10-13T08:55:57.883" v="1179" actId="478"/>
          <ac:spMkLst>
            <pc:docMk/>
            <pc:sldMk cId="3587493479" sldId="1148"/>
            <ac:spMk id="54" creationId="{A3B2C518-B22E-6E8A-6B26-01A4421C701C}"/>
          </ac:spMkLst>
        </pc:spChg>
        <pc:spChg chg="mod topLvl">
          <ac:chgData name="Martine Klovholt Siggerud" userId="41977762-9bf0-408d-9151-79aeb0aaf34b" providerId="ADAL" clId="{C5AF6724-7A46-6C43-87C0-180004E43F10}" dt="2022-10-27T11:59:36.595" v="1793" actId="1076"/>
          <ac:spMkLst>
            <pc:docMk/>
            <pc:sldMk cId="3587493479" sldId="1148"/>
            <ac:spMk id="55" creationId="{0CB7A914-9E9B-0519-3169-BA1DDC4C4DA4}"/>
          </ac:spMkLst>
        </pc:spChg>
        <pc:spChg chg="del mod">
          <ac:chgData name="Martine Klovholt Siggerud" userId="41977762-9bf0-408d-9151-79aeb0aaf34b" providerId="ADAL" clId="{C5AF6724-7A46-6C43-87C0-180004E43F10}" dt="2022-10-13T08:55:57.883" v="1179" actId="478"/>
          <ac:spMkLst>
            <pc:docMk/>
            <pc:sldMk cId="3587493479" sldId="1148"/>
            <ac:spMk id="56" creationId="{3F049F49-D042-113C-2189-567AF36FD727}"/>
          </ac:spMkLst>
        </pc:spChg>
        <pc:spChg chg="del mod">
          <ac:chgData name="Martine Klovholt Siggerud" userId="41977762-9bf0-408d-9151-79aeb0aaf34b" providerId="ADAL" clId="{C5AF6724-7A46-6C43-87C0-180004E43F10}" dt="2022-10-13T08:55:57.883" v="1179" actId="478"/>
          <ac:spMkLst>
            <pc:docMk/>
            <pc:sldMk cId="3587493479" sldId="1148"/>
            <ac:spMk id="57" creationId="{069F5207-1E67-23F0-F7F4-985C61072989}"/>
          </ac:spMkLst>
        </pc:spChg>
        <pc:spChg chg="del mod">
          <ac:chgData name="Martine Klovholt Siggerud" userId="41977762-9bf0-408d-9151-79aeb0aaf34b" providerId="ADAL" clId="{C5AF6724-7A46-6C43-87C0-180004E43F10}" dt="2022-10-13T08:55:57.883" v="1179" actId="478"/>
          <ac:spMkLst>
            <pc:docMk/>
            <pc:sldMk cId="3587493479" sldId="1148"/>
            <ac:spMk id="58" creationId="{D666E026-5FBA-51DF-8C94-D7C0F2CDE5FE}"/>
          </ac:spMkLst>
        </pc:spChg>
        <pc:spChg chg="del mod">
          <ac:chgData name="Martine Klovholt Siggerud" userId="41977762-9bf0-408d-9151-79aeb0aaf34b" providerId="ADAL" clId="{C5AF6724-7A46-6C43-87C0-180004E43F10}" dt="2022-10-13T08:55:57.883" v="1179" actId="478"/>
          <ac:spMkLst>
            <pc:docMk/>
            <pc:sldMk cId="3587493479" sldId="1148"/>
            <ac:spMk id="59" creationId="{C79C2480-CF8F-40D7-0BA2-0BA3E0C013D2}"/>
          </ac:spMkLst>
        </pc:spChg>
        <pc:spChg chg="del mod">
          <ac:chgData name="Martine Klovholt Siggerud" userId="41977762-9bf0-408d-9151-79aeb0aaf34b" providerId="ADAL" clId="{C5AF6724-7A46-6C43-87C0-180004E43F10}" dt="2022-10-13T08:55:57.883" v="1179" actId="478"/>
          <ac:spMkLst>
            <pc:docMk/>
            <pc:sldMk cId="3587493479" sldId="1148"/>
            <ac:spMk id="60" creationId="{45580CAB-F093-E436-108A-99A7CDE0618A}"/>
          </ac:spMkLst>
        </pc:spChg>
        <pc:spChg chg="del mod">
          <ac:chgData name="Martine Klovholt Siggerud" userId="41977762-9bf0-408d-9151-79aeb0aaf34b" providerId="ADAL" clId="{C5AF6724-7A46-6C43-87C0-180004E43F10}" dt="2022-10-13T08:55:57.883" v="1179" actId="478"/>
          <ac:spMkLst>
            <pc:docMk/>
            <pc:sldMk cId="3587493479" sldId="1148"/>
            <ac:spMk id="61" creationId="{036DCD7D-41FE-5B90-1C72-B9759AB67B3C}"/>
          </ac:spMkLst>
        </pc:spChg>
        <pc:spChg chg="del mod">
          <ac:chgData name="Martine Klovholt Siggerud" userId="41977762-9bf0-408d-9151-79aeb0aaf34b" providerId="ADAL" clId="{C5AF6724-7A46-6C43-87C0-180004E43F10}" dt="2022-10-13T08:55:57.883" v="1179" actId="478"/>
          <ac:spMkLst>
            <pc:docMk/>
            <pc:sldMk cId="3587493479" sldId="1148"/>
            <ac:spMk id="62" creationId="{FB3584B3-EBED-51F2-B668-0264D0F62119}"/>
          </ac:spMkLst>
        </pc:spChg>
        <pc:spChg chg="add mod">
          <ac:chgData name="Martine Klovholt Siggerud" userId="41977762-9bf0-408d-9151-79aeb0aaf34b" providerId="ADAL" clId="{C5AF6724-7A46-6C43-87C0-180004E43F10}" dt="2022-10-27T11:59:36.595" v="1793" actId="1076"/>
          <ac:spMkLst>
            <pc:docMk/>
            <pc:sldMk cId="3587493479" sldId="1148"/>
            <ac:spMk id="63" creationId="{F162251F-E2AC-EC6D-7E86-54A3F818D63F}"/>
          </ac:spMkLst>
        </pc:spChg>
        <pc:spChg chg="add del mod">
          <ac:chgData name="Martine Klovholt Siggerud" userId="41977762-9bf0-408d-9151-79aeb0aaf34b" providerId="ADAL" clId="{C5AF6724-7A46-6C43-87C0-180004E43F10}" dt="2022-10-13T08:57:46.239" v="1211" actId="478"/>
          <ac:spMkLst>
            <pc:docMk/>
            <pc:sldMk cId="3587493479" sldId="1148"/>
            <ac:spMk id="64" creationId="{1E1B6377-89CD-A01D-174B-59A6A907DC17}"/>
          </ac:spMkLst>
        </pc:spChg>
        <pc:spChg chg="add mod">
          <ac:chgData name="Martine Klovholt Siggerud" userId="41977762-9bf0-408d-9151-79aeb0aaf34b" providerId="ADAL" clId="{C5AF6724-7A46-6C43-87C0-180004E43F10}" dt="2022-10-27T11:59:36.595" v="1793" actId="1076"/>
          <ac:spMkLst>
            <pc:docMk/>
            <pc:sldMk cId="3587493479" sldId="1148"/>
            <ac:spMk id="65" creationId="{35D79EE2-A487-6556-67A3-383BE9590754}"/>
          </ac:spMkLst>
        </pc:spChg>
        <pc:spChg chg="add mod">
          <ac:chgData name="Martine Klovholt Siggerud" userId="41977762-9bf0-408d-9151-79aeb0aaf34b" providerId="ADAL" clId="{C5AF6724-7A46-6C43-87C0-180004E43F10}" dt="2022-10-27T11:59:36.595" v="1793" actId="1076"/>
          <ac:spMkLst>
            <pc:docMk/>
            <pc:sldMk cId="3587493479" sldId="1148"/>
            <ac:spMk id="66" creationId="{B72A52D7-474D-95AB-C7FC-A3E61B73A39E}"/>
          </ac:spMkLst>
        </pc:spChg>
        <pc:spChg chg="add mod">
          <ac:chgData name="Martine Klovholt Siggerud" userId="41977762-9bf0-408d-9151-79aeb0aaf34b" providerId="ADAL" clId="{C5AF6724-7A46-6C43-87C0-180004E43F10}" dt="2022-10-27T11:59:36.595" v="1793" actId="1076"/>
          <ac:spMkLst>
            <pc:docMk/>
            <pc:sldMk cId="3587493479" sldId="1148"/>
            <ac:spMk id="67" creationId="{309662E1-539F-D0A5-1F50-9CB53C32A1B2}"/>
          </ac:spMkLst>
        </pc:spChg>
        <pc:grpChg chg="add del mod">
          <ac:chgData name="Martine Klovholt Siggerud" userId="41977762-9bf0-408d-9151-79aeb0aaf34b" providerId="ADAL" clId="{C5AF6724-7A46-6C43-87C0-180004E43F10}" dt="2022-10-13T08:56:52.839" v="1192" actId="165"/>
          <ac:grpSpMkLst>
            <pc:docMk/>
            <pc:sldMk cId="3587493479" sldId="1148"/>
            <ac:grpSpMk id="2" creationId="{3AA90E76-319E-3E0A-86BA-0F83B754A781}"/>
          </ac:grpSpMkLst>
        </pc:grpChg>
      </pc:sldChg>
      <pc:sldChg chg="add del mod ord modShow">
        <pc:chgData name="Martine Klovholt Siggerud" userId="41977762-9bf0-408d-9151-79aeb0aaf34b" providerId="ADAL" clId="{C5AF6724-7A46-6C43-87C0-180004E43F10}" dt="2022-10-18T06:34:04.727" v="1734" actId="2696"/>
        <pc:sldMkLst>
          <pc:docMk/>
          <pc:sldMk cId="1437281774" sldId="1149"/>
        </pc:sldMkLst>
      </pc:sldChg>
      <pc:sldChg chg="addSp delSp modSp add mod ord">
        <pc:chgData name="Martine Klovholt Siggerud" userId="41977762-9bf0-408d-9151-79aeb0aaf34b" providerId="ADAL" clId="{C5AF6724-7A46-6C43-87C0-180004E43F10}" dt="2022-10-27T11:55:13.307" v="1768" actId="207"/>
        <pc:sldMkLst>
          <pc:docMk/>
          <pc:sldMk cId="3259190687" sldId="1150"/>
        </pc:sldMkLst>
        <pc:spChg chg="add del mod">
          <ac:chgData name="Martine Klovholt Siggerud" userId="41977762-9bf0-408d-9151-79aeb0aaf34b" providerId="ADAL" clId="{C5AF6724-7A46-6C43-87C0-180004E43F10}" dt="2022-10-27T11:55:13.307" v="1768" actId="207"/>
          <ac:spMkLst>
            <pc:docMk/>
            <pc:sldMk cId="3259190687" sldId="1150"/>
            <ac:spMk id="4" creationId="{F52783EE-2B55-0F48-A988-301CB2F889B1}"/>
          </ac:spMkLst>
        </pc:spChg>
        <pc:spChg chg="mod">
          <ac:chgData name="Martine Klovholt Siggerud" userId="41977762-9bf0-408d-9151-79aeb0aaf34b" providerId="ADAL" clId="{C5AF6724-7A46-6C43-87C0-180004E43F10}" dt="2022-10-27T11:55:13.307" v="1768" actId="207"/>
          <ac:spMkLst>
            <pc:docMk/>
            <pc:sldMk cId="3259190687" sldId="1150"/>
            <ac:spMk id="7" creationId="{E01324F0-EF2C-8517-752C-35207F3A5436}"/>
          </ac:spMkLst>
        </pc:spChg>
        <pc:spChg chg="del">
          <ac:chgData name="Martine Klovholt Siggerud" userId="41977762-9bf0-408d-9151-79aeb0aaf34b" providerId="ADAL" clId="{C5AF6724-7A46-6C43-87C0-180004E43F10}" dt="2022-10-13T11:46:03.382" v="1370" actId="478"/>
          <ac:spMkLst>
            <pc:docMk/>
            <pc:sldMk cId="3259190687" sldId="1150"/>
            <ac:spMk id="19" creationId="{F2FACFBE-8032-E53F-6A4A-7A85F236CDC7}"/>
          </ac:spMkLst>
        </pc:spChg>
        <pc:spChg chg="del">
          <ac:chgData name="Martine Klovholt Siggerud" userId="41977762-9bf0-408d-9151-79aeb0aaf34b" providerId="ADAL" clId="{C5AF6724-7A46-6C43-87C0-180004E43F10}" dt="2022-10-13T11:46:03.382" v="1370" actId="478"/>
          <ac:spMkLst>
            <pc:docMk/>
            <pc:sldMk cId="3259190687" sldId="1150"/>
            <ac:spMk id="20" creationId="{6F09DF3C-6FF4-6962-23C5-8083A0FE786A}"/>
          </ac:spMkLst>
        </pc:spChg>
        <pc:spChg chg="del">
          <ac:chgData name="Martine Klovholt Siggerud" userId="41977762-9bf0-408d-9151-79aeb0aaf34b" providerId="ADAL" clId="{C5AF6724-7A46-6C43-87C0-180004E43F10}" dt="2022-10-13T11:46:03.382" v="1370" actId="478"/>
          <ac:spMkLst>
            <pc:docMk/>
            <pc:sldMk cId="3259190687" sldId="1150"/>
            <ac:spMk id="21" creationId="{1AA798C1-3777-EF32-FBBC-0425B18F6566}"/>
          </ac:spMkLst>
        </pc:spChg>
        <pc:spChg chg="del">
          <ac:chgData name="Martine Klovholt Siggerud" userId="41977762-9bf0-408d-9151-79aeb0aaf34b" providerId="ADAL" clId="{C5AF6724-7A46-6C43-87C0-180004E43F10}" dt="2022-10-13T11:46:03.382" v="1370" actId="478"/>
          <ac:spMkLst>
            <pc:docMk/>
            <pc:sldMk cId="3259190687" sldId="1150"/>
            <ac:spMk id="22" creationId="{606A0B42-DF11-206E-649B-B5821707DC83}"/>
          </ac:spMkLst>
        </pc:spChg>
        <pc:spChg chg="del">
          <ac:chgData name="Martine Klovholt Siggerud" userId="41977762-9bf0-408d-9151-79aeb0aaf34b" providerId="ADAL" clId="{C5AF6724-7A46-6C43-87C0-180004E43F10}" dt="2022-10-13T11:46:03.382" v="1370" actId="478"/>
          <ac:spMkLst>
            <pc:docMk/>
            <pc:sldMk cId="3259190687" sldId="1150"/>
            <ac:spMk id="23" creationId="{195D3A68-223A-EE6F-1FEB-96A27BE8F900}"/>
          </ac:spMkLst>
        </pc:spChg>
        <pc:spChg chg="del">
          <ac:chgData name="Martine Klovholt Siggerud" userId="41977762-9bf0-408d-9151-79aeb0aaf34b" providerId="ADAL" clId="{C5AF6724-7A46-6C43-87C0-180004E43F10}" dt="2022-10-13T11:46:03.382" v="1370" actId="478"/>
          <ac:spMkLst>
            <pc:docMk/>
            <pc:sldMk cId="3259190687" sldId="1150"/>
            <ac:spMk id="24" creationId="{23B81A15-6754-20AE-4F6D-12B1E687D1D0}"/>
          </ac:spMkLst>
        </pc:spChg>
        <pc:spChg chg="del">
          <ac:chgData name="Martine Klovholt Siggerud" userId="41977762-9bf0-408d-9151-79aeb0aaf34b" providerId="ADAL" clId="{C5AF6724-7A46-6C43-87C0-180004E43F10}" dt="2022-10-13T11:46:03.382" v="1370" actId="478"/>
          <ac:spMkLst>
            <pc:docMk/>
            <pc:sldMk cId="3259190687" sldId="1150"/>
            <ac:spMk id="25" creationId="{FFA7181E-5B59-C902-D789-A4E6A4A31F65}"/>
          </ac:spMkLst>
        </pc:spChg>
        <pc:spChg chg="del">
          <ac:chgData name="Martine Klovholt Siggerud" userId="41977762-9bf0-408d-9151-79aeb0aaf34b" providerId="ADAL" clId="{C5AF6724-7A46-6C43-87C0-180004E43F10}" dt="2022-10-13T11:46:03.382" v="1370" actId="478"/>
          <ac:spMkLst>
            <pc:docMk/>
            <pc:sldMk cId="3259190687" sldId="1150"/>
            <ac:spMk id="26" creationId="{F6CE0776-D0FD-0D7F-336C-D17EFD4DEDAE}"/>
          </ac:spMkLst>
        </pc:spChg>
        <pc:spChg chg="del">
          <ac:chgData name="Martine Klovholt Siggerud" userId="41977762-9bf0-408d-9151-79aeb0aaf34b" providerId="ADAL" clId="{C5AF6724-7A46-6C43-87C0-180004E43F10}" dt="2022-10-13T11:46:03.382" v="1370" actId="478"/>
          <ac:spMkLst>
            <pc:docMk/>
            <pc:sldMk cId="3259190687" sldId="1150"/>
            <ac:spMk id="27" creationId="{744F30AB-81B5-ECEE-F41D-3F4EE355CC8A}"/>
          </ac:spMkLst>
        </pc:spChg>
        <pc:spChg chg="add del mod">
          <ac:chgData name="Martine Klovholt Siggerud" userId="41977762-9bf0-408d-9151-79aeb0aaf34b" providerId="ADAL" clId="{C5AF6724-7A46-6C43-87C0-180004E43F10}" dt="2022-10-13T11:47:06.726" v="1379" actId="20577"/>
          <ac:spMkLst>
            <pc:docMk/>
            <pc:sldMk cId="3259190687" sldId="1150"/>
            <ac:spMk id="28" creationId="{1D831FBF-EA95-2A44-0CA2-D5E4D0CE17C1}"/>
          </ac:spMkLst>
        </pc:spChg>
        <pc:spChg chg="mod">
          <ac:chgData name="Martine Klovholt Siggerud" userId="41977762-9bf0-408d-9151-79aeb0aaf34b" providerId="ADAL" clId="{C5AF6724-7A46-6C43-87C0-180004E43F10}" dt="2022-10-27T11:55:13.307" v="1768" actId="207"/>
          <ac:spMkLst>
            <pc:docMk/>
            <pc:sldMk cId="3259190687" sldId="1150"/>
            <ac:spMk id="32" creationId="{B0ADD968-3E44-CEDD-E2EB-7214D381DC0A}"/>
          </ac:spMkLst>
        </pc:spChg>
        <pc:spChg chg="add mod">
          <ac:chgData name="Martine Klovholt Siggerud" userId="41977762-9bf0-408d-9151-79aeb0aaf34b" providerId="ADAL" clId="{C5AF6724-7A46-6C43-87C0-180004E43F10}" dt="2022-10-13T11:47:27.923" v="1383" actId="1076"/>
          <ac:spMkLst>
            <pc:docMk/>
            <pc:sldMk cId="3259190687" sldId="1150"/>
            <ac:spMk id="33" creationId="{3BCA1E1F-B94C-60A2-557A-7233C2814C22}"/>
          </ac:spMkLst>
        </pc:spChg>
        <pc:spChg chg="add mod">
          <ac:chgData name="Martine Klovholt Siggerud" userId="41977762-9bf0-408d-9151-79aeb0aaf34b" providerId="ADAL" clId="{C5AF6724-7A46-6C43-87C0-180004E43F10}" dt="2022-10-13T11:48:22.915" v="1394" actId="1076"/>
          <ac:spMkLst>
            <pc:docMk/>
            <pc:sldMk cId="3259190687" sldId="1150"/>
            <ac:spMk id="34" creationId="{70545DF5-0517-24A5-5DC6-DEC535439631}"/>
          </ac:spMkLst>
        </pc:spChg>
        <pc:spChg chg="add mod">
          <ac:chgData name="Martine Klovholt Siggerud" userId="41977762-9bf0-408d-9151-79aeb0aaf34b" providerId="ADAL" clId="{C5AF6724-7A46-6C43-87C0-180004E43F10}" dt="2022-10-13T11:48:27.545" v="1395" actId="1076"/>
          <ac:spMkLst>
            <pc:docMk/>
            <pc:sldMk cId="3259190687" sldId="1150"/>
            <ac:spMk id="35" creationId="{20B30026-BBAE-9057-EF87-0494988DBE47}"/>
          </ac:spMkLst>
        </pc:spChg>
        <pc:spChg chg="add mod">
          <ac:chgData name="Martine Klovholt Siggerud" userId="41977762-9bf0-408d-9151-79aeb0aaf34b" providerId="ADAL" clId="{C5AF6724-7A46-6C43-87C0-180004E43F10}" dt="2022-10-13T11:47:31.327" v="1384" actId="1076"/>
          <ac:spMkLst>
            <pc:docMk/>
            <pc:sldMk cId="3259190687" sldId="1150"/>
            <ac:spMk id="36" creationId="{60F01AE0-6B26-509C-29A5-FBAD45DF80AA}"/>
          </ac:spMkLst>
        </pc:spChg>
        <pc:spChg chg="add mod">
          <ac:chgData name="Martine Klovholt Siggerud" userId="41977762-9bf0-408d-9151-79aeb0aaf34b" providerId="ADAL" clId="{C5AF6724-7A46-6C43-87C0-180004E43F10}" dt="2022-10-13T11:48:18.533" v="1393" actId="121"/>
          <ac:spMkLst>
            <pc:docMk/>
            <pc:sldMk cId="3259190687" sldId="1150"/>
            <ac:spMk id="37" creationId="{CE6F2AA5-E41F-B382-ACBB-9AE8A4B8EEB8}"/>
          </ac:spMkLst>
        </pc:spChg>
        <pc:spChg chg="add mod">
          <ac:chgData name="Martine Klovholt Siggerud" userId="41977762-9bf0-408d-9151-79aeb0aaf34b" providerId="ADAL" clId="{C5AF6724-7A46-6C43-87C0-180004E43F10}" dt="2022-10-13T11:48:52.702" v="1397" actId="1076"/>
          <ac:spMkLst>
            <pc:docMk/>
            <pc:sldMk cId="3259190687" sldId="1150"/>
            <ac:spMk id="38" creationId="{D4569722-BB57-5081-A32A-CF461B22D825}"/>
          </ac:spMkLst>
        </pc:spChg>
        <pc:spChg chg="add mod">
          <ac:chgData name="Martine Klovholt Siggerud" userId="41977762-9bf0-408d-9151-79aeb0aaf34b" providerId="ADAL" clId="{C5AF6724-7A46-6C43-87C0-180004E43F10}" dt="2022-10-13T11:50:57.582" v="1412" actId="1076"/>
          <ac:spMkLst>
            <pc:docMk/>
            <pc:sldMk cId="3259190687" sldId="1150"/>
            <ac:spMk id="44" creationId="{A53A0517-60FF-1114-2944-16F0CC607D95}"/>
          </ac:spMkLst>
        </pc:spChg>
        <pc:spChg chg="add mod">
          <ac:chgData name="Martine Klovholt Siggerud" userId="41977762-9bf0-408d-9151-79aeb0aaf34b" providerId="ADAL" clId="{C5AF6724-7A46-6C43-87C0-180004E43F10}" dt="2022-10-13T11:53:19.953" v="1432" actId="1076"/>
          <ac:spMkLst>
            <pc:docMk/>
            <pc:sldMk cId="3259190687" sldId="1150"/>
            <ac:spMk id="45" creationId="{48BA4D20-618F-9E23-6B02-C36E80730F3F}"/>
          </ac:spMkLst>
        </pc:spChg>
        <pc:spChg chg="add mod">
          <ac:chgData name="Martine Klovholt Siggerud" userId="41977762-9bf0-408d-9151-79aeb0aaf34b" providerId="ADAL" clId="{C5AF6724-7A46-6C43-87C0-180004E43F10}" dt="2022-10-13T11:51:46.613" v="1419" actId="1076"/>
          <ac:spMkLst>
            <pc:docMk/>
            <pc:sldMk cId="3259190687" sldId="1150"/>
            <ac:spMk id="46" creationId="{6CC9B7C0-449C-F25B-FD41-42EE5F24950B}"/>
          </ac:spMkLst>
        </pc:spChg>
        <pc:spChg chg="add mod">
          <ac:chgData name="Martine Klovholt Siggerud" userId="41977762-9bf0-408d-9151-79aeb0aaf34b" providerId="ADAL" clId="{C5AF6724-7A46-6C43-87C0-180004E43F10}" dt="2022-10-13T11:52:42.332" v="1428" actId="1076"/>
          <ac:spMkLst>
            <pc:docMk/>
            <pc:sldMk cId="3259190687" sldId="1150"/>
            <ac:spMk id="47" creationId="{AB7461A5-F4F2-80D8-B056-F10049E0E64B}"/>
          </ac:spMkLst>
        </pc:spChg>
        <pc:spChg chg="add mod">
          <ac:chgData name="Martine Klovholt Siggerud" userId="41977762-9bf0-408d-9151-79aeb0aaf34b" providerId="ADAL" clId="{C5AF6724-7A46-6C43-87C0-180004E43F10}" dt="2022-10-13T11:51:56.717" v="1420" actId="1076"/>
          <ac:spMkLst>
            <pc:docMk/>
            <pc:sldMk cId="3259190687" sldId="1150"/>
            <ac:spMk id="48" creationId="{C1030F07-91A4-8D3B-29CD-769075D77274}"/>
          </ac:spMkLst>
        </pc:spChg>
        <pc:grpChg chg="add mod">
          <ac:chgData name="Martine Klovholt Siggerud" userId="41977762-9bf0-408d-9151-79aeb0aaf34b" providerId="ADAL" clId="{C5AF6724-7A46-6C43-87C0-180004E43F10}" dt="2022-10-13T11:49:02.016" v="1398" actId="1076"/>
          <ac:grpSpMkLst>
            <pc:docMk/>
            <pc:sldMk cId="3259190687" sldId="1150"/>
            <ac:grpSpMk id="2" creationId="{1CA66EE7-53A4-977F-E246-0EF399B1A31A}"/>
          </ac:grpSpMkLst>
        </pc:grpChg>
        <pc:grpChg chg="del">
          <ac:chgData name="Martine Klovholt Siggerud" userId="41977762-9bf0-408d-9151-79aeb0aaf34b" providerId="ADAL" clId="{C5AF6724-7A46-6C43-87C0-180004E43F10}" dt="2022-10-13T11:46:06.674" v="1371" actId="478"/>
          <ac:grpSpMkLst>
            <pc:docMk/>
            <pc:sldMk cId="3259190687" sldId="1150"/>
            <ac:grpSpMk id="8" creationId="{1ABC774A-73EA-A5A3-A489-16D79BBE6136}"/>
          </ac:grpSpMkLst>
        </pc:grpChg>
        <pc:cxnChg chg="del mod">
          <ac:chgData name="Martine Klovholt Siggerud" userId="41977762-9bf0-408d-9151-79aeb0aaf34b" providerId="ADAL" clId="{C5AF6724-7A46-6C43-87C0-180004E43F10}" dt="2022-10-13T11:50:00.194" v="1403" actId="478"/>
          <ac:cxnSpMkLst>
            <pc:docMk/>
            <pc:sldMk cId="3259190687" sldId="1150"/>
            <ac:cxnSpMk id="5" creationId="{413736ED-A96E-0667-A30D-9703897B1C64}"/>
          </ac:cxnSpMkLst>
        </pc:cxnChg>
        <pc:cxnChg chg="del mod">
          <ac:chgData name="Martine Klovholt Siggerud" userId="41977762-9bf0-408d-9151-79aeb0aaf34b" providerId="ADAL" clId="{C5AF6724-7A46-6C43-87C0-180004E43F10}" dt="2022-10-13T11:47:41.992" v="1386" actId="478"/>
          <ac:cxnSpMkLst>
            <pc:docMk/>
            <pc:sldMk cId="3259190687" sldId="1150"/>
            <ac:cxnSpMk id="29" creationId="{6C5FE8EC-6738-0BE0-6897-EBC5555CE683}"/>
          </ac:cxnSpMkLst>
        </pc:cxnChg>
        <pc:cxnChg chg="del mod">
          <ac:chgData name="Martine Klovholt Siggerud" userId="41977762-9bf0-408d-9151-79aeb0aaf34b" providerId="ADAL" clId="{C5AF6724-7A46-6C43-87C0-180004E43F10}" dt="2022-10-13T11:50:03.751" v="1404" actId="478"/>
          <ac:cxnSpMkLst>
            <pc:docMk/>
            <pc:sldMk cId="3259190687" sldId="1150"/>
            <ac:cxnSpMk id="30" creationId="{2714AAE0-0ACF-FC46-0AE1-EB61A000CC5E}"/>
          </ac:cxnSpMkLst>
        </pc:cxnChg>
        <pc:cxnChg chg="del mod">
          <ac:chgData name="Martine Klovholt Siggerud" userId="41977762-9bf0-408d-9151-79aeb0aaf34b" providerId="ADAL" clId="{C5AF6724-7A46-6C43-87C0-180004E43F10}" dt="2022-10-13T11:47:45.075" v="1387" actId="478"/>
          <ac:cxnSpMkLst>
            <pc:docMk/>
            <pc:sldMk cId="3259190687" sldId="1150"/>
            <ac:cxnSpMk id="31" creationId="{BAD92731-95C9-F252-CA3A-8403EA13AC0C}"/>
          </ac:cxnSpMkLst>
        </pc:cxnChg>
        <pc:cxnChg chg="add mod">
          <ac:chgData name="Martine Klovholt Siggerud" userId="41977762-9bf0-408d-9151-79aeb0aaf34b" providerId="ADAL" clId="{C5AF6724-7A46-6C43-87C0-180004E43F10}" dt="2022-10-13T11:50:23.042" v="1406" actId="13822"/>
          <ac:cxnSpMkLst>
            <pc:docMk/>
            <pc:sldMk cId="3259190687" sldId="1150"/>
            <ac:cxnSpMk id="40" creationId="{1CF1CC17-C3A2-C073-D67C-A5726679BAEF}"/>
          </ac:cxnSpMkLst>
        </pc:cxnChg>
        <pc:cxnChg chg="add mod">
          <ac:chgData name="Martine Klovholt Siggerud" userId="41977762-9bf0-408d-9151-79aeb0aaf34b" providerId="ADAL" clId="{C5AF6724-7A46-6C43-87C0-180004E43F10}" dt="2022-10-13T11:50:36.062" v="1410" actId="14100"/>
          <ac:cxnSpMkLst>
            <pc:docMk/>
            <pc:sldMk cId="3259190687" sldId="1150"/>
            <ac:cxnSpMk id="41" creationId="{34EC6573-E625-F4F5-C346-85CB627BEB61}"/>
          </ac:cxnSpMkLst>
        </pc:cxnChg>
        <pc:cxnChg chg="add mod">
          <ac:chgData name="Martine Klovholt Siggerud" userId="41977762-9bf0-408d-9151-79aeb0aaf34b" providerId="ADAL" clId="{C5AF6724-7A46-6C43-87C0-180004E43F10}" dt="2022-10-13T11:52:58.743" v="1430" actId="14100"/>
          <ac:cxnSpMkLst>
            <pc:docMk/>
            <pc:sldMk cId="3259190687" sldId="1150"/>
            <ac:cxnSpMk id="50" creationId="{C3BA3C5B-0604-B66C-D07A-F3EC106FD21A}"/>
          </ac:cxnSpMkLst>
        </pc:cxnChg>
        <pc:cxnChg chg="add mod">
          <ac:chgData name="Martine Klovholt Siggerud" userId="41977762-9bf0-408d-9151-79aeb0aaf34b" providerId="ADAL" clId="{C5AF6724-7A46-6C43-87C0-180004E43F10}" dt="2022-10-13T11:53:28.855" v="1433" actId="14100"/>
          <ac:cxnSpMkLst>
            <pc:docMk/>
            <pc:sldMk cId="3259190687" sldId="1150"/>
            <ac:cxnSpMk id="51" creationId="{93E6BEC1-5003-C373-4A2E-43D32F6B1D5F}"/>
          </ac:cxnSpMkLst>
        </pc:cxnChg>
        <pc:cxnChg chg="add mod">
          <ac:chgData name="Martine Klovholt Siggerud" userId="41977762-9bf0-408d-9151-79aeb0aaf34b" providerId="ADAL" clId="{C5AF6724-7A46-6C43-87C0-180004E43F10}" dt="2022-10-13T11:52:39.307" v="1427" actId="14100"/>
          <ac:cxnSpMkLst>
            <pc:docMk/>
            <pc:sldMk cId="3259190687" sldId="1150"/>
            <ac:cxnSpMk id="53" creationId="{929355FA-2C87-2C7E-0760-7313501EC72E}"/>
          </ac:cxnSpMkLst>
        </pc:cxnChg>
      </pc:sldChg>
      <pc:sldChg chg="addSp delSp modSp add del mod">
        <pc:chgData name="Martine Klovholt Siggerud" userId="41977762-9bf0-408d-9151-79aeb0aaf34b" providerId="ADAL" clId="{C5AF6724-7A46-6C43-87C0-180004E43F10}" dt="2022-10-18T06:33:57.030" v="1732" actId="2696"/>
        <pc:sldMkLst>
          <pc:docMk/>
          <pc:sldMk cId="2005932725" sldId="1151"/>
        </pc:sldMkLst>
        <pc:spChg chg="add del mod">
          <ac:chgData name="Martine Klovholt Siggerud" userId="41977762-9bf0-408d-9151-79aeb0aaf34b" providerId="ADAL" clId="{C5AF6724-7A46-6C43-87C0-180004E43F10}" dt="2022-10-18T06:32:28.131" v="1715" actId="478"/>
          <ac:spMkLst>
            <pc:docMk/>
            <pc:sldMk cId="2005932725" sldId="1151"/>
            <ac:spMk id="7" creationId="{AB9C5791-AEB7-8A4B-2771-6B940EBCA792}"/>
          </ac:spMkLst>
        </pc:spChg>
        <pc:spChg chg="add del mod">
          <ac:chgData name="Martine Klovholt Siggerud" userId="41977762-9bf0-408d-9151-79aeb0aaf34b" providerId="ADAL" clId="{C5AF6724-7A46-6C43-87C0-180004E43F10}" dt="2022-10-18T06:32:28.131" v="1715" actId="478"/>
          <ac:spMkLst>
            <pc:docMk/>
            <pc:sldMk cId="2005932725" sldId="1151"/>
            <ac:spMk id="8" creationId="{92B2278E-56DF-62FC-F0D8-E5CBC1EB2A3F}"/>
          </ac:spMkLst>
        </pc:spChg>
        <pc:spChg chg="add del mod">
          <ac:chgData name="Martine Klovholt Siggerud" userId="41977762-9bf0-408d-9151-79aeb0aaf34b" providerId="ADAL" clId="{C5AF6724-7A46-6C43-87C0-180004E43F10}" dt="2022-10-18T06:32:28.131" v="1715" actId="478"/>
          <ac:spMkLst>
            <pc:docMk/>
            <pc:sldMk cId="2005932725" sldId="1151"/>
            <ac:spMk id="9" creationId="{A26BC579-0FA2-9B55-B309-CCB573AC2DDE}"/>
          </ac:spMkLst>
        </pc:spChg>
        <pc:spChg chg="add del mod">
          <ac:chgData name="Martine Klovholt Siggerud" userId="41977762-9bf0-408d-9151-79aeb0aaf34b" providerId="ADAL" clId="{C5AF6724-7A46-6C43-87C0-180004E43F10}" dt="2022-10-18T06:32:28.131" v="1715" actId="478"/>
          <ac:spMkLst>
            <pc:docMk/>
            <pc:sldMk cId="2005932725" sldId="1151"/>
            <ac:spMk id="10" creationId="{788F864E-E1AA-9BA0-B0D8-113AC1F2421F}"/>
          </ac:spMkLst>
        </pc:spChg>
      </pc:sldChg>
    </pc:docChg>
  </pc:docChgLst>
  <pc:docChgLst>
    <pc:chgData name="Synne Knutsen" userId="bd159e64-f90e-4da7-97c1-82ee6c0b4ead" providerId="ADAL" clId="{B97E7E53-3F7E-E34B-B8D2-0490CF304C60}"/>
    <pc:docChg chg="undo custSel modSld modMainMaster">
      <pc:chgData name="Synne Knutsen" userId="bd159e64-f90e-4da7-97c1-82ee6c0b4ead" providerId="ADAL" clId="{B97E7E53-3F7E-E34B-B8D2-0490CF304C60}" dt="2022-11-11T09:48:19.763" v="126"/>
      <pc:docMkLst>
        <pc:docMk/>
      </pc:docMkLst>
      <pc:sldChg chg="modNotesTx">
        <pc:chgData name="Synne Knutsen" userId="bd159e64-f90e-4da7-97c1-82ee6c0b4ead" providerId="ADAL" clId="{B97E7E53-3F7E-E34B-B8D2-0490CF304C60}" dt="2022-11-09T12:20:23.084" v="5" actId="20577"/>
        <pc:sldMkLst>
          <pc:docMk/>
          <pc:sldMk cId="1937663660" sldId="1116"/>
        </pc:sldMkLst>
      </pc:sldChg>
      <pc:sldChg chg="modSp mod">
        <pc:chgData name="Synne Knutsen" userId="bd159e64-f90e-4da7-97c1-82ee6c0b4ead" providerId="ADAL" clId="{B97E7E53-3F7E-E34B-B8D2-0490CF304C60}" dt="2022-11-09T12:21:16.670" v="14" actId="20577"/>
        <pc:sldMkLst>
          <pc:docMk/>
          <pc:sldMk cId="201829715" sldId="1118"/>
        </pc:sldMkLst>
        <pc:spChg chg="mod">
          <ac:chgData name="Synne Knutsen" userId="bd159e64-f90e-4da7-97c1-82ee6c0b4ead" providerId="ADAL" clId="{B97E7E53-3F7E-E34B-B8D2-0490CF304C60}" dt="2022-11-09T12:21:09.739" v="13" actId="20577"/>
          <ac:spMkLst>
            <pc:docMk/>
            <pc:sldMk cId="201829715" sldId="1118"/>
            <ac:spMk id="10" creationId="{A02F62BA-0828-458C-C966-F334A5FA64F6}"/>
          </ac:spMkLst>
        </pc:spChg>
        <pc:spChg chg="mod">
          <ac:chgData name="Synne Knutsen" userId="bd159e64-f90e-4da7-97c1-82ee6c0b4ead" providerId="ADAL" clId="{B97E7E53-3F7E-E34B-B8D2-0490CF304C60}" dt="2022-11-09T12:21:16.670" v="14" actId="20577"/>
          <ac:spMkLst>
            <pc:docMk/>
            <pc:sldMk cId="201829715" sldId="1118"/>
            <ac:spMk id="12" creationId="{6071342E-4C44-CDE7-A75E-722879B9E088}"/>
          </ac:spMkLst>
        </pc:spChg>
      </pc:sldChg>
      <pc:sldChg chg="modSp mod">
        <pc:chgData name="Synne Knutsen" userId="bd159e64-f90e-4da7-97c1-82ee6c0b4ead" providerId="ADAL" clId="{B97E7E53-3F7E-E34B-B8D2-0490CF304C60}" dt="2022-11-09T12:22:05.274" v="19" actId="20577"/>
        <pc:sldMkLst>
          <pc:docMk/>
          <pc:sldMk cId="2887733974" sldId="1119"/>
        </pc:sldMkLst>
        <pc:spChg chg="mod">
          <ac:chgData name="Synne Knutsen" userId="bd159e64-f90e-4da7-97c1-82ee6c0b4ead" providerId="ADAL" clId="{B97E7E53-3F7E-E34B-B8D2-0490CF304C60}" dt="2022-11-09T12:22:05.274" v="19" actId="20577"/>
          <ac:spMkLst>
            <pc:docMk/>
            <pc:sldMk cId="2887733974" sldId="1119"/>
            <ac:spMk id="13" creationId="{6DF32E2B-EC70-5F47-9A8C-5E5F656DC302}"/>
          </ac:spMkLst>
        </pc:spChg>
      </pc:sldChg>
      <pc:sldChg chg="modSp mod">
        <pc:chgData name="Synne Knutsen" userId="bd159e64-f90e-4da7-97c1-82ee6c0b4ead" providerId="ADAL" clId="{B97E7E53-3F7E-E34B-B8D2-0490CF304C60}" dt="2022-11-09T12:24:24.026" v="27" actId="20577"/>
        <pc:sldMkLst>
          <pc:docMk/>
          <pc:sldMk cId="4152004236" sldId="1121"/>
        </pc:sldMkLst>
        <pc:spChg chg="mod">
          <ac:chgData name="Synne Knutsen" userId="bd159e64-f90e-4da7-97c1-82ee6c0b4ead" providerId="ADAL" clId="{B97E7E53-3F7E-E34B-B8D2-0490CF304C60}" dt="2022-11-09T12:24:24.026" v="27" actId="20577"/>
          <ac:spMkLst>
            <pc:docMk/>
            <pc:sldMk cId="4152004236" sldId="1121"/>
            <ac:spMk id="13" creationId="{6DF32E2B-EC70-5F47-9A8C-5E5F656DC302}"/>
          </ac:spMkLst>
        </pc:spChg>
      </pc:sldChg>
      <pc:sldChg chg="modSp mod">
        <pc:chgData name="Synne Knutsen" userId="bd159e64-f90e-4da7-97c1-82ee6c0b4ead" providerId="ADAL" clId="{B97E7E53-3F7E-E34B-B8D2-0490CF304C60}" dt="2022-11-09T12:24:53.439" v="29" actId="20577"/>
        <pc:sldMkLst>
          <pc:docMk/>
          <pc:sldMk cId="1153774099" sldId="1122"/>
        </pc:sldMkLst>
        <pc:spChg chg="mod">
          <ac:chgData name="Synne Knutsen" userId="bd159e64-f90e-4da7-97c1-82ee6c0b4ead" providerId="ADAL" clId="{B97E7E53-3F7E-E34B-B8D2-0490CF304C60}" dt="2022-11-09T12:24:53.439" v="29" actId="20577"/>
          <ac:spMkLst>
            <pc:docMk/>
            <pc:sldMk cId="1153774099" sldId="1122"/>
            <ac:spMk id="13" creationId="{6DF32E2B-EC70-5F47-9A8C-5E5F656DC302}"/>
          </ac:spMkLst>
        </pc:spChg>
      </pc:sldChg>
      <pc:sldChg chg="modSp mod delCm">
        <pc:chgData name="Synne Knutsen" userId="bd159e64-f90e-4da7-97c1-82ee6c0b4ead" providerId="ADAL" clId="{B97E7E53-3F7E-E34B-B8D2-0490CF304C60}" dt="2022-11-09T12:26:45.957" v="33" actId="20577"/>
        <pc:sldMkLst>
          <pc:docMk/>
          <pc:sldMk cId="2850192628" sldId="1123"/>
        </pc:sldMkLst>
        <pc:spChg chg="mod">
          <ac:chgData name="Synne Knutsen" userId="bd159e64-f90e-4da7-97c1-82ee6c0b4ead" providerId="ADAL" clId="{B97E7E53-3F7E-E34B-B8D2-0490CF304C60}" dt="2022-11-09T12:26:45.957" v="33" actId="20577"/>
          <ac:spMkLst>
            <pc:docMk/>
            <pc:sldMk cId="2850192628" sldId="1123"/>
            <ac:spMk id="13" creationId="{6DF32E2B-EC70-5F47-9A8C-5E5F656DC302}"/>
          </ac:spMkLst>
        </pc:spChg>
      </pc:sldChg>
      <pc:sldChg chg="modSp mod">
        <pc:chgData name="Synne Knutsen" userId="bd159e64-f90e-4da7-97c1-82ee6c0b4ead" providerId="ADAL" clId="{B97E7E53-3F7E-E34B-B8D2-0490CF304C60}" dt="2022-11-11T09:43:34.815" v="106" actId="1038"/>
        <pc:sldMkLst>
          <pc:docMk/>
          <pc:sldMk cId="623165866" sldId="1127"/>
        </pc:sldMkLst>
        <pc:spChg chg="mod">
          <ac:chgData name="Synne Knutsen" userId="bd159e64-f90e-4da7-97c1-82ee6c0b4ead" providerId="ADAL" clId="{B97E7E53-3F7E-E34B-B8D2-0490CF304C60}" dt="2022-11-09T12:28:56.985" v="43" actId="20577"/>
          <ac:spMkLst>
            <pc:docMk/>
            <pc:sldMk cId="623165866" sldId="1127"/>
            <ac:spMk id="3" creationId="{BC85FD4F-21C1-F24F-B7F5-DC0B5B9FCB5E}"/>
          </ac:spMkLst>
        </pc:spChg>
        <pc:spChg chg="mod">
          <ac:chgData name="Synne Knutsen" userId="bd159e64-f90e-4da7-97c1-82ee6c0b4ead" providerId="ADAL" clId="{B97E7E53-3F7E-E34B-B8D2-0490CF304C60}" dt="2022-11-11T09:39:41.872" v="86" actId="108"/>
          <ac:spMkLst>
            <pc:docMk/>
            <pc:sldMk cId="623165866" sldId="1127"/>
            <ac:spMk id="15" creationId="{A680096B-0C1D-C4BD-4407-BC6209082817}"/>
          </ac:spMkLst>
        </pc:spChg>
        <pc:spChg chg="mod">
          <ac:chgData name="Synne Knutsen" userId="bd159e64-f90e-4da7-97c1-82ee6c0b4ead" providerId="ADAL" clId="{B97E7E53-3F7E-E34B-B8D2-0490CF304C60}" dt="2022-11-11T09:39:58.138" v="89" actId="108"/>
          <ac:spMkLst>
            <pc:docMk/>
            <pc:sldMk cId="623165866" sldId="1127"/>
            <ac:spMk id="16" creationId="{0A0197E0-50AF-213C-D175-B30C50169378}"/>
          </ac:spMkLst>
        </pc:spChg>
        <pc:spChg chg="mod">
          <ac:chgData name="Synne Knutsen" userId="bd159e64-f90e-4da7-97c1-82ee6c0b4ead" providerId="ADAL" clId="{B97E7E53-3F7E-E34B-B8D2-0490CF304C60}" dt="2022-11-11T09:43:34.815" v="106" actId="1038"/>
          <ac:spMkLst>
            <pc:docMk/>
            <pc:sldMk cId="623165866" sldId="1127"/>
            <ac:spMk id="17" creationId="{AF5BE6E2-5738-8F4E-3AD6-75AFC19B6A43}"/>
          </ac:spMkLst>
        </pc:spChg>
        <pc:spChg chg="mod">
          <ac:chgData name="Synne Knutsen" userId="bd159e64-f90e-4da7-97c1-82ee6c0b4ead" providerId="ADAL" clId="{B97E7E53-3F7E-E34B-B8D2-0490CF304C60}" dt="2022-11-11T09:40:09.927" v="92" actId="108"/>
          <ac:spMkLst>
            <pc:docMk/>
            <pc:sldMk cId="623165866" sldId="1127"/>
            <ac:spMk id="18" creationId="{9018DE1E-7A24-CB6A-924E-8D744375B2CE}"/>
          </ac:spMkLst>
        </pc:spChg>
        <pc:cxnChg chg="mod">
          <ac:chgData name="Synne Knutsen" userId="bd159e64-f90e-4da7-97c1-82ee6c0b4ead" providerId="ADAL" clId="{B97E7E53-3F7E-E34B-B8D2-0490CF304C60}" dt="2022-11-11T09:41:52.601" v="99" actId="14100"/>
          <ac:cxnSpMkLst>
            <pc:docMk/>
            <pc:sldMk cId="623165866" sldId="1127"/>
            <ac:cxnSpMk id="6" creationId="{0DF61F47-1AAD-20A1-2143-03E85AF8CDC7}"/>
          </ac:cxnSpMkLst>
        </pc:cxnChg>
      </pc:sldChg>
      <pc:sldChg chg="modSp mod">
        <pc:chgData name="Synne Knutsen" userId="bd159e64-f90e-4da7-97c1-82ee6c0b4ead" providerId="ADAL" clId="{B97E7E53-3F7E-E34B-B8D2-0490CF304C60}" dt="2022-11-11T09:44:53.080" v="119" actId="14100"/>
        <pc:sldMkLst>
          <pc:docMk/>
          <pc:sldMk cId="2778362369" sldId="1129"/>
        </pc:sldMkLst>
        <pc:spChg chg="mod">
          <ac:chgData name="Synne Knutsen" userId="bd159e64-f90e-4da7-97c1-82ee6c0b4ead" providerId="ADAL" clId="{B97E7E53-3F7E-E34B-B8D2-0490CF304C60}" dt="2022-11-09T12:29:36.670" v="45" actId="404"/>
          <ac:spMkLst>
            <pc:docMk/>
            <pc:sldMk cId="2778362369" sldId="1129"/>
            <ac:spMk id="3" creationId="{BC85FD4F-21C1-F24F-B7F5-DC0B5B9FCB5E}"/>
          </ac:spMkLst>
        </pc:spChg>
        <pc:spChg chg="mod">
          <ac:chgData name="Synne Knutsen" userId="bd159e64-f90e-4da7-97c1-82ee6c0b4ead" providerId="ADAL" clId="{B97E7E53-3F7E-E34B-B8D2-0490CF304C60}" dt="2022-11-11T09:44:05.343" v="112" actId="108"/>
          <ac:spMkLst>
            <pc:docMk/>
            <pc:sldMk cId="2778362369" sldId="1129"/>
            <ac:spMk id="11" creationId="{1DB26331-6956-16D0-4A6D-D7E0E19D5C9C}"/>
          </ac:spMkLst>
        </pc:spChg>
        <pc:spChg chg="mod">
          <ac:chgData name="Synne Knutsen" userId="bd159e64-f90e-4da7-97c1-82ee6c0b4ead" providerId="ADAL" clId="{B97E7E53-3F7E-E34B-B8D2-0490CF304C60}" dt="2022-11-11T09:44:39.984" v="118" actId="108"/>
          <ac:spMkLst>
            <pc:docMk/>
            <pc:sldMk cId="2778362369" sldId="1129"/>
            <ac:spMk id="12" creationId="{AB90EB8B-12B0-59C9-E834-BD27B0348B7A}"/>
          </ac:spMkLst>
        </pc:spChg>
        <pc:spChg chg="mod">
          <ac:chgData name="Synne Knutsen" userId="bd159e64-f90e-4da7-97c1-82ee6c0b4ead" providerId="ADAL" clId="{B97E7E53-3F7E-E34B-B8D2-0490CF304C60}" dt="2022-11-11T09:43:54.700" v="111" actId="1038"/>
          <ac:spMkLst>
            <pc:docMk/>
            <pc:sldMk cId="2778362369" sldId="1129"/>
            <ac:spMk id="13" creationId="{A0E1A70C-D574-0A76-2673-A0CCAFF03F0B}"/>
          </ac:spMkLst>
        </pc:spChg>
        <pc:spChg chg="mod">
          <ac:chgData name="Synne Knutsen" userId="bd159e64-f90e-4da7-97c1-82ee6c0b4ead" providerId="ADAL" clId="{B97E7E53-3F7E-E34B-B8D2-0490CF304C60}" dt="2022-11-11T09:44:12.302" v="113" actId="108"/>
          <ac:spMkLst>
            <pc:docMk/>
            <pc:sldMk cId="2778362369" sldId="1129"/>
            <ac:spMk id="14" creationId="{1D2F4865-F306-F151-84E0-C65194452C29}"/>
          </ac:spMkLst>
        </pc:spChg>
        <pc:cxnChg chg="mod">
          <ac:chgData name="Synne Knutsen" userId="bd159e64-f90e-4da7-97c1-82ee6c0b4ead" providerId="ADAL" clId="{B97E7E53-3F7E-E34B-B8D2-0490CF304C60}" dt="2022-11-11T09:44:53.080" v="119" actId="14100"/>
          <ac:cxnSpMkLst>
            <pc:docMk/>
            <pc:sldMk cId="2778362369" sldId="1129"/>
            <ac:cxnSpMk id="8" creationId="{32D1C2D0-2A7D-9653-07C1-9DC761EA2427}"/>
          </ac:cxnSpMkLst>
        </pc:cxnChg>
      </pc:sldChg>
      <pc:sldChg chg="modSp addCm delCm modCm">
        <pc:chgData name="Synne Knutsen" userId="bd159e64-f90e-4da7-97c1-82ee6c0b4ead" providerId="ADAL" clId="{B97E7E53-3F7E-E34B-B8D2-0490CF304C60}" dt="2022-11-11T09:46:16.365" v="122"/>
        <pc:sldMkLst>
          <pc:docMk/>
          <pc:sldMk cId="3440550889" sldId="1133"/>
        </pc:sldMkLst>
        <pc:graphicFrameChg chg="mod">
          <ac:chgData name="Synne Knutsen" userId="bd159e64-f90e-4da7-97c1-82ee6c0b4ead" providerId="ADAL" clId="{B97E7E53-3F7E-E34B-B8D2-0490CF304C60}" dt="2022-11-11T09:45:54.928" v="120" actId="108"/>
          <ac:graphicFrameMkLst>
            <pc:docMk/>
            <pc:sldMk cId="3440550889" sldId="1133"/>
            <ac:graphicFrameMk id="11" creationId="{4D78A9CC-A0C9-E98F-2FC4-2659A9A72E61}"/>
          </ac:graphicFrameMkLst>
        </pc:graphicFrameChg>
      </pc:sldChg>
      <pc:sldChg chg="modSp mod">
        <pc:chgData name="Synne Knutsen" userId="bd159e64-f90e-4da7-97c1-82ee6c0b4ead" providerId="ADAL" clId="{B97E7E53-3F7E-E34B-B8D2-0490CF304C60}" dt="2022-11-09T12:31:12.284" v="47" actId="20577"/>
        <pc:sldMkLst>
          <pc:docMk/>
          <pc:sldMk cId="2495082681" sldId="1134"/>
        </pc:sldMkLst>
        <pc:spChg chg="mod">
          <ac:chgData name="Synne Knutsen" userId="bd159e64-f90e-4da7-97c1-82ee6c0b4ead" providerId="ADAL" clId="{B97E7E53-3F7E-E34B-B8D2-0490CF304C60}" dt="2022-11-09T12:31:12.284" v="47" actId="20577"/>
          <ac:spMkLst>
            <pc:docMk/>
            <pc:sldMk cId="2495082681" sldId="1134"/>
            <ac:spMk id="3" creationId="{BC85FD4F-21C1-F24F-B7F5-DC0B5B9FCB5E}"/>
          </ac:spMkLst>
        </pc:spChg>
      </pc:sldChg>
      <pc:sldChg chg="modSp mod addCm modCm">
        <pc:chgData name="Synne Knutsen" userId="bd159e64-f90e-4da7-97c1-82ee6c0b4ead" providerId="ADAL" clId="{B97E7E53-3F7E-E34B-B8D2-0490CF304C60}" dt="2022-11-11T09:48:19.763" v="126"/>
        <pc:sldMkLst>
          <pc:docMk/>
          <pc:sldMk cId="1135529346" sldId="1139"/>
        </pc:sldMkLst>
        <pc:spChg chg="mod">
          <ac:chgData name="Synne Knutsen" userId="bd159e64-f90e-4da7-97c1-82ee6c0b4ead" providerId="ADAL" clId="{B97E7E53-3F7E-E34B-B8D2-0490CF304C60}" dt="2022-11-09T12:33:08.154" v="71" actId="20577"/>
          <ac:spMkLst>
            <pc:docMk/>
            <pc:sldMk cId="1135529346" sldId="1139"/>
            <ac:spMk id="4" creationId="{D88DB671-B63B-D7EF-029A-39969DC64BE8}"/>
          </ac:spMkLst>
        </pc:spChg>
      </pc:sldChg>
      <pc:sldChg chg="delCm">
        <pc:chgData name="Synne Knutsen" userId="bd159e64-f90e-4da7-97c1-82ee6c0b4ead" providerId="ADAL" clId="{B97E7E53-3F7E-E34B-B8D2-0490CF304C60}" dt="2022-11-09T12:37:16.758" v="74" actId="1592"/>
        <pc:sldMkLst>
          <pc:docMk/>
          <pc:sldMk cId="1006894802" sldId="1140"/>
        </pc:sldMkLst>
      </pc:sldChg>
      <pc:sldChg chg="modSp mod">
        <pc:chgData name="Synne Knutsen" userId="bd159e64-f90e-4da7-97c1-82ee6c0b4ead" providerId="ADAL" clId="{B97E7E53-3F7E-E34B-B8D2-0490CF304C60}" dt="2022-11-09T12:31:55.730" v="62" actId="20577"/>
        <pc:sldMkLst>
          <pc:docMk/>
          <pc:sldMk cId="3526710978" sldId="1146"/>
        </pc:sldMkLst>
        <pc:spChg chg="mod">
          <ac:chgData name="Synne Knutsen" userId="bd159e64-f90e-4da7-97c1-82ee6c0b4ead" providerId="ADAL" clId="{B97E7E53-3F7E-E34B-B8D2-0490CF304C60}" dt="2022-11-09T12:31:55.730" v="62" actId="20577"/>
          <ac:spMkLst>
            <pc:docMk/>
            <pc:sldMk cId="3526710978" sldId="1146"/>
            <ac:spMk id="12" creationId="{02FA9F30-E298-4448-88F9-DE6BF2D6D7D0}"/>
          </ac:spMkLst>
        </pc:spChg>
      </pc:sldChg>
      <pc:sldChg chg="modSp mod">
        <pc:chgData name="Synne Knutsen" userId="bd159e64-f90e-4da7-97c1-82ee6c0b4ead" providerId="ADAL" clId="{B97E7E53-3F7E-E34B-B8D2-0490CF304C60}" dt="2022-11-09T12:28:10.089" v="41" actId="20577"/>
        <pc:sldMkLst>
          <pc:docMk/>
          <pc:sldMk cId="4245051027" sldId="1147"/>
        </pc:sldMkLst>
        <pc:spChg chg="mod">
          <ac:chgData name="Synne Knutsen" userId="bd159e64-f90e-4da7-97c1-82ee6c0b4ead" providerId="ADAL" clId="{B97E7E53-3F7E-E34B-B8D2-0490CF304C60}" dt="2022-11-09T12:27:38.112" v="36" actId="20577"/>
          <ac:spMkLst>
            <pc:docMk/>
            <pc:sldMk cId="4245051027" sldId="1147"/>
            <ac:spMk id="165" creationId="{B43F7771-630F-CBA4-4E8A-033A211B2095}"/>
          </ac:spMkLst>
        </pc:spChg>
        <pc:spChg chg="mod">
          <ac:chgData name="Synne Knutsen" userId="bd159e64-f90e-4da7-97c1-82ee6c0b4ead" providerId="ADAL" clId="{B97E7E53-3F7E-E34B-B8D2-0490CF304C60}" dt="2022-11-09T12:27:50.278" v="38" actId="20577"/>
          <ac:spMkLst>
            <pc:docMk/>
            <pc:sldMk cId="4245051027" sldId="1147"/>
            <ac:spMk id="170" creationId="{53A3BD18-6FC6-1B1C-715A-DEF92F382C0D}"/>
          </ac:spMkLst>
        </pc:spChg>
        <pc:spChg chg="mod">
          <ac:chgData name="Synne Knutsen" userId="bd159e64-f90e-4da7-97c1-82ee6c0b4ead" providerId="ADAL" clId="{B97E7E53-3F7E-E34B-B8D2-0490CF304C60}" dt="2022-11-09T12:28:10.089" v="41" actId="20577"/>
          <ac:spMkLst>
            <pc:docMk/>
            <pc:sldMk cId="4245051027" sldId="1147"/>
            <ac:spMk id="171" creationId="{7070A73D-30C5-CE0A-A3F8-B76AEAF26C51}"/>
          </ac:spMkLst>
        </pc:spChg>
      </pc:sldChg>
      <pc:sldChg chg="modSp mod">
        <pc:chgData name="Synne Knutsen" userId="bd159e64-f90e-4da7-97c1-82ee6c0b4ead" providerId="ADAL" clId="{B97E7E53-3F7E-E34B-B8D2-0490CF304C60}" dt="2022-11-09T12:38:37.275" v="83" actId="20577"/>
        <pc:sldMkLst>
          <pc:docMk/>
          <pc:sldMk cId="3587493479" sldId="1148"/>
        </pc:sldMkLst>
        <pc:spChg chg="mod">
          <ac:chgData name="Synne Knutsen" userId="bd159e64-f90e-4da7-97c1-82ee6c0b4ead" providerId="ADAL" clId="{B97E7E53-3F7E-E34B-B8D2-0490CF304C60}" dt="2022-11-09T12:38:37.275" v="83" actId="20577"/>
          <ac:spMkLst>
            <pc:docMk/>
            <pc:sldMk cId="3587493479" sldId="1148"/>
            <ac:spMk id="38" creationId="{7D01D440-2E8C-6BA0-3710-68D7B7690AC4}"/>
          </ac:spMkLst>
        </pc:spChg>
      </pc:sldChg>
      <pc:sldChg chg="modSp mod addCm modCm">
        <pc:chgData name="Synne Knutsen" userId="bd159e64-f90e-4da7-97c1-82ee6c0b4ead" providerId="ADAL" clId="{B97E7E53-3F7E-E34B-B8D2-0490CF304C60}" dt="2022-11-11T09:47:48.162" v="124"/>
        <pc:sldMkLst>
          <pc:docMk/>
          <pc:sldMk cId="3259190687" sldId="1150"/>
        </pc:sldMkLst>
        <pc:spChg chg="mod">
          <ac:chgData name="Synne Knutsen" userId="bd159e64-f90e-4da7-97c1-82ee6c0b4ead" providerId="ADAL" clId="{B97E7E53-3F7E-E34B-B8D2-0490CF304C60}" dt="2022-11-09T12:32:47.742" v="69" actId="20577"/>
          <ac:spMkLst>
            <pc:docMk/>
            <pc:sldMk cId="3259190687" sldId="1150"/>
            <ac:spMk id="38" creationId="{D4569722-BB57-5081-A32A-CF461B22D825}"/>
          </ac:spMkLst>
        </pc:spChg>
      </pc:sldChg>
      <pc:sldMasterChg chg="modSldLayout">
        <pc:chgData name="Synne Knutsen" userId="bd159e64-f90e-4da7-97c1-82ee6c0b4ead" providerId="ADAL" clId="{B97E7E53-3F7E-E34B-B8D2-0490CF304C60}" dt="2022-11-09T13:22:20.037" v="85" actId="404"/>
        <pc:sldMasterMkLst>
          <pc:docMk/>
          <pc:sldMasterMk cId="3698867497" sldId="2147483648"/>
        </pc:sldMasterMkLst>
        <pc:sldLayoutChg chg="modSp mod">
          <pc:chgData name="Synne Knutsen" userId="bd159e64-f90e-4da7-97c1-82ee6c0b4ead" providerId="ADAL" clId="{B97E7E53-3F7E-E34B-B8D2-0490CF304C60}" dt="2022-11-09T13:22:20.037" v="85" actId="404"/>
          <pc:sldLayoutMkLst>
            <pc:docMk/>
            <pc:sldMasterMk cId="3698867497" sldId="2147483648"/>
            <pc:sldLayoutMk cId="1917959045" sldId="2147483731"/>
          </pc:sldLayoutMkLst>
          <pc:spChg chg="mod">
            <ac:chgData name="Synne Knutsen" userId="bd159e64-f90e-4da7-97c1-82ee6c0b4ead" providerId="ADAL" clId="{B97E7E53-3F7E-E34B-B8D2-0490CF304C60}" dt="2022-11-09T13:22:20.037" v="85" actId="404"/>
            <ac:spMkLst>
              <pc:docMk/>
              <pc:sldMasterMk cId="3698867497" sldId="2147483648"/>
              <pc:sldLayoutMk cId="1917959045" sldId="2147483731"/>
              <ac:spMk id="6" creationId="{E5F10E70-449C-8C40-A50B-4CE477D31379}"/>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587FD-8808-4623-B577-004F71CC89C9}" type="doc">
      <dgm:prSet loTypeId="urn:microsoft.com/office/officeart/2005/8/layout/default" loCatId="list" qsTypeId="urn:microsoft.com/office/officeart/2005/8/quickstyle/simple2" qsCatId="simple" csTypeId="urn:microsoft.com/office/officeart/2005/8/colors/accent4_2" csCatId="accent4" phldr="1"/>
      <dgm:spPr/>
      <dgm:t>
        <a:bodyPr/>
        <a:lstStyle/>
        <a:p>
          <a:endParaRPr lang="en-US"/>
        </a:p>
      </dgm:t>
    </dgm:pt>
    <dgm:pt modelId="{DACE4989-4328-4FE0-902F-BE18D0FC5A34}">
      <dgm:prSet custT="1"/>
      <dgm:spPr>
        <a:solidFill>
          <a:schemeClr val="tx1"/>
        </a:solidFill>
      </dgm:spPr>
      <dgm:t>
        <a:bodyPr/>
        <a:lstStyle/>
        <a:p>
          <a:r>
            <a:rPr lang="nb-NO" sz="2000" kern="1200">
              <a:solidFill>
                <a:schemeClr val="bg1"/>
              </a:solidFill>
              <a:latin typeface="Innovation Norway" panose="020B0500030000000000" pitchFamily="34" charset="77"/>
              <a:ea typeface="+mn-ea"/>
              <a:cs typeface="+mn-cs"/>
            </a:rPr>
            <a:t>Kundeundersøkelser</a:t>
          </a:r>
          <a:endParaRPr lang="en-US" sz="2000" kern="1200">
            <a:solidFill>
              <a:schemeClr val="bg1"/>
            </a:solidFill>
            <a:latin typeface="Innovation Norway" panose="020B0500030000000000" pitchFamily="34" charset="77"/>
            <a:ea typeface="+mn-ea"/>
            <a:cs typeface="+mn-cs"/>
          </a:endParaRPr>
        </a:p>
      </dgm:t>
    </dgm:pt>
    <dgm:pt modelId="{AFFE2964-7747-49CC-8B8E-6EC2FE7C407C}" type="parTrans" cxnId="{042D4ACA-C3D9-4190-9074-3E6A7A39155F}">
      <dgm:prSet/>
      <dgm:spPr/>
      <dgm:t>
        <a:bodyPr/>
        <a:lstStyle/>
        <a:p>
          <a:endParaRPr lang="en-US"/>
        </a:p>
      </dgm:t>
    </dgm:pt>
    <dgm:pt modelId="{08592248-044C-494D-9115-2A8FABC197C9}" type="sibTrans" cxnId="{042D4ACA-C3D9-4190-9074-3E6A7A39155F}">
      <dgm:prSet/>
      <dgm:spPr/>
      <dgm:t>
        <a:bodyPr/>
        <a:lstStyle/>
        <a:p>
          <a:endParaRPr lang="en-US"/>
        </a:p>
      </dgm:t>
    </dgm:pt>
    <dgm:pt modelId="{B97D109B-099A-47D9-B9DC-4449B8B850CD}">
      <dgm:prSet custT="1"/>
      <dgm:spPr>
        <a:solidFill>
          <a:schemeClr val="tx1"/>
        </a:solidFill>
      </dgm:spPr>
      <dgm:t>
        <a:bodyPr/>
        <a:lstStyle/>
        <a:p>
          <a:pPr marL="0" lvl="0" indent="0" algn="ctr" defTabSz="889000">
            <a:lnSpc>
              <a:spcPct val="90000"/>
            </a:lnSpc>
            <a:spcBef>
              <a:spcPct val="0"/>
            </a:spcBef>
            <a:spcAft>
              <a:spcPct val="35000"/>
            </a:spcAft>
            <a:buNone/>
          </a:pPr>
          <a:r>
            <a:rPr lang="nb-NO" sz="2000" kern="1200">
              <a:solidFill>
                <a:srgbClr val="FFFFFF"/>
              </a:solidFill>
              <a:latin typeface="Innovation Norway" panose="020B0500030000000000" pitchFamily="34" charset="77"/>
              <a:ea typeface="+mn-ea"/>
              <a:cs typeface="+mn-cs"/>
            </a:rPr>
            <a:t>Fokusgruppe-intervjuer</a:t>
          </a:r>
          <a:endParaRPr lang="en-US" sz="2000" kern="1200">
            <a:solidFill>
              <a:srgbClr val="FFFFFF"/>
            </a:solidFill>
            <a:latin typeface="Innovation Norway" panose="020B0500030000000000" pitchFamily="34" charset="77"/>
            <a:ea typeface="+mn-ea"/>
            <a:cs typeface="+mn-cs"/>
          </a:endParaRPr>
        </a:p>
      </dgm:t>
    </dgm:pt>
    <dgm:pt modelId="{DC35ED83-C870-4069-A908-EB7E956BCDD4}" type="parTrans" cxnId="{F84ACC1E-A286-45BE-AC4F-102928879F04}">
      <dgm:prSet/>
      <dgm:spPr/>
      <dgm:t>
        <a:bodyPr/>
        <a:lstStyle/>
        <a:p>
          <a:endParaRPr lang="en-US"/>
        </a:p>
      </dgm:t>
    </dgm:pt>
    <dgm:pt modelId="{C5773090-CDEE-446B-9CCE-0AC549968B5A}" type="sibTrans" cxnId="{F84ACC1E-A286-45BE-AC4F-102928879F04}">
      <dgm:prSet/>
      <dgm:spPr/>
      <dgm:t>
        <a:bodyPr/>
        <a:lstStyle/>
        <a:p>
          <a:endParaRPr lang="en-US"/>
        </a:p>
      </dgm:t>
    </dgm:pt>
    <dgm:pt modelId="{F3513835-A1BB-4A04-A760-61F58BFE008D}">
      <dgm:prSet custT="1"/>
      <dgm:spPr>
        <a:solidFill>
          <a:schemeClr val="tx1"/>
        </a:solidFill>
      </dgm:spPr>
      <dgm:t>
        <a:bodyPr/>
        <a:lstStyle/>
        <a:p>
          <a:pPr marL="0" lvl="0" indent="0" algn="ctr" defTabSz="889000">
            <a:lnSpc>
              <a:spcPct val="90000"/>
            </a:lnSpc>
            <a:spcBef>
              <a:spcPct val="0"/>
            </a:spcBef>
            <a:spcAft>
              <a:spcPct val="35000"/>
            </a:spcAft>
            <a:buNone/>
          </a:pPr>
          <a:r>
            <a:rPr lang="nb-NO" sz="2000" kern="1200">
              <a:solidFill>
                <a:srgbClr val="FFFFFF"/>
              </a:solidFill>
              <a:latin typeface="Innovation Norway" panose="020B0500030000000000" pitchFamily="34" charset="77"/>
              <a:ea typeface="+mn-ea"/>
              <a:cs typeface="+mn-cs"/>
            </a:rPr>
            <a:t>Kundeuttalelser i kontakt </a:t>
          </a:r>
          <a:br>
            <a:rPr lang="nb-NO" sz="2000" kern="1200">
              <a:solidFill>
                <a:srgbClr val="FFFFFF"/>
              </a:solidFill>
              <a:latin typeface="Innovation Norway" panose="020B0500030000000000" pitchFamily="34" charset="77"/>
              <a:ea typeface="+mn-ea"/>
              <a:cs typeface="+mn-cs"/>
            </a:rPr>
          </a:br>
          <a:r>
            <a:rPr lang="nb-NO" sz="2000" kern="1200">
              <a:solidFill>
                <a:srgbClr val="FFFFFF"/>
              </a:solidFill>
              <a:latin typeface="Innovation Norway" panose="020B0500030000000000" pitchFamily="34" charset="77"/>
              <a:ea typeface="+mn-ea"/>
              <a:cs typeface="+mn-cs"/>
            </a:rPr>
            <a:t>med kunder</a:t>
          </a:r>
          <a:endParaRPr lang="en-US" sz="2000" kern="1200">
            <a:solidFill>
              <a:srgbClr val="FFFFFF"/>
            </a:solidFill>
            <a:latin typeface="Innovation Norway" panose="020B0500030000000000" pitchFamily="34" charset="77"/>
            <a:ea typeface="+mn-ea"/>
            <a:cs typeface="+mn-cs"/>
          </a:endParaRPr>
        </a:p>
      </dgm:t>
    </dgm:pt>
    <dgm:pt modelId="{1E05A29C-560D-4F78-AC7A-CDFAD1D05FB2}" type="parTrans" cxnId="{62683B55-752C-468F-B724-A14E4C4241A0}">
      <dgm:prSet/>
      <dgm:spPr/>
      <dgm:t>
        <a:bodyPr/>
        <a:lstStyle/>
        <a:p>
          <a:endParaRPr lang="en-US"/>
        </a:p>
      </dgm:t>
    </dgm:pt>
    <dgm:pt modelId="{26D35DF0-4250-4FDB-BAA5-C97E83548EE1}" type="sibTrans" cxnId="{62683B55-752C-468F-B724-A14E4C4241A0}">
      <dgm:prSet/>
      <dgm:spPr/>
      <dgm:t>
        <a:bodyPr/>
        <a:lstStyle/>
        <a:p>
          <a:endParaRPr lang="en-US"/>
        </a:p>
      </dgm:t>
    </dgm:pt>
    <dgm:pt modelId="{73296E5C-0A27-4098-9165-D98D5C1A5B07}">
      <dgm:prSet custT="1"/>
      <dgm:spPr>
        <a:solidFill>
          <a:schemeClr val="tx1"/>
        </a:solidFill>
      </dgm:spPr>
      <dgm:t>
        <a:bodyPr/>
        <a:lstStyle/>
        <a:p>
          <a:pPr marL="0" lvl="0" indent="0" algn="ctr" defTabSz="889000">
            <a:lnSpc>
              <a:spcPct val="90000"/>
            </a:lnSpc>
            <a:spcBef>
              <a:spcPct val="0"/>
            </a:spcBef>
            <a:spcAft>
              <a:spcPct val="35000"/>
            </a:spcAft>
            <a:buNone/>
          </a:pPr>
          <a:r>
            <a:rPr lang="nb-NO" sz="2000" kern="1200">
              <a:solidFill>
                <a:srgbClr val="FFFFFF"/>
              </a:solidFill>
              <a:latin typeface="Innovation Norway" panose="020B0500030000000000" pitchFamily="34" charset="77"/>
              <a:ea typeface="+mn-ea"/>
              <a:cs typeface="+mn-cs"/>
            </a:rPr>
            <a:t>Observasjon</a:t>
          </a:r>
          <a:br>
            <a:rPr lang="nb-NO" sz="2000" kern="1200">
              <a:solidFill>
                <a:srgbClr val="FFFFFF"/>
              </a:solidFill>
              <a:latin typeface="Innovation Norway" panose="020B0500030000000000" pitchFamily="34" charset="77"/>
              <a:ea typeface="+mn-ea"/>
              <a:cs typeface="+mn-cs"/>
            </a:rPr>
          </a:br>
          <a:r>
            <a:rPr lang="nb-NO" sz="2000" kern="1200">
              <a:solidFill>
                <a:srgbClr val="FFFFFF"/>
              </a:solidFill>
              <a:latin typeface="Innovation Norway" panose="020B0500030000000000" pitchFamily="34" charset="77"/>
              <a:ea typeface="+mn-ea"/>
              <a:cs typeface="+mn-cs"/>
            </a:rPr>
            <a:t>Kundemøter</a:t>
          </a:r>
          <a:endParaRPr lang="en-US" sz="2000" kern="1200">
            <a:solidFill>
              <a:srgbClr val="FFFFFF"/>
            </a:solidFill>
            <a:latin typeface="Innovation Norway" panose="020B0500030000000000" pitchFamily="34" charset="77"/>
            <a:ea typeface="+mn-ea"/>
            <a:cs typeface="+mn-cs"/>
          </a:endParaRPr>
        </a:p>
      </dgm:t>
    </dgm:pt>
    <dgm:pt modelId="{EF27467B-C1AC-40F5-B4AC-0BC9B94ED33C}" type="parTrans" cxnId="{888C0B3F-902C-4926-AAAC-9B89E98F0311}">
      <dgm:prSet/>
      <dgm:spPr/>
      <dgm:t>
        <a:bodyPr/>
        <a:lstStyle/>
        <a:p>
          <a:endParaRPr lang="en-US"/>
        </a:p>
      </dgm:t>
    </dgm:pt>
    <dgm:pt modelId="{82814830-3D58-49A8-9EBA-4883CA8B3D9C}" type="sibTrans" cxnId="{888C0B3F-902C-4926-AAAC-9B89E98F0311}">
      <dgm:prSet/>
      <dgm:spPr/>
      <dgm:t>
        <a:bodyPr/>
        <a:lstStyle/>
        <a:p>
          <a:endParaRPr lang="en-US"/>
        </a:p>
      </dgm:t>
    </dgm:pt>
    <dgm:pt modelId="{DD0D58F9-D494-4E85-A420-A0CB1C28BCC6}">
      <dgm:prSet custT="1"/>
      <dgm:spPr>
        <a:solidFill>
          <a:schemeClr val="tx1"/>
        </a:solidFill>
      </dgm:spPr>
      <dgm:t>
        <a:bodyPr/>
        <a:lstStyle/>
        <a:p>
          <a:pPr marL="0" lvl="0" indent="0" algn="ctr" defTabSz="889000">
            <a:lnSpc>
              <a:spcPct val="90000"/>
            </a:lnSpc>
            <a:spcBef>
              <a:spcPct val="0"/>
            </a:spcBef>
            <a:spcAft>
              <a:spcPct val="35000"/>
            </a:spcAft>
            <a:buNone/>
          </a:pPr>
          <a:r>
            <a:rPr lang="nb-NO" sz="2000" kern="1200">
              <a:solidFill>
                <a:srgbClr val="FFFFFF"/>
              </a:solidFill>
              <a:latin typeface="Innovation Norway" panose="020B0500030000000000" pitchFamily="34" charset="77"/>
              <a:ea typeface="+mn-ea"/>
              <a:cs typeface="+mn-cs"/>
            </a:rPr>
            <a:t>Sekundærdata </a:t>
          </a:r>
          <a:br>
            <a:rPr lang="nb-NO" sz="2000" kern="1200">
              <a:solidFill>
                <a:srgbClr val="FFFFFF"/>
              </a:solidFill>
              <a:latin typeface="Innovation Norway" panose="020B0500030000000000" pitchFamily="34" charset="77"/>
              <a:ea typeface="+mn-ea"/>
              <a:cs typeface="+mn-cs"/>
            </a:rPr>
          </a:br>
          <a:r>
            <a:rPr lang="nb-NO" sz="2000" kern="1200">
              <a:solidFill>
                <a:srgbClr val="FFFFFF"/>
              </a:solidFill>
              <a:latin typeface="Innovation Norway" panose="020B0500030000000000" pitchFamily="34" charset="77"/>
              <a:ea typeface="+mn-ea"/>
              <a:cs typeface="+mn-cs"/>
            </a:rPr>
            <a:t>(bransjeblader, trender osv.)</a:t>
          </a:r>
          <a:endParaRPr lang="en-US" sz="2000" kern="1200">
            <a:solidFill>
              <a:srgbClr val="FFFFFF"/>
            </a:solidFill>
            <a:latin typeface="Innovation Norway" panose="020B0500030000000000" pitchFamily="34" charset="77"/>
            <a:ea typeface="+mn-ea"/>
            <a:cs typeface="+mn-cs"/>
          </a:endParaRPr>
        </a:p>
      </dgm:t>
    </dgm:pt>
    <dgm:pt modelId="{FB513AF8-8505-4CDE-B1C8-C1FEF8377AA9}" type="parTrans" cxnId="{BD613701-C17C-4FA6-AC3C-EE59781638DF}">
      <dgm:prSet/>
      <dgm:spPr/>
      <dgm:t>
        <a:bodyPr/>
        <a:lstStyle/>
        <a:p>
          <a:endParaRPr lang="en-US"/>
        </a:p>
      </dgm:t>
    </dgm:pt>
    <dgm:pt modelId="{534BAA9B-EF77-4862-AD9E-79EA811B686C}" type="sibTrans" cxnId="{BD613701-C17C-4FA6-AC3C-EE59781638DF}">
      <dgm:prSet/>
      <dgm:spPr/>
      <dgm:t>
        <a:bodyPr/>
        <a:lstStyle/>
        <a:p>
          <a:endParaRPr lang="en-US"/>
        </a:p>
      </dgm:t>
    </dgm:pt>
    <dgm:pt modelId="{33686C00-364A-461F-921B-0255B8C5B619}">
      <dgm:prSet custT="1"/>
      <dgm:spPr>
        <a:solidFill>
          <a:schemeClr val="tx1"/>
        </a:solidFill>
      </dgm:spPr>
      <dgm:t>
        <a:bodyPr/>
        <a:lstStyle/>
        <a:p>
          <a:pPr marL="0" lvl="0" indent="0" algn="ctr" defTabSz="889000">
            <a:lnSpc>
              <a:spcPct val="90000"/>
            </a:lnSpc>
            <a:spcBef>
              <a:spcPct val="0"/>
            </a:spcBef>
            <a:spcAft>
              <a:spcPct val="35000"/>
            </a:spcAft>
            <a:buNone/>
          </a:pPr>
          <a:r>
            <a:rPr lang="nb-NO" sz="2000" kern="1200">
              <a:solidFill>
                <a:srgbClr val="FFFFFF"/>
              </a:solidFill>
              <a:latin typeface="Innovation Norway" panose="020B0500030000000000" pitchFamily="34" charset="77"/>
              <a:ea typeface="+mn-ea"/>
              <a:cs typeface="+mn-cs"/>
            </a:rPr>
            <a:t>Dialog med kollegaer, samarbeidspartnere, o.l.</a:t>
          </a:r>
          <a:endParaRPr lang="en-US" sz="2000" kern="1200">
            <a:solidFill>
              <a:srgbClr val="FFFFFF"/>
            </a:solidFill>
            <a:latin typeface="Innovation Norway" panose="020B0500030000000000" pitchFamily="34" charset="77"/>
            <a:ea typeface="+mn-ea"/>
            <a:cs typeface="+mn-cs"/>
          </a:endParaRPr>
        </a:p>
      </dgm:t>
    </dgm:pt>
    <dgm:pt modelId="{61D6339C-9F91-45E7-A351-DDE421B9EAB9}" type="parTrans" cxnId="{6F074E5D-FEFE-465C-96BB-FC00E6CC3B4E}">
      <dgm:prSet/>
      <dgm:spPr/>
      <dgm:t>
        <a:bodyPr/>
        <a:lstStyle/>
        <a:p>
          <a:endParaRPr lang="nb-NO"/>
        </a:p>
      </dgm:t>
    </dgm:pt>
    <dgm:pt modelId="{1927940F-2A0F-43E2-A54D-D25BEA06DDF5}" type="sibTrans" cxnId="{6F074E5D-FEFE-465C-96BB-FC00E6CC3B4E}">
      <dgm:prSet/>
      <dgm:spPr/>
      <dgm:t>
        <a:bodyPr/>
        <a:lstStyle/>
        <a:p>
          <a:endParaRPr lang="nb-NO"/>
        </a:p>
      </dgm:t>
    </dgm:pt>
    <dgm:pt modelId="{01772CA6-B57A-4F36-9994-FF3A6442A8BC}" type="pres">
      <dgm:prSet presAssocID="{36F587FD-8808-4623-B577-004F71CC89C9}" presName="diagram" presStyleCnt="0">
        <dgm:presLayoutVars>
          <dgm:dir/>
          <dgm:resizeHandles val="exact"/>
        </dgm:presLayoutVars>
      </dgm:prSet>
      <dgm:spPr/>
    </dgm:pt>
    <dgm:pt modelId="{84509150-34AC-4CE3-BCF6-21C438D1B437}" type="pres">
      <dgm:prSet presAssocID="{DACE4989-4328-4FE0-902F-BE18D0FC5A34}" presName="node" presStyleLbl="node1" presStyleIdx="0" presStyleCnt="6" custScaleX="118853" custLinFactNeighborX="-37594" custLinFactNeighborY="186">
        <dgm:presLayoutVars>
          <dgm:bulletEnabled val="1"/>
        </dgm:presLayoutVars>
      </dgm:prSet>
      <dgm:spPr/>
    </dgm:pt>
    <dgm:pt modelId="{B6E4847C-9E95-4F33-B7A9-ED3DDF077EFD}" type="pres">
      <dgm:prSet presAssocID="{08592248-044C-494D-9115-2A8FABC197C9}" presName="sibTrans" presStyleCnt="0"/>
      <dgm:spPr/>
    </dgm:pt>
    <dgm:pt modelId="{DF12597F-AD63-4C38-AA01-69C63F975C66}" type="pres">
      <dgm:prSet presAssocID="{B97D109B-099A-47D9-B9DC-4449B8B850CD}" presName="node" presStyleLbl="node1" presStyleIdx="1" presStyleCnt="6" custScaleX="118455">
        <dgm:presLayoutVars>
          <dgm:bulletEnabled val="1"/>
        </dgm:presLayoutVars>
      </dgm:prSet>
      <dgm:spPr/>
    </dgm:pt>
    <dgm:pt modelId="{17C6889F-2A6F-4443-A7AF-F7F41193703A}" type="pres">
      <dgm:prSet presAssocID="{C5773090-CDEE-446B-9CCE-0AC549968B5A}" presName="sibTrans" presStyleCnt="0"/>
      <dgm:spPr/>
    </dgm:pt>
    <dgm:pt modelId="{F8BB760C-6701-4268-8C74-7C9F9D73B91F}" type="pres">
      <dgm:prSet presAssocID="{F3513835-A1BB-4A04-A760-61F58BFE008D}" presName="node" presStyleLbl="node1" presStyleIdx="2" presStyleCnt="6" custScaleX="118853" custLinFactNeighborX="37683">
        <dgm:presLayoutVars>
          <dgm:bulletEnabled val="1"/>
        </dgm:presLayoutVars>
      </dgm:prSet>
      <dgm:spPr/>
    </dgm:pt>
    <dgm:pt modelId="{3B73277A-A43A-48E8-A6B3-2E7E5AAE02BA}" type="pres">
      <dgm:prSet presAssocID="{26D35DF0-4250-4FDB-BAA5-C97E83548EE1}" presName="sibTrans" presStyleCnt="0"/>
      <dgm:spPr/>
    </dgm:pt>
    <dgm:pt modelId="{91E00503-331B-416F-A28A-72508BD81B60}" type="pres">
      <dgm:prSet presAssocID="{73296E5C-0A27-4098-9165-D98D5C1A5B07}" presName="node" presStyleLbl="node1" presStyleIdx="3" presStyleCnt="6" custScaleX="118853" custLinFactNeighborX="-37594">
        <dgm:presLayoutVars>
          <dgm:bulletEnabled val="1"/>
        </dgm:presLayoutVars>
      </dgm:prSet>
      <dgm:spPr/>
    </dgm:pt>
    <dgm:pt modelId="{4D1F0EC8-3017-4906-8B9F-BE141D65B179}" type="pres">
      <dgm:prSet presAssocID="{82814830-3D58-49A8-9EBA-4883CA8B3D9C}" presName="sibTrans" presStyleCnt="0"/>
      <dgm:spPr/>
    </dgm:pt>
    <dgm:pt modelId="{76902420-0067-4FA3-8258-9A93804A488D}" type="pres">
      <dgm:prSet presAssocID="{DD0D58F9-D494-4E85-A420-A0CB1C28BCC6}" presName="node" presStyleLbl="node1" presStyleIdx="4" presStyleCnt="6" custScaleX="118455">
        <dgm:presLayoutVars>
          <dgm:bulletEnabled val="1"/>
        </dgm:presLayoutVars>
      </dgm:prSet>
      <dgm:spPr/>
    </dgm:pt>
    <dgm:pt modelId="{3B2586E5-2032-4338-9E8D-B6A93AF5082F}" type="pres">
      <dgm:prSet presAssocID="{534BAA9B-EF77-4862-AD9E-79EA811B686C}" presName="sibTrans" presStyleCnt="0"/>
      <dgm:spPr/>
    </dgm:pt>
    <dgm:pt modelId="{65CD768D-2D77-4996-A97B-4A83F25E506A}" type="pres">
      <dgm:prSet presAssocID="{33686C00-364A-461F-921B-0255B8C5B619}" presName="node" presStyleLbl="node1" presStyleIdx="5" presStyleCnt="6" custScaleX="118853" custLinFactNeighborX="37683">
        <dgm:presLayoutVars>
          <dgm:bulletEnabled val="1"/>
        </dgm:presLayoutVars>
      </dgm:prSet>
      <dgm:spPr/>
    </dgm:pt>
  </dgm:ptLst>
  <dgm:cxnLst>
    <dgm:cxn modelId="{BD613701-C17C-4FA6-AC3C-EE59781638DF}" srcId="{36F587FD-8808-4623-B577-004F71CC89C9}" destId="{DD0D58F9-D494-4E85-A420-A0CB1C28BCC6}" srcOrd="4" destOrd="0" parTransId="{FB513AF8-8505-4CDE-B1C8-C1FEF8377AA9}" sibTransId="{534BAA9B-EF77-4862-AD9E-79EA811B686C}"/>
    <dgm:cxn modelId="{1D6D7E0C-7EBE-43E3-BE95-ECADCCBC712C}" type="presOf" srcId="{DD0D58F9-D494-4E85-A420-A0CB1C28BCC6}" destId="{76902420-0067-4FA3-8258-9A93804A488D}" srcOrd="0" destOrd="0" presId="urn:microsoft.com/office/officeart/2005/8/layout/default"/>
    <dgm:cxn modelId="{F84ACC1E-A286-45BE-AC4F-102928879F04}" srcId="{36F587FD-8808-4623-B577-004F71CC89C9}" destId="{B97D109B-099A-47D9-B9DC-4449B8B850CD}" srcOrd="1" destOrd="0" parTransId="{DC35ED83-C870-4069-A908-EB7E956BCDD4}" sibTransId="{C5773090-CDEE-446B-9CCE-0AC549968B5A}"/>
    <dgm:cxn modelId="{6D9F4D35-86E3-4865-B9F9-58E6E61352D8}" type="presOf" srcId="{36F587FD-8808-4623-B577-004F71CC89C9}" destId="{01772CA6-B57A-4F36-9994-FF3A6442A8BC}" srcOrd="0" destOrd="0" presId="urn:microsoft.com/office/officeart/2005/8/layout/default"/>
    <dgm:cxn modelId="{888C0B3F-902C-4926-AAAC-9B89E98F0311}" srcId="{36F587FD-8808-4623-B577-004F71CC89C9}" destId="{73296E5C-0A27-4098-9165-D98D5C1A5B07}" srcOrd="3" destOrd="0" parTransId="{EF27467B-C1AC-40F5-B4AC-0BC9B94ED33C}" sibTransId="{82814830-3D58-49A8-9EBA-4883CA8B3D9C}"/>
    <dgm:cxn modelId="{6F074E5D-FEFE-465C-96BB-FC00E6CC3B4E}" srcId="{36F587FD-8808-4623-B577-004F71CC89C9}" destId="{33686C00-364A-461F-921B-0255B8C5B619}" srcOrd="5" destOrd="0" parTransId="{61D6339C-9F91-45E7-A351-DDE421B9EAB9}" sibTransId="{1927940F-2A0F-43E2-A54D-D25BEA06DDF5}"/>
    <dgm:cxn modelId="{62683B55-752C-468F-B724-A14E4C4241A0}" srcId="{36F587FD-8808-4623-B577-004F71CC89C9}" destId="{F3513835-A1BB-4A04-A760-61F58BFE008D}" srcOrd="2" destOrd="0" parTransId="{1E05A29C-560D-4F78-AC7A-CDFAD1D05FB2}" sibTransId="{26D35DF0-4250-4FDB-BAA5-C97E83548EE1}"/>
    <dgm:cxn modelId="{22444355-C41C-4750-B0D4-CADCD0A35FFA}" type="presOf" srcId="{73296E5C-0A27-4098-9165-D98D5C1A5B07}" destId="{91E00503-331B-416F-A28A-72508BD81B60}" srcOrd="0" destOrd="0" presId="urn:microsoft.com/office/officeart/2005/8/layout/default"/>
    <dgm:cxn modelId="{23A01491-017F-4368-A7F7-543158B6970E}" type="presOf" srcId="{33686C00-364A-461F-921B-0255B8C5B619}" destId="{65CD768D-2D77-4996-A97B-4A83F25E506A}" srcOrd="0" destOrd="0" presId="urn:microsoft.com/office/officeart/2005/8/layout/default"/>
    <dgm:cxn modelId="{B6A37397-400D-4D6C-B1F9-78CFCE977B5E}" type="presOf" srcId="{F3513835-A1BB-4A04-A760-61F58BFE008D}" destId="{F8BB760C-6701-4268-8C74-7C9F9D73B91F}" srcOrd="0" destOrd="0" presId="urn:microsoft.com/office/officeart/2005/8/layout/default"/>
    <dgm:cxn modelId="{721A71A0-D956-4EC1-9282-02A51DA37544}" type="presOf" srcId="{DACE4989-4328-4FE0-902F-BE18D0FC5A34}" destId="{84509150-34AC-4CE3-BCF6-21C438D1B437}" srcOrd="0" destOrd="0" presId="urn:microsoft.com/office/officeart/2005/8/layout/default"/>
    <dgm:cxn modelId="{042D4ACA-C3D9-4190-9074-3E6A7A39155F}" srcId="{36F587FD-8808-4623-B577-004F71CC89C9}" destId="{DACE4989-4328-4FE0-902F-BE18D0FC5A34}" srcOrd="0" destOrd="0" parTransId="{AFFE2964-7747-49CC-8B8E-6EC2FE7C407C}" sibTransId="{08592248-044C-494D-9115-2A8FABC197C9}"/>
    <dgm:cxn modelId="{704A5FEE-143E-45B9-BCB1-48FD9F62F50F}" type="presOf" srcId="{B97D109B-099A-47D9-B9DC-4449B8B850CD}" destId="{DF12597F-AD63-4C38-AA01-69C63F975C66}" srcOrd="0" destOrd="0" presId="urn:microsoft.com/office/officeart/2005/8/layout/default"/>
    <dgm:cxn modelId="{F0B06F9C-AB32-494B-A901-679090AFC7DB}" type="presParOf" srcId="{01772CA6-B57A-4F36-9994-FF3A6442A8BC}" destId="{84509150-34AC-4CE3-BCF6-21C438D1B437}" srcOrd="0" destOrd="0" presId="urn:microsoft.com/office/officeart/2005/8/layout/default"/>
    <dgm:cxn modelId="{99AF1FB0-EBC7-45B6-A02C-B5DA1E0EC467}" type="presParOf" srcId="{01772CA6-B57A-4F36-9994-FF3A6442A8BC}" destId="{B6E4847C-9E95-4F33-B7A9-ED3DDF077EFD}" srcOrd="1" destOrd="0" presId="urn:microsoft.com/office/officeart/2005/8/layout/default"/>
    <dgm:cxn modelId="{3E60F9FC-EE69-4B8E-B157-24CF93CB56EC}" type="presParOf" srcId="{01772CA6-B57A-4F36-9994-FF3A6442A8BC}" destId="{DF12597F-AD63-4C38-AA01-69C63F975C66}" srcOrd="2" destOrd="0" presId="urn:microsoft.com/office/officeart/2005/8/layout/default"/>
    <dgm:cxn modelId="{8567FE4B-A6E1-4AB7-87E7-7625D27E7933}" type="presParOf" srcId="{01772CA6-B57A-4F36-9994-FF3A6442A8BC}" destId="{17C6889F-2A6F-4443-A7AF-F7F41193703A}" srcOrd="3" destOrd="0" presId="urn:microsoft.com/office/officeart/2005/8/layout/default"/>
    <dgm:cxn modelId="{39C3774F-2A72-484A-AE40-4BA0E780D040}" type="presParOf" srcId="{01772CA6-B57A-4F36-9994-FF3A6442A8BC}" destId="{F8BB760C-6701-4268-8C74-7C9F9D73B91F}" srcOrd="4" destOrd="0" presId="urn:microsoft.com/office/officeart/2005/8/layout/default"/>
    <dgm:cxn modelId="{E183BBBD-6F2F-4FAE-8EEB-A33E4A959DF2}" type="presParOf" srcId="{01772CA6-B57A-4F36-9994-FF3A6442A8BC}" destId="{3B73277A-A43A-48E8-A6B3-2E7E5AAE02BA}" srcOrd="5" destOrd="0" presId="urn:microsoft.com/office/officeart/2005/8/layout/default"/>
    <dgm:cxn modelId="{B710BF12-C2B6-42D3-A1B9-C432A6A6D80D}" type="presParOf" srcId="{01772CA6-B57A-4F36-9994-FF3A6442A8BC}" destId="{91E00503-331B-416F-A28A-72508BD81B60}" srcOrd="6" destOrd="0" presId="urn:microsoft.com/office/officeart/2005/8/layout/default"/>
    <dgm:cxn modelId="{55D2AEA7-9743-4351-9DF8-625E36A68552}" type="presParOf" srcId="{01772CA6-B57A-4F36-9994-FF3A6442A8BC}" destId="{4D1F0EC8-3017-4906-8B9F-BE141D65B179}" srcOrd="7" destOrd="0" presId="urn:microsoft.com/office/officeart/2005/8/layout/default"/>
    <dgm:cxn modelId="{C6B6CB29-B061-4701-B906-37A5751A55B4}" type="presParOf" srcId="{01772CA6-B57A-4F36-9994-FF3A6442A8BC}" destId="{76902420-0067-4FA3-8258-9A93804A488D}" srcOrd="8" destOrd="0" presId="urn:microsoft.com/office/officeart/2005/8/layout/default"/>
    <dgm:cxn modelId="{3B819D4F-9223-4D96-B1BF-F4BC106195C6}" type="presParOf" srcId="{01772CA6-B57A-4F36-9994-FF3A6442A8BC}" destId="{3B2586E5-2032-4338-9E8D-B6A93AF5082F}" srcOrd="9" destOrd="0" presId="urn:microsoft.com/office/officeart/2005/8/layout/default"/>
    <dgm:cxn modelId="{518966E7-EFE5-46A8-9AA7-4160CFA73E8A}" type="presParOf" srcId="{01772CA6-B57A-4F36-9994-FF3A6442A8BC}" destId="{65CD768D-2D77-4996-A97B-4A83F25E506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09150-34AC-4CE3-BCF6-21C438D1B437}">
      <dsp:nvSpPr>
        <dsp:cNvPr id="0" name=""/>
        <dsp:cNvSpPr/>
      </dsp:nvSpPr>
      <dsp:spPr>
        <a:xfrm>
          <a:off x="0" y="5227"/>
          <a:ext cx="3492727" cy="1763216"/>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a:solidFill>
                <a:schemeClr val="bg1"/>
              </a:solidFill>
              <a:latin typeface="Innovation Norway" panose="020B0500030000000000" pitchFamily="34" charset="77"/>
              <a:ea typeface="+mn-ea"/>
              <a:cs typeface="+mn-cs"/>
            </a:rPr>
            <a:t>Kundeundersøkelser</a:t>
          </a:r>
          <a:endParaRPr lang="en-US" sz="2000" kern="1200">
            <a:solidFill>
              <a:schemeClr val="bg1"/>
            </a:solidFill>
            <a:latin typeface="Innovation Norway" panose="020B0500030000000000" pitchFamily="34" charset="77"/>
            <a:ea typeface="+mn-ea"/>
            <a:cs typeface="+mn-cs"/>
          </a:endParaRPr>
        </a:p>
      </dsp:txBody>
      <dsp:txXfrm>
        <a:off x="0" y="5227"/>
        <a:ext cx="3492727" cy="1763216"/>
      </dsp:txXfrm>
    </dsp:sp>
    <dsp:sp modelId="{DF12597F-AD63-4C38-AA01-69C63F975C66}">
      <dsp:nvSpPr>
        <dsp:cNvPr id="0" name=""/>
        <dsp:cNvSpPr/>
      </dsp:nvSpPr>
      <dsp:spPr>
        <a:xfrm>
          <a:off x="4068796" y="1948"/>
          <a:ext cx="3481031" cy="1763216"/>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a:solidFill>
                <a:srgbClr val="FFFFFF"/>
              </a:solidFill>
              <a:latin typeface="Innovation Norway" panose="020B0500030000000000" pitchFamily="34" charset="77"/>
              <a:ea typeface="+mn-ea"/>
              <a:cs typeface="+mn-cs"/>
            </a:rPr>
            <a:t>Fokusgruppe-intervjuer</a:t>
          </a:r>
          <a:endParaRPr lang="en-US" sz="2000" kern="1200">
            <a:solidFill>
              <a:srgbClr val="FFFFFF"/>
            </a:solidFill>
            <a:latin typeface="Innovation Norway" panose="020B0500030000000000" pitchFamily="34" charset="77"/>
            <a:ea typeface="+mn-ea"/>
            <a:cs typeface="+mn-cs"/>
          </a:endParaRPr>
        </a:p>
      </dsp:txBody>
      <dsp:txXfrm>
        <a:off x="4068796" y="1948"/>
        <a:ext cx="3481031" cy="1763216"/>
      </dsp:txXfrm>
    </dsp:sp>
    <dsp:sp modelId="{F8BB760C-6701-4268-8C74-7C9F9D73B91F}">
      <dsp:nvSpPr>
        <dsp:cNvPr id="0" name=""/>
        <dsp:cNvSpPr/>
      </dsp:nvSpPr>
      <dsp:spPr>
        <a:xfrm>
          <a:off x="8125896" y="1948"/>
          <a:ext cx="3492727" cy="1763216"/>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a:solidFill>
                <a:srgbClr val="FFFFFF"/>
              </a:solidFill>
              <a:latin typeface="Innovation Norway" panose="020B0500030000000000" pitchFamily="34" charset="77"/>
              <a:ea typeface="+mn-ea"/>
              <a:cs typeface="+mn-cs"/>
            </a:rPr>
            <a:t>Kundeuttalelser i kontakt </a:t>
          </a:r>
          <a:br>
            <a:rPr lang="nb-NO" sz="2000" kern="1200">
              <a:solidFill>
                <a:srgbClr val="FFFFFF"/>
              </a:solidFill>
              <a:latin typeface="Innovation Norway" panose="020B0500030000000000" pitchFamily="34" charset="77"/>
              <a:ea typeface="+mn-ea"/>
              <a:cs typeface="+mn-cs"/>
            </a:rPr>
          </a:br>
          <a:r>
            <a:rPr lang="nb-NO" sz="2000" kern="1200">
              <a:solidFill>
                <a:srgbClr val="FFFFFF"/>
              </a:solidFill>
              <a:latin typeface="Innovation Norway" panose="020B0500030000000000" pitchFamily="34" charset="77"/>
              <a:ea typeface="+mn-ea"/>
              <a:cs typeface="+mn-cs"/>
            </a:rPr>
            <a:t>med kunder</a:t>
          </a:r>
          <a:endParaRPr lang="en-US" sz="2000" kern="1200">
            <a:solidFill>
              <a:srgbClr val="FFFFFF"/>
            </a:solidFill>
            <a:latin typeface="Innovation Norway" panose="020B0500030000000000" pitchFamily="34" charset="77"/>
            <a:ea typeface="+mn-ea"/>
            <a:cs typeface="+mn-cs"/>
          </a:endParaRPr>
        </a:p>
      </dsp:txBody>
      <dsp:txXfrm>
        <a:off x="8125896" y="1948"/>
        <a:ext cx="3492727" cy="1763216"/>
      </dsp:txXfrm>
    </dsp:sp>
    <dsp:sp modelId="{91E00503-331B-416F-A28A-72508BD81B60}">
      <dsp:nvSpPr>
        <dsp:cNvPr id="0" name=""/>
        <dsp:cNvSpPr/>
      </dsp:nvSpPr>
      <dsp:spPr>
        <a:xfrm>
          <a:off x="0" y="2059034"/>
          <a:ext cx="3492727" cy="1763216"/>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a:solidFill>
                <a:srgbClr val="FFFFFF"/>
              </a:solidFill>
              <a:latin typeface="Innovation Norway" panose="020B0500030000000000" pitchFamily="34" charset="77"/>
              <a:ea typeface="+mn-ea"/>
              <a:cs typeface="+mn-cs"/>
            </a:rPr>
            <a:t>Observasjon</a:t>
          </a:r>
          <a:br>
            <a:rPr lang="nb-NO" sz="2000" kern="1200">
              <a:solidFill>
                <a:srgbClr val="FFFFFF"/>
              </a:solidFill>
              <a:latin typeface="Innovation Norway" panose="020B0500030000000000" pitchFamily="34" charset="77"/>
              <a:ea typeface="+mn-ea"/>
              <a:cs typeface="+mn-cs"/>
            </a:rPr>
          </a:br>
          <a:r>
            <a:rPr lang="nb-NO" sz="2000" kern="1200">
              <a:solidFill>
                <a:srgbClr val="FFFFFF"/>
              </a:solidFill>
              <a:latin typeface="Innovation Norway" panose="020B0500030000000000" pitchFamily="34" charset="77"/>
              <a:ea typeface="+mn-ea"/>
              <a:cs typeface="+mn-cs"/>
            </a:rPr>
            <a:t>Kundemøter</a:t>
          </a:r>
          <a:endParaRPr lang="en-US" sz="2000" kern="1200">
            <a:solidFill>
              <a:srgbClr val="FFFFFF"/>
            </a:solidFill>
            <a:latin typeface="Innovation Norway" panose="020B0500030000000000" pitchFamily="34" charset="77"/>
            <a:ea typeface="+mn-ea"/>
            <a:cs typeface="+mn-cs"/>
          </a:endParaRPr>
        </a:p>
      </dsp:txBody>
      <dsp:txXfrm>
        <a:off x="0" y="2059034"/>
        <a:ext cx="3492727" cy="1763216"/>
      </dsp:txXfrm>
    </dsp:sp>
    <dsp:sp modelId="{76902420-0067-4FA3-8258-9A93804A488D}">
      <dsp:nvSpPr>
        <dsp:cNvPr id="0" name=""/>
        <dsp:cNvSpPr/>
      </dsp:nvSpPr>
      <dsp:spPr>
        <a:xfrm>
          <a:off x="4068796" y="2059034"/>
          <a:ext cx="3481031" cy="1763216"/>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a:solidFill>
                <a:srgbClr val="FFFFFF"/>
              </a:solidFill>
              <a:latin typeface="Innovation Norway" panose="020B0500030000000000" pitchFamily="34" charset="77"/>
              <a:ea typeface="+mn-ea"/>
              <a:cs typeface="+mn-cs"/>
            </a:rPr>
            <a:t>Sekundærdata </a:t>
          </a:r>
          <a:br>
            <a:rPr lang="nb-NO" sz="2000" kern="1200">
              <a:solidFill>
                <a:srgbClr val="FFFFFF"/>
              </a:solidFill>
              <a:latin typeface="Innovation Norway" panose="020B0500030000000000" pitchFamily="34" charset="77"/>
              <a:ea typeface="+mn-ea"/>
              <a:cs typeface="+mn-cs"/>
            </a:rPr>
          </a:br>
          <a:r>
            <a:rPr lang="nb-NO" sz="2000" kern="1200">
              <a:solidFill>
                <a:srgbClr val="FFFFFF"/>
              </a:solidFill>
              <a:latin typeface="Innovation Norway" panose="020B0500030000000000" pitchFamily="34" charset="77"/>
              <a:ea typeface="+mn-ea"/>
              <a:cs typeface="+mn-cs"/>
            </a:rPr>
            <a:t>(bransjeblader, trender osv.)</a:t>
          </a:r>
          <a:endParaRPr lang="en-US" sz="2000" kern="1200">
            <a:solidFill>
              <a:srgbClr val="FFFFFF"/>
            </a:solidFill>
            <a:latin typeface="Innovation Norway" panose="020B0500030000000000" pitchFamily="34" charset="77"/>
            <a:ea typeface="+mn-ea"/>
            <a:cs typeface="+mn-cs"/>
          </a:endParaRPr>
        </a:p>
      </dsp:txBody>
      <dsp:txXfrm>
        <a:off x="4068796" y="2059034"/>
        <a:ext cx="3481031" cy="1763216"/>
      </dsp:txXfrm>
    </dsp:sp>
    <dsp:sp modelId="{65CD768D-2D77-4996-A97B-4A83F25E506A}">
      <dsp:nvSpPr>
        <dsp:cNvPr id="0" name=""/>
        <dsp:cNvSpPr/>
      </dsp:nvSpPr>
      <dsp:spPr>
        <a:xfrm>
          <a:off x="8125896" y="2059034"/>
          <a:ext cx="3492727" cy="1763216"/>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a:solidFill>
                <a:srgbClr val="FFFFFF"/>
              </a:solidFill>
              <a:latin typeface="Innovation Norway" panose="020B0500030000000000" pitchFamily="34" charset="77"/>
              <a:ea typeface="+mn-ea"/>
              <a:cs typeface="+mn-cs"/>
            </a:rPr>
            <a:t>Dialog med kollegaer, samarbeidspartnere, o.l.</a:t>
          </a:r>
          <a:endParaRPr lang="en-US" sz="2000" kern="1200">
            <a:solidFill>
              <a:srgbClr val="FFFFFF"/>
            </a:solidFill>
            <a:latin typeface="Innovation Norway" panose="020B0500030000000000" pitchFamily="34" charset="77"/>
            <a:ea typeface="+mn-ea"/>
            <a:cs typeface="+mn-cs"/>
          </a:endParaRPr>
        </a:p>
      </dsp:txBody>
      <dsp:txXfrm>
        <a:off x="8125896" y="2059034"/>
        <a:ext cx="3492727" cy="17632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6D3418-77A3-434E-BE73-C46545A73F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5421A8F7-FE09-4BE7-89CB-4DF93534B1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06DE83-0B0C-4E33-BFC9-B1A1C3EE4C42}" type="datetimeFigureOut">
              <a:rPr lang="nb-NO" smtClean="0"/>
              <a:t>30.11.2022</a:t>
            </a:fld>
            <a:endParaRPr lang="nb-NO"/>
          </a:p>
        </p:txBody>
      </p:sp>
      <p:sp>
        <p:nvSpPr>
          <p:cNvPr id="4" name="Footer Placeholder 3">
            <a:extLst>
              <a:ext uri="{FF2B5EF4-FFF2-40B4-BE49-F238E27FC236}">
                <a16:creationId xmlns:a16="http://schemas.microsoft.com/office/drawing/2014/main" id="{D48E384F-163F-49AD-A73C-8FE0357887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CA739B8F-2A88-496A-894E-15FBA4C2E6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DDE7C-1C79-4F3F-86B7-F07967D9B2C9}" type="slidenum">
              <a:rPr lang="nb-NO" smtClean="0"/>
              <a:t>‹#›</a:t>
            </a:fld>
            <a:endParaRPr lang="nb-NO"/>
          </a:p>
        </p:txBody>
      </p:sp>
    </p:spTree>
    <p:extLst>
      <p:ext uri="{BB962C8B-B14F-4D97-AF65-F5344CB8AC3E}">
        <p14:creationId xmlns:p14="http://schemas.microsoft.com/office/powerpoint/2010/main" val="3396415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C29EA-7484-E14B-9516-38EBDF34E646}" type="datetimeFigureOut">
              <a:rPr lang="en-NO" smtClean="0"/>
              <a:t>11/30/2022</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854D6-CB8C-4E42-9441-4B5286CADE7E}" type="slidenum">
              <a:rPr lang="en-NO" smtClean="0"/>
              <a:t>‹#›</a:t>
            </a:fld>
            <a:endParaRPr lang="en-NO"/>
          </a:p>
        </p:txBody>
      </p:sp>
    </p:spTree>
    <p:extLst>
      <p:ext uri="{BB962C8B-B14F-4D97-AF65-F5344CB8AC3E}">
        <p14:creationId xmlns:p14="http://schemas.microsoft.com/office/powerpoint/2010/main" val="203256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1</a:t>
            </a:fld>
            <a:endParaRPr lang="en-NO"/>
          </a:p>
        </p:txBody>
      </p:sp>
    </p:spTree>
    <p:extLst>
      <p:ext uri="{BB962C8B-B14F-4D97-AF65-F5344CB8AC3E}">
        <p14:creationId xmlns:p14="http://schemas.microsoft.com/office/powerpoint/2010/main" val="340318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49854D6-CB8C-4E42-9441-4B5286CADE7E}" type="slidenum">
              <a:rPr lang="en-NO" smtClean="0"/>
              <a:t>10</a:t>
            </a:fld>
            <a:endParaRPr lang="en-NO"/>
          </a:p>
        </p:txBody>
      </p:sp>
    </p:spTree>
    <p:extLst>
      <p:ext uri="{BB962C8B-B14F-4D97-AF65-F5344CB8AC3E}">
        <p14:creationId xmlns:p14="http://schemas.microsoft.com/office/powerpoint/2010/main" val="338048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49854D6-CB8C-4E42-9441-4B5286CADE7E}" type="slidenum">
              <a:rPr lang="en-NO" smtClean="0"/>
              <a:t>11</a:t>
            </a:fld>
            <a:endParaRPr lang="en-NO"/>
          </a:p>
        </p:txBody>
      </p:sp>
    </p:spTree>
    <p:extLst>
      <p:ext uri="{BB962C8B-B14F-4D97-AF65-F5344CB8AC3E}">
        <p14:creationId xmlns:p14="http://schemas.microsoft.com/office/powerpoint/2010/main" val="100606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49854D6-CB8C-4E42-9441-4B5286CADE7E}" type="slidenum">
              <a:rPr lang="en-NO" smtClean="0"/>
              <a:t>12</a:t>
            </a:fld>
            <a:endParaRPr lang="en-NO"/>
          </a:p>
        </p:txBody>
      </p:sp>
    </p:spTree>
    <p:extLst>
      <p:ext uri="{BB962C8B-B14F-4D97-AF65-F5344CB8AC3E}">
        <p14:creationId xmlns:p14="http://schemas.microsoft.com/office/powerpoint/2010/main" val="1039220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13</a:t>
            </a:fld>
            <a:endParaRPr lang="en-NO"/>
          </a:p>
        </p:txBody>
      </p:sp>
    </p:spTree>
    <p:extLst>
      <p:ext uri="{BB962C8B-B14F-4D97-AF65-F5344CB8AC3E}">
        <p14:creationId xmlns:p14="http://schemas.microsoft.com/office/powerpoint/2010/main" val="345811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14</a:t>
            </a:fld>
            <a:endParaRPr lang="en-NO"/>
          </a:p>
        </p:txBody>
      </p:sp>
    </p:spTree>
    <p:extLst>
      <p:ext uri="{BB962C8B-B14F-4D97-AF65-F5344CB8AC3E}">
        <p14:creationId xmlns:p14="http://schemas.microsoft.com/office/powerpoint/2010/main" val="426769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49854D6-CB8C-4E42-9441-4B5286CADE7E}" type="slidenum">
              <a:rPr lang="en-NO" smtClean="0"/>
              <a:t>15</a:t>
            </a:fld>
            <a:endParaRPr lang="en-NO"/>
          </a:p>
        </p:txBody>
      </p:sp>
    </p:spTree>
    <p:extLst>
      <p:ext uri="{BB962C8B-B14F-4D97-AF65-F5344CB8AC3E}">
        <p14:creationId xmlns:p14="http://schemas.microsoft.com/office/powerpoint/2010/main" val="89025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16</a:t>
            </a:fld>
            <a:endParaRPr lang="en-NO"/>
          </a:p>
        </p:txBody>
      </p:sp>
    </p:spTree>
    <p:extLst>
      <p:ext uri="{BB962C8B-B14F-4D97-AF65-F5344CB8AC3E}">
        <p14:creationId xmlns:p14="http://schemas.microsoft.com/office/powerpoint/2010/main" val="2825878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Refleksjon i plenum</a:t>
            </a:r>
          </a:p>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17</a:t>
            </a:fld>
            <a:endParaRPr lang="en-NO"/>
          </a:p>
        </p:txBody>
      </p:sp>
    </p:spTree>
    <p:extLst>
      <p:ext uri="{BB962C8B-B14F-4D97-AF65-F5344CB8AC3E}">
        <p14:creationId xmlns:p14="http://schemas.microsoft.com/office/powerpoint/2010/main" val="114602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a typeface="ＭＳ Ｐゴシック"/>
              </a:rPr>
              <a:t>Spørsmål å ta stilling til, og som påvirker vurderingen før kunden velger din butikk</a:t>
            </a:r>
          </a:p>
        </p:txBody>
      </p:sp>
      <p:sp>
        <p:nvSpPr>
          <p:cNvPr id="4" name="Slide Number Placeholder 3"/>
          <p:cNvSpPr>
            <a:spLocks noGrp="1"/>
          </p:cNvSpPr>
          <p:nvPr>
            <p:ph type="sldNum" sz="quarter" idx="5"/>
          </p:nvPr>
        </p:nvSpPr>
        <p:spPr/>
        <p:txBody>
          <a:bodyPr/>
          <a:lstStyle/>
          <a:p>
            <a:fld id="{549854D6-CB8C-4E42-9441-4B5286CADE7E}" type="slidenum">
              <a:rPr lang="en-NO" smtClean="0"/>
              <a:t>18</a:t>
            </a:fld>
            <a:endParaRPr lang="en-NO"/>
          </a:p>
        </p:txBody>
      </p:sp>
    </p:spTree>
    <p:extLst>
      <p:ext uri="{BB962C8B-B14F-4D97-AF65-F5344CB8AC3E}">
        <p14:creationId xmlns:p14="http://schemas.microsoft.com/office/powerpoint/2010/main" val="175870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49854D6-CB8C-4E42-9441-4B5286CADE7E}" type="slidenum">
              <a:rPr lang="en-NO" smtClean="0"/>
              <a:t>19</a:t>
            </a:fld>
            <a:endParaRPr lang="en-NO"/>
          </a:p>
        </p:txBody>
      </p:sp>
    </p:spTree>
    <p:extLst>
      <p:ext uri="{BB962C8B-B14F-4D97-AF65-F5344CB8AC3E}">
        <p14:creationId xmlns:p14="http://schemas.microsoft.com/office/powerpoint/2010/main" val="177072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ea typeface="ＭＳ Ｐゴシック"/>
                <a:cs typeface="Calibri"/>
              </a:rPr>
              <a:t>Fint</a:t>
            </a:r>
            <a:r>
              <a:rPr lang="en-US">
                <a:ea typeface="ＭＳ Ｐゴシック"/>
                <a:cs typeface="Calibri"/>
              </a:rPr>
              <a:t> </a:t>
            </a:r>
            <a:r>
              <a:rPr lang="en-US" err="1">
                <a:ea typeface="ＭＳ Ｐゴシック"/>
                <a:cs typeface="Calibri"/>
              </a:rPr>
              <a:t>å</a:t>
            </a:r>
            <a:r>
              <a:rPr lang="en-US">
                <a:ea typeface="ＭＳ Ｐゴシック"/>
                <a:cs typeface="Calibri"/>
              </a:rPr>
              <a:t> </a:t>
            </a:r>
            <a:r>
              <a:rPr lang="en-US" err="1">
                <a:ea typeface="ＭＳ Ｐゴシック"/>
                <a:cs typeface="Calibri"/>
              </a:rPr>
              <a:t>starte</a:t>
            </a:r>
            <a:r>
              <a:rPr lang="en-US">
                <a:ea typeface="ＭＳ Ｐゴシック"/>
                <a:cs typeface="Calibri"/>
              </a:rPr>
              <a:t> med </a:t>
            </a:r>
            <a:r>
              <a:rPr lang="en-US" err="1">
                <a:ea typeface="ＭＳ Ｐゴシック"/>
                <a:cs typeface="Calibri"/>
              </a:rPr>
              <a:t>disse</a:t>
            </a:r>
            <a:r>
              <a:rPr lang="en-US">
                <a:ea typeface="ＭＳ Ｐゴシック"/>
                <a:cs typeface="Calibri"/>
              </a:rPr>
              <a:t> </a:t>
            </a:r>
            <a:r>
              <a:rPr lang="en-US" err="1">
                <a:ea typeface="ＭＳ Ｐゴシック"/>
                <a:cs typeface="Calibri"/>
              </a:rPr>
              <a:t>diskusjonene</a:t>
            </a:r>
            <a:r>
              <a:rPr lang="en-US">
                <a:ea typeface="ＭＳ Ｐゴシック"/>
                <a:cs typeface="Calibri"/>
              </a:rPr>
              <a:t> </a:t>
            </a:r>
            <a:r>
              <a:rPr lang="en-US" err="1">
                <a:ea typeface="ＭＳ Ｐゴシック"/>
                <a:cs typeface="Calibri"/>
              </a:rPr>
              <a:t>som</a:t>
            </a:r>
            <a:r>
              <a:rPr lang="en-US">
                <a:ea typeface="ＭＳ Ｐゴシック"/>
                <a:cs typeface="Calibri"/>
              </a:rPr>
              <a:t> </a:t>
            </a:r>
            <a:r>
              <a:rPr lang="en-US" err="1">
                <a:ea typeface="ＭＳ Ｐゴシック"/>
                <a:cs typeface="Calibri"/>
              </a:rPr>
              <a:t>en</a:t>
            </a:r>
            <a:r>
              <a:rPr lang="en-US">
                <a:ea typeface="ＭＳ Ｐゴシック"/>
                <a:cs typeface="Calibri"/>
              </a:rPr>
              <a:t> </a:t>
            </a:r>
            <a:r>
              <a:rPr lang="en-US" err="1">
                <a:ea typeface="ＭＳ Ｐゴシック"/>
                <a:cs typeface="Calibri"/>
              </a:rPr>
              <a:t>oppvarming</a:t>
            </a:r>
            <a:r>
              <a:rPr lang="en-US">
                <a:ea typeface="ＭＳ Ｐゴシック"/>
                <a:cs typeface="Calibri"/>
              </a:rPr>
              <a:t> </a:t>
            </a:r>
            <a:r>
              <a:rPr lang="en-US" err="1">
                <a:ea typeface="ＭＳ Ｐゴシック"/>
                <a:cs typeface="Calibri"/>
              </a:rPr>
              <a:t>til</a:t>
            </a:r>
            <a:r>
              <a:rPr lang="en-US">
                <a:ea typeface="ＭＳ Ｐゴシック"/>
                <a:cs typeface="Calibri"/>
              </a:rPr>
              <a:t> </a:t>
            </a:r>
            <a:r>
              <a:rPr lang="en-US" err="1">
                <a:ea typeface="ＭＳ Ｐゴシック"/>
                <a:cs typeface="Calibri"/>
              </a:rPr>
              <a:t>å</a:t>
            </a:r>
            <a:r>
              <a:rPr lang="en-US">
                <a:ea typeface="ＭＳ Ｐゴシック"/>
                <a:cs typeface="Calibri"/>
              </a:rPr>
              <a:t> </a:t>
            </a:r>
            <a:r>
              <a:rPr lang="en-US" err="1">
                <a:ea typeface="ＭＳ Ｐゴシック"/>
                <a:cs typeface="Calibri"/>
              </a:rPr>
              <a:t>forstå</a:t>
            </a:r>
            <a:r>
              <a:rPr lang="en-US">
                <a:ea typeface="ＭＳ Ｐゴシック"/>
                <a:cs typeface="Calibri"/>
              </a:rPr>
              <a:t> </a:t>
            </a:r>
            <a:r>
              <a:rPr lang="en-US" err="1">
                <a:ea typeface="ＭＳ Ｐゴシック"/>
                <a:cs typeface="Calibri"/>
              </a:rPr>
              <a:t>hvorfor</a:t>
            </a:r>
            <a:r>
              <a:rPr lang="en-US">
                <a:ea typeface="ＭＳ Ｐゴシック"/>
                <a:cs typeface="Calibri"/>
              </a:rPr>
              <a:t> det er </a:t>
            </a:r>
            <a:r>
              <a:rPr lang="en-US" err="1">
                <a:ea typeface="ＭＳ Ｐゴシック"/>
                <a:cs typeface="Calibri"/>
              </a:rPr>
              <a:t>viktig</a:t>
            </a:r>
            <a:r>
              <a:rPr lang="en-US">
                <a:ea typeface="ＭＳ Ｐゴシック"/>
                <a:cs typeface="Calibri"/>
              </a:rPr>
              <a:t> </a:t>
            </a:r>
            <a:r>
              <a:rPr lang="en-US" err="1">
                <a:ea typeface="ＭＳ Ｐゴシック"/>
                <a:cs typeface="Calibri"/>
              </a:rPr>
              <a:t>å</a:t>
            </a:r>
            <a:r>
              <a:rPr lang="en-US">
                <a:ea typeface="ＭＳ Ｐゴシック"/>
                <a:cs typeface="Calibri"/>
              </a:rPr>
              <a:t> ha </a:t>
            </a:r>
            <a:r>
              <a:rPr lang="en-US" err="1">
                <a:ea typeface="ＭＳ Ｐゴシック"/>
                <a:cs typeface="Calibri"/>
              </a:rPr>
              <a:t>fokus</a:t>
            </a:r>
            <a:r>
              <a:rPr lang="en-US">
                <a:ea typeface="ＭＳ Ｐゴシック"/>
                <a:cs typeface="Calibri"/>
              </a:rPr>
              <a:t> </a:t>
            </a:r>
            <a:r>
              <a:rPr lang="en-US" err="1">
                <a:ea typeface="ＭＳ Ｐゴシック"/>
                <a:cs typeface="Calibri"/>
              </a:rPr>
              <a:t>på</a:t>
            </a:r>
            <a:r>
              <a:rPr lang="en-US">
                <a:ea typeface="ＭＳ Ｐゴシック"/>
                <a:cs typeface="Calibri"/>
              </a:rPr>
              <a:t> </a:t>
            </a:r>
            <a:r>
              <a:rPr lang="en-US" err="1">
                <a:ea typeface="ＭＳ Ｐゴシック"/>
                <a:cs typeface="Calibri"/>
              </a:rPr>
              <a:t>kundereisen</a:t>
            </a:r>
            <a:r>
              <a:rPr lang="en-US">
                <a:ea typeface="ＭＳ Ｐゴシック"/>
                <a:cs typeface="Calibri"/>
              </a:rPr>
              <a:t> – </a:t>
            </a:r>
            <a:r>
              <a:rPr lang="en-US" err="1">
                <a:ea typeface="ＭＳ Ｐゴシック"/>
                <a:cs typeface="Calibri"/>
              </a:rPr>
              <a:t>og</a:t>
            </a:r>
            <a:r>
              <a:rPr lang="en-US">
                <a:ea typeface="ＭＳ Ｐゴシック"/>
                <a:cs typeface="Calibri"/>
              </a:rPr>
              <a:t> </a:t>
            </a:r>
            <a:r>
              <a:rPr lang="en-US" err="1">
                <a:ea typeface="ＭＳ Ｐゴシック"/>
                <a:cs typeface="Calibri"/>
              </a:rPr>
              <a:t>kundens</a:t>
            </a:r>
            <a:r>
              <a:rPr lang="en-US">
                <a:ea typeface="ＭＳ Ｐゴシック"/>
                <a:cs typeface="Calibri"/>
              </a:rPr>
              <a:t> </a:t>
            </a:r>
            <a:r>
              <a:rPr lang="en-US" err="1">
                <a:ea typeface="ＭＳ Ｐゴシック"/>
                <a:cs typeface="Calibri"/>
              </a:rPr>
              <a:t>opplevelse</a:t>
            </a:r>
            <a:r>
              <a:rPr lang="en-US">
                <a:ea typeface="ＭＳ Ｐゴシック"/>
                <a:cs typeface="Calibri"/>
              </a:rPr>
              <a:t> av </a:t>
            </a:r>
            <a:r>
              <a:rPr lang="en-US" err="1">
                <a:ea typeface="ＭＳ Ｐゴシック"/>
                <a:cs typeface="Calibri"/>
              </a:rPr>
              <a:t>butikken</a:t>
            </a:r>
            <a:r>
              <a:rPr lang="nb-NO">
                <a:ea typeface="ＭＳ Ｐゴシック"/>
                <a:cs typeface="Calibri"/>
              </a:rPr>
              <a:t>.</a:t>
            </a:r>
            <a:endParaRPr lang="en-US">
              <a:ea typeface="ＭＳ Ｐゴシック"/>
              <a:cs typeface="Calibri"/>
            </a:endParaRPr>
          </a:p>
        </p:txBody>
      </p:sp>
      <p:sp>
        <p:nvSpPr>
          <p:cNvPr id="4" name="Slide Number Placeholder 3"/>
          <p:cNvSpPr>
            <a:spLocks noGrp="1"/>
          </p:cNvSpPr>
          <p:nvPr>
            <p:ph type="sldNum" sz="quarter" idx="5"/>
          </p:nvPr>
        </p:nvSpPr>
        <p:spPr/>
        <p:txBody>
          <a:bodyPr/>
          <a:lstStyle/>
          <a:p>
            <a:fld id="{549854D6-CB8C-4E42-9441-4B5286CADE7E}" type="slidenum">
              <a:rPr lang="en-NO" smtClean="0"/>
              <a:t>2</a:t>
            </a:fld>
            <a:endParaRPr lang="en-NO"/>
          </a:p>
        </p:txBody>
      </p:sp>
    </p:spTree>
    <p:extLst>
      <p:ext uri="{BB962C8B-B14F-4D97-AF65-F5344CB8AC3E}">
        <p14:creationId xmlns:p14="http://schemas.microsoft.com/office/powerpoint/2010/main" val="2116782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20</a:t>
            </a:fld>
            <a:endParaRPr lang="en-NO"/>
          </a:p>
        </p:txBody>
      </p:sp>
    </p:spTree>
    <p:extLst>
      <p:ext uri="{BB962C8B-B14F-4D97-AF65-F5344CB8AC3E}">
        <p14:creationId xmlns:p14="http://schemas.microsoft.com/office/powerpoint/2010/main" val="3807319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"Undersøke eller kontrollere?"</a:t>
            </a:r>
          </a:p>
        </p:txBody>
      </p:sp>
      <p:sp>
        <p:nvSpPr>
          <p:cNvPr id="4" name="Slide Number Placeholder 3"/>
          <p:cNvSpPr>
            <a:spLocks noGrp="1"/>
          </p:cNvSpPr>
          <p:nvPr>
            <p:ph type="sldNum" sz="quarter" idx="5"/>
          </p:nvPr>
        </p:nvSpPr>
        <p:spPr/>
        <p:txBody>
          <a:bodyPr/>
          <a:lstStyle/>
          <a:p>
            <a:fld id="{549854D6-CB8C-4E42-9441-4B5286CADE7E}" type="slidenum">
              <a:rPr lang="en-NO" smtClean="0"/>
              <a:t>21</a:t>
            </a:fld>
            <a:endParaRPr lang="en-NO"/>
          </a:p>
        </p:txBody>
      </p:sp>
    </p:spTree>
    <p:extLst>
      <p:ext uri="{BB962C8B-B14F-4D97-AF65-F5344CB8AC3E}">
        <p14:creationId xmlns:p14="http://schemas.microsoft.com/office/powerpoint/2010/main" val="3002686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Husk at det er viktig å søke negativ informasjon</a:t>
            </a:r>
            <a:r>
              <a:rPr lang="nb-NO" baseline="0"/>
              <a:t> – det er lettere å korrigere kursen nå enn senere i prosessen.</a:t>
            </a:r>
          </a:p>
          <a:p>
            <a:r>
              <a:rPr lang="nb-NO" baseline="0"/>
              <a:t>Ikke søk bare etter informasjon som bekrefter ditt «drømmebilde».</a:t>
            </a:r>
            <a:endParaRPr lang="nb-NO"/>
          </a:p>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22</a:t>
            </a:fld>
            <a:endParaRPr lang="en-NO"/>
          </a:p>
        </p:txBody>
      </p:sp>
    </p:spTree>
    <p:extLst>
      <p:ext uri="{BB962C8B-B14F-4D97-AF65-F5344CB8AC3E}">
        <p14:creationId xmlns:p14="http://schemas.microsoft.com/office/powerpoint/2010/main" val="104352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23</a:t>
            </a:fld>
            <a:endParaRPr lang="en-NO"/>
          </a:p>
        </p:txBody>
      </p:sp>
    </p:spTree>
    <p:extLst>
      <p:ext uri="{BB962C8B-B14F-4D97-AF65-F5344CB8AC3E}">
        <p14:creationId xmlns:p14="http://schemas.microsoft.com/office/powerpoint/2010/main" val="1278678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24</a:t>
            </a:fld>
            <a:endParaRPr lang="en-NO"/>
          </a:p>
        </p:txBody>
      </p:sp>
    </p:spTree>
    <p:extLst>
      <p:ext uri="{BB962C8B-B14F-4D97-AF65-F5344CB8AC3E}">
        <p14:creationId xmlns:p14="http://schemas.microsoft.com/office/powerpoint/2010/main" val="182539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ltLang="nb-NO"/>
              <a:t>En relasjonsorientert kunde vil normalt vektlegge gode produkter, høy service og utvikling av langsiktige leverandør-relasjoner. Motsatt vil en typisk transaksjonskunde fokusere på pris, og gjerne foreta skifte av leverandør i denne hensikt.</a:t>
            </a:r>
          </a:p>
          <a:p>
            <a:endParaRPr lang="nb-NO" altLang="nb-NO"/>
          </a:p>
          <a:p>
            <a:r>
              <a:rPr lang="nb-NO" altLang="nb-NO"/>
              <a:t>Basert på en slik kundeinndeling, og en tilsvarende vurdering av leverandør-bedriften (vi) kan markedsmulighetene illustreres på følgende måte:</a:t>
            </a:r>
          </a:p>
          <a:p>
            <a:endParaRPr lang="nb-NO" altLang="nb-NO"/>
          </a:p>
          <a:p>
            <a:r>
              <a:rPr lang="nb-NO" altLang="nb-NO" b="1"/>
              <a:t>Leverandør (Vi )</a:t>
            </a:r>
            <a:endParaRPr lang="nb-NO" altLang="nb-NO"/>
          </a:p>
          <a:p>
            <a:r>
              <a:rPr lang="nb-NO" altLang="nb-NO" b="1"/>
              <a:t>Kunde</a:t>
            </a:r>
          </a:p>
          <a:p>
            <a:r>
              <a:rPr lang="nb-NO" altLang="nb-NO"/>
              <a:t>Transaksjons-</a:t>
            </a:r>
          </a:p>
          <a:p>
            <a:r>
              <a:rPr lang="nb-NO" altLang="nb-NO"/>
              <a:t>orientert</a:t>
            </a:r>
          </a:p>
          <a:p>
            <a:r>
              <a:rPr lang="nb-NO" altLang="nb-NO"/>
              <a:t>Relasjons-</a:t>
            </a:r>
          </a:p>
          <a:p>
            <a:r>
              <a:rPr lang="nb-NO" altLang="nb-NO"/>
              <a:t>orientert</a:t>
            </a:r>
          </a:p>
          <a:p>
            <a:r>
              <a:rPr lang="nb-NO" altLang="nb-NO"/>
              <a:t>Transaksjons-</a:t>
            </a:r>
          </a:p>
          <a:p>
            <a:r>
              <a:rPr lang="nb-NO" altLang="nb-NO"/>
              <a:t>orientert</a:t>
            </a:r>
          </a:p>
          <a:p>
            <a:r>
              <a:rPr lang="nb-NO" altLang="nb-NO"/>
              <a:t>Relasjons-</a:t>
            </a:r>
          </a:p>
          <a:p>
            <a:r>
              <a:rPr lang="nb-NO" altLang="nb-NO"/>
              <a:t>orientert</a:t>
            </a:r>
          </a:p>
          <a:p>
            <a:r>
              <a:rPr lang="nb-NO" altLang="nb-NO"/>
              <a:t>“Ingen handel”</a:t>
            </a:r>
          </a:p>
          <a:p>
            <a:r>
              <a:rPr lang="nb-NO" altLang="nb-NO"/>
              <a:t>        “Laveste pris vinner”</a:t>
            </a:r>
          </a:p>
          <a:p>
            <a:r>
              <a:rPr lang="nb-NO" altLang="nb-NO"/>
              <a:t>“Partnerskap”</a:t>
            </a:r>
          </a:p>
          <a:p>
            <a:r>
              <a:rPr lang="nb-NO" altLang="nb-NO"/>
              <a:t>“Utnyttet”</a:t>
            </a:r>
          </a:p>
          <a:p>
            <a:r>
              <a:rPr lang="nb-NO" altLang="nb-NO" b="1"/>
              <a:t> </a:t>
            </a:r>
            <a:r>
              <a:rPr lang="nb-NO" altLang="nb-NO"/>
              <a:t> </a:t>
            </a:r>
            <a:r>
              <a:rPr lang="nb-NO" altLang="nb-NO" b="1"/>
              <a:t> </a:t>
            </a:r>
            <a:endParaRPr lang="nb-NO" altLang="nb-NO"/>
          </a:p>
          <a:p>
            <a:r>
              <a:rPr lang="nb-NO" altLang="nb-NO" b="1"/>
              <a:t> </a:t>
            </a:r>
            <a:br>
              <a:rPr lang="nb-NO" altLang="nb-NO"/>
            </a:br>
            <a:r>
              <a:rPr lang="nb-NO" altLang="nb-NO"/>
              <a:t>Som det går fram av denne figuren er det viktig å skille mellom kunder med høy og lav grad av relasjonsintensitet, og også definere vår egen bedrift etter samme akse.  </a:t>
            </a:r>
          </a:p>
          <a:p>
            <a:endParaRPr lang="nb-NO" altLang="nb-NO"/>
          </a:p>
          <a:p>
            <a:r>
              <a:rPr lang="nb-NO" altLang="nb-NO"/>
              <a:t>Dersom vi definerer oss som en relasjonsorientert leverandør vil vi derfor ha de beste forutsetninger overfor ”likesinnede” kundegrupper, og i lys av dette kunne utvikle langsiktige kundeforhold (”partnerskap”). Overfor transaksjonsorienterte kunder vil vi derimot stå i fare for å bli økonomisk utnyttet, da vi ikke får betalt for de tilleggstjenester vi legger inn i våre leveranser.</a:t>
            </a:r>
          </a:p>
          <a:p>
            <a:endParaRPr lang="nb-NO" altLang="nb-NO"/>
          </a:p>
          <a:p>
            <a:r>
              <a:rPr lang="nb-NO" altLang="nb-NO"/>
              <a:t>Dersom vår bedrift har en transaksjonsorientert plattform vil vi være konkurransedyktig i et transaksjonsorientert marked, men miste kunder (ingen handel) overfor relasjonsorienterte og serviceinnstilte kunder.</a:t>
            </a:r>
          </a:p>
        </p:txBody>
      </p:sp>
      <p:sp>
        <p:nvSpPr>
          <p:cNvPr id="4" name="Slide Number Placeholder 3"/>
          <p:cNvSpPr>
            <a:spLocks noGrp="1"/>
          </p:cNvSpPr>
          <p:nvPr>
            <p:ph type="sldNum" sz="quarter" idx="5"/>
          </p:nvPr>
        </p:nvSpPr>
        <p:spPr/>
        <p:txBody>
          <a:bodyPr/>
          <a:lstStyle/>
          <a:p>
            <a:fld id="{549854D6-CB8C-4E42-9441-4B5286CADE7E}" type="slidenum">
              <a:rPr lang="en-NO" smtClean="0"/>
              <a:t>25</a:t>
            </a:fld>
            <a:endParaRPr lang="en-NO"/>
          </a:p>
        </p:txBody>
      </p:sp>
    </p:spTree>
    <p:extLst>
      <p:ext uri="{BB962C8B-B14F-4D97-AF65-F5344CB8AC3E}">
        <p14:creationId xmlns:p14="http://schemas.microsoft.com/office/powerpoint/2010/main" val="256602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26</a:t>
            </a:fld>
            <a:endParaRPr lang="en-NO"/>
          </a:p>
        </p:txBody>
      </p:sp>
    </p:spTree>
    <p:extLst>
      <p:ext uri="{BB962C8B-B14F-4D97-AF65-F5344CB8AC3E}">
        <p14:creationId xmlns:p14="http://schemas.microsoft.com/office/powerpoint/2010/main" val="3744724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27</a:t>
            </a:fld>
            <a:endParaRPr lang="en-NO"/>
          </a:p>
        </p:txBody>
      </p:sp>
    </p:spTree>
    <p:extLst>
      <p:ext uri="{BB962C8B-B14F-4D97-AF65-F5344CB8AC3E}">
        <p14:creationId xmlns:p14="http://schemas.microsoft.com/office/powerpoint/2010/main" val="1917102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28</a:t>
            </a:fld>
            <a:endParaRPr lang="en-NO"/>
          </a:p>
        </p:txBody>
      </p:sp>
    </p:spTree>
    <p:extLst>
      <p:ext uri="{BB962C8B-B14F-4D97-AF65-F5344CB8AC3E}">
        <p14:creationId xmlns:p14="http://schemas.microsoft.com/office/powerpoint/2010/main" val="3093416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29</a:t>
            </a:fld>
            <a:endParaRPr lang="en-NO"/>
          </a:p>
        </p:txBody>
      </p:sp>
    </p:spTree>
    <p:extLst>
      <p:ext uri="{BB962C8B-B14F-4D97-AF65-F5344CB8AC3E}">
        <p14:creationId xmlns:p14="http://schemas.microsoft.com/office/powerpoint/2010/main" val="278422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Det er i prinsippet ganske enkelt. Han skapte et kart over kundereisen. Det er mulig Jobs hadde et annet navn på analysen og at analysen foregikk inne i hodet hans, men teori, design og resultatene er de samme.</a:t>
            </a:r>
          </a:p>
        </p:txBody>
      </p:sp>
      <p:sp>
        <p:nvSpPr>
          <p:cNvPr id="4" name="Plassholder for lysbildenummer 3"/>
          <p:cNvSpPr>
            <a:spLocks noGrp="1"/>
          </p:cNvSpPr>
          <p:nvPr>
            <p:ph type="sldNum" sz="quarter" idx="5"/>
          </p:nvPr>
        </p:nvSpPr>
        <p:spPr/>
        <p:txBody>
          <a:bodyPr/>
          <a:lstStyle/>
          <a:p>
            <a:fld id="{549854D6-CB8C-4E42-9441-4B5286CADE7E}" type="slidenum">
              <a:rPr lang="en-NO" smtClean="0"/>
              <a:t>3</a:t>
            </a:fld>
            <a:endParaRPr lang="en-NO"/>
          </a:p>
        </p:txBody>
      </p:sp>
    </p:spTree>
    <p:extLst>
      <p:ext uri="{BB962C8B-B14F-4D97-AF65-F5344CB8AC3E}">
        <p14:creationId xmlns:p14="http://schemas.microsoft.com/office/powerpoint/2010/main" val="1786135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30</a:t>
            </a:fld>
            <a:endParaRPr lang="en-NO"/>
          </a:p>
        </p:txBody>
      </p:sp>
    </p:spTree>
    <p:extLst>
      <p:ext uri="{BB962C8B-B14F-4D97-AF65-F5344CB8AC3E}">
        <p14:creationId xmlns:p14="http://schemas.microsoft.com/office/powerpoint/2010/main" val="228094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4</a:t>
            </a:fld>
            <a:endParaRPr lang="en-NO"/>
          </a:p>
        </p:txBody>
      </p:sp>
    </p:spTree>
    <p:extLst>
      <p:ext uri="{BB962C8B-B14F-4D97-AF65-F5344CB8AC3E}">
        <p14:creationId xmlns:p14="http://schemas.microsoft.com/office/powerpoint/2010/main" val="398669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ＭＳ Ｐゴシック"/>
                <a:cs typeface="Calibri"/>
              </a:rPr>
              <a:t>En</a:t>
            </a:r>
            <a:r>
              <a:rPr lang="en-US">
                <a:ea typeface="ＭＳ Ｐゴシック"/>
                <a:cs typeface="Calibri"/>
              </a:rPr>
              <a:t> </a:t>
            </a:r>
            <a:r>
              <a:rPr lang="en-US" err="1">
                <a:ea typeface="ＭＳ Ｐゴシック"/>
                <a:cs typeface="Calibri"/>
              </a:rPr>
              <a:t>kunde</a:t>
            </a:r>
            <a:r>
              <a:rPr lang="en-US">
                <a:ea typeface="ＭＳ Ｐゴシック"/>
                <a:cs typeface="Calibri"/>
              </a:rPr>
              <a:t> er </a:t>
            </a:r>
            <a:r>
              <a:rPr lang="en-US" err="1">
                <a:ea typeface="ＭＳ Ｐゴシック"/>
                <a:cs typeface="Calibri"/>
              </a:rPr>
              <a:t>ikke</a:t>
            </a:r>
            <a:r>
              <a:rPr lang="en-US">
                <a:ea typeface="ＭＳ Ｐゴシック"/>
                <a:cs typeface="Calibri"/>
              </a:rPr>
              <a:t> </a:t>
            </a:r>
            <a:r>
              <a:rPr lang="en-US" err="1">
                <a:ea typeface="ＭＳ Ｐゴシック"/>
                <a:cs typeface="Calibri"/>
              </a:rPr>
              <a:t>lik</a:t>
            </a:r>
            <a:r>
              <a:rPr lang="en-US">
                <a:ea typeface="ＭＳ Ｐゴシック"/>
                <a:cs typeface="Calibri"/>
              </a:rPr>
              <a:t> alle </a:t>
            </a:r>
            <a:r>
              <a:rPr lang="en-US" err="1">
                <a:ea typeface="ＭＳ Ｐゴシック"/>
                <a:cs typeface="Calibri"/>
              </a:rPr>
              <a:t>andre</a:t>
            </a:r>
            <a:r>
              <a:rPr lang="en-US">
                <a:ea typeface="ＭＳ Ｐゴシック"/>
                <a:cs typeface="Calibri"/>
              </a:rPr>
              <a:t> </a:t>
            </a:r>
            <a:r>
              <a:rPr lang="en-US" err="1">
                <a:ea typeface="ＭＳ Ｐゴシック"/>
                <a:cs typeface="Calibri"/>
              </a:rPr>
              <a:t>kunder</a:t>
            </a:r>
            <a:r>
              <a:rPr lang="en-US">
                <a:ea typeface="ＭＳ Ｐゴシック"/>
                <a:cs typeface="Calibri"/>
              </a:rPr>
              <a:t>. Vi </a:t>
            </a:r>
            <a:r>
              <a:rPr lang="en-US" err="1">
                <a:ea typeface="ＭＳ Ｐゴシック"/>
                <a:cs typeface="Calibri"/>
              </a:rPr>
              <a:t>har</a:t>
            </a:r>
            <a:r>
              <a:rPr lang="en-US">
                <a:ea typeface="ＭＳ Ｐゴシック"/>
                <a:cs typeface="Calibri"/>
              </a:rPr>
              <a:t> </a:t>
            </a:r>
            <a:r>
              <a:rPr lang="en-US" err="1">
                <a:ea typeface="ＭＳ Ｐゴシック"/>
                <a:cs typeface="Calibri"/>
              </a:rPr>
              <a:t>forskjellige</a:t>
            </a:r>
            <a:r>
              <a:rPr lang="en-US">
                <a:ea typeface="ＭＳ Ｐゴシック"/>
                <a:cs typeface="Calibri"/>
              </a:rPr>
              <a:t> </a:t>
            </a:r>
            <a:r>
              <a:rPr lang="en-US" err="1">
                <a:ea typeface="ＭＳ Ｐゴシック"/>
                <a:cs typeface="Calibri"/>
              </a:rPr>
              <a:t>behov</a:t>
            </a:r>
            <a:r>
              <a:rPr lang="en-US">
                <a:ea typeface="ＭＳ Ｐゴシック"/>
                <a:cs typeface="Calibri"/>
              </a:rPr>
              <a:t>, </a:t>
            </a:r>
            <a:r>
              <a:rPr lang="en-US" err="1">
                <a:ea typeface="ＭＳ Ｐゴシック"/>
                <a:cs typeface="Calibri"/>
              </a:rPr>
              <a:t>forventninger</a:t>
            </a:r>
            <a:r>
              <a:rPr lang="en-US">
                <a:ea typeface="ＭＳ Ｐゴシック"/>
                <a:cs typeface="Calibri"/>
              </a:rPr>
              <a:t> </a:t>
            </a:r>
            <a:r>
              <a:rPr lang="en-US" err="1">
                <a:ea typeface="ＭＳ Ｐゴシック"/>
                <a:cs typeface="Calibri"/>
              </a:rPr>
              <a:t>og</a:t>
            </a:r>
            <a:r>
              <a:rPr lang="en-US">
                <a:ea typeface="ＭＳ Ｐゴシック"/>
                <a:cs typeface="Calibri"/>
              </a:rPr>
              <a:t> </a:t>
            </a:r>
            <a:r>
              <a:rPr lang="en-US" err="1">
                <a:ea typeface="ＭＳ Ｐゴシック"/>
                <a:cs typeface="Calibri"/>
              </a:rPr>
              <a:t>vurderinger</a:t>
            </a:r>
            <a:r>
              <a:rPr lang="en-US">
                <a:ea typeface="ＭＳ Ｐゴシック"/>
                <a:cs typeface="Calibri"/>
              </a:rPr>
              <a:t> av </a:t>
            </a:r>
            <a:r>
              <a:rPr lang="en-US" err="1">
                <a:ea typeface="ＭＳ Ｐゴシック"/>
                <a:cs typeface="Calibri"/>
              </a:rPr>
              <a:t>opplevelser</a:t>
            </a:r>
            <a:r>
              <a:rPr lang="en-US">
                <a:ea typeface="ＭＳ Ｐゴシック"/>
                <a:cs typeface="Calibri"/>
              </a:rPr>
              <a:t>. Ingen er like.</a:t>
            </a:r>
          </a:p>
          <a:p>
            <a:r>
              <a:rPr lang="en-US" err="1">
                <a:ea typeface="ＭＳ Ｐゴシック"/>
                <a:cs typeface="Calibri"/>
              </a:rPr>
              <a:t>En</a:t>
            </a:r>
            <a:r>
              <a:rPr lang="en-US">
                <a:ea typeface="ＭＳ Ｐゴシック"/>
                <a:cs typeface="Calibri"/>
              </a:rPr>
              <a:t> </a:t>
            </a:r>
            <a:r>
              <a:rPr lang="en-US" err="1">
                <a:ea typeface="ＭＳ Ｐゴシック"/>
                <a:cs typeface="Calibri"/>
              </a:rPr>
              <a:t>syklist</a:t>
            </a:r>
            <a:r>
              <a:rPr lang="en-US">
                <a:ea typeface="ＭＳ Ｐゴシック"/>
                <a:cs typeface="Calibri"/>
              </a:rPr>
              <a:t> er heller </a:t>
            </a:r>
            <a:r>
              <a:rPr lang="en-US" err="1">
                <a:ea typeface="ＭＳ Ｐゴシック"/>
                <a:cs typeface="Calibri"/>
              </a:rPr>
              <a:t>ikke</a:t>
            </a:r>
            <a:r>
              <a:rPr lang="en-US">
                <a:ea typeface="ＭＳ Ｐゴシック"/>
                <a:cs typeface="Calibri"/>
              </a:rPr>
              <a:t> </a:t>
            </a:r>
            <a:r>
              <a:rPr lang="en-US" err="1">
                <a:ea typeface="ＭＳ Ｐゴシック"/>
                <a:cs typeface="Calibri"/>
              </a:rPr>
              <a:t>en</a:t>
            </a:r>
            <a:r>
              <a:rPr lang="en-US">
                <a:ea typeface="ＭＳ Ｐゴシック"/>
                <a:cs typeface="Calibri"/>
              </a:rPr>
              <a:t> </a:t>
            </a:r>
            <a:r>
              <a:rPr lang="en-US" err="1">
                <a:ea typeface="ＭＳ Ｐゴシック"/>
                <a:cs typeface="Calibri"/>
              </a:rPr>
              <a:t>syklist</a:t>
            </a:r>
            <a:r>
              <a:rPr lang="en-US">
                <a:ea typeface="ＭＳ Ｐゴシック"/>
                <a:cs typeface="Calibri"/>
              </a:rPr>
              <a:t> </a:t>
            </a:r>
            <a:r>
              <a:rPr lang="en-US" err="1">
                <a:ea typeface="ＭＳ Ｐゴシック"/>
                <a:cs typeface="Calibri"/>
              </a:rPr>
              <a:t>lik</a:t>
            </a:r>
            <a:r>
              <a:rPr lang="en-US">
                <a:ea typeface="ＭＳ Ｐゴシック"/>
                <a:cs typeface="Calibri"/>
              </a:rPr>
              <a:t> alle </a:t>
            </a:r>
            <a:r>
              <a:rPr lang="en-US" err="1">
                <a:ea typeface="ＭＳ Ｐゴシック"/>
                <a:cs typeface="Calibri"/>
              </a:rPr>
              <a:t>andre</a:t>
            </a:r>
            <a:r>
              <a:rPr lang="en-US">
                <a:ea typeface="ＭＳ Ｐゴシック"/>
                <a:cs typeface="Calibri"/>
              </a:rPr>
              <a:t>, </a:t>
            </a:r>
            <a:r>
              <a:rPr lang="en-US" err="1">
                <a:ea typeface="ＭＳ Ｐゴシック"/>
                <a:cs typeface="Calibri"/>
              </a:rPr>
              <a:t>noen</a:t>
            </a:r>
            <a:r>
              <a:rPr lang="en-US">
                <a:ea typeface="ＭＳ Ｐゴシック"/>
                <a:cs typeface="Calibri"/>
              </a:rPr>
              <a:t> driver med </a:t>
            </a:r>
            <a:r>
              <a:rPr lang="en-US" err="1">
                <a:ea typeface="ＭＳ Ｐゴシック"/>
                <a:cs typeface="Calibri"/>
              </a:rPr>
              <a:t>tursykling</a:t>
            </a:r>
            <a:r>
              <a:rPr lang="en-US">
                <a:ea typeface="ＭＳ Ｐゴシック"/>
                <a:cs typeface="Calibri"/>
              </a:rPr>
              <a:t>, </a:t>
            </a:r>
            <a:r>
              <a:rPr lang="en-US" err="1">
                <a:ea typeface="ＭＳ Ｐゴシック"/>
                <a:cs typeface="Calibri"/>
              </a:rPr>
              <a:t>noen</a:t>
            </a:r>
            <a:r>
              <a:rPr lang="en-US">
                <a:ea typeface="ＭＳ Ｐゴシック"/>
                <a:cs typeface="Calibri"/>
              </a:rPr>
              <a:t> med </a:t>
            </a:r>
            <a:r>
              <a:rPr lang="en-US" err="1">
                <a:ea typeface="ＭＳ Ｐゴシック"/>
                <a:cs typeface="Calibri"/>
              </a:rPr>
              <a:t>terrengsykling</a:t>
            </a:r>
            <a:r>
              <a:rPr lang="en-US">
                <a:ea typeface="ＭＳ Ｐゴシック"/>
                <a:cs typeface="Calibri"/>
              </a:rPr>
              <a:t>, </a:t>
            </a:r>
            <a:r>
              <a:rPr lang="en-US" err="1">
                <a:ea typeface="ＭＳ Ｐゴシック"/>
                <a:cs typeface="Calibri"/>
              </a:rPr>
              <a:t>noen</a:t>
            </a:r>
            <a:r>
              <a:rPr lang="en-US">
                <a:ea typeface="ＭＳ Ｐゴシック"/>
                <a:cs typeface="Calibri"/>
              </a:rPr>
              <a:t> med </a:t>
            </a:r>
            <a:r>
              <a:rPr lang="en-US" err="1">
                <a:ea typeface="ＭＳ Ｐゴシック"/>
                <a:cs typeface="Calibri"/>
              </a:rPr>
              <a:t>landeveissykling</a:t>
            </a:r>
            <a:r>
              <a:rPr lang="en-US">
                <a:ea typeface="ＭＳ Ｐゴシック"/>
                <a:cs typeface="Calibri"/>
              </a:rPr>
              <a:t> </a:t>
            </a:r>
            <a:r>
              <a:rPr lang="en-US" err="1">
                <a:ea typeface="ＭＳ Ｐゴシック"/>
                <a:cs typeface="Calibri"/>
              </a:rPr>
              <a:t>og</a:t>
            </a:r>
            <a:r>
              <a:rPr lang="en-US">
                <a:ea typeface="ＭＳ Ｐゴシック"/>
                <a:cs typeface="Calibri"/>
              </a:rPr>
              <a:t> </a:t>
            </a:r>
            <a:r>
              <a:rPr lang="en-US" err="1">
                <a:ea typeface="ＭＳ Ｐゴシック"/>
                <a:cs typeface="Calibri"/>
              </a:rPr>
              <a:t>noen</a:t>
            </a:r>
            <a:r>
              <a:rPr lang="en-US">
                <a:ea typeface="ＭＳ Ｐゴシック"/>
                <a:cs typeface="Calibri"/>
              </a:rPr>
              <a:t> er </a:t>
            </a:r>
            <a:r>
              <a:rPr lang="en-US" err="1">
                <a:ea typeface="ＭＳ Ｐゴシック"/>
                <a:cs typeface="Calibri"/>
              </a:rPr>
              <a:t>downhillsyklister</a:t>
            </a:r>
            <a:r>
              <a:rPr lang="en-US">
                <a:ea typeface="ＭＳ Ｐゴシック"/>
                <a:cs typeface="Calibri"/>
              </a:rPr>
              <a:t>. Har </a:t>
            </a:r>
            <a:r>
              <a:rPr lang="en-US" err="1">
                <a:ea typeface="ＭＳ Ｐゴシック"/>
                <a:cs typeface="Calibri"/>
              </a:rPr>
              <a:t>disse</a:t>
            </a:r>
            <a:r>
              <a:rPr lang="en-US">
                <a:ea typeface="ＭＳ Ｐゴシック"/>
                <a:cs typeface="Calibri"/>
              </a:rPr>
              <a:t> </a:t>
            </a:r>
            <a:r>
              <a:rPr lang="en-US" err="1">
                <a:ea typeface="ＭＳ Ｐゴシック"/>
                <a:cs typeface="Calibri"/>
              </a:rPr>
              <a:t>samme</a:t>
            </a:r>
            <a:r>
              <a:rPr lang="en-US">
                <a:ea typeface="ＭＳ Ｐゴシック"/>
                <a:cs typeface="Calibri"/>
              </a:rPr>
              <a:t> </a:t>
            </a:r>
            <a:r>
              <a:rPr lang="en-US" err="1">
                <a:ea typeface="ＭＳ Ｐゴシック"/>
                <a:cs typeface="Calibri"/>
              </a:rPr>
              <a:t>behov</a:t>
            </a:r>
            <a:r>
              <a:rPr lang="en-US">
                <a:ea typeface="ＭＳ Ｐゴシック"/>
                <a:cs typeface="Calibri"/>
              </a:rPr>
              <a:t>? </a:t>
            </a:r>
            <a:r>
              <a:rPr lang="en-US" err="1">
                <a:ea typeface="ＭＳ Ｐゴシック"/>
                <a:cs typeface="Calibri"/>
              </a:rPr>
              <a:t>Neppe</a:t>
            </a:r>
            <a:r>
              <a:rPr lang="en-US">
                <a:ea typeface="ＭＳ Ｐゴシック"/>
                <a:cs typeface="Calibri"/>
              </a:rPr>
              <a:t>.</a:t>
            </a:r>
          </a:p>
        </p:txBody>
      </p:sp>
      <p:sp>
        <p:nvSpPr>
          <p:cNvPr id="4" name="Slide Number Placeholder 3"/>
          <p:cNvSpPr>
            <a:spLocks noGrp="1"/>
          </p:cNvSpPr>
          <p:nvPr>
            <p:ph type="sldNum" sz="quarter" idx="5"/>
          </p:nvPr>
        </p:nvSpPr>
        <p:spPr/>
        <p:txBody>
          <a:bodyPr/>
          <a:lstStyle/>
          <a:p>
            <a:fld id="{549854D6-CB8C-4E42-9441-4B5286CADE7E}" type="slidenum">
              <a:rPr lang="en-NO" smtClean="0"/>
              <a:t>5</a:t>
            </a:fld>
            <a:endParaRPr lang="en-NO"/>
          </a:p>
        </p:txBody>
      </p:sp>
    </p:spTree>
    <p:extLst>
      <p:ext uri="{BB962C8B-B14F-4D97-AF65-F5344CB8AC3E}">
        <p14:creationId xmlns:p14="http://schemas.microsoft.com/office/powerpoint/2010/main" val="242806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6</a:t>
            </a:fld>
            <a:endParaRPr lang="en-NO"/>
          </a:p>
        </p:txBody>
      </p:sp>
    </p:spTree>
    <p:extLst>
      <p:ext uri="{BB962C8B-B14F-4D97-AF65-F5344CB8AC3E}">
        <p14:creationId xmlns:p14="http://schemas.microsoft.com/office/powerpoint/2010/main" val="334064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ＭＳ Ｐゴシック"/>
              <a:cs typeface="Calibri"/>
            </a:endParaRPr>
          </a:p>
        </p:txBody>
      </p:sp>
      <p:sp>
        <p:nvSpPr>
          <p:cNvPr id="4" name="Slide Number Placeholder 3"/>
          <p:cNvSpPr>
            <a:spLocks noGrp="1"/>
          </p:cNvSpPr>
          <p:nvPr>
            <p:ph type="sldNum" sz="quarter" idx="5"/>
          </p:nvPr>
        </p:nvSpPr>
        <p:spPr/>
        <p:txBody>
          <a:bodyPr/>
          <a:lstStyle/>
          <a:p>
            <a:fld id="{549854D6-CB8C-4E42-9441-4B5286CADE7E}" type="slidenum">
              <a:rPr lang="en-NO" smtClean="0"/>
              <a:t>7</a:t>
            </a:fld>
            <a:endParaRPr lang="en-NO"/>
          </a:p>
        </p:txBody>
      </p:sp>
    </p:spTree>
    <p:extLst>
      <p:ext uri="{BB962C8B-B14F-4D97-AF65-F5344CB8AC3E}">
        <p14:creationId xmlns:p14="http://schemas.microsoft.com/office/powerpoint/2010/main" val="99375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49854D6-CB8C-4E42-9441-4B5286CADE7E}" type="slidenum">
              <a:rPr lang="en-NO" smtClean="0"/>
              <a:t>8</a:t>
            </a:fld>
            <a:endParaRPr lang="en-NO"/>
          </a:p>
        </p:txBody>
      </p:sp>
    </p:spTree>
    <p:extLst>
      <p:ext uri="{BB962C8B-B14F-4D97-AF65-F5344CB8AC3E}">
        <p14:creationId xmlns:p14="http://schemas.microsoft.com/office/powerpoint/2010/main" val="345116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49854D6-CB8C-4E42-9441-4B5286CADE7E}" type="slidenum">
              <a:rPr lang="en-NO" smtClean="0"/>
              <a:t>9</a:t>
            </a:fld>
            <a:endParaRPr lang="en-NO"/>
          </a:p>
        </p:txBody>
      </p:sp>
    </p:spTree>
    <p:extLst>
      <p:ext uri="{BB962C8B-B14F-4D97-AF65-F5344CB8AC3E}">
        <p14:creationId xmlns:p14="http://schemas.microsoft.com/office/powerpoint/2010/main" val="210025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_2">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AD05BA0C-ECF3-314C-AC5D-DFA4BE37B2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04" t="13550" r="62403" b="11489"/>
          <a:stretch/>
        </p:blipFill>
        <p:spPr>
          <a:xfrm>
            <a:off x="5353200" y="129600"/>
            <a:ext cx="6727228" cy="6789281"/>
          </a:xfrm>
          <a:prstGeom prst="rect">
            <a:avLst/>
          </a:prstGeom>
        </p:spPr>
      </p:pic>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0" y="2708920"/>
            <a:ext cx="7736813" cy="1367780"/>
          </a:xfrm>
          <a:prstGeom prst="rect">
            <a:avLst/>
          </a:prstGeom>
          <a:ln>
            <a:noFill/>
          </a:ln>
        </p:spPr>
        <p:txBody>
          <a:bodyPr vert="horz" lIns="0" tIns="0" rIns="0" bIns="0" rtlCol="0" anchor="t">
            <a:noAutofit/>
          </a:bodyPr>
          <a:lstStyle/>
          <a:p>
            <a:r>
              <a:rPr lang="en-GB" err="1"/>
              <a:t>Overskrift</a:t>
            </a:r>
            <a:endParaRPr lang="en-US"/>
          </a:p>
        </p:txBody>
      </p:sp>
      <p:sp>
        <p:nvSpPr>
          <p:cNvPr id="11" name="Slide Number Placeholder 2">
            <a:extLst>
              <a:ext uri="{FF2B5EF4-FFF2-40B4-BE49-F238E27FC236}">
                <a16:creationId xmlns:a16="http://schemas.microsoft.com/office/drawing/2014/main" id="{47DA2F09-4223-544E-9547-D2C19BF7DCE5}"/>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2" name="Rectangle 1">
            <a:extLst>
              <a:ext uri="{FF2B5EF4-FFF2-40B4-BE49-F238E27FC236}">
                <a16:creationId xmlns:a16="http://schemas.microsoft.com/office/drawing/2014/main" id="{AE648D0C-031A-644F-A5E0-D18B42C8D6DB}"/>
              </a:ext>
            </a:extLst>
          </p:cNvPr>
          <p:cNvSpPr/>
          <p:nvPr userDrawn="1"/>
        </p:nvSpPr>
        <p:spPr>
          <a:xfrm>
            <a:off x="191344" y="129600"/>
            <a:ext cx="1378694" cy="563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TextBox 5">
            <a:extLst>
              <a:ext uri="{FF2B5EF4-FFF2-40B4-BE49-F238E27FC236}">
                <a16:creationId xmlns:a16="http://schemas.microsoft.com/office/drawing/2014/main" id="{E5F10E70-449C-8C40-A50B-4CE477D31379}"/>
              </a:ext>
            </a:extLst>
          </p:cNvPr>
          <p:cNvSpPr txBox="1"/>
          <p:nvPr userDrawn="1"/>
        </p:nvSpPr>
        <p:spPr>
          <a:xfrm>
            <a:off x="279400" y="149635"/>
            <a:ext cx="4592464" cy="327037"/>
          </a:xfrm>
          <a:prstGeom prst="rect">
            <a:avLst/>
          </a:prstGeom>
          <a:noFill/>
        </p:spPr>
        <p:txBody>
          <a:bodyPr wrap="square" lIns="0" tIns="0" rIns="0" bIns="0" rtlCol="0">
            <a:noAutofit/>
          </a:bodyPr>
          <a:lstStyle/>
          <a:p>
            <a:r>
              <a:rPr lang="nb-NO" sz="1200">
                <a:solidFill>
                  <a:srgbClr val="ED0000"/>
                </a:solidFill>
                <a:latin typeface="Innovation Norway" panose="020B0500030000000000" pitchFamily="34" charset="77"/>
              </a:rPr>
              <a:t>Kompetanseprogram for handels- og servicenæringen</a:t>
            </a:r>
          </a:p>
        </p:txBody>
      </p:sp>
    </p:spTree>
    <p:extLst>
      <p:ext uri="{BB962C8B-B14F-4D97-AF65-F5344CB8AC3E}">
        <p14:creationId xmlns:p14="http://schemas.microsoft.com/office/powerpoint/2010/main" val="1917959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Kolonner_Stor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6030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5160301" cy="35604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Stor</a:t>
            </a:r>
            <a:r>
              <a:rPr lang="en-GB"/>
              <a:t> </a:t>
            </a:r>
            <a:r>
              <a:rPr lang="en-GB" err="1"/>
              <a:t>tekst</a:t>
            </a:r>
            <a:endParaRPr lang="en-GB"/>
          </a:p>
        </p:txBody>
      </p:sp>
      <p:sp>
        <p:nvSpPr>
          <p:cNvPr id="7" name="Text Placeholder 5">
            <a:extLst>
              <a:ext uri="{FF2B5EF4-FFF2-40B4-BE49-F238E27FC236}">
                <a16:creationId xmlns:a16="http://schemas.microsoft.com/office/drawing/2014/main" id="{22F1FCF6-3F03-8945-8FC6-6D32EB1C88B0}"/>
              </a:ext>
            </a:extLst>
          </p:cNvPr>
          <p:cNvSpPr>
            <a:spLocks noGrp="1"/>
          </p:cNvSpPr>
          <p:nvPr>
            <p:ph type="body" sz="quarter" idx="13" hasCustomPrompt="1"/>
          </p:nvPr>
        </p:nvSpPr>
        <p:spPr>
          <a:xfrm>
            <a:off x="6743700" y="2757600"/>
            <a:ext cx="5165725" cy="35604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Stor</a:t>
            </a:r>
            <a:r>
              <a:rPr lang="en-GB"/>
              <a:t> </a:t>
            </a:r>
            <a:r>
              <a:rPr lang="en-GB" err="1"/>
              <a:t>tekst</a:t>
            </a:r>
            <a:endParaRPr lang="en-GB"/>
          </a:p>
        </p:txBody>
      </p:sp>
      <p:sp>
        <p:nvSpPr>
          <p:cNvPr id="8" name="Subtitle 2">
            <a:extLst>
              <a:ext uri="{FF2B5EF4-FFF2-40B4-BE49-F238E27FC236}">
                <a16:creationId xmlns:a16="http://schemas.microsoft.com/office/drawing/2014/main" id="{E1571CD4-6F12-C245-8258-5F250D1EF12C}"/>
              </a:ext>
            </a:extLst>
          </p:cNvPr>
          <p:cNvSpPr>
            <a:spLocks noGrp="1"/>
          </p:cNvSpPr>
          <p:nvPr>
            <p:ph type="subTitle" idx="1" hasCustomPrompt="1"/>
          </p:nvPr>
        </p:nvSpPr>
        <p:spPr>
          <a:xfrm>
            <a:off x="6743701" y="1476000"/>
            <a:ext cx="517357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9" name="Slide Number Placeholder 2">
            <a:extLst>
              <a:ext uri="{FF2B5EF4-FFF2-40B4-BE49-F238E27FC236}">
                <a16:creationId xmlns:a16="http://schemas.microsoft.com/office/drawing/2014/main" id="{D95F957C-775B-5045-94A0-E926C926F263}"/>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42410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Kolonner_T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1" y="1440000"/>
            <a:ext cx="5152462" cy="1288800"/>
          </a:xfrm>
          <a:prstGeom prst="rect">
            <a:avLst/>
          </a:prstGeom>
        </p:spPr>
        <p:txBody>
          <a:bodyPr lIns="0" tIns="0" rIns="0" bIns="0"/>
          <a:lstStyle>
            <a:lvl1pPr marL="0" indent="0">
              <a:buFontTx/>
              <a:buNone/>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2757600"/>
            <a:ext cx="5152363" cy="3558899"/>
          </a:xfrm>
          <a:prstGeom prst="rect">
            <a:avLst/>
          </a:prstGeom>
        </p:spPr>
        <p:txBody>
          <a:bodyPr wrap="square" lIns="0" tIns="0" rIns="0" bIns="0"/>
          <a:lstStyle>
            <a:lvl1pPr marL="288000" indent="-288000">
              <a:lnSpc>
                <a:spcPct val="90000"/>
              </a:lnSpc>
              <a:spcBef>
                <a:spcPts val="800"/>
              </a:spcBef>
              <a:buClr>
                <a:srgbClr val="ED0000"/>
              </a:buClr>
              <a:buSzPct val="100000"/>
              <a:buFont typeface="+mj-lt"/>
              <a:buAutoNum type="arabicPeriod"/>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Tall</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6742801" y="2757600"/>
            <a:ext cx="5152364" cy="3558899"/>
          </a:xfrm>
          <a:prstGeom prst="rect">
            <a:avLst/>
          </a:prstGeom>
        </p:spPr>
        <p:txBody>
          <a:bodyPr wrap="square" lIns="0" tIns="0" rIns="0" bIns="0"/>
          <a:lstStyle>
            <a:lvl1pPr marL="288000" indent="-288000">
              <a:lnSpc>
                <a:spcPct val="90000"/>
              </a:lnSpc>
              <a:spcBef>
                <a:spcPts val="800"/>
              </a:spcBef>
              <a:buClr>
                <a:srgbClr val="ED0000"/>
              </a:buClr>
              <a:buSzPct val="100000"/>
              <a:buFont typeface="+mj-lt"/>
              <a:buAutoNum type="arabicPeriod"/>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Tall</a:t>
            </a:r>
            <a:endParaRPr lang="en-NO"/>
          </a:p>
        </p:txBody>
      </p:sp>
      <p:sp>
        <p:nvSpPr>
          <p:cNvPr id="7" name="Subtitle 2">
            <a:extLst>
              <a:ext uri="{FF2B5EF4-FFF2-40B4-BE49-F238E27FC236}">
                <a16:creationId xmlns:a16="http://schemas.microsoft.com/office/drawing/2014/main" id="{95D5C422-7CED-1C4E-AF41-2A4CFD094983}"/>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FontTx/>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10" name="Slide Number Placeholder 2">
            <a:extLst>
              <a:ext uri="{FF2B5EF4-FFF2-40B4-BE49-F238E27FC236}">
                <a16:creationId xmlns:a16="http://schemas.microsoft.com/office/drawing/2014/main" id="{E5F65946-F39E-2549-9850-8EBA232E4543}"/>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61624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olonner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1" y="1440000"/>
            <a:ext cx="5152462" cy="1288800"/>
          </a:xfrm>
          <a:prstGeom prst="rect">
            <a:avLst/>
          </a:prstGeom>
        </p:spPr>
        <p:txBody>
          <a:bodyPr lIns="0" tIns="0" rIns="0" bIns="0"/>
          <a:lstStyle>
            <a:lvl1pPr>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2757600"/>
            <a:ext cx="5152363" cy="3558899"/>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6732000" y="2757600"/>
            <a:ext cx="5177425" cy="3579450"/>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7" name="Subtitle 2">
            <a:extLst>
              <a:ext uri="{FF2B5EF4-FFF2-40B4-BE49-F238E27FC236}">
                <a16:creationId xmlns:a16="http://schemas.microsoft.com/office/drawing/2014/main" id="{95D5C422-7CED-1C4E-AF41-2A4CFD094983}"/>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9" name="Slide Number Placeholder 2">
            <a:extLst>
              <a:ext uri="{FF2B5EF4-FFF2-40B4-BE49-F238E27FC236}">
                <a16:creationId xmlns:a16="http://schemas.microsoft.com/office/drawing/2014/main" id="{FF189FBE-6AAE-2845-B778-9212B24EEB2E}"/>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9641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Kolonner_Mellomheading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4767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5147671"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43701" y="1476000"/>
            <a:ext cx="5147671"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Content Placeholder 7">
            <a:extLst>
              <a:ext uri="{FF2B5EF4-FFF2-40B4-BE49-F238E27FC236}">
                <a16:creationId xmlns:a16="http://schemas.microsoft.com/office/drawing/2014/main" id="{3274CD28-237D-F94B-80E0-BBC0AA60D65F}"/>
              </a:ext>
            </a:extLst>
          </p:cNvPr>
          <p:cNvSpPr>
            <a:spLocks noGrp="1"/>
          </p:cNvSpPr>
          <p:nvPr>
            <p:ph sz="quarter" idx="13" hasCustomPrompt="1"/>
          </p:nvPr>
        </p:nvSpPr>
        <p:spPr>
          <a:xfrm>
            <a:off x="288000" y="4068000"/>
            <a:ext cx="5152363" cy="2270100"/>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Text Placeholder 5">
            <a:extLst>
              <a:ext uri="{FF2B5EF4-FFF2-40B4-BE49-F238E27FC236}">
                <a16:creationId xmlns:a16="http://schemas.microsoft.com/office/drawing/2014/main" id="{6559E95A-95B4-324E-9408-BB2050BEED75}"/>
              </a:ext>
            </a:extLst>
          </p:cNvPr>
          <p:cNvSpPr>
            <a:spLocks noGrp="1"/>
          </p:cNvSpPr>
          <p:nvPr>
            <p:ph type="body" sz="quarter" idx="14" hasCustomPrompt="1"/>
          </p:nvPr>
        </p:nvSpPr>
        <p:spPr>
          <a:xfrm>
            <a:off x="6742800" y="2757600"/>
            <a:ext cx="5147671"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10" name="Content Placeholder 7">
            <a:extLst>
              <a:ext uri="{FF2B5EF4-FFF2-40B4-BE49-F238E27FC236}">
                <a16:creationId xmlns:a16="http://schemas.microsoft.com/office/drawing/2014/main" id="{28845A54-7AB8-6A4E-A72C-61D1F027E477}"/>
              </a:ext>
            </a:extLst>
          </p:cNvPr>
          <p:cNvSpPr>
            <a:spLocks noGrp="1"/>
          </p:cNvSpPr>
          <p:nvPr>
            <p:ph sz="quarter" idx="15" hasCustomPrompt="1"/>
          </p:nvPr>
        </p:nvSpPr>
        <p:spPr>
          <a:xfrm>
            <a:off x="6743700" y="4068000"/>
            <a:ext cx="5146771" cy="2270100"/>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1" name="Slide Number Placeholder 2">
            <a:extLst>
              <a:ext uri="{FF2B5EF4-FFF2-40B4-BE49-F238E27FC236}">
                <a16:creationId xmlns:a16="http://schemas.microsoft.com/office/drawing/2014/main" id="{24E26988-4D6D-EB4C-B988-1ABB8039FC16}"/>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47671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Kolonner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0" y="1440000"/>
            <a:ext cx="3863313" cy="1288800"/>
          </a:xfrm>
          <a:prstGeom prst="rect">
            <a:avLst/>
          </a:prstGeom>
        </p:spPr>
        <p:txBody>
          <a:bodyPr lIns="0" tIns="0" rIns="0" bIns="0"/>
          <a:lstStyle>
            <a:lvl1pPr>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2757600"/>
            <a:ext cx="3863313" cy="3558899"/>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4151313" y="2757600"/>
            <a:ext cx="3873500" cy="3557952"/>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Content Placeholder 7">
            <a:extLst>
              <a:ext uri="{FF2B5EF4-FFF2-40B4-BE49-F238E27FC236}">
                <a16:creationId xmlns:a16="http://schemas.microsoft.com/office/drawing/2014/main" id="{6080E76F-BC40-E84B-BD18-96BFDE8E281F}"/>
              </a:ext>
            </a:extLst>
          </p:cNvPr>
          <p:cNvSpPr>
            <a:spLocks noGrp="1"/>
          </p:cNvSpPr>
          <p:nvPr>
            <p:ph sz="quarter" idx="15" hasCustomPrompt="1"/>
          </p:nvPr>
        </p:nvSpPr>
        <p:spPr>
          <a:xfrm>
            <a:off x="8028000" y="2757600"/>
            <a:ext cx="3873500" cy="3558899"/>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7" name="Slide Number Placeholder 2">
            <a:extLst>
              <a:ext uri="{FF2B5EF4-FFF2-40B4-BE49-F238E27FC236}">
                <a16:creationId xmlns:a16="http://schemas.microsoft.com/office/drawing/2014/main" id="{4718E25F-CCB7-D644-904D-EA689E119808}"/>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217544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Kolonner_Mellomheading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0" y="1440000"/>
            <a:ext cx="6527800" cy="1288800"/>
          </a:xfrm>
          <a:prstGeom prst="rect">
            <a:avLst/>
          </a:prstGeom>
        </p:spPr>
        <p:txBody>
          <a:bodyPr lIns="0" tIns="0" rIns="0" bIns="0"/>
          <a:lstStyle>
            <a:lvl1pPr>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4067999"/>
            <a:ext cx="3863313" cy="235502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4158000" y="4067999"/>
            <a:ext cx="3863313" cy="2355025"/>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Text Placeholder 18">
            <a:extLst>
              <a:ext uri="{FF2B5EF4-FFF2-40B4-BE49-F238E27FC236}">
                <a16:creationId xmlns:a16="http://schemas.microsoft.com/office/drawing/2014/main" id="{67B7BE91-AEA7-F745-B395-30ADDFFF6037}"/>
              </a:ext>
            </a:extLst>
          </p:cNvPr>
          <p:cNvSpPr>
            <a:spLocks noGrp="1"/>
          </p:cNvSpPr>
          <p:nvPr>
            <p:ph type="body" sz="quarter" idx="14" hasCustomPrompt="1"/>
          </p:nvPr>
        </p:nvSpPr>
        <p:spPr>
          <a:xfrm>
            <a:off x="288000" y="2757600"/>
            <a:ext cx="3854516" cy="1298213"/>
          </a:xfrm>
          <a:prstGeom prst="rect">
            <a:avLst/>
          </a:prstGeom>
        </p:spPr>
        <p:txBody>
          <a:bodyPr lIns="0" tIns="0" rIns="0" bIns="0"/>
          <a:lstStyle>
            <a:lvl1pPr marL="0" indent="0">
              <a:buFontTx/>
              <a:buNone/>
              <a:defRPr sz="2500"/>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en-GB" err="1"/>
              <a:t>Mellomheading</a:t>
            </a:r>
            <a:endParaRPr lang="en-GB"/>
          </a:p>
        </p:txBody>
      </p:sp>
      <p:sp>
        <p:nvSpPr>
          <p:cNvPr id="10" name="Text Placeholder 18">
            <a:extLst>
              <a:ext uri="{FF2B5EF4-FFF2-40B4-BE49-F238E27FC236}">
                <a16:creationId xmlns:a16="http://schemas.microsoft.com/office/drawing/2014/main" id="{8A7D7011-1CF0-9044-BB1C-18436A6A6C85}"/>
              </a:ext>
            </a:extLst>
          </p:cNvPr>
          <p:cNvSpPr>
            <a:spLocks noGrp="1"/>
          </p:cNvSpPr>
          <p:nvPr>
            <p:ph type="body" sz="quarter" idx="16" hasCustomPrompt="1"/>
          </p:nvPr>
        </p:nvSpPr>
        <p:spPr>
          <a:xfrm>
            <a:off x="4158000" y="2757600"/>
            <a:ext cx="3854516" cy="1296567"/>
          </a:xfrm>
          <a:prstGeom prst="rect">
            <a:avLst/>
          </a:prstGeom>
        </p:spPr>
        <p:txBody>
          <a:bodyPr lIns="0" tIns="0" rIns="0" bIns="0"/>
          <a:lstStyle>
            <a:lvl1pPr marL="0" indent="0">
              <a:buFontTx/>
              <a:buNone/>
              <a:defRPr sz="2500"/>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en-GB" err="1"/>
              <a:t>Mellomheading</a:t>
            </a:r>
            <a:endParaRPr lang="en-GB"/>
          </a:p>
        </p:txBody>
      </p:sp>
      <p:sp>
        <p:nvSpPr>
          <p:cNvPr id="11" name="Text Placeholder 18">
            <a:extLst>
              <a:ext uri="{FF2B5EF4-FFF2-40B4-BE49-F238E27FC236}">
                <a16:creationId xmlns:a16="http://schemas.microsoft.com/office/drawing/2014/main" id="{0BA3E777-D117-4F44-BA72-53CB27CD4A1A}"/>
              </a:ext>
            </a:extLst>
          </p:cNvPr>
          <p:cNvSpPr>
            <a:spLocks noGrp="1"/>
          </p:cNvSpPr>
          <p:nvPr>
            <p:ph type="body" sz="quarter" idx="17" hasCustomPrompt="1"/>
          </p:nvPr>
        </p:nvSpPr>
        <p:spPr>
          <a:xfrm>
            <a:off x="8028000" y="2757600"/>
            <a:ext cx="3891486" cy="1250125"/>
          </a:xfrm>
          <a:prstGeom prst="rect">
            <a:avLst/>
          </a:prstGeom>
        </p:spPr>
        <p:txBody>
          <a:bodyPr lIns="0" tIns="0" rIns="0" bIns="0"/>
          <a:lstStyle>
            <a:lvl1pPr marL="0" indent="0">
              <a:buFontTx/>
              <a:buNone/>
              <a:defRPr sz="2500"/>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en-GB" err="1"/>
              <a:t>Mellomheading</a:t>
            </a:r>
            <a:endParaRPr lang="en-GB"/>
          </a:p>
        </p:txBody>
      </p:sp>
      <p:sp>
        <p:nvSpPr>
          <p:cNvPr id="12" name="Content Placeholder 7">
            <a:extLst>
              <a:ext uri="{FF2B5EF4-FFF2-40B4-BE49-F238E27FC236}">
                <a16:creationId xmlns:a16="http://schemas.microsoft.com/office/drawing/2014/main" id="{D39581A9-4C58-8542-945C-D12CF8EB24AB}"/>
              </a:ext>
            </a:extLst>
          </p:cNvPr>
          <p:cNvSpPr>
            <a:spLocks noGrp="1"/>
          </p:cNvSpPr>
          <p:nvPr>
            <p:ph sz="quarter" idx="18" hasCustomPrompt="1"/>
          </p:nvPr>
        </p:nvSpPr>
        <p:spPr>
          <a:xfrm>
            <a:off x="8028000" y="4068000"/>
            <a:ext cx="3919536" cy="2355024"/>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3" name="Slide Number Placeholder 2">
            <a:extLst>
              <a:ext uri="{FF2B5EF4-FFF2-40B4-BE49-F238E27FC236}">
                <a16:creationId xmlns:a16="http://schemas.microsoft.com/office/drawing/2014/main" id="{2A23B563-5ED9-AC4C-923B-DB6E65D021BC}"/>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707395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gur/graf">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1" y="1440000"/>
            <a:ext cx="4799888" cy="1303141"/>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8" name="Subtitle 2">
            <a:extLst>
              <a:ext uri="{FF2B5EF4-FFF2-40B4-BE49-F238E27FC236}">
                <a16:creationId xmlns:a16="http://schemas.microsoft.com/office/drawing/2014/main" id="{FB9C2F65-3D8C-474D-817E-D26C8FEBC0C2}"/>
              </a:ext>
            </a:extLst>
          </p:cNvPr>
          <p:cNvSpPr>
            <a:spLocks noGrp="1"/>
          </p:cNvSpPr>
          <p:nvPr>
            <p:ph type="subTitle" idx="1" hasCustomPrompt="1"/>
          </p:nvPr>
        </p:nvSpPr>
        <p:spPr>
          <a:xfrm>
            <a:off x="6732000" y="1476000"/>
            <a:ext cx="52323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7" name="Slide Number Placeholder 2">
            <a:extLst>
              <a:ext uri="{FF2B5EF4-FFF2-40B4-BE49-F238E27FC236}">
                <a16:creationId xmlns:a16="http://schemas.microsoft.com/office/drawing/2014/main" id="{B106F19A-2D8C-0546-AE74-5611A64A1BCA}"/>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9" name="Picture Placeholder 11">
            <a:extLst>
              <a:ext uri="{FF2B5EF4-FFF2-40B4-BE49-F238E27FC236}">
                <a16:creationId xmlns:a16="http://schemas.microsoft.com/office/drawing/2014/main" id="{08E08837-635A-8E41-A3F8-EF00780F19FA}"/>
              </a:ext>
            </a:extLst>
          </p:cNvPr>
          <p:cNvSpPr>
            <a:spLocks noGrp="1"/>
          </p:cNvSpPr>
          <p:nvPr>
            <p:ph type="pic" sz="quarter" idx="13" hasCustomPrompt="1"/>
          </p:nvPr>
        </p:nvSpPr>
        <p:spPr>
          <a:xfrm>
            <a:off x="288000" y="2790000"/>
            <a:ext cx="11621425" cy="3636000"/>
          </a:xfrm>
          <a:prstGeom prst="rect">
            <a:avLst/>
          </a:prstGeom>
          <a:solidFill>
            <a:schemeClr val="tx2">
              <a:lumMod val="20000"/>
              <a:lumOff val="80000"/>
            </a:schemeClr>
          </a:solidFill>
        </p:spPr>
        <p:txBody>
          <a:bodyPr anchor="t"/>
          <a:lstStyle>
            <a:lvl1pPr marL="342900" indent="-342900" algn="l">
              <a:buFont typeface="Wingdings" pitchFamily="2" charset="2"/>
              <a:buChar char="§"/>
              <a:defRPr/>
            </a:lvl1pPr>
          </a:lstStyle>
          <a:p>
            <a:r>
              <a:rPr lang="en-GB"/>
              <a:t>Legg inn </a:t>
            </a:r>
            <a:r>
              <a:rPr lang="en-GB" err="1"/>
              <a:t>bilde</a:t>
            </a:r>
            <a:r>
              <a:rPr lang="en-GB"/>
              <a:t>/ikon/</a:t>
            </a:r>
            <a:r>
              <a:rPr lang="en-GB" err="1"/>
              <a:t>figur</a:t>
            </a:r>
            <a:endParaRPr lang="en-US"/>
          </a:p>
        </p:txBody>
      </p:sp>
    </p:spTree>
    <p:extLst>
      <p:ext uri="{BB962C8B-B14F-4D97-AF65-F5344CB8AC3E}">
        <p14:creationId xmlns:p14="http://schemas.microsoft.com/office/powerpoint/2010/main" val="365450955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kolonne_Bil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8" name="Picture Placeholder 11">
            <a:extLst>
              <a:ext uri="{FF2B5EF4-FFF2-40B4-BE49-F238E27FC236}">
                <a16:creationId xmlns:a16="http://schemas.microsoft.com/office/drawing/2014/main" id="{96BCF552-AB7E-7942-8D59-5497B59BBCA7}"/>
              </a:ext>
            </a:extLst>
          </p:cNvPr>
          <p:cNvSpPr>
            <a:spLocks noGrp="1"/>
          </p:cNvSpPr>
          <p:nvPr>
            <p:ph type="pic" sz="quarter" idx="57" hasCustomPrompt="1"/>
          </p:nvPr>
        </p:nvSpPr>
        <p:spPr>
          <a:xfrm>
            <a:off x="6732000" y="2782534"/>
            <a:ext cx="5177425" cy="3640491"/>
          </a:xfrm>
          <a:prstGeom prst="rect">
            <a:avLst/>
          </a:prstGeom>
          <a:solidFill>
            <a:schemeClr val="tx2">
              <a:lumMod val="20000"/>
              <a:lumOff val="80000"/>
            </a:schemeClr>
          </a:solidFill>
        </p:spPr>
        <p:txBody>
          <a:bodyPr lIns="0" tIns="0" rIns="0" bIns="0" anchor="t"/>
          <a:lstStyle>
            <a:lvl1pPr marL="342900" indent="-342900" algn="l">
              <a:buFont typeface="Wingdings" pitchFamily="2" charset="2"/>
              <a:buChar char="§"/>
              <a:defRPr/>
            </a:lvl1pPr>
          </a:lstStyle>
          <a:p>
            <a:r>
              <a:rPr lang="en-GB"/>
              <a:t>Bilde</a:t>
            </a:r>
          </a:p>
          <a:p>
            <a:r>
              <a:rPr lang="en-GB"/>
              <a:t>Ikon</a:t>
            </a:r>
          </a:p>
          <a:p>
            <a:r>
              <a:rPr lang="en-GB" err="1"/>
              <a:t>Figur</a:t>
            </a:r>
            <a:endParaRPr lang="en-US"/>
          </a:p>
        </p:txBody>
      </p:sp>
      <p:sp>
        <p:nvSpPr>
          <p:cNvPr id="10" name="Text Placeholder 5">
            <a:extLst>
              <a:ext uri="{FF2B5EF4-FFF2-40B4-BE49-F238E27FC236}">
                <a16:creationId xmlns:a16="http://schemas.microsoft.com/office/drawing/2014/main" id="{890D7164-8D45-9143-899C-4E0ACBEF0A07}"/>
              </a:ext>
            </a:extLst>
          </p:cNvPr>
          <p:cNvSpPr>
            <a:spLocks noGrp="1"/>
          </p:cNvSpPr>
          <p:nvPr>
            <p:ph type="body" sz="quarter" idx="12" hasCustomPrompt="1"/>
          </p:nvPr>
        </p:nvSpPr>
        <p:spPr>
          <a:xfrm>
            <a:off x="288000" y="2757600"/>
            <a:ext cx="5152363" cy="3548275"/>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7" name="Subtitle 2">
            <a:extLst>
              <a:ext uri="{FF2B5EF4-FFF2-40B4-BE49-F238E27FC236}">
                <a16:creationId xmlns:a16="http://schemas.microsoft.com/office/drawing/2014/main" id="{979CE8AE-E3E1-0241-B73E-2C16AD3EC70D}"/>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12" name="Slide Number Placeholder 2">
            <a:extLst>
              <a:ext uri="{FF2B5EF4-FFF2-40B4-BE49-F238E27FC236}">
                <a16:creationId xmlns:a16="http://schemas.microsoft.com/office/drawing/2014/main" id="{E3B81E85-D533-3048-BEA6-D25599D2080C}"/>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154023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olonne_Mellomheading_Bullet_Bil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0" name="Text Placeholder 5">
            <a:extLst>
              <a:ext uri="{FF2B5EF4-FFF2-40B4-BE49-F238E27FC236}">
                <a16:creationId xmlns:a16="http://schemas.microsoft.com/office/drawing/2014/main" id="{890D7164-8D45-9143-899C-4E0ACBEF0A07}"/>
              </a:ext>
            </a:extLst>
          </p:cNvPr>
          <p:cNvSpPr>
            <a:spLocks noGrp="1"/>
          </p:cNvSpPr>
          <p:nvPr>
            <p:ph type="body" sz="quarter" idx="12" hasCustomPrompt="1"/>
          </p:nvPr>
        </p:nvSpPr>
        <p:spPr>
          <a:xfrm>
            <a:off x="288001" y="2757600"/>
            <a:ext cx="5152362" cy="887424"/>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Content Placeholder 7">
            <a:extLst>
              <a:ext uri="{FF2B5EF4-FFF2-40B4-BE49-F238E27FC236}">
                <a16:creationId xmlns:a16="http://schemas.microsoft.com/office/drawing/2014/main" id="{92F23DCE-9820-D942-A9FD-48EFE0709126}"/>
              </a:ext>
            </a:extLst>
          </p:cNvPr>
          <p:cNvSpPr>
            <a:spLocks noGrp="1"/>
          </p:cNvSpPr>
          <p:nvPr>
            <p:ph sz="quarter" idx="58" hasCustomPrompt="1"/>
          </p:nvPr>
        </p:nvSpPr>
        <p:spPr>
          <a:xfrm>
            <a:off x="288000" y="4068000"/>
            <a:ext cx="5152363" cy="225708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3" name="Slide Number Placeholder 2">
            <a:extLst>
              <a:ext uri="{FF2B5EF4-FFF2-40B4-BE49-F238E27FC236}">
                <a16:creationId xmlns:a16="http://schemas.microsoft.com/office/drawing/2014/main" id="{5A29F6C2-EC8A-D145-A306-3FF374077912}"/>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14" name="Picture Placeholder 11">
            <a:extLst>
              <a:ext uri="{FF2B5EF4-FFF2-40B4-BE49-F238E27FC236}">
                <a16:creationId xmlns:a16="http://schemas.microsoft.com/office/drawing/2014/main" id="{ECE9F63D-61B0-5142-9F67-D09B2609BF08}"/>
              </a:ext>
            </a:extLst>
          </p:cNvPr>
          <p:cNvSpPr>
            <a:spLocks noGrp="1"/>
          </p:cNvSpPr>
          <p:nvPr>
            <p:ph type="pic" sz="quarter" idx="57" hasCustomPrompt="1"/>
          </p:nvPr>
        </p:nvSpPr>
        <p:spPr>
          <a:xfrm>
            <a:off x="6732000" y="2782534"/>
            <a:ext cx="5177425" cy="3640491"/>
          </a:xfrm>
          <a:prstGeom prst="rect">
            <a:avLst/>
          </a:prstGeom>
          <a:solidFill>
            <a:schemeClr val="tx2">
              <a:lumMod val="20000"/>
              <a:lumOff val="80000"/>
            </a:schemeClr>
          </a:solidFill>
        </p:spPr>
        <p:txBody>
          <a:bodyPr lIns="0" tIns="0" rIns="0" bIns="0" anchor="t"/>
          <a:lstStyle>
            <a:lvl1pPr marL="342900" indent="-342900" algn="l">
              <a:buFont typeface="Wingdings" pitchFamily="2" charset="2"/>
              <a:buChar char="§"/>
              <a:defRPr/>
            </a:lvl1pPr>
          </a:lstStyle>
          <a:p>
            <a:r>
              <a:rPr lang="en-GB"/>
              <a:t>Bilde</a:t>
            </a:r>
          </a:p>
          <a:p>
            <a:r>
              <a:rPr lang="en-GB"/>
              <a:t>Ikon</a:t>
            </a:r>
          </a:p>
          <a:p>
            <a:r>
              <a:rPr lang="en-GB" err="1"/>
              <a:t>Figur</a:t>
            </a:r>
            <a:endParaRPr lang="en-US"/>
          </a:p>
        </p:txBody>
      </p:sp>
      <p:sp>
        <p:nvSpPr>
          <p:cNvPr id="15" name="Subtitle 2">
            <a:extLst>
              <a:ext uri="{FF2B5EF4-FFF2-40B4-BE49-F238E27FC236}">
                <a16:creationId xmlns:a16="http://schemas.microsoft.com/office/drawing/2014/main" id="{B632F904-0255-754C-90DC-4BD4439DAF3F}"/>
              </a:ext>
            </a:extLst>
          </p:cNvPr>
          <p:cNvSpPr>
            <a:spLocks noGrp="1"/>
          </p:cNvSpPr>
          <p:nvPr>
            <p:ph type="subTitle" idx="1" hasCustomPrompt="1"/>
          </p:nvPr>
        </p:nvSpPr>
        <p:spPr>
          <a:xfrm>
            <a:off x="6732001" y="1476000"/>
            <a:ext cx="4908616"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149763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Kolonne_Bullet_Bil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1" y="1440000"/>
            <a:ext cx="5172000"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0" name="Text Placeholder 5">
            <a:extLst>
              <a:ext uri="{FF2B5EF4-FFF2-40B4-BE49-F238E27FC236}">
                <a16:creationId xmlns:a16="http://schemas.microsoft.com/office/drawing/2014/main" id="{890D7164-8D45-9143-899C-4E0ACBEF0A07}"/>
              </a:ext>
            </a:extLst>
          </p:cNvPr>
          <p:cNvSpPr>
            <a:spLocks noGrp="1"/>
          </p:cNvSpPr>
          <p:nvPr>
            <p:ph type="body" sz="quarter" idx="12" hasCustomPrompt="1"/>
          </p:nvPr>
        </p:nvSpPr>
        <p:spPr>
          <a:xfrm>
            <a:off x="288000" y="2757600"/>
            <a:ext cx="5152363" cy="3548275"/>
          </a:xfrm>
          <a:prstGeom prst="rect">
            <a:avLst/>
          </a:prstGeom>
        </p:spPr>
        <p:txBody>
          <a:bodyPr lIns="0" tIns="0" rIns="0" bIns="0"/>
          <a:lstStyle>
            <a:lvl1pPr marL="216000" indent="-216000">
              <a:spcBef>
                <a:spcPts val="800"/>
              </a:spcBef>
              <a:buFont typeface="Wingdings" pitchFamily="2" charset="2"/>
              <a:buChar cha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Bullet</a:t>
            </a:r>
          </a:p>
        </p:txBody>
      </p:sp>
      <p:sp>
        <p:nvSpPr>
          <p:cNvPr id="13" name="Slide Number Placeholder 2">
            <a:extLst>
              <a:ext uri="{FF2B5EF4-FFF2-40B4-BE49-F238E27FC236}">
                <a16:creationId xmlns:a16="http://schemas.microsoft.com/office/drawing/2014/main" id="{C440123C-A317-F34A-8DED-BB0B0CC66E3B}"/>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14" name="Picture Placeholder 11">
            <a:extLst>
              <a:ext uri="{FF2B5EF4-FFF2-40B4-BE49-F238E27FC236}">
                <a16:creationId xmlns:a16="http://schemas.microsoft.com/office/drawing/2014/main" id="{08A8EBE1-98CE-734A-816E-3D095DBCB813}"/>
              </a:ext>
            </a:extLst>
          </p:cNvPr>
          <p:cNvSpPr>
            <a:spLocks noGrp="1"/>
          </p:cNvSpPr>
          <p:nvPr>
            <p:ph type="pic" sz="quarter" idx="57" hasCustomPrompt="1"/>
          </p:nvPr>
        </p:nvSpPr>
        <p:spPr>
          <a:xfrm>
            <a:off x="6732000" y="2782534"/>
            <a:ext cx="5177425" cy="3640491"/>
          </a:xfrm>
          <a:prstGeom prst="rect">
            <a:avLst/>
          </a:prstGeom>
          <a:solidFill>
            <a:schemeClr val="tx2">
              <a:lumMod val="20000"/>
              <a:lumOff val="80000"/>
            </a:schemeClr>
          </a:solidFill>
        </p:spPr>
        <p:txBody>
          <a:bodyPr lIns="0" tIns="0" rIns="0" bIns="0" anchor="t"/>
          <a:lstStyle>
            <a:lvl1pPr marL="342900" indent="-342900" algn="l">
              <a:buFont typeface="Wingdings" pitchFamily="2" charset="2"/>
              <a:buChar char="§"/>
              <a:defRPr/>
            </a:lvl1pPr>
          </a:lstStyle>
          <a:p>
            <a:r>
              <a:rPr lang="en-GB"/>
              <a:t>Bilde</a:t>
            </a:r>
          </a:p>
          <a:p>
            <a:r>
              <a:rPr lang="en-GB"/>
              <a:t>Ikon</a:t>
            </a:r>
          </a:p>
          <a:p>
            <a:r>
              <a:rPr lang="en-GB" err="1"/>
              <a:t>Figur</a:t>
            </a:r>
            <a:endParaRPr lang="en-US"/>
          </a:p>
        </p:txBody>
      </p:sp>
      <p:sp>
        <p:nvSpPr>
          <p:cNvPr id="15" name="Subtitle 2">
            <a:extLst>
              <a:ext uri="{FF2B5EF4-FFF2-40B4-BE49-F238E27FC236}">
                <a16:creationId xmlns:a16="http://schemas.microsoft.com/office/drawing/2014/main" id="{C9B41F0F-5E12-844B-A170-70A762C700D2}"/>
              </a:ext>
            </a:extLst>
          </p:cNvPr>
          <p:cNvSpPr>
            <a:spLocks noGrp="1"/>
          </p:cNvSpPr>
          <p:nvPr>
            <p:ph type="subTitle" idx="1" hasCustomPrompt="1"/>
          </p:nvPr>
        </p:nvSpPr>
        <p:spPr>
          <a:xfrm>
            <a:off x="6732001" y="1476000"/>
            <a:ext cx="5174624"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332805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_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4D674F-E85B-4DC6-96F6-C60796E7A1F2}"/>
              </a:ext>
            </a:extLst>
          </p:cNvPr>
          <p:cNvSpPr>
            <a:spLocks noGrp="1"/>
          </p:cNvSpPr>
          <p:nvPr>
            <p:ph type="pic" sz="quarter" idx="13" hasCustomPrompt="1"/>
          </p:nvPr>
        </p:nvSpPr>
        <p:spPr>
          <a:xfrm>
            <a:off x="288000" y="2790000"/>
            <a:ext cx="11621425" cy="3636000"/>
          </a:xfrm>
          <a:prstGeom prst="rect">
            <a:avLst/>
          </a:prstGeom>
          <a:solidFill>
            <a:schemeClr val="tx2">
              <a:lumMod val="20000"/>
              <a:lumOff val="80000"/>
            </a:schemeClr>
          </a:solidFill>
        </p:spPr>
        <p:txBody>
          <a:bodyPr anchor="t"/>
          <a:lstStyle>
            <a:lvl1pPr marL="342900" indent="-342900" algn="l">
              <a:buFont typeface="Wingdings" pitchFamily="2" charset="2"/>
              <a:buChar char="§"/>
              <a:defRPr/>
            </a:lvl1pPr>
          </a:lstStyle>
          <a:p>
            <a:r>
              <a:rPr lang="en-GB"/>
              <a:t>Legg inn </a:t>
            </a:r>
            <a:r>
              <a:rPr lang="en-GB" err="1"/>
              <a:t>bilde</a:t>
            </a:r>
            <a:endParaRPr lang="en-US"/>
          </a:p>
        </p:txBody>
      </p:sp>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0" y="1440000"/>
            <a:ext cx="5152363" cy="1181341"/>
          </a:xfrm>
          <a:prstGeom prst="rect">
            <a:avLst/>
          </a:prstGeom>
          <a:ln>
            <a:noFill/>
          </a:ln>
        </p:spPr>
        <p:txBody>
          <a:bodyPr vert="horz" lIns="0" tIns="0" rIns="0" bIns="0" rtlCol="0" anchor="t">
            <a:noAutofit/>
          </a:bodyPr>
          <a:lstStyle/>
          <a:p>
            <a:r>
              <a:rPr lang="en-GB" err="1"/>
              <a:t>Overskrift</a:t>
            </a:r>
            <a:endParaRPr lang="en-US"/>
          </a:p>
        </p:txBody>
      </p:sp>
      <p:sp>
        <p:nvSpPr>
          <p:cNvPr id="6" name="Subtitle 2">
            <a:extLst>
              <a:ext uri="{FF2B5EF4-FFF2-40B4-BE49-F238E27FC236}">
                <a16:creationId xmlns:a16="http://schemas.microsoft.com/office/drawing/2014/main" id="{F308E174-6B21-054D-BE2E-9E9CB6D0C1B5}"/>
              </a:ext>
            </a:extLst>
          </p:cNvPr>
          <p:cNvSpPr>
            <a:spLocks noGrp="1"/>
          </p:cNvSpPr>
          <p:nvPr>
            <p:ph type="subTitle" idx="1" hasCustomPrompt="1"/>
          </p:nvPr>
        </p:nvSpPr>
        <p:spPr>
          <a:xfrm>
            <a:off x="6732000" y="1476000"/>
            <a:ext cx="52323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endParaRPr lang="en-US"/>
          </a:p>
        </p:txBody>
      </p:sp>
      <p:sp>
        <p:nvSpPr>
          <p:cNvPr id="11" name="Slide Number Placeholder 2">
            <a:extLst>
              <a:ext uri="{FF2B5EF4-FFF2-40B4-BE49-F238E27FC236}">
                <a16:creationId xmlns:a16="http://schemas.microsoft.com/office/drawing/2014/main" id="{47DA2F09-4223-544E-9547-D2C19BF7DCE5}"/>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47955008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in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2636912"/>
            <a:ext cx="11621425" cy="3528392"/>
          </a:xfrm>
          <a:prstGeom prst="rect">
            <a:avLst/>
          </a:prstGeom>
          <a:ln>
            <a:noFill/>
          </a:ln>
        </p:spPr>
        <p:txBody>
          <a:bodyPr vert="horz" lIns="0" tIns="0" rIns="0" bIns="0" rtlCol="0" anchor="t">
            <a:noAutofit/>
          </a:bodyPr>
          <a:lstStyle>
            <a:lvl1pPr>
              <a:defRPr sz="10000"/>
            </a:lvl1pPr>
          </a:lstStyle>
          <a:p>
            <a:r>
              <a:rPr lang="en-GB" err="1"/>
              <a:t>Overskrift</a:t>
            </a:r>
            <a:endParaRPr lang="en-US"/>
          </a:p>
        </p:txBody>
      </p:sp>
      <p:sp>
        <p:nvSpPr>
          <p:cNvPr id="12" name="Subtitle 2">
            <a:extLst>
              <a:ext uri="{FF2B5EF4-FFF2-40B4-BE49-F238E27FC236}">
                <a16:creationId xmlns:a16="http://schemas.microsoft.com/office/drawing/2014/main" id="{2B682415-0026-614D-901F-928832319842}"/>
              </a:ext>
            </a:extLst>
          </p:cNvPr>
          <p:cNvSpPr>
            <a:spLocks noGrp="1"/>
          </p:cNvSpPr>
          <p:nvPr>
            <p:ph type="subTitle" idx="1" hasCustomPrompt="1"/>
          </p:nvPr>
        </p:nvSpPr>
        <p:spPr>
          <a:xfrm>
            <a:off x="6732001" y="1476000"/>
            <a:ext cx="51720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6" name="Slide Number Placeholder 2">
            <a:extLst>
              <a:ext uri="{FF2B5EF4-FFF2-40B4-BE49-F238E27FC236}">
                <a16:creationId xmlns:a16="http://schemas.microsoft.com/office/drawing/2014/main" id="{BF990046-3397-874A-B01B-73C4CF1CAD9A}"/>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31568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pgaves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224363" cy="1124904"/>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2" name="Subtitle 2">
            <a:extLst>
              <a:ext uri="{FF2B5EF4-FFF2-40B4-BE49-F238E27FC236}">
                <a16:creationId xmlns:a16="http://schemas.microsoft.com/office/drawing/2014/main" id="{2B682415-0026-614D-901F-928832319842}"/>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7" name="Text Placeholder 5">
            <a:extLst>
              <a:ext uri="{FF2B5EF4-FFF2-40B4-BE49-F238E27FC236}">
                <a16:creationId xmlns:a16="http://schemas.microsoft.com/office/drawing/2014/main" id="{4F96291C-6329-7744-89F4-0B64C2B3AAB5}"/>
              </a:ext>
            </a:extLst>
          </p:cNvPr>
          <p:cNvSpPr>
            <a:spLocks noGrp="1"/>
          </p:cNvSpPr>
          <p:nvPr>
            <p:ph type="body" sz="quarter" idx="12" hasCustomPrompt="1"/>
          </p:nvPr>
        </p:nvSpPr>
        <p:spPr>
          <a:xfrm>
            <a:off x="1555200" y="2736000"/>
            <a:ext cx="9027450" cy="132219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8" name="Text Placeholder 5">
            <a:extLst>
              <a:ext uri="{FF2B5EF4-FFF2-40B4-BE49-F238E27FC236}">
                <a16:creationId xmlns:a16="http://schemas.microsoft.com/office/drawing/2014/main" id="{7A3618EB-843B-5148-88B5-89563BB7D80F}"/>
              </a:ext>
            </a:extLst>
          </p:cNvPr>
          <p:cNvSpPr>
            <a:spLocks noGrp="1"/>
          </p:cNvSpPr>
          <p:nvPr>
            <p:ph type="body" sz="quarter" idx="13" hasCustomPrompt="1"/>
          </p:nvPr>
        </p:nvSpPr>
        <p:spPr>
          <a:xfrm>
            <a:off x="1555200" y="4028400"/>
            <a:ext cx="9027450" cy="132219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Tree>
    <p:extLst>
      <p:ext uri="{BB962C8B-B14F-4D97-AF65-F5344CB8AC3E}">
        <p14:creationId xmlns:p14="http://schemas.microsoft.com/office/powerpoint/2010/main" val="367832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pgave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325054"/>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7" name="Rectangle 6">
            <a:extLst>
              <a:ext uri="{FF2B5EF4-FFF2-40B4-BE49-F238E27FC236}">
                <a16:creationId xmlns:a16="http://schemas.microsoft.com/office/drawing/2014/main" id="{6360C563-C0D5-3142-9958-9F8C5140BDEB}"/>
              </a:ext>
            </a:extLst>
          </p:cNvPr>
          <p:cNvSpPr/>
          <p:nvPr userDrawn="1"/>
        </p:nvSpPr>
        <p:spPr>
          <a:xfrm>
            <a:off x="6096649" y="3701426"/>
            <a:ext cx="5813999" cy="2738518"/>
          </a:xfrm>
          <a:prstGeom prst="rect">
            <a:avLst/>
          </a:prstGeom>
          <a:solidFill>
            <a:srgbClr val="3A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4A093CEC-A3B1-F84A-B4BE-D9050F110540}"/>
              </a:ext>
            </a:extLst>
          </p:cNvPr>
          <p:cNvSpPr/>
          <p:nvPr userDrawn="1"/>
        </p:nvSpPr>
        <p:spPr>
          <a:xfrm>
            <a:off x="287917" y="3701426"/>
            <a:ext cx="5813999" cy="2721599"/>
          </a:xfrm>
          <a:prstGeom prst="rect">
            <a:avLst/>
          </a:prstGeom>
          <a:solidFill>
            <a:srgbClr val="D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Text Placeholder 3">
            <a:extLst>
              <a:ext uri="{FF2B5EF4-FFF2-40B4-BE49-F238E27FC236}">
                <a16:creationId xmlns:a16="http://schemas.microsoft.com/office/drawing/2014/main" id="{5EF318FB-039D-3E40-A8AC-C04DBD032936}"/>
              </a:ext>
            </a:extLst>
          </p:cNvPr>
          <p:cNvSpPr>
            <a:spLocks noGrp="1"/>
          </p:cNvSpPr>
          <p:nvPr>
            <p:ph type="body" sz="quarter" idx="10"/>
          </p:nvPr>
        </p:nvSpPr>
        <p:spPr>
          <a:xfrm>
            <a:off x="580856" y="4041785"/>
            <a:ext cx="5241601" cy="219552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Text Placeholder 3">
            <a:extLst>
              <a:ext uri="{FF2B5EF4-FFF2-40B4-BE49-F238E27FC236}">
                <a16:creationId xmlns:a16="http://schemas.microsoft.com/office/drawing/2014/main" id="{0EBCB9E9-E34F-C24B-A96B-E2D0B8383A84}"/>
              </a:ext>
            </a:extLst>
          </p:cNvPr>
          <p:cNvSpPr>
            <a:spLocks noGrp="1"/>
          </p:cNvSpPr>
          <p:nvPr>
            <p:ph type="body" sz="quarter" idx="11"/>
          </p:nvPr>
        </p:nvSpPr>
        <p:spPr>
          <a:xfrm>
            <a:off x="6400799" y="4045247"/>
            <a:ext cx="5215607" cy="2192066"/>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0" name="Subtitle 2">
            <a:extLst>
              <a:ext uri="{FF2B5EF4-FFF2-40B4-BE49-F238E27FC236}">
                <a16:creationId xmlns:a16="http://schemas.microsoft.com/office/drawing/2014/main" id="{45FC199A-0478-D64D-9A08-7EEE148BDE78}"/>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2243916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pgaver_2">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325054"/>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4" name="Text Placeholder 3">
            <a:extLst>
              <a:ext uri="{FF2B5EF4-FFF2-40B4-BE49-F238E27FC236}">
                <a16:creationId xmlns:a16="http://schemas.microsoft.com/office/drawing/2014/main" id="{5EF318FB-039D-3E40-A8AC-C04DBD032936}"/>
              </a:ext>
            </a:extLst>
          </p:cNvPr>
          <p:cNvSpPr>
            <a:spLocks noGrp="1"/>
          </p:cNvSpPr>
          <p:nvPr>
            <p:ph type="body" sz="quarter" idx="10"/>
          </p:nvPr>
        </p:nvSpPr>
        <p:spPr>
          <a:xfrm>
            <a:off x="287917" y="4041785"/>
            <a:ext cx="5241601" cy="219552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Text Placeholder 3">
            <a:extLst>
              <a:ext uri="{FF2B5EF4-FFF2-40B4-BE49-F238E27FC236}">
                <a16:creationId xmlns:a16="http://schemas.microsoft.com/office/drawing/2014/main" id="{0EBCB9E9-E34F-C24B-A96B-E2D0B8383A84}"/>
              </a:ext>
            </a:extLst>
          </p:cNvPr>
          <p:cNvSpPr>
            <a:spLocks noGrp="1"/>
          </p:cNvSpPr>
          <p:nvPr>
            <p:ph type="body" sz="quarter" idx="11"/>
          </p:nvPr>
        </p:nvSpPr>
        <p:spPr>
          <a:xfrm>
            <a:off x="6734175" y="4041785"/>
            <a:ext cx="5215607" cy="2192066"/>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7" name="Subtitle 2">
            <a:extLst>
              <a:ext uri="{FF2B5EF4-FFF2-40B4-BE49-F238E27FC236}">
                <a16:creationId xmlns:a16="http://schemas.microsoft.com/office/drawing/2014/main" id="{7DE0900A-FB62-2B40-B468-D3B5A3EFBCBD}"/>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2872113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loppsummerin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860698"/>
            <a:ext cx="6888120" cy="99223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8" name="Rectangle 7">
            <a:extLst>
              <a:ext uri="{FF2B5EF4-FFF2-40B4-BE49-F238E27FC236}">
                <a16:creationId xmlns:a16="http://schemas.microsoft.com/office/drawing/2014/main" id="{4A093CEC-A3B1-F84A-B4BE-D9050F110540}"/>
              </a:ext>
            </a:extLst>
          </p:cNvPr>
          <p:cNvSpPr/>
          <p:nvPr userDrawn="1"/>
        </p:nvSpPr>
        <p:spPr>
          <a:xfrm>
            <a:off x="287917" y="2786064"/>
            <a:ext cx="11621508" cy="3636962"/>
          </a:xfrm>
          <a:prstGeom prst="rect">
            <a:avLst/>
          </a:prstGeom>
          <a:solidFill>
            <a:srgbClr val="D6F6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Text Placeholder 3">
            <a:extLst>
              <a:ext uri="{FF2B5EF4-FFF2-40B4-BE49-F238E27FC236}">
                <a16:creationId xmlns:a16="http://schemas.microsoft.com/office/drawing/2014/main" id="{5EF318FB-039D-3E40-A8AC-C04DBD032936}"/>
              </a:ext>
            </a:extLst>
          </p:cNvPr>
          <p:cNvSpPr>
            <a:spLocks noGrp="1"/>
          </p:cNvSpPr>
          <p:nvPr>
            <p:ph type="body" sz="quarter" idx="10"/>
          </p:nvPr>
        </p:nvSpPr>
        <p:spPr>
          <a:xfrm>
            <a:off x="580855" y="3068960"/>
            <a:ext cx="11203775" cy="881417"/>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Text Placeholder 3">
            <a:extLst>
              <a:ext uri="{FF2B5EF4-FFF2-40B4-BE49-F238E27FC236}">
                <a16:creationId xmlns:a16="http://schemas.microsoft.com/office/drawing/2014/main" id="{0EBCB9E9-E34F-C24B-A96B-E2D0B8383A84}"/>
              </a:ext>
            </a:extLst>
          </p:cNvPr>
          <p:cNvSpPr>
            <a:spLocks noGrp="1"/>
          </p:cNvSpPr>
          <p:nvPr>
            <p:ph type="body" sz="quarter" idx="11"/>
          </p:nvPr>
        </p:nvSpPr>
        <p:spPr>
          <a:xfrm>
            <a:off x="287917" y="1465097"/>
            <a:ext cx="5152363" cy="395602"/>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0" name="Content Placeholder 7">
            <a:extLst>
              <a:ext uri="{FF2B5EF4-FFF2-40B4-BE49-F238E27FC236}">
                <a16:creationId xmlns:a16="http://schemas.microsoft.com/office/drawing/2014/main" id="{E036053C-70F7-3C4F-9EEB-9DFCFF240D80}"/>
              </a:ext>
            </a:extLst>
          </p:cNvPr>
          <p:cNvSpPr>
            <a:spLocks noGrp="1"/>
          </p:cNvSpPr>
          <p:nvPr>
            <p:ph sz="quarter" idx="58" hasCustomPrompt="1"/>
          </p:nvPr>
        </p:nvSpPr>
        <p:spPr>
          <a:xfrm>
            <a:off x="580856" y="4076700"/>
            <a:ext cx="11203776" cy="224838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Tree>
    <p:extLst>
      <p:ext uri="{BB962C8B-B14F-4D97-AF65-F5344CB8AC3E}">
        <p14:creationId xmlns:p14="http://schemas.microsoft.com/office/powerpoint/2010/main" val="2703532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224363"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2" name="Subtitle 2">
            <a:extLst>
              <a:ext uri="{FF2B5EF4-FFF2-40B4-BE49-F238E27FC236}">
                <a16:creationId xmlns:a16="http://schemas.microsoft.com/office/drawing/2014/main" id="{2B682415-0026-614D-901F-928832319842}"/>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3428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rside_Kapittelnummer">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1" y="1440000"/>
            <a:ext cx="1282037" cy="1303141"/>
          </a:xfrm>
          <a:prstGeom prst="rect">
            <a:avLst/>
          </a:prstGeom>
          <a:ln>
            <a:noFill/>
          </a:ln>
        </p:spPr>
        <p:txBody>
          <a:bodyPr vert="horz" lIns="0" tIns="0" rIns="0" bIns="0" rtlCol="0" anchor="t">
            <a:noAutofit/>
          </a:bodyPr>
          <a:lstStyle>
            <a:lvl1pPr>
              <a:defRPr sz="4000"/>
            </a:lvl1pPr>
          </a:lstStyle>
          <a:p>
            <a:r>
              <a:rPr lang="en-GB"/>
              <a:t>1</a:t>
            </a:r>
            <a:endParaRPr lang="en-US"/>
          </a:p>
        </p:txBody>
      </p:sp>
      <p:sp>
        <p:nvSpPr>
          <p:cNvPr id="3" name="Text Placeholder 2">
            <a:extLst>
              <a:ext uri="{FF2B5EF4-FFF2-40B4-BE49-F238E27FC236}">
                <a16:creationId xmlns:a16="http://schemas.microsoft.com/office/drawing/2014/main" id="{3CEED116-CB82-4741-A533-7E1BA882DE7B}"/>
              </a:ext>
            </a:extLst>
          </p:cNvPr>
          <p:cNvSpPr>
            <a:spLocks noGrp="1"/>
          </p:cNvSpPr>
          <p:nvPr>
            <p:ph type="body" sz="quarter" idx="14" hasCustomPrompt="1"/>
          </p:nvPr>
        </p:nvSpPr>
        <p:spPr>
          <a:xfrm>
            <a:off x="1580401" y="1440000"/>
            <a:ext cx="4947648" cy="1304925"/>
          </a:xfrm>
          <a:prstGeom prst="rect">
            <a:avLst/>
          </a:prstGeom>
        </p:spPr>
        <p:txBody>
          <a:bodyPr lIns="0" tIns="0" rIns="0" bIns="0"/>
          <a:lstStyle>
            <a:lvl1pPr marL="0" indent="0">
              <a:buFontTx/>
              <a:buNone/>
              <a:defRPr sz="4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Overskrift</a:t>
            </a:r>
            <a:endParaRPr lang="en-GB"/>
          </a:p>
        </p:txBody>
      </p:sp>
      <p:sp>
        <p:nvSpPr>
          <p:cNvPr id="9" name="Subtitle 2">
            <a:extLst>
              <a:ext uri="{FF2B5EF4-FFF2-40B4-BE49-F238E27FC236}">
                <a16:creationId xmlns:a16="http://schemas.microsoft.com/office/drawing/2014/main" id="{9E270882-D727-9D49-BBB9-349E0638F0F5}"/>
              </a:ext>
            </a:extLst>
          </p:cNvPr>
          <p:cNvSpPr>
            <a:spLocks noGrp="1"/>
          </p:cNvSpPr>
          <p:nvPr>
            <p:ph type="subTitle" idx="1" hasCustomPrompt="1"/>
          </p:nvPr>
        </p:nvSpPr>
        <p:spPr>
          <a:xfrm>
            <a:off x="6732000" y="1476000"/>
            <a:ext cx="52353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endParaRPr lang="en-US"/>
          </a:p>
        </p:txBody>
      </p:sp>
      <p:sp>
        <p:nvSpPr>
          <p:cNvPr id="8" name="Slide Number Placeholder 2">
            <a:extLst>
              <a:ext uri="{FF2B5EF4-FFF2-40B4-BE49-F238E27FC236}">
                <a16:creationId xmlns:a16="http://schemas.microsoft.com/office/drawing/2014/main" id="{7B1F45F9-155A-2941-A54C-C577BCDFC49D}"/>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11" name="Picture Placeholder 11">
            <a:extLst>
              <a:ext uri="{FF2B5EF4-FFF2-40B4-BE49-F238E27FC236}">
                <a16:creationId xmlns:a16="http://schemas.microsoft.com/office/drawing/2014/main" id="{D71C34E3-8836-D846-B429-B0DE25917098}"/>
              </a:ext>
            </a:extLst>
          </p:cNvPr>
          <p:cNvSpPr>
            <a:spLocks noGrp="1"/>
          </p:cNvSpPr>
          <p:nvPr>
            <p:ph type="pic" sz="quarter" idx="13" hasCustomPrompt="1"/>
          </p:nvPr>
        </p:nvSpPr>
        <p:spPr>
          <a:xfrm>
            <a:off x="288000" y="2790000"/>
            <a:ext cx="11621425" cy="3636000"/>
          </a:xfrm>
          <a:prstGeom prst="rect">
            <a:avLst/>
          </a:prstGeom>
          <a:solidFill>
            <a:schemeClr val="tx2">
              <a:lumMod val="20000"/>
              <a:lumOff val="80000"/>
            </a:schemeClr>
          </a:solidFill>
        </p:spPr>
        <p:txBody>
          <a:bodyPr anchor="t"/>
          <a:lstStyle>
            <a:lvl1pPr marL="342900" indent="-342900" algn="l">
              <a:buFont typeface="Wingdings" pitchFamily="2" charset="2"/>
              <a:buChar char="§"/>
              <a:defRPr/>
            </a:lvl1pPr>
          </a:lstStyle>
          <a:p>
            <a:r>
              <a:rPr lang="en-GB"/>
              <a:t>Legg inn </a:t>
            </a:r>
            <a:r>
              <a:rPr lang="en-GB" err="1"/>
              <a:t>bilde</a:t>
            </a:r>
            <a:endParaRPr lang="en-US"/>
          </a:p>
        </p:txBody>
      </p:sp>
    </p:spTree>
    <p:extLst>
      <p:ext uri="{BB962C8B-B14F-4D97-AF65-F5344CB8AC3E}">
        <p14:creationId xmlns:p14="http://schemas.microsoft.com/office/powerpoint/2010/main" val="90375618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olonne_Brø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224363"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11621425" cy="3560400"/>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20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Slide Number Placeholder 2">
            <a:extLst>
              <a:ext uri="{FF2B5EF4-FFF2-40B4-BE49-F238E27FC236}">
                <a16:creationId xmlns:a16="http://schemas.microsoft.com/office/drawing/2014/main" id="{1681A611-356F-FA40-9258-920F4481A1F3}"/>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22416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olonne_Stor_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224363"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6430"/>
            <a:ext cx="11621425" cy="35604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Stor</a:t>
            </a:r>
            <a:r>
              <a:rPr lang="en-GB"/>
              <a:t> </a:t>
            </a:r>
            <a:r>
              <a:rPr lang="en-GB" err="1"/>
              <a:t>tekst</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20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Slide Number Placeholder 2">
            <a:extLst>
              <a:ext uri="{FF2B5EF4-FFF2-40B4-BE49-F238E27FC236}">
                <a16:creationId xmlns:a16="http://schemas.microsoft.com/office/drawing/2014/main" id="{4DFF3380-2D36-6448-97B9-C0AA5F68F8B4}"/>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74856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olonne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1" y="1440000"/>
            <a:ext cx="5087920" cy="1288800"/>
          </a:xfrm>
          <a:prstGeom prst="rect">
            <a:avLst/>
          </a:prstGeom>
        </p:spPr>
        <p:txBody>
          <a:bodyPr lIns="0" tIns="0" rIns="0" bIns="0"/>
          <a:lstStyle>
            <a:lvl1pPr>
              <a:defRPr sz="3500"/>
            </a:lvl1pPr>
          </a:lstStyle>
          <a:p>
            <a:r>
              <a:rPr lang="en-GB" err="1"/>
              <a:t>Overskrift</a:t>
            </a:r>
            <a:endParaRPr lang="en-NO"/>
          </a:p>
        </p:txBody>
      </p:sp>
      <p:sp>
        <p:nvSpPr>
          <p:cNvPr id="6" name="Subtitle 2">
            <a:extLst>
              <a:ext uri="{FF2B5EF4-FFF2-40B4-BE49-F238E27FC236}">
                <a16:creationId xmlns:a16="http://schemas.microsoft.com/office/drawing/2014/main" id="{DEEB20C7-D1B2-CD42-A6BD-4DB60008F9FD}"/>
              </a:ext>
            </a:extLst>
          </p:cNvPr>
          <p:cNvSpPr>
            <a:spLocks noGrp="1"/>
          </p:cNvSpPr>
          <p:nvPr>
            <p:ph type="subTitle" idx="1" hasCustomPrompt="1"/>
          </p:nvPr>
        </p:nvSpPr>
        <p:spPr>
          <a:xfrm>
            <a:off x="6732000" y="1476000"/>
            <a:ext cx="5177425"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7" name="Text Placeholder 6">
            <a:extLst>
              <a:ext uri="{FF2B5EF4-FFF2-40B4-BE49-F238E27FC236}">
                <a16:creationId xmlns:a16="http://schemas.microsoft.com/office/drawing/2014/main" id="{AC8DC43E-8822-3840-B8B6-759F2E276A71}"/>
              </a:ext>
            </a:extLst>
          </p:cNvPr>
          <p:cNvSpPr>
            <a:spLocks noGrp="1"/>
          </p:cNvSpPr>
          <p:nvPr>
            <p:ph type="body" sz="quarter" idx="13"/>
          </p:nvPr>
        </p:nvSpPr>
        <p:spPr>
          <a:xfrm>
            <a:off x="288000" y="2757600"/>
            <a:ext cx="11621425" cy="3594100"/>
          </a:xfrm>
          <a:prstGeom prst="rect">
            <a:avLst/>
          </a:prstGeom>
        </p:spPr>
        <p:txBody>
          <a:bodyPr lIns="0" tIns="0" rIns="0" bIns="0"/>
          <a:lstStyle>
            <a:lvl1pPr marL="216000" indent="-216000">
              <a:spcBef>
                <a:spcPts val="800"/>
              </a:spcBef>
              <a:defRPr sz="1800"/>
            </a:lvl1pPr>
            <a:lvl2pPr marL="216000" indent="-216000">
              <a:spcBef>
                <a:spcPts val="400"/>
              </a:spcBef>
              <a:spcAft>
                <a:spcPts val="100"/>
              </a:spcAft>
              <a:defRPr/>
            </a:lvl2pPr>
            <a:lvl3pPr marL="432000" indent="-216000">
              <a:spcBef>
                <a:spcPts val="800"/>
              </a:spcBef>
              <a:defRPr sz="1600"/>
            </a:lvl3pPr>
          </a:lstStyle>
          <a:p>
            <a:pPr lvl="0"/>
            <a:r>
              <a:rPr lang="en-GB"/>
              <a:t>Click to edit Master text styles</a:t>
            </a:r>
          </a:p>
          <a:p>
            <a:pPr lvl="2"/>
            <a:r>
              <a:rPr lang="en-GB"/>
              <a:t>Second level</a:t>
            </a:r>
          </a:p>
        </p:txBody>
      </p:sp>
      <p:sp>
        <p:nvSpPr>
          <p:cNvPr id="8" name="Slide Number Placeholder 2">
            <a:extLst>
              <a:ext uri="{FF2B5EF4-FFF2-40B4-BE49-F238E27FC236}">
                <a16:creationId xmlns:a16="http://schemas.microsoft.com/office/drawing/2014/main" id="{9045230F-C62D-D24D-BDE9-D3271B517807}"/>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1903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olonne_Mellomheading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7200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1" y="2757600"/>
            <a:ext cx="11618624"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Content Placeholder 7">
            <a:extLst>
              <a:ext uri="{FF2B5EF4-FFF2-40B4-BE49-F238E27FC236}">
                <a16:creationId xmlns:a16="http://schemas.microsoft.com/office/drawing/2014/main" id="{3274CD28-237D-F94B-80E0-BBC0AA60D65F}"/>
              </a:ext>
            </a:extLst>
          </p:cNvPr>
          <p:cNvSpPr>
            <a:spLocks noGrp="1"/>
          </p:cNvSpPr>
          <p:nvPr>
            <p:ph sz="quarter" idx="13" hasCustomPrompt="1"/>
          </p:nvPr>
        </p:nvSpPr>
        <p:spPr>
          <a:xfrm>
            <a:off x="288000" y="4068000"/>
            <a:ext cx="11618624" cy="233502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Slide Number Placeholder 2">
            <a:extLst>
              <a:ext uri="{FF2B5EF4-FFF2-40B4-BE49-F238E27FC236}">
                <a16:creationId xmlns:a16="http://schemas.microsoft.com/office/drawing/2014/main" id="{0855BEDE-651F-B44F-845C-6BEBF889E20F}"/>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61306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olonne_Mellomheading_T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224363"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1" y="2757600"/>
            <a:ext cx="11618624"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Content Placeholder 7">
            <a:extLst>
              <a:ext uri="{FF2B5EF4-FFF2-40B4-BE49-F238E27FC236}">
                <a16:creationId xmlns:a16="http://schemas.microsoft.com/office/drawing/2014/main" id="{3274CD28-237D-F94B-80E0-BBC0AA60D65F}"/>
              </a:ext>
            </a:extLst>
          </p:cNvPr>
          <p:cNvSpPr>
            <a:spLocks noGrp="1"/>
          </p:cNvSpPr>
          <p:nvPr>
            <p:ph sz="quarter" idx="13" hasCustomPrompt="1"/>
          </p:nvPr>
        </p:nvSpPr>
        <p:spPr>
          <a:xfrm>
            <a:off x="288000" y="4068000"/>
            <a:ext cx="11627268" cy="2270100"/>
          </a:xfrm>
          <a:prstGeom prst="rect">
            <a:avLst/>
          </a:prstGeom>
        </p:spPr>
        <p:txBody>
          <a:bodyPr wrap="square" lIns="0" tIns="0" rIns="0" bIns="0"/>
          <a:lstStyle>
            <a:lvl1pPr marL="288000" indent="-288000">
              <a:spcBef>
                <a:spcPts val="800"/>
              </a:spcBef>
              <a:buClr>
                <a:srgbClr val="ED0000"/>
              </a:buClr>
              <a:buSzPct val="100000"/>
              <a:buFont typeface="+mj-lt"/>
              <a:buAutoNum type="arabicPeriod"/>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Tall</a:t>
            </a:r>
            <a:endParaRPr lang="en-NO"/>
          </a:p>
        </p:txBody>
      </p:sp>
      <p:sp>
        <p:nvSpPr>
          <p:cNvPr id="9" name="Slide Number Placeholder 2">
            <a:extLst>
              <a:ext uri="{FF2B5EF4-FFF2-40B4-BE49-F238E27FC236}">
                <a16:creationId xmlns:a16="http://schemas.microsoft.com/office/drawing/2014/main" id="{BCAC9F2C-CCFC-EE48-8FBF-65EFDBE9A9EC}"/>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66534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olonner_Brø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7200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5172001" cy="3560400"/>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7" name="Text Placeholder 5">
            <a:extLst>
              <a:ext uri="{FF2B5EF4-FFF2-40B4-BE49-F238E27FC236}">
                <a16:creationId xmlns:a16="http://schemas.microsoft.com/office/drawing/2014/main" id="{22F1FCF6-3F03-8945-8FC6-6D32EB1C88B0}"/>
              </a:ext>
            </a:extLst>
          </p:cNvPr>
          <p:cNvSpPr>
            <a:spLocks noGrp="1"/>
          </p:cNvSpPr>
          <p:nvPr>
            <p:ph type="body" sz="quarter" idx="13" hasCustomPrompt="1"/>
          </p:nvPr>
        </p:nvSpPr>
        <p:spPr>
          <a:xfrm>
            <a:off x="6732001" y="2757600"/>
            <a:ext cx="5172000" cy="3560400"/>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8" name="Subtitle 2">
            <a:extLst>
              <a:ext uri="{FF2B5EF4-FFF2-40B4-BE49-F238E27FC236}">
                <a16:creationId xmlns:a16="http://schemas.microsoft.com/office/drawing/2014/main" id="{ED98B327-9020-0047-A456-8D74DA0310D1}"/>
              </a:ext>
            </a:extLst>
          </p:cNvPr>
          <p:cNvSpPr>
            <a:spLocks noGrp="1"/>
          </p:cNvSpPr>
          <p:nvPr>
            <p:ph type="subTitle" idx="1" hasCustomPrompt="1"/>
          </p:nvPr>
        </p:nvSpPr>
        <p:spPr>
          <a:xfrm>
            <a:off x="6732000" y="1476000"/>
            <a:ext cx="5179857"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9" name="Slide Number Placeholder 2">
            <a:extLst>
              <a:ext uri="{FF2B5EF4-FFF2-40B4-BE49-F238E27FC236}">
                <a16:creationId xmlns:a16="http://schemas.microsoft.com/office/drawing/2014/main" id="{714D6CAD-70E2-834B-90A8-9536745767BD}"/>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18702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C538DF4-AAE0-EB47-881A-034B02C9036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01600" y="115200"/>
            <a:ext cx="1252263" cy="537707"/>
          </a:xfrm>
          <a:prstGeom prst="rect">
            <a:avLst/>
          </a:prstGeom>
        </p:spPr>
      </p:pic>
      <p:sp>
        <p:nvSpPr>
          <p:cNvPr id="3" name="Slide Number Placeholder 2">
            <a:extLst>
              <a:ext uri="{FF2B5EF4-FFF2-40B4-BE49-F238E27FC236}">
                <a16:creationId xmlns:a16="http://schemas.microsoft.com/office/drawing/2014/main" id="{CC1EB9D3-F96F-534F-99CA-F352079AEBC9}"/>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5" name="TextBox 4">
            <a:extLst>
              <a:ext uri="{FF2B5EF4-FFF2-40B4-BE49-F238E27FC236}">
                <a16:creationId xmlns:a16="http://schemas.microsoft.com/office/drawing/2014/main" id="{68452546-0374-304C-9CAA-B21B9ACB13FB}"/>
              </a:ext>
            </a:extLst>
          </p:cNvPr>
          <p:cNvSpPr txBox="1"/>
          <p:nvPr userDrawn="1"/>
        </p:nvSpPr>
        <p:spPr>
          <a:xfrm>
            <a:off x="279400" y="6534000"/>
            <a:ext cx="2607516" cy="169277"/>
          </a:xfrm>
          <a:prstGeom prst="rect">
            <a:avLst/>
          </a:prstGeom>
          <a:noFill/>
        </p:spPr>
        <p:txBody>
          <a:bodyPr wrap="square" lIns="0" tIns="0" rIns="0" bIns="0" rtlCol="0">
            <a:noAutofit/>
          </a:bodyPr>
          <a:lstStyle/>
          <a:p>
            <a:r>
              <a:rPr lang="en-NO" sz="1000">
                <a:latin typeface="Innovation Norway" panose="020B0500030000000000" pitchFamily="34" charset="77"/>
              </a:rPr>
              <a:t>www.innovasjonnorge.no</a:t>
            </a:r>
          </a:p>
        </p:txBody>
      </p:sp>
    </p:spTree>
    <p:extLst>
      <p:ext uri="{BB962C8B-B14F-4D97-AF65-F5344CB8AC3E}">
        <p14:creationId xmlns:p14="http://schemas.microsoft.com/office/powerpoint/2010/main" val="3698867497"/>
      </p:ext>
    </p:extLst>
  </p:cSld>
  <p:clrMap bg1="lt1" tx1="dk1" bg2="lt2" tx2="dk2" accent1="accent1" accent2="accent2" accent3="accent3" accent4="accent4" accent5="accent5" accent6="accent6" hlink="hlink" folHlink="folHlink"/>
  <p:sldLayoutIdLst>
    <p:sldLayoutId id="2147483731" r:id="rId1"/>
    <p:sldLayoutId id="2147483689" r:id="rId2"/>
    <p:sldLayoutId id="2147483706" r:id="rId3"/>
    <p:sldLayoutId id="2147483691" r:id="rId4"/>
    <p:sldLayoutId id="2147483716" r:id="rId5"/>
    <p:sldLayoutId id="2147483704" r:id="rId6"/>
    <p:sldLayoutId id="2147483729" r:id="rId7"/>
    <p:sldLayoutId id="2147483724" r:id="rId8"/>
    <p:sldLayoutId id="2147483710" r:id="rId9"/>
    <p:sldLayoutId id="2147483717" r:id="rId10"/>
    <p:sldLayoutId id="2147483728" r:id="rId11"/>
    <p:sldLayoutId id="2147483707" r:id="rId12"/>
    <p:sldLayoutId id="2147483727" r:id="rId13"/>
    <p:sldLayoutId id="2147483708" r:id="rId14"/>
    <p:sldLayoutId id="2147483711" r:id="rId15"/>
    <p:sldLayoutId id="2147483718" r:id="rId16"/>
    <p:sldLayoutId id="2147483715" r:id="rId17"/>
    <p:sldLayoutId id="2147483726" r:id="rId18"/>
    <p:sldLayoutId id="2147483722" r:id="rId19"/>
    <p:sldLayoutId id="2147483730" r:id="rId20"/>
    <p:sldLayoutId id="2147483732" r:id="rId21"/>
    <p:sldLayoutId id="2147483733" r:id="rId22"/>
    <p:sldLayoutId id="2147483735" r:id="rId23"/>
    <p:sldLayoutId id="2147483734" r:id="rId24"/>
    <p:sldLayoutId id="2147483725" r:id="rId25"/>
  </p:sldLayoutIdLst>
  <p:hf hdr="0" ftr="0"/>
  <p:txStyles>
    <p:titleStyle>
      <a:lvl1pPr algn="l" defTabSz="914400" rtl="0" eaLnBrk="1" latinLnBrk="0" hangingPunct="1">
        <a:lnSpc>
          <a:spcPct val="90000"/>
        </a:lnSpc>
        <a:spcBef>
          <a:spcPct val="0"/>
        </a:spcBef>
        <a:buNone/>
        <a:defRPr sz="4000" kern="1200">
          <a:solidFill>
            <a:schemeClr val="tx1"/>
          </a:solidFill>
          <a:latin typeface="Innovation Norway" panose="020B0500030000000000" pitchFamily="34" charset="77"/>
          <a:ea typeface="+mj-ea"/>
          <a:cs typeface="+mj-cs"/>
        </a:defRPr>
      </a:lvl1pPr>
    </p:titleStyle>
    <p:bodyStyle>
      <a:lvl1pPr marL="457200" indent="-457200" algn="l" defTabSz="914400" rtl="0" eaLnBrk="1" latinLnBrk="0" hangingPunct="1">
        <a:lnSpc>
          <a:spcPct val="90000"/>
        </a:lnSpc>
        <a:spcBef>
          <a:spcPts val="1000"/>
        </a:spcBef>
        <a:buClr>
          <a:srgbClr val="ED0000"/>
        </a:buClr>
        <a:buFont typeface="Wingdings" pitchFamily="2" charset="2"/>
        <a:buChar char="§"/>
        <a:defRPr sz="2000" kern="1200">
          <a:solidFill>
            <a:schemeClr val="tx1"/>
          </a:solidFill>
          <a:latin typeface="Innovation Norway" panose="020B0500030000000000" pitchFamily="34" charset="77"/>
          <a:ea typeface="+mn-ea"/>
          <a:cs typeface="+mn-cs"/>
        </a:defRPr>
      </a:lvl1pPr>
      <a:lvl2pPr marL="914400" indent="-457200" algn="l" defTabSz="914400" rtl="0" eaLnBrk="1" latinLnBrk="0" hangingPunct="1">
        <a:lnSpc>
          <a:spcPct val="90000"/>
        </a:lnSpc>
        <a:spcBef>
          <a:spcPts val="500"/>
        </a:spcBef>
        <a:buClr>
          <a:srgbClr val="ED0000"/>
        </a:buClr>
        <a:buFont typeface="Wingdings" pitchFamily="2" charset="2"/>
        <a:buChar char="§"/>
        <a:defRPr sz="1900" kern="1200">
          <a:solidFill>
            <a:schemeClr val="tx1"/>
          </a:solidFill>
          <a:latin typeface="Innovation Norway" panose="020B0500030000000000" pitchFamily="34" charset="77"/>
          <a:ea typeface="+mn-ea"/>
          <a:cs typeface="+mn-cs"/>
        </a:defRPr>
      </a:lvl2pPr>
      <a:lvl3pPr marL="1257300" indent="-342900" algn="l" defTabSz="914400" rtl="0" eaLnBrk="1" latinLnBrk="0" hangingPunct="1">
        <a:lnSpc>
          <a:spcPct val="90000"/>
        </a:lnSpc>
        <a:spcBef>
          <a:spcPts val="500"/>
        </a:spcBef>
        <a:buClr>
          <a:srgbClr val="ED0000"/>
        </a:buClr>
        <a:buFont typeface="Wingdings" pitchFamily="2" charset="2"/>
        <a:buChar char="§"/>
        <a:defRPr sz="1800" kern="1200">
          <a:solidFill>
            <a:schemeClr val="tx1"/>
          </a:solidFill>
          <a:latin typeface="Innovation Norway" panose="020B0500030000000000" pitchFamily="34" charset="77"/>
          <a:ea typeface="+mn-ea"/>
          <a:cs typeface="+mn-cs"/>
        </a:defRPr>
      </a:lvl3pPr>
      <a:lvl4pPr marL="1714500" indent="-342900" algn="l" defTabSz="914400" rtl="0" eaLnBrk="1" latinLnBrk="0" hangingPunct="1">
        <a:lnSpc>
          <a:spcPct val="90000"/>
        </a:lnSpc>
        <a:spcBef>
          <a:spcPts val="500"/>
        </a:spcBef>
        <a:buClr>
          <a:srgbClr val="ED0000"/>
        </a:buClr>
        <a:buFont typeface="Wingdings" pitchFamily="2" charset="2"/>
        <a:buChar char="§"/>
        <a:defRPr sz="1700" kern="1200">
          <a:solidFill>
            <a:schemeClr val="tx1"/>
          </a:solidFill>
          <a:latin typeface="Innovation Norway" panose="020B0500030000000000" pitchFamily="34" charset="77"/>
          <a:ea typeface="+mn-ea"/>
          <a:cs typeface="+mn-cs"/>
        </a:defRPr>
      </a:lvl4pPr>
      <a:lvl5pPr marL="2171700" indent="-342900" algn="l" defTabSz="914400" rtl="0" eaLnBrk="1" latinLnBrk="0" hangingPunct="1">
        <a:lnSpc>
          <a:spcPct val="90000"/>
        </a:lnSpc>
        <a:spcBef>
          <a:spcPts val="500"/>
        </a:spcBef>
        <a:buClr>
          <a:srgbClr val="ED0000"/>
        </a:buClr>
        <a:buFont typeface="Wingdings" pitchFamily="2" charset="2"/>
        <a:buChar char="§"/>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1" userDrawn="1">
          <p15:clr>
            <a:srgbClr val="F26B43"/>
          </p15:clr>
        </p15:guide>
        <p15:guide id="2" pos="176" userDrawn="1">
          <p15:clr>
            <a:srgbClr val="F26B43"/>
          </p15:clr>
        </p15:guide>
        <p15:guide id="4" pos="6683" userDrawn="1">
          <p15:clr>
            <a:srgbClr val="F26B43"/>
          </p15:clr>
        </p15:guide>
        <p15:guide id="5" orient="horz" pos="4192" userDrawn="1">
          <p15:clr>
            <a:srgbClr val="F26B43"/>
          </p15:clr>
        </p15:guide>
        <p15:guide id="6" orient="horz" pos="1755" userDrawn="1">
          <p15:clr>
            <a:srgbClr val="F26B43"/>
          </p15:clr>
        </p15:guide>
        <p15:guide id="7" orient="horz" pos="120" userDrawn="1">
          <p15:clr>
            <a:srgbClr val="F26B43"/>
          </p15:clr>
        </p15:guide>
        <p15:guide id="8" pos="7502" userDrawn="1">
          <p15:clr>
            <a:srgbClr val="F26B43"/>
          </p15:clr>
        </p15:guide>
        <p15:guide id="9" pos="5869" userDrawn="1">
          <p15:clr>
            <a:srgbClr val="F26B43"/>
          </p15:clr>
        </p15:guide>
        <p15:guide id="10" pos="5055" userDrawn="1">
          <p15:clr>
            <a:srgbClr val="F26B43"/>
          </p15:clr>
        </p15:guide>
        <p15:guide id="11" pos="4242" userDrawn="1">
          <p15:clr>
            <a:srgbClr val="F26B43"/>
          </p15:clr>
        </p15:guide>
        <p15:guide id="12" pos="989" userDrawn="1">
          <p15:clr>
            <a:srgbClr val="F26B43"/>
          </p15:clr>
        </p15:guide>
        <p15:guide id="13" pos="1802" userDrawn="1">
          <p15:clr>
            <a:srgbClr val="F26B43"/>
          </p15:clr>
        </p15:guide>
        <p15:guide id="14" pos="2615" userDrawn="1">
          <p15:clr>
            <a:srgbClr val="F26B43"/>
          </p15:clr>
        </p15:guide>
        <p15:guide id="15" pos="3427" userDrawn="1">
          <p15:clr>
            <a:srgbClr val="F26B43"/>
          </p15:clr>
        </p15:guide>
        <p15:guide id="16" orient="horz" pos="942" userDrawn="1">
          <p15:clr>
            <a:srgbClr val="F26B43"/>
          </p15:clr>
        </p15:guide>
        <p15:guide id="17" orient="horz" pos="2568" userDrawn="1">
          <p15:clr>
            <a:srgbClr val="F26B43"/>
          </p15:clr>
        </p15:guide>
        <p15:guide id="18" orient="horz" pos="3379" userDrawn="1">
          <p15:clr>
            <a:srgbClr val="F26B43"/>
          </p15:clr>
        </p15:guide>
        <p15:guide id="19" orient="horz" pos="40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C1D7B6-F2DF-8842-A2F6-27AB2F207E8C}"/>
              </a:ext>
            </a:extLst>
          </p:cNvPr>
          <p:cNvSpPr>
            <a:spLocks noGrp="1"/>
          </p:cNvSpPr>
          <p:nvPr>
            <p:ph type="title"/>
          </p:nvPr>
        </p:nvSpPr>
        <p:spPr/>
        <p:txBody>
          <a:bodyPr/>
          <a:lstStyle/>
          <a:p>
            <a:r>
              <a:rPr lang="nb-NO"/>
              <a:t>Kundereise og kundeinnsikt</a:t>
            </a:r>
            <a:endParaRPr lang="en-NO">
              <a:solidFill>
                <a:srgbClr val="FF0000"/>
              </a:solidFill>
            </a:endParaRPr>
          </a:p>
        </p:txBody>
      </p:sp>
      <p:sp>
        <p:nvSpPr>
          <p:cNvPr id="2" name="Slide Number Placeholder 1">
            <a:extLst>
              <a:ext uri="{FF2B5EF4-FFF2-40B4-BE49-F238E27FC236}">
                <a16:creationId xmlns:a16="http://schemas.microsoft.com/office/drawing/2014/main" id="{713E39D4-839C-604A-BCDE-373A1B69D060}"/>
              </a:ext>
            </a:extLst>
          </p:cNvPr>
          <p:cNvSpPr>
            <a:spLocks noGrp="1"/>
          </p:cNvSpPr>
          <p:nvPr>
            <p:ph type="sldNum" sz="quarter" idx="4"/>
          </p:nvPr>
        </p:nvSpPr>
        <p:spPr/>
        <p:txBody>
          <a:bodyPr/>
          <a:lstStyle/>
          <a:p>
            <a:fld id="{2E283CC0-345D-D343-82F3-FFB8D624F077}" type="slidenum">
              <a:rPr lang="en-NO" smtClean="0"/>
              <a:pPr/>
              <a:t>1</a:t>
            </a:fld>
            <a:endParaRPr lang="en-NO"/>
          </a:p>
        </p:txBody>
      </p:sp>
      <p:sp>
        <p:nvSpPr>
          <p:cNvPr id="5" name="Rectangle 4">
            <a:extLst>
              <a:ext uri="{FF2B5EF4-FFF2-40B4-BE49-F238E27FC236}">
                <a16:creationId xmlns:a16="http://schemas.microsoft.com/office/drawing/2014/main" id="{C05870CE-EFA2-BF47-893D-0F2551388115}"/>
              </a:ext>
            </a:extLst>
          </p:cNvPr>
          <p:cNvSpPr/>
          <p:nvPr/>
        </p:nvSpPr>
        <p:spPr>
          <a:xfrm>
            <a:off x="288000" y="3254310"/>
            <a:ext cx="1096006" cy="553998"/>
          </a:xfrm>
          <a:prstGeom prst="rect">
            <a:avLst/>
          </a:prstGeom>
        </p:spPr>
        <p:txBody>
          <a:bodyPr wrap="none" lIns="0" tIns="0" rIns="0" bIns="0">
            <a:spAutoFit/>
          </a:bodyPr>
          <a:lstStyle/>
          <a:p>
            <a:endParaRPr lang="nb-NO">
              <a:latin typeface="Innovation Norway" panose="020B0500030000000000" pitchFamily="34" charset="77"/>
            </a:endParaRPr>
          </a:p>
          <a:p>
            <a:r>
              <a:rPr lang="nb-NO">
                <a:latin typeface="Innovation Norway" panose="020B0500030000000000" pitchFamily="34" charset="77"/>
              </a:rPr>
              <a:t>[Sted, dato]</a:t>
            </a:r>
            <a:endParaRPr lang="en-NO">
              <a:latin typeface="Innovation Norway" panose="020B0500030000000000" pitchFamily="34" charset="77"/>
            </a:endParaRPr>
          </a:p>
        </p:txBody>
      </p:sp>
    </p:spTree>
    <p:extLst>
      <p:ext uri="{BB962C8B-B14F-4D97-AF65-F5344CB8AC3E}">
        <p14:creationId xmlns:p14="http://schemas.microsoft.com/office/powerpoint/2010/main" val="113043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70A28E-D42D-7C44-B21D-882590F9B29C}"/>
              </a:ext>
            </a:extLst>
          </p:cNvPr>
          <p:cNvSpPr>
            <a:spLocks noGrp="1"/>
          </p:cNvSpPr>
          <p:nvPr>
            <p:ph type="title"/>
          </p:nvPr>
        </p:nvSpPr>
        <p:spPr/>
        <p:txBody>
          <a:bodyPr/>
          <a:lstStyle/>
          <a:p>
            <a:r>
              <a:rPr lang="nb-NO"/>
              <a:t>Familien Granerud</a:t>
            </a:r>
          </a:p>
        </p:txBody>
      </p:sp>
      <p:sp>
        <p:nvSpPr>
          <p:cNvPr id="6" name="Plassholder for lysbildenummer 5">
            <a:extLst>
              <a:ext uri="{FF2B5EF4-FFF2-40B4-BE49-F238E27FC236}">
                <a16:creationId xmlns:a16="http://schemas.microsoft.com/office/drawing/2014/main" id="{B4A67DE2-A7AC-514C-9FA5-4E56A1CCE2F6}"/>
              </a:ext>
            </a:extLst>
          </p:cNvPr>
          <p:cNvSpPr>
            <a:spLocks noGrp="1"/>
          </p:cNvSpPr>
          <p:nvPr>
            <p:ph type="sldNum" sz="quarter" idx="4"/>
          </p:nvPr>
        </p:nvSpPr>
        <p:spPr/>
        <p:txBody>
          <a:bodyPr/>
          <a:lstStyle/>
          <a:p>
            <a:fld id="{2E283CC0-345D-D343-82F3-FFB8D624F077}" type="slidenum">
              <a:rPr lang="en-NO" smtClean="0"/>
              <a:pPr/>
              <a:t>10</a:t>
            </a:fld>
            <a:endParaRPr lang="en-NO"/>
          </a:p>
        </p:txBody>
      </p:sp>
      <p:sp>
        <p:nvSpPr>
          <p:cNvPr id="13" name="Text Placeholder 4">
            <a:extLst>
              <a:ext uri="{FF2B5EF4-FFF2-40B4-BE49-F238E27FC236}">
                <a16:creationId xmlns:a16="http://schemas.microsoft.com/office/drawing/2014/main" id="{6DF32E2B-EC70-5F47-9A8C-5E5F656DC302}"/>
              </a:ext>
            </a:extLst>
          </p:cNvPr>
          <p:cNvSpPr txBox="1">
            <a:spLocks/>
          </p:cNvSpPr>
          <p:nvPr/>
        </p:nvSpPr>
        <p:spPr>
          <a:xfrm>
            <a:off x="288000" y="2757600"/>
            <a:ext cx="6444000" cy="3558899"/>
          </a:xfrm>
          <a:prstGeom prst="rect">
            <a:avLst/>
          </a:prstGeom>
        </p:spPr>
        <p:txBody>
          <a:bodyPr lIns="0" tIns="0" rIns="0" bIns="0"/>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Bef>
                <a:spcPts val="800"/>
              </a:spcBef>
              <a:buSzPct val="120000"/>
              <a:buFont typeface="Wingdings" pitchFamily="2" charset="2"/>
              <a:buChar char="§"/>
            </a:pPr>
            <a:r>
              <a:rPr lang="nb-NO" sz="1800">
                <a:cs typeface="Calibri" panose="020F0502020204030204" pitchFamily="34" charset="0"/>
              </a:rPr>
              <a:t>Familien Granerud består av mamma og pappa – Linn og Jonas – og de tre barna Silje (14), Emma (8) og Håkon (4). Begge foreldrene har fulltidsjobber i hjembygda og barna er aktive både med sport og musikkskole. Linn og Jonas prioriterer tid med barna og hele familien tar gjerne en lang sykkeltur på søndagene.</a:t>
            </a:r>
          </a:p>
          <a:p>
            <a:pPr marL="216000" indent="-216000">
              <a:spcBef>
                <a:spcPts val="800"/>
              </a:spcBef>
              <a:buSzPct val="120000"/>
              <a:buFont typeface="Wingdings" pitchFamily="2" charset="2"/>
              <a:buChar char="§"/>
            </a:pPr>
            <a:r>
              <a:rPr lang="nb-NO" sz="1800">
                <a:cs typeface="Calibri" panose="020F0502020204030204" pitchFamily="34" charset="0"/>
              </a:rPr>
              <a:t>Linn prøver å gjøre storinnkjøp en gang i uken for å spare tid. De bor ikke så langt fra Sverige, så det hender at familien tar en handletur dit. Likevel blir det noe </a:t>
            </a:r>
            <a:r>
              <a:rPr lang="nb-NO" sz="1800" err="1">
                <a:cs typeface="Calibri" panose="020F0502020204030204" pitchFamily="34" charset="0"/>
              </a:rPr>
              <a:t>småhandling</a:t>
            </a:r>
            <a:r>
              <a:rPr lang="nb-NO" sz="1800">
                <a:cs typeface="Calibri" panose="020F0502020204030204" pitchFamily="34" charset="0"/>
              </a:rPr>
              <a:t> i løpet av uka, men da skal det helst passe inn i en travel hverdag.</a:t>
            </a:r>
          </a:p>
        </p:txBody>
      </p:sp>
      <p:pic>
        <p:nvPicPr>
          <p:cNvPr id="14" name="Plassholder for bilde 7">
            <a:extLst>
              <a:ext uri="{FF2B5EF4-FFF2-40B4-BE49-F238E27FC236}">
                <a16:creationId xmlns:a16="http://schemas.microsoft.com/office/drawing/2014/main" id="{B631F7CC-83E2-5342-83CC-226BDDEBB88E}"/>
              </a:ext>
            </a:extLst>
          </p:cNvPr>
          <p:cNvPicPr>
            <a:picLocks noChangeAspect="1"/>
          </p:cNvPicPr>
          <p:nvPr/>
        </p:nvPicPr>
        <p:blipFill>
          <a:blip r:embed="rId3">
            <a:extLst>
              <a:ext uri="{28A0092B-C50C-407E-A947-70E740481C1C}">
                <a14:useLocalDpi xmlns:a14="http://schemas.microsoft.com/office/drawing/2010/main" val="0"/>
              </a:ext>
            </a:extLst>
          </a:blip>
          <a:srcRect t="593" b="593"/>
          <a:stretch/>
        </p:blipFill>
        <p:spPr>
          <a:xfrm>
            <a:off x="7896200" y="3356992"/>
            <a:ext cx="4013225" cy="3066033"/>
          </a:xfrm>
          <a:prstGeom prst="rect">
            <a:avLst/>
          </a:prstGeom>
        </p:spPr>
      </p:pic>
      <p:pic>
        <p:nvPicPr>
          <p:cNvPr id="4" name="Bilde 3">
            <a:extLst>
              <a:ext uri="{FF2B5EF4-FFF2-40B4-BE49-F238E27FC236}">
                <a16:creationId xmlns:a16="http://schemas.microsoft.com/office/drawing/2014/main" id="{B49B8276-CC0D-F1E7-BEB7-862CE1CDC581}"/>
              </a:ext>
            </a:extLst>
          </p:cNvPr>
          <p:cNvPicPr>
            <a:picLocks noChangeAspect="1"/>
          </p:cNvPicPr>
          <p:nvPr/>
        </p:nvPicPr>
        <p:blipFill>
          <a:blip r:embed="rId4"/>
          <a:stretch>
            <a:fillRect/>
          </a:stretch>
        </p:blipFill>
        <p:spPr>
          <a:xfrm>
            <a:off x="11064552" y="6080240"/>
            <a:ext cx="755526" cy="244435"/>
          </a:xfrm>
          <a:prstGeom prst="rect">
            <a:avLst/>
          </a:prstGeom>
        </p:spPr>
      </p:pic>
      <p:sp>
        <p:nvSpPr>
          <p:cNvPr id="7" name="Subtitle 9">
            <a:extLst>
              <a:ext uri="{FF2B5EF4-FFF2-40B4-BE49-F238E27FC236}">
                <a16:creationId xmlns:a16="http://schemas.microsoft.com/office/drawing/2014/main" id="{05D0CA4D-59DC-1230-4870-C77FF5F14136}"/>
              </a:ext>
            </a:extLst>
          </p:cNvPr>
          <p:cNvSpPr>
            <a:spLocks noGrp="1"/>
          </p:cNvSpPr>
          <p:nvPr>
            <p:ph type="subTitle" idx="1"/>
          </p:nvPr>
        </p:nvSpPr>
        <p:spPr>
          <a:xfrm>
            <a:off x="6732000" y="1476000"/>
            <a:ext cx="5216423" cy="1289054"/>
          </a:xfrm>
        </p:spPr>
        <p:txBody>
          <a:bodyPr/>
          <a:lstStyle/>
          <a:p>
            <a:r>
              <a:rPr lang="nb-NO"/>
              <a:t>Brukerkarakter</a:t>
            </a:r>
            <a:endParaRPr lang="en-NO"/>
          </a:p>
        </p:txBody>
      </p:sp>
    </p:spTree>
    <p:extLst>
      <p:ext uri="{BB962C8B-B14F-4D97-AF65-F5344CB8AC3E}">
        <p14:creationId xmlns:p14="http://schemas.microsoft.com/office/powerpoint/2010/main" val="415200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70A28E-D42D-7C44-B21D-882590F9B29C}"/>
              </a:ext>
            </a:extLst>
          </p:cNvPr>
          <p:cNvSpPr>
            <a:spLocks noGrp="1"/>
          </p:cNvSpPr>
          <p:nvPr>
            <p:ph type="title"/>
          </p:nvPr>
        </p:nvSpPr>
        <p:spPr/>
        <p:txBody>
          <a:bodyPr/>
          <a:lstStyle/>
          <a:p>
            <a:r>
              <a:rPr lang="nb-NO"/>
              <a:t>Anders – </a:t>
            </a:r>
            <a:r>
              <a:rPr lang="nb-NO" err="1"/>
              <a:t>småbruker’n</a:t>
            </a:r>
            <a:r>
              <a:rPr lang="nb-NO"/>
              <a:t> fra </a:t>
            </a:r>
            <a:r>
              <a:rPr lang="nb-NO" err="1"/>
              <a:t>by’n</a:t>
            </a:r>
            <a:endParaRPr lang="nb-NO"/>
          </a:p>
        </p:txBody>
      </p:sp>
      <p:sp>
        <p:nvSpPr>
          <p:cNvPr id="6" name="Plassholder for lysbildenummer 5">
            <a:extLst>
              <a:ext uri="{FF2B5EF4-FFF2-40B4-BE49-F238E27FC236}">
                <a16:creationId xmlns:a16="http://schemas.microsoft.com/office/drawing/2014/main" id="{B4A67DE2-A7AC-514C-9FA5-4E56A1CCE2F6}"/>
              </a:ext>
            </a:extLst>
          </p:cNvPr>
          <p:cNvSpPr>
            <a:spLocks noGrp="1"/>
          </p:cNvSpPr>
          <p:nvPr>
            <p:ph type="sldNum" sz="quarter" idx="4"/>
          </p:nvPr>
        </p:nvSpPr>
        <p:spPr/>
        <p:txBody>
          <a:bodyPr/>
          <a:lstStyle/>
          <a:p>
            <a:fld id="{2E283CC0-345D-D343-82F3-FFB8D624F077}" type="slidenum">
              <a:rPr lang="en-NO" smtClean="0"/>
              <a:pPr/>
              <a:t>11</a:t>
            </a:fld>
            <a:endParaRPr lang="en-NO"/>
          </a:p>
        </p:txBody>
      </p:sp>
      <p:sp>
        <p:nvSpPr>
          <p:cNvPr id="13" name="Text Placeholder 4">
            <a:extLst>
              <a:ext uri="{FF2B5EF4-FFF2-40B4-BE49-F238E27FC236}">
                <a16:creationId xmlns:a16="http://schemas.microsoft.com/office/drawing/2014/main" id="{6DF32E2B-EC70-5F47-9A8C-5E5F656DC302}"/>
              </a:ext>
            </a:extLst>
          </p:cNvPr>
          <p:cNvSpPr txBox="1">
            <a:spLocks/>
          </p:cNvSpPr>
          <p:nvPr/>
        </p:nvSpPr>
        <p:spPr>
          <a:xfrm>
            <a:off x="288000" y="2757600"/>
            <a:ext cx="6444000" cy="3558899"/>
          </a:xfrm>
          <a:prstGeom prst="rect">
            <a:avLst/>
          </a:prstGeom>
        </p:spPr>
        <p:txBody>
          <a:bodyPr lIns="0" tIns="0" rIns="0" bIns="0"/>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Bef>
                <a:spcPts val="800"/>
              </a:spcBef>
              <a:buSzPct val="120000"/>
              <a:buFont typeface="Wingdings" pitchFamily="2" charset="2"/>
              <a:buChar char="§"/>
            </a:pPr>
            <a:r>
              <a:rPr lang="nb-NO" sz="1800">
                <a:cs typeface="Calibri" panose="020F0502020204030204" pitchFamily="34" charset="0"/>
              </a:rPr>
              <a:t>Anders bor egentlig i en liten leilighet på Tjuvholmen i Oslo og jobber som systemutvikler i et stort IT-selskap. Han kan ofte jobbe fra hjemmekontor, så derfor har han kjøpt seg et lite småbruk hvor han ofte er en uke av gangen.</a:t>
            </a:r>
          </a:p>
          <a:p>
            <a:pPr marL="216000" indent="-216000">
              <a:spcBef>
                <a:spcPts val="800"/>
              </a:spcBef>
              <a:buSzPct val="120000"/>
              <a:buFont typeface="Wingdings" pitchFamily="2" charset="2"/>
              <a:buChar char="§"/>
            </a:pPr>
            <a:r>
              <a:rPr lang="nb-NO" sz="1800">
                <a:cs typeface="Calibri" panose="020F0502020204030204" pitchFamily="34" charset="0"/>
              </a:rPr>
              <a:t>Anders driver selvfølgelig ikke som småbruker, men han har en liten kjøkkenhage hvor han dyrker urter og noen grønnsaker. Han er </a:t>
            </a:r>
            <a:r>
              <a:rPr lang="nb-NO" sz="1800" err="1">
                <a:cs typeface="Calibri" panose="020F0502020204030204" pitchFamily="34" charset="0"/>
              </a:rPr>
              <a:t>friluftsinteressert</a:t>
            </a:r>
            <a:r>
              <a:rPr lang="nb-NO" sz="1800">
                <a:cs typeface="Calibri" panose="020F0502020204030204" pitchFamily="34" charset="0"/>
              </a:rPr>
              <a:t> og opptatt av å ta vare på miljøet. Han eier ikke bil i Oslo, men tar bussen eller leier en bil hos </a:t>
            </a:r>
            <a:r>
              <a:rPr lang="nb-NO" sz="1800" err="1">
                <a:cs typeface="Calibri" panose="020F0502020204030204" pitchFamily="34" charset="0"/>
              </a:rPr>
              <a:t>Nabobil.no</a:t>
            </a:r>
            <a:r>
              <a:rPr lang="nb-NO" sz="1800">
                <a:cs typeface="Calibri" panose="020F0502020204030204" pitchFamily="34" charset="0"/>
              </a:rPr>
              <a:t> når han skal dra til småbruket.</a:t>
            </a:r>
          </a:p>
          <a:p>
            <a:pPr marL="216000" indent="-216000">
              <a:spcBef>
                <a:spcPts val="800"/>
              </a:spcBef>
              <a:buSzPct val="120000"/>
              <a:buFont typeface="Wingdings" pitchFamily="2" charset="2"/>
              <a:buChar char="§"/>
            </a:pPr>
            <a:r>
              <a:rPr lang="nb-NO" sz="1800">
                <a:cs typeface="Calibri" panose="020F0502020204030204" pitchFamily="34" charset="0"/>
              </a:rPr>
              <a:t>Anders er 29 år og singel, men dater en jente i Oslo. Det hender at hun tar fri noen dager og blir med Anders til småbruket.</a:t>
            </a:r>
          </a:p>
        </p:txBody>
      </p:sp>
      <p:pic>
        <p:nvPicPr>
          <p:cNvPr id="14" name="Plassholder for bilde 7">
            <a:extLst>
              <a:ext uri="{FF2B5EF4-FFF2-40B4-BE49-F238E27FC236}">
                <a16:creationId xmlns:a16="http://schemas.microsoft.com/office/drawing/2014/main" id="{B631F7CC-83E2-5342-83CC-226BDDEBB88E}"/>
              </a:ext>
            </a:extLst>
          </p:cNvPr>
          <p:cNvPicPr>
            <a:picLocks noChangeAspect="1"/>
          </p:cNvPicPr>
          <p:nvPr/>
        </p:nvPicPr>
        <p:blipFill rotWithShape="1">
          <a:blip r:embed="rId3">
            <a:extLst>
              <a:ext uri="{28A0092B-C50C-407E-A947-70E740481C1C}">
                <a14:useLocalDpi xmlns:a14="http://schemas.microsoft.com/office/drawing/2010/main" val="0"/>
              </a:ext>
            </a:extLst>
          </a:blip>
          <a:srcRect l="135" t="6496" r="-135" b="1315"/>
          <a:stretch/>
        </p:blipFill>
        <p:spPr>
          <a:xfrm>
            <a:off x="7896200" y="3356992"/>
            <a:ext cx="4013225" cy="3066033"/>
          </a:xfrm>
          <a:prstGeom prst="rect">
            <a:avLst/>
          </a:prstGeom>
        </p:spPr>
      </p:pic>
      <p:pic>
        <p:nvPicPr>
          <p:cNvPr id="3" name="Bilde 2">
            <a:extLst>
              <a:ext uri="{FF2B5EF4-FFF2-40B4-BE49-F238E27FC236}">
                <a16:creationId xmlns:a16="http://schemas.microsoft.com/office/drawing/2014/main" id="{2A57F1C9-6F6B-B006-498B-F1F77C110894}"/>
              </a:ext>
            </a:extLst>
          </p:cNvPr>
          <p:cNvPicPr>
            <a:picLocks noChangeAspect="1"/>
          </p:cNvPicPr>
          <p:nvPr/>
        </p:nvPicPr>
        <p:blipFill>
          <a:blip r:embed="rId4"/>
          <a:stretch>
            <a:fillRect/>
          </a:stretch>
        </p:blipFill>
        <p:spPr>
          <a:xfrm>
            <a:off x="11064552" y="6080240"/>
            <a:ext cx="755526" cy="244435"/>
          </a:xfrm>
          <a:prstGeom prst="rect">
            <a:avLst/>
          </a:prstGeom>
        </p:spPr>
      </p:pic>
      <p:sp>
        <p:nvSpPr>
          <p:cNvPr id="7" name="Subtitle 9">
            <a:extLst>
              <a:ext uri="{FF2B5EF4-FFF2-40B4-BE49-F238E27FC236}">
                <a16:creationId xmlns:a16="http://schemas.microsoft.com/office/drawing/2014/main" id="{270DD762-2A2C-5F91-D891-7A974D27BE72}"/>
              </a:ext>
            </a:extLst>
          </p:cNvPr>
          <p:cNvSpPr>
            <a:spLocks noGrp="1"/>
          </p:cNvSpPr>
          <p:nvPr>
            <p:ph type="subTitle" idx="1"/>
          </p:nvPr>
        </p:nvSpPr>
        <p:spPr>
          <a:xfrm>
            <a:off x="6732000" y="1476000"/>
            <a:ext cx="5216423" cy="1289054"/>
          </a:xfrm>
        </p:spPr>
        <p:txBody>
          <a:bodyPr/>
          <a:lstStyle/>
          <a:p>
            <a:r>
              <a:rPr lang="nb-NO"/>
              <a:t>Brukerkarakter</a:t>
            </a:r>
            <a:endParaRPr lang="en-NO"/>
          </a:p>
        </p:txBody>
      </p:sp>
    </p:spTree>
    <p:extLst>
      <p:ext uri="{BB962C8B-B14F-4D97-AF65-F5344CB8AC3E}">
        <p14:creationId xmlns:p14="http://schemas.microsoft.com/office/powerpoint/2010/main" val="115377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70A28E-D42D-7C44-B21D-882590F9B29C}"/>
              </a:ext>
            </a:extLst>
          </p:cNvPr>
          <p:cNvSpPr>
            <a:spLocks noGrp="1"/>
          </p:cNvSpPr>
          <p:nvPr>
            <p:ph type="title"/>
          </p:nvPr>
        </p:nvSpPr>
        <p:spPr/>
        <p:txBody>
          <a:bodyPr/>
          <a:lstStyle/>
          <a:p>
            <a:r>
              <a:rPr lang="nb-NO"/>
              <a:t>Knut – lokalpatrioten</a:t>
            </a:r>
          </a:p>
        </p:txBody>
      </p:sp>
      <p:sp>
        <p:nvSpPr>
          <p:cNvPr id="6" name="Plassholder for lysbildenummer 5">
            <a:extLst>
              <a:ext uri="{FF2B5EF4-FFF2-40B4-BE49-F238E27FC236}">
                <a16:creationId xmlns:a16="http://schemas.microsoft.com/office/drawing/2014/main" id="{B4A67DE2-A7AC-514C-9FA5-4E56A1CCE2F6}"/>
              </a:ext>
            </a:extLst>
          </p:cNvPr>
          <p:cNvSpPr>
            <a:spLocks noGrp="1"/>
          </p:cNvSpPr>
          <p:nvPr>
            <p:ph type="sldNum" sz="quarter" idx="4"/>
          </p:nvPr>
        </p:nvSpPr>
        <p:spPr/>
        <p:txBody>
          <a:bodyPr/>
          <a:lstStyle/>
          <a:p>
            <a:fld id="{2E283CC0-345D-D343-82F3-FFB8D624F077}" type="slidenum">
              <a:rPr lang="en-NO" smtClean="0"/>
              <a:pPr/>
              <a:t>12</a:t>
            </a:fld>
            <a:endParaRPr lang="en-NO"/>
          </a:p>
        </p:txBody>
      </p:sp>
      <p:sp>
        <p:nvSpPr>
          <p:cNvPr id="13" name="Text Placeholder 4">
            <a:extLst>
              <a:ext uri="{FF2B5EF4-FFF2-40B4-BE49-F238E27FC236}">
                <a16:creationId xmlns:a16="http://schemas.microsoft.com/office/drawing/2014/main" id="{6DF32E2B-EC70-5F47-9A8C-5E5F656DC302}"/>
              </a:ext>
            </a:extLst>
          </p:cNvPr>
          <p:cNvSpPr txBox="1">
            <a:spLocks/>
          </p:cNvSpPr>
          <p:nvPr/>
        </p:nvSpPr>
        <p:spPr>
          <a:xfrm>
            <a:off x="288000" y="2757600"/>
            <a:ext cx="6444000" cy="3558899"/>
          </a:xfrm>
          <a:prstGeom prst="rect">
            <a:avLst/>
          </a:prstGeom>
        </p:spPr>
        <p:txBody>
          <a:bodyPr lIns="0" tIns="0" rIns="0" bIns="0"/>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Bef>
                <a:spcPts val="800"/>
              </a:spcBef>
              <a:buSzPct val="120000"/>
              <a:buFont typeface="Wingdings" pitchFamily="2" charset="2"/>
              <a:buChar char="§"/>
            </a:pPr>
            <a:r>
              <a:rPr lang="nb-NO" sz="1800">
                <a:cs typeface="Calibri" panose="020F0502020204030204" pitchFamily="34" charset="0"/>
              </a:rPr>
              <a:t>Knut (46) er gift med Hanne (45). Begge er lokalpatrioter og opptatt av at bygda deres skal utvikle seg. Knut har overtatt slektsgården, men opplever at det også er nødvendig å skaffe seg inntekter på andre måter gjennom utleie av lager, snøbrøyting og salg av hyttetomter. Han ble for fire år siden valgt inn i kommunestyret for Senterpartiet. Hanne er vedlikeholdssjef i kommunen og bruker mye tid på frivillig arbeid.</a:t>
            </a:r>
          </a:p>
          <a:p>
            <a:pPr marL="216000" indent="-216000">
              <a:spcBef>
                <a:spcPts val="800"/>
              </a:spcBef>
              <a:buSzPct val="120000"/>
              <a:buFont typeface="Wingdings" pitchFamily="2" charset="2"/>
              <a:buChar char="§"/>
            </a:pPr>
            <a:r>
              <a:rPr lang="nb-NO" sz="1800">
                <a:cs typeface="Calibri" panose="020F0502020204030204" pitchFamily="34" charset="0"/>
              </a:rPr>
              <a:t>Knut og Hanne har to barn som begge er studenter, en i Oslo og en i Trondheim. De er opptatt med sitt, men det er ekstra stas når barna kommer på besøk til hjembygda i feriene.</a:t>
            </a:r>
          </a:p>
        </p:txBody>
      </p:sp>
      <p:pic>
        <p:nvPicPr>
          <p:cNvPr id="14" name="Plassholder for bilde 7">
            <a:extLst>
              <a:ext uri="{FF2B5EF4-FFF2-40B4-BE49-F238E27FC236}">
                <a16:creationId xmlns:a16="http://schemas.microsoft.com/office/drawing/2014/main" id="{B631F7CC-83E2-5342-83CC-226BDDEBB88E}"/>
              </a:ext>
            </a:extLst>
          </p:cNvPr>
          <p:cNvPicPr>
            <a:picLocks noChangeAspect="1"/>
          </p:cNvPicPr>
          <p:nvPr/>
        </p:nvPicPr>
        <p:blipFill rotWithShape="1">
          <a:blip r:embed="rId3">
            <a:extLst>
              <a:ext uri="{28A0092B-C50C-407E-A947-70E740481C1C}">
                <a14:useLocalDpi xmlns:a14="http://schemas.microsoft.com/office/drawing/2010/main" val="0"/>
              </a:ext>
            </a:extLst>
          </a:blip>
          <a:srcRect l="3354" t="1647" r="3168" b="28235"/>
          <a:stretch/>
        </p:blipFill>
        <p:spPr>
          <a:xfrm>
            <a:off x="7896200" y="3356992"/>
            <a:ext cx="4013225" cy="3066033"/>
          </a:xfrm>
          <a:prstGeom prst="rect">
            <a:avLst/>
          </a:prstGeom>
        </p:spPr>
      </p:pic>
      <p:pic>
        <p:nvPicPr>
          <p:cNvPr id="4" name="Bilde 3">
            <a:extLst>
              <a:ext uri="{FF2B5EF4-FFF2-40B4-BE49-F238E27FC236}">
                <a16:creationId xmlns:a16="http://schemas.microsoft.com/office/drawing/2014/main" id="{3F2B6679-7C5C-3DA5-7083-6F0F2BDFC44D}"/>
              </a:ext>
            </a:extLst>
          </p:cNvPr>
          <p:cNvPicPr>
            <a:picLocks noChangeAspect="1"/>
          </p:cNvPicPr>
          <p:nvPr/>
        </p:nvPicPr>
        <p:blipFill>
          <a:blip r:embed="rId4"/>
          <a:stretch>
            <a:fillRect/>
          </a:stretch>
        </p:blipFill>
        <p:spPr>
          <a:xfrm>
            <a:off x="11064552" y="6080240"/>
            <a:ext cx="755526" cy="244435"/>
          </a:xfrm>
          <a:prstGeom prst="rect">
            <a:avLst/>
          </a:prstGeom>
        </p:spPr>
      </p:pic>
      <p:sp>
        <p:nvSpPr>
          <p:cNvPr id="7" name="Subtitle 9">
            <a:extLst>
              <a:ext uri="{FF2B5EF4-FFF2-40B4-BE49-F238E27FC236}">
                <a16:creationId xmlns:a16="http://schemas.microsoft.com/office/drawing/2014/main" id="{AFC022C0-230D-4E2D-FD73-530C93B1BC00}"/>
              </a:ext>
            </a:extLst>
          </p:cNvPr>
          <p:cNvSpPr>
            <a:spLocks noGrp="1"/>
          </p:cNvSpPr>
          <p:nvPr>
            <p:ph type="subTitle" idx="1"/>
          </p:nvPr>
        </p:nvSpPr>
        <p:spPr>
          <a:xfrm>
            <a:off x="6732000" y="1476000"/>
            <a:ext cx="5216423" cy="1289054"/>
          </a:xfrm>
        </p:spPr>
        <p:txBody>
          <a:bodyPr/>
          <a:lstStyle/>
          <a:p>
            <a:r>
              <a:rPr lang="nb-NO"/>
              <a:t>Brukerkarakter</a:t>
            </a:r>
            <a:endParaRPr lang="en-NO"/>
          </a:p>
        </p:txBody>
      </p:sp>
    </p:spTree>
    <p:extLst>
      <p:ext uri="{BB962C8B-B14F-4D97-AF65-F5344CB8AC3E}">
        <p14:creationId xmlns:p14="http://schemas.microsoft.com/office/powerpoint/2010/main" val="285019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942E-A4B0-B746-A2FE-97C74F6E6038}"/>
              </a:ext>
            </a:extLst>
          </p:cNvPr>
          <p:cNvSpPr>
            <a:spLocks noGrp="1"/>
          </p:cNvSpPr>
          <p:nvPr>
            <p:ph type="title"/>
          </p:nvPr>
        </p:nvSpPr>
        <p:spPr/>
        <p:txBody>
          <a:bodyPr/>
          <a:lstStyle/>
          <a:p>
            <a:r>
              <a:rPr lang="nb-NO"/>
              <a:t>Kundereisen</a:t>
            </a:r>
            <a:endParaRPr lang="en-NO"/>
          </a:p>
        </p:txBody>
      </p:sp>
      <p:sp>
        <p:nvSpPr>
          <p:cNvPr id="5" name="Slide Number Placeholder 4">
            <a:extLst>
              <a:ext uri="{FF2B5EF4-FFF2-40B4-BE49-F238E27FC236}">
                <a16:creationId xmlns:a16="http://schemas.microsoft.com/office/drawing/2014/main" id="{8DB363EE-3AE2-7B42-B021-DBA9991E7D7E}"/>
              </a:ext>
            </a:extLst>
          </p:cNvPr>
          <p:cNvSpPr>
            <a:spLocks noGrp="1"/>
          </p:cNvSpPr>
          <p:nvPr>
            <p:ph type="sldNum" sz="quarter" idx="4"/>
          </p:nvPr>
        </p:nvSpPr>
        <p:spPr/>
        <p:txBody>
          <a:bodyPr/>
          <a:lstStyle/>
          <a:p>
            <a:fld id="{2E283CC0-345D-D343-82F3-FFB8D624F077}" type="slidenum">
              <a:rPr lang="en-NO" smtClean="0"/>
              <a:pPr/>
              <a:t>13</a:t>
            </a:fld>
            <a:endParaRPr lang="en-NO"/>
          </a:p>
        </p:txBody>
      </p:sp>
      <p:pic>
        <p:nvPicPr>
          <p:cNvPr id="2" name="Picture Placeholder 6" descr="A group of people sitting at a table with laptops&#10;&#10;Description automatically generated with medium confidence">
            <a:extLst>
              <a:ext uri="{FF2B5EF4-FFF2-40B4-BE49-F238E27FC236}">
                <a16:creationId xmlns:a16="http://schemas.microsoft.com/office/drawing/2014/main" id="{11830984-81D4-AB34-86C1-BB9C50F65D65}"/>
              </a:ext>
            </a:extLst>
          </p:cNvPr>
          <p:cNvPicPr>
            <a:picLocks noChangeAspect="1"/>
          </p:cNvPicPr>
          <p:nvPr/>
        </p:nvPicPr>
        <p:blipFill rotWithShape="1">
          <a:blip r:embed="rId3">
            <a:extLst>
              <a:ext uri="{28A0092B-C50C-407E-A947-70E740481C1C}">
                <a14:useLocalDpi xmlns:a14="http://schemas.microsoft.com/office/drawing/2010/main" val="0"/>
              </a:ext>
            </a:extLst>
          </a:blip>
          <a:srcRect l="21540" t="20644" r="262" b="42633"/>
          <a:stretch/>
        </p:blipFill>
        <p:spPr>
          <a:xfrm>
            <a:off x="288000" y="2790000"/>
            <a:ext cx="11621425" cy="3636000"/>
          </a:xfrm>
          <a:prstGeom prst="rect">
            <a:avLst/>
          </a:prstGeom>
          <a:solidFill>
            <a:schemeClr val="tx2">
              <a:lumMod val="20000"/>
              <a:lumOff val="80000"/>
            </a:schemeClr>
          </a:solidFill>
        </p:spPr>
      </p:pic>
    </p:spTree>
    <p:extLst>
      <p:ext uri="{BB962C8B-B14F-4D97-AF65-F5344CB8AC3E}">
        <p14:creationId xmlns:p14="http://schemas.microsoft.com/office/powerpoint/2010/main" val="144252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2" name="Rett pil 161">
            <a:extLst>
              <a:ext uri="{FF2B5EF4-FFF2-40B4-BE49-F238E27FC236}">
                <a16:creationId xmlns:a16="http://schemas.microsoft.com/office/drawing/2014/main" id="{70691516-B643-71BD-45B4-9014339146DB}"/>
              </a:ext>
            </a:extLst>
          </p:cNvPr>
          <p:cNvCxnSpPr>
            <a:cxnSpLocks/>
          </p:cNvCxnSpPr>
          <p:nvPr/>
        </p:nvCxnSpPr>
        <p:spPr>
          <a:xfrm flipV="1">
            <a:off x="1564481" y="3033686"/>
            <a:ext cx="10339387" cy="208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548EEAD6-C58F-A743-BAE3-801D362D569A}"/>
              </a:ext>
            </a:extLst>
          </p:cNvPr>
          <p:cNvSpPr>
            <a:spLocks noGrp="1"/>
          </p:cNvSpPr>
          <p:nvPr>
            <p:ph type="title"/>
          </p:nvPr>
        </p:nvSpPr>
        <p:spPr/>
        <p:txBody>
          <a:bodyPr/>
          <a:lstStyle/>
          <a:p>
            <a:r>
              <a:rPr lang="nb-NO"/>
              <a:t>Kundereisen</a:t>
            </a:r>
            <a:endParaRPr lang="en-NO"/>
          </a:p>
        </p:txBody>
      </p:sp>
      <p:sp>
        <p:nvSpPr>
          <p:cNvPr id="166" name="Undertittel 165">
            <a:extLst>
              <a:ext uri="{FF2B5EF4-FFF2-40B4-BE49-F238E27FC236}">
                <a16:creationId xmlns:a16="http://schemas.microsoft.com/office/drawing/2014/main" id="{EA0B3DC8-77F8-A096-C4A9-519925943B5D}"/>
              </a:ext>
            </a:extLst>
          </p:cNvPr>
          <p:cNvSpPr>
            <a:spLocks noGrp="1"/>
          </p:cNvSpPr>
          <p:nvPr>
            <p:ph type="subTitle" idx="1"/>
          </p:nvPr>
        </p:nvSpPr>
        <p:spPr>
          <a:xfrm>
            <a:off x="6732000" y="1476000"/>
            <a:ext cx="4188536" cy="1289054"/>
          </a:xfrm>
        </p:spPr>
        <p:txBody>
          <a:bodyPr/>
          <a:lstStyle/>
          <a:p>
            <a:r>
              <a:rPr lang="nb-NO" sz="2000"/>
              <a:t>Hvilke negative og positive opplevelser skapes gjennom kundereisen?</a:t>
            </a:r>
          </a:p>
        </p:txBody>
      </p:sp>
      <p:sp>
        <p:nvSpPr>
          <p:cNvPr id="6" name="Slide Number Placeholder 5">
            <a:extLst>
              <a:ext uri="{FF2B5EF4-FFF2-40B4-BE49-F238E27FC236}">
                <a16:creationId xmlns:a16="http://schemas.microsoft.com/office/drawing/2014/main" id="{6491098C-153E-1B42-A378-6EA7CFDCD5B0}"/>
              </a:ext>
            </a:extLst>
          </p:cNvPr>
          <p:cNvSpPr>
            <a:spLocks noGrp="1"/>
          </p:cNvSpPr>
          <p:nvPr>
            <p:ph type="sldNum" sz="quarter" idx="4"/>
          </p:nvPr>
        </p:nvSpPr>
        <p:spPr/>
        <p:txBody>
          <a:bodyPr/>
          <a:lstStyle/>
          <a:p>
            <a:fld id="{2E283CC0-345D-D343-82F3-FFB8D624F077}" type="slidenum">
              <a:rPr lang="en-NO" smtClean="0"/>
              <a:pPr/>
              <a:t>14</a:t>
            </a:fld>
            <a:endParaRPr lang="en-NO"/>
          </a:p>
        </p:txBody>
      </p:sp>
      <p:pic>
        <p:nvPicPr>
          <p:cNvPr id="3" name="Graphic 5">
            <a:extLst>
              <a:ext uri="{FF2B5EF4-FFF2-40B4-BE49-F238E27FC236}">
                <a16:creationId xmlns:a16="http://schemas.microsoft.com/office/drawing/2014/main" id="{436883F2-D10A-F2F8-34F6-39C6E6A042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238" y="2805436"/>
            <a:ext cx="1288800" cy="1288800"/>
          </a:xfrm>
          <a:prstGeom prst="rect">
            <a:avLst/>
          </a:prstGeom>
        </p:spPr>
      </p:pic>
      <p:grpSp>
        <p:nvGrpSpPr>
          <p:cNvPr id="160" name="Gruppe 159">
            <a:extLst>
              <a:ext uri="{FF2B5EF4-FFF2-40B4-BE49-F238E27FC236}">
                <a16:creationId xmlns:a16="http://schemas.microsoft.com/office/drawing/2014/main" id="{89F4AA91-C838-B021-8223-4F937C8719AA}"/>
              </a:ext>
            </a:extLst>
          </p:cNvPr>
          <p:cNvGrpSpPr/>
          <p:nvPr/>
        </p:nvGrpSpPr>
        <p:grpSpPr>
          <a:xfrm>
            <a:off x="1570038" y="2780928"/>
            <a:ext cx="10142584" cy="506285"/>
            <a:chOff x="1570038" y="3140968"/>
            <a:chExt cx="10339387" cy="648072"/>
          </a:xfrm>
        </p:grpSpPr>
        <p:sp>
          <p:nvSpPr>
            <p:cNvPr id="4" name="Rektangel 3">
              <a:extLst>
                <a:ext uri="{FF2B5EF4-FFF2-40B4-BE49-F238E27FC236}">
                  <a16:creationId xmlns:a16="http://schemas.microsoft.com/office/drawing/2014/main" id="{CD682838-9291-003E-50A4-85A85F8AD9EB}"/>
                </a:ext>
              </a:extLst>
            </p:cNvPr>
            <p:cNvSpPr/>
            <p:nvPr/>
          </p:nvSpPr>
          <p:spPr>
            <a:xfrm>
              <a:off x="1570038" y="3140968"/>
              <a:ext cx="1351415" cy="648072"/>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3ED6D041-D366-DDAA-2297-A22BA8A7DB23}"/>
                </a:ext>
              </a:extLst>
            </p:cNvPr>
            <p:cNvSpPr/>
            <p:nvPr/>
          </p:nvSpPr>
          <p:spPr>
            <a:xfrm>
              <a:off x="3368575" y="3140968"/>
              <a:ext cx="1351415" cy="648072"/>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ED505966-89BC-4D09-4BDD-5B40EAEBB2D6}"/>
                </a:ext>
              </a:extLst>
            </p:cNvPr>
            <p:cNvSpPr/>
            <p:nvPr/>
          </p:nvSpPr>
          <p:spPr>
            <a:xfrm>
              <a:off x="5167112" y="3140968"/>
              <a:ext cx="1351415" cy="648072"/>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28CE6086-C389-54C7-CB34-96BC482F983D}"/>
                </a:ext>
              </a:extLst>
            </p:cNvPr>
            <p:cNvSpPr/>
            <p:nvPr/>
          </p:nvSpPr>
          <p:spPr>
            <a:xfrm>
              <a:off x="6964078" y="3140968"/>
              <a:ext cx="1351415" cy="648072"/>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0376900A-F26E-E2DF-0316-EBD9501D6D4E}"/>
                </a:ext>
              </a:extLst>
            </p:cNvPr>
            <p:cNvSpPr/>
            <p:nvPr/>
          </p:nvSpPr>
          <p:spPr>
            <a:xfrm>
              <a:off x="8761044" y="3140968"/>
              <a:ext cx="1351415" cy="648072"/>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F9FE4273-4014-B5A6-2C1B-3A497D03769F}"/>
                </a:ext>
              </a:extLst>
            </p:cNvPr>
            <p:cNvSpPr/>
            <p:nvPr/>
          </p:nvSpPr>
          <p:spPr>
            <a:xfrm>
              <a:off x="10558010" y="3140968"/>
              <a:ext cx="1351415" cy="648072"/>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assholder for innhold 2">
              <a:extLst>
                <a:ext uri="{FF2B5EF4-FFF2-40B4-BE49-F238E27FC236}">
                  <a16:creationId xmlns:a16="http://schemas.microsoft.com/office/drawing/2014/main" id="{FC7B747B-E6FC-7A8E-B4EB-B648DA71E015}"/>
                </a:ext>
              </a:extLst>
            </p:cNvPr>
            <p:cNvSpPr txBox="1">
              <a:spLocks/>
            </p:cNvSpPr>
            <p:nvPr/>
          </p:nvSpPr>
          <p:spPr>
            <a:xfrm>
              <a:off x="1598713" y="3212976"/>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200">
                  <a:solidFill>
                    <a:schemeClr val="tx1"/>
                  </a:solidFill>
                </a:rPr>
                <a:t>Oppmerksomhet</a:t>
              </a:r>
              <a:endParaRPr lang="nb-NO" sz="1500">
                <a:solidFill>
                  <a:schemeClr val="tx1"/>
                </a:solidFill>
              </a:endParaRPr>
            </a:p>
          </p:txBody>
        </p:sp>
        <p:sp>
          <p:nvSpPr>
            <p:cNvPr id="14" name="Plassholder for innhold 2">
              <a:extLst>
                <a:ext uri="{FF2B5EF4-FFF2-40B4-BE49-F238E27FC236}">
                  <a16:creationId xmlns:a16="http://schemas.microsoft.com/office/drawing/2014/main" id="{291E7B35-F025-E300-38B8-5D23AEEBABD4}"/>
                </a:ext>
              </a:extLst>
            </p:cNvPr>
            <p:cNvSpPr txBox="1">
              <a:spLocks/>
            </p:cNvSpPr>
            <p:nvPr/>
          </p:nvSpPr>
          <p:spPr>
            <a:xfrm>
              <a:off x="3394907" y="3217803"/>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200">
                  <a:solidFill>
                    <a:schemeClr val="tx1"/>
                  </a:solidFill>
                </a:rPr>
                <a:t>Vurdering</a:t>
              </a:r>
              <a:endParaRPr lang="nb-NO" sz="1500">
                <a:solidFill>
                  <a:schemeClr val="tx1"/>
                </a:solidFill>
              </a:endParaRPr>
            </a:p>
          </p:txBody>
        </p:sp>
        <p:sp>
          <p:nvSpPr>
            <p:cNvPr id="17" name="Plassholder for innhold 2">
              <a:extLst>
                <a:ext uri="{FF2B5EF4-FFF2-40B4-BE49-F238E27FC236}">
                  <a16:creationId xmlns:a16="http://schemas.microsoft.com/office/drawing/2014/main" id="{B03FF1BF-9DB6-C123-6316-D2AA15DF3795}"/>
                </a:ext>
              </a:extLst>
            </p:cNvPr>
            <p:cNvSpPr txBox="1">
              <a:spLocks/>
            </p:cNvSpPr>
            <p:nvPr/>
          </p:nvSpPr>
          <p:spPr>
            <a:xfrm>
              <a:off x="5198806" y="3212976"/>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200">
                  <a:solidFill>
                    <a:schemeClr val="tx1"/>
                  </a:solidFill>
                </a:rPr>
                <a:t>Handel</a:t>
              </a:r>
              <a:endParaRPr lang="nb-NO" sz="1500">
                <a:solidFill>
                  <a:schemeClr val="tx1"/>
                </a:solidFill>
              </a:endParaRPr>
            </a:p>
          </p:txBody>
        </p:sp>
        <p:sp>
          <p:nvSpPr>
            <p:cNvPr id="18" name="Plassholder for innhold 2">
              <a:extLst>
                <a:ext uri="{FF2B5EF4-FFF2-40B4-BE49-F238E27FC236}">
                  <a16:creationId xmlns:a16="http://schemas.microsoft.com/office/drawing/2014/main" id="{CC6A8AE5-EB65-B095-E772-D95AA7D37166}"/>
                </a:ext>
              </a:extLst>
            </p:cNvPr>
            <p:cNvSpPr txBox="1">
              <a:spLocks/>
            </p:cNvSpPr>
            <p:nvPr/>
          </p:nvSpPr>
          <p:spPr>
            <a:xfrm>
              <a:off x="6995000" y="3217803"/>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200">
                  <a:solidFill>
                    <a:schemeClr val="tx1"/>
                  </a:solidFill>
                </a:rPr>
                <a:t>Service</a:t>
              </a:r>
              <a:endParaRPr lang="nb-NO" sz="1500">
                <a:solidFill>
                  <a:schemeClr val="tx1"/>
                </a:solidFill>
              </a:endParaRPr>
            </a:p>
          </p:txBody>
        </p:sp>
        <p:sp>
          <p:nvSpPr>
            <p:cNvPr id="20" name="Plassholder for innhold 2">
              <a:extLst>
                <a:ext uri="{FF2B5EF4-FFF2-40B4-BE49-F238E27FC236}">
                  <a16:creationId xmlns:a16="http://schemas.microsoft.com/office/drawing/2014/main" id="{741DA559-101D-03D8-3CCB-327546F47A24}"/>
                </a:ext>
              </a:extLst>
            </p:cNvPr>
            <p:cNvSpPr txBox="1">
              <a:spLocks/>
            </p:cNvSpPr>
            <p:nvPr/>
          </p:nvSpPr>
          <p:spPr>
            <a:xfrm>
              <a:off x="8786502" y="3212976"/>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200">
                  <a:solidFill>
                    <a:schemeClr val="tx1"/>
                  </a:solidFill>
                </a:rPr>
                <a:t>Lojalitet</a:t>
              </a:r>
              <a:endParaRPr lang="nb-NO" sz="1500">
                <a:solidFill>
                  <a:schemeClr val="tx1"/>
                </a:solidFill>
              </a:endParaRPr>
            </a:p>
          </p:txBody>
        </p:sp>
        <p:sp>
          <p:nvSpPr>
            <p:cNvPr id="21" name="Plassholder for innhold 2">
              <a:extLst>
                <a:ext uri="{FF2B5EF4-FFF2-40B4-BE49-F238E27FC236}">
                  <a16:creationId xmlns:a16="http://schemas.microsoft.com/office/drawing/2014/main" id="{930E2F2F-4177-FAAA-81E8-B3A54054A5C4}"/>
                </a:ext>
              </a:extLst>
            </p:cNvPr>
            <p:cNvSpPr txBox="1">
              <a:spLocks/>
            </p:cNvSpPr>
            <p:nvPr/>
          </p:nvSpPr>
          <p:spPr>
            <a:xfrm>
              <a:off x="10582696" y="3217803"/>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200">
                  <a:solidFill>
                    <a:schemeClr val="tx1"/>
                  </a:solidFill>
                </a:rPr>
                <a:t>Påvirkning</a:t>
              </a:r>
              <a:endParaRPr lang="nb-NO" sz="1500">
                <a:solidFill>
                  <a:schemeClr val="tx1"/>
                </a:solidFill>
              </a:endParaRPr>
            </a:p>
          </p:txBody>
        </p:sp>
      </p:grpSp>
      <p:sp>
        <p:nvSpPr>
          <p:cNvPr id="165" name="Text Box 9">
            <a:extLst>
              <a:ext uri="{FF2B5EF4-FFF2-40B4-BE49-F238E27FC236}">
                <a16:creationId xmlns:a16="http://schemas.microsoft.com/office/drawing/2014/main" id="{B43F7771-630F-CBA4-4E8A-033A211B2095}"/>
              </a:ext>
            </a:extLst>
          </p:cNvPr>
          <p:cNvSpPr txBox="1">
            <a:spLocks noChangeArrowheads="1"/>
          </p:cNvSpPr>
          <p:nvPr/>
        </p:nvSpPr>
        <p:spPr bwMode="auto">
          <a:xfrm>
            <a:off x="1566710" y="3464173"/>
            <a:ext cx="1425229" cy="23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Annonser, skilt, plakater</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Kampanjer</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Samlingsplass</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Omtale / munn til munn</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Sosiale medier</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Førsteinntrykk</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Aktivt søk</a:t>
            </a:r>
          </a:p>
        </p:txBody>
      </p:sp>
      <p:sp>
        <p:nvSpPr>
          <p:cNvPr id="169" name="Text Box 9">
            <a:extLst>
              <a:ext uri="{FF2B5EF4-FFF2-40B4-BE49-F238E27FC236}">
                <a16:creationId xmlns:a16="http://schemas.microsoft.com/office/drawing/2014/main" id="{E25A5038-7BF7-3F6F-CDF6-E3DA0FBF6F86}"/>
              </a:ext>
            </a:extLst>
          </p:cNvPr>
          <p:cNvSpPr txBox="1">
            <a:spLocks noChangeArrowheads="1"/>
          </p:cNvSpPr>
          <p:nvPr/>
        </p:nvSpPr>
        <p:spPr bwMode="auto">
          <a:xfrm>
            <a:off x="3331013" y="3475249"/>
            <a:ext cx="1332885" cy="265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Media</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Åpningstider</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Utvalg</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Beliggenhet</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Omtale </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Parkering</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Kampanjer/ tilbud</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Inngangsparti/fasade</a:t>
            </a:r>
          </a:p>
        </p:txBody>
      </p:sp>
      <p:sp>
        <p:nvSpPr>
          <p:cNvPr id="170" name="Text Box 9">
            <a:extLst>
              <a:ext uri="{FF2B5EF4-FFF2-40B4-BE49-F238E27FC236}">
                <a16:creationId xmlns:a16="http://schemas.microsoft.com/office/drawing/2014/main" id="{53A3BD18-6FC6-1B1C-715A-DEF92F382C0D}"/>
              </a:ext>
            </a:extLst>
          </p:cNvPr>
          <p:cNvSpPr txBox="1">
            <a:spLocks noChangeArrowheads="1"/>
          </p:cNvSpPr>
          <p:nvPr/>
        </p:nvSpPr>
        <p:spPr bwMode="auto">
          <a:xfrm>
            <a:off x="5002972" y="3456588"/>
            <a:ext cx="1512168" cy="278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Tilleggstjeneste</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Utforming / orden i butikk</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Butikkstandard </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Utvalg</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Vertskap </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Tips </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Tilgjengelighet </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Tilbud </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Nyheter</a:t>
            </a:r>
          </a:p>
        </p:txBody>
      </p:sp>
      <p:sp>
        <p:nvSpPr>
          <p:cNvPr id="171" name="Text Box 9">
            <a:extLst>
              <a:ext uri="{FF2B5EF4-FFF2-40B4-BE49-F238E27FC236}">
                <a16:creationId xmlns:a16="http://schemas.microsoft.com/office/drawing/2014/main" id="{7070A73D-30C5-CE0A-A3F8-B76AEAF26C51}"/>
              </a:ext>
            </a:extLst>
          </p:cNvPr>
          <p:cNvSpPr txBox="1">
            <a:spLocks noChangeArrowheads="1"/>
          </p:cNvSpPr>
          <p:nvPr/>
        </p:nvSpPr>
        <p:spPr bwMode="auto">
          <a:xfrm>
            <a:off x="6854214" y="3460299"/>
            <a:ext cx="1332885" cy="281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Informasjon</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Smittevern</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Personalet</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Selvbetjening</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Øyekontakt</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Hjelp</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Møteplass /  ryddig kaffekrok</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Pakking og varelevering</a:t>
            </a:r>
          </a:p>
        </p:txBody>
      </p:sp>
      <p:sp>
        <p:nvSpPr>
          <p:cNvPr id="172" name="Text Box 9">
            <a:extLst>
              <a:ext uri="{FF2B5EF4-FFF2-40B4-BE49-F238E27FC236}">
                <a16:creationId xmlns:a16="http://schemas.microsoft.com/office/drawing/2014/main" id="{E15166B5-B411-9A9F-1F72-0DCB87C256C3}"/>
              </a:ext>
            </a:extLst>
          </p:cNvPr>
          <p:cNvSpPr txBox="1">
            <a:spLocks noChangeArrowheads="1"/>
          </p:cNvSpPr>
          <p:nvPr/>
        </p:nvSpPr>
        <p:spPr bwMode="auto">
          <a:xfrm>
            <a:off x="8618517" y="3456588"/>
            <a:ext cx="1512168" cy="331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Lokalsamfunns-entreprenør</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Kunde-undersøkelser</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Øyekontakt, smil og samtaler</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Små overraskelser</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Engasjerte ansatte</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Tilbud</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Oppfølging av tilbakemeldinger</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Sosiale medier</a:t>
            </a:r>
          </a:p>
        </p:txBody>
      </p:sp>
      <p:sp>
        <p:nvSpPr>
          <p:cNvPr id="173" name="Text Box 9">
            <a:extLst>
              <a:ext uri="{FF2B5EF4-FFF2-40B4-BE49-F238E27FC236}">
                <a16:creationId xmlns:a16="http://schemas.microsoft.com/office/drawing/2014/main" id="{4D5283AB-0C8C-8E93-CFD7-CC31A67413D7}"/>
              </a:ext>
            </a:extLst>
          </p:cNvPr>
          <p:cNvSpPr txBox="1">
            <a:spLocks noChangeArrowheads="1"/>
          </p:cNvSpPr>
          <p:nvPr/>
        </p:nvSpPr>
        <p:spPr bwMode="auto">
          <a:xfrm>
            <a:off x="10381279" y="3456250"/>
            <a:ext cx="1522589" cy="193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Engasjement</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Anbefalinger</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Delinger </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Oppfølging av kunde-undersøkelser og -ønsker</a:t>
            </a:r>
          </a:p>
          <a:p>
            <a:pPr marL="216000" indent="-216000" eaLnBrk="1" hangingPunct="1">
              <a:lnSpc>
                <a:spcPct val="90000"/>
              </a:lnSpc>
              <a:spcBef>
                <a:spcPts val="1000"/>
              </a:spcBef>
              <a:buClr>
                <a:srgbClr val="ED0000"/>
              </a:buClr>
              <a:buSzPct val="120000"/>
              <a:buFont typeface="Wingdings" pitchFamily="2" charset="2"/>
              <a:buChar char="§"/>
            </a:pPr>
            <a:r>
              <a:rPr lang="nb-NO" altLang="nb-NO" sz="1200" b="0">
                <a:latin typeface="Innovation Norway" panose="020B0500030000000000" pitchFamily="34" charset="77"/>
              </a:rPr>
              <a:t>Historiefortelling</a:t>
            </a:r>
          </a:p>
        </p:txBody>
      </p:sp>
    </p:spTree>
    <p:extLst>
      <p:ext uri="{BB962C8B-B14F-4D97-AF65-F5344CB8AC3E}">
        <p14:creationId xmlns:p14="http://schemas.microsoft.com/office/powerpoint/2010/main" val="424505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55F95B-EB01-874E-AD83-B05933007712}"/>
              </a:ext>
            </a:extLst>
          </p:cNvPr>
          <p:cNvSpPr/>
          <p:nvPr/>
        </p:nvSpPr>
        <p:spPr>
          <a:xfrm>
            <a:off x="279400" y="2786064"/>
            <a:ext cx="11627224" cy="3636962"/>
          </a:xfrm>
          <a:prstGeom prst="rect">
            <a:avLst/>
          </a:prstGeom>
          <a:solidFill>
            <a:schemeClr val="bg1">
              <a:lumMod val="9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2B5466AC-FF32-7641-9F57-5B70E147CEF3}"/>
              </a:ext>
            </a:extLst>
          </p:cNvPr>
          <p:cNvSpPr>
            <a:spLocks noGrp="1"/>
          </p:cNvSpPr>
          <p:nvPr>
            <p:ph type="title"/>
          </p:nvPr>
        </p:nvSpPr>
        <p:spPr/>
        <p:txBody>
          <a:bodyPr/>
          <a:lstStyle/>
          <a:p>
            <a:r>
              <a:rPr lang="nb-NO"/>
              <a:t>Oppgave </a:t>
            </a:r>
          </a:p>
        </p:txBody>
      </p:sp>
      <p:sp>
        <p:nvSpPr>
          <p:cNvPr id="3" name="Slide Number Placeholder 2">
            <a:extLst>
              <a:ext uri="{FF2B5EF4-FFF2-40B4-BE49-F238E27FC236}">
                <a16:creationId xmlns:a16="http://schemas.microsoft.com/office/drawing/2014/main" id="{5582CDA0-AC0E-8D43-93E4-1661A71CD5CB}"/>
              </a:ext>
            </a:extLst>
          </p:cNvPr>
          <p:cNvSpPr>
            <a:spLocks noGrp="1"/>
          </p:cNvSpPr>
          <p:nvPr>
            <p:ph type="sldNum" sz="quarter" idx="4"/>
          </p:nvPr>
        </p:nvSpPr>
        <p:spPr/>
        <p:txBody>
          <a:bodyPr/>
          <a:lstStyle/>
          <a:p>
            <a:fld id="{2E283CC0-345D-D343-82F3-FFB8D624F077}" type="slidenum">
              <a:rPr lang="en-NO" smtClean="0"/>
              <a:pPr/>
              <a:t>15</a:t>
            </a:fld>
            <a:endParaRPr lang="en-NO"/>
          </a:p>
        </p:txBody>
      </p:sp>
      <p:sp>
        <p:nvSpPr>
          <p:cNvPr id="5" name="Text Placeholder 4">
            <a:extLst>
              <a:ext uri="{FF2B5EF4-FFF2-40B4-BE49-F238E27FC236}">
                <a16:creationId xmlns:a16="http://schemas.microsoft.com/office/drawing/2014/main" id="{63AD2B4A-A6AC-634F-9385-3EED64895282}"/>
              </a:ext>
            </a:extLst>
          </p:cNvPr>
          <p:cNvSpPr>
            <a:spLocks noGrp="1"/>
          </p:cNvSpPr>
          <p:nvPr>
            <p:ph type="body" sz="quarter" idx="11"/>
          </p:nvPr>
        </p:nvSpPr>
        <p:spPr>
          <a:xfrm>
            <a:off x="2860675" y="4941168"/>
            <a:ext cx="7748588" cy="873091"/>
          </a:xfrm>
        </p:spPr>
        <p:txBody>
          <a:bodyPr wrap="square" anchor="ctr" anchorCtr="0">
            <a:noAutofit/>
          </a:bodyPr>
          <a:lstStyle/>
          <a:p>
            <a:pPr marL="216000" lvl="0" indent="-216000">
              <a:spcBef>
                <a:spcPts val="800"/>
              </a:spcBef>
              <a:buSzPct val="120000"/>
              <a:buFont typeface="Wingdings" pitchFamily="2" charset="2"/>
              <a:buChar char="§"/>
            </a:pPr>
            <a:r>
              <a:rPr lang="nb-NO" sz="1200"/>
              <a:t>Hytteeierne Kathrine og Erik?</a:t>
            </a:r>
          </a:p>
          <a:p>
            <a:pPr marL="216000" lvl="0" indent="-216000">
              <a:spcBef>
                <a:spcPts val="800"/>
              </a:spcBef>
              <a:buSzPct val="120000"/>
              <a:buFont typeface="Wingdings" pitchFamily="2" charset="2"/>
              <a:buChar char="§"/>
            </a:pPr>
            <a:r>
              <a:rPr lang="nb-NO" sz="1200"/>
              <a:t>Familien Granerud?</a:t>
            </a:r>
          </a:p>
          <a:p>
            <a:pPr marL="216000" lvl="0" indent="-216000">
              <a:spcBef>
                <a:spcPts val="800"/>
              </a:spcBef>
              <a:buSzPct val="120000"/>
              <a:buFont typeface="Wingdings" pitchFamily="2" charset="2"/>
              <a:buChar char="§"/>
            </a:pPr>
            <a:r>
              <a:rPr lang="nb-NO" sz="1200"/>
              <a:t>Pensjonistene Inger og Per?</a:t>
            </a:r>
          </a:p>
          <a:p>
            <a:pPr marL="216000" lvl="0" indent="-216000">
              <a:spcBef>
                <a:spcPts val="800"/>
              </a:spcBef>
              <a:buSzPct val="120000"/>
              <a:buFont typeface="Wingdings" pitchFamily="2" charset="2"/>
              <a:buChar char="§"/>
            </a:pPr>
            <a:r>
              <a:rPr lang="nb-NO" sz="1200"/>
              <a:t>Lokalpatrioten Knut?</a:t>
            </a:r>
          </a:p>
          <a:p>
            <a:pPr marL="216000" lvl="0" indent="-216000">
              <a:spcBef>
                <a:spcPts val="800"/>
              </a:spcBef>
              <a:buSzPct val="120000"/>
              <a:buFont typeface="Wingdings" pitchFamily="2" charset="2"/>
              <a:buChar char="§"/>
            </a:pPr>
            <a:r>
              <a:rPr lang="nb-NO" sz="1200" err="1"/>
              <a:t>Småbruker’n</a:t>
            </a:r>
            <a:r>
              <a:rPr lang="nb-NO" sz="1200"/>
              <a:t> fra </a:t>
            </a:r>
            <a:r>
              <a:rPr lang="nb-NO" sz="1200" err="1"/>
              <a:t>by’n</a:t>
            </a:r>
            <a:r>
              <a:rPr lang="nb-NO" sz="1200"/>
              <a:t>, Anders?</a:t>
            </a:r>
          </a:p>
          <a:p>
            <a:pPr marL="216000" lvl="0" indent="-216000">
              <a:spcBef>
                <a:spcPts val="800"/>
              </a:spcBef>
              <a:buSzPct val="120000"/>
              <a:buFont typeface="Wingdings" pitchFamily="2" charset="2"/>
              <a:buChar char="§"/>
            </a:pPr>
            <a:r>
              <a:rPr lang="nb-NO" sz="1200"/>
              <a:t>Noen helt andre?</a:t>
            </a:r>
          </a:p>
        </p:txBody>
      </p:sp>
      <p:pic>
        <p:nvPicPr>
          <p:cNvPr id="13" name="Graphic 12">
            <a:extLst>
              <a:ext uri="{FF2B5EF4-FFF2-40B4-BE49-F238E27FC236}">
                <a16:creationId xmlns:a16="http://schemas.microsoft.com/office/drawing/2014/main" id="{A5DC33F6-5271-F946-8303-979819601B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6768" y="4941168"/>
            <a:ext cx="873091" cy="873091"/>
          </a:xfrm>
          <a:prstGeom prst="rect">
            <a:avLst/>
          </a:prstGeom>
        </p:spPr>
      </p:pic>
      <p:pic>
        <p:nvPicPr>
          <p:cNvPr id="16" name="Graphic 15">
            <a:extLst>
              <a:ext uri="{FF2B5EF4-FFF2-40B4-BE49-F238E27FC236}">
                <a16:creationId xmlns:a16="http://schemas.microsoft.com/office/drawing/2014/main" id="{28199D0D-1198-BB48-A15F-4E3AE38D98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55440" y="3492013"/>
            <a:ext cx="873091" cy="873091"/>
          </a:xfrm>
          <a:prstGeom prst="rect">
            <a:avLst/>
          </a:prstGeom>
        </p:spPr>
      </p:pic>
      <p:sp>
        <p:nvSpPr>
          <p:cNvPr id="18" name="Text Placeholder 4">
            <a:extLst>
              <a:ext uri="{FF2B5EF4-FFF2-40B4-BE49-F238E27FC236}">
                <a16:creationId xmlns:a16="http://schemas.microsoft.com/office/drawing/2014/main" id="{9B28F0E5-A568-1B4C-B63A-A6BD1F5E4273}"/>
              </a:ext>
            </a:extLst>
          </p:cNvPr>
          <p:cNvSpPr txBox="1">
            <a:spLocks/>
          </p:cNvSpPr>
          <p:nvPr/>
        </p:nvSpPr>
        <p:spPr>
          <a:xfrm>
            <a:off x="2860674" y="3492012"/>
            <a:ext cx="8472853" cy="873091"/>
          </a:xfrm>
          <a:prstGeom prst="rect">
            <a:avLst/>
          </a:prstGeom>
        </p:spPr>
        <p:txBody>
          <a:bodyPr wrap="square" lIns="0" tIns="0" rIns="0" bIns="0" anchor="ctr" anchorCtr="0">
            <a:noAutofit/>
          </a:bodyPr>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nb-NO" sz="1800"/>
              <a:t>Hver kunde har et unikt behov – og unike forventninger og opplevelser knyttet til handel i din butikk. Hvilke kunder har din butikk?</a:t>
            </a:r>
          </a:p>
        </p:txBody>
      </p:sp>
    </p:spTree>
    <p:extLst>
      <p:ext uri="{BB962C8B-B14F-4D97-AF65-F5344CB8AC3E}">
        <p14:creationId xmlns:p14="http://schemas.microsoft.com/office/powerpoint/2010/main" val="2793590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Oppmerksomhet</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6444000" cy="3548275"/>
          </a:xfrm>
        </p:spPr>
        <p:txBody>
          <a:bodyPr/>
          <a:lstStyle/>
          <a:p>
            <a:pPr marL="0" indent="0">
              <a:spcBef>
                <a:spcPct val="30000"/>
              </a:spcBef>
              <a:buSzPct val="120000"/>
              <a:buNone/>
            </a:pPr>
            <a:r>
              <a:rPr lang="nb-NO" sz="2400"/>
              <a:t>Hvor starter kundereisen?</a:t>
            </a:r>
          </a:p>
          <a:p>
            <a:pPr>
              <a:buSzPct val="120000"/>
            </a:pPr>
            <a:r>
              <a:rPr lang="nb-NO"/>
              <a:t>Sulten / tomt kjøleskap?</a:t>
            </a:r>
          </a:p>
          <a:p>
            <a:pPr>
              <a:buSzPct val="120000"/>
            </a:pPr>
            <a:r>
              <a:rPr lang="nb-NO"/>
              <a:t>Planlegger hyttetur?</a:t>
            </a:r>
          </a:p>
          <a:p>
            <a:pPr>
              <a:buSzPct val="120000"/>
            </a:pPr>
            <a:r>
              <a:rPr lang="nb-NO"/>
              <a:t>Ukeplanlegging/storinnkjøp?</a:t>
            </a:r>
          </a:p>
          <a:p>
            <a:pPr>
              <a:buSzPct val="120000"/>
            </a:pPr>
            <a:r>
              <a:rPr lang="nb-NO"/>
              <a:t>Samfunnsbevissthet/bærekraft?</a:t>
            </a:r>
          </a:p>
          <a:p>
            <a:pPr>
              <a:buSzPct val="120000"/>
            </a:pPr>
            <a:r>
              <a:rPr lang="nb-NO"/>
              <a:t>Lokalpatriotisme?</a:t>
            </a:r>
          </a:p>
          <a:p>
            <a:pPr>
              <a:buSzPct val="120000"/>
            </a:pPr>
            <a:r>
              <a:rPr lang="nb-NO" altLang="nb-NO"/>
              <a:t>Gammel vane?</a:t>
            </a:r>
          </a:p>
          <a:p>
            <a:pPr>
              <a:buSzPct val="120000"/>
            </a:pPr>
            <a:r>
              <a:rPr lang="nb-NO" altLang="nb-NO"/>
              <a:t>Tilbudsjakt?</a:t>
            </a:r>
          </a:p>
          <a:p>
            <a:pPr>
              <a:buSzPct val="120000"/>
            </a:pPr>
            <a:r>
              <a:rPr lang="nb-NO" altLang="nb-NO"/>
              <a:t>Underholdning/opplevelse?</a:t>
            </a:r>
          </a:p>
          <a:p>
            <a:pPr>
              <a:buSzPct val="120000"/>
            </a:pPr>
            <a:r>
              <a:rPr lang="nb-NO" altLang="nb-NO"/>
              <a:t>Hvor ble kunden (ikke) fornøyd sist? Hvorfor?</a:t>
            </a:r>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16</a:t>
            </a:fld>
            <a:endParaRPr lang="en-NO"/>
          </a:p>
        </p:txBody>
      </p:sp>
      <p:cxnSp>
        <p:nvCxnSpPr>
          <p:cNvPr id="6" name="Rett linje 5">
            <a:extLst>
              <a:ext uri="{FF2B5EF4-FFF2-40B4-BE49-F238E27FC236}">
                <a16:creationId xmlns:a16="http://schemas.microsoft.com/office/drawing/2014/main" id="{0DF61F47-1AAD-20A1-2143-03E85AF8CDC7}"/>
              </a:ext>
            </a:extLst>
          </p:cNvPr>
          <p:cNvCxnSpPr>
            <a:cxnSpLocks/>
          </p:cNvCxnSpPr>
          <p:nvPr/>
        </p:nvCxnSpPr>
        <p:spPr>
          <a:xfrm>
            <a:off x="9212889" y="3252073"/>
            <a:ext cx="0" cy="2874408"/>
          </a:xfrm>
          <a:prstGeom prst="line">
            <a:avLst/>
          </a:prstGeom>
          <a:ln/>
        </p:spPr>
        <p:style>
          <a:lnRef idx="1">
            <a:schemeClr val="dk1"/>
          </a:lnRef>
          <a:fillRef idx="0">
            <a:schemeClr val="dk1"/>
          </a:fillRef>
          <a:effectRef idx="0">
            <a:schemeClr val="dk1"/>
          </a:effectRef>
          <a:fontRef idx="minor">
            <a:schemeClr val="tx1"/>
          </a:fontRef>
        </p:style>
      </p:cxnSp>
      <p:cxnSp>
        <p:nvCxnSpPr>
          <p:cNvPr id="10" name="Rett linje 9">
            <a:extLst>
              <a:ext uri="{FF2B5EF4-FFF2-40B4-BE49-F238E27FC236}">
                <a16:creationId xmlns:a16="http://schemas.microsoft.com/office/drawing/2014/main" id="{1D8E4CB9-744E-69AB-30C2-1F607052B04C}"/>
              </a:ext>
            </a:extLst>
          </p:cNvPr>
          <p:cNvCxnSpPr>
            <a:cxnSpLocks/>
          </p:cNvCxnSpPr>
          <p:nvPr/>
        </p:nvCxnSpPr>
        <p:spPr>
          <a:xfrm flipH="1">
            <a:off x="7752184" y="4619037"/>
            <a:ext cx="2952328" cy="0"/>
          </a:xfrm>
          <a:prstGeom prst="line">
            <a:avLst/>
          </a:prstGeom>
          <a:ln/>
        </p:spPr>
        <p:style>
          <a:lnRef idx="1">
            <a:schemeClr val="dk1"/>
          </a:lnRef>
          <a:fillRef idx="0">
            <a:schemeClr val="dk1"/>
          </a:fillRef>
          <a:effectRef idx="0">
            <a:schemeClr val="dk1"/>
          </a:effectRef>
          <a:fontRef idx="minor">
            <a:schemeClr val="tx1"/>
          </a:fontRef>
        </p:style>
      </p:cxnSp>
      <p:sp>
        <p:nvSpPr>
          <p:cNvPr id="15" name="TekstSylinder 14">
            <a:extLst>
              <a:ext uri="{FF2B5EF4-FFF2-40B4-BE49-F238E27FC236}">
                <a16:creationId xmlns:a16="http://schemas.microsoft.com/office/drawing/2014/main" id="{A680096B-0C1D-C4BD-4407-BC6209082817}"/>
              </a:ext>
            </a:extLst>
          </p:cNvPr>
          <p:cNvSpPr txBox="1"/>
          <p:nvPr/>
        </p:nvSpPr>
        <p:spPr>
          <a:xfrm>
            <a:off x="8478936" y="2786063"/>
            <a:ext cx="1467906" cy="369332"/>
          </a:xfrm>
          <a:prstGeom prst="rect">
            <a:avLst/>
          </a:prstGeom>
          <a:noFill/>
        </p:spPr>
        <p:txBody>
          <a:bodyPr wrap="square" rtlCol="0">
            <a:spAutoFit/>
          </a:bodyPr>
          <a:lstStyle/>
          <a:p>
            <a:pPr algn="ctr"/>
            <a:r>
              <a:rPr lang="nb-NO">
                <a:latin typeface="Innovation Norway" panose="020B0500030000000000" pitchFamily="34" charset="77"/>
              </a:rPr>
              <a:t>Impuls</a:t>
            </a:r>
          </a:p>
        </p:txBody>
      </p:sp>
      <p:sp>
        <p:nvSpPr>
          <p:cNvPr id="16" name="TekstSylinder 15">
            <a:extLst>
              <a:ext uri="{FF2B5EF4-FFF2-40B4-BE49-F238E27FC236}">
                <a16:creationId xmlns:a16="http://schemas.microsoft.com/office/drawing/2014/main" id="{0A0197E0-50AF-213C-D175-B30C50169378}"/>
              </a:ext>
            </a:extLst>
          </p:cNvPr>
          <p:cNvSpPr txBox="1"/>
          <p:nvPr/>
        </p:nvSpPr>
        <p:spPr>
          <a:xfrm>
            <a:off x="6240016" y="4405147"/>
            <a:ext cx="1853414" cy="369332"/>
          </a:xfrm>
          <a:prstGeom prst="rect">
            <a:avLst/>
          </a:prstGeom>
          <a:noFill/>
        </p:spPr>
        <p:txBody>
          <a:bodyPr wrap="square" rtlCol="0">
            <a:spAutoFit/>
          </a:bodyPr>
          <a:lstStyle/>
          <a:p>
            <a:pPr algn="ctr"/>
            <a:r>
              <a:rPr lang="nb-NO">
                <a:latin typeface="Innovation Norway" panose="020B0500030000000000" pitchFamily="34" charset="77"/>
              </a:rPr>
              <a:t>Ny kunde</a:t>
            </a:r>
          </a:p>
        </p:txBody>
      </p:sp>
      <p:sp>
        <p:nvSpPr>
          <p:cNvPr id="17" name="TekstSylinder 16">
            <a:extLst>
              <a:ext uri="{FF2B5EF4-FFF2-40B4-BE49-F238E27FC236}">
                <a16:creationId xmlns:a16="http://schemas.microsoft.com/office/drawing/2014/main" id="{AF5BE6E2-5738-8F4E-3AD6-75AFC19B6A43}"/>
              </a:ext>
            </a:extLst>
          </p:cNvPr>
          <p:cNvSpPr txBox="1"/>
          <p:nvPr/>
        </p:nvSpPr>
        <p:spPr>
          <a:xfrm>
            <a:off x="10490087" y="4405147"/>
            <a:ext cx="1787642" cy="369332"/>
          </a:xfrm>
          <a:prstGeom prst="rect">
            <a:avLst/>
          </a:prstGeom>
          <a:noFill/>
        </p:spPr>
        <p:txBody>
          <a:bodyPr wrap="square" rtlCol="0">
            <a:spAutoFit/>
          </a:bodyPr>
          <a:lstStyle/>
          <a:p>
            <a:pPr algn="ctr"/>
            <a:r>
              <a:rPr lang="nb-NO">
                <a:latin typeface="Innovation Norway" panose="020B0500030000000000" pitchFamily="34" charset="77"/>
              </a:rPr>
              <a:t>Kjent kunde</a:t>
            </a:r>
          </a:p>
        </p:txBody>
      </p:sp>
      <p:sp>
        <p:nvSpPr>
          <p:cNvPr id="18" name="TekstSylinder 17">
            <a:extLst>
              <a:ext uri="{FF2B5EF4-FFF2-40B4-BE49-F238E27FC236}">
                <a16:creationId xmlns:a16="http://schemas.microsoft.com/office/drawing/2014/main" id="{9018DE1E-7A24-CB6A-924E-8D744375B2CE}"/>
              </a:ext>
            </a:extLst>
          </p:cNvPr>
          <p:cNvSpPr txBox="1"/>
          <p:nvPr/>
        </p:nvSpPr>
        <p:spPr>
          <a:xfrm>
            <a:off x="8196714" y="6159392"/>
            <a:ext cx="2096769" cy="369332"/>
          </a:xfrm>
          <a:prstGeom prst="rect">
            <a:avLst/>
          </a:prstGeom>
          <a:noFill/>
        </p:spPr>
        <p:txBody>
          <a:bodyPr wrap="square" rtlCol="0">
            <a:spAutoFit/>
          </a:bodyPr>
          <a:lstStyle/>
          <a:p>
            <a:pPr algn="ctr"/>
            <a:r>
              <a:rPr lang="nb-NO">
                <a:latin typeface="Innovation Norway" panose="020B0500030000000000" pitchFamily="34" charset="77"/>
              </a:rPr>
              <a:t>Plan/søk</a:t>
            </a:r>
          </a:p>
        </p:txBody>
      </p:sp>
    </p:spTree>
    <p:extLst>
      <p:ext uri="{BB962C8B-B14F-4D97-AF65-F5344CB8AC3E}">
        <p14:creationId xmlns:p14="http://schemas.microsoft.com/office/powerpoint/2010/main" val="623165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Vurdering</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6444000" cy="3548275"/>
          </a:xfrm>
        </p:spPr>
        <p:txBody>
          <a:bodyPr/>
          <a:lstStyle/>
          <a:p>
            <a:pPr marL="0" indent="0">
              <a:spcBef>
                <a:spcPct val="30000"/>
              </a:spcBef>
              <a:buSzPct val="120000"/>
              <a:buNone/>
            </a:pPr>
            <a:r>
              <a:rPr lang="nb-NO" sz="2400"/>
              <a:t>Hvor og hvordan skal din butikk være til stede</a:t>
            </a:r>
          </a:p>
          <a:p>
            <a:pPr marL="0" indent="0">
              <a:spcBef>
                <a:spcPct val="30000"/>
              </a:spcBef>
              <a:buSzPct val="120000"/>
              <a:buNone/>
            </a:pPr>
            <a:endParaRPr lang="nb-NO" sz="2400"/>
          </a:p>
          <a:p>
            <a:pPr marL="342900" indent="-342900">
              <a:buSzPct val="120000"/>
              <a:buFont typeface="+mj-lt"/>
              <a:buAutoNum type="arabicPeriod"/>
            </a:pPr>
            <a:r>
              <a:rPr lang="nb-NO"/>
              <a:t>for at nye kunder skal oppdage deg</a:t>
            </a:r>
          </a:p>
          <a:p>
            <a:pPr marL="584100" lvl="1" indent="-342900">
              <a:buSzPct val="120000"/>
              <a:buFont typeface="Wingdings" pitchFamily="2" charset="2"/>
              <a:buChar char="§"/>
            </a:pPr>
            <a:r>
              <a:rPr lang="nb-NO" sz="1800"/>
              <a:t>hvis de handler på impuls?</a:t>
            </a:r>
          </a:p>
          <a:p>
            <a:pPr marL="584100" lvl="1" indent="-342900">
              <a:buSzPct val="120000"/>
              <a:buFont typeface="Wingdings" pitchFamily="2" charset="2"/>
              <a:buChar char="§"/>
            </a:pPr>
            <a:r>
              <a:rPr lang="nb-NO" sz="1800"/>
              <a:t>hvis de planlegger handleturen sin?</a:t>
            </a:r>
          </a:p>
          <a:p>
            <a:pPr marL="241200" lvl="1">
              <a:buSzPct val="120000"/>
            </a:pPr>
            <a:endParaRPr lang="nb-NO"/>
          </a:p>
          <a:p>
            <a:pPr marL="342900" indent="-342900">
              <a:buSzPct val="120000"/>
              <a:buFont typeface="+mj-lt"/>
              <a:buAutoNum type="arabicPeriod"/>
            </a:pPr>
            <a:r>
              <a:rPr lang="nb-NO"/>
              <a:t>for at kjente kunder skal komme tilbake</a:t>
            </a:r>
          </a:p>
          <a:p>
            <a:pPr marL="584100" lvl="1" indent="-342900">
              <a:buSzPct val="120000"/>
              <a:buFont typeface="Wingdings" pitchFamily="2" charset="2"/>
              <a:buChar char="§"/>
            </a:pPr>
            <a:r>
              <a:rPr lang="nb-NO" sz="1800"/>
              <a:t>på impuls?</a:t>
            </a:r>
          </a:p>
          <a:p>
            <a:pPr marL="584100" lvl="1" indent="-342900">
              <a:buSzPct val="120000"/>
              <a:buFont typeface="Wingdings" pitchFamily="2" charset="2"/>
              <a:buChar char="§"/>
            </a:pPr>
            <a:r>
              <a:rPr lang="nb-NO" sz="1800"/>
              <a:t>som stamkunder?</a:t>
            </a:r>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17</a:t>
            </a:fld>
            <a:endParaRPr lang="en-NO"/>
          </a:p>
        </p:txBody>
      </p:sp>
      <p:cxnSp>
        <p:nvCxnSpPr>
          <p:cNvPr id="5" name="Rett linje 4">
            <a:extLst>
              <a:ext uri="{FF2B5EF4-FFF2-40B4-BE49-F238E27FC236}">
                <a16:creationId xmlns:a16="http://schemas.microsoft.com/office/drawing/2014/main" id="{FB11186B-2C9A-166D-F58E-E2C2B8181F59}"/>
              </a:ext>
            </a:extLst>
          </p:cNvPr>
          <p:cNvCxnSpPr>
            <a:cxnSpLocks/>
          </p:cNvCxnSpPr>
          <p:nvPr/>
        </p:nvCxnSpPr>
        <p:spPr>
          <a:xfrm>
            <a:off x="9212889" y="3252073"/>
            <a:ext cx="0" cy="2874408"/>
          </a:xfrm>
          <a:prstGeom prst="line">
            <a:avLst/>
          </a:prstGeom>
          <a:ln/>
        </p:spPr>
        <p:style>
          <a:lnRef idx="1">
            <a:schemeClr val="dk1"/>
          </a:lnRef>
          <a:fillRef idx="0">
            <a:schemeClr val="dk1"/>
          </a:fillRef>
          <a:effectRef idx="0">
            <a:schemeClr val="dk1"/>
          </a:effectRef>
          <a:fontRef idx="minor">
            <a:schemeClr val="tx1"/>
          </a:fontRef>
        </p:style>
      </p:cxnSp>
      <p:cxnSp>
        <p:nvCxnSpPr>
          <p:cNvPr id="6" name="Rett linje 5">
            <a:extLst>
              <a:ext uri="{FF2B5EF4-FFF2-40B4-BE49-F238E27FC236}">
                <a16:creationId xmlns:a16="http://schemas.microsoft.com/office/drawing/2014/main" id="{3BEE6DEF-4A58-B382-640E-42C7D5145FF5}"/>
              </a:ext>
            </a:extLst>
          </p:cNvPr>
          <p:cNvCxnSpPr>
            <a:cxnSpLocks/>
          </p:cNvCxnSpPr>
          <p:nvPr/>
        </p:nvCxnSpPr>
        <p:spPr>
          <a:xfrm flipH="1">
            <a:off x="7752184" y="4619037"/>
            <a:ext cx="2952328" cy="0"/>
          </a:xfrm>
          <a:prstGeom prst="line">
            <a:avLst/>
          </a:prstGeom>
          <a:ln/>
        </p:spPr>
        <p:style>
          <a:lnRef idx="1">
            <a:schemeClr val="dk1"/>
          </a:lnRef>
          <a:fillRef idx="0">
            <a:schemeClr val="dk1"/>
          </a:fillRef>
          <a:effectRef idx="0">
            <a:schemeClr val="dk1"/>
          </a:effectRef>
          <a:fontRef idx="minor">
            <a:schemeClr val="tx1"/>
          </a:fontRef>
        </p:style>
      </p:cxnSp>
      <p:sp>
        <p:nvSpPr>
          <p:cNvPr id="10" name="TekstSylinder 9">
            <a:extLst>
              <a:ext uri="{FF2B5EF4-FFF2-40B4-BE49-F238E27FC236}">
                <a16:creationId xmlns:a16="http://schemas.microsoft.com/office/drawing/2014/main" id="{FEF96572-EC93-1DF0-231C-4E6987824076}"/>
              </a:ext>
            </a:extLst>
          </p:cNvPr>
          <p:cNvSpPr txBox="1"/>
          <p:nvPr/>
        </p:nvSpPr>
        <p:spPr>
          <a:xfrm>
            <a:off x="8478936" y="2786063"/>
            <a:ext cx="1467906" cy="369332"/>
          </a:xfrm>
          <a:prstGeom prst="rect">
            <a:avLst/>
          </a:prstGeom>
          <a:noFill/>
        </p:spPr>
        <p:txBody>
          <a:bodyPr wrap="square" rtlCol="0">
            <a:spAutoFit/>
          </a:bodyPr>
          <a:lstStyle/>
          <a:p>
            <a:pPr algn="ctr"/>
            <a:r>
              <a:rPr lang="nb-NO">
                <a:latin typeface="Innovation Norway" panose="020B0500030000000000" pitchFamily="34" charset="77"/>
              </a:rPr>
              <a:t>Impuls</a:t>
            </a:r>
          </a:p>
        </p:txBody>
      </p:sp>
      <p:sp>
        <p:nvSpPr>
          <p:cNvPr id="15" name="TekstSylinder 14">
            <a:extLst>
              <a:ext uri="{FF2B5EF4-FFF2-40B4-BE49-F238E27FC236}">
                <a16:creationId xmlns:a16="http://schemas.microsoft.com/office/drawing/2014/main" id="{F24B7F37-3722-9669-E025-5C17C1F6215E}"/>
              </a:ext>
            </a:extLst>
          </p:cNvPr>
          <p:cNvSpPr txBox="1"/>
          <p:nvPr/>
        </p:nvSpPr>
        <p:spPr>
          <a:xfrm>
            <a:off x="6240016" y="4405147"/>
            <a:ext cx="1853414" cy="369332"/>
          </a:xfrm>
          <a:prstGeom prst="rect">
            <a:avLst/>
          </a:prstGeom>
          <a:noFill/>
        </p:spPr>
        <p:txBody>
          <a:bodyPr wrap="square" rtlCol="0">
            <a:spAutoFit/>
          </a:bodyPr>
          <a:lstStyle/>
          <a:p>
            <a:pPr algn="ctr"/>
            <a:r>
              <a:rPr lang="nb-NO">
                <a:latin typeface="Innovation Norway" panose="020B0500030000000000" pitchFamily="34" charset="77"/>
              </a:rPr>
              <a:t>Ny kunde</a:t>
            </a:r>
          </a:p>
        </p:txBody>
      </p:sp>
      <p:sp>
        <p:nvSpPr>
          <p:cNvPr id="16" name="TekstSylinder 15">
            <a:extLst>
              <a:ext uri="{FF2B5EF4-FFF2-40B4-BE49-F238E27FC236}">
                <a16:creationId xmlns:a16="http://schemas.microsoft.com/office/drawing/2014/main" id="{4CD3420C-F491-3229-30D6-9A3A8D53BE70}"/>
              </a:ext>
            </a:extLst>
          </p:cNvPr>
          <p:cNvSpPr txBox="1"/>
          <p:nvPr/>
        </p:nvSpPr>
        <p:spPr>
          <a:xfrm>
            <a:off x="10490087" y="4405147"/>
            <a:ext cx="1787642" cy="369332"/>
          </a:xfrm>
          <a:prstGeom prst="rect">
            <a:avLst/>
          </a:prstGeom>
          <a:noFill/>
        </p:spPr>
        <p:txBody>
          <a:bodyPr wrap="square" rtlCol="0">
            <a:spAutoFit/>
          </a:bodyPr>
          <a:lstStyle/>
          <a:p>
            <a:pPr algn="ctr"/>
            <a:r>
              <a:rPr lang="nb-NO">
                <a:latin typeface="Innovation Norway" panose="020B0500030000000000" pitchFamily="34" charset="77"/>
              </a:rPr>
              <a:t>Kjent kunde</a:t>
            </a:r>
          </a:p>
        </p:txBody>
      </p:sp>
      <p:sp>
        <p:nvSpPr>
          <p:cNvPr id="17" name="TekstSylinder 16">
            <a:extLst>
              <a:ext uri="{FF2B5EF4-FFF2-40B4-BE49-F238E27FC236}">
                <a16:creationId xmlns:a16="http://schemas.microsoft.com/office/drawing/2014/main" id="{21FB3A5F-53B8-83A4-4CCD-5A65C7511DAF}"/>
              </a:ext>
            </a:extLst>
          </p:cNvPr>
          <p:cNvSpPr txBox="1"/>
          <p:nvPr/>
        </p:nvSpPr>
        <p:spPr>
          <a:xfrm>
            <a:off x="8196714" y="6159392"/>
            <a:ext cx="2096769" cy="369332"/>
          </a:xfrm>
          <a:prstGeom prst="rect">
            <a:avLst/>
          </a:prstGeom>
          <a:noFill/>
        </p:spPr>
        <p:txBody>
          <a:bodyPr wrap="square" rtlCol="0">
            <a:spAutoFit/>
          </a:bodyPr>
          <a:lstStyle/>
          <a:p>
            <a:pPr algn="ctr"/>
            <a:r>
              <a:rPr lang="nb-NO">
                <a:latin typeface="Innovation Norway" panose="020B0500030000000000" pitchFamily="34" charset="77"/>
              </a:rPr>
              <a:t>Plan/søk</a:t>
            </a:r>
          </a:p>
        </p:txBody>
      </p:sp>
    </p:spTree>
    <p:extLst>
      <p:ext uri="{BB962C8B-B14F-4D97-AF65-F5344CB8AC3E}">
        <p14:creationId xmlns:p14="http://schemas.microsoft.com/office/powerpoint/2010/main" val="2778362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E8E8-5217-934A-AF00-E58745E38657}"/>
              </a:ext>
            </a:extLst>
          </p:cNvPr>
          <p:cNvSpPr>
            <a:spLocks noGrp="1"/>
          </p:cNvSpPr>
          <p:nvPr>
            <p:ph type="title"/>
          </p:nvPr>
        </p:nvSpPr>
        <p:spPr>
          <a:xfrm>
            <a:off x="288000" y="1440000"/>
            <a:ext cx="9029038" cy="1288800"/>
          </a:xfrm>
        </p:spPr>
        <p:txBody>
          <a:bodyPr/>
          <a:lstStyle/>
          <a:p>
            <a:r>
              <a:rPr lang="nb-NO"/>
              <a:t>Vurdering</a:t>
            </a:r>
            <a:endParaRPr lang="en-NO"/>
          </a:p>
        </p:txBody>
      </p:sp>
      <p:sp>
        <p:nvSpPr>
          <p:cNvPr id="5" name="Content Placeholder 4">
            <a:extLst>
              <a:ext uri="{FF2B5EF4-FFF2-40B4-BE49-F238E27FC236}">
                <a16:creationId xmlns:a16="http://schemas.microsoft.com/office/drawing/2014/main" id="{247BC01B-C607-B64C-9F12-0E6B180D8686}"/>
              </a:ext>
            </a:extLst>
          </p:cNvPr>
          <p:cNvSpPr>
            <a:spLocks noGrp="1"/>
          </p:cNvSpPr>
          <p:nvPr>
            <p:ph sz="quarter" idx="12"/>
          </p:nvPr>
        </p:nvSpPr>
        <p:spPr/>
        <p:txBody>
          <a:bodyPr/>
          <a:lstStyle/>
          <a:p>
            <a:r>
              <a:rPr lang="nb-NO"/>
              <a:t>tidligere erfaring</a:t>
            </a:r>
            <a:endParaRPr lang="en-NO"/>
          </a:p>
          <a:p>
            <a:r>
              <a:rPr lang="nb-NO"/>
              <a:t>omdømme </a:t>
            </a:r>
          </a:p>
          <a:p>
            <a:r>
              <a:rPr lang="nb-NO"/>
              <a:t>synlighet og beliggenhet</a:t>
            </a:r>
          </a:p>
          <a:p>
            <a:r>
              <a:rPr lang="nb-NO"/>
              <a:t>parkeringsplass og ladestasjon</a:t>
            </a:r>
          </a:p>
          <a:p>
            <a:r>
              <a:rPr lang="nb-NO"/>
              <a:t>fasade og uteområde</a:t>
            </a:r>
          </a:p>
        </p:txBody>
      </p:sp>
      <p:sp>
        <p:nvSpPr>
          <p:cNvPr id="7" name="Content Placeholder 6">
            <a:extLst>
              <a:ext uri="{FF2B5EF4-FFF2-40B4-BE49-F238E27FC236}">
                <a16:creationId xmlns:a16="http://schemas.microsoft.com/office/drawing/2014/main" id="{B76256A2-2B19-6C4B-A15C-625110EEDC84}"/>
              </a:ext>
            </a:extLst>
          </p:cNvPr>
          <p:cNvSpPr>
            <a:spLocks noGrp="1"/>
          </p:cNvSpPr>
          <p:nvPr>
            <p:ph sz="quarter" idx="13"/>
          </p:nvPr>
        </p:nvSpPr>
        <p:spPr/>
        <p:txBody>
          <a:bodyPr/>
          <a:lstStyle/>
          <a:p>
            <a:r>
              <a:rPr lang="nb-NO"/>
              <a:t>kampanjer og tilbud</a:t>
            </a:r>
          </a:p>
          <a:p>
            <a:r>
              <a:rPr lang="nb-NO"/>
              <a:t>utvalg og tilgjengelighet</a:t>
            </a:r>
            <a:endParaRPr lang="en-NO"/>
          </a:p>
          <a:p>
            <a:r>
              <a:rPr lang="nb-NO"/>
              <a:t>møteplass</a:t>
            </a:r>
            <a:endParaRPr lang="en-NO"/>
          </a:p>
          <a:p>
            <a:r>
              <a:rPr lang="nb-NO"/>
              <a:t>service</a:t>
            </a:r>
            <a:endParaRPr lang="en-NO"/>
          </a:p>
        </p:txBody>
      </p:sp>
      <p:sp>
        <p:nvSpPr>
          <p:cNvPr id="3" name="Text Placeholder 2">
            <a:extLst>
              <a:ext uri="{FF2B5EF4-FFF2-40B4-BE49-F238E27FC236}">
                <a16:creationId xmlns:a16="http://schemas.microsoft.com/office/drawing/2014/main" id="{AEDDC94C-A57B-584C-BDA8-621E4170C3EB}"/>
              </a:ext>
            </a:extLst>
          </p:cNvPr>
          <p:cNvSpPr>
            <a:spLocks noGrp="1"/>
          </p:cNvSpPr>
          <p:nvPr>
            <p:ph type="body" sz="quarter" idx="14"/>
          </p:nvPr>
        </p:nvSpPr>
        <p:spPr>
          <a:xfrm>
            <a:off x="288000" y="2757600"/>
            <a:ext cx="6240048" cy="1298213"/>
          </a:xfrm>
        </p:spPr>
        <p:txBody>
          <a:bodyPr/>
          <a:lstStyle/>
          <a:p>
            <a:r>
              <a:rPr lang="nb-NO" sz="2800"/>
              <a:t>Faktorer som påvirker vurderingen før kunden velger din butikk:</a:t>
            </a:r>
            <a:endParaRPr lang="en-NO"/>
          </a:p>
        </p:txBody>
      </p:sp>
      <p:sp>
        <p:nvSpPr>
          <p:cNvPr id="8" name="Slide Number Placeholder 7">
            <a:extLst>
              <a:ext uri="{FF2B5EF4-FFF2-40B4-BE49-F238E27FC236}">
                <a16:creationId xmlns:a16="http://schemas.microsoft.com/office/drawing/2014/main" id="{81EA93B2-353C-6F4E-884E-9521E980B064}"/>
              </a:ext>
            </a:extLst>
          </p:cNvPr>
          <p:cNvSpPr>
            <a:spLocks noGrp="1"/>
          </p:cNvSpPr>
          <p:nvPr>
            <p:ph type="sldNum" sz="quarter" idx="4"/>
          </p:nvPr>
        </p:nvSpPr>
        <p:spPr/>
        <p:txBody>
          <a:bodyPr/>
          <a:lstStyle/>
          <a:p>
            <a:fld id="{2E283CC0-345D-D343-82F3-FFB8D624F077}" type="slidenum">
              <a:rPr lang="en-NO" smtClean="0"/>
              <a:pPr/>
              <a:t>18</a:t>
            </a:fld>
            <a:endParaRPr lang="en-NO"/>
          </a:p>
        </p:txBody>
      </p:sp>
      <p:pic>
        <p:nvPicPr>
          <p:cNvPr id="9" name="Graphic 8">
            <a:extLst>
              <a:ext uri="{FF2B5EF4-FFF2-40B4-BE49-F238E27FC236}">
                <a16:creationId xmlns:a16="http://schemas.microsoft.com/office/drawing/2014/main" id="{31FCF5CE-DCB3-FF45-9650-BCE5379901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75" y="2786063"/>
            <a:ext cx="3636962" cy="3636962"/>
          </a:xfrm>
          <a:prstGeom prst="rect">
            <a:avLst/>
          </a:prstGeom>
        </p:spPr>
      </p:pic>
    </p:spTree>
    <p:extLst>
      <p:ext uri="{BB962C8B-B14F-4D97-AF65-F5344CB8AC3E}">
        <p14:creationId xmlns:p14="http://schemas.microsoft.com/office/powerpoint/2010/main" val="3854192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55F95B-EB01-874E-AD83-B05933007712}"/>
              </a:ext>
            </a:extLst>
          </p:cNvPr>
          <p:cNvSpPr/>
          <p:nvPr/>
        </p:nvSpPr>
        <p:spPr>
          <a:xfrm>
            <a:off x="279400" y="2786064"/>
            <a:ext cx="11627224" cy="3636962"/>
          </a:xfrm>
          <a:prstGeom prst="rect">
            <a:avLst/>
          </a:prstGeom>
          <a:solidFill>
            <a:schemeClr val="bg1">
              <a:lumMod val="9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2B5466AC-FF32-7641-9F57-5B70E147CEF3}"/>
              </a:ext>
            </a:extLst>
          </p:cNvPr>
          <p:cNvSpPr>
            <a:spLocks noGrp="1"/>
          </p:cNvSpPr>
          <p:nvPr>
            <p:ph type="title"/>
          </p:nvPr>
        </p:nvSpPr>
        <p:spPr/>
        <p:txBody>
          <a:bodyPr/>
          <a:lstStyle/>
          <a:p>
            <a:r>
              <a:rPr lang="nb-NO"/>
              <a:t>Vurdering</a:t>
            </a:r>
            <a:endParaRPr lang="en-NO"/>
          </a:p>
        </p:txBody>
      </p:sp>
      <p:sp>
        <p:nvSpPr>
          <p:cNvPr id="3" name="Slide Number Placeholder 2">
            <a:extLst>
              <a:ext uri="{FF2B5EF4-FFF2-40B4-BE49-F238E27FC236}">
                <a16:creationId xmlns:a16="http://schemas.microsoft.com/office/drawing/2014/main" id="{5582CDA0-AC0E-8D43-93E4-1661A71CD5CB}"/>
              </a:ext>
            </a:extLst>
          </p:cNvPr>
          <p:cNvSpPr>
            <a:spLocks noGrp="1"/>
          </p:cNvSpPr>
          <p:nvPr>
            <p:ph type="sldNum" sz="quarter" idx="4"/>
          </p:nvPr>
        </p:nvSpPr>
        <p:spPr/>
        <p:txBody>
          <a:bodyPr/>
          <a:lstStyle/>
          <a:p>
            <a:fld id="{2E283CC0-345D-D343-82F3-FFB8D624F077}" type="slidenum">
              <a:rPr lang="en-NO" smtClean="0"/>
              <a:pPr/>
              <a:t>19</a:t>
            </a:fld>
            <a:endParaRPr lang="en-NO"/>
          </a:p>
        </p:txBody>
      </p:sp>
      <p:sp>
        <p:nvSpPr>
          <p:cNvPr id="5" name="Text Placeholder 4">
            <a:extLst>
              <a:ext uri="{FF2B5EF4-FFF2-40B4-BE49-F238E27FC236}">
                <a16:creationId xmlns:a16="http://schemas.microsoft.com/office/drawing/2014/main" id="{63AD2B4A-A6AC-634F-9385-3EED64895282}"/>
              </a:ext>
            </a:extLst>
          </p:cNvPr>
          <p:cNvSpPr>
            <a:spLocks noGrp="1"/>
          </p:cNvSpPr>
          <p:nvPr>
            <p:ph type="body" sz="quarter" idx="11"/>
          </p:nvPr>
        </p:nvSpPr>
        <p:spPr>
          <a:xfrm>
            <a:off x="2860675" y="4941168"/>
            <a:ext cx="7748588" cy="873091"/>
          </a:xfrm>
        </p:spPr>
        <p:txBody>
          <a:bodyPr wrap="square" anchor="ctr" anchorCtr="0">
            <a:noAutofit/>
          </a:bodyPr>
          <a:lstStyle/>
          <a:p>
            <a:pPr marL="342900" indent="-342900">
              <a:buFont typeface="+mj-lt"/>
              <a:buAutoNum type="arabicPeriod"/>
            </a:pPr>
            <a:r>
              <a:rPr lang="nb-NO" sz="1800"/>
              <a:t>Hva vet du om hvorfor kundene dine velger akkurat din butikk?</a:t>
            </a:r>
          </a:p>
          <a:p>
            <a:pPr marL="342900" indent="-342900">
              <a:buFont typeface="+mj-lt"/>
              <a:buAutoNum type="arabicPeriod"/>
            </a:pPr>
            <a:r>
              <a:rPr lang="nb-NO" sz="1800"/>
              <a:t>Hva vet du om de som velger den bort?</a:t>
            </a:r>
          </a:p>
          <a:p>
            <a:pPr marL="342900" indent="-342900">
              <a:buFont typeface="+mj-lt"/>
              <a:buAutoNum type="arabicPeriod"/>
            </a:pPr>
            <a:r>
              <a:rPr lang="nb-NO" sz="1800"/>
              <a:t>Hvordan kan du finne ut mer om dette?</a:t>
            </a:r>
          </a:p>
        </p:txBody>
      </p:sp>
      <p:sp>
        <p:nvSpPr>
          <p:cNvPr id="10" name="Subtitle 9">
            <a:extLst>
              <a:ext uri="{FF2B5EF4-FFF2-40B4-BE49-F238E27FC236}">
                <a16:creationId xmlns:a16="http://schemas.microsoft.com/office/drawing/2014/main" id="{40CFC3A4-0DBE-4645-80D9-75D698957331}"/>
              </a:ext>
            </a:extLst>
          </p:cNvPr>
          <p:cNvSpPr>
            <a:spLocks noGrp="1"/>
          </p:cNvSpPr>
          <p:nvPr>
            <p:ph type="subTitle" idx="1"/>
          </p:nvPr>
        </p:nvSpPr>
        <p:spPr/>
        <p:txBody>
          <a:bodyPr/>
          <a:lstStyle/>
          <a:p>
            <a:r>
              <a:rPr lang="nb-NO"/>
              <a:t>Refleksjonsoppgave</a:t>
            </a:r>
            <a:endParaRPr lang="en-NO"/>
          </a:p>
        </p:txBody>
      </p:sp>
      <p:pic>
        <p:nvPicPr>
          <p:cNvPr id="13" name="Graphic 12">
            <a:extLst>
              <a:ext uri="{FF2B5EF4-FFF2-40B4-BE49-F238E27FC236}">
                <a16:creationId xmlns:a16="http://schemas.microsoft.com/office/drawing/2014/main" id="{A5DC33F6-5271-F946-8303-979819601B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6768" y="4941168"/>
            <a:ext cx="873091" cy="873091"/>
          </a:xfrm>
          <a:prstGeom prst="rect">
            <a:avLst/>
          </a:prstGeom>
        </p:spPr>
      </p:pic>
      <p:pic>
        <p:nvPicPr>
          <p:cNvPr id="16" name="Graphic 15">
            <a:extLst>
              <a:ext uri="{FF2B5EF4-FFF2-40B4-BE49-F238E27FC236}">
                <a16:creationId xmlns:a16="http://schemas.microsoft.com/office/drawing/2014/main" id="{28199D0D-1198-BB48-A15F-4E3AE38D98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55440" y="3492013"/>
            <a:ext cx="873091" cy="873091"/>
          </a:xfrm>
          <a:prstGeom prst="rect">
            <a:avLst/>
          </a:prstGeom>
        </p:spPr>
      </p:pic>
      <p:sp>
        <p:nvSpPr>
          <p:cNvPr id="18" name="Text Placeholder 4">
            <a:extLst>
              <a:ext uri="{FF2B5EF4-FFF2-40B4-BE49-F238E27FC236}">
                <a16:creationId xmlns:a16="http://schemas.microsoft.com/office/drawing/2014/main" id="{9B28F0E5-A568-1B4C-B63A-A6BD1F5E4273}"/>
              </a:ext>
            </a:extLst>
          </p:cNvPr>
          <p:cNvSpPr txBox="1">
            <a:spLocks/>
          </p:cNvSpPr>
          <p:nvPr/>
        </p:nvSpPr>
        <p:spPr>
          <a:xfrm>
            <a:off x="2860675" y="3492012"/>
            <a:ext cx="7748588" cy="873091"/>
          </a:xfrm>
          <a:prstGeom prst="rect">
            <a:avLst/>
          </a:prstGeom>
        </p:spPr>
        <p:txBody>
          <a:bodyPr wrap="square" lIns="0" tIns="0" rIns="0" bIns="0" anchor="ctr" anchorCtr="0">
            <a:noAutofit/>
          </a:bodyPr>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a:t>Reflekter over følgende:</a:t>
            </a:r>
          </a:p>
        </p:txBody>
      </p:sp>
    </p:spTree>
    <p:extLst>
      <p:ext uri="{BB962C8B-B14F-4D97-AF65-F5344CB8AC3E}">
        <p14:creationId xmlns:p14="http://schemas.microsoft.com/office/powerpoint/2010/main" val="366171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E8E8-5217-934A-AF00-E58745E38657}"/>
              </a:ext>
            </a:extLst>
          </p:cNvPr>
          <p:cNvSpPr>
            <a:spLocks noGrp="1"/>
          </p:cNvSpPr>
          <p:nvPr>
            <p:ph type="title"/>
          </p:nvPr>
        </p:nvSpPr>
        <p:spPr/>
        <p:txBody>
          <a:bodyPr/>
          <a:lstStyle/>
          <a:p>
            <a:r>
              <a:rPr lang="nb-NO"/>
              <a:t>Markedsgrunnlag, potensial og konkurranse</a:t>
            </a:r>
            <a:endParaRPr lang="en-NO"/>
          </a:p>
        </p:txBody>
      </p:sp>
      <p:sp>
        <p:nvSpPr>
          <p:cNvPr id="3" name="Text Placeholder 2">
            <a:extLst>
              <a:ext uri="{FF2B5EF4-FFF2-40B4-BE49-F238E27FC236}">
                <a16:creationId xmlns:a16="http://schemas.microsoft.com/office/drawing/2014/main" id="{AEDDC94C-A57B-584C-BDA8-621E4170C3EB}"/>
              </a:ext>
            </a:extLst>
          </p:cNvPr>
          <p:cNvSpPr>
            <a:spLocks noGrp="1"/>
          </p:cNvSpPr>
          <p:nvPr>
            <p:ph type="body" sz="quarter" idx="12"/>
          </p:nvPr>
        </p:nvSpPr>
        <p:spPr/>
        <p:txBody>
          <a:bodyPr/>
          <a:lstStyle/>
          <a:p>
            <a:r>
              <a:rPr lang="nb-NO" sz="2800"/>
              <a:t>Samtale i plenum:</a:t>
            </a:r>
            <a:endParaRPr lang="en-NO"/>
          </a:p>
        </p:txBody>
      </p:sp>
      <p:sp>
        <p:nvSpPr>
          <p:cNvPr id="5" name="Content Placeholder 4">
            <a:extLst>
              <a:ext uri="{FF2B5EF4-FFF2-40B4-BE49-F238E27FC236}">
                <a16:creationId xmlns:a16="http://schemas.microsoft.com/office/drawing/2014/main" id="{247BC01B-C607-B64C-9F12-0E6B180D8686}"/>
              </a:ext>
            </a:extLst>
          </p:cNvPr>
          <p:cNvSpPr>
            <a:spLocks noGrp="1"/>
          </p:cNvSpPr>
          <p:nvPr>
            <p:ph sz="quarter" idx="13"/>
          </p:nvPr>
        </p:nvSpPr>
        <p:spPr/>
        <p:txBody>
          <a:bodyPr/>
          <a:lstStyle/>
          <a:p>
            <a:r>
              <a:rPr lang="nb-NO"/>
              <a:t>Hvordan er konkurransesituasjonen?</a:t>
            </a:r>
            <a:endParaRPr lang="en-NO"/>
          </a:p>
          <a:p>
            <a:r>
              <a:rPr lang="nb-NO"/>
              <a:t>Hva er deres styrker og svakheter i forhold til konkurrentene deres?</a:t>
            </a:r>
          </a:p>
          <a:p>
            <a:r>
              <a:rPr lang="nb-NO"/>
              <a:t>Hva kan dere påvirke?</a:t>
            </a:r>
            <a:endParaRPr lang="en-NO"/>
          </a:p>
        </p:txBody>
      </p:sp>
      <p:sp>
        <p:nvSpPr>
          <p:cNvPr id="7" name="Content Placeholder 6">
            <a:extLst>
              <a:ext uri="{FF2B5EF4-FFF2-40B4-BE49-F238E27FC236}">
                <a16:creationId xmlns:a16="http://schemas.microsoft.com/office/drawing/2014/main" id="{B76256A2-2B19-6C4B-A15C-625110EEDC84}"/>
              </a:ext>
            </a:extLst>
          </p:cNvPr>
          <p:cNvSpPr>
            <a:spLocks noGrp="1"/>
          </p:cNvSpPr>
          <p:nvPr>
            <p:ph sz="quarter" idx="15"/>
          </p:nvPr>
        </p:nvSpPr>
        <p:spPr/>
        <p:txBody>
          <a:bodyPr/>
          <a:lstStyle/>
          <a:p>
            <a:r>
              <a:rPr lang="nb-NO"/>
              <a:t>Hvorfor skal potensielle kunder velge din forretning?</a:t>
            </a:r>
          </a:p>
          <a:p>
            <a:r>
              <a:rPr lang="nb-NO"/>
              <a:t>Hvor begynner kundereisen?</a:t>
            </a:r>
            <a:endParaRPr lang="en-NO"/>
          </a:p>
          <a:p>
            <a:r>
              <a:rPr lang="nb-NO"/>
              <a:t>Hvilken kontakt har dere med kunden før, underveis og etter?</a:t>
            </a:r>
            <a:endParaRPr lang="en-NO"/>
          </a:p>
          <a:p>
            <a:r>
              <a:rPr lang="nb-NO"/>
              <a:t>Er dere markedsorienterte?</a:t>
            </a:r>
            <a:endParaRPr lang="en-NO"/>
          </a:p>
        </p:txBody>
      </p:sp>
      <p:sp>
        <p:nvSpPr>
          <p:cNvPr id="8" name="Slide Number Placeholder 7">
            <a:extLst>
              <a:ext uri="{FF2B5EF4-FFF2-40B4-BE49-F238E27FC236}">
                <a16:creationId xmlns:a16="http://schemas.microsoft.com/office/drawing/2014/main" id="{81EA93B2-353C-6F4E-884E-9521E980B064}"/>
              </a:ext>
            </a:extLst>
          </p:cNvPr>
          <p:cNvSpPr>
            <a:spLocks noGrp="1"/>
          </p:cNvSpPr>
          <p:nvPr>
            <p:ph type="sldNum" sz="quarter" idx="4"/>
          </p:nvPr>
        </p:nvSpPr>
        <p:spPr/>
        <p:txBody>
          <a:bodyPr/>
          <a:lstStyle/>
          <a:p>
            <a:fld id="{2E283CC0-345D-D343-82F3-FFB8D624F077}" type="slidenum">
              <a:rPr lang="en-NO" smtClean="0"/>
              <a:pPr/>
              <a:t>2</a:t>
            </a:fld>
            <a:endParaRPr lang="en-NO"/>
          </a:p>
        </p:txBody>
      </p:sp>
    </p:spTree>
    <p:extLst>
      <p:ext uri="{BB962C8B-B14F-4D97-AF65-F5344CB8AC3E}">
        <p14:creationId xmlns:p14="http://schemas.microsoft.com/office/powerpoint/2010/main" val="304038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a:xfrm>
            <a:off x="288000" y="1440000"/>
            <a:ext cx="7032135" cy="1288978"/>
          </a:xfrm>
        </p:spPr>
        <p:txBody>
          <a:bodyPr/>
          <a:lstStyle/>
          <a:p>
            <a:r>
              <a:rPr lang="nb-NO"/>
              <a:t>Har du behov for mer kundeinnsikt?</a:t>
            </a:r>
            <a:endParaRPr lang="en-NO"/>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20</a:t>
            </a:fld>
            <a:endParaRPr lang="en-NO"/>
          </a:p>
        </p:txBody>
      </p:sp>
      <p:graphicFrame>
        <p:nvGraphicFramePr>
          <p:cNvPr id="11" name="Plassholder for innhold 1">
            <a:extLst>
              <a:ext uri="{FF2B5EF4-FFF2-40B4-BE49-F238E27FC236}">
                <a16:creationId xmlns:a16="http://schemas.microsoft.com/office/drawing/2014/main" id="{4D78A9CC-A0C9-E98F-2FC4-2659A9A72E61}"/>
              </a:ext>
            </a:extLst>
          </p:cNvPr>
          <p:cNvGraphicFramePr>
            <a:graphicFrameLocks/>
          </p:cNvGraphicFramePr>
          <p:nvPr>
            <p:extLst>
              <p:ext uri="{D42A27DB-BD31-4B8C-83A1-F6EECF244321}">
                <p14:modId xmlns:p14="http://schemas.microsoft.com/office/powerpoint/2010/main" val="1407701538"/>
              </p:ext>
            </p:extLst>
          </p:nvPr>
        </p:nvGraphicFramePr>
        <p:xfrm>
          <a:off x="285376" y="2629136"/>
          <a:ext cx="11618624" cy="38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550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Hvorfor skaffe mer kundeinnsikt?</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7999" y="2757600"/>
            <a:ext cx="6446175" cy="3548275"/>
          </a:xfrm>
        </p:spPr>
        <p:txBody>
          <a:bodyPr/>
          <a:lstStyle/>
          <a:p>
            <a:pPr>
              <a:buSzPct val="120000"/>
            </a:pPr>
            <a:r>
              <a:rPr lang="nb-NO" altLang="nb-NO"/>
              <a:t>Behovet i markedet er helt avgjørende for din suksess.</a:t>
            </a:r>
          </a:p>
          <a:p>
            <a:pPr>
              <a:buSzPct val="120000"/>
            </a:pPr>
            <a:r>
              <a:rPr lang="nb-NO" altLang="nb-NO"/>
              <a:t>På en eller annen måte må du finne ut om de potensielle kundene er interessert i produktet/tjenesten du har tenkt å tilby.</a:t>
            </a:r>
          </a:p>
          <a:p>
            <a:pPr>
              <a:buSzPct val="120000"/>
            </a:pPr>
            <a:r>
              <a:rPr lang="nb-NO" altLang="nb-NO"/>
              <a:t>Innsikt reduserer risikoen for negative overraskelser.</a:t>
            </a:r>
          </a:p>
          <a:p>
            <a:pPr>
              <a:buSzPct val="120000"/>
            </a:pPr>
            <a:r>
              <a:rPr lang="nb-NO"/>
              <a:t>Innsikt bidrar til at du finner ut hvilke kanaler du kan nå  kundene dine i.</a:t>
            </a:r>
          </a:p>
          <a:p>
            <a:pPr marL="0" indent="0">
              <a:buSzPct val="120000"/>
              <a:buNone/>
            </a:pPr>
            <a:endParaRPr lang="nb-NO"/>
          </a:p>
          <a:p>
            <a:pPr marL="0" indent="0">
              <a:buSzPct val="120000"/>
              <a:buNone/>
            </a:pPr>
            <a:endParaRPr lang="nb-NO"/>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21</a:t>
            </a:fld>
            <a:endParaRPr lang="en-NO"/>
          </a:p>
        </p:txBody>
      </p:sp>
      <p:pic>
        <p:nvPicPr>
          <p:cNvPr id="6" name="Content Placeholder 3">
            <a:extLst>
              <a:ext uri="{FF2B5EF4-FFF2-40B4-BE49-F238E27FC236}">
                <a16:creationId xmlns:a16="http://schemas.microsoft.com/office/drawing/2014/main" id="{84CCC51C-6395-F2DB-BEC3-787A8BA12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74" y="2786062"/>
            <a:ext cx="3636963" cy="3636963"/>
          </a:xfrm>
          <a:prstGeom prst="rect">
            <a:avLst/>
          </a:prstGeom>
        </p:spPr>
      </p:pic>
    </p:spTree>
    <p:extLst>
      <p:ext uri="{BB962C8B-B14F-4D97-AF65-F5344CB8AC3E}">
        <p14:creationId xmlns:p14="http://schemas.microsoft.com/office/powerpoint/2010/main" val="249508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a:t>Markedsundersøkelsens tre hovedoppgaver</a:t>
            </a:r>
            <a:endParaRPr lang="en-NO"/>
          </a:p>
        </p:txBody>
      </p:sp>
      <p:sp>
        <p:nvSpPr>
          <p:cNvPr id="4" name="Text Placeholder 3">
            <a:extLst>
              <a:ext uri="{FF2B5EF4-FFF2-40B4-BE49-F238E27FC236}">
                <a16:creationId xmlns:a16="http://schemas.microsoft.com/office/drawing/2014/main" id="{E559A459-000E-EC44-B429-AD6FDA07FB8B}"/>
              </a:ext>
            </a:extLst>
          </p:cNvPr>
          <p:cNvSpPr>
            <a:spLocks noGrp="1"/>
          </p:cNvSpPr>
          <p:nvPr>
            <p:ph type="body" sz="quarter" idx="12"/>
          </p:nvPr>
        </p:nvSpPr>
        <p:spPr/>
        <p:txBody>
          <a:bodyPr/>
          <a:lstStyle/>
          <a:p>
            <a:r>
              <a:rPr lang="nb-NO"/>
              <a:t>En markedsundersøkelse skal</a:t>
            </a:r>
          </a:p>
        </p:txBody>
      </p:sp>
      <p:sp>
        <p:nvSpPr>
          <p:cNvPr id="12" name="Text Placeholder 11">
            <a:extLst>
              <a:ext uri="{FF2B5EF4-FFF2-40B4-BE49-F238E27FC236}">
                <a16:creationId xmlns:a16="http://schemas.microsoft.com/office/drawing/2014/main" id="{02FA9F30-E298-4448-88F9-DE6BF2D6D7D0}"/>
              </a:ext>
            </a:extLst>
          </p:cNvPr>
          <p:cNvSpPr>
            <a:spLocks noGrp="1"/>
          </p:cNvSpPr>
          <p:nvPr>
            <p:ph sz="quarter" idx="58"/>
          </p:nvPr>
        </p:nvSpPr>
        <p:spPr>
          <a:xfrm>
            <a:off x="288000" y="3429000"/>
            <a:ext cx="5519968" cy="2257086"/>
          </a:xfrm>
          <a:prstGeom prst="rect">
            <a:avLst/>
          </a:prstGeom>
        </p:spPr>
        <p:txBody>
          <a:bodyPr/>
          <a:lstStyle/>
          <a:p>
            <a:r>
              <a:rPr lang="nb-NO"/>
              <a:t>beskrive kunder, konkurrenter, kanaler og struktur</a:t>
            </a:r>
          </a:p>
          <a:p>
            <a:r>
              <a:rPr lang="nb-NO"/>
              <a:t>forklare behov, kjøpsmotiv og funksjonsmåter</a:t>
            </a:r>
          </a:p>
          <a:p>
            <a:r>
              <a:rPr lang="nb-NO"/>
              <a:t>forutsi utvikling, vekst, potensielle kunder, </a:t>
            </a:r>
            <a:br>
              <a:rPr lang="nb-NO"/>
            </a:br>
            <a:r>
              <a:rPr lang="nb-NO"/>
              <a:t>endringer og forbedringer</a:t>
            </a:r>
          </a:p>
          <a:p>
            <a:endParaRPr lang="nb-NO"/>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22</a:t>
            </a:fld>
            <a:endParaRPr lang="en-NO"/>
          </a:p>
        </p:txBody>
      </p:sp>
      <p:pic>
        <p:nvPicPr>
          <p:cNvPr id="5" name="Graphic 8">
            <a:extLst>
              <a:ext uri="{FF2B5EF4-FFF2-40B4-BE49-F238E27FC236}">
                <a16:creationId xmlns:a16="http://schemas.microsoft.com/office/drawing/2014/main" id="{04BA2627-1B0D-FAA6-331C-D186964AFE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4077" y="2813979"/>
            <a:ext cx="3640491" cy="3640491"/>
          </a:xfrm>
          <a:prstGeom prst="rect">
            <a:avLst/>
          </a:prstGeom>
        </p:spPr>
      </p:pic>
    </p:spTree>
    <p:extLst>
      <p:ext uri="{BB962C8B-B14F-4D97-AF65-F5344CB8AC3E}">
        <p14:creationId xmlns:p14="http://schemas.microsoft.com/office/powerpoint/2010/main" val="352671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0" y="1440000"/>
            <a:ext cx="9029037" cy="1288800"/>
          </a:xfrm>
        </p:spPr>
        <p:txBody>
          <a:bodyPr/>
          <a:lstStyle/>
          <a:p>
            <a:r>
              <a:rPr lang="nb-NO"/>
              <a:t>Kundereisen og kundeinnsikt</a:t>
            </a:r>
            <a:endParaRPr lang="en-NO"/>
          </a:p>
        </p:txBody>
      </p:sp>
      <p:sp>
        <p:nvSpPr>
          <p:cNvPr id="5" name="Text Placeholder 4">
            <a:extLst>
              <a:ext uri="{FF2B5EF4-FFF2-40B4-BE49-F238E27FC236}">
                <a16:creationId xmlns:a16="http://schemas.microsoft.com/office/drawing/2014/main" id="{CBE0C5DB-B845-AE4D-AD6C-6FDDE19D8A5C}"/>
              </a:ext>
            </a:extLst>
          </p:cNvPr>
          <p:cNvSpPr>
            <a:spLocks noGrp="1"/>
          </p:cNvSpPr>
          <p:nvPr>
            <p:ph type="body" sz="quarter" idx="13"/>
          </p:nvPr>
        </p:nvSpPr>
        <p:spPr>
          <a:xfrm>
            <a:off x="288000" y="2757600"/>
            <a:ext cx="6600088" cy="2606563"/>
          </a:xfrm>
        </p:spPr>
        <p:txBody>
          <a:bodyPr/>
          <a:lstStyle/>
          <a:p>
            <a:pPr defTabSz="596900">
              <a:buSzPct val="120000"/>
            </a:pPr>
            <a:r>
              <a:rPr lang="nb-NO"/>
              <a:t>Ved å undersøke markedet nærmere får du bedre grunnlag til å utarbeide dine kunders kundereise. Dermed blir det også lettere å </a:t>
            </a:r>
            <a:r>
              <a:rPr lang="nb-NO" err="1"/>
              <a:t>målrette</a:t>
            </a:r>
            <a:r>
              <a:rPr lang="nb-NO"/>
              <a:t> egen markedsstrategi, utvikle produkter som treffer behov i markedet, og å innrette markedsarbeid slik at det treffer og fører til salg, på en enklere og billigere måte.</a:t>
            </a:r>
          </a:p>
          <a:p>
            <a:pPr defTabSz="596900">
              <a:buSzPct val="120000"/>
            </a:pPr>
            <a:r>
              <a:rPr lang="nb-NO"/>
              <a:t>Arbeid med kundereise og kundeinnsikt er et kontinuerlig arbeid.</a:t>
            </a:r>
          </a:p>
          <a:p>
            <a:pPr defTabSz="596900">
              <a:buSzPct val="120000"/>
            </a:pPr>
            <a:r>
              <a:rPr lang="nb-NO"/>
              <a:t>Digitale kanaler både forenkler og kompliserer arbeidet.</a:t>
            </a:r>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23</a:t>
            </a:fld>
            <a:endParaRPr lang="en-NO"/>
          </a:p>
        </p:txBody>
      </p:sp>
      <p:pic>
        <p:nvPicPr>
          <p:cNvPr id="2" name="Bilde 1">
            <a:extLst>
              <a:ext uri="{FF2B5EF4-FFF2-40B4-BE49-F238E27FC236}">
                <a16:creationId xmlns:a16="http://schemas.microsoft.com/office/drawing/2014/main" id="{C5CA8766-322B-CB7E-6FD7-4A8FBAE3CBD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34175" y="3810055"/>
            <a:ext cx="5279179" cy="2606563"/>
          </a:xfrm>
          <a:prstGeom prst="rect">
            <a:avLst/>
          </a:prstGeom>
        </p:spPr>
      </p:pic>
    </p:spTree>
    <p:extLst>
      <p:ext uri="{BB962C8B-B14F-4D97-AF65-F5344CB8AC3E}">
        <p14:creationId xmlns:p14="http://schemas.microsoft.com/office/powerpoint/2010/main" val="4059995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1" y="1440000"/>
            <a:ext cx="5400704" cy="1288800"/>
          </a:xfrm>
        </p:spPr>
        <p:txBody>
          <a:bodyPr/>
          <a:lstStyle/>
          <a:p>
            <a:r>
              <a:rPr lang="nb-NO"/>
              <a:t>Strategisk vurdering av mulige markeder og produkter</a:t>
            </a:r>
            <a:endParaRPr lang="en-NO"/>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24</a:t>
            </a:fld>
            <a:endParaRPr lang="en-NO"/>
          </a:p>
        </p:txBody>
      </p:sp>
      <p:grpSp>
        <p:nvGrpSpPr>
          <p:cNvPr id="2" name="Group 10">
            <a:extLst>
              <a:ext uri="{FF2B5EF4-FFF2-40B4-BE49-F238E27FC236}">
                <a16:creationId xmlns:a16="http://schemas.microsoft.com/office/drawing/2014/main" id="{1CA66EE7-53A4-977F-E246-0EF399B1A31A}"/>
              </a:ext>
            </a:extLst>
          </p:cNvPr>
          <p:cNvGrpSpPr/>
          <p:nvPr/>
        </p:nvGrpSpPr>
        <p:grpSpPr>
          <a:xfrm>
            <a:off x="7098520" y="1606105"/>
            <a:ext cx="4685103" cy="4682175"/>
            <a:chOff x="6728477" y="1495425"/>
            <a:chExt cx="4685103" cy="4682175"/>
          </a:xfrm>
        </p:grpSpPr>
        <p:sp>
          <p:nvSpPr>
            <p:cNvPr id="4" name="Text Placeholder 15">
              <a:extLst>
                <a:ext uri="{FF2B5EF4-FFF2-40B4-BE49-F238E27FC236}">
                  <a16:creationId xmlns:a16="http://schemas.microsoft.com/office/drawing/2014/main" id="{F52783EE-2B55-0F48-A988-301CB2F889B1}"/>
                </a:ext>
              </a:extLst>
            </p:cNvPr>
            <p:cNvSpPr txBox="1">
              <a:spLocks/>
            </p:cNvSpPr>
            <p:nvPr/>
          </p:nvSpPr>
          <p:spPr>
            <a:xfrm>
              <a:off x="6728477" y="3832150"/>
              <a:ext cx="2362749" cy="2340000"/>
            </a:xfrm>
            <a:prstGeom prst="rect">
              <a:avLst/>
            </a:prstGeom>
            <a:solidFill>
              <a:srgbClr val="59DBFF"/>
            </a:solidFill>
            <a:ln>
              <a:noFill/>
            </a:ln>
          </p:spPr>
          <p:txBody>
            <a:bodyPr lIns="36000" rIns="36000" anchor="ctr"/>
            <a:lstStyle>
              <a:lvl1pPr marL="457200" indent="-457200" algn="l" defTabSz="914400" rtl="0" eaLnBrk="1" latinLnBrk="0" hangingPunct="1">
                <a:lnSpc>
                  <a:spcPct val="90000"/>
                </a:lnSpc>
                <a:spcBef>
                  <a:spcPts val="1000"/>
                </a:spcBef>
                <a:buClr>
                  <a:srgbClr val="ED0000"/>
                </a:buClr>
                <a:buFont typeface="Wingdings" pitchFamily="2" charset="2"/>
                <a:buChar char="§"/>
                <a:defRPr sz="2000" kern="1200">
                  <a:solidFill>
                    <a:schemeClr val="tx1"/>
                  </a:solidFill>
                  <a:latin typeface="Innovation Norway" panose="020B0500030000000000" pitchFamily="34" charset="77"/>
                  <a:ea typeface="+mn-ea"/>
                  <a:cs typeface="+mn-cs"/>
                </a:defRPr>
              </a:lvl1pPr>
              <a:lvl2pPr marL="914400" indent="-457200" algn="l" defTabSz="914400" rtl="0" eaLnBrk="1" latinLnBrk="0" hangingPunct="1">
                <a:lnSpc>
                  <a:spcPct val="90000"/>
                </a:lnSpc>
                <a:spcBef>
                  <a:spcPts val="500"/>
                </a:spcBef>
                <a:buClr>
                  <a:srgbClr val="ED0000"/>
                </a:buClr>
                <a:buFont typeface="Wingdings" pitchFamily="2" charset="2"/>
                <a:buChar char="§"/>
                <a:defRPr sz="1900" kern="1200">
                  <a:solidFill>
                    <a:schemeClr val="tx1"/>
                  </a:solidFill>
                  <a:latin typeface="Innovation Norway" panose="020B0500030000000000" pitchFamily="34" charset="77"/>
                  <a:ea typeface="+mn-ea"/>
                  <a:cs typeface="+mn-cs"/>
                </a:defRPr>
              </a:lvl2pPr>
              <a:lvl3pPr marL="1257300" indent="-342900" algn="l" defTabSz="914400" rtl="0" eaLnBrk="1" latinLnBrk="0" hangingPunct="1">
                <a:lnSpc>
                  <a:spcPct val="90000"/>
                </a:lnSpc>
                <a:spcBef>
                  <a:spcPts val="500"/>
                </a:spcBef>
                <a:buClr>
                  <a:srgbClr val="ED0000"/>
                </a:buClr>
                <a:buFont typeface="Wingdings" pitchFamily="2" charset="2"/>
                <a:buChar char="§"/>
                <a:defRPr sz="1800" kern="1200">
                  <a:solidFill>
                    <a:schemeClr val="tx1"/>
                  </a:solidFill>
                  <a:latin typeface="Innovation Norway" panose="020B0500030000000000" pitchFamily="34" charset="77"/>
                  <a:ea typeface="+mn-ea"/>
                  <a:cs typeface="+mn-cs"/>
                </a:defRPr>
              </a:lvl3pPr>
              <a:lvl4pPr marL="1714500" indent="-342900" algn="l" defTabSz="914400" rtl="0" eaLnBrk="1" latinLnBrk="0" hangingPunct="1">
                <a:lnSpc>
                  <a:spcPct val="90000"/>
                </a:lnSpc>
                <a:spcBef>
                  <a:spcPts val="500"/>
                </a:spcBef>
                <a:buClr>
                  <a:srgbClr val="ED0000"/>
                </a:buClr>
                <a:buFont typeface="Wingdings" pitchFamily="2" charset="2"/>
                <a:buChar char="§"/>
                <a:defRPr sz="1700" kern="1200">
                  <a:solidFill>
                    <a:schemeClr val="tx1"/>
                  </a:solidFill>
                  <a:latin typeface="Innovation Norway" panose="020B0500030000000000" pitchFamily="34" charset="77"/>
                  <a:ea typeface="+mn-ea"/>
                  <a:cs typeface="+mn-cs"/>
                </a:defRPr>
              </a:lvl4pPr>
              <a:lvl5pPr marL="2171700" indent="-342900" algn="l" defTabSz="914400" rtl="0" eaLnBrk="1" latinLnBrk="0" hangingPunct="1">
                <a:lnSpc>
                  <a:spcPct val="90000"/>
                </a:lnSpc>
                <a:spcBef>
                  <a:spcPts val="500"/>
                </a:spcBef>
                <a:buClr>
                  <a:srgbClr val="ED0000"/>
                </a:buClr>
                <a:buFont typeface="Wingdings" pitchFamily="2" charset="2"/>
                <a:buChar char="§"/>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2000" indent="-540000">
                <a:spcBef>
                  <a:spcPts val="800"/>
                </a:spcBef>
                <a:buNone/>
              </a:pPr>
              <a:endParaRPr lang="nb-NO" sz="1500"/>
            </a:p>
            <a:p>
              <a:pPr marL="792000" indent="-540000">
                <a:spcBef>
                  <a:spcPts val="800"/>
                </a:spcBef>
                <a:buNone/>
              </a:pPr>
              <a:endParaRPr lang="nb-NO" sz="1500"/>
            </a:p>
            <a:p>
              <a:pPr marL="792000" indent="-540000">
                <a:spcBef>
                  <a:spcPts val="800"/>
                </a:spcBef>
                <a:buNone/>
              </a:pPr>
              <a:endParaRPr lang="nb-NO" sz="1500"/>
            </a:p>
            <a:p>
              <a:pPr marL="792000" indent="-540000">
                <a:spcBef>
                  <a:spcPts val="800"/>
                </a:spcBef>
                <a:buNone/>
              </a:pPr>
              <a:endParaRPr lang="nb-NO" sz="1500"/>
            </a:p>
            <a:p>
              <a:pPr marL="792000" indent="-540000">
                <a:spcBef>
                  <a:spcPts val="800"/>
                </a:spcBef>
                <a:buNone/>
              </a:pPr>
              <a:endParaRPr lang="nb-NO" sz="1500"/>
            </a:p>
            <a:p>
              <a:pPr marL="792000" indent="-540000">
                <a:spcBef>
                  <a:spcPts val="800"/>
                </a:spcBef>
                <a:buNone/>
              </a:pPr>
              <a:endParaRPr lang="en-NO" sz="1400"/>
            </a:p>
          </p:txBody>
        </p:sp>
        <p:sp>
          <p:nvSpPr>
            <p:cNvPr id="7" name="Text Placeholder 15">
              <a:extLst>
                <a:ext uri="{FF2B5EF4-FFF2-40B4-BE49-F238E27FC236}">
                  <a16:creationId xmlns:a16="http://schemas.microsoft.com/office/drawing/2014/main" id="{E01324F0-EF2C-8517-752C-35207F3A5436}"/>
                </a:ext>
              </a:extLst>
            </p:cNvPr>
            <p:cNvSpPr txBox="1">
              <a:spLocks/>
            </p:cNvSpPr>
            <p:nvPr/>
          </p:nvSpPr>
          <p:spPr>
            <a:xfrm>
              <a:off x="9073580" y="1495425"/>
              <a:ext cx="2340000" cy="2340000"/>
            </a:xfrm>
            <a:prstGeom prst="rect">
              <a:avLst/>
            </a:prstGeom>
            <a:solidFill>
              <a:srgbClr val="59DBFF"/>
            </a:solidFill>
          </p:spPr>
          <p:txBody>
            <a:bodyPr lIns="36000" tIns="0" rIns="36000" bIns="0" anchor="t" anchorCtr="0"/>
            <a:lstStyle>
              <a:lvl1pPr marL="457200" indent="-457200" algn="l" defTabSz="914400" rtl="0" eaLnBrk="1" latinLnBrk="0" hangingPunct="1">
                <a:lnSpc>
                  <a:spcPct val="90000"/>
                </a:lnSpc>
                <a:spcBef>
                  <a:spcPts val="1000"/>
                </a:spcBef>
                <a:buClr>
                  <a:srgbClr val="ED0000"/>
                </a:buClr>
                <a:buFont typeface="Wingdings" pitchFamily="2" charset="2"/>
                <a:buChar char="§"/>
                <a:defRPr sz="2000" kern="1200">
                  <a:solidFill>
                    <a:schemeClr val="tx1"/>
                  </a:solidFill>
                  <a:latin typeface="Innovation Norway" panose="020B0500030000000000" pitchFamily="34" charset="77"/>
                  <a:ea typeface="+mn-ea"/>
                  <a:cs typeface="+mn-cs"/>
                </a:defRPr>
              </a:lvl1pPr>
              <a:lvl2pPr marL="914400" indent="-457200" algn="l" defTabSz="914400" rtl="0" eaLnBrk="1" latinLnBrk="0" hangingPunct="1">
                <a:lnSpc>
                  <a:spcPct val="90000"/>
                </a:lnSpc>
                <a:spcBef>
                  <a:spcPts val="500"/>
                </a:spcBef>
                <a:buClr>
                  <a:srgbClr val="ED0000"/>
                </a:buClr>
                <a:buFont typeface="Wingdings" pitchFamily="2" charset="2"/>
                <a:buChar char="§"/>
                <a:defRPr sz="1900" kern="1200">
                  <a:solidFill>
                    <a:schemeClr val="tx1"/>
                  </a:solidFill>
                  <a:latin typeface="Innovation Norway" panose="020B0500030000000000" pitchFamily="34" charset="77"/>
                  <a:ea typeface="+mn-ea"/>
                  <a:cs typeface="+mn-cs"/>
                </a:defRPr>
              </a:lvl2pPr>
              <a:lvl3pPr marL="1257300" indent="-342900" algn="l" defTabSz="914400" rtl="0" eaLnBrk="1" latinLnBrk="0" hangingPunct="1">
                <a:lnSpc>
                  <a:spcPct val="90000"/>
                </a:lnSpc>
                <a:spcBef>
                  <a:spcPts val="500"/>
                </a:spcBef>
                <a:buClr>
                  <a:srgbClr val="ED0000"/>
                </a:buClr>
                <a:buFont typeface="Wingdings" pitchFamily="2" charset="2"/>
                <a:buChar char="§"/>
                <a:defRPr sz="1800" kern="1200">
                  <a:solidFill>
                    <a:schemeClr val="tx1"/>
                  </a:solidFill>
                  <a:latin typeface="Innovation Norway" panose="020B0500030000000000" pitchFamily="34" charset="77"/>
                  <a:ea typeface="+mn-ea"/>
                  <a:cs typeface="+mn-cs"/>
                </a:defRPr>
              </a:lvl3pPr>
              <a:lvl4pPr marL="1714500" indent="-342900" algn="l" defTabSz="914400" rtl="0" eaLnBrk="1" latinLnBrk="0" hangingPunct="1">
                <a:lnSpc>
                  <a:spcPct val="90000"/>
                </a:lnSpc>
                <a:spcBef>
                  <a:spcPts val="500"/>
                </a:spcBef>
                <a:buClr>
                  <a:srgbClr val="ED0000"/>
                </a:buClr>
                <a:buFont typeface="Wingdings" pitchFamily="2" charset="2"/>
                <a:buChar char="§"/>
                <a:defRPr sz="1700" kern="1200">
                  <a:solidFill>
                    <a:schemeClr val="tx1"/>
                  </a:solidFill>
                  <a:latin typeface="Innovation Norway" panose="020B0500030000000000" pitchFamily="34" charset="77"/>
                  <a:ea typeface="+mn-ea"/>
                  <a:cs typeface="+mn-cs"/>
                </a:defRPr>
              </a:lvl4pPr>
              <a:lvl5pPr marL="2171700" indent="-342900" algn="l" defTabSz="914400" rtl="0" eaLnBrk="1" latinLnBrk="0" hangingPunct="1">
                <a:lnSpc>
                  <a:spcPct val="90000"/>
                </a:lnSpc>
                <a:spcBef>
                  <a:spcPts val="500"/>
                </a:spcBef>
                <a:buClr>
                  <a:srgbClr val="ED0000"/>
                </a:buClr>
                <a:buFont typeface="Wingdings" pitchFamily="2" charset="2"/>
                <a:buChar char="§"/>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0" indent="-540000">
                <a:spcBef>
                  <a:spcPts val="800"/>
                </a:spcBef>
                <a:buNone/>
              </a:pPr>
              <a:endParaRPr lang="en-NO" sz="1400"/>
            </a:p>
          </p:txBody>
        </p:sp>
        <p:sp>
          <p:nvSpPr>
            <p:cNvPr id="28" name="Text Placeholder 15">
              <a:extLst>
                <a:ext uri="{FF2B5EF4-FFF2-40B4-BE49-F238E27FC236}">
                  <a16:creationId xmlns:a16="http://schemas.microsoft.com/office/drawing/2014/main" id="{1D831FBF-EA95-2A44-0CA2-D5E4D0CE17C1}"/>
                </a:ext>
              </a:extLst>
            </p:cNvPr>
            <p:cNvSpPr txBox="1">
              <a:spLocks/>
            </p:cNvSpPr>
            <p:nvPr/>
          </p:nvSpPr>
          <p:spPr>
            <a:xfrm>
              <a:off x="6734175" y="1495425"/>
              <a:ext cx="2340000" cy="2340000"/>
            </a:xfrm>
            <a:prstGeom prst="rect">
              <a:avLst/>
            </a:prstGeom>
            <a:solidFill>
              <a:srgbClr val="3AFF8F"/>
            </a:solidFill>
          </p:spPr>
          <p:txBody>
            <a:bodyPr lIns="36000" tIns="0" rIns="36000" bIns="0" anchor="t" anchorCtr="0"/>
            <a:lstStyle>
              <a:lvl1pPr marL="457200" indent="-457200" algn="l" defTabSz="914400" rtl="0" eaLnBrk="1" latinLnBrk="0" hangingPunct="1">
                <a:lnSpc>
                  <a:spcPct val="90000"/>
                </a:lnSpc>
                <a:spcBef>
                  <a:spcPts val="1000"/>
                </a:spcBef>
                <a:buClr>
                  <a:srgbClr val="ED0000"/>
                </a:buClr>
                <a:buFont typeface="Wingdings" pitchFamily="2" charset="2"/>
                <a:buChar char="§"/>
                <a:defRPr sz="2000" kern="1200">
                  <a:solidFill>
                    <a:schemeClr val="tx1"/>
                  </a:solidFill>
                  <a:latin typeface="Innovation Norway" panose="020B0500030000000000" pitchFamily="34" charset="77"/>
                  <a:ea typeface="+mn-ea"/>
                  <a:cs typeface="+mn-cs"/>
                </a:defRPr>
              </a:lvl1pPr>
              <a:lvl2pPr marL="914400" indent="-457200" algn="l" defTabSz="914400" rtl="0" eaLnBrk="1" latinLnBrk="0" hangingPunct="1">
                <a:lnSpc>
                  <a:spcPct val="90000"/>
                </a:lnSpc>
                <a:spcBef>
                  <a:spcPts val="500"/>
                </a:spcBef>
                <a:buClr>
                  <a:srgbClr val="ED0000"/>
                </a:buClr>
                <a:buFont typeface="Wingdings" pitchFamily="2" charset="2"/>
                <a:buChar char="§"/>
                <a:defRPr sz="1900" kern="1200">
                  <a:solidFill>
                    <a:schemeClr val="tx1"/>
                  </a:solidFill>
                  <a:latin typeface="Innovation Norway" panose="020B0500030000000000" pitchFamily="34" charset="77"/>
                  <a:ea typeface="+mn-ea"/>
                  <a:cs typeface="+mn-cs"/>
                </a:defRPr>
              </a:lvl2pPr>
              <a:lvl3pPr marL="1257300" indent="-342900" algn="l" defTabSz="914400" rtl="0" eaLnBrk="1" latinLnBrk="0" hangingPunct="1">
                <a:lnSpc>
                  <a:spcPct val="90000"/>
                </a:lnSpc>
                <a:spcBef>
                  <a:spcPts val="500"/>
                </a:spcBef>
                <a:buClr>
                  <a:srgbClr val="ED0000"/>
                </a:buClr>
                <a:buFont typeface="Wingdings" pitchFamily="2" charset="2"/>
                <a:buChar char="§"/>
                <a:defRPr sz="1800" kern="1200">
                  <a:solidFill>
                    <a:schemeClr val="tx1"/>
                  </a:solidFill>
                  <a:latin typeface="Innovation Norway" panose="020B0500030000000000" pitchFamily="34" charset="77"/>
                  <a:ea typeface="+mn-ea"/>
                  <a:cs typeface="+mn-cs"/>
                </a:defRPr>
              </a:lvl3pPr>
              <a:lvl4pPr marL="1714500" indent="-342900" algn="l" defTabSz="914400" rtl="0" eaLnBrk="1" latinLnBrk="0" hangingPunct="1">
                <a:lnSpc>
                  <a:spcPct val="90000"/>
                </a:lnSpc>
                <a:spcBef>
                  <a:spcPts val="500"/>
                </a:spcBef>
                <a:buClr>
                  <a:srgbClr val="ED0000"/>
                </a:buClr>
                <a:buFont typeface="Wingdings" pitchFamily="2" charset="2"/>
                <a:buChar char="§"/>
                <a:defRPr sz="1700" kern="1200">
                  <a:solidFill>
                    <a:schemeClr val="tx1"/>
                  </a:solidFill>
                  <a:latin typeface="Innovation Norway" panose="020B0500030000000000" pitchFamily="34" charset="77"/>
                  <a:ea typeface="+mn-ea"/>
                  <a:cs typeface="+mn-cs"/>
                </a:defRPr>
              </a:lvl4pPr>
              <a:lvl5pPr marL="2171700" indent="-342900" algn="l" defTabSz="914400" rtl="0" eaLnBrk="1" latinLnBrk="0" hangingPunct="1">
                <a:lnSpc>
                  <a:spcPct val="90000"/>
                </a:lnSpc>
                <a:spcBef>
                  <a:spcPts val="500"/>
                </a:spcBef>
                <a:buClr>
                  <a:srgbClr val="ED0000"/>
                </a:buClr>
                <a:buFont typeface="Wingdings" pitchFamily="2" charset="2"/>
                <a:buChar char="§"/>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2000" indent="-540000">
                <a:spcBef>
                  <a:spcPts val="800"/>
                </a:spcBef>
                <a:buNone/>
              </a:pPr>
              <a:endParaRPr lang="nb-NO" sz="1500"/>
            </a:p>
          </p:txBody>
        </p:sp>
        <p:sp>
          <p:nvSpPr>
            <p:cNvPr id="32" name="Text Placeholder 15">
              <a:extLst>
                <a:ext uri="{FF2B5EF4-FFF2-40B4-BE49-F238E27FC236}">
                  <a16:creationId xmlns:a16="http://schemas.microsoft.com/office/drawing/2014/main" id="{B0ADD968-3E44-CEDD-E2EB-7214D381DC0A}"/>
                </a:ext>
              </a:extLst>
            </p:cNvPr>
            <p:cNvSpPr txBox="1">
              <a:spLocks/>
            </p:cNvSpPr>
            <p:nvPr/>
          </p:nvSpPr>
          <p:spPr>
            <a:xfrm>
              <a:off x="9072000" y="3837600"/>
              <a:ext cx="2340000" cy="2340000"/>
            </a:xfrm>
            <a:prstGeom prst="rect">
              <a:avLst/>
            </a:prstGeom>
            <a:solidFill>
              <a:srgbClr val="59DBFF"/>
            </a:solidFill>
          </p:spPr>
          <p:txBody>
            <a:bodyPr lIns="36000" rIns="36000" anchor="ctr"/>
            <a:lstStyle>
              <a:lvl1pPr marL="457200" indent="-457200" algn="l" defTabSz="914400" rtl="0" eaLnBrk="1" latinLnBrk="0" hangingPunct="1">
                <a:lnSpc>
                  <a:spcPct val="90000"/>
                </a:lnSpc>
                <a:spcBef>
                  <a:spcPts val="1000"/>
                </a:spcBef>
                <a:buClr>
                  <a:srgbClr val="ED0000"/>
                </a:buClr>
                <a:buFont typeface="Wingdings" pitchFamily="2" charset="2"/>
                <a:buChar char="§"/>
                <a:defRPr sz="2000" kern="1200">
                  <a:solidFill>
                    <a:schemeClr val="tx1"/>
                  </a:solidFill>
                  <a:latin typeface="Innovation Norway" panose="020B0500030000000000" pitchFamily="34" charset="77"/>
                  <a:ea typeface="+mn-ea"/>
                  <a:cs typeface="+mn-cs"/>
                </a:defRPr>
              </a:lvl1pPr>
              <a:lvl2pPr marL="914400" indent="-457200" algn="l" defTabSz="914400" rtl="0" eaLnBrk="1" latinLnBrk="0" hangingPunct="1">
                <a:lnSpc>
                  <a:spcPct val="90000"/>
                </a:lnSpc>
                <a:spcBef>
                  <a:spcPts val="500"/>
                </a:spcBef>
                <a:buClr>
                  <a:srgbClr val="ED0000"/>
                </a:buClr>
                <a:buFont typeface="Wingdings" pitchFamily="2" charset="2"/>
                <a:buChar char="§"/>
                <a:defRPr sz="1900" kern="1200">
                  <a:solidFill>
                    <a:schemeClr val="tx1"/>
                  </a:solidFill>
                  <a:latin typeface="Innovation Norway" panose="020B0500030000000000" pitchFamily="34" charset="77"/>
                  <a:ea typeface="+mn-ea"/>
                  <a:cs typeface="+mn-cs"/>
                </a:defRPr>
              </a:lvl2pPr>
              <a:lvl3pPr marL="1257300" indent="-342900" algn="l" defTabSz="914400" rtl="0" eaLnBrk="1" latinLnBrk="0" hangingPunct="1">
                <a:lnSpc>
                  <a:spcPct val="90000"/>
                </a:lnSpc>
                <a:spcBef>
                  <a:spcPts val="500"/>
                </a:spcBef>
                <a:buClr>
                  <a:srgbClr val="ED0000"/>
                </a:buClr>
                <a:buFont typeface="Wingdings" pitchFamily="2" charset="2"/>
                <a:buChar char="§"/>
                <a:defRPr sz="1800" kern="1200">
                  <a:solidFill>
                    <a:schemeClr val="tx1"/>
                  </a:solidFill>
                  <a:latin typeface="Innovation Norway" panose="020B0500030000000000" pitchFamily="34" charset="77"/>
                  <a:ea typeface="+mn-ea"/>
                  <a:cs typeface="+mn-cs"/>
                </a:defRPr>
              </a:lvl3pPr>
              <a:lvl4pPr marL="1714500" indent="-342900" algn="l" defTabSz="914400" rtl="0" eaLnBrk="1" latinLnBrk="0" hangingPunct="1">
                <a:lnSpc>
                  <a:spcPct val="90000"/>
                </a:lnSpc>
                <a:spcBef>
                  <a:spcPts val="500"/>
                </a:spcBef>
                <a:buClr>
                  <a:srgbClr val="ED0000"/>
                </a:buClr>
                <a:buFont typeface="Wingdings" pitchFamily="2" charset="2"/>
                <a:buChar char="§"/>
                <a:defRPr sz="1700" kern="1200">
                  <a:solidFill>
                    <a:schemeClr val="tx1"/>
                  </a:solidFill>
                  <a:latin typeface="Innovation Norway" panose="020B0500030000000000" pitchFamily="34" charset="77"/>
                  <a:ea typeface="+mn-ea"/>
                  <a:cs typeface="+mn-cs"/>
                </a:defRPr>
              </a:lvl4pPr>
              <a:lvl5pPr marL="2171700" indent="-342900" algn="l" defTabSz="914400" rtl="0" eaLnBrk="1" latinLnBrk="0" hangingPunct="1">
                <a:lnSpc>
                  <a:spcPct val="90000"/>
                </a:lnSpc>
                <a:spcBef>
                  <a:spcPts val="500"/>
                </a:spcBef>
                <a:buClr>
                  <a:srgbClr val="ED0000"/>
                </a:buClr>
                <a:buFont typeface="Wingdings" pitchFamily="2" charset="2"/>
                <a:buChar char="§"/>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0" indent="-540000">
                <a:spcBef>
                  <a:spcPts val="800"/>
                </a:spcBef>
                <a:buNone/>
              </a:pPr>
              <a:endParaRPr lang="nb-NO" sz="1500">
                <a:solidFill>
                  <a:schemeClr val="bg1"/>
                </a:solidFill>
              </a:endParaRPr>
            </a:p>
            <a:p>
              <a:pPr marL="720000" indent="-540000">
                <a:spcBef>
                  <a:spcPts val="800"/>
                </a:spcBef>
                <a:buNone/>
              </a:pPr>
              <a:endParaRPr lang="nb-NO" sz="1500">
                <a:solidFill>
                  <a:schemeClr val="bg1"/>
                </a:solidFill>
              </a:endParaRPr>
            </a:p>
            <a:p>
              <a:pPr marL="720000" indent="-540000">
                <a:spcBef>
                  <a:spcPts val="800"/>
                </a:spcBef>
                <a:buNone/>
              </a:pPr>
              <a:endParaRPr lang="en-NO" sz="1400">
                <a:solidFill>
                  <a:schemeClr val="bg1"/>
                </a:solidFill>
              </a:endParaRPr>
            </a:p>
          </p:txBody>
        </p:sp>
      </p:grpSp>
      <p:sp>
        <p:nvSpPr>
          <p:cNvPr id="33" name="Rectangle 4">
            <a:extLst>
              <a:ext uri="{FF2B5EF4-FFF2-40B4-BE49-F238E27FC236}">
                <a16:creationId xmlns:a16="http://schemas.microsoft.com/office/drawing/2014/main" id="{3BCA1E1F-B94C-60A2-557A-7233C2814C22}"/>
              </a:ext>
            </a:extLst>
          </p:cNvPr>
          <p:cNvSpPr>
            <a:spLocks noChangeArrowheads="1"/>
          </p:cNvSpPr>
          <p:nvPr/>
        </p:nvSpPr>
        <p:spPr bwMode="auto">
          <a:xfrm>
            <a:off x="8865592" y="1178502"/>
            <a:ext cx="115095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800">
                <a:latin typeface="Innovation Norway" panose="020B0500030000000000" pitchFamily="34" charset="77"/>
              </a:rPr>
              <a:t>Produkter</a:t>
            </a:r>
          </a:p>
        </p:txBody>
      </p:sp>
      <p:sp>
        <p:nvSpPr>
          <p:cNvPr id="34" name="Rectangle 5">
            <a:extLst>
              <a:ext uri="{FF2B5EF4-FFF2-40B4-BE49-F238E27FC236}">
                <a16:creationId xmlns:a16="http://schemas.microsoft.com/office/drawing/2014/main" id="{70545DF5-0517-24A5-5DC6-DEC535439631}"/>
              </a:ext>
            </a:extLst>
          </p:cNvPr>
          <p:cNvSpPr>
            <a:spLocks noChangeArrowheads="1"/>
          </p:cNvSpPr>
          <p:nvPr/>
        </p:nvSpPr>
        <p:spPr bwMode="auto">
          <a:xfrm rot="16200000">
            <a:off x="6149473" y="3753493"/>
            <a:ext cx="12334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r>
              <a:rPr lang="nb-NO" altLang="nb-NO" sz="2000">
                <a:latin typeface="Innovation Norway" panose="020B0500030000000000" pitchFamily="34" charset="77"/>
              </a:rPr>
              <a:t>Markeder</a:t>
            </a:r>
          </a:p>
        </p:txBody>
      </p:sp>
      <p:sp>
        <p:nvSpPr>
          <p:cNvPr id="35" name="Rectangle 6">
            <a:extLst>
              <a:ext uri="{FF2B5EF4-FFF2-40B4-BE49-F238E27FC236}">
                <a16:creationId xmlns:a16="http://schemas.microsoft.com/office/drawing/2014/main" id="{20B30026-BBAE-9057-EF87-0494988DBE47}"/>
              </a:ext>
            </a:extLst>
          </p:cNvPr>
          <p:cNvSpPr>
            <a:spLocks noChangeArrowheads="1"/>
          </p:cNvSpPr>
          <p:nvPr/>
        </p:nvSpPr>
        <p:spPr bwMode="auto">
          <a:xfrm rot="16200000">
            <a:off x="6265025" y="2054063"/>
            <a:ext cx="103239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400">
                <a:latin typeface="Innovation Norway" panose="020B0500030000000000" pitchFamily="34" charset="77"/>
              </a:rPr>
              <a:t>Nåværende</a:t>
            </a:r>
          </a:p>
        </p:txBody>
      </p:sp>
      <p:sp>
        <p:nvSpPr>
          <p:cNvPr id="36" name="Rectangle 7">
            <a:extLst>
              <a:ext uri="{FF2B5EF4-FFF2-40B4-BE49-F238E27FC236}">
                <a16:creationId xmlns:a16="http://schemas.microsoft.com/office/drawing/2014/main" id="{60F01AE0-6B26-509C-29A5-FBAD45DF80AA}"/>
              </a:ext>
            </a:extLst>
          </p:cNvPr>
          <p:cNvSpPr>
            <a:spLocks noChangeArrowheads="1"/>
          </p:cNvSpPr>
          <p:nvPr/>
        </p:nvSpPr>
        <p:spPr bwMode="auto">
          <a:xfrm>
            <a:off x="11311890" y="1173053"/>
            <a:ext cx="48410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400">
                <a:latin typeface="Innovation Norway" panose="020B0500030000000000" pitchFamily="34" charset="77"/>
              </a:rPr>
              <a:t>Nye</a:t>
            </a:r>
          </a:p>
        </p:txBody>
      </p:sp>
      <p:sp>
        <p:nvSpPr>
          <p:cNvPr id="37" name="Rectangle 8">
            <a:extLst>
              <a:ext uri="{FF2B5EF4-FFF2-40B4-BE49-F238E27FC236}">
                <a16:creationId xmlns:a16="http://schemas.microsoft.com/office/drawing/2014/main" id="{CE6F2AA5-E41F-B382-ACBB-9AE8A4B8EEB8}"/>
              </a:ext>
            </a:extLst>
          </p:cNvPr>
          <p:cNvSpPr>
            <a:spLocks noChangeArrowheads="1"/>
          </p:cNvSpPr>
          <p:nvPr/>
        </p:nvSpPr>
        <p:spPr bwMode="auto">
          <a:xfrm rot="16200000">
            <a:off x="6500176" y="5886501"/>
            <a:ext cx="48410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r>
              <a:rPr lang="nb-NO" altLang="nb-NO" sz="1400">
                <a:latin typeface="Innovation Norway" panose="020B0500030000000000" pitchFamily="34" charset="77"/>
              </a:rPr>
              <a:t>Nye</a:t>
            </a:r>
          </a:p>
        </p:txBody>
      </p:sp>
      <p:sp>
        <p:nvSpPr>
          <p:cNvPr id="38" name="Text Box 22">
            <a:extLst>
              <a:ext uri="{FF2B5EF4-FFF2-40B4-BE49-F238E27FC236}">
                <a16:creationId xmlns:a16="http://schemas.microsoft.com/office/drawing/2014/main" id="{D4569722-BB57-5081-A32A-CF461B22D825}"/>
              </a:ext>
            </a:extLst>
          </p:cNvPr>
          <p:cNvSpPr txBox="1">
            <a:spLocks noChangeArrowheads="1"/>
          </p:cNvSpPr>
          <p:nvPr/>
        </p:nvSpPr>
        <p:spPr bwMode="auto">
          <a:xfrm>
            <a:off x="7907638" y="6340459"/>
            <a:ext cx="306686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800">
                <a:latin typeface="Innovation Norway" panose="020B0500030000000000" pitchFamily="34" charset="77"/>
              </a:rPr>
              <a:t>Høy tallverdi = høy usikkerhet</a:t>
            </a:r>
          </a:p>
        </p:txBody>
      </p:sp>
      <p:cxnSp>
        <p:nvCxnSpPr>
          <p:cNvPr id="40" name="Rett linje 39">
            <a:extLst>
              <a:ext uri="{FF2B5EF4-FFF2-40B4-BE49-F238E27FC236}">
                <a16:creationId xmlns:a16="http://schemas.microsoft.com/office/drawing/2014/main" id="{1CF1CC17-C3A2-C073-D67C-A5726679BAEF}"/>
              </a:ext>
            </a:extLst>
          </p:cNvPr>
          <p:cNvCxnSpPr/>
          <p:nvPr/>
        </p:nvCxnSpPr>
        <p:spPr>
          <a:xfrm>
            <a:off x="9442043" y="1606105"/>
            <a:ext cx="0" cy="4676725"/>
          </a:xfrm>
          <a:prstGeom prst="line">
            <a:avLst/>
          </a:prstGeom>
        </p:spPr>
        <p:style>
          <a:lnRef idx="1">
            <a:schemeClr val="dk1"/>
          </a:lnRef>
          <a:fillRef idx="0">
            <a:schemeClr val="dk1"/>
          </a:fillRef>
          <a:effectRef idx="0">
            <a:schemeClr val="dk1"/>
          </a:effectRef>
          <a:fontRef idx="minor">
            <a:schemeClr val="tx1"/>
          </a:fontRef>
        </p:style>
      </p:cxnSp>
      <p:cxnSp>
        <p:nvCxnSpPr>
          <p:cNvPr id="41" name="Rett linje 40">
            <a:extLst>
              <a:ext uri="{FF2B5EF4-FFF2-40B4-BE49-F238E27FC236}">
                <a16:creationId xmlns:a16="http://schemas.microsoft.com/office/drawing/2014/main" id="{34EC6573-E625-F4F5-C346-85CB627BEB61}"/>
              </a:ext>
            </a:extLst>
          </p:cNvPr>
          <p:cNvCxnSpPr>
            <a:cxnSpLocks/>
          </p:cNvCxnSpPr>
          <p:nvPr/>
        </p:nvCxnSpPr>
        <p:spPr>
          <a:xfrm flipH="1">
            <a:off x="7100100" y="3942830"/>
            <a:ext cx="4681943" cy="0"/>
          </a:xfrm>
          <a:prstGeom prst="line">
            <a:avLst/>
          </a:prstGeom>
        </p:spPr>
        <p:style>
          <a:lnRef idx="1">
            <a:schemeClr val="dk1"/>
          </a:lnRef>
          <a:fillRef idx="0">
            <a:schemeClr val="dk1"/>
          </a:fillRef>
          <a:effectRef idx="0">
            <a:schemeClr val="dk1"/>
          </a:effectRef>
          <a:fontRef idx="minor">
            <a:schemeClr val="tx1"/>
          </a:fontRef>
        </p:style>
      </p:cxnSp>
      <p:sp>
        <p:nvSpPr>
          <p:cNvPr id="44" name="Text Box 17">
            <a:extLst>
              <a:ext uri="{FF2B5EF4-FFF2-40B4-BE49-F238E27FC236}">
                <a16:creationId xmlns:a16="http://schemas.microsoft.com/office/drawing/2014/main" id="{A53A0517-60FF-1114-2944-16F0CC607D95}"/>
              </a:ext>
            </a:extLst>
          </p:cNvPr>
          <p:cNvSpPr txBox="1">
            <a:spLocks noChangeArrowheads="1"/>
          </p:cNvSpPr>
          <p:nvPr/>
        </p:nvSpPr>
        <p:spPr bwMode="auto">
          <a:xfrm>
            <a:off x="6920131" y="1754076"/>
            <a:ext cx="1216269"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nb-NO" altLang="nb-NO" sz="2000">
                <a:latin typeface="+mn-lt"/>
              </a:rPr>
              <a:t>I dag</a:t>
            </a:r>
          </a:p>
        </p:txBody>
      </p:sp>
      <p:sp>
        <p:nvSpPr>
          <p:cNvPr id="45" name="Text Box 18">
            <a:extLst>
              <a:ext uri="{FF2B5EF4-FFF2-40B4-BE49-F238E27FC236}">
                <a16:creationId xmlns:a16="http://schemas.microsoft.com/office/drawing/2014/main" id="{48BA4D20-618F-9E23-6B02-C36E80730F3F}"/>
              </a:ext>
            </a:extLst>
          </p:cNvPr>
          <p:cNvSpPr txBox="1">
            <a:spLocks noChangeArrowheads="1"/>
          </p:cNvSpPr>
          <p:nvPr/>
        </p:nvSpPr>
        <p:spPr bwMode="auto">
          <a:xfrm>
            <a:off x="7099463" y="2793992"/>
            <a:ext cx="40427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Verdana" pitchFamily="34" charset="0"/>
              </a:rPr>
              <a:t> </a:t>
            </a:r>
            <a:r>
              <a:rPr lang="nb-NO" altLang="nb-NO" sz="2000">
                <a:latin typeface="Innovation Norway" panose="020B0500030000000000" pitchFamily="34" charset="77"/>
              </a:rPr>
              <a:t>1</a:t>
            </a:r>
          </a:p>
        </p:txBody>
      </p:sp>
      <p:sp>
        <p:nvSpPr>
          <p:cNvPr id="46" name="Text Box 19">
            <a:extLst>
              <a:ext uri="{FF2B5EF4-FFF2-40B4-BE49-F238E27FC236}">
                <a16:creationId xmlns:a16="http://schemas.microsoft.com/office/drawing/2014/main" id="{6CC9B7C0-449C-F25B-FD41-42EE5F24950B}"/>
              </a:ext>
            </a:extLst>
          </p:cNvPr>
          <p:cNvSpPr txBox="1">
            <a:spLocks noChangeArrowheads="1"/>
          </p:cNvSpPr>
          <p:nvPr/>
        </p:nvSpPr>
        <p:spPr bwMode="auto">
          <a:xfrm>
            <a:off x="11367674" y="2793992"/>
            <a:ext cx="31450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nb-NO" altLang="nb-NO" sz="2000">
                <a:latin typeface="Innovation Norway" panose="020B0500030000000000" pitchFamily="34" charset="77"/>
              </a:rPr>
              <a:t>2</a:t>
            </a:r>
          </a:p>
        </p:txBody>
      </p:sp>
      <p:sp>
        <p:nvSpPr>
          <p:cNvPr id="47" name="Text Box 20">
            <a:extLst>
              <a:ext uri="{FF2B5EF4-FFF2-40B4-BE49-F238E27FC236}">
                <a16:creationId xmlns:a16="http://schemas.microsoft.com/office/drawing/2014/main" id="{AB7461A5-F4F2-80D8-B056-F10049E0E64B}"/>
              </a:ext>
            </a:extLst>
          </p:cNvPr>
          <p:cNvSpPr txBox="1">
            <a:spLocks noChangeArrowheads="1"/>
          </p:cNvSpPr>
          <p:nvPr/>
        </p:nvSpPr>
        <p:spPr bwMode="auto">
          <a:xfrm>
            <a:off x="7382017" y="5471171"/>
            <a:ext cx="31451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Innovation Norway" panose="020B0500030000000000" pitchFamily="34" charset="77"/>
              </a:rPr>
              <a:t>3</a:t>
            </a:r>
          </a:p>
        </p:txBody>
      </p:sp>
      <p:sp>
        <p:nvSpPr>
          <p:cNvPr id="48" name="Text Box 21">
            <a:extLst>
              <a:ext uri="{FF2B5EF4-FFF2-40B4-BE49-F238E27FC236}">
                <a16:creationId xmlns:a16="http://schemas.microsoft.com/office/drawing/2014/main" id="{C1030F07-91A4-8D3B-29CD-769075D77274}"/>
              </a:ext>
            </a:extLst>
          </p:cNvPr>
          <p:cNvSpPr txBox="1">
            <a:spLocks noChangeArrowheads="1"/>
          </p:cNvSpPr>
          <p:nvPr/>
        </p:nvSpPr>
        <p:spPr bwMode="auto">
          <a:xfrm>
            <a:off x="10608540" y="5471171"/>
            <a:ext cx="40427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nb-NO" altLang="nb-NO" sz="2000">
                <a:latin typeface="Verdana" pitchFamily="34" charset="0"/>
              </a:rPr>
              <a:t> </a:t>
            </a:r>
            <a:r>
              <a:rPr lang="nb-NO" altLang="nb-NO" sz="2000">
                <a:latin typeface="Innovation Norway" panose="020B0500030000000000" pitchFamily="34" charset="77"/>
              </a:rPr>
              <a:t>4</a:t>
            </a:r>
          </a:p>
        </p:txBody>
      </p:sp>
      <p:cxnSp>
        <p:nvCxnSpPr>
          <p:cNvPr id="50" name="Rett pil 49">
            <a:extLst>
              <a:ext uri="{FF2B5EF4-FFF2-40B4-BE49-F238E27FC236}">
                <a16:creationId xmlns:a16="http://schemas.microsoft.com/office/drawing/2014/main" id="{C3BA3C5B-0604-B66C-D07A-F3EC106FD21A}"/>
              </a:ext>
            </a:extLst>
          </p:cNvPr>
          <p:cNvCxnSpPr>
            <a:cxnSpLocks/>
            <a:endCxn id="46" idx="1"/>
          </p:cNvCxnSpPr>
          <p:nvPr/>
        </p:nvCxnSpPr>
        <p:spPr>
          <a:xfrm>
            <a:off x="7556103" y="2994047"/>
            <a:ext cx="38115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Rett pil 50">
            <a:extLst>
              <a:ext uri="{FF2B5EF4-FFF2-40B4-BE49-F238E27FC236}">
                <a16:creationId xmlns:a16="http://schemas.microsoft.com/office/drawing/2014/main" id="{93E6BEC1-5003-C373-4A2E-43D32F6B1D5F}"/>
              </a:ext>
            </a:extLst>
          </p:cNvPr>
          <p:cNvCxnSpPr>
            <a:cxnSpLocks/>
          </p:cNvCxnSpPr>
          <p:nvPr/>
        </p:nvCxnSpPr>
        <p:spPr>
          <a:xfrm>
            <a:off x="7554523" y="2994047"/>
            <a:ext cx="3185944" cy="25568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Rett pil 52">
            <a:extLst>
              <a:ext uri="{FF2B5EF4-FFF2-40B4-BE49-F238E27FC236}">
                <a16:creationId xmlns:a16="http://schemas.microsoft.com/office/drawing/2014/main" id="{929355FA-2C87-2C7E-0760-7313501EC72E}"/>
              </a:ext>
            </a:extLst>
          </p:cNvPr>
          <p:cNvCxnSpPr>
            <a:cxnSpLocks/>
          </p:cNvCxnSpPr>
          <p:nvPr/>
        </p:nvCxnSpPr>
        <p:spPr>
          <a:xfrm>
            <a:off x="7556103" y="2994047"/>
            <a:ext cx="0" cy="25238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6">
            <a:extLst>
              <a:ext uri="{FF2B5EF4-FFF2-40B4-BE49-F238E27FC236}">
                <a16:creationId xmlns:a16="http://schemas.microsoft.com/office/drawing/2014/main" id="{03F837F6-B219-D048-D4B2-20D7CDE55E4C}"/>
              </a:ext>
            </a:extLst>
          </p:cNvPr>
          <p:cNvSpPr>
            <a:spLocks noChangeArrowheads="1"/>
          </p:cNvSpPr>
          <p:nvPr/>
        </p:nvSpPr>
        <p:spPr bwMode="auto">
          <a:xfrm>
            <a:off x="7031281" y="1178502"/>
            <a:ext cx="103239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400">
                <a:latin typeface="Innovation Norway" panose="020B0500030000000000" pitchFamily="34" charset="77"/>
              </a:rPr>
              <a:t>Nåværende</a:t>
            </a:r>
          </a:p>
        </p:txBody>
      </p:sp>
    </p:spTree>
    <p:extLst>
      <p:ext uri="{BB962C8B-B14F-4D97-AF65-F5344CB8AC3E}">
        <p14:creationId xmlns:p14="http://schemas.microsoft.com/office/powerpoint/2010/main" val="325919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520EFF9-721E-1F99-B93E-35B3BD98DC79}"/>
              </a:ext>
            </a:extLst>
          </p:cNvPr>
          <p:cNvSpPr/>
          <p:nvPr/>
        </p:nvSpPr>
        <p:spPr>
          <a:xfrm rot="10800000">
            <a:off x="5713807" y="3374108"/>
            <a:ext cx="4590750" cy="1279422"/>
          </a:xfrm>
          <a:prstGeom prst="rect">
            <a:avLst/>
          </a:prstGeom>
          <a:solidFill>
            <a:srgbClr val="D6F6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F58A6D66-E47F-0DBB-36AA-2C963F7A5D22}"/>
              </a:ext>
            </a:extLst>
          </p:cNvPr>
          <p:cNvSpPr/>
          <p:nvPr/>
        </p:nvSpPr>
        <p:spPr>
          <a:xfrm rot="5400000">
            <a:off x="5713807" y="3334833"/>
            <a:ext cx="4590750" cy="1279422"/>
          </a:xfrm>
          <a:prstGeom prst="rect">
            <a:avLst/>
          </a:prstGeom>
          <a:solidFill>
            <a:srgbClr val="D6F6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1" y="1440000"/>
            <a:ext cx="5848394" cy="1288800"/>
          </a:xfrm>
        </p:spPr>
        <p:txBody>
          <a:bodyPr/>
          <a:lstStyle/>
          <a:p>
            <a:r>
              <a:rPr lang="nb-NO"/>
              <a:t>Er prioriteringene våre i harmoni med kundenes behov?</a:t>
            </a:r>
            <a:endParaRPr lang="en-NO"/>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25</a:t>
            </a:fld>
            <a:endParaRPr lang="en-NO"/>
          </a:p>
        </p:txBody>
      </p:sp>
      <p:sp>
        <p:nvSpPr>
          <p:cNvPr id="4" name="Rectangle 8">
            <a:extLst>
              <a:ext uri="{FF2B5EF4-FFF2-40B4-BE49-F238E27FC236}">
                <a16:creationId xmlns:a16="http://schemas.microsoft.com/office/drawing/2014/main" id="{D88DB671-B63B-D7EF-029A-39969DC64BE8}"/>
              </a:ext>
            </a:extLst>
          </p:cNvPr>
          <p:cNvSpPr>
            <a:spLocks noChangeArrowheads="1"/>
          </p:cNvSpPr>
          <p:nvPr/>
        </p:nvSpPr>
        <p:spPr bwMode="auto">
          <a:xfrm>
            <a:off x="7346742" y="839300"/>
            <a:ext cx="135614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ctr"/>
            <a:r>
              <a:rPr lang="nb-NO" altLang="nb-NO" sz="1800" b="1">
                <a:latin typeface="Innovation Norway" panose="020B0500030000000000" pitchFamily="34" charset="77"/>
              </a:rPr>
              <a:t>Leverandør</a:t>
            </a:r>
          </a:p>
        </p:txBody>
      </p:sp>
      <p:sp>
        <p:nvSpPr>
          <p:cNvPr id="5" name="Rectangle 9">
            <a:extLst>
              <a:ext uri="{FF2B5EF4-FFF2-40B4-BE49-F238E27FC236}">
                <a16:creationId xmlns:a16="http://schemas.microsoft.com/office/drawing/2014/main" id="{D973B56E-796E-6644-579A-C3047478DC67}"/>
              </a:ext>
            </a:extLst>
          </p:cNvPr>
          <p:cNvSpPr>
            <a:spLocks noChangeArrowheads="1"/>
          </p:cNvSpPr>
          <p:nvPr/>
        </p:nvSpPr>
        <p:spPr bwMode="auto">
          <a:xfrm>
            <a:off x="10795186" y="3828832"/>
            <a:ext cx="85279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r>
              <a:rPr lang="nb-NO" altLang="nb-NO" sz="1800" b="1">
                <a:latin typeface="Innovation Norway" panose="020B0500030000000000" pitchFamily="34" charset="77"/>
              </a:rPr>
              <a:t>Kunde</a:t>
            </a:r>
          </a:p>
        </p:txBody>
      </p:sp>
      <p:sp>
        <p:nvSpPr>
          <p:cNvPr id="7" name="Rectangle 10">
            <a:extLst>
              <a:ext uri="{FF2B5EF4-FFF2-40B4-BE49-F238E27FC236}">
                <a16:creationId xmlns:a16="http://schemas.microsoft.com/office/drawing/2014/main" id="{DC3DEF3F-AB96-4BAD-5851-AB9DFF6F72DC}"/>
              </a:ext>
            </a:extLst>
          </p:cNvPr>
          <p:cNvSpPr>
            <a:spLocks noChangeArrowheads="1"/>
          </p:cNvSpPr>
          <p:nvPr/>
        </p:nvSpPr>
        <p:spPr bwMode="auto">
          <a:xfrm>
            <a:off x="7304576" y="5393549"/>
            <a:ext cx="1440473"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ctr"/>
            <a:r>
              <a:rPr lang="nb-NO" altLang="nb-NO" sz="1600">
                <a:latin typeface="Innovation Norway" panose="020B0500030000000000" pitchFamily="34" charset="77"/>
              </a:rPr>
              <a:t>Transaksjons-</a:t>
            </a:r>
          </a:p>
          <a:p>
            <a:pPr algn="ctr"/>
            <a:r>
              <a:rPr lang="nb-NO" altLang="nb-NO" sz="1600">
                <a:latin typeface="Innovation Norway" panose="020B0500030000000000" pitchFamily="34" charset="77"/>
              </a:rPr>
              <a:t>orientert</a:t>
            </a:r>
          </a:p>
        </p:txBody>
      </p:sp>
      <p:sp>
        <p:nvSpPr>
          <p:cNvPr id="28" name="Rectangle 11">
            <a:extLst>
              <a:ext uri="{FF2B5EF4-FFF2-40B4-BE49-F238E27FC236}">
                <a16:creationId xmlns:a16="http://schemas.microsoft.com/office/drawing/2014/main" id="{530B6EF4-A4BF-44A4-241B-B80E85E74AA6}"/>
              </a:ext>
            </a:extLst>
          </p:cNvPr>
          <p:cNvSpPr>
            <a:spLocks noChangeArrowheads="1"/>
          </p:cNvSpPr>
          <p:nvPr/>
        </p:nvSpPr>
        <p:spPr bwMode="auto">
          <a:xfrm>
            <a:off x="7470132" y="1969205"/>
            <a:ext cx="1112226"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ctr"/>
            <a:r>
              <a:rPr lang="nb-NO" altLang="nb-NO" sz="1600">
                <a:latin typeface="Innovation Norway" panose="020B0500030000000000" pitchFamily="34" charset="77"/>
              </a:rPr>
              <a:t>Relasjons-</a:t>
            </a:r>
          </a:p>
          <a:p>
            <a:pPr algn="ctr"/>
            <a:r>
              <a:rPr lang="nb-NO" altLang="nb-NO" sz="1600">
                <a:latin typeface="Innovation Norway" panose="020B0500030000000000" pitchFamily="34" charset="77"/>
              </a:rPr>
              <a:t>orientert</a:t>
            </a:r>
          </a:p>
        </p:txBody>
      </p:sp>
      <p:sp>
        <p:nvSpPr>
          <p:cNvPr id="29" name="Rectangle 12">
            <a:extLst>
              <a:ext uri="{FF2B5EF4-FFF2-40B4-BE49-F238E27FC236}">
                <a16:creationId xmlns:a16="http://schemas.microsoft.com/office/drawing/2014/main" id="{BE1680D9-CE1C-8C05-CD8B-2AA57C2B2B1C}"/>
              </a:ext>
            </a:extLst>
          </p:cNvPr>
          <p:cNvSpPr>
            <a:spLocks noChangeArrowheads="1"/>
          </p:cNvSpPr>
          <p:nvPr/>
        </p:nvSpPr>
        <p:spPr bwMode="auto">
          <a:xfrm>
            <a:off x="8844123" y="3681835"/>
            <a:ext cx="1409040"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r"/>
            <a:r>
              <a:rPr lang="nb-NO" altLang="nb-NO" sz="1600">
                <a:latin typeface="Innovation Norway" panose="020B0500030000000000" pitchFamily="34" charset="77"/>
              </a:rPr>
              <a:t>Transaksjons-</a:t>
            </a:r>
          </a:p>
          <a:p>
            <a:pPr algn="r"/>
            <a:r>
              <a:rPr lang="nb-NO" altLang="nb-NO" sz="1600">
                <a:latin typeface="Innovation Norway" panose="020B0500030000000000" pitchFamily="34" charset="77"/>
              </a:rPr>
              <a:t>orientert</a:t>
            </a:r>
          </a:p>
        </p:txBody>
      </p:sp>
      <p:sp>
        <p:nvSpPr>
          <p:cNvPr id="30" name="Rectangle 13">
            <a:extLst>
              <a:ext uri="{FF2B5EF4-FFF2-40B4-BE49-F238E27FC236}">
                <a16:creationId xmlns:a16="http://schemas.microsoft.com/office/drawing/2014/main" id="{7D6F0367-F201-5223-99CC-DAA2FF2FE2B3}"/>
              </a:ext>
            </a:extLst>
          </p:cNvPr>
          <p:cNvSpPr>
            <a:spLocks noChangeArrowheads="1"/>
          </p:cNvSpPr>
          <p:nvPr/>
        </p:nvSpPr>
        <p:spPr bwMode="auto">
          <a:xfrm>
            <a:off x="5826291" y="3681835"/>
            <a:ext cx="1093248"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r>
              <a:rPr lang="nb-NO" altLang="nb-NO" sz="1600">
                <a:latin typeface="Innovation Norway" panose="020B0500030000000000" pitchFamily="34" charset="77"/>
              </a:rPr>
              <a:t>Relasjons-</a:t>
            </a:r>
          </a:p>
          <a:p>
            <a:r>
              <a:rPr lang="nb-NO" altLang="nb-NO" sz="1600">
                <a:latin typeface="Innovation Norway" panose="020B0500030000000000" pitchFamily="34" charset="77"/>
              </a:rPr>
              <a:t>orientert</a:t>
            </a:r>
          </a:p>
        </p:txBody>
      </p:sp>
      <p:sp>
        <p:nvSpPr>
          <p:cNvPr id="31" name="Rectangle 14">
            <a:extLst>
              <a:ext uri="{FF2B5EF4-FFF2-40B4-BE49-F238E27FC236}">
                <a16:creationId xmlns:a16="http://schemas.microsoft.com/office/drawing/2014/main" id="{21C58369-EB0B-B83C-7DFA-0A5EC9703984}"/>
              </a:ext>
            </a:extLst>
          </p:cNvPr>
          <p:cNvSpPr>
            <a:spLocks noChangeArrowheads="1"/>
          </p:cNvSpPr>
          <p:nvPr/>
        </p:nvSpPr>
        <p:spPr bwMode="auto">
          <a:xfrm>
            <a:off x="5367210" y="5044472"/>
            <a:ext cx="118141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r>
              <a:rPr lang="nb-NO" altLang="nb-NO" sz="1400">
                <a:solidFill>
                  <a:srgbClr val="EC1B25"/>
                </a:solidFill>
                <a:latin typeface="Innovation Norway" panose="020B0500030000000000" pitchFamily="34" charset="77"/>
              </a:rPr>
              <a:t>Ingen handel</a:t>
            </a:r>
          </a:p>
        </p:txBody>
      </p:sp>
      <p:sp>
        <p:nvSpPr>
          <p:cNvPr id="32" name="Rectangle 15">
            <a:extLst>
              <a:ext uri="{FF2B5EF4-FFF2-40B4-BE49-F238E27FC236}">
                <a16:creationId xmlns:a16="http://schemas.microsoft.com/office/drawing/2014/main" id="{8B8B65B5-2EB5-6362-102B-863040ABEF66}"/>
              </a:ext>
            </a:extLst>
          </p:cNvPr>
          <p:cNvSpPr>
            <a:spLocks noChangeArrowheads="1"/>
          </p:cNvSpPr>
          <p:nvPr/>
        </p:nvSpPr>
        <p:spPr bwMode="auto">
          <a:xfrm>
            <a:off x="8950305" y="5040238"/>
            <a:ext cx="1620636"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r>
              <a:rPr lang="nb-NO" altLang="nb-NO" sz="1400">
                <a:solidFill>
                  <a:srgbClr val="EC1B25"/>
                </a:solidFill>
                <a:latin typeface="Innovation Norway" panose="020B0500030000000000" pitchFamily="34" charset="77"/>
              </a:rPr>
              <a:t>Laveste pris vinner</a:t>
            </a:r>
          </a:p>
        </p:txBody>
      </p:sp>
      <p:sp>
        <p:nvSpPr>
          <p:cNvPr id="33" name="Rectangle 16">
            <a:extLst>
              <a:ext uri="{FF2B5EF4-FFF2-40B4-BE49-F238E27FC236}">
                <a16:creationId xmlns:a16="http://schemas.microsoft.com/office/drawing/2014/main" id="{DBEA62EF-891C-3008-AEA1-999DA515091C}"/>
              </a:ext>
            </a:extLst>
          </p:cNvPr>
          <p:cNvSpPr>
            <a:spLocks noChangeArrowheads="1"/>
          </p:cNvSpPr>
          <p:nvPr/>
        </p:nvSpPr>
        <p:spPr bwMode="auto">
          <a:xfrm>
            <a:off x="5375920" y="2865462"/>
            <a:ext cx="159726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r>
              <a:rPr lang="nb-NO" altLang="nb-NO" sz="1400">
                <a:solidFill>
                  <a:srgbClr val="EC1B25"/>
                </a:solidFill>
                <a:latin typeface="Innovation Norway" panose="020B0500030000000000" pitchFamily="34" charset="77"/>
              </a:rPr>
              <a:t>Partnerskap</a:t>
            </a:r>
          </a:p>
        </p:txBody>
      </p:sp>
      <p:sp>
        <p:nvSpPr>
          <p:cNvPr id="34" name="Rectangle 17">
            <a:extLst>
              <a:ext uri="{FF2B5EF4-FFF2-40B4-BE49-F238E27FC236}">
                <a16:creationId xmlns:a16="http://schemas.microsoft.com/office/drawing/2014/main" id="{51319B28-68FF-BB32-252F-4E7BD3C67E6F}"/>
              </a:ext>
            </a:extLst>
          </p:cNvPr>
          <p:cNvSpPr>
            <a:spLocks noChangeArrowheads="1"/>
          </p:cNvSpPr>
          <p:nvPr/>
        </p:nvSpPr>
        <p:spPr bwMode="auto">
          <a:xfrm>
            <a:off x="9029878" y="2799406"/>
            <a:ext cx="7982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ctr"/>
            <a:r>
              <a:rPr lang="nb-NO" altLang="nb-NO" sz="1400">
                <a:solidFill>
                  <a:srgbClr val="EC1B25"/>
                </a:solidFill>
                <a:latin typeface="Innovation Norway" panose="020B0500030000000000" pitchFamily="34" charset="77"/>
              </a:rPr>
              <a:t>Utnyttet</a:t>
            </a:r>
          </a:p>
        </p:txBody>
      </p:sp>
      <p:sp>
        <p:nvSpPr>
          <p:cNvPr id="2" name="Triangle 21">
            <a:extLst>
              <a:ext uri="{FF2B5EF4-FFF2-40B4-BE49-F238E27FC236}">
                <a16:creationId xmlns:a16="http://schemas.microsoft.com/office/drawing/2014/main" id="{0730ACE3-DB37-8B15-E765-47790188F956}"/>
              </a:ext>
            </a:extLst>
          </p:cNvPr>
          <p:cNvSpPr/>
          <p:nvPr/>
        </p:nvSpPr>
        <p:spPr>
          <a:xfrm rot="16200000">
            <a:off x="4842559" y="3841045"/>
            <a:ext cx="1288801" cy="3509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Triangle 21">
            <a:extLst>
              <a:ext uri="{FF2B5EF4-FFF2-40B4-BE49-F238E27FC236}">
                <a16:creationId xmlns:a16="http://schemas.microsoft.com/office/drawing/2014/main" id="{E952E594-D36E-1A94-FE7C-E5CF42E72317}"/>
              </a:ext>
            </a:extLst>
          </p:cNvPr>
          <p:cNvSpPr/>
          <p:nvPr/>
        </p:nvSpPr>
        <p:spPr>
          <a:xfrm>
            <a:off x="7365337" y="1278610"/>
            <a:ext cx="1288801" cy="3509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riangle 21">
            <a:extLst>
              <a:ext uri="{FF2B5EF4-FFF2-40B4-BE49-F238E27FC236}">
                <a16:creationId xmlns:a16="http://schemas.microsoft.com/office/drawing/2014/main" id="{D7C6753F-5593-EF39-235A-E08971CC78FB}"/>
              </a:ext>
            </a:extLst>
          </p:cNvPr>
          <p:cNvSpPr/>
          <p:nvPr/>
        </p:nvSpPr>
        <p:spPr>
          <a:xfrm rot="10800000">
            <a:off x="7360092" y="6319571"/>
            <a:ext cx="1288801" cy="3509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Triangle 21">
            <a:extLst>
              <a:ext uri="{FF2B5EF4-FFF2-40B4-BE49-F238E27FC236}">
                <a16:creationId xmlns:a16="http://schemas.microsoft.com/office/drawing/2014/main" id="{73228CAE-425A-FF59-AB17-02A2FFAEF86B}"/>
              </a:ext>
            </a:extLst>
          </p:cNvPr>
          <p:cNvSpPr/>
          <p:nvPr/>
        </p:nvSpPr>
        <p:spPr>
          <a:xfrm rot="5400000">
            <a:off x="9885122" y="3828764"/>
            <a:ext cx="1288801" cy="3509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Tree>
    <p:extLst>
      <p:ext uri="{BB962C8B-B14F-4D97-AF65-F5344CB8AC3E}">
        <p14:creationId xmlns:p14="http://schemas.microsoft.com/office/powerpoint/2010/main" val="1135529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0" y="1440000"/>
            <a:ext cx="9029037" cy="1288800"/>
          </a:xfrm>
        </p:spPr>
        <p:txBody>
          <a:bodyPr/>
          <a:lstStyle/>
          <a:p>
            <a:r>
              <a:rPr lang="nb-NO"/>
              <a:t>Produktet – leveransen vår – verdi for kunde</a:t>
            </a:r>
            <a:br>
              <a:rPr lang="nb-NO"/>
            </a:br>
            <a:r>
              <a:rPr lang="nb-NO" sz="2000">
                <a:solidFill>
                  <a:srgbClr val="FF0000"/>
                </a:solidFill>
              </a:rPr>
              <a:t>Hva er det?</a:t>
            </a:r>
            <a:endParaRPr lang="en-NO" sz="2000">
              <a:solidFill>
                <a:srgbClr val="FF0000"/>
              </a:solidFill>
            </a:endParaRPr>
          </a:p>
        </p:txBody>
      </p:sp>
      <p:sp>
        <p:nvSpPr>
          <p:cNvPr id="5" name="Text Placeholder 4">
            <a:extLst>
              <a:ext uri="{FF2B5EF4-FFF2-40B4-BE49-F238E27FC236}">
                <a16:creationId xmlns:a16="http://schemas.microsoft.com/office/drawing/2014/main" id="{CBE0C5DB-B845-AE4D-AD6C-6FDDE19D8A5C}"/>
              </a:ext>
            </a:extLst>
          </p:cNvPr>
          <p:cNvSpPr>
            <a:spLocks noGrp="1"/>
          </p:cNvSpPr>
          <p:nvPr>
            <p:ph type="body" sz="quarter" idx="13"/>
          </p:nvPr>
        </p:nvSpPr>
        <p:spPr>
          <a:xfrm>
            <a:off x="288000" y="2757600"/>
            <a:ext cx="5901321" cy="3119672"/>
          </a:xfrm>
        </p:spPr>
        <p:txBody>
          <a:bodyPr/>
          <a:lstStyle/>
          <a:p>
            <a:pPr defTabSz="596900">
              <a:buSzPct val="120000"/>
            </a:pPr>
            <a:r>
              <a:rPr lang="nb-NO"/>
              <a:t>En vare eller en tjeneste, eller en kombinasjon.</a:t>
            </a:r>
          </a:p>
          <a:p>
            <a:pPr defTabSz="596900">
              <a:buSzPct val="120000"/>
            </a:pPr>
            <a:r>
              <a:rPr lang="nb-NO"/>
              <a:t>Kundens opplevelse av behovsdekning.</a:t>
            </a:r>
          </a:p>
          <a:p>
            <a:pPr defTabSz="596900">
              <a:buSzPct val="120000"/>
            </a:pPr>
            <a:r>
              <a:rPr lang="nb-NO"/>
              <a:t>Vårt «verdiløfte» som gir kunden «trygghet for tilfredshet».</a:t>
            </a:r>
          </a:p>
          <a:p>
            <a:pPr defTabSz="596900">
              <a:buSzPct val="120000"/>
            </a:pPr>
            <a:r>
              <a:rPr lang="nb-NO"/>
              <a:t>Kjerneproduktet kan krydres med viktige merverdier for kunden, som design, service, distribusjon eller støtteprodukter – skapt med kundeforståelse og nytenkning.</a:t>
            </a:r>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26</a:t>
            </a:fld>
            <a:endParaRPr lang="en-NO"/>
          </a:p>
        </p:txBody>
      </p:sp>
      <p:grpSp>
        <p:nvGrpSpPr>
          <p:cNvPr id="9" name="Gruppe 8">
            <a:extLst>
              <a:ext uri="{FF2B5EF4-FFF2-40B4-BE49-F238E27FC236}">
                <a16:creationId xmlns:a16="http://schemas.microsoft.com/office/drawing/2014/main" id="{DAABE289-A2D3-FE0C-49E0-E68E1FCF1D3A}"/>
              </a:ext>
            </a:extLst>
          </p:cNvPr>
          <p:cNvGrpSpPr/>
          <p:nvPr/>
        </p:nvGrpSpPr>
        <p:grpSpPr>
          <a:xfrm>
            <a:off x="6734175" y="2765708"/>
            <a:ext cx="3657317" cy="3657317"/>
            <a:chOff x="8012903" y="2765708"/>
            <a:chExt cx="2598455" cy="2598455"/>
          </a:xfrm>
        </p:grpSpPr>
        <p:sp>
          <p:nvSpPr>
            <p:cNvPr id="2" name="Ellipse 1">
              <a:extLst>
                <a:ext uri="{FF2B5EF4-FFF2-40B4-BE49-F238E27FC236}">
                  <a16:creationId xmlns:a16="http://schemas.microsoft.com/office/drawing/2014/main" id="{0EDC1479-9721-AEC9-3488-0396D32441D1}"/>
                </a:ext>
              </a:extLst>
            </p:cNvPr>
            <p:cNvSpPr/>
            <p:nvPr/>
          </p:nvSpPr>
          <p:spPr>
            <a:xfrm>
              <a:off x="8012903" y="2765708"/>
              <a:ext cx="2598455" cy="2598455"/>
            </a:xfrm>
            <a:prstGeom prst="ellipse">
              <a:avLst/>
            </a:prstGeom>
            <a:solidFill>
              <a:srgbClr val="3A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DABA5CBD-4394-6653-90D0-08908A17DBEE}"/>
                </a:ext>
              </a:extLst>
            </p:cNvPr>
            <p:cNvSpPr/>
            <p:nvPr/>
          </p:nvSpPr>
          <p:spPr>
            <a:xfrm>
              <a:off x="8627437" y="3387099"/>
              <a:ext cx="1379201" cy="13792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 Box 26">
              <a:extLst>
                <a:ext uri="{FF2B5EF4-FFF2-40B4-BE49-F238E27FC236}">
                  <a16:creationId xmlns:a16="http://schemas.microsoft.com/office/drawing/2014/main" id="{A1F73A05-83BC-6B1C-6A12-900C87D8D51E}"/>
                </a:ext>
              </a:extLst>
            </p:cNvPr>
            <p:cNvSpPr txBox="1">
              <a:spLocks noChangeArrowheads="1"/>
            </p:cNvSpPr>
            <p:nvPr/>
          </p:nvSpPr>
          <p:spPr bwMode="auto">
            <a:xfrm>
              <a:off x="8850543" y="2990615"/>
              <a:ext cx="932990" cy="26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nb-NO" altLang="nb-NO" b="1">
                  <a:latin typeface="Innovation Norway" panose="020B0500030000000000" pitchFamily="34" charset="77"/>
                  <a:cs typeface="Calibri" panose="020F0502020204030204" pitchFamily="34" charset="0"/>
                </a:rPr>
                <a:t>Merverdier</a:t>
              </a:r>
            </a:p>
          </p:txBody>
        </p:sp>
        <p:sp>
          <p:nvSpPr>
            <p:cNvPr id="8" name="Text Box 26">
              <a:extLst>
                <a:ext uri="{FF2B5EF4-FFF2-40B4-BE49-F238E27FC236}">
                  <a16:creationId xmlns:a16="http://schemas.microsoft.com/office/drawing/2014/main" id="{FFD3CA7F-0311-5339-0798-ABCF4E8049D0}"/>
                </a:ext>
              </a:extLst>
            </p:cNvPr>
            <p:cNvSpPr txBox="1">
              <a:spLocks noChangeArrowheads="1"/>
            </p:cNvSpPr>
            <p:nvPr/>
          </p:nvSpPr>
          <p:spPr bwMode="auto">
            <a:xfrm>
              <a:off x="9014545" y="3945498"/>
              <a:ext cx="604985" cy="26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nb-NO" altLang="nb-NO" b="1">
                  <a:solidFill>
                    <a:schemeClr val="bg1"/>
                  </a:solidFill>
                  <a:latin typeface="Innovation Norway" panose="020B0500030000000000" pitchFamily="34" charset="77"/>
                  <a:cs typeface="Calibri" panose="020F0502020204030204" pitchFamily="34" charset="0"/>
                </a:rPr>
                <a:t>Kjerne</a:t>
              </a:r>
            </a:p>
          </p:txBody>
        </p:sp>
      </p:grpSp>
    </p:spTree>
    <p:extLst>
      <p:ext uri="{BB962C8B-B14F-4D97-AF65-F5344CB8AC3E}">
        <p14:creationId xmlns:p14="http://schemas.microsoft.com/office/powerpoint/2010/main" val="1006894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8">
            <a:extLst>
              <a:ext uri="{FF2B5EF4-FFF2-40B4-BE49-F238E27FC236}">
                <a16:creationId xmlns:a16="http://schemas.microsoft.com/office/drawing/2014/main" id="{4C889CE7-6FA6-C89B-FC38-C2DAC7AE6823}"/>
              </a:ext>
            </a:extLst>
          </p:cNvPr>
          <p:cNvSpPr>
            <a:spLocks noChangeArrowheads="1"/>
          </p:cNvSpPr>
          <p:nvPr/>
        </p:nvSpPr>
        <p:spPr bwMode="auto">
          <a:xfrm>
            <a:off x="5925534" y="1495425"/>
            <a:ext cx="4921840" cy="4908254"/>
          </a:xfrm>
          <a:prstGeom prst="ellipse">
            <a:avLst/>
          </a:prstGeom>
          <a:solidFill>
            <a:srgbClr val="3AFF8F"/>
          </a:solidFill>
          <a:ln w="9525">
            <a:noFill/>
            <a:prstDash val="dash"/>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a:latin typeface="Calibri" panose="020F0502020204030204" pitchFamily="34" charset="0"/>
              <a:cs typeface="Calibri" panose="020F0502020204030204" pitchFamily="34" charset="0"/>
            </a:endParaRPr>
          </a:p>
        </p:txBody>
      </p:sp>
      <p:sp>
        <p:nvSpPr>
          <p:cNvPr id="63" name="Ellipse 62">
            <a:extLst>
              <a:ext uri="{FF2B5EF4-FFF2-40B4-BE49-F238E27FC236}">
                <a16:creationId xmlns:a16="http://schemas.microsoft.com/office/drawing/2014/main" id="{F162251F-E2AC-EC6D-7E86-54A3F818D63F}"/>
              </a:ext>
            </a:extLst>
          </p:cNvPr>
          <p:cNvSpPr/>
          <p:nvPr/>
        </p:nvSpPr>
        <p:spPr>
          <a:xfrm>
            <a:off x="7180998" y="2695777"/>
            <a:ext cx="2410912" cy="241091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sp>
        <p:nvSpPr>
          <p:cNvPr id="55" name="Text Box 28">
            <a:extLst>
              <a:ext uri="{FF2B5EF4-FFF2-40B4-BE49-F238E27FC236}">
                <a16:creationId xmlns:a16="http://schemas.microsoft.com/office/drawing/2014/main" id="{0CB7A914-9E9B-0519-3169-BA1DDC4C4DA4}"/>
              </a:ext>
            </a:extLst>
          </p:cNvPr>
          <p:cNvSpPr txBox="1">
            <a:spLocks noChangeArrowheads="1"/>
          </p:cNvSpPr>
          <p:nvPr/>
        </p:nvSpPr>
        <p:spPr bwMode="auto">
          <a:xfrm rot="18622871">
            <a:off x="7452355" y="3070601"/>
            <a:ext cx="4716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nb-NO" sz="1500">
                <a:latin typeface="Innovation Norway" panose="020B0500030000000000" pitchFamily="34" charset="77"/>
                <a:cs typeface="Calibri" panose="020F0502020204030204" pitchFamily="34" charset="0"/>
              </a:rPr>
              <a:t>Pris</a:t>
            </a:r>
          </a:p>
        </p:txBody>
      </p:sp>
      <p:sp>
        <p:nvSpPr>
          <p:cNvPr id="5" name="Oval 19">
            <a:extLst>
              <a:ext uri="{FF2B5EF4-FFF2-40B4-BE49-F238E27FC236}">
                <a16:creationId xmlns:a16="http://schemas.microsoft.com/office/drawing/2014/main" id="{09CF4C48-C4D5-CD71-E88C-D601FAB5C734}"/>
              </a:ext>
            </a:extLst>
          </p:cNvPr>
          <p:cNvSpPr>
            <a:spLocks noChangeArrowheads="1"/>
          </p:cNvSpPr>
          <p:nvPr/>
        </p:nvSpPr>
        <p:spPr bwMode="auto">
          <a:xfrm>
            <a:off x="7636564" y="3189943"/>
            <a:ext cx="1499780" cy="1410905"/>
          </a:xfrm>
          <a:prstGeom prst="ellipse">
            <a:avLst/>
          </a:prstGeom>
          <a:solidFill>
            <a:schemeClr val="tx1"/>
          </a:solidFill>
          <a:ln w="9525">
            <a:noFill/>
            <a:prstDash val="dash"/>
            <a:round/>
            <a:headEnd/>
            <a:tailEnd/>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nb-NO" altLang="nb-NO" sz="2000">
                <a:solidFill>
                  <a:schemeClr val="bg1"/>
                </a:solidFill>
                <a:latin typeface="Innovation Norway" panose="020B0500030000000000" pitchFamily="34" charset="77"/>
                <a:cs typeface="Calibri" panose="020F0502020204030204" pitchFamily="34" charset="0"/>
              </a:rPr>
              <a:t>Kjerne-</a:t>
            </a:r>
          </a:p>
          <a:p>
            <a:pPr algn="ctr" eaLnBrk="1" hangingPunct="1"/>
            <a:r>
              <a:rPr lang="nb-NO" altLang="nb-NO" sz="2000">
                <a:solidFill>
                  <a:schemeClr val="bg1"/>
                </a:solidFill>
                <a:latin typeface="Innovation Norway" panose="020B0500030000000000" pitchFamily="34" charset="77"/>
                <a:cs typeface="Calibri" panose="020F0502020204030204" pitchFamily="34" charset="0"/>
              </a:rPr>
              <a:t>produkt</a:t>
            </a:r>
            <a:endParaRPr lang="en-GB" altLang="nb-NO" sz="2000">
              <a:latin typeface="Innovation Norway" panose="020B0500030000000000" pitchFamily="34" charset="77"/>
              <a:cs typeface="Calibri" panose="020F0502020204030204" pitchFamily="34" charset="0"/>
            </a:endParaRPr>
          </a:p>
        </p:txBody>
      </p:sp>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1" y="1440000"/>
            <a:ext cx="5735514" cy="1288800"/>
          </a:xfrm>
        </p:spPr>
        <p:txBody>
          <a:bodyPr/>
          <a:lstStyle/>
          <a:p>
            <a:r>
              <a:rPr lang="nb-NO"/>
              <a:t>Det utvidede produkt </a:t>
            </a:r>
            <a:br>
              <a:rPr lang="nb-NO"/>
            </a:br>
            <a:r>
              <a:rPr lang="nb-NO"/>
              <a:t>– verdiforslag</a:t>
            </a:r>
            <a:br>
              <a:rPr lang="nb-NO"/>
            </a:br>
            <a:r>
              <a:rPr lang="nb-NO" sz="2000">
                <a:solidFill>
                  <a:srgbClr val="FF0000"/>
                </a:solidFill>
              </a:rPr>
              <a:t>med taktiske knagger</a:t>
            </a:r>
            <a:endParaRPr lang="en-NO" sz="2000"/>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a:xfrm>
            <a:off x="10920536" y="6525368"/>
            <a:ext cx="986088" cy="216000"/>
          </a:xfrm>
        </p:spPr>
        <p:txBody>
          <a:bodyPr/>
          <a:lstStyle/>
          <a:p>
            <a:fld id="{9A11C34A-1C73-4E4E-8774-FCD6BDFDE23F}" type="slidenum">
              <a:rPr lang="en-NO" smtClean="0"/>
              <a:pPr/>
              <a:t>27</a:t>
            </a:fld>
            <a:endParaRPr lang="en-NO"/>
          </a:p>
        </p:txBody>
      </p:sp>
      <p:sp>
        <p:nvSpPr>
          <p:cNvPr id="14" name="Rectangle 4">
            <a:extLst>
              <a:ext uri="{FF2B5EF4-FFF2-40B4-BE49-F238E27FC236}">
                <a16:creationId xmlns:a16="http://schemas.microsoft.com/office/drawing/2014/main" id="{8C0E3839-6387-D019-698D-CA071C6EFAB3}"/>
              </a:ext>
            </a:extLst>
          </p:cNvPr>
          <p:cNvSpPr>
            <a:spLocks noChangeArrowheads="1"/>
          </p:cNvSpPr>
          <p:nvPr/>
        </p:nvSpPr>
        <p:spPr bwMode="auto">
          <a:xfrm>
            <a:off x="4271392" y="5503243"/>
            <a:ext cx="1752600" cy="643766"/>
          </a:xfrm>
          <a:prstGeom prst="rect">
            <a:avLst/>
          </a:prstGeom>
          <a:solidFill>
            <a:schemeClr val="bg1"/>
          </a:solidFill>
          <a:ln>
            <a:noFill/>
          </a:ln>
          <a:effectLst>
            <a:outerShdw dist="53882" dir="2700000" algn="ctr" rotWithShape="0">
              <a:schemeClr val="folHlink"/>
            </a:outerShdw>
          </a:effectLst>
          <a:extLst>
            <a:ext uri="{91240B29-F687-4F45-9708-019B960494DF}">
              <a14:hiddenLine xmlns:a14="http://schemas.microsoft.com/office/drawing/2010/main" w="9525">
                <a:solidFill>
                  <a:schemeClr val="tx1"/>
                </a:solidFill>
                <a:miter lim="800000"/>
                <a:headEnd/>
                <a:tailEnd/>
              </a14:hiddenLine>
            </a:ext>
          </a:extLst>
        </p:spPr>
        <p:txBody>
          <a:bodyPr lIns="90488" tIns="44450" rIns="90488" bIns="44450">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r"/>
            <a:r>
              <a:rPr lang="nb-NO" altLang="nb-NO" sz="1800">
                <a:latin typeface="Innovation Norway" panose="020B0500030000000000" pitchFamily="34" charset="77"/>
                <a:ea typeface="+mj-ea"/>
                <a:cs typeface="+mj-cs"/>
              </a:rPr>
              <a:t>Image-</a:t>
            </a:r>
          </a:p>
          <a:p>
            <a:pPr algn="r"/>
            <a:r>
              <a:rPr lang="nb-NO" altLang="nb-NO" sz="1800">
                <a:latin typeface="Innovation Norway" panose="020B0500030000000000" pitchFamily="34" charset="77"/>
                <a:ea typeface="+mj-ea"/>
                <a:cs typeface="+mj-cs"/>
              </a:rPr>
              <a:t>skapende</a:t>
            </a:r>
          </a:p>
        </p:txBody>
      </p:sp>
      <p:sp>
        <p:nvSpPr>
          <p:cNvPr id="35" name="Rectangle 25">
            <a:extLst>
              <a:ext uri="{FF2B5EF4-FFF2-40B4-BE49-F238E27FC236}">
                <a16:creationId xmlns:a16="http://schemas.microsoft.com/office/drawing/2014/main" id="{AA543A9E-3ABA-51B3-C692-6F20F1DCCA87}"/>
              </a:ext>
            </a:extLst>
          </p:cNvPr>
          <p:cNvSpPr>
            <a:spLocks noChangeArrowheads="1"/>
          </p:cNvSpPr>
          <p:nvPr/>
        </p:nvSpPr>
        <p:spPr bwMode="auto">
          <a:xfrm>
            <a:off x="4195192" y="2175608"/>
            <a:ext cx="1828800" cy="643766"/>
          </a:xfrm>
          <a:prstGeom prst="rect">
            <a:avLst/>
          </a:prstGeom>
          <a:solidFill>
            <a:schemeClr val="bg1"/>
          </a:solidFill>
          <a:ln>
            <a:noFill/>
          </a:ln>
          <a:effectLst>
            <a:outerShdw dist="53882" dir="2700000" algn="ctr" rotWithShape="0">
              <a:schemeClr val="folHlink"/>
            </a:outerShdw>
          </a:effectLst>
          <a:extLst>
            <a:ext uri="{91240B29-F687-4F45-9708-019B960494DF}">
              <a14:hiddenLine xmlns:a14="http://schemas.microsoft.com/office/drawing/2010/main" w="9525">
                <a:solidFill>
                  <a:schemeClr val="tx1"/>
                </a:solidFill>
                <a:miter lim="800000"/>
                <a:headEnd/>
                <a:tailEnd/>
              </a14:hiddenLine>
            </a:ext>
          </a:extLst>
        </p:spPr>
        <p:txBody>
          <a:bodyPr lIns="90488" tIns="44450" rIns="90488" bIns="44450">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r"/>
            <a:r>
              <a:rPr lang="nb-NO" altLang="nb-NO" sz="1800">
                <a:latin typeface="Innovation Norway" panose="020B0500030000000000" pitchFamily="34" charset="77"/>
                <a:ea typeface="+mj-ea"/>
                <a:cs typeface="+mj-cs"/>
              </a:rPr>
              <a:t>Dør-</a:t>
            </a:r>
          </a:p>
          <a:p>
            <a:pPr algn="r"/>
            <a:r>
              <a:rPr lang="nb-NO" altLang="nb-NO" sz="1800">
                <a:latin typeface="Innovation Norway" panose="020B0500030000000000" pitchFamily="34" charset="77"/>
                <a:ea typeface="+mj-ea"/>
                <a:cs typeface="+mj-cs"/>
              </a:rPr>
              <a:t>åpnende</a:t>
            </a:r>
          </a:p>
        </p:txBody>
      </p:sp>
      <p:sp>
        <p:nvSpPr>
          <p:cNvPr id="36" name="Rectangle 26">
            <a:extLst>
              <a:ext uri="{FF2B5EF4-FFF2-40B4-BE49-F238E27FC236}">
                <a16:creationId xmlns:a16="http://schemas.microsoft.com/office/drawing/2014/main" id="{48D83DE0-6A60-F4DD-F945-5F50CE6007B1}"/>
              </a:ext>
            </a:extLst>
          </p:cNvPr>
          <p:cNvSpPr>
            <a:spLocks noChangeArrowheads="1"/>
          </p:cNvSpPr>
          <p:nvPr/>
        </p:nvSpPr>
        <p:spPr bwMode="auto">
          <a:xfrm>
            <a:off x="10632504" y="5555396"/>
            <a:ext cx="1155767" cy="643766"/>
          </a:xfrm>
          <a:prstGeom prst="rect">
            <a:avLst/>
          </a:prstGeom>
          <a:solidFill>
            <a:schemeClr val="bg1"/>
          </a:solidFill>
          <a:ln>
            <a:noFill/>
          </a:ln>
          <a:effectLst>
            <a:outerShdw dist="53882" dir="8100000" algn="ctr" rotWithShape="0">
              <a:schemeClr val="folHlink"/>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0488" tIns="44450" rIns="90488" bIns="44450">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r>
              <a:rPr lang="nb-NO" altLang="nb-NO" sz="1800">
                <a:latin typeface="Innovation Norway" panose="020B0500030000000000" pitchFamily="34" charset="77"/>
                <a:ea typeface="+mj-ea"/>
                <a:cs typeface="+mj-cs"/>
              </a:rPr>
              <a:t>Lojalitets-</a:t>
            </a:r>
          </a:p>
          <a:p>
            <a:r>
              <a:rPr lang="nb-NO" altLang="nb-NO" sz="1800">
                <a:latin typeface="Innovation Norway" panose="020B0500030000000000" pitchFamily="34" charset="77"/>
                <a:ea typeface="+mj-ea"/>
                <a:cs typeface="+mj-cs"/>
              </a:rPr>
              <a:t>skapende</a:t>
            </a:r>
          </a:p>
        </p:txBody>
      </p:sp>
      <p:sp>
        <p:nvSpPr>
          <p:cNvPr id="37" name="Rectangle 27">
            <a:extLst>
              <a:ext uri="{FF2B5EF4-FFF2-40B4-BE49-F238E27FC236}">
                <a16:creationId xmlns:a16="http://schemas.microsoft.com/office/drawing/2014/main" id="{BD18A72F-1E27-EC22-6B0D-C412A2989AB7}"/>
              </a:ext>
            </a:extLst>
          </p:cNvPr>
          <p:cNvSpPr>
            <a:spLocks noChangeArrowheads="1"/>
          </p:cNvSpPr>
          <p:nvPr/>
        </p:nvSpPr>
        <p:spPr bwMode="auto">
          <a:xfrm>
            <a:off x="10670654" y="2102819"/>
            <a:ext cx="1372172" cy="643766"/>
          </a:xfrm>
          <a:prstGeom prst="rect">
            <a:avLst/>
          </a:prstGeom>
          <a:solidFill>
            <a:schemeClr val="bg1"/>
          </a:solidFill>
          <a:ln>
            <a:noFill/>
          </a:ln>
          <a:effectLst>
            <a:outerShdw dist="53882" dir="8100000" algn="ctr" rotWithShape="0">
              <a:schemeClr val="folHlink"/>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0488" tIns="44450" rIns="90488" bIns="44450">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r>
              <a:rPr lang="nb-NO" altLang="nb-NO" sz="1800">
                <a:latin typeface="Innovation Norway" panose="020B0500030000000000" pitchFamily="34" charset="77"/>
                <a:ea typeface="+mj-ea"/>
                <a:cs typeface="+mj-cs"/>
              </a:rPr>
              <a:t>Totalkunde-</a:t>
            </a:r>
          </a:p>
          <a:p>
            <a:r>
              <a:rPr lang="nb-NO" altLang="nb-NO" sz="1800">
                <a:latin typeface="Innovation Norway" panose="020B0500030000000000" pitchFamily="34" charset="77"/>
                <a:ea typeface="+mj-ea"/>
                <a:cs typeface="+mj-cs"/>
              </a:rPr>
              <a:t>skapende</a:t>
            </a:r>
          </a:p>
        </p:txBody>
      </p:sp>
      <p:sp>
        <p:nvSpPr>
          <p:cNvPr id="65" name="Text Box 28">
            <a:extLst>
              <a:ext uri="{FF2B5EF4-FFF2-40B4-BE49-F238E27FC236}">
                <a16:creationId xmlns:a16="http://schemas.microsoft.com/office/drawing/2014/main" id="{35D79EE2-A487-6556-67A3-383BE9590754}"/>
              </a:ext>
            </a:extLst>
          </p:cNvPr>
          <p:cNvSpPr txBox="1">
            <a:spLocks noChangeArrowheads="1"/>
          </p:cNvSpPr>
          <p:nvPr/>
        </p:nvSpPr>
        <p:spPr bwMode="auto">
          <a:xfrm rot="2516191">
            <a:off x="8568412" y="3092506"/>
            <a:ext cx="10246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nb-NO" altLang="nb-NO" sz="1500">
                <a:latin typeface="Innovation Norway" panose="020B0500030000000000" pitchFamily="34" charset="77"/>
                <a:cs typeface="Calibri" panose="020F0502020204030204" pitchFamily="34" charset="0"/>
              </a:rPr>
              <a:t>Emballasje</a:t>
            </a:r>
          </a:p>
        </p:txBody>
      </p:sp>
      <p:sp>
        <p:nvSpPr>
          <p:cNvPr id="66" name="Text Box 28">
            <a:extLst>
              <a:ext uri="{FF2B5EF4-FFF2-40B4-BE49-F238E27FC236}">
                <a16:creationId xmlns:a16="http://schemas.microsoft.com/office/drawing/2014/main" id="{B72A52D7-474D-95AB-C7FC-A3E61B73A39E}"/>
              </a:ext>
            </a:extLst>
          </p:cNvPr>
          <p:cNvSpPr txBox="1">
            <a:spLocks noChangeArrowheads="1"/>
          </p:cNvSpPr>
          <p:nvPr/>
        </p:nvSpPr>
        <p:spPr bwMode="auto">
          <a:xfrm rot="2814379">
            <a:off x="7405017" y="4397845"/>
            <a:ext cx="5552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nb-NO" sz="1500">
                <a:latin typeface="Innovation Norway" panose="020B0500030000000000" pitchFamily="34" charset="77"/>
                <a:cs typeface="Calibri" panose="020F0502020204030204" pitchFamily="34" charset="0"/>
              </a:rPr>
              <a:t>Logo</a:t>
            </a:r>
          </a:p>
        </p:txBody>
      </p:sp>
      <p:sp>
        <p:nvSpPr>
          <p:cNvPr id="67" name="Text Box 28">
            <a:extLst>
              <a:ext uri="{FF2B5EF4-FFF2-40B4-BE49-F238E27FC236}">
                <a16:creationId xmlns:a16="http://schemas.microsoft.com/office/drawing/2014/main" id="{309662E1-539F-D0A5-1F50-9CB53C32A1B2}"/>
              </a:ext>
            </a:extLst>
          </p:cNvPr>
          <p:cNvSpPr txBox="1">
            <a:spLocks noChangeArrowheads="1"/>
          </p:cNvSpPr>
          <p:nvPr/>
        </p:nvSpPr>
        <p:spPr bwMode="auto">
          <a:xfrm rot="18790947">
            <a:off x="8720830" y="4389192"/>
            <a:ext cx="6646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nb-NO" sz="1500">
                <a:latin typeface="Innovation Norway" panose="020B0500030000000000" pitchFamily="34" charset="77"/>
                <a:cs typeface="Calibri" panose="020F0502020204030204" pitchFamily="34" charset="0"/>
              </a:rPr>
              <a:t>Status</a:t>
            </a:r>
          </a:p>
        </p:txBody>
      </p:sp>
      <p:sp>
        <p:nvSpPr>
          <p:cNvPr id="24" name="Rectangle 29">
            <a:extLst>
              <a:ext uri="{FF2B5EF4-FFF2-40B4-BE49-F238E27FC236}">
                <a16:creationId xmlns:a16="http://schemas.microsoft.com/office/drawing/2014/main" id="{59267671-DDC8-1A4E-0C14-6BD2CFEF7865}"/>
              </a:ext>
            </a:extLst>
          </p:cNvPr>
          <p:cNvSpPr>
            <a:spLocks noChangeArrowheads="1"/>
          </p:cNvSpPr>
          <p:nvPr/>
        </p:nvSpPr>
        <p:spPr bwMode="auto">
          <a:xfrm>
            <a:off x="9444107" y="2694571"/>
            <a:ext cx="1143000"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r">
              <a:spcBef>
                <a:spcPct val="50000"/>
              </a:spcBef>
            </a:pPr>
            <a:r>
              <a:rPr lang="nb-NO" altLang="nb-NO" sz="1600">
                <a:latin typeface="Innovation Norway" panose="020B0500030000000000" pitchFamily="34" charset="77"/>
                <a:ea typeface="+mj-ea"/>
                <a:cs typeface="+mj-cs"/>
              </a:rPr>
              <a:t>Reserve-</a:t>
            </a:r>
            <a:br>
              <a:rPr lang="nb-NO" altLang="nb-NO" sz="1600">
                <a:latin typeface="Innovation Norway" panose="020B0500030000000000" pitchFamily="34" charset="77"/>
                <a:ea typeface="+mj-ea"/>
                <a:cs typeface="+mj-cs"/>
              </a:rPr>
            </a:br>
            <a:r>
              <a:rPr lang="nb-NO" altLang="nb-NO" sz="1600">
                <a:latin typeface="Innovation Norway" panose="020B0500030000000000" pitchFamily="34" charset="77"/>
                <a:ea typeface="+mj-ea"/>
                <a:cs typeface="+mj-cs"/>
              </a:rPr>
              <a:t>deler</a:t>
            </a:r>
          </a:p>
        </p:txBody>
      </p:sp>
      <p:sp>
        <p:nvSpPr>
          <p:cNvPr id="25" name="Rectangle 30">
            <a:extLst>
              <a:ext uri="{FF2B5EF4-FFF2-40B4-BE49-F238E27FC236}">
                <a16:creationId xmlns:a16="http://schemas.microsoft.com/office/drawing/2014/main" id="{54BCD5BF-E9A1-D40B-34E6-0C8B8F57A5B7}"/>
              </a:ext>
            </a:extLst>
          </p:cNvPr>
          <p:cNvSpPr>
            <a:spLocks noChangeArrowheads="1"/>
          </p:cNvSpPr>
          <p:nvPr/>
        </p:nvSpPr>
        <p:spPr bwMode="auto">
          <a:xfrm>
            <a:off x="9200972" y="3444730"/>
            <a:ext cx="1614854"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r">
              <a:spcBef>
                <a:spcPct val="50000"/>
              </a:spcBef>
            </a:pPr>
            <a:r>
              <a:rPr lang="nb-NO" altLang="nb-NO" sz="1600">
                <a:latin typeface="Innovation Norway" panose="020B0500030000000000" pitchFamily="34" charset="77"/>
                <a:ea typeface="+mj-ea"/>
                <a:cs typeface="+mj-cs"/>
              </a:rPr>
              <a:t>Rådgivings-</a:t>
            </a:r>
            <a:br>
              <a:rPr lang="nb-NO" altLang="nb-NO" sz="1600">
                <a:latin typeface="Innovation Norway" panose="020B0500030000000000" pitchFamily="34" charset="77"/>
                <a:ea typeface="+mj-ea"/>
                <a:cs typeface="+mj-cs"/>
              </a:rPr>
            </a:br>
            <a:r>
              <a:rPr lang="nb-NO" altLang="nb-NO" sz="1600">
                <a:latin typeface="Innovation Norway" panose="020B0500030000000000" pitchFamily="34" charset="77"/>
                <a:ea typeface="+mj-ea"/>
                <a:cs typeface="+mj-cs"/>
              </a:rPr>
              <a:t>støtte</a:t>
            </a:r>
          </a:p>
        </p:txBody>
      </p:sp>
      <p:sp>
        <p:nvSpPr>
          <p:cNvPr id="26" name="Rectangle 32">
            <a:extLst>
              <a:ext uri="{FF2B5EF4-FFF2-40B4-BE49-F238E27FC236}">
                <a16:creationId xmlns:a16="http://schemas.microsoft.com/office/drawing/2014/main" id="{1A391DA5-1666-D383-5336-2A0FE5984224}"/>
              </a:ext>
            </a:extLst>
          </p:cNvPr>
          <p:cNvSpPr>
            <a:spLocks noChangeArrowheads="1"/>
          </p:cNvSpPr>
          <p:nvPr/>
        </p:nvSpPr>
        <p:spPr bwMode="auto">
          <a:xfrm>
            <a:off x="8216459" y="1758249"/>
            <a:ext cx="1289538"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nb-NO" altLang="nb-NO" sz="1600" err="1">
                <a:latin typeface="Innovation Norway" panose="020B0500030000000000" pitchFamily="34" charset="77"/>
                <a:ea typeface="+mj-ea"/>
                <a:cs typeface="+mj-cs"/>
              </a:rPr>
              <a:t>Tilgjenge</a:t>
            </a:r>
            <a:r>
              <a:rPr lang="nb-NO" altLang="nb-NO" sz="1600">
                <a:latin typeface="Innovation Norway" panose="020B0500030000000000" pitchFamily="34" charset="77"/>
                <a:ea typeface="+mj-ea"/>
                <a:cs typeface="+mj-cs"/>
              </a:rPr>
              <a:t>-</a:t>
            </a:r>
            <a:br>
              <a:rPr lang="nb-NO" altLang="nb-NO" sz="1600">
                <a:latin typeface="Innovation Norway" panose="020B0500030000000000" pitchFamily="34" charset="77"/>
                <a:ea typeface="+mj-ea"/>
                <a:cs typeface="+mj-cs"/>
              </a:rPr>
            </a:br>
            <a:r>
              <a:rPr lang="nb-NO" altLang="nb-NO" sz="1600" err="1">
                <a:latin typeface="Innovation Norway" panose="020B0500030000000000" pitchFamily="34" charset="77"/>
                <a:ea typeface="+mj-ea"/>
                <a:cs typeface="+mj-cs"/>
              </a:rPr>
              <a:t>lighet</a:t>
            </a:r>
            <a:endParaRPr lang="nb-NO" altLang="nb-NO" sz="1600">
              <a:latin typeface="Innovation Norway" panose="020B0500030000000000" pitchFamily="34" charset="77"/>
              <a:ea typeface="+mj-ea"/>
              <a:cs typeface="+mj-cs"/>
            </a:endParaRPr>
          </a:p>
        </p:txBody>
      </p:sp>
      <p:sp>
        <p:nvSpPr>
          <p:cNvPr id="27" name="Rectangle 33">
            <a:extLst>
              <a:ext uri="{FF2B5EF4-FFF2-40B4-BE49-F238E27FC236}">
                <a16:creationId xmlns:a16="http://schemas.microsoft.com/office/drawing/2014/main" id="{F587D99B-6709-E026-E523-7AB11D93ED16}"/>
              </a:ext>
            </a:extLst>
          </p:cNvPr>
          <p:cNvSpPr>
            <a:spLocks noChangeArrowheads="1"/>
          </p:cNvSpPr>
          <p:nvPr/>
        </p:nvSpPr>
        <p:spPr bwMode="auto">
          <a:xfrm>
            <a:off x="9570458" y="4579831"/>
            <a:ext cx="992065"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r">
              <a:spcBef>
                <a:spcPct val="50000"/>
              </a:spcBef>
            </a:pPr>
            <a:r>
              <a:rPr lang="nb-NO" altLang="nb-NO" sz="1600">
                <a:latin typeface="Innovation Norway" panose="020B0500030000000000" pitchFamily="34" charset="77"/>
                <a:ea typeface="+mj-ea"/>
                <a:cs typeface="+mj-cs"/>
              </a:rPr>
              <a:t>Kunde-</a:t>
            </a:r>
            <a:br>
              <a:rPr lang="nb-NO" altLang="nb-NO" sz="1600">
                <a:latin typeface="Innovation Norway" panose="020B0500030000000000" pitchFamily="34" charset="77"/>
                <a:ea typeface="+mj-ea"/>
                <a:cs typeface="+mj-cs"/>
              </a:rPr>
            </a:br>
            <a:r>
              <a:rPr lang="nb-NO" altLang="nb-NO" sz="1600">
                <a:latin typeface="Innovation Norway" panose="020B0500030000000000" pitchFamily="34" charset="77"/>
                <a:ea typeface="+mj-ea"/>
                <a:cs typeface="+mj-cs"/>
              </a:rPr>
              <a:t>nærhet</a:t>
            </a:r>
          </a:p>
        </p:txBody>
      </p:sp>
      <p:sp>
        <p:nvSpPr>
          <p:cNvPr id="28" name="Rectangle 34">
            <a:extLst>
              <a:ext uri="{FF2B5EF4-FFF2-40B4-BE49-F238E27FC236}">
                <a16:creationId xmlns:a16="http://schemas.microsoft.com/office/drawing/2014/main" id="{62327F1E-FF09-41E1-55CD-5923630D4DE2}"/>
              </a:ext>
            </a:extLst>
          </p:cNvPr>
          <p:cNvSpPr>
            <a:spLocks noChangeArrowheads="1"/>
          </p:cNvSpPr>
          <p:nvPr/>
        </p:nvSpPr>
        <p:spPr bwMode="auto">
          <a:xfrm>
            <a:off x="8972300" y="5205474"/>
            <a:ext cx="987450"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r">
              <a:spcBef>
                <a:spcPct val="50000"/>
              </a:spcBef>
            </a:pPr>
            <a:r>
              <a:rPr lang="nb-NO" altLang="nb-NO" sz="1600">
                <a:latin typeface="Innovation Norway" panose="020B0500030000000000" pitchFamily="34" charset="77"/>
                <a:ea typeface="+mj-ea"/>
                <a:cs typeface="+mj-cs"/>
              </a:rPr>
              <a:t>Personlig</a:t>
            </a:r>
            <a:br>
              <a:rPr lang="nb-NO" altLang="nb-NO" sz="1600">
                <a:latin typeface="Innovation Norway" panose="020B0500030000000000" pitchFamily="34" charset="77"/>
                <a:ea typeface="+mj-ea"/>
                <a:cs typeface="+mj-cs"/>
              </a:rPr>
            </a:br>
            <a:r>
              <a:rPr lang="nb-NO" altLang="nb-NO" sz="1600">
                <a:latin typeface="Innovation Norway" panose="020B0500030000000000" pitchFamily="34" charset="77"/>
                <a:ea typeface="+mj-ea"/>
                <a:cs typeface="+mj-cs"/>
              </a:rPr>
              <a:t>service</a:t>
            </a:r>
          </a:p>
        </p:txBody>
      </p:sp>
      <p:sp>
        <p:nvSpPr>
          <p:cNvPr id="29" name="Rectangle 35">
            <a:extLst>
              <a:ext uri="{FF2B5EF4-FFF2-40B4-BE49-F238E27FC236}">
                <a16:creationId xmlns:a16="http://schemas.microsoft.com/office/drawing/2014/main" id="{732EBE0E-7C6C-FA5D-AF1E-55B0EC8EA57E}"/>
              </a:ext>
            </a:extLst>
          </p:cNvPr>
          <p:cNvSpPr>
            <a:spLocks noChangeArrowheads="1"/>
          </p:cNvSpPr>
          <p:nvPr/>
        </p:nvSpPr>
        <p:spPr bwMode="auto">
          <a:xfrm>
            <a:off x="7188171" y="1763733"/>
            <a:ext cx="1101263"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ctr"/>
            <a:r>
              <a:rPr lang="nb-NO" altLang="nb-NO" sz="1600">
                <a:latin typeface="Innovation Norway" panose="020B0500030000000000" pitchFamily="34" charset="77"/>
                <a:ea typeface="+mj-ea"/>
                <a:cs typeface="+mj-cs"/>
              </a:rPr>
              <a:t>Prøve-</a:t>
            </a:r>
            <a:br>
              <a:rPr lang="nb-NO" altLang="nb-NO" sz="1600">
                <a:latin typeface="Innovation Norway" panose="020B0500030000000000" pitchFamily="34" charset="77"/>
                <a:ea typeface="+mj-ea"/>
                <a:cs typeface="+mj-cs"/>
              </a:rPr>
            </a:br>
            <a:r>
              <a:rPr lang="nb-NO" altLang="nb-NO" sz="1600">
                <a:latin typeface="Innovation Norway" panose="020B0500030000000000" pitchFamily="34" charset="77"/>
                <a:ea typeface="+mj-ea"/>
                <a:cs typeface="+mj-cs"/>
              </a:rPr>
              <a:t>leveranser</a:t>
            </a:r>
          </a:p>
        </p:txBody>
      </p:sp>
      <p:sp>
        <p:nvSpPr>
          <p:cNvPr id="30" name="Rectangle 36">
            <a:extLst>
              <a:ext uri="{FF2B5EF4-FFF2-40B4-BE49-F238E27FC236}">
                <a16:creationId xmlns:a16="http://schemas.microsoft.com/office/drawing/2014/main" id="{C1A914C9-EBB1-39F1-8849-A47B998743CF}"/>
              </a:ext>
            </a:extLst>
          </p:cNvPr>
          <p:cNvSpPr>
            <a:spLocks noChangeArrowheads="1"/>
          </p:cNvSpPr>
          <p:nvPr/>
        </p:nvSpPr>
        <p:spPr bwMode="auto">
          <a:xfrm>
            <a:off x="6666698" y="2386861"/>
            <a:ext cx="1240724"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ctr"/>
            <a:r>
              <a:rPr lang="nb-NO" altLang="nb-NO" sz="1600">
                <a:latin typeface="Innovation Norway" panose="020B0500030000000000" pitchFamily="34" charset="77"/>
                <a:ea typeface="+mj-ea"/>
                <a:cs typeface="+mj-cs"/>
              </a:rPr>
              <a:t>Finansiering</a:t>
            </a:r>
          </a:p>
        </p:txBody>
      </p:sp>
      <p:sp>
        <p:nvSpPr>
          <p:cNvPr id="31" name="Rectangle 37">
            <a:extLst>
              <a:ext uri="{FF2B5EF4-FFF2-40B4-BE49-F238E27FC236}">
                <a16:creationId xmlns:a16="http://schemas.microsoft.com/office/drawing/2014/main" id="{AFBEFAA2-B9B1-A887-08B8-64545C7C94CE}"/>
              </a:ext>
            </a:extLst>
          </p:cNvPr>
          <p:cNvSpPr>
            <a:spLocks noChangeArrowheads="1"/>
          </p:cNvSpPr>
          <p:nvPr/>
        </p:nvSpPr>
        <p:spPr bwMode="auto">
          <a:xfrm>
            <a:off x="6053124" y="2922563"/>
            <a:ext cx="1192634"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r>
              <a:rPr lang="nb-NO" altLang="nb-NO" sz="1600">
                <a:latin typeface="Innovation Norway" panose="020B0500030000000000" pitchFamily="34" charset="77"/>
                <a:ea typeface="+mj-ea"/>
                <a:cs typeface="+mj-cs"/>
              </a:rPr>
              <a:t>Universitet/</a:t>
            </a:r>
            <a:br>
              <a:rPr lang="nb-NO" altLang="nb-NO" sz="1600">
                <a:latin typeface="Innovation Norway" panose="020B0500030000000000" pitchFamily="34" charset="77"/>
                <a:ea typeface="+mj-ea"/>
                <a:cs typeface="+mj-cs"/>
              </a:rPr>
            </a:br>
            <a:r>
              <a:rPr lang="nb-NO" altLang="nb-NO" sz="1600">
                <a:latin typeface="Innovation Norway" panose="020B0500030000000000" pitchFamily="34" charset="77"/>
                <a:ea typeface="+mj-ea"/>
                <a:cs typeface="+mj-cs"/>
              </a:rPr>
              <a:t>forskning</a:t>
            </a:r>
          </a:p>
        </p:txBody>
      </p:sp>
      <p:sp>
        <p:nvSpPr>
          <p:cNvPr id="32" name="Rectangle 38">
            <a:extLst>
              <a:ext uri="{FF2B5EF4-FFF2-40B4-BE49-F238E27FC236}">
                <a16:creationId xmlns:a16="http://schemas.microsoft.com/office/drawing/2014/main" id="{1095FC2A-1F83-F76E-74BE-AA61EF687082}"/>
              </a:ext>
            </a:extLst>
          </p:cNvPr>
          <p:cNvSpPr>
            <a:spLocks noChangeArrowheads="1"/>
          </p:cNvSpPr>
          <p:nvPr/>
        </p:nvSpPr>
        <p:spPr bwMode="auto">
          <a:xfrm>
            <a:off x="6069354" y="3787750"/>
            <a:ext cx="852798"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r>
              <a:rPr lang="nb-NO" altLang="nb-NO" sz="1600">
                <a:latin typeface="Innovation Norway" panose="020B0500030000000000" pitchFamily="34" charset="77"/>
                <a:ea typeface="+mj-ea"/>
                <a:cs typeface="+mj-cs"/>
              </a:rPr>
              <a:t>Nøkkel-</a:t>
            </a:r>
            <a:br>
              <a:rPr lang="nb-NO" altLang="nb-NO" sz="1600">
                <a:latin typeface="Innovation Norway" panose="020B0500030000000000" pitchFamily="34" charset="77"/>
                <a:ea typeface="+mj-ea"/>
                <a:cs typeface="+mj-cs"/>
              </a:rPr>
            </a:br>
            <a:r>
              <a:rPr lang="nb-NO" altLang="nb-NO" sz="1600">
                <a:latin typeface="Innovation Norway" panose="020B0500030000000000" pitchFamily="34" charset="77"/>
                <a:ea typeface="+mj-ea"/>
                <a:cs typeface="+mj-cs"/>
              </a:rPr>
              <a:t>kunder</a:t>
            </a:r>
          </a:p>
        </p:txBody>
      </p:sp>
      <p:sp>
        <p:nvSpPr>
          <p:cNvPr id="33" name="Rectangle 39">
            <a:extLst>
              <a:ext uri="{FF2B5EF4-FFF2-40B4-BE49-F238E27FC236}">
                <a16:creationId xmlns:a16="http://schemas.microsoft.com/office/drawing/2014/main" id="{A242E7B1-8BEA-98E3-3264-9DDD26C80299}"/>
              </a:ext>
            </a:extLst>
          </p:cNvPr>
          <p:cNvSpPr>
            <a:spLocks noChangeArrowheads="1"/>
          </p:cNvSpPr>
          <p:nvPr/>
        </p:nvSpPr>
        <p:spPr bwMode="auto">
          <a:xfrm>
            <a:off x="6194896" y="4565625"/>
            <a:ext cx="1154162"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ctr"/>
            <a:r>
              <a:rPr lang="nb-NO" altLang="nb-NO" sz="1600">
                <a:latin typeface="Innovation Norway" panose="020B0500030000000000" pitchFamily="34" charset="77"/>
                <a:ea typeface="+mj-ea"/>
                <a:cs typeface="+mj-cs"/>
              </a:rPr>
              <a:t>Påvirkende</a:t>
            </a:r>
            <a:br>
              <a:rPr lang="nb-NO" altLang="nb-NO" sz="1600">
                <a:latin typeface="Innovation Norway" panose="020B0500030000000000" pitchFamily="34" charset="77"/>
                <a:ea typeface="+mj-ea"/>
                <a:cs typeface="+mj-cs"/>
              </a:rPr>
            </a:br>
            <a:r>
              <a:rPr lang="nb-NO" altLang="nb-NO" sz="1600">
                <a:latin typeface="Innovation Norway" panose="020B0500030000000000" pitchFamily="34" charset="77"/>
                <a:ea typeface="+mj-ea"/>
                <a:cs typeface="+mj-cs"/>
              </a:rPr>
              <a:t>instanser</a:t>
            </a:r>
          </a:p>
        </p:txBody>
      </p:sp>
      <p:sp>
        <p:nvSpPr>
          <p:cNvPr id="34" name="Rectangle 40">
            <a:extLst>
              <a:ext uri="{FF2B5EF4-FFF2-40B4-BE49-F238E27FC236}">
                <a16:creationId xmlns:a16="http://schemas.microsoft.com/office/drawing/2014/main" id="{1C083127-979D-203A-C7F8-E8FFF6FD1B04}"/>
              </a:ext>
            </a:extLst>
          </p:cNvPr>
          <p:cNvSpPr>
            <a:spLocks noChangeArrowheads="1"/>
          </p:cNvSpPr>
          <p:nvPr/>
        </p:nvSpPr>
        <p:spPr bwMode="auto">
          <a:xfrm>
            <a:off x="6933453" y="5235550"/>
            <a:ext cx="812723"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r>
              <a:rPr lang="nb-NO" altLang="nb-NO" sz="1600">
                <a:latin typeface="Innovation Norway" panose="020B0500030000000000" pitchFamily="34" charset="77"/>
                <a:ea typeface="+mj-ea"/>
                <a:cs typeface="+mj-cs"/>
              </a:rPr>
              <a:t>Vare-</a:t>
            </a:r>
            <a:br>
              <a:rPr lang="nb-NO" altLang="nb-NO" sz="1600">
                <a:latin typeface="Innovation Norway" panose="020B0500030000000000" pitchFamily="34" charset="77"/>
                <a:ea typeface="+mj-ea"/>
                <a:cs typeface="+mj-cs"/>
              </a:rPr>
            </a:br>
            <a:r>
              <a:rPr lang="nb-NO" altLang="nb-NO" sz="1600">
                <a:latin typeface="Innovation Norway" panose="020B0500030000000000" pitchFamily="34" charset="77"/>
                <a:ea typeface="+mj-ea"/>
                <a:cs typeface="+mj-cs"/>
              </a:rPr>
              <a:t>merker</a:t>
            </a:r>
          </a:p>
        </p:txBody>
      </p:sp>
      <p:sp>
        <p:nvSpPr>
          <p:cNvPr id="38" name="Rectangle 41">
            <a:extLst>
              <a:ext uri="{FF2B5EF4-FFF2-40B4-BE49-F238E27FC236}">
                <a16:creationId xmlns:a16="http://schemas.microsoft.com/office/drawing/2014/main" id="{7D01D440-2E8C-6BA0-3710-68D7B7690AC4}"/>
              </a:ext>
            </a:extLst>
          </p:cNvPr>
          <p:cNvSpPr>
            <a:spLocks noChangeArrowheads="1"/>
          </p:cNvSpPr>
          <p:nvPr/>
        </p:nvSpPr>
        <p:spPr bwMode="auto">
          <a:xfrm>
            <a:off x="7520056" y="5183005"/>
            <a:ext cx="1666143"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ctr"/>
            <a:r>
              <a:rPr lang="nb-NO" altLang="nb-NO" sz="1600">
                <a:latin typeface="Innovation Norway" panose="020B0500030000000000" pitchFamily="34" charset="77"/>
                <a:ea typeface="+mj-ea"/>
                <a:cs typeface="+mj-cs"/>
              </a:rPr>
              <a:t>Produkt-</a:t>
            </a:r>
          </a:p>
          <a:p>
            <a:pPr algn="ctr"/>
            <a:r>
              <a:rPr lang="nb-NO" altLang="nb-NO" sz="1600">
                <a:latin typeface="Innovation Norway" panose="020B0500030000000000" pitchFamily="34" charset="77"/>
                <a:ea typeface="+mj-ea"/>
                <a:cs typeface="+mj-cs"/>
              </a:rPr>
              <a:t>utvikling i samarbeid med kunder</a:t>
            </a:r>
          </a:p>
        </p:txBody>
      </p:sp>
      <p:sp>
        <p:nvSpPr>
          <p:cNvPr id="39" name="Rectangle 28">
            <a:extLst>
              <a:ext uri="{FF2B5EF4-FFF2-40B4-BE49-F238E27FC236}">
                <a16:creationId xmlns:a16="http://schemas.microsoft.com/office/drawing/2014/main" id="{E9CD2AA2-9CD0-337B-18DE-8A202D846676}"/>
              </a:ext>
            </a:extLst>
          </p:cNvPr>
          <p:cNvSpPr>
            <a:spLocks noChangeArrowheads="1"/>
          </p:cNvSpPr>
          <p:nvPr/>
        </p:nvSpPr>
        <p:spPr bwMode="auto">
          <a:xfrm>
            <a:off x="9050326" y="2248370"/>
            <a:ext cx="990600"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nb-NO" altLang="nb-NO" sz="1600">
                <a:latin typeface="Innovation Norway" panose="020B0500030000000000" pitchFamily="34" charset="77"/>
                <a:ea typeface="+mj-ea"/>
                <a:cs typeface="+mj-cs"/>
              </a:rPr>
              <a:t>Service</a:t>
            </a:r>
          </a:p>
        </p:txBody>
      </p:sp>
      <p:sp>
        <p:nvSpPr>
          <p:cNvPr id="40" name="Rectangle 31">
            <a:extLst>
              <a:ext uri="{FF2B5EF4-FFF2-40B4-BE49-F238E27FC236}">
                <a16:creationId xmlns:a16="http://schemas.microsoft.com/office/drawing/2014/main" id="{693F123C-61CF-1193-9F9E-0D605D81B7A9}"/>
              </a:ext>
            </a:extLst>
          </p:cNvPr>
          <p:cNvSpPr>
            <a:spLocks noChangeArrowheads="1"/>
          </p:cNvSpPr>
          <p:nvPr/>
        </p:nvSpPr>
        <p:spPr bwMode="auto">
          <a:xfrm>
            <a:off x="9333792" y="4113335"/>
            <a:ext cx="1417027"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pitchFamily="18" charset="0"/>
              </a:defRPr>
            </a:lvl1pPr>
            <a:lvl2pPr marL="742950" indent="-285750" defTabSz="762000">
              <a:defRPr sz="2400">
                <a:solidFill>
                  <a:schemeClr val="tx1"/>
                </a:solidFill>
                <a:latin typeface="Times" pitchFamily="18" charset="0"/>
              </a:defRPr>
            </a:lvl2pPr>
            <a:lvl3pPr marL="1143000" indent="-228600" defTabSz="762000">
              <a:defRPr sz="2400">
                <a:solidFill>
                  <a:schemeClr val="tx1"/>
                </a:solidFill>
                <a:latin typeface="Times" pitchFamily="18" charset="0"/>
              </a:defRPr>
            </a:lvl3pPr>
            <a:lvl4pPr marL="1600200" indent="-228600" defTabSz="762000">
              <a:defRPr sz="2400">
                <a:solidFill>
                  <a:schemeClr val="tx1"/>
                </a:solidFill>
                <a:latin typeface="Times" pitchFamily="18" charset="0"/>
              </a:defRPr>
            </a:lvl4pPr>
            <a:lvl5pPr marL="2057400" indent="-228600" defTabSz="762000">
              <a:defRPr sz="2400">
                <a:solidFill>
                  <a:schemeClr val="tx1"/>
                </a:solidFill>
                <a:latin typeface="Times" pitchFamily="18" charset="0"/>
              </a:defRPr>
            </a:lvl5pPr>
            <a:lvl6pPr marL="2514600" indent="-228600" defTabSz="762000" eaLnBrk="0" fontAlgn="base" hangingPunct="0">
              <a:spcBef>
                <a:spcPct val="0"/>
              </a:spcBef>
              <a:spcAft>
                <a:spcPct val="0"/>
              </a:spcAft>
              <a:defRPr sz="2400">
                <a:solidFill>
                  <a:schemeClr val="tx1"/>
                </a:solidFill>
                <a:latin typeface="Times" pitchFamily="18" charset="0"/>
              </a:defRPr>
            </a:lvl6pPr>
            <a:lvl7pPr marL="2971800" indent="-228600" defTabSz="762000" eaLnBrk="0" fontAlgn="base" hangingPunct="0">
              <a:spcBef>
                <a:spcPct val="0"/>
              </a:spcBef>
              <a:spcAft>
                <a:spcPct val="0"/>
              </a:spcAft>
              <a:defRPr sz="2400">
                <a:solidFill>
                  <a:schemeClr val="tx1"/>
                </a:solidFill>
                <a:latin typeface="Times" pitchFamily="18" charset="0"/>
              </a:defRPr>
            </a:lvl7pPr>
            <a:lvl8pPr marL="3429000" indent="-228600" defTabSz="762000" eaLnBrk="0" fontAlgn="base" hangingPunct="0">
              <a:spcBef>
                <a:spcPct val="0"/>
              </a:spcBef>
              <a:spcAft>
                <a:spcPct val="0"/>
              </a:spcAft>
              <a:defRPr sz="2400">
                <a:solidFill>
                  <a:schemeClr val="tx1"/>
                </a:solidFill>
                <a:latin typeface="Times" pitchFamily="18" charset="0"/>
              </a:defRPr>
            </a:lvl8pPr>
            <a:lvl9pPr marL="3886200" indent="-228600" defTabSz="762000" eaLnBrk="0" fontAlgn="base" hangingPunct="0">
              <a:spcBef>
                <a:spcPct val="0"/>
              </a:spcBef>
              <a:spcAft>
                <a:spcPct val="0"/>
              </a:spcAft>
              <a:defRPr sz="2400">
                <a:solidFill>
                  <a:schemeClr val="tx1"/>
                </a:solidFill>
                <a:latin typeface="Times" pitchFamily="18" charset="0"/>
              </a:defRPr>
            </a:lvl9pPr>
          </a:lstStyle>
          <a:p>
            <a:pPr algn="r">
              <a:spcBef>
                <a:spcPct val="50000"/>
              </a:spcBef>
            </a:pPr>
            <a:r>
              <a:rPr lang="nb-NO" altLang="nb-NO" sz="1600">
                <a:latin typeface="Innovation Norway" panose="020B0500030000000000" pitchFamily="34" charset="77"/>
                <a:ea typeface="+mj-ea"/>
                <a:cs typeface="+mj-cs"/>
              </a:rPr>
              <a:t>Utdannelse</a:t>
            </a:r>
          </a:p>
        </p:txBody>
      </p:sp>
    </p:spTree>
    <p:extLst>
      <p:ext uri="{BB962C8B-B14F-4D97-AF65-F5344CB8AC3E}">
        <p14:creationId xmlns:p14="http://schemas.microsoft.com/office/powerpoint/2010/main" val="358749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a:xfrm>
            <a:off x="288000" y="1440000"/>
            <a:ext cx="6220375" cy="1288978"/>
          </a:xfrm>
        </p:spPr>
        <p:txBody>
          <a:bodyPr/>
          <a:lstStyle/>
          <a:p>
            <a:r>
              <a:rPr lang="nb-NO"/>
              <a:t>Hjemmeoppgave – kundereise</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6688" y="2397855"/>
            <a:ext cx="11618624" cy="3548275"/>
          </a:xfrm>
        </p:spPr>
        <p:txBody>
          <a:bodyPr/>
          <a:lstStyle/>
          <a:p>
            <a:pPr>
              <a:buSzPct val="120000"/>
            </a:pPr>
            <a:r>
              <a:rPr lang="nb-NO" altLang="nb-NO"/>
              <a:t>Lag dine kunders kundereise. Husk at hver kunde kan ha sin egen kundereise (ulik opplevelse og ulike preferanser).</a:t>
            </a:r>
          </a:p>
          <a:p>
            <a:pPr>
              <a:buSzPct val="120000"/>
            </a:pPr>
            <a:r>
              <a:rPr lang="nb-NO" altLang="nb-NO"/>
              <a:t>Beskriv aktiviteter som skjer gjennom kundereisen, og avdekk svake områder som kan forbedres.</a:t>
            </a:r>
          </a:p>
          <a:p>
            <a:pPr>
              <a:buSzPct val="120000"/>
            </a:pPr>
            <a:r>
              <a:rPr lang="nb-NO" altLang="nb-NO"/>
              <a:t>Tenk på mulige løsninger som kan forbedre de svake områdene.</a:t>
            </a:r>
            <a:endParaRPr lang="nb-NO"/>
          </a:p>
          <a:p>
            <a:pPr marL="0" indent="0">
              <a:buSzPct val="120000"/>
              <a:buNone/>
            </a:pPr>
            <a:endParaRPr lang="nb-NO"/>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28</a:t>
            </a:fld>
            <a:endParaRPr lang="en-NO"/>
          </a:p>
        </p:txBody>
      </p:sp>
      <p:pic>
        <p:nvPicPr>
          <p:cNvPr id="6" name="Bilde 5">
            <a:extLst>
              <a:ext uri="{FF2B5EF4-FFF2-40B4-BE49-F238E27FC236}">
                <a16:creationId xmlns:a16="http://schemas.microsoft.com/office/drawing/2014/main" id="{AE48FCB5-47F6-91FE-E4A2-B61CE4B104F6}"/>
              </a:ext>
            </a:extLst>
          </p:cNvPr>
          <p:cNvPicPr>
            <a:picLocks noChangeAspect="1"/>
          </p:cNvPicPr>
          <p:nvPr/>
        </p:nvPicPr>
        <p:blipFill>
          <a:blip r:embed="rId3"/>
          <a:stretch>
            <a:fillRect/>
          </a:stretch>
        </p:blipFill>
        <p:spPr>
          <a:xfrm>
            <a:off x="285376" y="3918015"/>
            <a:ext cx="5868144" cy="2622634"/>
          </a:xfrm>
          <a:prstGeom prst="rect">
            <a:avLst/>
          </a:prstGeom>
        </p:spPr>
      </p:pic>
    </p:spTree>
    <p:extLst>
      <p:ext uri="{BB962C8B-B14F-4D97-AF65-F5344CB8AC3E}">
        <p14:creationId xmlns:p14="http://schemas.microsoft.com/office/powerpoint/2010/main" val="2883847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Kundereisen</a:t>
            </a:r>
            <a:endParaRPr lang="en-NO"/>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29</a:t>
            </a:fld>
            <a:endParaRPr lang="en-NO"/>
          </a:p>
        </p:txBody>
      </p:sp>
      <p:cxnSp>
        <p:nvCxnSpPr>
          <p:cNvPr id="3" name="Rett pil 2">
            <a:extLst>
              <a:ext uri="{FF2B5EF4-FFF2-40B4-BE49-F238E27FC236}">
                <a16:creationId xmlns:a16="http://schemas.microsoft.com/office/drawing/2014/main" id="{D3DC2A09-FAB1-AA1F-7E97-C66A60CD68EE}"/>
              </a:ext>
            </a:extLst>
          </p:cNvPr>
          <p:cNvCxnSpPr>
            <a:cxnSpLocks/>
          </p:cNvCxnSpPr>
          <p:nvPr/>
        </p:nvCxnSpPr>
        <p:spPr>
          <a:xfrm flipV="1">
            <a:off x="1564481" y="3888486"/>
            <a:ext cx="10339387" cy="208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 name="Graphic 5">
            <a:extLst>
              <a:ext uri="{FF2B5EF4-FFF2-40B4-BE49-F238E27FC236}">
                <a16:creationId xmlns:a16="http://schemas.microsoft.com/office/drawing/2014/main" id="{7A40F9C9-4DB8-D7F8-5C47-8B79E3AE03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238" y="3289530"/>
            <a:ext cx="1288800" cy="1288800"/>
          </a:xfrm>
          <a:prstGeom prst="rect">
            <a:avLst/>
          </a:prstGeom>
        </p:spPr>
      </p:pic>
      <p:grpSp>
        <p:nvGrpSpPr>
          <p:cNvPr id="6" name="Gruppe 5">
            <a:extLst>
              <a:ext uri="{FF2B5EF4-FFF2-40B4-BE49-F238E27FC236}">
                <a16:creationId xmlns:a16="http://schemas.microsoft.com/office/drawing/2014/main" id="{F251A1A1-AB62-42F4-C532-FCDA81F7C608}"/>
              </a:ext>
            </a:extLst>
          </p:cNvPr>
          <p:cNvGrpSpPr/>
          <p:nvPr/>
        </p:nvGrpSpPr>
        <p:grpSpPr>
          <a:xfrm>
            <a:off x="1570038" y="3265022"/>
            <a:ext cx="10142584" cy="1313308"/>
            <a:chOff x="1570038" y="3140968"/>
            <a:chExt cx="10339387" cy="1681105"/>
          </a:xfrm>
        </p:grpSpPr>
        <p:sp>
          <p:nvSpPr>
            <p:cNvPr id="7" name="Rektangel 6">
              <a:extLst>
                <a:ext uri="{FF2B5EF4-FFF2-40B4-BE49-F238E27FC236}">
                  <a16:creationId xmlns:a16="http://schemas.microsoft.com/office/drawing/2014/main" id="{2A5BD06F-FD56-5DB3-C1E6-88104484FBF5}"/>
                </a:ext>
              </a:extLst>
            </p:cNvPr>
            <p:cNvSpPr/>
            <p:nvPr/>
          </p:nvSpPr>
          <p:spPr>
            <a:xfrm>
              <a:off x="1570038" y="3140968"/>
              <a:ext cx="1351415" cy="1681105"/>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4" name="Rektangel 93">
              <a:extLst>
                <a:ext uri="{FF2B5EF4-FFF2-40B4-BE49-F238E27FC236}">
                  <a16:creationId xmlns:a16="http://schemas.microsoft.com/office/drawing/2014/main" id="{23B6EE89-D785-0EDC-3250-7444DE9B71A9}"/>
                </a:ext>
              </a:extLst>
            </p:cNvPr>
            <p:cNvSpPr/>
            <p:nvPr/>
          </p:nvSpPr>
          <p:spPr>
            <a:xfrm>
              <a:off x="3368575" y="3140968"/>
              <a:ext cx="1351415" cy="1681105"/>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5" name="Rektangel 94">
              <a:extLst>
                <a:ext uri="{FF2B5EF4-FFF2-40B4-BE49-F238E27FC236}">
                  <a16:creationId xmlns:a16="http://schemas.microsoft.com/office/drawing/2014/main" id="{7101D091-5515-6545-9C35-38CE0D65CEF0}"/>
                </a:ext>
              </a:extLst>
            </p:cNvPr>
            <p:cNvSpPr/>
            <p:nvPr/>
          </p:nvSpPr>
          <p:spPr>
            <a:xfrm>
              <a:off x="5167112" y="3140968"/>
              <a:ext cx="1351415" cy="1681105"/>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6" name="Rektangel 95">
              <a:extLst>
                <a:ext uri="{FF2B5EF4-FFF2-40B4-BE49-F238E27FC236}">
                  <a16:creationId xmlns:a16="http://schemas.microsoft.com/office/drawing/2014/main" id="{62020F24-6422-E2B2-64C9-576EAFD2DE74}"/>
                </a:ext>
              </a:extLst>
            </p:cNvPr>
            <p:cNvSpPr/>
            <p:nvPr/>
          </p:nvSpPr>
          <p:spPr>
            <a:xfrm>
              <a:off x="6964078" y="3140968"/>
              <a:ext cx="1351415" cy="1681105"/>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7" name="Rektangel 96">
              <a:extLst>
                <a:ext uri="{FF2B5EF4-FFF2-40B4-BE49-F238E27FC236}">
                  <a16:creationId xmlns:a16="http://schemas.microsoft.com/office/drawing/2014/main" id="{7ACF4DC3-476A-36CC-C54D-04021214677D}"/>
                </a:ext>
              </a:extLst>
            </p:cNvPr>
            <p:cNvSpPr/>
            <p:nvPr/>
          </p:nvSpPr>
          <p:spPr>
            <a:xfrm>
              <a:off x="8761044" y="3140968"/>
              <a:ext cx="1351415" cy="1681105"/>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8" name="Rektangel 97">
              <a:extLst>
                <a:ext uri="{FF2B5EF4-FFF2-40B4-BE49-F238E27FC236}">
                  <a16:creationId xmlns:a16="http://schemas.microsoft.com/office/drawing/2014/main" id="{5CAE03F5-DC18-0408-4F4A-F6BEB2654D41}"/>
                </a:ext>
              </a:extLst>
            </p:cNvPr>
            <p:cNvSpPr/>
            <p:nvPr/>
          </p:nvSpPr>
          <p:spPr>
            <a:xfrm>
              <a:off x="10558010" y="3140968"/>
              <a:ext cx="1351415" cy="1681105"/>
            </a:xfrm>
            <a:prstGeom prst="rect">
              <a:avLst/>
            </a:prstGeom>
            <a:solidFill>
              <a:srgbClr val="59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9" name="Plassholder for innhold 2">
              <a:extLst>
                <a:ext uri="{FF2B5EF4-FFF2-40B4-BE49-F238E27FC236}">
                  <a16:creationId xmlns:a16="http://schemas.microsoft.com/office/drawing/2014/main" id="{F5518010-ABF9-E270-7DB4-789B56842F13}"/>
                </a:ext>
              </a:extLst>
            </p:cNvPr>
            <p:cNvSpPr txBox="1">
              <a:spLocks/>
            </p:cNvSpPr>
            <p:nvPr/>
          </p:nvSpPr>
          <p:spPr>
            <a:xfrm>
              <a:off x="1598713" y="3713679"/>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400">
                  <a:solidFill>
                    <a:schemeClr val="tx1"/>
                  </a:solidFill>
                </a:rPr>
                <a:t>Oppmerk-</a:t>
              </a:r>
              <a:r>
                <a:rPr lang="nb-NO" sz="1400" err="1">
                  <a:solidFill>
                    <a:schemeClr val="tx1"/>
                  </a:solidFill>
                </a:rPr>
                <a:t>somhet</a:t>
              </a:r>
              <a:endParaRPr lang="nb-NO" sz="1400">
                <a:solidFill>
                  <a:schemeClr val="tx1"/>
                </a:solidFill>
              </a:endParaRPr>
            </a:p>
          </p:txBody>
        </p:sp>
        <p:sp>
          <p:nvSpPr>
            <p:cNvPr id="100" name="Plassholder for innhold 2">
              <a:extLst>
                <a:ext uri="{FF2B5EF4-FFF2-40B4-BE49-F238E27FC236}">
                  <a16:creationId xmlns:a16="http://schemas.microsoft.com/office/drawing/2014/main" id="{0EDE1B6A-4C4A-8073-A666-22AC26FBB685}"/>
                </a:ext>
              </a:extLst>
            </p:cNvPr>
            <p:cNvSpPr txBox="1">
              <a:spLocks/>
            </p:cNvSpPr>
            <p:nvPr/>
          </p:nvSpPr>
          <p:spPr>
            <a:xfrm>
              <a:off x="3394907" y="3718507"/>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400">
                  <a:solidFill>
                    <a:schemeClr val="tx1"/>
                  </a:solidFill>
                </a:rPr>
                <a:t>Vurdering</a:t>
              </a:r>
            </a:p>
          </p:txBody>
        </p:sp>
        <p:sp>
          <p:nvSpPr>
            <p:cNvPr id="101" name="Plassholder for innhold 2">
              <a:extLst>
                <a:ext uri="{FF2B5EF4-FFF2-40B4-BE49-F238E27FC236}">
                  <a16:creationId xmlns:a16="http://schemas.microsoft.com/office/drawing/2014/main" id="{5BB6AB12-3DDF-3941-C2FA-DD8B9D36DB29}"/>
                </a:ext>
              </a:extLst>
            </p:cNvPr>
            <p:cNvSpPr txBox="1">
              <a:spLocks/>
            </p:cNvSpPr>
            <p:nvPr/>
          </p:nvSpPr>
          <p:spPr>
            <a:xfrm>
              <a:off x="5198806" y="3713679"/>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400">
                  <a:solidFill>
                    <a:schemeClr val="tx1"/>
                  </a:solidFill>
                </a:rPr>
                <a:t>Handel</a:t>
              </a:r>
            </a:p>
          </p:txBody>
        </p:sp>
        <p:sp>
          <p:nvSpPr>
            <p:cNvPr id="102" name="Plassholder for innhold 2">
              <a:extLst>
                <a:ext uri="{FF2B5EF4-FFF2-40B4-BE49-F238E27FC236}">
                  <a16:creationId xmlns:a16="http://schemas.microsoft.com/office/drawing/2014/main" id="{843865FE-2268-99EA-636B-6EC9EDC0FACC}"/>
                </a:ext>
              </a:extLst>
            </p:cNvPr>
            <p:cNvSpPr txBox="1">
              <a:spLocks/>
            </p:cNvSpPr>
            <p:nvPr/>
          </p:nvSpPr>
          <p:spPr>
            <a:xfrm>
              <a:off x="6995000" y="3718507"/>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400">
                  <a:solidFill>
                    <a:schemeClr val="tx1"/>
                  </a:solidFill>
                </a:rPr>
                <a:t>Service</a:t>
              </a:r>
            </a:p>
          </p:txBody>
        </p:sp>
        <p:sp>
          <p:nvSpPr>
            <p:cNvPr id="103" name="Plassholder for innhold 2">
              <a:extLst>
                <a:ext uri="{FF2B5EF4-FFF2-40B4-BE49-F238E27FC236}">
                  <a16:creationId xmlns:a16="http://schemas.microsoft.com/office/drawing/2014/main" id="{0E85D469-F0D0-0833-8DE4-B4E8BE39E148}"/>
                </a:ext>
              </a:extLst>
            </p:cNvPr>
            <p:cNvSpPr txBox="1">
              <a:spLocks/>
            </p:cNvSpPr>
            <p:nvPr/>
          </p:nvSpPr>
          <p:spPr>
            <a:xfrm>
              <a:off x="8786502" y="3713679"/>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400">
                  <a:solidFill>
                    <a:schemeClr val="tx1"/>
                  </a:solidFill>
                </a:rPr>
                <a:t>Lojalitet</a:t>
              </a:r>
            </a:p>
          </p:txBody>
        </p:sp>
        <p:sp>
          <p:nvSpPr>
            <p:cNvPr id="104" name="Plassholder for innhold 2">
              <a:extLst>
                <a:ext uri="{FF2B5EF4-FFF2-40B4-BE49-F238E27FC236}">
                  <a16:creationId xmlns:a16="http://schemas.microsoft.com/office/drawing/2014/main" id="{53FF278F-FE47-A6DC-93E0-F4628E73B733}"/>
                </a:ext>
              </a:extLst>
            </p:cNvPr>
            <p:cNvSpPr txBox="1">
              <a:spLocks/>
            </p:cNvSpPr>
            <p:nvPr/>
          </p:nvSpPr>
          <p:spPr>
            <a:xfrm>
              <a:off x="10582696" y="3718507"/>
              <a:ext cx="1288800" cy="50405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400">
                  <a:solidFill>
                    <a:schemeClr val="tx1"/>
                  </a:solidFill>
                </a:rPr>
                <a:t>Påvirkning</a:t>
              </a:r>
            </a:p>
          </p:txBody>
        </p:sp>
      </p:grpSp>
    </p:spTree>
    <p:extLst>
      <p:ext uri="{BB962C8B-B14F-4D97-AF65-F5344CB8AC3E}">
        <p14:creationId xmlns:p14="http://schemas.microsoft.com/office/powerpoint/2010/main" val="224839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DD16-F61B-5D44-884A-C0AE5F1434C9}"/>
              </a:ext>
            </a:extLst>
          </p:cNvPr>
          <p:cNvSpPr>
            <a:spLocks noGrp="1"/>
          </p:cNvSpPr>
          <p:nvPr>
            <p:ph type="title"/>
          </p:nvPr>
        </p:nvSpPr>
        <p:spPr>
          <a:xfrm>
            <a:off x="288000" y="1440000"/>
            <a:ext cx="9480408" cy="1288800"/>
          </a:xfrm>
        </p:spPr>
        <p:txBody>
          <a:bodyPr/>
          <a:lstStyle/>
          <a:p>
            <a:r>
              <a:rPr lang="nb-NO"/>
              <a:t>«</a:t>
            </a:r>
            <a:r>
              <a:rPr lang="nb-NO" err="1"/>
              <a:t>You</a:t>
            </a:r>
            <a:r>
              <a:rPr lang="nb-NO"/>
              <a:t> start </a:t>
            </a:r>
            <a:r>
              <a:rPr lang="nb-NO" err="1"/>
              <a:t>with</a:t>
            </a:r>
            <a:r>
              <a:rPr lang="nb-NO"/>
              <a:t> </a:t>
            </a:r>
            <a:r>
              <a:rPr lang="nb-NO" err="1"/>
              <a:t>the</a:t>
            </a:r>
            <a:r>
              <a:rPr lang="nb-NO"/>
              <a:t> </a:t>
            </a:r>
            <a:r>
              <a:rPr lang="nb-NO" err="1"/>
              <a:t>customer</a:t>
            </a:r>
            <a:r>
              <a:rPr lang="nb-NO"/>
              <a:t> </a:t>
            </a:r>
            <a:r>
              <a:rPr lang="nb-NO" err="1"/>
              <a:t>experience</a:t>
            </a:r>
            <a:r>
              <a:rPr lang="nb-NO"/>
              <a:t> and </a:t>
            </a:r>
            <a:r>
              <a:rPr lang="nb-NO" err="1"/>
              <a:t>work</a:t>
            </a:r>
            <a:r>
              <a:rPr lang="nb-NO"/>
              <a:t> </a:t>
            </a:r>
            <a:r>
              <a:rPr lang="nb-NO" err="1"/>
              <a:t>backwards</a:t>
            </a:r>
            <a:r>
              <a:rPr lang="nb-NO"/>
              <a:t> to </a:t>
            </a:r>
            <a:r>
              <a:rPr lang="nb-NO" err="1"/>
              <a:t>the</a:t>
            </a:r>
            <a:r>
              <a:rPr lang="nb-NO"/>
              <a:t> </a:t>
            </a:r>
            <a:r>
              <a:rPr lang="nb-NO" err="1"/>
              <a:t>technology</a:t>
            </a:r>
            <a:r>
              <a:rPr lang="nb-NO"/>
              <a:t>.» </a:t>
            </a:r>
            <a:br>
              <a:rPr lang="nb-NO"/>
            </a:br>
            <a:br>
              <a:rPr lang="nb-NO" sz="2000"/>
            </a:br>
            <a:r>
              <a:rPr lang="nb-NO" sz="2000">
                <a:solidFill>
                  <a:schemeClr val="tx2"/>
                </a:solidFill>
              </a:rPr>
              <a:t>– Steve Jobs</a:t>
            </a:r>
            <a:endParaRPr lang="en-NO" sz="2000">
              <a:solidFill>
                <a:schemeClr val="tx2"/>
              </a:solidFill>
            </a:endParaRPr>
          </a:p>
        </p:txBody>
      </p:sp>
      <p:sp>
        <p:nvSpPr>
          <p:cNvPr id="4" name="Text Placeholder 3">
            <a:extLst>
              <a:ext uri="{FF2B5EF4-FFF2-40B4-BE49-F238E27FC236}">
                <a16:creationId xmlns:a16="http://schemas.microsoft.com/office/drawing/2014/main" id="{D22842B3-054F-7042-8C46-E3569AC4AF62}"/>
              </a:ext>
            </a:extLst>
          </p:cNvPr>
          <p:cNvSpPr>
            <a:spLocks noGrp="1"/>
          </p:cNvSpPr>
          <p:nvPr>
            <p:ph type="body" sz="quarter" idx="13"/>
          </p:nvPr>
        </p:nvSpPr>
        <p:spPr>
          <a:xfrm>
            <a:off x="288000" y="3429000"/>
            <a:ext cx="10704543" cy="2922700"/>
          </a:xfrm>
        </p:spPr>
        <p:txBody>
          <a:bodyPr anchor="t"/>
          <a:lstStyle/>
          <a:p>
            <a:pPr>
              <a:buSzPct val="120000"/>
            </a:pPr>
            <a:r>
              <a:rPr lang="nb-NO" sz="2000"/>
              <a:t>Det handler om å være i kundens sko på heltid, for å finne ut hva kundene gjør på daglig basis, </a:t>
            </a:r>
            <a:br>
              <a:rPr lang="nb-NO" sz="2000"/>
            </a:br>
            <a:r>
              <a:rPr lang="nb-NO" sz="2000"/>
              <a:t>før de har produktet i hendene.</a:t>
            </a:r>
          </a:p>
          <a:p>
            <a:pPr>
              <a:buSzPct val="120000"/>
            </a:pPr>
            <a:r>
              <a:rPr lang="nb-NO" sz="2000"/>
              <a:t>Basert på trender i samfunnet fant Jobs ut fremtidens brukerbehov.</a:t>
            </a:r>
          </a:p>
          <a:p>
            <a:pPr>
              <a:buSzPct val="120000"/>
            </a:pPr>
            <a:r>
              <a:rPr lang="nb-NO" sz="2000"/>
              <a:t>Jobs var i stand til å forstå reisen kundene til Apple tok, til de faktisk kjøpte selskapets produkter.</a:t>
            </a:r>
          </a:p>
          <a:p>
            <a:pPr marL="0" lvl="1" indent="0">
              <a:spcBef>
                <a:spcPts val="800"/>
              </a:spcBef>
              <a:buSzPct val="120000"/>
              <a:buNone/>
            </a:pPr>
            <a:endParaRPr lang="nb-NO" sz="2000"/>
          </a:p>
          <a:p>
            <a:pPr marL="0" lvl="1" indent="0">
              <a:spcBef>
                <a:spcPts val="800"/>
              </a:spcBef>
              <a:buSzPct val="120000"/>
              <a:buNone/>
            </a:pPr>
            <a:r>
              <a:rPr lang="nb-NO" sz="2000" i="1"/>
              <a:t>Kundens behov skal være utgangspunktet for både utviklingsarbeid, leveranse og kommunikasjon.</a:t>
            </a:r>
          </a:p>
        </p:txBody>
      </p:sp>
      <p:sp>
        <p:nvSpPr>
          <p:cNvPr id="5" name="Slide Number Placeholder 4">
            <a:extLst>
              <a:ext uri="{FF2B5EF4-FFF2-40B4-BE49-F238E27FC236}">
                <a16:creationId xmlns:a16="http://schemas.microsoft.com/office/drawing/2014/main" id="{758AC50E-D403-D448-8966-1CE477131284}"/>
              </a:ext>
            </a:extLst>
          </p:cNvPr>
          <p:cNvSpPr>
            <a:spLocks noGrp="1"/>
          </p:cNvSpPr>
          <p:nvPr>
            <p:ph type="sldNum" sz="quarter" idx="4"/>
          </p:nvPr>
        </p:nvSpPr>
        <p:spPr/>
        <p:txBody>
          <a:bodyPr/>
          <a:lstStyle/>
          <a:p>
            <a:fld id="{2E283CC0-345D-D343-82F3-FFB8D624F077}" type="slidenum">
              <a:rPr lang="en-NO" smtClean="0"/>
              <a:pPr/>
              <a:t>3</a:t>
            </a:fld>
            <a:endParaRPr lang="en-NO"/>
          </a:p>
        </p:txBody>
      </p:sp>
    </p:spTree>
    <p:extLst>
      <p:ext uri="{BB962C8B-B14F-4D97-AF65-F5344CB8AC3E}">
        <p14:creationId xmlns:p14="http://schemas.microsoft.com/office/powerpoint/2010/main" val="355345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3E74B753-455E-AE41-9E12-6B9FB50A77A6}"/>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13550" r="62403" b="11489"/>
          <a:stretch/>
        </p:blipFill>
        <p:spPr>
          <a:xfrm>
            <a:off x="5353200" y="129600"/>
            <a:ext cx="6727228" cy="6789281"/>
          </a:xfrm>
          <a:prstGeom prst="rect">
            <a:avLst/>
          </a:prstGeom>
        </p:spPr>
      </p:pic>
      <p:sp>
        <p:nvSpPr>
          <p:cNvPr id="3" name="Title 2">
            <a:extLst>
              <a:ext uri="{FF2B5EF4-FFF2-40B4-BE49-F238E27FC236}">
                <a16:creationId xmlns:a16="http://schemas.microsoft.com/office/drawing/2014/main" id="{BA4062B5-F48A-B64D-9704-53FB7377D09A}"/>
              </a:ext>
            </a:extLst>
          </p:cNvPr>
          <p:cNvSpPr>
            <a:spLocks noGrp="1"/>
          </p:cNvSpPr>
          <p:nvPr>
            <p:ph type="title"/>
          </p:nvPr>
        </p:nvSpPr>
        <p:spPr/>
        <p:txBody>
          <a:bodyPr/>
          <a:lstStyle/>
          <a:p>
            <a:r>
              <a:rPr lang="nb-NO" sz="4000"/>
              <a:t>Spørsmål?</a:t>
            </a:r>
            <a:endParaRPr lang="en-NO" sz="4000"/>
          </a:p>
        </p:txBody>
      </p:sp>
      <p:sp>
        <p:nvSpPr>
          <p:cNvPr id="2" name="Slide Number Placeholder 1">
            <a:extLst>
              <a:ext uri="{FF2B5EF4-FFF2-40B4-BE49-F238E27FC236}">
                <a16:creationId xmlns:a16="http://schemas.microsoft.com/office/drawing/2014/main" id="{9694D4E7-B9EE-5341-9426-CE3A7D88CC87}"/>
              </a:ext>
            </a:extLst>
          </p:cNvPr>
          <p:cNvSpPr>
            <a:spLocks noGrp="1"/>
          </p:cNvSpPr>
          <p:nvPr>
            <p:ph type="sldNum" sz="quarter" idx="4"/>
          </p:nvPr>
        </p:nvSpPr>
        <p:spPr/>
        <p:txBody>
          <a:bodyPr/>
          <a:lstStyle/>
          <a:p>
            <a:fld id="{9A11C34A-1C73-4E4E-8774-FCD6BDFDE23F}" type="slidenum">
              <a:rPr lang="en-NO" smtClean="0"/>
              <a:pPr/>
              <a:t>30</a:t>
            </a:fld>
            <a:endParaRPr lang="en-NO"/>
          </a:p>
        </p:txBody>
      </p:sp>
    </p:spTree>
    <p:extLst>
      <p:ext uri="{BB962C8B-B14F-4D97-AF65-F5344CB8AC3E}">
        <p14:creationId xmlns:p14="http://schemas.microsoft.com/office/powerpoint/2010/main" val="358313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942E-A4B0-B746-A2FE-97C74F6E6038}"/>
              </a:ext>
            </a:extLst>
          </p:cNvPr>
          <p:cNvSpPr>
            <a:spLocks noGrp="1"/>
          </p:cNvSpPr>
          <p:nvPr>
            <p:ph type="title"/>
          </p:nvPr>
        </p:nvSpPr>
        <p:spPr/>
        <p:txBody>
          <a:bodyPr/>
          <a:lstStyle/>
          <a:p>
            <a:r>
              <a:rPr lang="nb-NO"/>
              <a:t>Hvem er kunden?</a:t>
            </a:r>
            <a:endParaRPr lang="en-NO"/>
          </a:p>
        </p:txBody>
      </p:sp>
      <p:sp>
        <p:nvSpPr>
          <p:cNvPr id="5" name="Slide Number Placeholder 4">
            <a:extLst>
              <a:ext uri="{FF2B5EF4-FFF2-40B4-BE49-F238E27FC236}">
                <a16:creationId xmlns:a16="http://schemas.microsoft.com/office/drawing/2014/main" id="{8DB363EE-3AE2-7B42-B021-DBA9991E7D7E}"/>
              </a:ext>
            </a:extLst>
          </p:cNvPr>
          <p:cNvSpPr>
            <a:spLocks noGrp="1"/>
          </p:cNvSpPr>
          <p:nvPr>
            <p:ph type="sldNum" sz="quarter" idx="4"/>
          </p:nvPr>
        </p:nvSpPr>
        <p:spPr/>
        <p:txBody>
          <a:bodyPr/>
          <a:lstStyle/>
          <a:p>
            <a:fld id="{2E283CC0-345D-D343-82F3-FFB8D624F077}" type="slidenum">
              <a:rPr lang="en-NO" smtClean="0"/>
              <a:pPr/>
              <a:t>4</a:t>
            </a:fld>
            <a:endParaRPr lang="en-NO"/>
          </a:p>
        </p:txBody>
      </p:sp>
      <p:pic>
        <p:nvPicPr>
          <p:cNvPr id="6" name="Picture Placeholder 6">
            <a:extLst>
              <a:ext uri="{FF2B5EF4-FFF2-40B4-BE49-F238E27FC236}">
                <a16:creationId xmlns:a16="http://schemas.microsoft.com/office/drawing/2014/main" id="{21A8825B-73C1-8A4F-AC8B-AD09B09D0225}"/>
              </a:ext>
            </a:extLst>
          </p:cNvPr>
          <p:cNvPicPr>
            <a:picLocks noChangeAspect="1"/>
          </p:cNvPicPr>
          <p:nvPr/>
        </p:nvPicPr>
        <p:blipFill rotWithShape="1">
          <a:blip r:embed="rId3">
            <a:extLst>
              <a:ext uri="{28A0092B-C50C-407E-A947-70E740481C1C}">
                <a14:useLocalDpi xmlns:a14="http://schemas.microsoft.com/office/drawing/2010/main" val="0"/>
              </a:ext>
            </a:extLst>
          </a:blip>
          <a:srcRect l="23" t="8131" r="-23" b="44939"/>
          <a:stretch/>
        </p:blipFill>
        <p:spPr>
          <a:xfrm>
            <a:off x="288000" y="2780928"/>
            <a:ext cx="11621425" cy="3636000"/>
          </a:xfrm>
          <a:prstGeom prst="rect">
            <a:avLst/>
          </a:prstGeom>
          <a:solidFill>
            <a:schemeClr val="tx2">
              <a:lumMod val="20000"/>
              <a:lumOff val="80000"/>
            </a:schemeClr>
          </a:solidFill>
        </p:spPr>
      </p:pic>
    </p:spTree>
    <p:extLst>
      <p:ext uri="{BB962C8B-B14F-4D97-AF65-F5344CB8AC3E}">
        <p14:creationId xmlns:p14="http://schemas.microsoft.com/office/powerpoint/2010/main" val="200131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EAD6-C58F-A743-BAE3-801D362D569A}"/>
              </a:ext>
            </a:extLst>
          </p:cNvPr>
          <p:cNvSpPr>
            <a:spLocks noGrp="1"/>
          </p:cNvSpPr>
          <p:nvPr>
            <p:ph type="title"/>
          </p:nvPr>
        </p:nvSpPr>
        <p:spPr>
          <a:xfrm>
            <a:off x="288000" y="1440000"/>
            <a:ext cx="8184264" cy="1288800"/>
          </a:xfrm>
        </p:spPr>
        <p:txBody>
          <a:bodyPr/>
          <a:lstStyle/>
          <a:p>
            <a:r>
              <a:rPr lang="nb-NO"/>
              <a:t>Ulike kunder – ulike behov</a:t>
            </a:r>
            <a:endParaRPr lang="en-NO"/>
          </a:p>
        </p:txBody>
      </p:sp>
      <p:sp>
        <p:nvSpPr>
          <p:cNvPr id="6" name="Slide Number Placeholder 5">
            <a:extLst>
              <a:ext uri="{FF2B5EF4-FFF2-40B4-BE49-F238E27FC236}">
                <a16:creationId xmlns:a16="http://schemas.microsoft.com/office/drawing/2014/main" id="{6491098C-153E-1B42-A378-6EA7CFDCD5B0}"/>
              </a:ext>
            </a:extLst>
          </p:cNvPr>
          <p:cNvSpPr>
            <a:spLocks noGrp="1"/>
          </p:cNvSpPr>
          <p:nvPr>
            <p:ph type="sldNum" sz="quarter" idx="4"/>
          </p:nvPr>
        </p:nvSpPr>
        <p:spPr/>
        <p:txBody>
          <a:bodyPr/>
          <a:lstStyle/>
          <a:p>
            <a:fld id="{2E283CC0-345D-D343-82F3-FFB8D624F077}" type="slidenum">
              <a:rPr lang="en-NO" smtClean="0"/>
              <a:pPr/>
              <a:t>5</a:t>
            </a:fld>
            <a:endParaRPr lang="en-NO"/>
          </a:p>
        </p:txBody>
      </p:sp>
      <p:pic>
        <p:nvPicPr>
          <p:cNvPr id="22" name="Bilde 7" descr="Et bilde som inneholder person, utendørs, benk, mann&#10;&#10;Automatisk generert beskrivelse">
            <a:extLst>
              <a:ext uri="{FF2B5EF4-FFF2-40B4-BE49-F238E27FC236}">
                <a16:creationId xmlns:a16="http://schemas.microsoft.com/office/drawing/2014/main" id="{196EEB0C-2FCA-C4E0-2790-90D377E57C73}"/>
              </a:ext>
            </a:extLst>
          </p:cNvPr>
          <p:cNvPicPr>
            <a:picLocks noChangeAspect="1"/>
          </p:cNvPicPr>
          <p:nvPr/>
        </p:nvPicPr>
        <p:blipFill>
          <a:blip r:embed="rId3"/>
          <a:stretch>
            <a:fillRect/>
          </a:stretch>
        </p:blipFill>
        <p:spPr>
          <a:xfrm>
            <a:off x="299391" y="2804768"/>
            <a:ext cx="2019300" cy="1606794"/>
          </a:xfrm>
          <a:prstGeom prst="rect">
            <a:avLst/>
          </a:prstGeom>
        </p:spPr>
      </p:pic>
      <p:pic>
        <p:nvPicPr>
          <p:cNvPr id="23" name="Bilde 8" descr="Et bilde som inneholder person, fjell, utendørs, kvinne&#10;&#10;Automatisk generert beskrivelse">
            <a:extLst>
              <a:ext uri="{FF2B5EF4-FFF2-40B4-BE49-F238E27FC236}">
                <a16:creationId xmlns:a16="http://schemas.microsoft.com/office/drawing/2014/main" id="{8CB7632D-AFCF-B677-0414-133F7906B584}"/>
              </a:ext>
            </a:extLst>
          </p:cNvPr>
          <p:cNvPicPr>
            <a:picLocks noChangeAspect="1"/>
          </p:cNvPicPr>
          <p:nvPr/>
        </p:nvPicPr>
        <p:blipFill rotWithShape="1">
          <a:blip r:embed="rId4"/>
          <a:srcRect l="5682" t="3007" r="5857" b="5016"/>
          <a:stretch/>
        </p:blipFill>
        <p:spPr>
          <a:xfrm>
            <a:off x="2848648" y="2786063"/>
            <a:ext cx="1518681" cy="1606795"/>
          </a:xfrm>
          <a:prstGeom prst="rect">
            <a:avLst/>
          </a:prstGeom>
        </p:spPr>
      </p:pic>
      <p:pic>
        <p:nvPicPr>
          <p:cNvPr id="24" name="Bilde 9" descr="Et bilde som inneholder utendørs, snø, person, bygning&#10;&#10;Automatisk generert beskrivelse">
            <a:extLst>
              <a:ext uri="{FF2B5EF4-FFF2-40B4-BE49-F238E27FC236}">
                <a16:creationId xmlns:a16="http://schemas.microsoft.com/office/drawing/2014/main" id="{3B754113-E825-6CF9-B455-E19E1C5259E2}"/>
              </a:ext>
            </a:extLst>
          </p:cNvPr>
          <p:cNvPicPr>
            <a:picLocks noChangeAspect="1"/>
          </p:cNvPicPr>
          <p:nvPr/>
        </p:nvPicPr>
        <p:blipFill>
          <a:blip r:embed="rId5"/>
          <a:stretch>
            <a:fillRect/>
          </a:stretch>
        </p:blipFill>
        <p:spPr>
          <a:xfrm>
            <a:off x="4902783" y="2786064"/>
            <a:ext cx="1951803" cy="1606794"/>
          </a:xfrm>
          <a:prstGeom prst="rect">
            <a:avLst/>
          </a:prstGeom>
        </p:spPr>
      </p:pic>
      <p:pic>
        <p:nvPicPr>
          <p:cNvPr id="25" name="Bilde 10" descr="Et bilde som inneholder person, kvinne, smilende, bærbar PC&#10;&#10;Automatisk generert beskrivelse">
            <a:extLst>
              <a:ext uri="{FF2B5EF4-FFF2-40B4-BE49-F238E27FC236}">
                <a16:creationId xmlns:a16="http://schemas.microsoft.com/office/drawing/2014/main" id="{80C788E9-E34C-F893-4CC5-09747E9BDDF3}"/>
              </a:ext>
            </a:extLst>
          </p:cNvPr>
          <p:cNvPicPr>
            <a:picLocks noChangeAspect="1"/>
          </p:cNvPicPr>
          <p:nvPr/>
        </p:nvPicPr>
        <p:blipFill rotWithShape="1">
          <a:blip r:embed="rId6"/>
          <a:srcRect l="3015" t="5639" r="3462" b="8730"/>
          <a:stretch/>
        </p:blipFill>
        <p:spPr>
          <a:xfrm>
            <a:off x="7356983" y="2804768"/>
            <a:ext cx="1728193" cy="1606794"/>
          </a:xfrm>
          <a:prstGeom prst="rect">
            <a:avLst/>
          </a:prstGeom>
        </p:spPr>
      </p:pic>
      <p:pic>
        <p:nvPicPr>
          <p:cNvPr id="26" name="Bilde 11" descr="Et bilde som inneholder person, utendørs, gress, kvinne&#10;&#10;Automatisk generert beskrivelse">
            <a:extLst>
              <a:ext uri="{FF2B5EF4-FFF2-40B4-BE49-F238E27FC236}">
                <a16:creationId xmlns:a16="http://schemas.microsoft.com/office/drawing/2014/main" id="{851EA991-E1F2-78DA-C571-9C436A80609B}"/>
              </a:ext>
            </a:extLst>
          </p:cNvPr>
          <p:cNvPicPr>
            <a:picLocks noChangeAspect="1"/>
          </p:cNvPicPr>
          <p:nvPr/>
        </p:nvPicPr>
        <p:blipFill>
          <a:blip r:embed="rId7"/>
          <a:stretch>
            <a:fillRect/>
          </a:stretch>
        </p:blipFill>
        <p:spPr>
          <a:xfrm>
            <a:off x="9587573" y="2786063"/>
            <a:ext cx="2305036" cy="1606795"/>
          </a:xfrm>
          <a:prstGeom prst="rect">
            <a:avLst/>
          </a:prstGeom>
        </p:spPr>
      </p:pic>
      <p:pic>
        <p:nvPicPr>
          <p:cNvPr id="3" name="Bilde 2">
            <a:extLst>
              <a:ext uri="{FF2B5EF4-FFF2-40B4-BE49-F238E27FC236}">
                <a16:creationId xmlns:a16="http://schemas.microsoft.com/office/drawing/2014/main" id="{28A04C59-0D95-AE63-4BC7-9436DE790E6D}"/>
              </a:ext>
            </a:extLst>
          </p:cNvPr>
          <p:cNvPicPr>
            <a:picLocks noChangeAspect="1"/>
          </p:cNvPicPr>
          <p:nvPr/>
        </p:nvPicPr>
        <p:blipFill>
          <a:blip r:embed="rId8"/>
          <a:stretch>
            <a:fillRect/>
          </a:stretch>
        </p:blipFill>
        <p:spPr>
          <a:xfrm>
            <a:off x="11064552" y="6080240"/>
            <a:ext cx="755526" cy="244435"/>
          </a:xfrm>
          <a:prstGeom prst="rect">
            <a:avLst/>
          </a:prstGeom>
        </p:spPr>
      </p:pic>
    </p:spTree>
    <p:extLst>
      <p:ext uri="{BB962C8B-B14F-4D97-AF65-F5344CB8AC3E}">
        <p14:creationId xmlns:p14="http://schemas.microsoft.com/office/powerpoint/2010/main" val="193766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7F7C-7E75-E04B-B3F2-3EB4DBA1A1BC}"/>
              </a:ext>
            </a:extLst>
          </p:cNvPr>
          <p:cNvSpPr>
            <a:spLocks noGrp="1"/>
          </p:cNvSpPr>
          <p:nvPr>
            <p:ph type="title"/>
          </p:nvPr>
        </p:nvSpPr>
        <p:spPr/>
        <p:txBody>
          <a:bodyPr/>
          <a:lstStyle/>
          <a:p>
            <a:r>
              <a:rPr lang="nb-NO"/>
              <a:t>Funksjonelle, sosiale og emosjonelle behov</a:t>
            </a:r>
            <a:endParaRPr lang="en-NO" sz="2000">
              <a:solidFill>
                <a:srgbClr val="FF0000"/>
              </a:solidFill>
            </a:endParaRPr>
          </a:p>
        </p:txBody>
      </p:sp>
      <p:sp>
        <p:nvSpPr>
          <p:cNvPr id="3" name="Content Placeholder 2">
            <a:extLst>
              <a:ext uri="{FF2B5EF4-FFF2-40B4-BE49-F238E27FC236}">
                <a16:creationId xmlns:a16="http://schemas.microsoft.com/office/drawing/2014/main" id="{0796E38C-F560-C142-A1D3-F9AB87D80B2D}"/>
              </a:ext>
            </a:extLst>
          </p:cNvPr>
          <p:cNvSpPr>
            <a:spLocks noGrp="1"/>
          </p:cNvSpPr>
          <p:nvPr>
            <p:ph sz="quarter" idx="12"/>
          </p:nvPr>
        </p:nvSpPr>
        <p:spPr/>
        <p:txBody>
          <a:bodyPr/>
          <a:lstStyle/>
          <a:p>
            <a:r>
              <a:rPr lang="nb-NO"/>
              <a:t>Man trenger en praktisk løsning </a:t>
            </a:r>
            <a:br>
              <a:rPr lang="nb-NO"/>
            </a:br>
            <a:r>
              <a:rPr lang="nb-NO"/>
              <a:t>på et problem.</a:t>
            </a:r>
          </a:p>
          <a:p>
            <a:r>
              <a:rPr lang="nb-NO"/>
              <a:t>For eksempel: Man spiser mat for å ikke være sulten og for å få energi.</a:t>
            </a:r>
            <a:endParaRPr lang="en-NO"/>
          </a:p>
        </p:txBody>
      </p:sp>
      <p:sp>
        <p:nvSpPr>
          <p:cNvPr id="4" name="Content Placeholder 3">
            <a:extLst>
              <a:ext uri="{FF2B5EF4-FFF2-40B4-BE49-F238E27FC236}">
                <a16:creationId xmlns:a16="http://schemas.microsoft.com/office/drawing/2014/main" id="{B93AEA3D-159F-5C46-82D8-97E798012E85}"/>
              </a:ext>
            </a:extLst>
          </p:cNvPr>
          <p:cNvSpPr>
            <a:spLocks noGrp="1"/>
          </p:cNvSpPr>
          <p:nvPr>
            <p:ph sz="quarter" idx="13"/>
          </p:nvPr>
        </p:nvSpPr>
        <p:spPr>
          <a:xfrm>
            <a:off x="4158001" y="4067999"/>
            <a:ext cx="3738200" cy="2355025"/>
          </a:xfrm>
        </p:spPr>
        <p:txBody>
          <a:bodyPr/>
          <a:lstStyle/>
          <a:p>
            <a:r>
              <a:rPr lang="nb-NO">
                <a:sym typeface="Wingdings" pitchFamily="2" charset="2"/>
              </a:rPr>
              <a:t>Man ønsker å vise andre hva man </a:t>
            </a:r>
            <a:br>
              <a:rPr lang="nb-NO">
                <a:sym typeface="Wingdings" pitchFamily="2" charset="2"/>
              </a:rPr>
            </a:br>
            <a:r>
              <a:rPr lang="nb-NO">
                <a:sym typeface="Wingdings" pitchFamily="2" charset="2"/>
              </a:rPr>
              <a:t>er opptatt av, eller uttrykke en </a:t>
            </a:r>
            <a:br>
              <a:rPr lang="nb-NO">
                <a:sym typeface="Wingdings" pitchFamily="2" charset="2"/>
              </a:rPr>
            </a:br>
            <a:r>
              <a:rPr lang="nb-NO">
                <a:sym typeface="Wingdings" pitchFamily="2" charset="2"/>
              </a:rPr>
              <a:t>form for status. </a:t>
            </a:r>
          </a:p>
          <a:p>
            <a:r>
              <a:rPr lang="nb-NO"/>
              <a:t>For eksempel: Man kjøper et bestemt produkt for å vise at man er opptatt av for eksempel sunnhet, lokale råvarer eller kvalitet.</a:t>
            </a:r>
          </a:p>
          <a:p>
            <a:endParaRPr lang="en-NO"/>
          </a:p>
        </p:txBody>
      </p:sp>
      <p:sp>
        <p:nvSpPr>
          <p:cNvPr id="7" name="Text Placeholder 6">
            <a:extLst>
              <a:ext uri="{FF2B5EF4-FFF2-40B4-BE49-F238E27FC236}">
                <a16:creationId xmlns:a16="http://schemas.microsoft.com/office/drawing/2014/main" id="{6679AA99-A1F6-5246-A5D1-0D8225068668}"/>
              </a:ext>
            </a:extLst>
          </p:cNvPr>
          <p:cNvSpPr>
            <a:spLocks noGrp="1"/>
          </p:cNvSpPr>
          <p:nvPr>
            <p:ph type="body" sz="quarter" idx="14"/>
          </p:nvPr>
        </p:nvSpPr>
        <p:spPr/>
        <p:txBody>
          <a:bodyPr/>
          <a:lstStyle/>
          <a:p>
            <a:r>
              <a:rPr lang="nb-NO"/>
              <a:t>Funksjonelle behov:</a:t>
            </a:r>
            <a:endParaRPr lang="en-NO"/>
          </a:p>
        </p:txBody>
      </p:sp>
      <p:sp>
        <p:nvSpPr>
          <p:cNvPr id="8" name="Text Placeholder 7">
            <a:extLst>
              <a:ext uri="{FF2B5EF4-FFF2-40B4-BE49-F238E27FC236}">
                <a16:creationId xmlns:a16="http://schemas.microsoft.com/office/drawing/2014/main" id="{7E15200D-A2DF-F646-B7D2-D52A0D27B9F1}"/>
              </a:ext>
            </a:extLst>
          </p:cNvPr>
          <p:cNvSpPr>
            <a:spLocks noGrp="1"/>
          </p:cNvSpPr>
          <p:nvPr>
            <p:ph type="body" sz="quarter" idx="16"/>
          </p:nvPr>
        </p:nvSpPr>
        <p:spPr/>
        <p:txBody>
          <a:bodyPr/>
          <a:lstStyle/>
          <a:p>
            <a:r>
              <a:rPr lang="nb-NO"/>
              <a:t>Sosiale behov:</a:t>
            </a:r>
            <a:endParaRPr lang="en-NO"/>
          </a:p>
        </p:txBody>
      </p:sp>
      <p:sp>
        <p:nvSpPr>
          <p:cNvPr id="9" name="Text Placeholder 8">
            <a:extLst>
              <a:ext uri="{FF2B5EF4-FFF2-40B4-BE49-F238E27FC236}">
                <a16:creationId xmlns:a16="http://schemas.microsoft.com/office/drawing/2014/main" id="{98CBF827-B6A8-B44B-A824-DE3EFBEE9977}"/>
              </a:ext>
            </a:extLst>
          </p:cNvPr>
          <p:cNvSpPr>
            <a:spLocks noGrp="1"/>
          </p:cNvSpPr>
          <p:nvPr>
            <p:ph type="body" sz="quarter" idx="17"/>
          </p:nvPr>
        </p:nvSpPr>
        <p:spPr/>
        <p:txBody>
          <a:bodyPr/>
          <a:lstStyle/>
          <a:p>
            <a:r>
              <a:rPr lang="nb-NO"/>
              <a:t>Emosjonelle behov:</a:t>
            </a:r>
            <a:endParaRPr lang="en-NO"/>
          </a:p>
        </p:txBody>
      </p:sp>
      <p:sp>
        <p:nvSpPr>
          <p:cNvPr id="5" name="Content Placeholder 4">
            <a:extLst>
              <a:ext uri="{FF2B5EF4-FFF2-40B4-BE49-F238E27FC236}">
                <a16:creationId xmlns:a16="http://schemas.microsoft.com/office/drawing/2014/main" id="{435362C1-7781-644D-B5FD-27ED1F0BEE0D}"/>
              </a:ext>
            </a:extLst>
          </p:cNvPr>
          <p:cNvSpPr>
            <a:spLocks noGrp="1"/>
          </p:cNvSpPr>
          <p:nvPr>
            <p:ph sz="quarter" idx="18"/>
          </p:nvPr>
        </p:nvSpPr>
        <p:spPr/>
        <p:txBody>
          <a:bodyPr/>
          <a:lstStyle/>
          <a:p>
            <a:r>
              <a:rPr lang="nb-NO"/>
              <a:t>Vi har ulike følelser som er viktige for oss, for eksempel knyttet identitet og tilhørighet.</a:t>
            </a:r>
          </a:p>
          <a:p>
            <a:r>
              <a:rPr lang="nb-NO"/>
              <a:t>For eksempel: Man handler hos den lokale kjøpmannen for å støtte bygda.</a:t>
            </a:r>
            <a:endParaRPr lang="en-NO"/>
          </a:p>
        </p:txBody>
      </p:sp>
      <p:sp>
        <p:nvSpPr>
          <p:cNvPr id="6" name="Slide Number Placeholder 5">
            <a:extLst>
              <a:ext uri="{FF2B5EF4-FFF2-40B4-BE49-F238E27FC236}">
                <a16:creationId xmlns:a16="http://schemas.microsoft.com/office/drawing/2014/main" id="{6135293E-6FBB-7B42-B388-A51FAA0AFDB8}"/>
              </a:ext>
            </a:extLst>
          </p:cNvPr>
          <p:cNvSpPr>
            <a:spLocks noGrp="1"/>
          </p:cNvSpPr>
          <p:nvPr>
            <p:ph type="sldNum" sz="quarter" idx="4"/>
          </p:nvPr>
        </p:nvSpPr>
        <p:spPr/>
        <p:txBody>
          <a:bodyPr/>
          <a:lstStyle/>
          <a:p>
            <a:fld id="{2E283CC0-345D-D343-82F3-FFB8D624F077}" type="slidenum">
              <a:rPr lang="en-NO" smtClean="0"/>
              <a:pPr/>
              <a:t>6</a:t>
            </a:fld>
            <a:endParaRPr lang="en-NO"/>
          </a:p>
        </p:txBody>
      </p:sp>
    </p:spTree>
    <p:extLst>
      <p:ext uri="{BB962C8B-B14F-4D97-AF65-F5344CB8AC3E}">
        <p14:creationId xmlns:p14="http://schemas.microsoft.com/office/powerpoint/2010/main" val="339229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01001DBE-C5B8-FA52-ED32-EEDDCCCBC0E1}"/>
              </a:ext>
            </a:extLst>
          </p:cNvPr>
          <p:cNvSpPr/>
          <p:nvPr/>
        </p:nvSpPr>
        <p:spPr>
          <a:xfrm>
            <a:off x="279401" y="2886700"/>
            <a:ext cx="6454773" cy="656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b-NO"/>
          </a:p>
        </p:txBody>
      </p:sp>
      <p:sp>
        <p:nvSpPr>
          <p:cNvPr id="2" name="Title 1">
            <a:extLst>
              <a:ext uri="{FF2B5EF4-FFF2-40B4-BE49-F238E27FC236}">
                <a16:creationId xmlns:a16="http://schemas.microsoft.com/office/drawing/2014/main" id="{548EEAD6-C58F-A743-BAE3-801D362D569A}"/>
              </a:ext>
            </a:extLst>
          </p:cNvPr>
          <p:cNvSpPr>
            <a:spLocks noGrp="1"/>
          </p:cNvSpPr>
          <p:nvPr>
            <p:ph type="title"/>
          </p:nvPr>
        </p:nvSpPr>
        <p:spPr>
          <a:xfrm>
            <a:off x="287999" y="1440000"/>
            <a:ext cx="6446175" cy="1288800"/>
          </a:xfrm>
        </p:spPr>
        <p:txBody>
          <a:bodyPr/>
          <a:lstStyle/>
          <a:p>
            <a:r>
              <a:rPr lang="nb-NO"/>
              <a:t>Brukerkarakterer hjelper oss å forstå de ulike kundene våre</a:t>
            </a:r>
            <a:endParaRPr lang="en-NO"/>
          </a:p>
        </p:txBody>
      </p:sp>
      <p:sp>
        <p:nvSpPr>
          <p:cNvPr id="6" name="Slide Number Placeholder 5">
            <a:extLst>
              <a:ext uri="{FF2B5EF4-FFF2-40B4-BE49-F238E27FC236}">
                <a16:creationId xmlns:a16="http://schemas.microsoft.com/office/drawing/2014/main" id="{6491098C-153E-1B42-A378-6EA7CFDCD5B0}"/>
              </a:ext>
            </a:extLst>
          </p:cNvPr>
          <p:cNvSpPr>
            <a:spLocks noGrp="1"/>
          </p:cNvSpPr>
          <p:nvPr>
            <p:ph type="sldNum" sz="quarter" idx="4"/>
          </p:nvPr>
        </p:nvSpPr>
        <p:spPr/>
        <p:txBody>
          <a:bodyPr/>
          <a:lstStyle/>
          <a:p>
            <a:fld id="{2E283CC0-345D-D343-82F3-FFB8D624F077}" type="slidenum">
              <a:rPr lang="en-NO" smtClean="0"/>
              <a:pPr/>
              <a:t>7</a:t>
            </a:fld>
            <a:endParaRPr lang="en-NO"/>
          </a:p>
        </p:txBody>
      </p:sp>
      <p:pic>
        <p:nvPicPr>
          <p:cNvPr id="4" name="Bilde 6" descr="Et bilde som inneholder person, utendørs, holder, stående&#10;&#10;Automatisk generert beskrivelse">
            <a:extLst>
              <a:ext uri="{FF2B5EF4-FFF2-40B4-BE49-F238E27FC236}">
                <a16:creationId xmlns:a16="http://schemas.microsoft.com/office/drawing/2014/main" id="{60377440-9618-1758-B6D0-8D4EFD0CCF88}"/>
              </a:ext>
            </a:extLst>
          </p:cNvPr>
          <p:cNvPicPr>
            <a:picLocks noChangeAspect="1"/>
          </p:cNvPicPr>
          <p:nvPr/>
        </p:nvPicPr>
        <p:blipFill rotWithShape="1">
          <a:blip r:embed="rId3"/>
          <a:srcRect r="1" b="204"/>
          <a:stretch/>
        </p:blipFill>
        <p:spPr>
          <a:xfrm>
            <a:off x="8024812" y="3844280"/>
            <a:ext cx="3882837" cy="2578100"/>
          </a:xfrm>
          <a:prstGeom prst="rect">
            <a:avLst/>
          </a:prstGeom>
          <a:noFill/>
        </p:spPr>
      </p:pic>
      <p:sp>
        <p:nvSpPr>
          <p:cNvPr id="5" name="Rektangel 4">
            <a:extLst>
              <a:ext uri="{FF2B5EF4-FFF2-40B4-BE49-F238E27FC236}">
                <a16:creationId xmlns:a16="http://schemas.microsoft.com/office/drawing/2014/main" id="{954CE268-AC47-A9A7-DF66-D40899DF1BBA}"/>
              </a:ext>
            </a:extLst>
          </p:cNvPr>
          <p:cNvSpPr/>
          <p:nvPr/>
        </p:nvSpPr>
        <p:spPr>
          <a:xfrm>
            <a:off x="279400" y="3756944"/>
            <a:ext cx="3080296" cy="1288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b-NO"/>
          </a:p>
        </p:txBody>
      </p:sp>
      <p:sp>
        <p:nvSpPr>
          <p:cNvPr id="7" name="Rektangel 6">
            <a:extLst>
              <a:ext uri="{FF2B5EF4-FFF2-40B4-BE49-F238E27FC236}">
                <a16:creationId xmlns:a16="http://schemas.microsoft.com/office/drawing/2014/main" id="{140974A3-F6D8-A7EE-FF50-2B80B5FEBB58}"/>
              </a:ext>
            </a:extLst>
          </p:cNvPr>
          <p:cNvSpPr/>
          <p:nvPr/>
        </p:nvSpPr>
        <p:spPr>
          <a:xfrm>
            <a:off x="279400" y="5203644"/>
            <a:ext cx="3080296" cy="121795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b-NO"/>
          </a:p>
        </p:txBody>
      </p:sp>
      <p:sp>
        <p:nvSpPr>
          <p:cNvPr id="8" name="Rektangel 7">
            <a:extLst>
              <a:ext uri="{FF2B5EF4-FFF2-40B4-BE49-F238E27FC236}">
                <a16:creationId xmlns:a16="http://schemas.microsoft.com/office/drawing/2014/main" id="{4D864E58-2A4F-24F0-7838-EB65CD5365B3}"/>
              </a:ext>
            </a:extLst>
          </p:cNvPr>
          <p:cNvSpPr/>
          <p:nvPr/>
        </p:nvSpPr>
        <p:spPr>
          <a:xfrm>
            <a:off x="3648321" y="3756944"/>
            <a:ext cx="3080295" cy="1288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b-NO"/>
          </a:p>
        </p:txBody>
      </p:sp>
      <p:sp>
        <p:nvSpPr>
          <p:cNvPr id="9" name="Rektangel 8">
            <a:extLst>
              <a:ext uri="{FF2B5EF4-FFF2-40B4-BE49-F238E27FC236}">
                <a16:creationId xmlns:a16="http://schemas.microsoft.com/office/drawing/2014/main" id="{C40A2138-A060-A973-EB48-044FC72724F1}"/>
              </a:ext>
            </a:extLst>
          </p:cNvPr>
          <p:cNvSpPr/>
          <p:nvPr/>
        </p:nvSpPr>
        <p:spPr>
          <a:xfrm>
            <a:off x="3648321" y="5203644"/>
            <a:ext cx="3080295" cy="121795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b-NO"/>
          </a:p>
        </p:txBody>
      </p:sp>
      <p:sp>
        <p:nvSpPr>
          <p:cNvPr id="10" name="TekstSylinder 9">
            <a:extLst>
              <a:ext uri="{FF2B5EF4-FFF2-40B4-BE49-F238E27FC236}">
                <a16:creationId xmlns:a16="http://schemas.microsoft.com/office/drawing/2014/main" id="{A02F62BA-0828-458C-C966-F334A5FA64F6}"/>
              </a:ext>
            </a:extLst>
          </p:cNvPr>
          <p:cNvSpPr txBox="1"/>
          <p:nvPr/>
        </p:nvSpPr>
        <p:spPr>
          <a:xfrm>
            <a:off x="347382" y="3815752"/>
            <a:ext cx="2376264" cy="461665"/>
          </a:xfrm>
          <a:prstGeom prst="rect">
            <a:avLst/>
          </a:prstGeom>
          <a:noFill/>
        </p:spPr>
        <p:txBody>
          <a:bodyPr wrap="square">
            <a:spAutoFit/>
          </a:bodyPr>
          <a:lstStyle/>
          <a:p>
            <a:r>
              <a:rPr lang="nb-NO" sz="1200">
                <a:latin typeface="Innovation Norway" panose="020B0500030000000000" pitchFamily="34" charset="77"/>
                <a:ea typeface="+mj-ea"/>
                <a:cs typeface="+mj-cs"/>
              </a:rPr>
              <a:t>Hva plager denne forbrukeren? </a:t>
            </a:r>
          </a:p>
          <a:p>
            <a:r>
              <a:rPr lang="nb-NO" sz="1200">
                <a:latin typeface="Innovation Norway" panose="020B0500030000000000" pitchFamily="34" charset="77"/>
                <a:ea typeface="+mj-ea"/>
                <a:cs typeface="+mj-cs"/>
              </a:rPr>
              <a:t>Hva skaper bryderi og irritasjon?</a:t>
            </a:r>
          </a:p>
        </p:txBody>
      </p:sp>
      <p:sp>
        <p:nvSpPr>
          <p:cNvPr id="11" name="TekstSylinder 10">
            <a:extLst>
              <a:ext uri="{FF2B5EF4-FFF2-40B4-BE49-F238E27FC236}">
                <a16:creationId xmlns:a16="http://schemas.microsoft.com/office/drawing/2014/main" id="{BFCA7249-31AE-03EE-59CD-FF72336A9232}"/>
              </a:ext>
            </a:extLst>
          </p:cNvPr>
          <p:cNvSpPr txBox="1"/>
          <p:nvPr/>
        </p:nvSpPr>
        <p:spPr>
          <a:xfrm>
            <a:off x="3703726" y="3815752"/>
            <a:ext cx="2516123" cy="461665"/>
          </a:xfrm>
          <a:prstGeom prst="rect">
            <a:avLst/>
          </a:prstGeom>
          <a:noFill/>
        </p:spPr>
        <p:txBody>
          <a:bodyPr wrap="square">
            <a:spAutoFit/>
          </a:bodyPr>
          <a:lstStyle/>
          <a:p>
            <a:r>
              <a:rPr lang="nb-NO" sz="1200">
                <a:latin typeface="Innovation Norway" panose="020B0500030000000000" pitchFamily="34" charset="77"/>
                <a:ea typeface="+mj-ea"/>
                <a:cs typeface="+mj-cs"/>
              </a:rPr>
              <a:t>Hva kan vi gjøre for å fjerne bryderi og irritasjon?</a:t>
            </a:r>
          </a:p>
        </p:txBody>
      </p:sp>
      <p:sp>
        <p:nvSpPr>
          <p:cNvPr id="12" name="TekstSylinder 11">
            <a:extLst>
              <a:ext uri="{FF2B5EF4-FFF2-40B4-BE49-F238E27FC236}">
                <a16:creationId xmlns:a16="http://schemas.microsoft.com/office/drawing/2014/main" id="{6071342E-4C44-CDE7-A75E-722879B9E088}"/>
              </a:ext>
            </a:extLst>
          </p:cNvPr>
          <p:cNvSpPr txBox="1"/>
          <p:nvPr/>
        </p:nvSpPr>
        <p:spPr>
          <a:xfrm>
            <a:off x="299566" y="5244634"/>
            <a:ext cx="2397636" cy="461665"/>
          </a:xfrm>
          <a:prstGeom prst="rect">
            <a:avLst/>
          </a:prstGeom>
          <a:noFill/>
        </p:spPr>
        <p:txBody>
          <a:bodyPr wrap="square">
            <a:spAutoFit/>
          </a:bodyPr>
          <a:lstStyle/>
          <a:p>
            <a:r>
              <a:rPr lang="nb-NO" sz="1200">
                <a:latin typeface="Innovation Norway" panose="020B0500030000000000" pitchFamily="34" charset="77"/>
                <a:ea typeface="+mj-ea"/>
                <a:cs typeface="+mj-cs"/>
              </a:rPr>
              <a:t>Hva gleder denne forbrukeren? Hva skaper nytelse og opplevelse?</a:t>
            </a:r>
          </a:p>
        </p:txBody>
      </p:sp>
      <p:sp>
        <p:nvSpPr>
          <p:cNvPr id="13" name="TekstSylinder 12">
            <a:extLst>
              <a:ext uri="{FF2B5EF4-FFF2-40B4-BE49-F238E27FC236}">
                <a16:creationId xmlns:a16="http://schemas.microsoft.com/office/drawing/2014/main" id="{63C0D3B8-87C2-FB6B-9049-369BBC98EC0E}"/>
              </a:ext>
            </a:extLst>
          </p:cNvPr>
          <p:cNvSpPr txBox="1"/>
          <p:nvPr/>
        </p:nvSpPr>
        <p:spPr>
          <a:xfrm>
            <a:off x="3684304" y="5259288"/>
            <a:ext cx="2520751" cy="461665"/>
          </a:xfrm>
          <a:prstGeom prst="rect">
            <a:avLst/>
          </a:prstGeom>
          <a:noFill/>
        </p:spPr>
        <p:txBody>
          <a:bodyPr wrap="square">
            <a:spAutoFit/>
          </a:bodyPr>
          <a:lstStyle/>
          <a:p>
            <a:r>
              <a:rPr lang="nb-NO" sz="1200">
                <a:latin typeface="Innovation Norway" panose="020B0500030000000000" pitchFamily="34" charset="77"/>
                <a:ea typeface="+mj-ea"/>
                <a:cs typeface="+mj-cs"/>
              </a:rPr>
              <a:t>Hva kan vi gjøre for å skape mer nytelse og opplevelse?</a:t>
            </a:r>
          </a:p>
        </p:txBody>
      </p:sp>
      <p:sp>
        <p:nvSpPr>
          <p:cNvPr id="15" name="TekstSylinder 14">
            <a:extLst>
              <a:ext uri="{FF2B5EF4-FFF2-40B4-BE49-F238E27FC236}">
                <a16:creationId xmlns:a16="http://schemas.microsoft.com/office/drawing/2014/main" id="{CE7C594F-F66D-2FF4-68FA-D3B45A6A1F95}"/>
              </a:ext>
            </a:extLst>
          </p:cNvPr>
          <p:cNvSpPr txBox="1"/>
          <p:nvPr/>
        </p:nvSpPr>
        <p:spPr>
          <a:xfrm>
            <a:off x="353209" y="2906376"/>
            <a:ext cx="6375407" cy="617348"/>
          </a:xfrm>
          <a:prstGeom prst="rect">
            <a:avLst/>
          </a:prstGeom>
          <a:noFill/>
        </p:spPr>
        <p:txBody>
          <a:bodyPr wrap="square">
            <a:spAutoFit/>
          </a:bodyPr>
          <a:lstStyle/>
          <a:p>
            <a:pPr>
              <a:lnSpc>
                <a:spcPct val="150000"/>
              </a:lnSpc>
            </a:pPr>
            <a:r>
              <a:rPr lang="nb-NO" sz="1200">
                <a:latin typeface="Innovation Norway" panose="020B0500030000000000" pitchFamily="34" charset="77"/>
                <a:ea typeface="+mj-ea"/>
                <a:cs typeface="+mj-cs"/>
              </a:rPr>
              <a:t>Brukerkarakter:</a:t>
            </a:r>
            <a:br>
              <a:rPr lang="nb-NO" sz="1200">
                <a:latin typeface="Innovation Norway" panose="020B0500030000000000" pitchFamily="34" charset="77"/>
                <a:ea typeface="+mj-ea"/>
                <a:cs typeface="+mj-cs"/>
              </a:rPr>
            </a:br>
            <a:r>
              <a:rPr lang="nb-NO" sz="1200" i="1">
                <a:latin typeface="Innovation Norway" panose="020B0500030000000000" pitchFamily="34" charset="77"/>
                <a:ea typeface="+mj-ea"/>
                <a:cs typeface="+mj-cs"/>
              </a:rPr>
              <a:t>Tenk gjennom alt personen opplever i forhold til innkjøp av matvarer, samt det å handle lokalt. </a:t>
            </a:r>
          </a:p>
        </p:txBody>
      </p:sp>
    </p:spTree>
    <p:extLst>
      <p:ext uri="{BB962C8B-B14F-4D97-AF65-F5344CB8AC3E}">
        <p14:creationId xmlns:p14="http://schemas.microsoft.com/office/powerpoint/2010/main" val="20182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70A28E-D42D-7C44-B21D-882590F9B29C}"/>
              </a:ext>
            </a:extLst>
          </p:cNvPr>
          <p:cNvSpPr>
            <a:spLocks noGrp="1"/>
          </p:cNvSpPr>
          <p:nvPr>
            <p:ph type="title"/>
          </p:nvPr>
        </p:nvSpPr>
        <p:spPr>
          <a:xfrm>
            <a:off x="288000" y="1440000"/>
            <a:ext cx="5808000" cy="1288800"/>
          </a:xfrm>
        </p:spPr>
        <p:txBody>
          <a:bodyPr/>
          <a:lstStyle/>
          <a:p>
            <a:r>
              <a:rPr lang="nb-NO"/>
              <a:t>Kathrine og Erik – hytteeiere</a:t>
            </a:r>
          </a:p>
        </p:txBody>
      </p:sp>
      <p:sp>
        <p:nvSpPr>
          <p:cNvPr id="6" name="Plassholder for lysbildenummer 5">
            <a:extLst>
              <a:ext uri="{FF2B5EF4-FFF2-40B4-BE49-F238E27FC236}">
                <a16:creationId xmlns:a16="http://schemas.microsoft.com/office/drawing/2014/main" id="{B4A67DE2-A7AC-514C-9FA5-4E56A1CCE2F6}"/>
              </a:ext>
            </a:extLst>
          </p:cNvPr>
          <p:cNvSpPr>
            <a:spLocks noGrp="1"/>
          </p:cNvSpPr>
          <p:nvPr>
            <p:ph type="sldNum" sz="quarter" idx="4"/>
          </p:nvPr>
        </p:nvSpPr>
        <p:spPr/>
        <p:txBody>
          <a:bodyPr/>
          <a:lstStyle/>
          <a:p>
            <a:fld id="{2E283CC0-345D-D343-82F3-FFB8D624F077}" type="slidenum">
              <a:rPr lang="en-NO" smtClean="0"/>
              <a:pPr/>
              <a:t>8</a:t>
            </a:fld>
            <a:endParaRPr lang="en-NO"/>
          </a:p>
        </p:txBody>
      </p:sp>
      <p:sp>
        <p:nvSpPr>
          <p:cNvPr id="13" name="Text Placeholder 4">
            <a:extLst>
              <a:ext uri="{FF2B5EF4-FFF2-40B4-BE49-F238E27FC236}">
                <a16:creationId xmlns:a16="http://schemas.microsoft.com/office/drawing/2014/main" id="{6DF32E2B-EC70-5F47-9A8C-5E5F656DC302}"/>
              </a:ext>
            </a:extLst>
          </p:cNvPr>
          <p:cNvSpPr txBox="1">
            <a:spLocks/>
          </p:cNvSpPr>
          <p:nvPr/>
        </p:nvSpPr>
        <p:spPr>
          <a:xfrm>
            <a:off x="288000" y="2757600"/>
            <a:ext cx="6444000" cy="3558899"/>
          </a:xfrm>
          <a:prstGeom prst="rect">
            <a:avLst/>
          </a:prstGeom>
        </p:spPr>
        <p:txBody>
          <a:bodyPr lIns="0" tIns="0" rIns="0" bIns="0"/>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Bef>
                <a:spcPts val="800"/>
              </a:spcBef>
              <a:buSzPct val="120000"/>
              <a:buFont typeface="Wingdings" pitchFamily="2" charset="2"/>
              <a:buChar char="§"/>
            </a:pPr>
            <a:r>
              <a:rPr lang="nb-NO" sz="1800">
                <a:cs typeface="Calibri" panose="020F0502020204030204" pitchFamily="34" charset="0"/>
              </a:rPr>
              <a:t>Kathrine og Erik har hytte like ved Stølsvatnet – en av de nye hyttene til over fem millioner som har alle bekvemmeligheter. De prøver å reise dit så ofte de kan og har ofte med seg venner. Når de er der vil de kose seg litt ekstra og lage noe godt å spise og drikke, men de vil ikke bruke så lang tid på å lage mat, fordi de vil være ute og gå på tur i fjellene.</a:t>
            </a:r>
          </a:p>
          <a:p>
            <a:pPr marL="216000" indent="-216000">
              <a:spcBef>
                <a:spcPts val="800"/>
              </a:spcBef>
              <a:buSzPct val="120000"/>
              <a:buFont typeface="Wingdings" pitchFamily="2" charset="2"/>
              <a:buChar char="§"/>
            </a:pPr>
            <a:r>
              <a:rPr lang="nb-NO" sz="1800">
                <a:cs typeface="Calibri" panose="020F0502020204030204" pitchFamily="34" charset="0"/>
              </a:rPr>
              <a:t>Kathrine og Erik bor i en stor leilighet på Majorstua i Oslo. Begge har lederjobber og har ofte lange arbeidsuker. Skal de dra på hytta, prøver de i hvert fall å reise fra jobben kl. 16. </a:t>
            </a:r>
            <a:br>
              <a:rPr lang="nb-NO" sz="1800">
                <a:cs typeface="Calibri" panose="020F0502020204030204" pitchFamily="34" charset="0"/>
              </a:rPr>
            </a:br>
            <a:r>
              <a:rPr lang="nb-NO" sz="1800">
                <a:cs typeface="Calibri" panose="020F0502020204030204" pitchFamily="34" charset="0"/>
              </a:rPr>
              <a:t>I Oslo gjør de stort sett alle matvareinnkjøp på Meny på Majorstua, men når de skal på hytta blir det sjelden tid til å stoppe der.</a:t>
            </a:r>
          </a:p>
          <a:p>
            <a:pPr marL="216000" indent="-216000">
              <a:spcBef>
                <a:spcPts val="800"/>
              </a:spcBef>
              <a:buSzPct val="120000"/>
              <a:buFont typeface="Wingdings" pitchFamily="2" charset="2"/>
              <a:buChar char="§"/>
            </a:pPr>
            <a:r>
              <a:rPr lang="nb-NO" sz="1800">
                <a:cs typeface="Calibri" panose="020F0502020204030204" pitchFamily="34" charset="0"/>
              </a:rPr>
              <a:t>Ekteparet har to tenåringssønner som gjerne blir med på hytta, spesielt i vinterhalvåret når de kan stå på ski og snøbrett.</a:t>
            </a:r>
          </a:p>
        </p:txBody>
      </p:sp>
      <p:pic>
        <p:nvPicPr>
          <p:cNvPr id="14" name="Plassholder for bilde 7">
            <a:extLst>
              <a:ext uri="{FF2B5EF4-FFF2-40B4-BE49-F238E27FC236}">
                <a16:creationId xmlns:a16="http://schemas.microsoft.com/office/drawing/2014/main" id="{B631F7CC-83E2-5342-83CC-226BDDEBB88E}"/>
              </a:ext>
            </a:extLst>
          </p:cNvPr>
          <p:cNvPicPr>
            <a:picLocks noChangeAspect="1"/>
          </p:cNvPicPr>
          <p:nvPr/>
        </p:nvPicPr>
        <p:blipFill rotWithShape="1">
          <a:blip r:embed="rId3">
            <a:extLst>
              <a:ext uri="{28A0092B-C50C-407E-A947-70E740481C1C}">
                <a14:useLocalDpi xmlns:a14="http://schemas.microsoft.com/office/drawing/2010/main" val="0"/>
              </a:ext>
            </a:extLst>
          </a:blip>
          <a:srcRect l="4868" t="23684" r="4686" b="8158"/>
          <a:stretch/>
        </p:blipFill>
        <p:spPr>
          <a:xfrm>
            <a:off x="7896200" y="3356992"/>
            <a:ext cx="4013225" cy="3066033"/>
          </a:xfrm>
          <a:prstGeom prst="rect">
            <a:avLst/>
          </a:prstGeom>
        </p:spPr>
      </p:pic>
      <p:pic>
        <p:nvPicPr>
          <p:cNvPr id="7" name="Bilde 6">
            <a:extLst>
              <a:ext uri="{FF2B5EF4-FFF2-40B4-BE49-F238E27FC236}">
                <a16:creationId xmlns:a16="http://schemas.microsoft.com/office/drawing/2014/main" id="{025F145A-C6B8-63F2-C3A8-F31C23C5226B}"/>
              </a:ext>
            </a:extLst>
          </p:cNvPr>
          <p:cNvPicPr>
            <a:picLocks noChangeAspect="1"/>
          </p:cNvPicPr>
          <p:nvPr/>
        </p:nvPicPr>
        <p:blipFill>
          <a:blip r:embed="rId4"/>
          <a:stretch>
            <a:fillRect/>
          </a:stretch>
        </p:blipFill>
        <p:spPr>
          <a:xfrm>
            <a:off x="11064552" y="6080240"/>
            <a:ext cx="755526" cy="244435"/>
          </a:xfrm>
          <a:prstGeom prst="rect">
            <a:avLst/>
          </a:prstGeom>
        </p:spPr>
      </p:pic>
      <p:sp>
        <p:nvSpPr>
          <p:cNvPr id="3" name="Subtitle 9">
            <a:extLst>
              <a:ext uri="{FF2B5EF4-FFF2-40B4-BE49-F238E27FC236}">
                <a16:creationId xmlns:a16="http://schemas.microsoft.com/office/drawing/2014/main" id="{4D2FF1C2-8F32-6045-5176-E2D50F29E649}"/>
              </a:ext>
            </a:extLst>
          </p:cNvPr>
          <p:cNvSpPr>
            <a:spLocks noGrp="1"/>
          </p:cNvSpPr>
          <p:nvPr>
            <p:ph type="subTitle" idx="1"/>
          </p:nvPr>
        </p:nvSpPr>
        <p:spPr>
          <a:xfrm>
            <a:off x="6732000" y="1476000"/>
            <a:ext cx="5216423" cy="1289054"/>
          </a:xfrm>
        </p:spPr>
        <p:txBody>
          <a:bodyPr/>
          <a:lstStyle/>
          <a:p>
            <a:r>
              <a:rPr lang="nb-NO"/>
              <a:t>Brukerkarakter</a:t>
            </a:r>
            <a:endParaRPr lang="en-NO"/>
          </a:p>
        </p:txBody>
      </p:sp>
    </p:spTree>
    <p:extLst>
      <p:ext uri="{BB962C8B-B14F-4D97-AF65-F5344CB8AC3E}">
        <p14:creationId xmlns:p14="http://schemas.microsoft.com/office/powerpoint/2010/main" val="288773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70A28E-D42D-7C44-B21D-882590F9B29C}"/>
              </a:ext>
            </a:extLst>
          </p:cNvPr>
          <p:cNvSpPr>
            <a:spLocks noGrp="1"/>
          </p:cNvSpPr>
          <p:nvPr>
            <p:ph type="title"/>
          </p:nvPr>
        </p:nvSpPr>
        <p:spPr/>
        <p:txBody>
          <a:bodyPr/>
          <a:lstStyle/>
          <a:p>
            <a:r>
              <a:rPr lang="nb-NO"/>
              <a:t>Inger og Per – pensjonister</a:t>
            </a:r>
          </a:p>
        </p:txBody>
      </p:sp>
      <p:sp>
        <p:nvSpPr>
          <p:cNvPr id="6" name="Plassholder for lysbildenummer 5">
            <a:extLst>
              <a:ext uri="{FF2B5EF4-FFF2-40B4-BE49-F238E27FC236}">
                <a16:creationId xmlns:a16="http://schemas.microsoft.com/office/drawing/2014/main" id="{B4A67DE2-A7AC-514C-9FA5-4E56A1CCE2F6}"/>
              </a:ext>
            </a:extLst>
          </p:cNvPr>
          <p:cNvSpPr>
            <a:spLocks noGrp="1"/>
          </p:cNvSpPr>
          <p:nvPr>
            <p:ph type="sldNum" sz="quarter" idx="4"/>
          </p:nvPr>
        </p:nvSpPr>
        <p:spPr/>
        <p:txBody>
          <a:bodyPr/>
          <a:lstStyle/>
          <a:p>
            <a:fld id="{2E283CC0-345D-D343-82F3-FFB8D624F077}" type="slidenum">
              <a:rPr lang="en-NO" smtClean="0"/>
              <a:pPr/>
              <a:t>9</a:t>
            </a:fld>
            <a:endParaRPr lang="en-NO"/>
          </a:p>
        </p:txBody>
      </p:sp>
      <p:sp>
        <p:nvSpPr>
          <p:cNvPr id="13" name="Text Placeholder 4">
            <a:extLst>
              <a:ext uri="{FF2B5EF4-FFF2-40B4-BE49-F238E27FC236}">
                <a16:creationId xmlns:a16="http://schemas.microsoft.com/office/drawing/2014/main" id="{6DF32E2B-EC70-5F47-9A8C-5E5F656DC302}"/>
              </a:ext>
            </a:extLst>
          </p:cNvPr>
          <p:cNvSpPr txBox="1">
            <a:spLocks/>
          </p:cNvSpPr>
          <p:nvPr/>
        </p:nvSpPr>
        <p:spPr>
          <a:xfrm>
            <a:off x="288000" y="2757600"/>
            <a:ext cx="6444000" cy="3558899"/>
          </a:xfrm>
          <a:prstGeom prst="rect">
            <a:avLst/>
          </a:prstGeom>
        </p:spPr>
        <p:txBody>
          <a:bodyPr lIns="0" tIns="0" rIns="0" bIns="0"/>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Bef>
                <a:spcPts val="800"/>
              </a:spcBef>
              <a:buSzPct val="120000"/>
              <a:buFont typeface="Wingdings" pitchFamily="2" charset="2"/>
              <a:buChar char="§"/>
            </a:pPr>
            <a:r>
              <a:rPr lang="nb-NO" sz="1800">
                <a:cs typeface="Calibri" panose="020F0502020204030204" pitchFamily="34" charset="0"/>
              </a:rPr>
              <a:t>Inger (65) og Per (67) har nylig blitt pensjonister. Begge har bodd på bygda hele sitt liv og kjenner de fleste, og som pensjonister føler de at det sosiale nettverket deres er enda viktigere enn før. </a:t>
            </a:r>
          </a:p>
          <a:p>
            <a:pPr marL="216000" indent="-216000">
              <a:spcBef>
                <a:spcPts val="800"/>
              </a:spcBef>
              <a:buSzPct val="120000"/>
              <a:buFont typeface="Wingdings" pitchFamily="2" charset="2"/>
              <a:buChar char="§"/>
            </a:pPr>
            <a:r>
              <a:rPr lang="nb-NO" sz="1800">
                <a:cs typeface="Calibri" panose="020F0502020204030204" pitchFamily="34" charset="0"/>
              </a:rPr>
              <a:t>Ekteparet ser frem til pensjonisttilværelsen. Nå kan de kose seg litt ekstra og ta et glass vin til maten på en mandag, hvis de skulle ønske det. Men samtidig er det viktig at de beholder helsa i mange år fremover. De går turer eller sykler nesten hver dag, og de tilbringer gjerne noen dager i fjellet på en DNT-hytte.</a:t>
            </a:r>
          </a:p>
          <a:p>
            <a:pPr marL="216000" indent="-216000">
              <a:spcBef>
                <a:spcPts val="800"/>
              </a:spcBef>
              <a:buSzPct val="120000"/>
              <a:buFont typeface="Wingdings" pitchFamily="2" charset="2"/>
              <a:buChar char="§"/>
            </a:pPr>
            <a:r>
              <a:rPr lang="nb-NO" sz="1800">
                <a:cs typeface="Calibri" panose="020F0502020204030204" pitchFamily="34" charset="0"/>
              </a:rPr>
              <a:t>Per synes det er fint å kunne la bilen stå og heller ta med en ryggsekk og spasere ned til bygda når han skal handle. Da treffer han gjerne noen kjente på veien samtidig som han får god trim.</a:t>
            </a:r>
          </a:p>
        </p:txBody>
      </p:sp>
      <p:pic>
        <p:nvPicPr>
          <p:cNvPr id="14" name="Plassholder for bilde 7">
            <a:extLst>
              <a:ext uri="{FF2B5EF4-FFF2-40B4-BE49-F238E27FC236}">
                <a16:creationId xmlns:a16="http://schemas.microsoft.com/office/drawing/2014/main" id="{B631F7CC-83E2-5342-83CC-226BDDEBB88E}"/>
              </a:ext>
            </a:extLst>
          </p:cNvPr>
          <p:cNvPicPr>
            <a:picLocks noChangeAspect="1"/>
          </p:cNvPicPr>
          <p:nvPr/>
        </p:nvPicPr>
        <p:blipFill>
          <a:blip r:embed="rId3">
            <a:extLst>
              <a:ext uri="{28A0092B-C50C-407E-A947-70E740481C1C}">
                <a14:useLocalDpi xmlns:a14="http://schemas.microsoft.com/office/drawing/2010/main" val="0"/>
              </a:ext>
            </a:extLst>
          </a:blip>
          <a:srcRect t="12833" b="12833"/>
          <a:stretch/>
        </p:blipFill>
        <p:spPr>
          <a:xfrm>
            <a:off x="7896200" y="3356992"/>
            <a:ext cx="4013225" cy="3066033"/>
          </a:xfrm>
          <a:prstGeom prst="rect">
            <a:avLst/>
          </a:prstGeom>
        </p:spPr>
      </p:pic>
      <p:pic>
        <p:nvPicPr>
          <p:cNvPr id="4" name="Bilde 3">
            <a:extLst>
              <a:ext uri="{FF2B5EF4-FFF2-40B4-BE49-F238E27FC236}">
                <a16:creationId xmlns:a16="http://schemas.microsoft.com/office/drawing/2014/main" id="{C70098F1-26C2-687C-D1AF-E9DEB7AE7BC7}"/>
              </a:ext>
            </a:extLst>
          </p:cNvPr>
          <p:cNvPicPr>
            <a:picLocks noChangeAspect="1"/>
          </p:cNvPicPr>
          <p:nvPr/>
        </p:nvPicPr>
        <p:blipFill>
          <a:blip r:embed="rId4"/>
          <a:stretch>
            <a:fillRect/>
          </a:stretch>
        </p:blipFill>
        <p:spPr>
          <a:xfrm>
            <a:off x="11064552" y="6080240"/>
            <a:ext cx="755526" cy="244435"/>
          </a:xfrm>
          <a:prstGeom prst="rect">
            <a:avLst/>
          </a:prstGeom>
        </p:spPr>
      </p:pic>
      <p:sp>
        <p:nvSpPr>
          <p:cNvPr id="7" name="Subtitle 9">
            <a:extLst>
              <a:ext uri="{FF2B5EF4-FFF2-40B4-BE49-F238E27FC236}">
                <a16:creationId xmlns:a16="http://schemas.microsoft.com/office/drawing/2014/main" id="{CDD8E99F-6CA2-A721-7F42-FD7360AF4D27}"/>
              </a:ext>
            </a:extLst>
          </p:cNvPr>
          <p:cNvSpPr>
            <a:spLocks noGrp="1"/>
          </p:cNvSpPr>
          <p:nvPr>
            <p:ph type="subTitle" idx="1"/>
          </p:nvPr>
        </p:nvSpPr>
        <p:spPr>
          <a:xfrm>
            <a:off x="6732000" y="1476000"/>
            <a:ext cx="5216423" cy="1289054"/>
          </a:xfrm>
        </p:spPr>
        <p:txBody>
          <a:bodyPr/>
          <a:lstStyle/>
          <a:p>
            <a:r>
              <a:rPr lang="nb-NO"/>
              <a:t>Brukerkarakter</a:t>
            </a:r>
            <a:endParaRPr lang="en-NO"/>
          </a:p>
        </p:txBody>
      </p:sp>
    </p:spTree>
    <p:extLst>
      <p:ext uri="{BB962C8B-B14F-4D97-AF65-F5344CB8AC3E}">
        <p14:creationId xmlns:p14="http://schemas.microsoft.com/office/powerpoint/2010/main" val="1453485405"/>
      </p:ext>
    </p:extLst>
  </p:cSld>
  <p:clrMapOvr>
    <a:masterClrMapping/>
  </p:clrMapOvr>
</p:sld>
</file>

<file path=ppt/theme/theme1.xml><?xml version="1.0" encoding="utf-8"?>
<a:theme xmlns:a="http://schemas.openxmlformats.org/drawingml/2006/main" name="Office Theme">
  <a:themeElements>
    <a:clrScheme name="Innovasjon Norge_1">
      <a:dk1>
        <a:srgbClr val="000000"/>
      </a:dk1>
      <a:lt1>
        <a:srgbClr val="FFFFFF"/>
      </a:lt1>
      <a:dk2>
        <a:srgbClr val="7E7F7E"/>
      </a:dk2>
      <a:lt2>
        <a:srgbClr val="FEFFFF"/>
      </a:lt2>
      <a:accent1>
        <a:srgbClr val="FF0101"/>
      </a:accent1>
      <a:accent2>
        <a:srgbClr val="3BFB8D"/>
      </a:accent2>
      <a:accent3>
        <a:srgbClr val="57D6FC"/>
      </a:accent3>
      <a:accent4>
        <a:srgbClr val="000000"/>
      </a:accent4>
      <a:accent5>
        <a:srgbClr val="FFF672"/>
      </a:accent5>
      <a:accent6>
        <a:srgbClr val="C7C8CA"/>
      </a:accent6>
      <a:hlink>
        <a:srgbClr val="000000"/>
      </a:hlink>
      <a:folHlink>
        <a:srgbClr val="3BFD8D"/>
      </a:folHlink>
    </a:clrScheme>
    <a:fontScheme name="Custom 1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_PPT_19.05.21" id="{909F4E3D-319D-104B-932B-D6604FBF1B4B}" vid="{FC303AF3-257D-AA40-B615-9474D68A93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C668B0A02DC5F40A15F51C5837ECA81" ma:contentTypeVersion="16" ma:contentTypeDescription="Opprett et nytt dokument." ma:contentTypeScope="" ma:versionID="b50575f7aacd8f2ce867818274a0bf29">
  <xsd:schema xmlns:xsd="http://www.w3.org/2001/XMLSchema" xmlns:xs="http://www.w3.org/2001/XMLSchema" xmlns:p="http://schemas.microsoft.com/office/2006/metadata/properties" xmlns:ns2="c91c1fee-8b40-4d4b-87d1-27e7defc65ed" xmlns:ns3="1602034f-0365-47ea-9b01-ad9f7af41abd" targetNamespace="http://schemas.microsoft.com/office/2006/metadata/properties" ma:root="true" ma:fieldsID="0ed9f854845e9a2294589527185fa275" ns2:_="" ns3:_="">
    <xsd:import namespace="c91c1fee-8b40-4d4b-87d1-27e7defc65ed"/>
    <xsd:import namespace="1602034f-0365-47ea-9b01-ad9f7af41a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1fee-8b40-4d4b-87d1-27e7defc6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499f5f9f-f7ee-4d96-9375-7734c5854e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02034f-0365-47ea-9b01-ad9f7af41abd"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a96b0e4e-30d0-4d31-8a86-0175907964be}" ma:internalName="TaxCatchAll" ma:showField="CatchAllData" ma:web="1602034f-0365-47ea-9b01-ad9f7af41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602034f-0365-47ea-9b01-ad9f7af41abd" xsi:nil="true"/>
    <lcf76f155ced4ddcb4097134ff3c332f xmlns="c91c1fee-8b40-4d4b-87d1-27e7defc65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069ECF-2F7E-4A67-B519-9A8F2441C915}">
  <ds:schemaRefs>
    <ds:schemaRef ds:uri="http://schemas.microsoft.com/sharepoint/v3/contenttype/forms"/>
  </ds:schemaRefs>
</ds:datastoreItem>
</file>

<file path=customXml/itemProps2.xml><?xml version="1.0" encoding="utf-8"?>
<ds:datastoreItem xmlns:ds="http://schemas.openxmlformats.org/officeDocument/2006/customXml" ds:itemID="{0250FD54-085E-47AD-916D-DCBAE884C751}">
  <ds:schemaRefs>
    <ds:schemaRef ds:uri="1602034f-0365-47ea-9b01-ad9f7af41abd"/>
    <ds:schemaRef ds:uri="c91c1fee-8b40-4d4b-87d1-27e7defc65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C4F401-A2C4-49C7-B50A-635DD26F577E}">
  <ds:schemaRefs>
    <ds:schemaRef ds:uri="1602034f-0365-47ea-9b01-ad9f7af41abd"/>
    <ds:schemaRef ds:uri="c91c1fee-8b40-4d4b-87d1-27e7defc65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30</Slides>
  <Notes>30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Kundereise og kundeinnsikt</vt:lpstr>
      <vt:lpstr>Markedsgrunnlag, potensial og konkurranse</vt:lpstr>
      <vt:lpstr>«You start with the customer experience and work backwards to the technology.»   – Steve Jobs</vt:lpstr>
      <vt:lpstr>Hvem er kunden?</vt:lpstr>
      <vt:lpstr>Ulike kunder – ulike behov</vt:lpstr>
      <vt:lpstr>Funksjonelle, sosiale og emosjonelle behov</vt:lpstr>
      <vt:lpstr>Brukerkarakterer hjelper oss å forstå de ulike kundene våre</vt:lpstr>
      <vt:lpstr>Kathrine og Erik – hytteeiere</vt:lpstr>
      <vt:lpstr>Inger og Per – pensjonister</vt:lpstr>
      <vt:lpstr>Familien Granerud</vt:lpstr>
      <vt:lpstr>Anders – småbruker’n fra by’n</vt:lpstr>
      <vt:lpstr>Knut – lokalpatrioten</vt:lpstr>
      <vt:lpstr>Kundereisen</vt:lpstr>
      <vt:lpstr>Kundereisen</vt:lpstr>
      <vt:lpstr>Oppgave </vt:lpstr>
      <vt:lpstr>Oppmerksomhet</vt:lpstr>
      <vt:lpstr>Vurdering</vt:lpstr>
      <vt:lpstr>Vurdering</vt:lpstr>
      <vt:lpstr>Vurdering</vt:lpstr>
      <vt:lpstr>Har du behov for mer kundeinnsikt?</vt:lpstr>
      <vt:lpstr>Hvorfor skaffe mer kundeinnsikt?</vt:lpstr>
      <vt:lpstr>Markedsundersøkelsens tre hovedoppgaver</vt:lpstr>
      <vt:lpstr>Kundereisen og kundeinnsikt</vt:lpstr>
      <vt:lpstr>Strategisk vurdering av mulige markeder og produkter</vt:lpstr>
      <vt:lpstr>Er prioriteringene våre i harmoni med kundenes behov?</vt:lpstr>
      <vt:lpstr>Produktet – leveransen vår – verdi for kunde Hva er det?</vt:lpstr>
      <vt:lpstr>Det utvidede produkt  – verdiforslag med taktiske knagger</vt:lpstr>
      <vt:lpstr>Hjemmeoppgave – kundereise</vt:lpstr>
      <vt:lpstr>Kundereisen</vt:lpstr>
      <vt:lpstr>Spørsmål?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Hansen, Adrian Wollum</dc:creator>
  <cp:revision>1</cp:revision>
  <dcterms:created xsi:type="dcterms:W3CDTF">2021-02-23T10:22:31Z</dcterms:created>
  <dcterms:modified xsi:type="dcterms:W3CDTF">2022-11-30T15:39:20Z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0x0101006C668B0A02DC5F40A15F51C5837ECA81</vt:lpwstr>
  </property>
  <property fmtid="{D5CDD505-2E9C-101B-9397-08002B2CF9AE}" pid="3" name="MediaServiceImageTags">
    <vt:lpwstr/>
  </property>
</Properties>
</file>