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899" r:id="rId5"/>
    <p:sldId id="918" r:id="rId6"/>
    <p:sldId id="937" r:id="rId7"/>
    <p:sldId id="933" r:id="rId8"/>
    <p:sldId id="932" r:id="rId9"/>
    <p:sldId id="936" r:id="rId10"/>
    <p:sldId id="935" r:id="rId11"/>
    <p:sldId id="90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2077F16-3DC7-029F-5208-521D94E612DA}" name="Synne Knutsen" initials="SK" userId="S::synne@try.no::bd159e64-f90e-4da7-97c1-82ee6c0b4ea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9E8"/>
    <a:srgbClr val="65D9F9"/>
    <a:srgbClr val="4DFA95"/>
    <a:srgbClr val="EDEDED"/>
    <a:srgbClr val="5ADBFF"/>
    <a:srgbClr val="D6F6FF"/>
    <a:srgbClr val="EAFAFF"/>
    <a:srgbClr val="3CFE8E"/>
    <a:srgbClr val="3AFF8E"/>
    <a:srgbClr val="FFF7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75787"/>
  </p:normalViewPr>
  <p:slideViewPr>
    <p:cSldViewPr snapToGrid="0">
      <p:cViewPr varScale="1">
        <p:scale>
          <a:sx n="121" d="100"/>
          <a:sy n="121" d="100"/>
        </p:scale>
        <p:origin x="200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iken Sørensen" userId="S::maiken@try.no::bdc333d2-6d43-4389-a957-fde09bfa5d60" providerId="AD" clId="Web-{BC3EFDC9-2C0D-0558-23A3-A67B5789EDFD}"/>
    <pc:docChg chg="modSld">
      <pc:chgData name="Maiken Sørensen" userId="S::maiken@try.no::bdc333d2-6d43-4389-a957-fde09bfa5d60" providerId="AD" clId="Web-{BC3EFDC9-2C0D-0558-23A3-A67B5789EDFD}" dt="2022-09-22T15:30:30.252" v="1" actId="14100"/>
      <pc:docMkLst>
        <pc:docMk/>
      </pc:docMkLst>
      <pc:sldChg chg="modSp">
        <pc:chgData name="Maiken Sørensen" userId="S::maiken@try.no::bdc333d2-6d43-4389-a957-fde09bfa5d60" providerId="AD" clId="Web-{BC3EFDC9-2C0D-0558-23A3-A67B5789EDFD}" dt="2022-09-22T15:30:30.252" v="1" actId="14100"/>
        <pc:sldMkLst>
          <pc:docMk/>
          <pc:sldMk cId="1166060447" sldId="918"/>
        </pc:sldMkLst>
        <pc:picChg chg="mod">
          <ac:chgData name="Maiken Sørensen" userId="S::maiken@try.no::bdc333d2-6d43-4389-a957-fde09bfa5d60" providerId="AD" clId="Web-{BC3EFDC9-2C0D-0558-23A3-A67B5789EDFD}" dt="2022-09-22T15:30:30.252" v="1" actId="14100"/>
          <ac:picMkLst>
            <pc:docMk/>
            <pc:sldMk cId="1166060447" sldId="918"/>
            <ac:picMk id="9" creationId="{E7BB2B90-F7F2-D649-B928-150937E69EED}"/>
          </ac:picMkLst>
        </pc:picChg>
      </pc:sldChg>
    </pc:docChg>
  </pc:docChgLst>
  <pc:docChgLst>
    <pc:chgData name="Synne Knutsen" userId="bd159e64-f90e-4da7-97c1-82ee6c0b4ead" providerId="ADAL" clId="{D5B8B66F-2130-3044-81C2-2554593A7BEE}"/>
    <pc:docChg chg="modSld">
      <pc:chgData name="Synne Knutsen" userId="bd159e64-f90e-4da7-97c1-82ee6c0b4ead" providerId="ADAL" clId="{D5B8B66F-2130-3044-81C2-2554593A7BEE}" dt="2022-12-01T13:27:55.569" v="5" actId="20577"/>
      <pc:docMkLst>
        <pc:docMk/>
      </pc:docMkLst>
      <pc:sldChg chg="modNotesTx">
        <pc:chgData name="Synne Knutsen" userId="bd159e64-f90e-4da7-97c1-82ee6c0b4ead" providerId="ADAL" clId="{D5B8B66F-2130-3044-81C2-2554593A7BEE}" dt="2022-12-01T13:26:34.874" v="2" actId="20577"/>
        <pc:sldMkLst>
          <pc:docMk/>
          <pc:sldMk cId="1166060447" sldId="918"/>
        </pc:sldMkLst>
      </pc:sldChg>
      <pc:sldChg chg="modSp mod">
        <pc:chgData name="Synne Knutsen" userId="bd159e64-f90e-4da7-97c1-82ee6c0b4ead" providerId="ADAL" clId="{D5B8B66F-2130-3044-81C2-2554593A7BEE}" dt="2022-12-01T13:27:55.569" v="5" actId="20577"/>
        <pc:sldMkLst>
          <pc:docMk/>
          <pc:sldMk cId="646527974" sldId="936"/>
        </pc:sldMkLst>
        <pc:graphicFrameChg chg="modGraphic">
          <ac:chgData name="Synne Knutsen" userId="bd159e64-f90e-4da7-97c1-82ee6c0b4ead" providerId="ADAL" clId="{D5B8B66F-2130-3044-81C2-2554593A7BEE}" dt="2022-12-01T13:27:55.569" v="5" actId="20577"/>
          <ac:graphicFrameMkLst>
            <pc:docMk/>
            <pc:sldMk cId="646527974" sldId="936"/>
            <ac:graphicFrameMk id="4" creationId="{A3D9056F-BE04-FA00-37CE-56CFDCD907F4}"/>
          </ac:graphicFrameMkLst>
        </pc:graphicFrameChg>
      </pc:sldChg>
    </pc:docChg>
  </pc:docChgLst>
  <pc:docChgLst>
    <pc:chgData name="Maiken Sørensen" userId="bdc333d2-6d43-4389-a957-fde09bfa5d60" providerId="ADAL" clId="{A4F2EA2F-9703-604D-BFD3-5DA683CB4ACE}"/>
    <pc:docChg chg="undo custSel addSld delSld modSld">
      <pc:chgData name="Maiken Sørensen" userId="bdc333d2-6d43-4389-a957-fde09bfa5d60" providerId="ADAL" clId="{A4F2EA2F-9703-604D-BFD3-5DA683CB4ACE}" dt="2022-09-23T07:00:06.816" v="367" actId="2696"/>
      <pc:docMkLst>
        <pc:docMk/>
      </pc:docMkLst>
      <pc:sldChg chg="modSp mod">
        <pc:chgData name="Maiken Sørensen" userId="bdc333d2-6d43-4389-a957-fde09bfa5d60" providerId="ADAL" clId="{A4F2EA2F-9703-604D-BFD3-5DA683CB4ACE}" dt="2022-09-22T16:23:24.625" v="187" actId="14100"/>
        <pc:sldMkLst>
          <pc:docMk/>
          <pc:sldMk cId="1130434157" sldId="899"/>
        </pc:sldMkLst>
        <pc:spChg chg="mod">
          <ac:chgData name="Maiken Sørensen" userId="bdc333d2-6d43-4389-a957-fde09bfa5d60" providerId="ADAL" clId="{A4F2EA2F-9703-604D-BFD3-5DA683CB4ACE}" dt="2022-09-22T16:23:24.625" v="187" actId="14100"/>
          <ac:spMkLst>
            <pc:docMk/>
            <pc:sldMk cId="1130434157" sldId="899"/>
            <ac:spMk id="8" creationId="{E0380220-954E-7930-4CE3-9523EDABE247}"/>
          </ac:spMkLst>
        </pc:spChg>
      </pc:sldChg>
      <pc:sldChg chg="modSp mod">
        <pc:chgData name="Maiken Sørensen" userId="bdc333d2-6d43-4389-a957-fde09bfa5d60" providerId="ADAL" clId="{A4F2EA2F-9703-604D-BFD3-5DA683CB4ACE}" dt="2022-09-22T16:23:55.618" v="197" actId="20577"/>
        <pc:sldMkLst>
          <pc:docMk/>
          <pc:sldMk cId="360285347" sldId="902"/>
        </pc:sldMkLst>
        <pc:spChg chg="mod">
          <ac:chgData name="Maiken Sørensen" userId="bdc333d2-6d43-4389-a957-fde09bfa5d60" providerId="ADAL" clId="{A4F2EA2F-9703-604D-BFD3-5DA683CB4ACE}" dt="2022-09-22T16:23:55.618" v="197" actId="20577"/>
          <ac:spMkLst>
            <pc:docMk/>
            <pc:sldMk cId="360285347" sldId="902"/>
            <ac:spMk id="3" creationId="{A4C1D7B6-F2DF-8842-A2F6-27AB2F207E8C}"/>
          </ac:spMkLst>
        </pc:spChg>
      </pc:sldChg>
      <pc:sldChg chg="addSp delSp modSp mod modNotesTx">
        <pc:chgData name="Maiken Sørensen" userId="bdc333d2-6d43-4389-a957-fde09bfa5d60" providerId="ADAL" clId="{A4F2EA2F-9703-604D-BFD3-5DA683CB4ACE}" dt="2022-09-23T07:00:04.546" v="366"/>
        <pc:sldMkLst>
          <pc:docMk/>
          <pc:sldMk cId="1166060447" sldId="918"/>
        </pc:sldMkLst>
        <pc:spChg chg="mod">
          <ac:chgData name="Maiken Sørensen" userId="bdc333d2-6d43-4389-a957-fde09bfa5d60" providerId="ADAL" clId="{A4F2EA2F-9703-604D-BFD3-5DA683CB4ACE}" dt="2022-09-23T06:59:45.845" v="364" actId="255"/>
          <ac:spMkLst>
            <pc:docMk/>
            <pc:sldMk cId="1166060447" sldId="918"/>
            <ac:spMk id="2" creationId="{00000000-0000-0000-0000-000000000000}"/>
          </ac:spMkLst>
        </pc:spChg>
        <pc:spChg chg="mod">
          <ac:chgData name="Maiken Sørensen" userId="bdc333d2-6d43-4389-a957-fde09bfa5d60" providerId="ADAL" clId="{A4F2EA2F-9703-604D-BFD3-5DA683CB4ACE}" dt="2022-09-23T06:51:34.892" v="261" actId="20577"/>
          <ac:spMkLst>
            <pc:docMk/>
            <pc:sldMk cId="1166060447" sldId="918"/>
            <ac:spMk id="3" creationId="{054A32BB-8FAA-69DE-19F4-C5ABDC21B372}"/>
          </ac:spMkLst>
        </pc:spChg>
        <pc:spChg chg="add mod">
          <ac:chgData name="Maiken Sørensen" userId="bdc333d2-6d43-4389-a957-fde09bfa5d60" providerId="ADAL" clId="{A4F2EA2F-9703-604D-BFD3-5DA683CB4ACE}" dt="2022-09-23T06:59:32.145" v="363" actId="255"/>
          <ac:spMkLst>
            <pc:docMk/>
            <pc:sldMk cId="1166060447" sldId="918"/>
            <ac:spMk id="4" creationId="{FC4DF5A1-66E7-FD10-449A-611AFCE993D3}"/>
          </ac:spMkLst>
        </pc:spChg>
        <pc:spChg chg="add del mod">
          <ac:chgData name="Maiken Sørensen" userId="bdc333d2-6d43-4389-a957-fde09bfa5d60" providerId="ADAL" clId="{A4F2EA2F-9703-604D-BFD3-5DA683CB4ACE}" dt="2022-09-23T06:58:49.098" v="360" actId="478"/>
          <ac:spMkLst>
            <pc:docMk/>
            <pc:sldMk cId="1166060447" sldId="918"/>
            <ac:spMk id="6" creationId="{ACE9779F-BA7A-114D-BDA2-0FEC1E3D74F3}"/>
          </ac:spMkLst>
        </pc:spChg>
        <pc:spChg chg="add del mod">
          <ac:chgData name="Maiken Sørensen" userId="bdc333d2-6d43-4389-a957-fde09bfa5d60" providerId="ADAL" clId="{A4F2EA2F-9703-604D-BFD3-5DA683CB4ACE}" dt="2022-09-23T06:58:44.794" v="358" actId="21"/>
          <ac:spMkLst>
            <pc:docMk/>
            <pc:sldMk cId="1166060447" sldId="918"/>
            <ac:spMk id="8" creationId="{9048EE33-7D5A-0D08-B2CD-3AF59388D25A}"/>
          </ac:spMkLst>
        </pc:spChg>
        <pc:spChg chg="add del mod">
          <ac:chgData name="Maiken Sørensen" userId="bdc333d2-6d43-4389-a957-fde09bfa5d60" providerId="ADAL" clId="{A4F2EA2F-9703-604D-BFD3-5DA683CB4ACE}" dt="2022-09-23T07:00:04.546" v="366"/>
          <ac:spMkLst>
            <pc:docMk/>
            <pc:sldMk cId="1166060447" sldId="918"/>
            <ac:spMk id="10" creationId="{16B022AC-3C6F-BC4E-5A91-1BD95697F86D}"/>
          </ac:spMkLst>
        </pc:spChg>
      </pc:sldChg>
      <pc:sldChg chg="modSp mod modNotesTx">
        <pc:chgData name="Maiken Sørensen" userId="bdc333d2-6d43-4389-a957-fde09bfa5d60" providerId="ADAL" clId="{A4F2EA2F-9703-604D-BFD3-5DA683CB4ACE}" dt="2022-09-22T16:15:24.732" v="180" actId="20577"/>
        <pc:sldMkLst>
          <pc:docMk/>
          <pc:sldMk cId="2068719948" sldId="920"/>
        </pc:sldMkLst>
        <pc:spChg chg="mod">
          <ac:chgData name="Maiken Sørensen" userId="bdc333d2-6d43-4389-a957-fde09bfa5d60" providerId="ADAL" clId="{A4F2EA2F-9703-604D-BFD3-5DA683CB4ACE}" dt="2022-09-22T16:12:02.128" v="173" actId="20577"/>
          <ac:spMkLst>
            <pc:docMk/>
            <pc:sldMk cId="2068719948" sldId="920"/>
            <ac:spMk id="5" creationId="{BAF67805-D7B6-452D-A821-303484B398E0}"/>
          </ac:spMkLst>
        </pc:spChg>
        <pc:spChg chg="mod">
          <ac:chgData name="Maiken Sørensen" userId="bdc333d2-6d43-4389-a957-fde09bfa5d60" providerId="ADAL" clId="{A4F2EA2F-9703-604D-BFD3-5DA683CB4ACE}" dt="2022-09-22T16:12:33.989" v="175" actId="27636"/>
          <ac:spMkLst>
            <pc:docMk/>
            <pc:sldMk cId="2068719948" sldId="920"/>
            <ac:spMk id="17" creationId="{914D4E80-AA35-1548-92C0-6E11B85E052A}"/>
          </ac:spMkLst>
        </pc:spChg>
      </pc:sldChg>
      <pc:sldChg chg="modSp mod">
        <pc:chgData name="Maiken Sørensen" userId="bdc333d2-6d43-4389-a957-fde09bfa5d60" providerId="ADAL" clId="{A4F2EA2F-9703-604D-BFD3-5DA683CB4ACE}" dt="2022-09-22T16:22:12.272" v="186" actId="14100"/>
        <pc:sldMkLst>
          <pc:docMk/>
          <pc:sldMk cId="1327756107" sldId="932"/>
        </pc:sldMkLst>
        <pc:spChg chg="mod">
          <ac:chgData name="Maiken Sørensen" userId="bdc333d2-6d43-4389-a957-fde09bfa5d60" providerId="ADAL" clId="{A4F2EA2F-9703-604D-BFD3-5DA683CB4ACE}" dt="2022-09-22T16:17:29.549" v="182" actId="14100"/>
          <ac:spMkLst>
            <pc:docMk/>
            <pc:sldMk cId="1327756107" sldId="932"/>
            <ac:spMk id="15" creationId="{6822E607-69E1-9604-3738-E9382877187D}"/>
          </ac:spMkLst>
        </pc:spChg>
        <pc:spChg chg="mod">
          <ac:chgData name="Maiken Sørensen" userId="bdc333d2-6d43-4389-a957-fde09bfa5d60" providerId="ADAL" clId="{A4F2EA2F-9703-604D-BFD3-5DA683CB4ACE}" dt="2022-09-22T16:22:12.272" v="186" actId="14100"/>
          <ac:spMkLst>
            <pc:docMk/>
            <pc:sldMk cId="1327756107" sldId="932"/>
            <ac:spMk id="20" creationId="{CF0EC921-9035-BDDB-CA10-36BE3E7EB684}"/>
          </ac:spMkLst>
        </pc:spChg>
        <pc:spChg chg="mod">
          <ac:chgData name="Maiken Sørensen" userId="bdc333d2-6d43-4389-a957-fde09bfa5d60" providerId="ADAL" clId="{A4F2EA2F-9703-604D-BFD3-5DA683CB4ACE}" dt="2022-09-22T16:21:46.514" v="183" actId="14100"/>
          <ac:spMkLst>
            <pc:docMk/>
            <pc:sldMk cId="1327756107" sldId="932"/>
            <ac:spMk id="22" creationId="{8E271870-10AE-EF77-04A5-24C202B67E14}"/>
          </ac:spMkLst>
        </pc:spChg>
      </pc:sldChg>
      <pc:sldChg chg="modSp mod">
        <pc:chgData name="Maiken Sørensen" userId="bdc333d2-6d43-4389-a957-fde09bfa5d60" providerId="ADAL" clId="{A4F2EA2F-9703-604D-BFD3-5DA683CB4ACE}" dt="2022-09-23T06:50:15.791" v="240" actId="20577"/>
        <pc:sldMkLst>
          <pc:docMk/>
          <pc:sldMk cId="2475961248" sldId="933"/>
        </pc:sldMkLst>
        <pc:spChg chg="mod">
          <ac:chgData name="Maiken Sørensen" userId="bdc333d2-6d43-4389-a957-fde09bfa5d60" providerId="ADAL" clId="{A4F2EA2F-9703-604D-BFD3-5DA683CB4ACE}" dt="2022-09-23T06:48:29.690" v="220" actId="1076"/>
          <ac:spMkLst>
            <pc:docMk/>
            <pc:sldMk cId="2475961248" sldId="933"/>
            <ac:spMk id="20" creationId="{5B88B4D0-76DE-A801-8B30-FF9F0F5ACC38}"/>
          </ac:spMkLst>
        </pc:spChg>
        <pc:spChg chg="mod">
          <ac:chgData name="Maiken Sørensen" userId="bdc333d2-6d43-4389-a957-fde09bfa5d60" providerId="ADAL" clId="{A4F2EA2F-9703-604D-BFD3-5DA683CB4ACE}" dt="2022-09-23T06:49:25.949" v="237" actId="20577"/>
          <ac:spMkLst>
            <pc:docMk/>
            <pc:sldMk cId="2475961248" sldId="933"/>
            <ac:spMk id="23" creationId="{B7F6E76A-45D3-506E-A78B-347632220C18}"/>
          </ac:spMkLst>
        </pc:spChg>
        <pc:spChg chg="mod">
          <ac:chgData name="Maiken Sørensen" userId="bdc333d2-6d43-4389-a957-fde09bfa5d60" providerId="ADAL" clId="{A4F2EA2F-9703-604D-BFD3-5DA683CB4ACE}" dt="2022-09-22T16:29:07.293" v="214" actId="947"/>
          <ac:spMkLst>
            <pc:docMk/>
            <pc:sldMk cId="2475961248" sldId="933"/>
            <ac:spMk id="29" creationId="{74601169-253D-DE07-18CB-2CCEEFEAB99C}"/>
          </ac:spMkLst>
        </pc:spChg>
        <pc:spChg chg="mod">
          <ac:chgData name="Maiken Sørensen" userId="bdc333d2-6d43-4389-a957-fde09bfa5d60" providerId="ADAL" clId="{A4F2EA2F-9703-604D-BFD3-5DA683CB4ACE}" dt="2022-09-23T06:50:15.791" v="240" actId="20577"/>
          <ac:spMkLst>
            <pc:docMk/>
            <pc:sldMk cId="2475961248" sldId="933"/>
            <ac:spMk id="35" creationId="{89E694D9-17FB-A9FF-A5CC-3AA34C5EF398}"/>
          </ac:spMkLst>
        </pc:spChg>
        <pc:spChg chg="mod">
          <ac:chgData name="Maiken Sørensen" userId="bdc333d2-6d43-4389-a957-fde09bfa5d60" providerId="ADAL" clId="{A4F2EA2F-9703-604D-BFD3-5DA683CB4ACE}" dt="2022-09-23T06:50:05.241" v="238" actId="20577"/>
          <ac:spMkLst>
            <pc:docMk/>
            <pc:sldMk cId="2475961248" sldId="933"/>
            <ac:spMk id="38" creationId="{2ECEF1B6-6DAF-443E-9A23-DEEDD2C7B92A}"/>
          </ac:spMkLst>
        </pc:spChg>
        <pc:spChg chg="mod">
          <ac:chgData name="Maiken Sørensen" userId="bdc333d2-6d43-4389-a957-fde09bfa5d60" providerId="ADAL" clId="{A4F2EA2F-9703-604D-BFD3-5DA683CB4ACE}" dt="2022-09-23T06:48:45.490" v="224" actId="14100"/>
          <ac:spMkLst>
            <pc:docMk/>
            <pc:sldMk cId="2475961248" sldId="933"/>
            <ac:spMk id="40" creationId="{0B9BB16A-6934-41E4-A6BB-DF347BD1FDD1}"/>
          </ac:spMkLst>
        </pc:spChg>
        <pc:spChg chg="mod">
          <ac:chgData name="Maiken Sørensen" userId="bdc333d2-6d43-4389-a957-fde09bfa5d60" providerId="ADAL" clId="{A4F2EA2F-9703-604D-BFD3-5DA683CB4ACE}" dt="2022-09-22T16:26:27.727" v="205" actId="1076"/>
          <ac:spMkLst>
            <pc:docMk/>
            <pc:sldMk cId="2475961248" sldId="933"/>
            <ac:spMk id="53" creationId="{BCB31FD6-D5B7-6E59-1DFA-C0D4BC8581D3}"/>
          </ac:spMkLst>
        </pc:spChg>
        <pc:spChg chg="mod">
          <ac:chgData name="Maiken Sørensen" userId="bdc333d2-6d43-4389-a957-fde09bfa5d60" providerId="ADAL" clId="{A4F2EA2F-9703-604D-BFD3-5DA683CB4ACE}" dt="2022-09-22T16:26:39.794" v="206" actId="2085"/>
          <ac:spMkLst>
            <pc:docMk/>
            <pc:sldMk cId="2475961248" sldId="933"/>
            <ac:spMk id="73" creationId="{F038B787-B1EE-87F4-04F7-737B67E30A8E}"/>
          </ac:spMkLst>
        </pc:spChg>
      </pc:sldChg>
      <pc:sldChg chg="addSp delSp modSp mod">
        <pc:chgData name="Maiken Sørensen" userId="bdc333d2-6d43-4389-a957-fde09bfa5d60" providerId="ADAL" clId="{A4F2EA2F-9703-604D-BFD3-5DA683CB4ACE}" dt="2022-09-22T16:13:42.313" v="178" actId="478"/>
        <pc:sldMkLst>
          <pc:docMk/>
          <pc:sldMk cId="646527974" sldId="936"/>
        </pc:sldMkLst>
        <pc:spChg chg="add del mod">
          <ac:chgData name="Maiken Sørensen" userId="bdc333d2-6d43-4389-a957-fde09bfa5d60" providerId="ADAL" clId="{A4F2EA2F-9703-604D-BFD3-5DA683CB4ACE}" dt="2022-09-22T16:13:42.313" v="178" actId="478"/>
          <ac:spMkLst>
            <pc:docMk/>
            <pc:sldMk cId="646527974" sldId="936"/>
            <ac:spMk id="3" creationId="{81A75BC5-8C42-8821-6EE8-F6443893D37E}"/>
          </ac:spMkLst>
        </pc:spChg>
      </pc:sldChg>
      <pc:sldChg chg="add">
        <pc:chgData name="Maiken Sørensen" userId="bdc333d2-6d43-4389-a957-fde09bfa5d60" providerId="ADAL" clId="{A4F2EA2F-9703-604D-BFD3-5DA683CB4ACE}" dt="2022-09-23T06:54:54.353" v="309"/>
        <pc:sldMkLst>
          <pc:docMk/>
          <pc:sldMk cId="3241367743" sldId="937"/>
        </pc:sldMkLst>
      </pc:sldChg>
      <pc:sldChg chg="addSp delSp modSp add del mod modShow">
        <pc:chgData name="Maiken Sørensen" userId="bdc333d2-6d43-4389-a957-fde09bfa5d60" providerId="ADAL" clId="{A4F2EA2F-9703-604D-BFD3-5DA683CB4ACE}" dt="2022-09-23T07:00:06.816" v="367" actId="2696"/>
        <pc:sldMkLst>
          <pc:docMk/>
          <pc:sldMk cId="4224181445" sldId="938"/>
        </pc:sldMkLst>
        <pc:spChg chg="del">
          <ac:chgData name="Maiken Sørensen" userId="bdc333d2-6d43-4389-a957-fde09bfa5d60" providerId="ADAL" clId="{A4F2EA2F-9703-604D-BFD3-5DA683CB4ACE}" dt="2022-09-23T06:56:22.699" v="352" actId="478"/>
          <ac:spMkLst>
            <pc:docMk/>
            <pc:sldMk cId="4224181445" sldId="938"/>
            <ac:spMk id="6" creationId="{ACE9779F-BA7A-114D-BDA2-0FEC1E3D74F3}"/>
          </ac:spMkLst>
        </pc:spChg>
        <pc:spChg chg="add del mod">
          <ac:chgData name="Maiken Sørensen" userId="bdc333d2-6d43-4389-a957-fde09bfa5d60" providerId="ADAL" clId="{A4F2EA2F-9703-604D-BFD3-5DA683CB4ACE}" dt="2022-09-23T06:56:24.892" v="353" actId="478"/>
          <ac:spMkLst>
            <pc:docMk/>
            <pc:sldMk cId="4224181445" sldId="938"/>
            <ac:spMk id="8" creationId="{F21A924E-AD25-82CE-BA14-002DA9E2715F}"/>
          </ac:spMkLst>
        </pc:spChg>
      </pc:sldChg>
    </pc:docChg>
  </pc:docChgLst>
  <pc:docChgLst>
    <pc:chgData name="Martine Klovholt Siggerud" userId="41977762-9bf0-408d-9151-79aeb0aaf34b" providerId="ADAL" clId="{8E669EA1-BA52-5148-89B5-0B20C3F4D144}"/>
    <pc:docChg chg="custSel modSld">
      <pc:chgData name="Martine Klovholt Siggerud" userId="41977762-9bf0-408d-9151-79aeb0aaf34b" providerId="ADAL" clId="{8E669EA1-BA52-5148-89B5-0B20C3F4D144}" dt="2022-09-22T15:52:03.117" v="18" actId="20577"/>
      <pc:docMkLst>
        <pc:docMk/>
      </pc:docMkLst>
      <pc:sldChg chg="addSp delSp modSp mod modClrScheme chgLayout">
        <pc:chgData name="Martine Klovholt Siggerud" userId="41977762-9bf0-408d-9151-79aeb0aaf34b" providerId="ADAL" clId="{8E669EA1-BA52-5148-89B5-0B20C3F4D144}" dt="2022-09-22T15:51:50.216" v="15" actId="478"/>
        <pc:sldMkLst>
          <pc:docMk/>
          <pc:sldMk cId="1166060447" sldId="918"/>
        </pc:sldMkLst>
        <pc:spChg chg="mod ord">
          <ac:chgData name="Martine Klovholt Siggerud" userId="41977762-9bf0-408d-9151-79aeb0aaf34b" providerId="ADAL" clId="{8E669EA1-BA52-5148-89B5-0B20C3F4D144}" dt="2022-09-22T15:50:07.170" v="10" actId="20577"/>
          <ac:spMkLst>
            <pc:docMk/>
            <pc:sldMk cId="1166060447" sldId="918"/>
            <ac:spMk id="2" creationId="{00000000-0000-0000-0000-000000000000}"/>
          </ac:spMkLst>
        </pc:spChg>
        <pc:spChg chg="add mod ord">
          <ac:chgData name="Martine Klovholt Siggerud" userId="41977762-9bf0-408d-9151-79aeb0aaf34b" providerId="ADAL" clId="{8E669EA1-BA52-5148-89B5-0B20C3F4D144}" dt="2022-09-22T15:50:09.017" v="11"/>
          <ac:spMkLst>
            <pc:docMk/>
            <pc:sldMk cId="1166060447" sldId="918"/>
            <ac:spMk id="3" creationId="{054A32BB-8FAA-69DE-19F4-C5ABDC21B372}"/>
          </ac:spMkLst>
        </pc:spChg>
        <pc:spChg chg="add del mod ord">
          <ac:chgData name="Martine Klovholt Siggerud" userId="41977762-9bf0-408d-9151-79aeb0aaf34b" providerId="ADAL" clId="{8E669EA1-BA52-5148-89B5-0B20C3F4D144}" dt="2022-09-22T15:51:50.216" v="15" actId="478"/>
          <ac:spMkLst>
            <pc:docMk/>
            <pc:sldMk cId="1166060447" sldId="918"/>
            <ac:spMk id="4" creationId="{2E81C30A-A14C-EAF1-9A47-E3EF0C43FEC3}"/>
          </ac:spMkLst>
        </pc:spChg>
        <pc:spChg chg="mod ord">
          <ac:chgData name="Martine Klovholt Siggerud" userId="41977762-9bf0-408d-9151-79aeb0aaf34b" providerId="ADAL" clId="{8E669EA1-BA52-5148-89B5-0B20C3F4D144}" dt="2022-09-22T15:44:34.209" v="6" actId="700"/>
          <ac:spMkLst>
            <pc:docMk/>
            <pc:sldMk cId="1166060447" sldId="918"/>
            <ac:spMk id="5" creationId="{00000000-0000-0000-0000-000000000000}"/>
          </ac:spMkLst>
        </pc:spChg>
        <pc:spChg chg="mod ord">
          <ac:chgData name="Martine Klovholt Siggerud" userId="41977762-9bf0-408d-9151-79aeb0aaf34b" providerId="ADAL" clId="{8E669EA1-BA52-5148-89B5-0B20C3F4D144}" dt="2022-09-22T15:50:13.461" v="13" actId="20577"/>
          <ac:spMkLst>
            <pc:docMk/>
            <pc:sldMk cId="1166060447" sldId="918"/>
            <ac:spMk id="6" creationId="{ACE9779F-BA7A-114D-BDA2-0FEC1E3D74F3}"/>
          </ac:spMkLst>
        </pc:spChg>
        <pc:spChg chg="del mod ord">
          <ac:chgData name="Martine Klovholt Siggerud" userId="41977762-9bf0-408d-9151-79aeb0aaf34b" providerId="ADAL" clId="{8E669EA1-BA52-5148-89B5-0B20C3F4D144}" dt="2022-09-22T15:44:34.209" v="6" actId="700"/>
          <ac:spMkLst>
            <pc:docMk/>
            <pc:sldMk cId="1166060447" sldId="918"/>
            <ac:spMk id="8" creationId="{612F1494-E17E-0366-C97C-7941D3CAB398}"/>
          </ac:spMkLst>
        </pc:spChg>
        <pc:spChg chg="del mod ord">
          <ac:chgData name="Martine Klovholt Siggerud" userId="41977762-9bf0-408d-9151-79aeb0aaf34b" providerId="ADAL" clId="{8E669EA1-BA52-5148-89B5-0B20C3F4D144}" dt="2022-09-22T15:44:34.209" v="6" actId="700"/>
          <ac:spMkLst>
            <pc:docMk/>
            <pc:sldMk cId="1166060447" sldId="918"/>
            <ac:spMk id="10" creationId="{E69B63F4-9D7F-ACA8-A947-43D46B69E902}"/>
          </ac:spMkLst>
        </pc:spChg>
        <pc:picChg chg="mod">
          <ac:chgData name="Martine Klovholt Siggerud" userId="41977762-9bf0-408d-9151-79aeb0aaf34b" providerId="ADAL" clId="{8E669EA1-BA52-5148-89B5-0B20C3F4D144}" dt="2022-09-22T15:50:57.713" v="14" actId="1076"/>
          <ac:picMkLst>
            <pc:docMk/>
            <pc:sldMk cId="1166060447" sldId="918"/>
            <ac:picMk id="9" creationId="{E7BB2B90-F7F2-D649-B928-150937E69EED}"/>
          </ac:picMkLst>
        </pc:picChg>
      </pc:sldChg>
      <pc:sldChg chg="addSp delSp modSp mod modClrScheme chgLayout">
        <pc:chgData name="Martine Klovholt Siggerud" userId="41977762-9bf0-408d-9151-79aeb0aaf34b" providerId="ADAL" clId="{8E669EA1-BA52-5148-89B5-0B20C3F4D144}" dt="2022-09-22T15:52:03.117" v="18" actId="20577"/>
        <pc:sldMkLst>
          <pc:docMk/>
          <pc:sldMk cId="2068719948" sldId="920"/>
        </pc:sldMkLst>
        <pc:spChg chg="mod ord">
          <ac:chgData name="Martine Klovholt Siggerud" userId="41977762-9bf0-408d-9151-79aeb0aaf34b" providerId="ADAL" clId="{8E669EA1-BA52-5148-89B5-0B20C3F4D144}" dt="2022-09-22T15:37:00.515" v="0" actId="700"/>
          <ac:spMkLst>
            <pc:docMk/>
            <pc:sldMk cId="2068719948" sldId="920"/>
            <ac:spMk id="2" creationId="{702400FB-1847-7041-B759-AD5EAD2C1A26}"/>
          </ac:spMkLst>
        </pc:spChg>
        <pc:spChg chg="add mod ord">
          <ac:chgData name="Martine Klovholt Siggerud" userId="41977762-9bf0-408d-9151-79aeb0aaf34b" providerId="ADAL" clId="{8E669EA1-BA52-5148-89B5-0B20C3F4D144}" dt="2022-09-22T15:37:00.515" v="0" actId="700"/>
          <ac:spMkLst>
            <pc:docMk/>
            <pc:sldMk cId="2068719948" sldId="920"/>
            <ac:spMk id="3" creationId="{8186B1CC-DFE4-5D2F-F16D-D275DD39258A}"/>
          </ac:spMkLst>
        </pc:spChg>
        <pc:spChg chg="mod ord">
          <ac:chgData name="Martine Klovholt Siggerud" userId="41977762-9bf0-408d-9151-79aeb0aaf34b" providerId="ADAL" clId="{8E669EA1-BA52-5148-89B5-0B20C3F4D144}" dt="2022-09-22T15:37:00.515" v="0" actId="700"/>
          <ac:spMkLst>
            <pc:docMk/>
            <pc:sldMk cId="2068719948" sldId="920"/>
            <ac:spMk id="4" creationId="{E038A795-7017-0B43-BEB9-2B73F519078C}"/>
          </ac:spMkLst>
        </pc:spChg>
        <pc:spChg chg="add mod ord">
          <ac:chgData name="Martine Klovholt Siggerud" userId="41977762-9bf0-408d-9151-79aeb0aaf34b" providerId="ADAL" clId="{8E669EA1-BA52-5148-89B5-0B20C3F4D144}" dt="2022-09-22T15:37:06.568" v="5" actId="20577"/>
          <ac:spMkLst>
            <pc:docMk/>
            <pc:sldMk cId="2068719948" sldId="920"/>
            <ac:spMk id="5" creationId="{BAF67805-D7B6-452D-A821-303484B398E0}"/>
          </ac:spMkLst>
        </pc:spChg>
        <pc:spChg chg="add del mod ord">
          <ac:chgData name="Martine Klovholt Siggerud" userId="41977762-9bf0-408d-9151-79aeb0aaf34b" providerId="ADAL" clId="{8E669EA1-BA52-5148-89B5-0B20C3F4D144}" dt="2022-09-22T15:51:56.078" v="16" actId="478"/>
          <ac:spMkLst>
            <pc:docMk/>
            <pc:sldMk cId="2068719948" sldId="920"/>
            <ac:spMk id="6" creationId="{06B3EAAD-38DF-650D-75D1-4449CC39C908}"/>
          </ac:spMkLst>
        </pc:spChg>
        <pc:spChg chg="mod ord">
          <ac:chgData name="Martine Klovholt Siggerud" userId="41977762-9bf0-408d-9151-79aeb0aaf34b" providerId="ADAL" clId="{8E669EA1-BA52-5148-89B5-0B20C3F4D144}" dt="2022-09-22T15:52:03.117" v="18" actId="20577"/>
          <ac:spMkLst>
            <pc:docMk/>
            <pc:sldMk cId="2068719948" sldId="920"/>
            <ac:spMk id="17" creationId="{914D4E80-AA35-1548-92C0-6E11B85E052A}"/>
          </ac:spMkLst>
        </pc:spChg>
        <pc:spChg chg="del mod ord">
          <ac:chgData name="Martine Klovholt Siggerud" userId="41977762-9bf0-408d-9151-79aeb0aaf34b" providerId="ADAL" clId="{8E669EA1-BA52-5148-89B5-0B20C3F4D144}" dt="2022-09-22T15:37:00.515" v="0" actId="700"/>
          <ac:spMkLst>
            <pc:docMk/>
            <pc:sldMk cId="2068719948" sldId="920"/>
            <ac:spMk id="19" creationId="{8DC30519-32A4-D8CA-4F9E-84C457E8E119}"/>
          </ac:spMkLst>
        </pc:spChg>
        <pc:spChg chg="del mod ord">
          <ac:chgData name="Martine Klovholt Siggerud" userId="41977762-9bf0-408d-9151-79aeb0aaf34b" providerId="ADAL" clId="{8E669EA1-BA52-5148-89B5-0B20C3F4D144}" dt="2022-09-22T15:37:00.515" v="0" actId="700"/>
          <ac:spMkLst>
            <pc:docMk/>
            <pc:sldMk cId="2068719948" sldId="920"/>
            <ac:spMk id="20" creationId="{03701709-B9A8-2393-5924-9266362D5A66}"/>
          </ac:spMkLst>
        </pc:spChg>
      </pc:sldChg>
    </pc:docChg>
  </pc:docChgLst>
  <pc:docChgLst>
    <pc:chgData name="Synne Knutsen" userId="bd159e64-f90e-4da7-97c1-82ee6c0b4ead" providerId="ADAL" clId="{87FB103C-593F-8146-81D6-9B18E3BA56F6}"/>
    <pc:docChg chg="modSld">
      <pc:chgData name="Synne Knutsen" userId="bd159e64-f90e-4da7-97c1-82ee6c0b4ead" providerId="ADAL" clId="{87FB103C-593F-8146-81D6-9B18E3BA56F6}" dt="2022-09-22T10:34:50.024" v="40" actId="20577"/>
      <pc:docMkLst>
        <pc:docMk/>
      </pc:docMkLst>
      <pc:sldChg chg="modSp mod">
        <pc:chgData name="Synne Knutsen" userId="bd159e64-f90e-4da7-97c1-82ee6c0b4ead" providerId="ADAL" clId="{87FB103C-593F-8146-81D6-9B18E3BA56F6}" dt="2022-09-22T10:25:47.710" v="7" actId="20577"/>
        <pc:sldMkLst>
          <pc:docMk/>
          <pc:sldMk cId="1166060447" sldId="918"/>
        </pc:sldMkLst>
        <pc:spChg chg="mod">
          <ac:chgData name="Synne Knutsen" userId="bd159e64-f90e-4da7-97c1-82ee6c0b4ead" providerId="ADAL" clId="{87FB103C-593F-8146-81D6-9B18E3BA56F6}" dt="2022-09-22T10:25:17.804" v="5" actId="20577"/>
          <ac:spMkLst>
            <pc:docMk/>
            <pc:sldMk cId="1166060447" sldId="918"/>
            <ac:spMk id="2" creationId="{00000000-0000-0000-0000-000000000000}"/>
          </ac:spMkLst>
        </pc:spChg>
        <pc:spChg chg="mod">
          <ac:chgData name="Synne Knutsen" userId="bd159e64-f90e-4da7-97c1-82ee6c0b4ead" providerId="ADAL" clId="{87FB103C-593F-8146-81D6-9B18E3BA56F6}" dt="2022-09-22T10:25:47.710" v="7" actId="20577"/>
          <ac:spMkLst>
            <pc:docMk/>
            <pc:sldMk cId="1166060447" sldId="918"/>
            <ac:spMk id="6" creationId="{ACE9779F-BA7A-114D-BDA2-0FEC1E3D74F3}"/>
          </ac:spMkLst>
        </pc:spChg>
      </pc:sldChg>
      <pc:sldChg chg="modSp mod">
        <pc:chgData name="Synne Knutsen" userId="bd159e64-f90e-4da7-97c1-82ee6c0b4ead" providerId="ADAL" clId="{87FB103C-593F-8146-81D6-9B18E3BA56F6}" dt="2022-09-22T10:33:31.521" v="21" actId="20577"/>
        <pc:sldMkLst>
          <pc:docMk/>
          <pc:sldMk cId="2068719948" sldId="920"/>
        </pc:sldMkLst>
        <pc:spChg chg="mod">
          <ac:chgData name="Synne Knutsen" userId="bd159e64-f90e-4da7-97c1-82ee6c0b4ead" providerId="ADAL" clId="{87FB103C-593F-8146-81D6-9B18E3BA56F6}" dt="2022-09-22T10:33:31.521" v="21" actId="20577"/>
          <ac:spMkLst>
            <pc:docMk/>
            <pc:sldMk cId="2068719948" sldId="920"/>
            <ac:spMk id="2" creationId="{702400FB-1847-7041-B759-AD5EAD2C1A26}"/>
          </ac:spMkLst>
        </pc:spChg>
      </pc:sldChg>
      <pc:sldChg chg="modSp mod addCm modNotesTx">
        <pc:chgData name="Synne Knutsen" userId="bd159e64-f90e-4da7-97c1-82ee6c0b4ead" providerId="ADAL" clId="{87FB103C-593F-8146-81D6-9B18E3BA56F6}" dt="2022-09-22T10:32:19.200" v="19" actId="20577"/>
        <pc:sldMkLst>
          <pc:docMk/>
          <pc:sldMk cId="1327756107" sldId="932"/>
        </pc:sldMkLst>
        <pc:spChg chg="mod">
          <ac:chgData name="Synne Knutsen" userId="bd159e64-f90e-4da7-97c1-82ee6c0b4ead" providerId="ADAL" clId="{87FB103C-593F-8146-81D6-9B18E3BA56F6}" dt="2022-09-22T10:23:10.022" v="3" actId="20577"/>
          <ac:spMkLst>
            <pc:docMk/>
            <pc:sldMk cId="1327756107" sldId="932"/>
            <ac:spMk id="21" creationId="{29A45B0E-11F6-9068-FF62-B5CAF4DFD63D}"/>
          </ac:spMkLst>
        </pc:spChg>
      </pc:sldChg>
      <pc:sldChg chg="modSp mod addCm">
        <pc:chgData name="Synne Knutsen" userId="bd159e64-f90e-4da7-97c1-82ee6c0b4ead" providerId="ADAL" clId="{87FB103C-593F-8146-81D6-9B18E3BA56F6}" dt="2022-09-22T10:28:33.031" v="18" actId="20577"/>
        <pc:sldMkLst>
          <pc:docMk/>
          <pc:sldMk cId="2475961248" sldId="933"/>
        </pc:sldMkLst>
        <pc:spChg chg="mod">
          <ac:chgData name="Synne Knutsen" userId="bd159e64-f90e-4da7-97c1-82ee6c0b4ead" providerId="ADAL" clId="{87FB103C-593F-8146-81D6-9B18E3BA56F6}" dt="2022-09-22T10:17:12.097" v="1" actId="20577"/>
          <ac:spMkLst>
            <pc:docMk/>
            <pc:sldMk cId="2475961248" sldId="933"/>
            <ac:spMk id="20" creationId="{5B88B4D0-76DE-A801-8B30-FF9F0F5ACC38}"/>
          </ac:spMkLst>
        </pc:spChg>
        <pc:spChg chg="mod">
          <ac:chgData name="Synne Knutsen" userId="bd159e64-f90e-4da7-97c1-82ee6c0b4ead" providerId="ADAL" clId="{87FB103C-593F-8146-81D6-9B18E3BA56F6}" dt="2022-09-22T10:28:33.031" v="18" actId="20577"/>
          <ac:spMkLst>
            <pc:docMk/>
            <pc:sldMk cId="2475961248" sldId="933"/>
            <ac:spMk id="35" creationId="{89E694D9-17FB-A9FF-A5CC-3AA34C5EF398}"/>
          </ac:spMkLst>
        </pc:spChg>
        <pc:spChg chg="mod">
          <ac:chgData name="Synne Knutsen" userId="bd159e64-f90e-4da7-97c1-82ee6c0b4ead" providerId="ADAL" clId="{87FB103C-593F-8146-81D6-9B18E3BA56F6}" dt="2022-09-22T10:28:29.852" v="17" actId="20577"/>
          <ac:spMkLst>
            <pc:docMk/>
            <pc:sldMk cId="2475961248" sldId="933"/>
            <ac:spMk id="38" creationId="{2ECEF1B6-6DAF-443E-9A23-DEEDD2C7B92A}"/>
          </ac:spMkLst>
        </pc:spChg>
        <pc:spChg chg="mod">
          <ac:chgData name="Synne Knutsen" userId="bd159e64-f90e-4da7-97c1-82ee6c0b4ead" providerId="ADAL" clId="{87FB103C-593F-8146-81D6-9B18E3BA56F6}" dt="2022-09-22T10:28:25.230" v="16" actId="20577"/>
          <ac:spMkLst>
            <pc:docMk/>
            <pc:sldMk cId="2475961248" sldId="933"/>
            <ac:spMk id="40" creationId="{0B9BB16A-6934-41E4-A6BB-DF347BD1FDD1}"/>
          </ac:spMkLst>
        </pc:spChg>
      </pc:sldChg>
      <pc:sldChg chg="modSp mod">
        <pc:chgData name="Synne Knutsen" userId="bd159e64-f90e-4da7-97c1-82ee6c0b4ead" providerId="ADAL" clId="{87FB103C-593F-8146-81D6-9B18E3BA56F6}" dt="2022-09-22T10:34:50.024" v="40" actId="20577"/>
        <pc:sldMkLst>
          <pc:docMk/>
          <pc:sldMk cId="1478843338" sldId="935"/>
        </pc:sldMkLst>
        <pc:spChg chg="mod">
          <ac:chgData name="Synne Knutsen" userId="bd159e64-f90e-4da7-97c1-82ee6c0b4ead" providerId="ADAL" clId="{87FB103C-593F-8146-81D6-9B18E3BA56F6}" dt="2022-09-22T10:34:50.024" v="40" actId="20577"/>
          <ac:spMkLst>
            <pc:docMk/>
            <pc:sldMk cId="1478843338" sldId="935"/>
            <ac:spMk id="10" creationId="{4BD3AE92-C638-DD3F-423D-752099DFDE37}"/>
          </ac:spMkLst>
        </pc:spChg>
      </pc:sldChg>
      <pc:sldChg chg="modSp mod">
        <pc:chgData name="Synne Knutsen" userId="bd159e64-f90e-4da7-97c1-82ee6c0b4ead" providerId="ADAL" clId="{87FB103C-593F-8146-81D6-9B18E3BA56F6}" dt="2022-09-22T10:34:06.022" v="38" actId="20577"/>
        <pc:sldMkLst>
          <pc:docMk/>
          <pc:sldMk cId="646527974" sldId="936"/>
        </pc:sldMkLst>
        <pc:graphicFrameChg chg="modGraphic">
          <ac:chgData name="Synne Knutsen" userId="bd159e64-f90e-4da7-97c1-82ee6c0b4ead" providerId="ADAL" clId="{87FB103C-593F-8146-81D6-9B18E3BA56F6}" dt="2022-09-22T10:34:06.022" v="38" actId="20577"/>
          <ac:graphicFrameMkLst>
            <pc:docMk/>
            <pc:sldMk cId="646527974" sldId="936"/>
            <ac:graphicFrameMk id="4" creationId="{A3D9056F-BE04-FA00-37CE-56CFDCD907F4}"/>
          </ac:graphicFrameMkLst>
        </pc:graphicFrameChg>
      </pc:sldChg>
    </pc:docChg>
  </pc:docChgLst>
  <pc:docChgLst>
    <pc:chgData name="Synne Knutsen" userId="bd159e64-f90e-4da7-97c1-82ee6c0b4ead" providerId="ADAL" clId="{BC6B4698-45D5-374A-9951-FD05A6D634CE}"/>
    <pc:docChg chg="custSel modSld modMainMaster">
      <pc:chgData name="Synne Knutsen" userId="bd159e64-f90e-4da7-97c1-82ee6c0b4ead" providerId="ADAL" clId="{BC6B4698-45D5-374A-9951-FD05A6D634CE}" dt="2022-11-09T13:19:45.511" v="16" actId="404"/>
      <pc:docMkLst>
        <pc:docMk/>
      </pc:docMkLst>
      <pc:sldChg chg="addSp delSp modSp mod">
        <pc:chgData name="Synne Knutsen" userId="bd159e64-f90e-4da7-97c1-82ee6c0b4ead" providerId="ADAL" clId="{BC6B4698-45D5-374A-9951-FD05A6D634CE}" dt="2022-11-09T10:05:53.934" v="11" actId="20577"/>
        <pc:sldMkLst>
          <pc:docMk/>
          <pc:sldMk cId="1130434157" sldId="899"/>
        </pc:sldMkLst>
        <pc:spChg chg="add del mod">
          <ac:chgData name="Synne Knutsen" userId="bd159e64-f90e-4da7-97c1-82ee6c0b4ead" providerId="ADAL" clId="{BC6B4698-45D5-374A-9951-FD05A6D634CE}" dt="2022-11-09T10:03:50.957" v="1" actId="478"/>
          <ac:spMkLst>
            <pc:docMk/>
            <pc:sldMk cId="1130434157" sldId="899"/>
            <ac:spMk id="3" creationId="{40E0E5FB-2FD8-C6DE-D220-F74F7265B5C9}"/>
          </ac:spMkLst>
        </pc:spChg>
        <pc:spChg chg="add del mod">
          <ac:chgData name="Synne Knutsen" userId="bd159e64-f90e-4da7-97c1-82ee6c0b4ead" providerId="ADAL" clId="{BC6B4698-45D5-374A-9951-FD05A6D634CE}" dt="2022-11-09T10:03:54.367" v="3" actId="478"/>
          <ac:spMkLst>
            <pc:docMk/>
            <pc:sldMk cId="1130434157" sldId="899"/>
            <ac:spMk id="5" creationId="{BF04C236-AEDF-32AE-EC13-97F0C75E05B7}"/>
          </ac:spMkLst>
        </pc:spChg>
        <pc:spChg chg="add del mod">
          <ac:chgData name="Synne Knutsen" userId="bd159e64-f90e-4da7-97c1-82ee6c0b4ead" providerId="ADAL" clId="{BC6B4698-45D5-374A-9951-FD05A6D634CE}" dt="2022-11-09T10:03:56.529" v="5" actId="478"/>
          <ac:spMkLst>
            <pc:docMk/>
            <pc:sldMk cId="1130434157" sldId="899"/>
            <ac:spMk id="6" creationId="{078C444D-46FB-6F04-DA01-891601CD39FE}"/>
          </ac:spMkLst>
        </pc:spChg>
        <pc:spChg chg="add del mod">
          <ac:chgData name="Synne Knutsen" userId="bd159e64-f90e-4da7-97c1-82ee6c0b4ead" providerId="ADAL" clId="{BC6B4698-45D5-374A-9951-FD05A6D634CE}" dt="2022-11-09T10:04:20.802" v="7" actId="478"/>
          <ac:spMkLst>
            <pc:docMk/>
            <pc:sldMk cId="1130434157" sldId="899"/>
            <ac:spMk id="7" creationId="{CA8842F5-42A4-1082-0953-DF651288DC1B}"/>
          </ac:spMkLst>
        </pc:spChg>
        <pc:spChg chg="mod">
          <ac:chgData name="Synne Knutsen" userId="bd159e64-f90e-4da7-97c1-82ee6c0b4ead" providerId="ADAL" clId="{BC6B4698-45D5-374A-9951-FD05A6D634CE}" dt="2022-11-09T10:05:53.934" v="11" actId="20577"/>
          <ac:spMkLst>
            <pc:docMk/>
            <pc:sldMk cId="1130434157" sldId="899"/>
            <ac:spMk id="8" creationId="{E0380220-954E-7930-4CE3-9523EDABE247}"/>
          </ac:spMkLst>
        </pc:spChg>
        <pc:spChg chg="add del mod">
          <ac:chgData name="Synne Knutsen" userId="bd159e64-f90e-4da7-97c1-82ee6c0b4ead" providerId="ADAL" clId="{BC6B4698-45D5-374A-9951-FD05A6D634CE}" dt="2022-11-09T10:04:51.794" v="9" actId="478"/>
          <ac:spMkLst>
            <pc:docMk/>
            <pc:sldMk cId="1130434157" sldId="899"/>
            <ac:spMk id="9" creationId="{8D020486-272D-16F2-0EB5-956E48AC1E16}"/>
          </ac:spMkLst>
        </pc:spChg>
      </pc:sldChg>
      <pc:sldMasterChg chg="modSldLayout">
        <pc:chgData name="Synne Knutsen" userId="bd159e64-f90e-4da7-97c1-82ee6c0b4ead" providerId="ADAL" clId="{BC6B4698-45D5-374A-9951-FD05A6D634CE}" dt="2022-11-09T13:19:45.511" v="16" actId="404"/>
        <pc:sldMasterMkLst>
          <pc:docMk/>
          <pc:sldMasterMk cId="3698867497" sldId="2147483648"/>
        </pc:sldMasterMkLst>
        <pc:sldLayoutChg chg="modSp mod">
          <pc:chgData name="Synne Knutsen" userId="bd159e64-f90e-4da7-97c1-82ee6c0b4ead" providerId="ADAL" clId="{BC6B4698-45D5-374A-9951-FD05A6D634CE}" dt="2022-11-09T13:19:45.511" v="16" actId="404"/>
          <pc:sldLayoutMkLst>
            <pc:docMk/>
            <pc:sldMasterMk cId="3698867497" sldId="2147483648"/>
            <pc:sldLayoutMk cId="1917959045" sldId="2147483731"/>
          </pc:sldLayoutMkLst>
          <pc:spChg chg="mod">
            <ac:chgData name="Synne Knutsen" userId="bd159e64-f90e-4da7-97c1-82ee6c0b4ead" providerId="ADAL" clId="{BC6B4698-45D5-374A-9951-FD05A6D634CE}" dt="2022-11-09T13:19:45.511" v="16" actId="404"/>
            <ac:spMkLst>
              <pc:docMk/>
              <pc:sldMasterMk cId="3698867497" sldId="2147483648"/>
              <pc:sldLayoutMk cId="1917959045" sldId="2147483731"/>
              <ac:spMk id="4" creationId="{17A8F562-5A2F-7BF8-30E0-36BA5628BDE0}"/>
            </ac:spMkLst>
          </pc:spChg>
        </pc:sldLayoutChg>
      </pc:sldMasterChg>
    </pc:docChg>
  </pc:docChgLst>
  <pc:docChgLst>
    <pc:chgData name="Martine Klovholt Siggerud" userId="41977762-9bf0-408d-9151-79aeb0aaf34b" providerId="ADAL" clId="{9B485C7C-1790-A74C-B967-A2F54A33E4F7}"/>
    <pc:docChg chg="undo custSel addSld delSld modSld">
      <pc:chgData name="Martine Klovholt Siggerud" userId="41977762-9bf0-408d-9151-79aeb0aaf34b" providerId="ADAL" clId="{9B485C7C-1790-A74C-B967-A2F54A33E4F7}" dt="2022-09-22T11:54:16.487" v="3445" actId="14100"/>
      <pc:docMkLst>
        <pc:docMk/>
      </pc:docMkLst>
      <pc:sldChg chg="modSp mod modNotesTx">
        <pc:chgData name="Martine Klovholt Siggerud" userId="41977762-9bf0-408d-9151-79aeb0aaf34b" providerId="ADAL" clId="{9B485C7C-1790-A74C-B967-A2F54A33E4F7}" dt="2022-09-21T12:26:43.933" v="1619" actId="20577"/>
        <pc:sldMkLst>
          <pc:docMk/>
          <pc:sldMk cId="1130434157" sldId="899"/>
        </pc:sldMkLst>
        <pc:spChg chg="mod">
          <ac:chgData name="Martine Klovholt Siggerud" userId="41977762-9bf0-408d-9151-79aeb0aaf34b" providerId="ADAL" clId="{9B485C7C-1790-A74C-B967-A2F54A33E4F7}" dt="2022-09-21T12:26:43.933" v="1619" actId="20577"/>
          <ac:spMkLst>
            <pc:docMk/>
            <pc:sldMk cId="1130434157" sldId="899"/>
            <ac:spMk id="8" creationId="{E0380220-954E-7930-4CE3-9523EDABE247}"/>
          </ac:spMkLst>
        </pc:spChg>
      </pc:sldChg>
      <pc:sldChg chg="modNotesTx">
        <pc:chgData name="Martine Klovholt Siggerud" userId="41977762-9bf0-408d-9151-79aeb0aaf34b" providerId="ADAL" clId="{9B485C7C-1790-A74C-B967-A2F54A33E4F7}" dt="2022-09-21T07:11:57.490" v="281" actId="20577"/>
        <pc:sldMkLst>
          <pc:docMk/>
          <pc:sldMk cId="360285347" sldId="902"/>
        </pc:sldMkLst>
      </pc:sldChg>
      <pc:sldChg chg="del">
        <pc:chgData name="Martine Klovholt Siggerud" userId="41977762-9bf0-408d-9151-79aeb0aaf34b" providerId="ADAL" clId="{9B485C7C-1790-A74C-B967-A2F54A33E4F7}" dt="2022-09-20T13:28:24.944" v="14" actId="2696"/>
        <pc:sldMkLst>
          <pc:docMk/>
          <pc:sldMk cId="4102455670" sldId="917"/>
        </pc:sldMkLst>
      </pc:sldChg>
      <pc:sldChg chg="addSp delSp modSp mod modClrScheme chgLayout modNotesTx">
        <pc:chgData name="Martine Klovholt Siggerud" userId="41977762-9bf0-408d-9151-79aeb0aaf34b" providerId="ADAL" clId="{9B485C7C-1790-A74C-B967-A2F54A33E4F7}" dt="2022-09-22T11:28:29.948" v="3423" actId="255"/>
        <pc:sldMkLst>
          <pc:docMk/>
          <pc:sldMk cId="1166060447" sldId="918"/>
        </pc:sldMkLst>
        <pc:spChg chg="mod ord">
          <ac:chgData name="Martine Klovholt Siggerud" userId="41977762-9bf0-408d-9151-79aeb0aaf34b" providerId="ADAL" clId="{9B485C7C-1790-A74C-B967-A2F54A33E4F7}" dt="2022-09-22T11:28:29.948" v="3423" actId="255"/>
          <ac:spMkLst>
            <pc:docMk/>
            <pc:sldMk cId="1166060447" sldId="918"/>
            <ac:spMk id="2" creationId="{00000000-0000-0000-0000-000000000000}"/>
          </ac:spMkLst>
        </pc:spChg>
        <pc:spChg chg="add del mod">
          <ac:chgData name="Martine Klovholt Siggerud" userId="41977762-9bf0-408d-9151-79aeb0aaf34b" providerId="ADAL" clId="{9B485C7C-1790-A74C-B967-A2F54A33E4F7}" dt="2022-09-21T12:27:19.089" v="1625" actId="478"/>
          <ac:spMkLst>
            <pc:docMk/>
            <pc:sldMk cId="1166060447" sldId="918"/>
            <ac:spMk id="3" creationId="{06A21930-540F-E9F5-F855-0F050B96748C}"/>
          </ac:spMkLst>
        </pc:spChg>
        <pc:spChg chg="add del mod ord">
          <ac:chgData name="Martine Klovholt Siggerud" userId="41977762-9bf0-408d-9151-79aeb0aaf34b" providerId="ADAL" clId="{9B485C7C-1790-A74C-B967-A2F54A33E4F7}" dt="2022-09-22T10:04:16.725" v="2966" actId="700"/>
          <ac:spMkLst>
            <pc:docMk/>
            <pc:sldMk cId="1166060447" sldId="918"/>
            <ac:spMk id="4" creationId="{142FE873-6FDE-1793-A6BA-FF4277D24EDA}"/>
          </ac:spMkLst>
        </pc:spChg>
        <pc:spChg chg="mod ord">
          <ac:chgData name="Martine Klovholt Siggerud" userId="41977762-9bf0-408d-9151-79aeb0aaf34b" providerId="ADAL" clId="{9B485C7C-1790-A74C-B967-A2F54A33E4F7}" dt="2022-09-22T10:04:16.725" v="2966" actId="700"/>
          <ac:spMkLst>
            <pc:docMk/>
            <pc:sldMk cId="1166060447" sldId="918"/>
            <ac:spMk id="5" creationId="{00000000-0000-0000-0000-000000000000}"/>
          </ac:spMkLst>
        </pc:spChg>
        <pc:spChg chg="mod ord">
          <ac:chgData name="Martine Klovholt Siggerud" userId="41977762-9bf0-408d-9151-79aeb0aaf34b" providerId="ADAL" clId="{9B485C7C-1790-A74C-B967-A2F54A33E4F7}" dt="2022-09-22T10:04:16.725" v="2966" actId="700"/>
          <ac:spMkLst>
            <pc:docMk/>
            <pc:sldMk cId="1166060447" sldId="918"/>
            <ac:spMk id="6" creationId="{ACE9779F-BA7A-114D-BDA2-0FEC1E3D74F3}"/>
          </ac:spMkLst>
        </pc:spChg>
        <pc:spChg chg="add del mod ord">
          <ac:chgData name="Martine Klovholt Siggerud" userId="41977762-9bf0-408d-9151-79aeb0aaf34b" providerId="ADAL" clId="{9B485C7C-1790-A74C-B967-A2F54A33E4F7}" dt="2022-09-22T10:01:17.362" v="2953" actId="478"/>
          <ac:spMkLst>
            <pc:docMk/>
            <pc:sldMk cId="1166060447" sldId="918"/>
            <ac:spMk id="7" creationId="{FCEA3820-EA2D-024B-6CFC-239C4737A3F4}"/>
          </ac:spMkLst>
        </pc:spChg>
        <pc:spChg chg="add mod ord">
          <ac:chgData name="Martine Klovholt Siggerud" userId="41977762-9bf0-408d-9151-79aeb0aaf34b" providerId="ADAL" clId="{9B485C7C-1790-A74C-B967-A2F54A33E4F7}" dt="2022-09-22T10:04:16.725" v="2966" actId="700"/>
          <ac:spMkLst>
            <pc:docMk/>
            <pc:sldMk cId="1166060447" sldId="918"/>
            <ac:spMk id="8" creationId="{612F1494-E17E-0366-C97C-7941D3CAB398}"/>
          </ac:spMkLst>
        </pc:spChg>
        <pc:spChg chg="add mod ord">
          <ac:chgData name="Martine Klovholt Siggerud" userId="41977762-9bf0-408d-9151-79aeb0aaf34b" providerId="ADAL" clId="{9B485C7C-1790-A74C-B967-A2F54A33E4F7}" dt="2022-09-22T10:04:16.725" v="2966" actId="700"/>
          <ac:spMkLst>
            <pc:docMk/>
            <pc:sldMk cId="1166060447" sldId="918"/>
            <ac:spMk id="10" creationId="{E69B63F4-9D7F-ACA8-A947-43D46B69E902}"/>
          </ac:spMkLst>
        </pc:spChg>
        <pc:spChg chg="add del mod">
          <ac:chgData name="Martine Klovholt Siggerud" userId="41977762-9bf0-408d-9151-79aeb0aaf34b" providerId="ADAL" clId="{9B485C7C-1790-A74C-B967-A2F54A33E4F7}" dt="2022-09-22T10:01:14.064" v="2952" actId="700"/>
          <ac:spMkLst>
            <pc:docMk/>
            <pc:sldMk cId="1166060447" sldId="918"/>
            <ac:spMk id="14" creationId="{3506135E-9DA6-C375-AA4F-E25850A98044}"/>
          </ac:spMkLst>
        </pc:spChg>
        <pc:picChg chg="mod ord">
          <ac:chgData name="Martine Klovholt Siggerud" userId="41977762-9bf0-408d-9151-79aeb0aaf34b" providerId="ADAL" clId="{9B485C7C-1790-A74C-B967-A2F54A33E4F7}" dt="2022-09-22T11:23:25.720" v="3416" actId="1076"/>
          <ac:picMkLst>
            <pc:docMk/>
            <pc:sldMk cId="1166060447" sldId="918"/>
            <ac:picMk id="9" creationId="{E7BB2B90-F7F2-D649-B928-150937E69EED}"/>
          </ac:picMkLst>
        </pc:picChg>
      </pc:sldChg>
      <pc:sldChg chg="del">
        <pc:chgData name="Martine Klovholt Siggerud" userId="41977762-9bf0-408d-9151-79aeb0aaf34b" providerId="ADAL" clId="{9B485C7C-1790-A74C-B967-A2F54A33E4F7}" dt="2022-09-20T13:28:03.105" v="9" actId="2696"/>
        <pc:sldMkLst>
          <pc:docMk/>
          <pc:sldMk cId="4189511926" sldId="919"/>
        </pc:sldMkLst>
      </pc:sldChg>
      <pc:sldChg chg="addSp delSp modSp mod modClrScheme chgLayout">
        <pc:chgData name="Martine Klovholt Siggerud" userId="41977762-9bf0-408d-9151-79aeb0aaf34b" providerId="ADAL" clId="{9B485C7C-1790-A74C-B967-A2F54A33E4F7}" dt="2022-09-22T11:23:18.049" v="3415" actId="1076"/>
        <pc:sldMkLst>
          <pc:docMk/>
          <pc:sldMk cId="2068719948" sldId="920"/>
        </pc:sldMkLst>
        <pc:spChg chg="mod ord">
          <ac:chgData name="Martine Klovholt Siggerud" userId="41977762-9bf0-408d-9151-79aeb0aaf34b" providerId="ADAL" clId="{9B485C7C-1790-A74C-B967-A2F54A33E4F7}" dt="2022-09-22T10:03:57.836" v="2965" actId="700"/>
          <ac:spMkLst>
            <pc:docMk/>
            <pc:sldMk cId="2068719948" sldId="920"/>
            <ac:spMk id="2" creationId="{702400FB-1847-7041-B759-AD5EAD2C1A26}"/>
          </ac:spMkLst>
        </pc:spChg>
        <pc:spChg chg="add del mod">
          <ac:chgData name="Martine Klovholt Siggerud" userId="41977762-9bf0-408d-9151-79aeb0aaf34b" providerId="ADAL" clId="{9B485C7C-1790-A74C-B967-A2F54A33E4F7}" dt="2022-09-20T13:27:58.227" v="8" actId="478"/>
          <ac:spMkLst>
            <pc:docMk/>
            <pc:sldMk cId="2068719948" sldId="920"/>
            <ac:spMk id="3" creationId="{4F8C79A2-BAED-1F61-D862-D8FBCFAE2CBE}"/>
          </ac:spMkLst>
        </pc:spChg>
        <pc:spChg chg="mod ord">
          <ac:chgData name="Martine Klovholt Siggerud" userId="41977762-9bf0-408d-9151-79aeb0aaf34b" providerId="ADAL" clId="{9B485C7C-1790-A74C-B967-A2F54A33E4F7}" dt="2022-09-22T10:03:57.836" v="2965" actId="700"/>
          <ac:spMkLst>
            <pc:docMk/>
            <pc:sldMk cId="2068719948" sldId="920"/>
            <ac:spMk id="4" creationId="{E038A795-7017-0B43-BEB9-2B73F519078C}"/>
          </ac:spMkLst>
        </pc:spChg>
        <pc:spChg chg="add del mod ord">
          <ac:chgData name="Martine Klovholt Siggerud" userId="41977762-9bf0-408d-9151-79aeb0aaf34b" providerId="ADAL" clId="{9B485C7C-1790-A74C-B967-A2F54A33E4F7}" dt="2022-09-21T07:11:12.721" v="277" actId="700"/>
          <ac:spMkLst>
            <pc:docMk/>
            <pc:sldMk cId="2068719948" sldId="920"/>
            <ac:spMk id="5" creationId="{64713BB4-AEB1-55EC-5775-4BD2082452D8}"/>
          </ac:spMkLst>
        </pc:spChg>
        <pc:spChg chg="add del mod ord">
          <ac:chgData name="Martine Klovholt Siggerud" userId="41977762-9bf0-408d-9151-79aeb0aaf34b" providerId="ADAL" clId="{9B485C7C-1790-A74C-B967-A2F54A33E4F7}" dt="2022-09-21T07:11:12.721" v="277" actId="700"/>
          <ac:spMkLst>
            <pc:docMk/>
            <pc:sldMk cId="2068719948" sldId="920"/>
            <ac:spMk id="6" creationId="{2942E417-0416-C76F-01F5-A533A074C592}"/>
          </ac:spMkLst>
        </pc:spChg>
        <pc:spChg chg="add del mod">
          <ac:chgData name="Martine Klovholt Siggerud" userId="41977762-9bf0-408d-9151-79aeb0aaf34b" providerId="ADAL" clId="{9B485C7C-1790-A74C-B967-A2F54A33E4F7}" dt="2022-09-21T13:17:10.581" v="2170" actId="478"/>
          <ac:spMkLst>
            <pc:docMk/>
            <pc:sldMk cId="2068719948" sldId="920"/>
            <ac:spMk id="8" creationId="{938500D2-654B-8B72-842A-87748EC08B8C}"/>
          </ac:spMkLst>
        </pc:spChg>
        <pc:spChg chg="add del mod ord">
          <ac:chgData name="Martine Klovholt Siggerud" userId="41977762-9bf0-408d-9151-79aeb0aaf34b" providerId="ADAL" clId="{9B485C7C-1790-A74C-B967-A2F54A33E4F7}" dt="2022-09-22T10:02:06.173" v="2956" actId="700"/>
          <ac:spMkLst>
            <pc:docMk/>
            <pc:sldMk cId="2068719948" sldId="920"/>
            <ac:spMk id="9" creationId="{92B80D85-A022-B84F-EBCF-A0544EDC6066}"/>
          </ac:spMkLst>
        </pc:spChg>
        <pc:spChg chg="add del mod ord">
          <ac:chgData name="Martine Klovholt Siggerud" userId="41977762-9bf0-408d-9151-79aeb0aaf34b" providerId="ADAL" clId="{9B485C7C-1790-A74C-B967-A2F54A33E4F7}" dt="2022-09-22T10:02:06.173" v="2956" actId="700"/>
          <ac:spMkLst>
            <pc:docMk/>
            <pc:sldMk cId="2068719948" sldId="920"/>
            <ac:spMk id="10" creationId="{4588A5F8-0949-0010-C031-5676E791072D}"/>
          </ac:spMkLst>
        </pc:spChg>
        <pc:spChg chg="add del mod ord">
          <ac:chgData name="Martine Klovholt Siggerud" userId="41977762-9bf0-408d-9151-79aeb0aaf34b" providerId="ADAL" clId="{9B485C7C-1790-A74C-B967-A2F54A33E4F7}" dt="2022-09-22T10:02:06.173" v="2956" actId="700"/>
          <ac:spMkLst>
            <pc:docMk/>
            <pc:sldMk cId="2068719948" sldId="920"/>
            <ac:spMk id="11" creationId="{C31C479D-33E1-E338-AA64-6AB5130D89BA}"/>
          </ac:spMkLst>
        </pc:spChg>
        <pc:spChg chg="add del mod ord">
          <ac:chgData name="Martine Klovholt Siggerud" userId="41977762-9bf0-408d-9151-79aeb0aaf34b" providerId="ADAL" clId="{9B485C7C-1790-A74C-B967-A2F54A33E4F7}" dt="2022-09-22T10:02:08.693" v="2958" actId="700"/>
          <ac:spMkLst>
            <pc:docMk/>
            <pc:sldMk cId="2068719948" sldId="920"/>
            <ac:spMk id="12" creationId="{204216B8-0FB3-279A-B943-3F798257993A}"/>
          </ac:spMkLst>
        </pc:spChg>
        <pc:spChg chg="add del mod ord">
          <ac:chgData name="Martine Klovholt Siggerud" userId="41977762-9bf0-408d-9151-79aeb0aaf34b" providerId="ADAL" clId="{9B485C7C-1790-A74C-B967-A2F54A33E4F7}" dt="2022-09-22T10:02:08.693" v="2958" actId="700"/>
          <ac:spMkLst>
            <pc:docMk/>
            <pc:sldMk cId="2068719948" sldId="920"/>
            <ac:spMk id="13" creationId="{EB3FDE20-4079-D61F-BBC4-76B33285E3E0}"/>
          </ac:spMkLst>
        </pc:spChg>
        <pc:spChg chg="add del mod ord">
          <ac:chgData name="Martine Klovholt Siggerud" userId="41977762-9bf0-408d-9151-79aeb0aaf34b" providerId="ADAL" clId="{9B485C7C-1790-A74C-B967-A2F54A33E4F7}" dt="2022-09-22T10:03:57.836" v="2965" actId="700"/>
          <ac:spMkLst>
            <pc:docMk/>
            <pc:sldMk cId="2068719948" sldId="920"/>
            <ac:spMk id="14" creationId="{BB7E2136-4718-D384-AD8D-C3760E7059CC}"/>
          </ac:spMkLst>
        </pc:spChg>
        <pc:spChg chg="add del mod ord">
          <ac:chgData name="Martine Klovholt Siggerud" userId="41977762-9bf0-408d-9151-79aeb0aaf34b" providerId="ADAL" clId="{9B485C7C-1790-A74C-B967-A2F54A33E4F7}" dt="2022-09-22T10:03:57.836" v="2965" actId="700"/>
          <ac:spMkLst>
            <pc:docMk/>
            <pc:sldMk cId="2068719948" sldId="920"/>
            <ac:spMk id="15" creationId="{FA1348B1-62FA-A171-0AA0-605551A4157E}"/>
          </ac:spMkLst>
        </pc:spChg>
        <pc:spChg chg="add del mod ord">
          <ac:chgData name="Martine Klovholt Siggerud" userId="41977762-9bf0-408d-9151-79aeb0aaf34b" providerId="ADAL" clId="{9B485C7C-1790-A74C-B967-A2F54A33E4F7}" dt="2022-09-22T10:03:39.401" v="2964" actId="700"/>
          <ac:spMkLst>
            <pc:docMk/>
            <pc:sldMk cId="2068719948" sldId="920"/>
            <ac:spMk id="16" creationId="{DC4E9709-8193-5513-F0A3-C6E0F63D30A5}"/>
          </ac:spMkLst>
        </pc:spChg>
        <pc:spChg chg="mod ord">
          <ac:chgData name="Martine Klovholt Siggerud" userId="41977762-9bf0-408d-9151-79aeb0aaf34b" providerId="ADAL" clId="{9B485C7C-1790-A74C-B967-A2F54A33E4F7}" dt="2022-09-22T10:03:57.836" v="2965" actId="700"/>
          <ac:spMkLst>
            <pc:docMk/>
            <pc:sldMk cId="2068719948" sldId="920"/>
            <ac:spMk id="17" creationId="{914D4E80-AA35-1548-92C0-6E11B85E052A}"/>
          </ac:spMkLst>
        </pc:spChg>
        <pc:spChg chg="add del mod ord">
          <ac:chgData name="Martine Klovholt Siggerud" userId="41977762-9bf0-408d-9151-79aeb0aaf34b" providerId="ADAL" clId="{9B485C7C-1790-A74C-B967-A2F54A33E4F7}" dt="2022-09-22T10:03:39.401" v="2964" actId="700"/>
          <ac:spMkLst>
            <pc:docMk/>
            <pc:sldMk cId="2068719948" sldId="920"/>
            <ac:spMk id="18" creationId="{DCCFCBA6-4268-836B-E9F9-F40A3FF0C92B}"/>
          </ac:spMkLst>
        </pc:spChg>
        <pc:spChg chg="add mod ord">
          <ac:chgData name="Martine Klovholt Siggerud" userId="41977762-9bf0-408d-9151-79aeb0aaf34b" providerId="ADAL" clId="{9B485C7C-1790-A74C-B967-A2F54A33E4F7}" dt="2022-09-22T10:03:57.836" v="2965" actId="700"/>
          <ac:spMkLst>
            <pc:docMk/>
            <pc:sldMk cId="2068719948" sldId="920"/>
            <ac:spMk id="19" creationId="{8DC30519-32A4-D8CA-4F9E-84C457E8E119}"/>
          </ac:spMkLst>
        </pc:spChg>
        <pc:spChg chg="add mod ord">
          <ac:chgData name="Martine Klovholt Siggerud" userId="41977762-9bf0-408d-9151-79aeb0aaf34b" providerId="ADAL" clId="{9B485C7C-1790-A74C-B967-A2F54A33E4F7}" dt="2022-09-22T10:03:57.836" v="2965" actId="700"/>
          <ac:spMkLst>
            <pc:docMk/>
            <pc:sldMk cId="2068719948" sldId="920"/>
            <ac:spMk id="20" creationId="{03701709-B9A8-2393-5924-9266362D5A66}"/>
          </ac:spMkLst>
        </pc:spChg>
        <pc:spChg chg="add del mod ord">
          <ac:chgData name="Martine Klovholt Siggerud" userId="41977762-9bf0-408d-9151-79aeb0aaf34b" providerId="ADAL" clId="{9B485C7C-1790-A74C-B967-A2F54A33E4F7}" dt="2022-09-22T10:01:34.842" v="2954" actId="700"/>
          <ac:spMkLst>
            <pc:docMk/>
            <pc:sldMk cId="2068719948" sldId="920"/>
            <ac:spMk id="22" creationId="{2A7A534C-5B3F-010F-3D1C-B68B23276A79}"/>
          </ac:spMkLst>
        </pc:spChg>
        <pc:picChg chg="mod">
          <ac:chgData name="Martine Klovholt Siggerud" userId="41977762-9bf0-408d-9151-79aeb0aaf34b" providerId="ADAL" clId="{9B485C7C-1790-A74C-B967-A2F54A33E4F7}" dt="2022-09-22T11:23:18.049" v="3415" actId="1076"/>
          <ac:picMkLst>
            <pc:docMk/>
            <pc:sldMk cId="2068719948" sldId="920"/>
            <ac:picMk id="7" creationId="{62ACC596-937E-574D-945A-91EE7D67143A}"/>
          </ac:picMkLst>
        </pc:picChg>
      </pc:sldChg>
      <pc:sldChg chg="del">
        <pc:chgData name="Martine Klovholt Siggerud" userId="41977762-9bf0-408d-9151-79aeb0aaf34b" providerId="ADAL" clId="{9B485C7C-1790-A74C-B967-A2F54A33E4F7}" dt="2022-09-20T13:28:04.464" v="10" actId="2696"/>
        <pc:sldMkLst>
          <pc:docMk/>
          <pc:sldMk cId="1541659023" sldId="924"/>
        </pc:sldMkLst>
      </pc:sldChg>
      <pc:sldChg chg="del">
        <pc:chgData name="Martine Klovholt Siggerud" userId="41977762-9bf0-408d-9151-79aeb0aaf34b" providerId="ADAL" clId="{9B485C7C-1790-A74C-B967-A2F54A33E4F7}" dt="2022-09-20T13:28:05.550" v="11" actId="2696"/>
        <pc:sldMkLst>
          <pc:docMk/>
          <pc:sldMk cId="1306734182" sldId="925"/>
        </pc:sldMkLst>
      </pc:sldChg>
      <pc:sldChg chg="del">
        <pc:chgData name="Martine Klovholt Siggerud" userId="41977762-9bf0-408d-9151-79aeb0aaf34b" providerId="ADAL" clId="{9B485C7C-1790-A74C-B967-A2F54A33E4F7}" dt="2022-09-20T13:28:10.591" v="12" actId="2696"/>
        <pc:sldMkLst>
          <pc:docMk/>
          <pc:sldMk cId="327862325" sldId="929"/>
        </pc:sldMkLst>
      </pc:sldChg>
      <pc:sldChg chg="del">
        <pc:chgData name="Martine Klovholt Siggerud" userId="41977762-9bf0-408d-9151-79aeb0aaf34b" providerId="ADAL" clId="{9B485C7C-1790-A74C-B967-A2F54A33E4F7}" dt="2022-09-20T13:28:12.778" v="13" actId="2696"/>
        <pc:sldMkLst>
          <pc:docMk/>
          <pc:sldMk cId="3470592477" sldId="931"/>
        </pc:sldMkLst>
      </pc:sldChg>
      <pc:sldChg chg="addSp delSp modSp mod">
        <pc:chgData name="Martine Klovholt Siggerud" userId="41977762-9bf0-408d-9151-79aeb0aaf34b" providerId="ADAL" clId="{9B485C7C-1790-A74C-B967-A2F54A33E4F7}" dt="2022-09-22T11:17:52.155" v="3408" actId="20577"/>
        <pc:sldMkLst>
          <pc:docMk/>
          <pc:sldMk cId="1327756107" sldId="932"/>
        </pc:sldMkLst>
        <pc:spChg chg="add mod">
          <ac:chgData name="Martine Klovholt Siggerud" userId="41977762-9bf0-408d-9151-79aeb0aaf34b" providerId="ADAL" clId="{9B485C7C-1790-A74C-B967-A2F54A33E4F7}" dt="2022-09-22T11:17:52.155" v="3408" actId="20577"/>
          <ac:spMkLst>
            <pc:docMk/>
            <pc:sldMk cId="1327756107" sldId="932"/>
            <ac:spMk id="3" creationId="{ACA375B5-5E2F-E884-A77A-0586E0350FE2}"/>
          </ac:spMkLst>
        </pc:spChg>
        <pc:spChg chg="add del mod">
          <ac:chgData name="Martine Klovholt Siggerud" userId="41977762-9bf0-408d-9151-79aeb0aaf34b" providerId="ADAL" clId="{9B485C7C-1790-A74C-B967-A2F54A33E4F7}" dt="2022-09-22T09:55:59.930" v="2902" actId="478"/>
          <ac:spMkLst>
            <pc:docMk/>
            <pc:sldMk cId="1327756107" sldId="932"/>
            <ac:spMk id="3" creationId="{BBC745F4-7E0D-20A3-3103-2940DA2EFF86}"/>
          </ac:spMkLst>
        </pc:spChg>
        <pc:spChg chg="del mod">
          <ac:chgData name="Martine Klovholt Siggerud" userId="41977762-9bf0-408d-9151-79aeb0aaf34b" providerId="ADAL" clId="{9B485C7C-1790-A74C-B967-A2F54A33E4F7}" dt="2022-09-22T11:17:46.634" v="3406" actId="478"/>
          <ac:spMkLst>
            <pc:docMk/>
            <pc:sldMk cId="1327756107" sldId="932"/>
            <ac:spMk id="5" creationId="{4AA325A2-3A43-7C70-796B-7BFAA113E2C1}"/>
          </ac:spMkLst>
        </pc:spChg>
        <pc:spChg chg="add del mod">
          <ac:chgData name="Martine Klovholt Siggerud" userId="41977762-9bf0-408d-9151-79aeb0aaf34b" providerId="ADAL" clId="{9B485C7C-1790-A74C-B967-A2F54A33E4F7}" dt="2022-09-22T09:55:58.273" v="2901" actId="478"/>
          <ac:spMkLst>
            <pc:docMk/>
            <pc:sldMk cId="1327756107" sldId="932"/>
            <ac:spMk id="6" creationId="{5EDA2CF0-FDF6-E186-E54B-66F5EEAF5A80}"/>
          </ac:spMkLst>
        </pc:spChg>
        <pc:spChg chg="del mod">
          <ac:chgData name="Martine Klovholt Siggerud" userId="41977762-9bf0-408d-9151-79aeb0aaf34b" providerId="ADAL" clId="{9B485C7C-1790-A74C-B967-A2F54A33E4F7}" dt="2022-09-22T09:54:56.822" v="2893" actId="478"/>
          <ac:spMkLst>
            <pc:docMk/>
            <pc:sldMk cId="1327756107" sldId="932"/>
            <ac:spMk id="8" creationId="{EC5E6C72-EBA4-1BE0-8174-6904CE2C7B3B}"/>
          </ac:spMkLst>
        </pc:spChg>
        <pc:spChg chg="add del">
          <ac:chgData name="Martine Klovholt Siggerud" userId="41977762-9bf0-408d-9151-79aeb0aaf34b" providerId="ADAL" clId="{9B485C7C-1790-A74C-B967-A2F54A33E4F7}" dt="2022-09-22T09:56:09.260" v="2904" actId="478"/>
          <ac:spMkLst>
            <pc:docMk/>
            <pc:sldMk cId="1327756107" sldId="932"/>
            <ac:spMk id="9" creationId="{BFD7E097-CF2F-F577-56FF-AB9DE92EBC9D}"/>
          </ac:spMkLst>
        </pc:spChg>
        <pc:spChg chg="add del">
          <ac:chgData name="Martine Klovholt Siggerud" userId="41977762-9bf0-408d-9151-79aeb0aaf34b" providerId="ADAL" clId="{9B485C7C-1790-A74C-B967-A2F54A33E4F7}" dt="2022-09-22T09:56:35.593" v="2906" actId="478"/>
          <ac:spMkLst>
            <pc:docMk/>
            <pc:sldMk cId="1327756107" sldId="932"/>
            <ac:spMk id="11" creationId="{534C932B-D817-84AC-86C5-99F17E1A66C5}"/>
          </ac:spMkLst>
        </pc:spChg>
        <pc:spChg chg="add del mod">
          <ac:chgData name="Martine Klovholt Siggerud" userId="41977762-9bf0-408d-9151-79aeb0aaf34b" providerId="ADAL" clId="{9B485C7C-1790-A74C-B967-A2F54A33E4F7}" dt="2022-09-22T09:57:15.633" v="2908"/>
          <ac:spMkLst>
            <pc:docMk/>
            <pc:sldMk cId="1327756107" sldId="932"/>
            <ac:spMk id="12" creationId="{37DF719F-7C78-BA85-332E-7C444E1B7273}"/>
          </ac:spMkLst>
        </pc:spChg>
        <pc:spChg chg="add del mod">
          <ac:chgData name="Martine Klovholt Siggerud" userId="41977762-9bf0-408d-9151-79aeb0aaf34b" providerId="ADAL" clId="{9B485C7C-1790-A74C-B967-A2F54A33E4F7}" dt="2022-09-22T09:57:15.633" v="2908"/>
          <ac:spMkLst>
            <pc:docMk/>
            <pc:sldMk cId="1327756107" sldId="932"/>
            <ac:spMk id="13" creationId="{5B1707B9-B4EB-0861-38A3-C65EB7B226F5}"/>
          </ac:spMkLst>
        </pc:spChg>
        <pc:spChg chg="add del mod">
          <ac:chgData name="Martine Klovholt Siggerud" userId="41977762-9bf0-408d-9151-79aeb0aaf34b" providerId="ADAL" clId="{9B485C7C-1790-A74C-B967-A2F54A33E4F7}" dt="2022-09-22T09:58:21.682" v="2920" actId="478"/>
          <ac:spMkLst>
            <pc:docMk/>
            <pc:sldMk cId="1327756107" sldId="932"/>
            <ac:spMk id="14" creationId="{22728279-0A84-7204-0A6C-02B206BEBD39}"/>
          </ac:spMkLst>
        </pc:spChg>
        <pc:spChg chg="add mod">
          <ac:chgData name="Martine Klovholt Siggerud" userId="41977762-9bf0-408d-9151-79aeb0aaf34b" providerId="ADAL" clId="{9B485C7C-1790-A74C-B967-A2F54A33E4F7}" dt="2022-09-22T11:15:39.695" v="3395" actId="1076"/>
          <ac:spMkLst>
            <pc:docMk/>
            <pc:sldMk cId="1327756107" sldId="932"/>
            <ac:spMk id="15" creationId="{6822E607-69E1-9604-3738-E9382877187D}"/>
          </ac:spMkLst>
        </pc:spChg>
        <pc:spChg chg="add del mod">
          <ac:chgData name="Martine Klovholt Siggerud" userId="41977762-9bf0-408d-9151-79aeb0aaf34b" providerId="ADAL" clId="{9B485C7C-1790-A74C-B967-A2F54A33E4F7}" dt="2022-09-22T09:58:21.682" v="2920" actId="478"/>
          <ac:spMkLst>
            <pc:docMk/>
            <pc:sldMk cId="1327756107" sldId="932"/>
            <ac:spMk id="16" creationId="{F58891AC-B58B-1423-A4F9-F916394FFF75}"/>
          </ac:spMkLst>
        </pc:spChg>
        <pc:spChg chg="add mod">
          <ac:chgData name="Martine Klovholt Siggerud" userId="41977762-9bf0-408d-9151-79aeb0aaf34b" providerId="ADAL" clId="{9B485C7C-1790-A74C-B967-A2F54A33E4F7}" dt="2022-09-22T09:58:54.105" v="2926" actId="164"/>
          <ac:spMkLst>
            <pc:docMk/>
            <pc:sldMk cId="1327756107" sldId="932"/>
            <ac:spMk id="17" creationId="{71A8AB82-27C6-B79E-CA07-C1C3143999B5}"/>
          </ac:spMkLst>
        </pc:spChg>
        <pc:spChg chg="add del mod">
          <ac:chgData name="Martine Klovholt Siggerud" userId="41977762-9bf0-408d-9151-79aeb0aaf34b" providerId="ADAL" clId="{9B485C7C-1790-A74C-B967-A2F54A33E4F7}" dt="2022-09-22T09:58:21.682" v="2920" actId="478"/>
          <ac:spMkLst>
            <pc:docMk/>
            <pc:sldMk cId="1327756107" sldId="932"/>
            <ac:spMk id="18" creationId="{41336B71-3910-0F9C-A78A-CC100D20ED4E}"/>
          </ac:spMkLst>
        </pc:spChg>
        <pc:spChg chg="mod">
          <ac:chgData name="Martine Klovholt Siggerud" userId="41977762-9bf0-408d-9151-79aeb0aaf34b" providerId="ADAL" clId="{9B485C7C-1790-A74C-B967-A2F54A33E4F7}" dt="2022-09-22T10:40:52.932" v="3289" actId="1076"/>
          <ac:spMkLst>
            <pc:docMk/>
            <pc:sldMk cId="1327756107" sldId="932"/>
            <ac:spMk id="19" creationId="{6AAB0B84-CA3C-4E0B-1BDD-E531E1191A26}"/>
          </ac:spMkLst>
        </pc:spChg>
        <pc:spChg chg="mod">
          <ac:chgData name="Martine Klovholt Siggerud" userId="41977762-9bf0-408d-9151-79aeb0aaf34b" providerId="ADAL" clId="{9B485C7C-1790-A74C-B967-A2F54A33E4F7}" dt="2022-09-22T10:40:52.932" v="3289" actId="1076"/>
          <ac:spMkLst>
            <pc:docMk/>
            <pc:sldMk cId="1327756107" sldId="932"/>
            <ac:spMk id="20" creationId="{CF0EC921-9035-BDDB-CA10-36BE3E7EB684}"/>
          </ac:spMkLst>
        </pc:spChg>
        <pc:spChg chg="mod">
          <ac:chgData name="Martine Klovholt Siggerud" userId="41977762-9bf0-408d-9151-79aeb0aaf34b" providerId="ADAL" clId="{9B485C7C-1790-A74C-B967-A2F54A33E4F7}" dt="2022-09-22T10:40:52.932" v="3289" actId="1076"/>
          <ac:spMkLst>
            <pc:docMk/>
            <pc:sldMk cId="1327756107" sldId="932"/>
            <ac:spMk id="21" creationId="{29A45B0E-11F6-9068-FF62-B5CAF4DFD63D}"/>
          </ac:spMkLst>
        </pc:spChg>
        <pc:spChg chg="mod">
          <ac:chgData name="Martine Klovholt Siggerud" userId="41977762-9bf0-408d-9151-79aeb0aaf34b" providerId="ADAL" clId="{9B485C7C-1790-A74C-B967-A2F54A33E4F7}" dt="2022-09-22T10:40:52.932" v="3289" actId="1076"/>
          <ac:spMkLst>
            <pc:docMk/>
            <pc:sldMk cId="1327756107" sldId="932"/>
            <ac:spMk id="22" creationId="{8E271870-10AE-EF77-04A5-24C202B67E14}"/>
          </ac:spMkLst>
        </pc:spChg>
        <pc:spChg chg="del mod">
          <ac:chgData name="Martine Klovholt Siggerud" userId="41977762-9bf0-408d-9151-79aeb0aaf34b" providerId="ADAL" clId="{9B485C7C-1790-A74C-B967-A2F54A33E4F7}" dt="2022-09-22T09:54:56.822" v="2893" actId="478"/>
          <ac:spMkLst>
            <pc:docMk/>
            <pc:sldMk cId="1327756107" sldId="932"/>
            <ac:spMk id="23" creationId="{03C797FE-E410-647E-87DC-CBA6EB73477D}"/>
          </ac:spMkLst>
        </pc:spChg>
        <pc:spChg chg="del mod">
          <ac:chgData name="Martine Klovholt Siggerud" userId="41977762-9bf0-408d-9151-79aeb0aaf34b" providerId="ADAL" clId="{9B485C7C-1790-A74C-B967-A2F54A33E4F7}" dt="2022-09-22T09:54:56.822" v="2893" actId="478"/>
          <ac:spMkLst>
            <pc:docMk/>
            <pc:sldMk cId="1327756107" sldId="932"/>
            <ac:spMk id="24" creationId="{D11CB96E-DBEE-A497-FD13-5C13E8765E75}"/>
          </ac:spMkLst>
        </pc:spChg>
        <pc:spChg chg="del mod">
          <ac:chgData name="Martine Klovholt Siggerud" userId="41977762-9bf0-408d-9151-79aeb0aaf34b" providerId="ADAL" clId="{9B485C7C-1790-A74C-B967-A2F54A33E4F7}" dt="2022-09-22T09:54:56.822" v="2893" actId="478"/>
          <ac:spMkLst>
            <pc:docMk/>
            <pc:sldMk cId="1327756107" sldId="932"/>
            <ac:spMk id="25" creationId="{F643D25F-C8ED-058A-F828-A676CB6FD965}"/>
          </ac:spMkLst>
        </pc:spChg>
        <pc:spChg chg="add mod">
          <ac:chgData name="Martine Klovholt Siggerud" userId="41977762-9bf0-408d-9151-79aeb0aaf34b" providerId="ADAL" clId="{9B485C7C-1790-A74C-B967-A2F54A33E4F7}" dt="2022-09-22T09:58:54.105" v="2926" actId="164"/>
          <ac:spMkLst>
            <pc:docMk/>
            <pc:sldMk cId="1327756107" sldId="932"/>
            <ac:spMk id="26" creationId="{9894197E-F55D-512D-5FB8-1B4CDC56B5C8}"/>
          </ac:spMkLst>
        </pc:spChg>
        <pc:spChg chg="add mod">
          <ac:chgData name="Martine Klovholt Siggerud" userId="41977762-9bf0-408d-9151-79aeb0aaf34b" providerId="ADAL" clId="{9B485C7C-1790-A74C-B967-A2F54A33E4F7}" dt="2022-09-22T09:58:54.105" v="2926" actId="164"/>
          <ac:spMkLst>
            <pc:docMk/>
            <pc:sldMk cId="1327756107" sldId="932"/>
            <ac:spMk id="28" creationId="{F5705270-7AF7-8244-2036-2D036BAF6D5A}"/>
          </ac:spMkLst>
        </pc:spChg>
        <pc:spChg chg="add mod">
          <ac:chgData name="Martine Klovholt Siggerud" userId="41977762-9bf0-408d-9151-79aeb0aaf34b" providerId="ADAL" clId="{9B485C7C-1790-A74C-B967-A2F54A33E4F7}" dt="2022-09-22T11:14:09.912" v="3394" actId="1035"/>
          <ac:spMkLst>
            <pc:docMk/>
            <pc:sldMk cId="1327756107" sldId="932"/>
            <ac:spMk id="31" creationId="{DAAE6ACD-67D0-589F-5C51-57BAB8C470A0}"/>
          </ac:spMkLst>
        </pc:spChg>
        <pc:spChg chg="add mod">
          <ac:chgData name="Martine Klovholt Siggerud" userId="41977762-9bf0-408d-9151-79aeb0aaf34b" providerId="ADAL" clId="{9B485C7C-1790-A74C-B967-A2F54A33E4F7}" dt="2022-09-22T09:58:54.105" v="2926" actId="164"/>
          <ac:spMkLst>
            <pc:docMk/>
            <pc:sldMk cId="1327756107" sldId="932"/>
            <ac:spMk id="32" creationId="{BE0EF0EC-AE1C-B700-9183-A4F86EAE68ED}"/>
          </ac:spMkLst>
        </pc:spChg>
        <pc:spChg chg="add mod">
          <ac:chgData name="Martine Klovholt Siggerud" userId="41977762-9bf0-408d-9151-79aeb0aaf34b" providerId="ADAL" clId="{9B485C7C-1790-A74C-B967-A2F54A33E4F7}" dt="2022-09-22T09:58:54.105" v="2926" actId="164"/>
          <ac:spMkLst>
            <pc:docMk/>
            <pc:sldMk cId="1327756107" sldId="932"/>
            <ac:spMk id="33" creationId="{C00487F9-00AE-2AB4-9935-3DF695156314}"/>
          </ac:spMkLst>
        </pc:spChg>
        <pc:spChg chg="add del mod">
          <ac:chgData name="Martine Klovholt Siggerud" userId="41977762-9bf0-408d-9151-79aeb0aaf34b" providerId="ADAL" clId="{9B485C7C-1790-A74C-B967-A2F54A33E4F7}" dt="2022-09-22T09:58:40.749" v="2925" actId="478"/>
          <ac:spMkLst>
            <pc:docMk/>
            <pc:sldMk cId="1327756107" sldId="932"/>
            <ac:spMk id="34" creationId="{03B25D43-0631-25F5-570D-9EFCE8214564}"/>
          </ac:spMkLst>
        </pc:spChg>
        <pc:grpChg chg="add mod">
          <ac:chgData name="Martine Klovholt Siggerud" userId="41977762-9bf0-408d-9151-79aeb0aaf34b" providerId="ADAL" clId="{9B485C7C-1790-A74C-B967-A2F54A33E4F7}" dt="2022-09-22T11:12:45.986" v="3393" actId="14100"/>
          <ac:grpSpMkLst>
            <pc:docMk/>
            <pc:sldMk cId="1327756107" sldId="932"/>
            <ac:grpSpMk id="35" creationId="{BAF6B7AA-20FB-5048-3ADA-700008B41E7A}"/>
          </ac:grpSpMkLst>
        </pc:grpChg>
        <pc:cxnChg chg="del mod">
          <ac:chgData name="Martine Klovholt Siggerud" userId="41977762-9bf0-408d-9151-79aeb0aaf34b" providerId="ADAL" clId="{9B485C7C-1790-A74C-B967-A2F54A33E4F7}" dt="2022-09-22T09:55:00.311" v="2894" actId="478"/>
          <ac:cxnSpMkLst>
            <pc:docMk/>
            <pc:sldMk cId="1327756107" sldId="932"/>
            <ac:cxnSpMk id="27" creationId="{7946FE3C-8D1C-6346-915B-E829472DFE1F}"/>
          </ac:cxnSpMkLst>
        </pc:cxnChg>
        <pc:cxnChg chg="del mod">
          <ac:chgData name="Martine Klovholt Siggerud" userId="41977762-9bf0-408d-9151-79aeb0aaf34b" providerId="ADAL" clId="{9B485C7C-1790-A74C-B967-A2F54A33E4F7}" dt="2022-09-22T09:55:00.311" v="2894" actId="478"/>
          <ac:cxnSpMkLst>
            <pc:docMk/>
            <pc:sldMk cId="1327756107" sldId="932"/>
            <ac:cxnSpMk id="29" creationId="{2C4D8F30-8937-D75C-12DE-31869A7522E5}"/>
          </ac:cxnSpMkLst>
        </pc:cxnChg>
        <pc:cxnChg chg="del mod">
          <ac:chgData name="Martine Klovholt Siggerud" userId="41977762-9bf0-408d-9151-79aeb0aaf34b" providerId="ADAL" clId="{9B485C7C-1790-A74C-B967-A2F54A33E4F7}" dt="2022-09-22T09:55:00.311" v="2894" actId="478"/>
          <ac:cxnSpMkLst>
            <pc:docMk/>
            <pc:sldMk cId="1327756107" sldId="932"/>
            <ac:cxnSpMk id="30" creationId="{ABD75BAD-D94A-1AF2-C132-F54D54CCB0F3}"/>
          </ac:cxnSpMkLst>
        </pc:cxnChg>
      </pc:sldChg>
      <pc:sldChg chg="addSp delSp modSp mod modClrScheme chgLayout">
        <pc:chgData name="Martine Klovholt Siggerud" userId="41977762-9bf0-408d-9151-79aeb0aaf34b" providerId="ADAL" clId="{9B485C7C-1790-A74C-B967-A2F54A33E4F7}" dt="2022-09-22T11:54:16.487" v="3445" actId="14100"/>
        <pc:sldMkLst>
          <pc:docMk/>
          <pc:sldMk cId="2475961248" sldId="933"/>
        </pc:sldMkLst>
        <pc:spChg chg="mod">
          <ac:chgData name="Martine Klovholt Siggerud" userId="41977762-9bf0-408d-9151-79aeb0aaf34b" providerId="ADAL" clId="{9B485C7C-1790-A74C-B967-A2F54A33E4F7}" dt="2022-09-22T11:28:15.387" v="3421" actId="255"/>
          <ac:spMkLst>
            <pc:docMk/>
            <pc:sldMk cId="2475961248" sldId="933"/>
            <ac:spMk id="2" creationId="{55771470-26D0-E738-869E-79E723AFC525}"/>
          </ac:spMkLst>
        </pc:spChg>
        <pc:spChg chg="add mod">
          <ac:chgData name="Martine Klovholt Siggerud" userId="41977762-9bf0-408d-9151-79aeb0aaf34b" providerId="ADAL" clId="{9B485C7C-1790-A74C-B967-A2F54A33E4F7}" dt="2022-09-22T10:47:27.074" v="3354" actId="1076"/>
          <ac:spMkLst>
            <pc:docMk/>
            <pc:sldMk cId="2475961248" sldId="933"/>
            <ac:spMk id="3" creationId="{8E82F1DF-1285-A251-A7A2-B45D63383C3C}"/>
          </ac:spMkLst>
        </pc:spChg>
        <pc:spChg chg="del">
          <ac:chgData name="Martine Klovholt Siggerud" userId="41977762-9bf0-408d-9151-79aeb0aaf34b" providerId="ADAL" clId="{9B485C7C-1790-A74C-B967-A2F54A33E4F7}" dt="2022-09-21T07:10:31.824" v="273" actId="26606"/>
          <ac:spMkLst>
            <pc:docMk/>
            <pc:sldMk cId="2475961248" sldId="933"/>
            <ac:spMk id="4" creationId="{B0A5FCD8-A256-66C7-8EF8-AFCAE9C5A2EC}"/>
          </ac:spMkLst>
        </pc:spChg>
        <pc:spChg chg="add mod">
          <ac:chgData name="Martine Klovholt Siggerud" userId="41977762-9bf0-408d-9151-79aeb0aaf34b" providerId="ADAL" clId="{9B485C7C-1790-A74C-B967-A2F54A33E4F7}" dt="2022-09-22T10:47:27.074" v="3354" actId="1076"/>
          <ac:spMkLst>
            <pc:docMk/>
            <pc:sldMk cId="2475961248" sldId="933"/>
            <ac:spMk id="4" creationId="{E2DABB4E-DB9F-3B52-C836-E52E5A96A8FD}"/>
          </ac:spMkLst>
        </pc:spChg>
        <pc:spChg chg="mod">
          <ac:chgData name="Martine Klovholt Siggerud" userId="41977762-9bf0-408d-9151-79aeb0aaf34b" providerId="ADAL" clId="{9B485C7C-1790-A74C-B967-A2F54A33E4F7}" dt="2022-09-21T07:10:31.824" v="273" actId="26606"/>
          <ac:spMkLst>
            <pc:docMk/>
            <pc:sldMk cId="2475961248" sldId="933"/>
            <ac:spMk id="5" creationId="{4AA325A2-3A43-7C70-796B-7BFAA113E2C1}"/>
          </ac:spMkLst>
        </pc:spChg>
        <pc:spChg chg="add mod">
          <ac:chgData name="Martine Klovholt Siggerud" userId="41977762-9bf0-408d-9151-79aeb0aaf34b" providerId="ADAL" clId="{9B485C7C-1790-A74C-B967-A2F54A33E4F7}" dt="2022-09-22T11:08:58.856" v="3375" actId="1076"/>
          <ac:spMkLst>
            <pc:docMk/>
            <pc:sldMk cId="2475961248" sldId="933"/>
            <ac:spMk id="6" creationId="{50E21542-D31F-ABD0-3D5F-227D1BCF6ADE}"/>
          </ac:spMkLst>
        </pc:spChg>
        <pc:spChg chg="add mod">
          <ac:chgData name="Martine Klovholt Siggerud" userId="41977762-9bf0-408d-9151-79aeb0aaf34b" providerId="ADAL" clId="{9B485C7C-1790-A74C-B967-A2F54A33E4F7}" dt="2022-09-22T10:47:32.982" v="3355" actId="1076"/>
          <ac:spMkLst>
            <pc:docMk/>
            <pc:sldMk cId="2475961248" sldId="933"/>
            <ac:spMk id="7" creationId="{DE6870EF-9E16-7BBF-B0D4-1DAC9AE00A23}"/>
          </ac:spMkLst>
        </pc:spChg>
        <pc:spChg chg="add del mod">
          <ac:chgData name="Martine Klovholt Siggerud" userId="41977762-9bf0-408d-9151-79aeb0aaf34b" providerId="ADAL" clId="{9B485C7C-1790-A74C-B967-A2F54A33E4F7}" dt="2022-09-22T10:21:33.960" v="3094" actId="478"/>
          <ac:spMkLst>
            <pc:docMk/>
            <pc:sldMk cId="2475961248" sldId="933"/>
            <ac:spMk id="7" creationId="{EE77FB2E-E239-BF23-22CA-EB208E9FCA32}"/>
          </ac:spMkLst>
        </pc:spChg>
        <pc:spChg chg="add mod">
          <ac:chgData name="Martine Klovholt Siggerud" userId="41977762-9bf0-408d-9151-79aeb0aaf34b" providerId="ADAL" clId="{9B485C7C-1790-A74C-B967-A2F54A33E4F7}" dt="2022-09-22T11:09:07.888" v="3376" actId="14100"/>
          <ac:spMkLst>
            <pc:docMk/>
            <pc:sldMk cId="2475961248" sldId="933"/>
            <ac:spMk id="8" creationId="{AC2C0D74-0FC0-5647-597E-6B33185C369D}"/>
          </ac:spMkLst>
        </pc:spChg>
        <pc:spChg chg="add mod">
          <ac:chgData name="Martine Klovholt Siggerud" userId="41977762-9bf0-408d-9151-79aeb0aaf34b" providerId="ADAL" clId="{9B485C7C-1790-A74C-B967-A2F54A33E4F7}" dt="2022-09-22T10:21:13.435" v="3083" actId="167"/>
          <ac:spMkLst>
            <pc:docMk/>
            <pc:sldMk cId="2475961248" sldId="933"/>
            <ac:spMk id="9" creationId="{4FB7840F-E439-65BD-8D43-1694FBE275F8}"/>
          </ac:spMkLst>
        </pc:spChg>
        <pc:spChg chg="add mod">
          <ac:chgData name="Martine Klovholt Siggerud" userId="41977762-9bf0-408d-9151-79aeb0aaf34b" providerId="ADAL" clId="{9B485C7C-1790-A74C-B967-A2F54A33E4F7}" dt="2022-09-22T10:50:21.169" v="3370" actId="14100"/>
          <ac:spMkLst>
            <pc:docMk/>
            <pc:sldMk cId="2475961248" sldId="933"/>
            <ac:spMk id="10" creationId="{5C6ED975-B6C7-9EF2-0936-E1193CB1CF72}"/>
          </ac:spMkLst>
        </pc:spChg>
        <pc:spChg chg="add del mod">
          <ac:chgData name="Martine Klovholt Siggerud" userId="41977762-9bf0-408d-9151-79aeb0aaf34b" providerId="ADAL" clId="{9B485C7C-1790-A74C-B967-A2F54A33E4F7}" dt="2022-09-22T06:47:36.180" v="2239" actId="478"/>
          <ac:spMkLst>
            <pc:docMk/>
            <pc:sldMk cId="2475961248" sldId="933"/>
            <ac:spMk id="11" creationId="{48C1330B-7EB3-9F37-9ED2-302DB2682D9A}"/>
          </ac:spMkLst>
        </pc:spChg>
        <pc:spChg chg="add mod">
          <ac:chgData name="Martine Klovholt Siggerud" userId="41977762-9bf0-408d-9151-79aeb0aaf34b" providerId="ADAL" clId="{9B485C7C-1790-A74C-B967-A2F54A33E4F7}" dt="2022-09-22T10:47:32.982" v="3355" actId="1076"/>
          <ac:spMkLst>
            <pc:docMk/>
            <pc:sldMk cId="2475961248" sldId="933"/>
            <ac:spMk id="11" creationId="{A062C508-29C6-0E80-4641-0D57C5B1A5D0}"/>
          </ac:spMkLst>
        </pc:spChg>
        <pc:spChg chg="add del mod">
          <ac:chgData name="Martine Klovholt Siggerud" userId="41977762-9bf0-408d-9151-79aeb0aaf34b" providerId="ADAL" clId="{9B485C7C-1790-A74C-B967-A2F54A33E4F7}" dt="2022-09-22T10:21:16.325" v="3084" actId="478"/>
          <ac:spMkLst>
            <pc:docMk/>
            <pc:sldMk cId="2475961248" sldId="933"/>
            <ac:spMk id="12" creationId="{AB3D34D0-B0E8-4ECA-E7CA-EDE412A1475A}"/>
          </ac:spMkLst>
        </pc:spChg>
        <pc:spChg chg="add del mod">
          <ac:chgData name="Martine Klovholt Siggerud" userId="41977762-9bf0-408d-9151-79aeb0aaf34b" providerId="ADAL" clId="{9B485C7C-1790-A74C-B967-A2F54A33E4F7}" dt="2022-09-22T06:47:58.023" v="2244" actId="478"/>
          <ac:spMkLst>
            <pc:docMk/>
            <pc:sldMk cId="2475961248" sldId="933"/>
            <ac:spMk id="13" creationId="{86D71782-5502-991A-7FCE-CE38D205C35C}"/>
          </ac:spMkLst>
        </pc:spChg>
        <pc:spChg chg="add mod">
          <ac:chgData name="Martine Klovholt Siggerud" userId="41977762-9bf0-408d-9151-79aeb0aaf34b" providerId="ADAL" clId="{9B485C7C-1790-A74C-B967-A2F54A33E4F7}" dt="2022-09-22T10:22:28.722" v="3111" actId="1076"/>
          <ac:spMkLst>
            <pc:docMk/>
            <pc:sldMk cId="2475961248" sldId="933"/>
            <ac:spMk id="14" creationId="{2844763E-0B79-B709-FE67-6D453B0AA668}"/>
          </ac:spMkLst>
        </pc:spChg>
        <pc:spChg chg="add mod">
          <ac:chgData name="Martine Klovholt Siggerud" userId="41977762-9bf0-408d-9151-79aeb0aaf34b" providerId="ADAL" clId="{9B485C7C-1790-A74C-B967-A2F54A33E4F7}" dt="2022-09-22T10:19:55.612" v="3060" actId="14100"/>
          <ac:spMkLst>
            <pc:docMk/>
            <pc:sldMk cId="2475961248" sldId="933"/>
            <ac:spMk id="15" creationId="{56188F92-6662-11C5-C91E-B4AF094FD5F0}"/>
          </ac:spMkLst>
        </pc:spChg>
        <pc:spChg chg="add mod">
          <ac:chgData name="Martine Klovholt Siggerud" userId="41977762-9bf0-408d-9151-79aeb0aaf34b" providerId="ADAL" clId="{9B485C7C-1790-A74C-B967-A2F54A33E4F7}" dt="2022-09-22T10:25:23.905" v="3130" actId="404"/>
          <ac:spMkLst>
            <pc:docMk/>
            <pc:sldMk cId="2475961248" sldId="933"/>
            <ac:spMk id="16" creationId="{B73584A4-D322-4C53-0A19-F16B5E8F7851}"/>
          </ac:spMkLst>
        </pc:spChg>
        <pc:spChg chg="add del mod">
          <ac:chgData name="Martine Klovholt Siggerud" userId="41977762-9bf0-408d-9151-79aeb0aaf34b" providerId="ADAL" clId="{9B485C7C-1790-A74C-B967-A2F54A33E4F7}" dt="2022-09-22T10:20:08.660" v="3065" actId="478"/>
          <ac:spMkLst>
            <pc:docMk/>
            <pc:sldMk cId="2475961248" sldId="933"/>
            <ac:spMk id="17" creationId="{FF56C246-4302-09BE-F05F-097DF7B31CAB}"/>
          </ac:spMkLst>
        </pc:spChg>
        <pc:spChg chg="add del mod">
          <ac:chgData name="Martine Klovholt Siggerud" userId="41977762-9bf0-408d-9151-79aeb0aaf34b" providerId="ADAL" clId="{9B485C7C-1790-A74C-B967-A2F54A33E4F7}" dt="2022-09-22T10:20:07.402" v="3064" actId="478"/>
          <ac:spMkLst>
            <pc:docMk/>
            <pc:sldMk cId="2475961248" sldId="933"/>
            <ac:spMk id="18" creationId="{3622A743-A214-586E-24DF-CEAF9D4D7819}"/>
          </ac:spMkLst>
        </pc:spChg>
        <pc:spChg chg="add mod">
          <ac:chgData name="Martine Klovholt Siggerud" userId="41977762-9bf0-408d-9151-79aeb0aaf34b" providerId="ADAL" clId="{9B485C7C-1790-A74C-B967-A2F54A33E4F7}" dt="2022-09-22T10:26:44.380" v="3138" actId="14100"/>
          <ac:spMkLst>
            <pc:docMk/>
            <pc:sldMk cId="2475961248" sldId="933"/>
            <ac:spMk id="19" creationId="{C7FA1054-AF37-FD95-33C9-F4DB1E5A4A82}"/>
          </ac:spMkLst>
        </pc:spChg>
        <pc:spChg chg="add mod">
          <ac:chgData name="Martine Klovholt Siggerud" userId="41977762-9bf0-408d-9151-79aeb0aaf34b" providerId="ADAL" clId="{9B485C7C-1790-A74C-B967-A2F54A33E4F7}" dt="2022-09-22T10:26:34.016" v="3137" actId="1076"/>
          <ac:spMkLst>
            <pc:docMk/>
            <pc:sldMk cId="2475961248" sldId="933"/>
            <ac:spMk id="20" creationId="{5B88B4D0-76DE-A801-8B30-FF9F0F5ACC38}"/>
          </ac:spMkLst>
        </pc:spChg>
        <pc:spChg chg="add mod">
          <ac:chgData name="Martine Klovholt Siggerud" userId="41977762-9bf0-408d-9151-79aeb0aaf34b" providerId="ADAL" clId="{9B485C7C-1790-A74C-B967-A2F54A33E4F7}" dt="2022-09-22T10:26:34.016" v="3137" actId="1076"/>
          <ac:spMkLst>
            <pc:docMk/>
            <pc:sldMk cId="2475961248" sldId="933"/>
            <ac:spMk id="21" creationId="{6730AD27-2344-CFD8-3D4F-F122253CB30C}"/>
          </ac:spMkLst>
        </pc:spChg>
        <pc:spChg chg="add mod">
          <ac:chgData name="Martine Klovholt Siggerud" userId="41977762-9bf0-408d-9151-79aeb0aaf34b" providerId="ADAL" clId="{9B485C7C-1790-A74C-B967-A2F54A33E4F7}" dt="2022-09-22T10:46:21.930" v="3340" actId="1076"/>
          <ac:spMkLst>
            <pc:docMk/>
            <pc:sldMk cId="2475961248" sldId="933"/>
            <ac:spMk id="22" creationId="{7D8E90CD-5CF8-28F4-D953-E6C8A7A63E53}"/>
          </ac:spMkLst>
        </pc:spChg>
        <pc:spChg chg="add mod">
          <ac:chgData name="Martine Klovholt Siggerud" userId="41977762-9bf0-408d-9151-79aeb0aaf34b" providerId="ADAL" clId="{9B485C7C-1790-A74C-B967-A2F54A33E4F7}" dt="2022-09-22T10:46:21.930" v="3340" actId="1076"/>
          <ac:spMkLst>
            <pc:docMk/>
            <pc:sldMk cId="2475961248" sldId="933"/>
            <ac:spMk id="23" creationId="{B7F6E76A-45D3-506E-A78B-347632220C18}"/>
          </ac:spMkLst>
        </pc:spChg>
        <pc:spChg chg="add mod">
          <ac:chgData name="Martine Klovholt Siggerud" userId="41977762-9bf0-408d-9151-79aeb0aaf34b" providerId="ADAL" clId="{9B485C7C-1790-A74C-B967-A2F54A33E4F7}" dt="2022-09-22T10:46:21.930" v="3340" actId="1076"/>
          <ac:spMkLst>
            <pc:docMk/>
            <pc:sldMk cId="2475961248" sldId="933"/>
            <ac:spMk id="24" creationId="{AB8A44AC-F70D-4C61-24C8-FCB6CACF85C3}"/>
          </ac:spMkLst>
        </pc:spChg>
        <pc:spChg chg="add mod">
          <ac:chgData name="Martine Klovholt Siggerud" userId="41977762-9bf0-408d-9151-79aeb0aaf34b" providerId="ADAL" clId="{9B485C7C-1790-A74C-B967-A2F54A33E4F7}" dt="2022-09-22T10:46:21.930" v="3340" actId="1076"/>
          <ac:spMkLst>
            <pc:docMk/>
            <pc:sldMk cId="2475961248" sldId="933"/>
            <ac:spMk id="25" creationId="{97EA816B-5375-A20B-FA29-B4EC3D22316C}"/>
          </ac:spMkLst>
        </pc:spChg>
        <pc:spChg chg="add mod">
          <ac:chgData name="Martine Klovholt Siggerud" userId="41977762-9bf0-408d-9151-79aeb0aaf34b" providerId="ADAL" clId="{9B485C7C-1790-A74C-B967-A2F54A33E4F7}" dt="2022-09-22T10:46:34.411" v="3341" actId="1076"/>
          <ac:spMkLst>
            <pc:docMk/>
            <pc:sldMk cId="2475961248" sldId="933"/>
            <ac:spMk id="26" creationId="{FFA6D601-AD91-D514-B93F-EA733D94E2DD}"/>
          </ac:spMkLst>
        </pc:spChg>
        <pc:spChg chg="add mod">
          <ac:chgData name="Martine Klovholt Siggerud" userId="41977762-9bf0-408d-9151-79aeb0aaf34b" providerId="ADAL" clId="{9B485C7C-1790-A74C-B967-A2F54A33E4F7}" dt="2022-09-22T10:46:34.411" v="3341" actId="1076"/>
          <ac:spMkLst>
            <pc:docMk/>
            <pc:sldMk cId="2475961248" sldId="933"/>
            <ac:spMk id="27" creationId="{CFE4E3A6-50F8-A34D-BB1F-4A3DE0A5D031}"/>
          </ac:spMkLst>
        </pc:spChg>
        <pc:spChg chg="add mod">
          <ac:chgData name="Martine Klovholt Siggerud" userId="41977762-9bf0-408d-9151-79aeb0aaf34b" providerId="ADAL" clId="{9B485C7C-1790-A74C-B967-A2F54A33E4F7}" dt="2022-09-22T10:46:42.116" v="3343" actId="14100"/>
          <ac:spMkLst>
            <pc:docMk/>
            <pc:sldMk cId="2475961248" sldId="933"/>
            <ac:spMk id="28" creationId="{05E39334-0F60-DD4F-2645-097FA4227808}"/>
          </ac:spMkLst>
        </pc:spChg>
        <pc:spChg chg="add mod">
          <ac:chgData name="Martine Klovholt Siggerud" userId="41977762-9bf0-408d-9151-79aeb0aaf34b" providerId="ADAL" clId="{9B485C7C-1790-A74C-B967-A2F54A33E4F7}" dt="2022-09-22T10:46:39.352" v="3342" actId="14100"/>
          <ac:spMkLst>
            <pc:docMk/>
            <pc:sldMk cId="2475961248" sldId="933"/>
            <ac:spMk id="29" creationId="{74601169-253D-DE07-18CB-2CCEEFEAB99C}"/>
          </ac:spMkLst>
        </pc:spChg>
        <pc:spChg chg="add del mod">
          <ac:chgData name="Martine Klovholt Siggerud" userId="41977762-9bf0-408d-9151-79aeb0aaf34b" providerId="ADAL" clId="{9B485C7C-1790-A74C-B967-A2F54A33E4F7}" dt="2022-09-22T10:43:46.293" v="3309" actId="478"/>
          <ac:spMkLst>
            <pc:docMk/>
            <pc:sldMk cId="2475961248" sldId="933"/>
            <ac:spMk id="30" creationId="{CB6084D6-4394-706E-402A-59B44B78B698}"/>
          </ac:spMkLst>
        </pc:spChg>
        <pc:spChg chg="add del mod">
          <ac:chgData name="Martine Klovholt Siggerud" userId="41977762-9bf0-408d-9151-79aeb0aaf34b" providerId="ADAL" clId="{9B485C7C-1790-A74C-B967-A2F54A33E4F7}" dt="2022-09-22T10:43:45.217" v="3308" actId="478"/>
          <ac:spMkLst>
            <pc:docMk/>
            <pc:sldMk cId="2475961248" sldId="933"/>
            <ac:spMk id="31" creationId="{7043B8CC-EEC8-E91E-C08E-62A92E6D4967}"/>
          </ac:spMkLst>
        </pc:spChg>
        <pc:spChg chg="add del mod">
          <ac:chgData name="Martine Klovholt Siggerud" userId="41977762-9bf0-408d-9151-79aeb0aaf34b" providerId="ADAL" clId="{9B485C7C-1790-A74C-B967-A2F54A33E4F7}" dt="2022-09-22T10:44:14.302" v="3313" actId="478"/>
          <ac:spMkLst>
            <pc:docMk/>
            <pc:sldMk cId="2475961248" sldId="933"/>
            <ac:spMk id="32" creationId="{F46B7D2B-1B69-9673-EDD3-AD35535D1B99}"/>
          </ac:spMkLst>
        </pc:spChg>
        <pc:spChg chg="add del mod">
          <ac:chgData name="Martine Klovholt Siggerud" userId="41977762-9bf0-408d-9151-79aeb0aaf34b" providerId="ADAL" clId="{9B485C7C-1790-A74C-B967-A2F54A33E4F7}" dt="2022-09-22T10:44:16.215" v="3314" actId="478"/>
          <ac:spMkLst>
            <pc:docMk/>
            <pc:sldMk cId="2475961248" sldId="933"/>
            <ac:spMk id="33" creationId="{BB3EA5C2-052C-928A-0D16-236B96616460}"/>
          </ac:spMkLst>
        </pc:spChg>
        <pc:spChg chg="add mod">
          <ac:chgData name="Martine Klovholt Siggerud" userId="41977762-9bf0-408d-9151-79aeb0aaf34b" providerId="ADAL" clId="{9B485C7C-1790-A74C-B967-A2F54A33E4F7}" dt="2022-09-22T10:27:01.982" v="3141" actId="14100"/>
          <ac:spMkLst>
            <pc:docMk/>
            <pc:sldMk cId="2475961248" sldId="933"/>
            <ac:spMk id="34" creationId="{BE155BB2-2815-737D-1433-BC74423F21E0}"/>
          </ac:spMkLst>
        </pc:spChg>
        <pc:spChg chg="add mod">
          <ac:chgData name="Martine Klovholt Siggerud" userId="41977762-9bf0-408d-9151-79aeb0aaf34b" providerId="ADAL" clId="{9B485C7C-1790-A74C-B967-A2F54A33E4F7}" dt="2022-09-22T10:27:20.142" v="3144" actId="1076"/>
          <ac:spMkLst>
            <pc:docMk/>
            <pc:sldMk cId="2475961248" sldId="933"/>
            <ac:spMk id="35" creationId="{89E694D9-17FB-A9FF-A5CC-3AA34C5EF398}"/>
          </ac:spMkLst>
        </pc:spChg>
        <pc:spChg chg="add del mod">
          <ac:chgData name="Martine Klovholt Siggerud" userId="41977762-9bf0-408d-9151-79aeb0aaf34b" providerId="ADAL" clId="{9B485C7C-1790-A74C-B967-A2F54A33E4F7}" dt="2022-09-22T07:25:24.031" v="2554" actId="478"/>
          <ac:spMkLst>
            <pc:docMk/>
            <pc:sldMk cId="2475961248" sldId="933"/>
            <ac:spMk id="36" creationId="{59D01436-8FB0-C6A4-B685-BB8D38AC1221}"/>
          </ac:spMkLst>
        </pc:spChg>
        <pc:spChg chg="add del mod">
          <ac:chgData name="Martine Klovholt Siggerud" userId="41977762-9bf0-408d-9151-79aeb0aaf34b" providerId="ADAL" clId="{9B485C7C-1790-A74C-B967-A2F54A33E4F7}" dt="2022-09-22T10:29:26.458" v="3193" actId="478"/>
          <ac:spMkLst>
            <pc:docMk/>
            <pc:sldMk cId="2475961248" sldId="933"/>
            <ac:spMk id="37" creationId="{92E40C2C-20EF-8615-C0B3-79F77381948C}"/>
          </ac:spMkLst>
        </pc:spChg>
        <pc:spChg chg="add mod">
          <ac:chgData name="Martine Klovholt Siggerud" userId="41977762-9bf0-408d-9151-79aeb0aaf34b" providerId="ADAL" clId="{9B485C7C-1790-A74C-B967-A2F54A33E4F7}" dt="2022-09-22T11:08:40.356" v="3372" actId="1076"/>
          <ac:spMkLst>
            <pc:docMk/>
            <pc:sldMk cId="2475961248" sldId="933"/>
            <ac:spMk id="38" creationId="{2ECEF1B6-6DAF-443E-9A23-DEEDD2C7B92A}"/>
          </ac:spMkLst>
        </pc:spChg>
        <pc:spChg chg="add mod">
          <ac:chgData name="Martine Klovholt Siggerud" userId="41977762-9bf0-408d-9151-79aeb0aaf34b" providerId="ADAL" clId="{9B485C7C-1790-A74C-B967-A2F54A33E4F7}" dt="2022-09-22T10:29:29.879" v="3195" actId="1076"/>
          <ac:spMkLst>
            <pc:docMk/>
            <pc:sldMk cId="2475961248" sldId="933"/>
            <ac:spMk id="39" creationId="{3EBCA848-4780-EEF6-FD56-EED06D5C8882}"/>
          </ac:spMkLst>
        </pc:spChg>
        <pc:spChg chg="add mod">
          <ac:chgData name="Martine Klovholt Siggerud" userId="41977762-9bf0-408d-9151-79aeb0aaf34b" providerId="ADAL" clId="{9B485C7C-1790-A74C-B967-A2F54A33E4F7}" dt="2022-09-22T10:33:17.291" v="3232" actId="1076"/>
          <ac:spMkLst>
            <pc:docMk/>
            <pc:sldMk cId="2475961248" sldId="933"/>
            <ac:spMk id="40" creationId="{0B9BB16A-6934-41E4-A6BB-DF347BD1FDD1}"/>
          </ac:spMkLst>
        </pc:spChg>
        <pc:spChg chg="add mod">
          <ac:chgData name="Martine Klovholt Siggerud" userId="41977762-9bf0-408d-9151-79aeb0aaf34b" providerId="ADAL" clId="{9B485C7C-1790-A74C-B967-A2F54A33E4F7}" dt="2022-09-22T10:33:06.431" v="3230" actId="1076"/>
          <ac:spMkLst>
            <pc:docMk/>
            <pc:sldMk cId="2475961248" sldId="933"/>
            <ac:spMk id="53" creationId="{BCB31FD6-D5B7-6E59-1DFA-C0D4BC8581D3}"/>
          </ac:spMkLst>
        </pc:spChg>
        <pc:spChg chg="add mod">
          <ac:chgData name="Martine Klovholt Siggerud" userId="41977762-9bf0-408d-9151-79aeb0aaf34b" providerId="ADAL" clId="{9B485C7C-1790-A74C-B967-A2F54A33E4F7}" dt="2022-09-22T10:36:45.091" v="3255" actId="1076"/>
          <ac:spMkLst>
            <pc:docMk/>
            <pc:sldMk cId="2475961248" sldId="933"/>
            <ac:spMk id="54" creationId="{5079A653-6D12-173A-DB59-BE9ED7682742}"/>
          </ac:spMkLst>
        </pc:spChg>
        <pc:spChg chg="add mod">
          <ac:chgData name="Martine Klovholt Siggerud" userId="41977762-9bf0-408d-9151-79aeb0aaf34b" providerId="ADAL" clId="{9B485C7C-1790-A74C-B967-A2F54A33E4F7}" dt="2022-09-22T10:20:28.904" v="3071" actId="571"/>
          <ac:spMkLst>
            <pc:docMk/>
            <pc:sldMk cId="2475961248" sldId="933"/>
            <ac:spMk id="64" creationId="{8733B065-6CAA-0503-ADA1-FE2502FF13FE}"/>
          </ac:spMkLst>
        </pc:spChg>
        <pc:spChg chg="add mod">
          <ac:chgData name="Martine Klovholt Siggerud" userId="41977762-9bf0-408d-9151-79aeb0aaf34b" providerId="ADAL" clId="{9B485C7C-1790-A74C-B967-A2F54A33E4F7}" dt="2022-09-22T10:25:23.905" v="3130" actId="404"/>
          <ac:spMkLst>
            <pc:docMk/>
            <pc:sldMk cId="2475961248" sldId="933"/>
            <ac:spMk id="65" creationId="{DE6C3E92-D116-13C5-F3CA-1C9A08C5CB71}"/>
          </ac:spMkLst>
        </pc:spChg>
        <pc:spChg chg="add del mod">
          <ac:chgData name="Martine Klovholt Siggerud" userId="41977762-9bf0-408d-9151-79aeb0aaf34b" providerId="ADAL" clId="{9B485C7C-1790-A74C-B967-A2F54A33E4F7}" dt="2022-09-22T10:21:31.358" v="3092" actId="767"/>
          <ac:spMkLst>
            <pc:docMk/>
            <pc:sldMk cId="2475961248" sldId="933"/>
            <ac:spMk id="66" creationId="{5F18B101-EEEC-8500-8F82-643A84FB5B56}"/>
          </ac:spMkLst>
        </pc:spChg>
        <pc:spChg chg="add mod">
          <ac:chgData name="Martine Klovholt Siggerud" userId="41977762-9bf0-408d-9151-79aeb0aaf34b" providerId="ADAL" clId="{9B485C7C-1790-A74C-B967-A2F54A33E4F7}" dt="2022-09-22T10:21:30.674" v="3090" actId="571"/>
          <ac:spMkLst>
            <pc:docMk/>
            <pc:sldMk cId="2475961248" sldId="933"/>
            <ac:spMk id="67" creationId="{A58B7AFF-9062-57EE-1A34-F8319B491F9E}"/>
          </ac:spMkLst>
        </pc:spChg>
        <pc:spChg chg="add mod">
          <ac:chgData name="Martine Klovholt Siggerud" userId="41977762-9bf0-408d-9151-79aeb0aaf34b" providerId="ADAL" clId="{9B485C7C-1790-A74C-B967-A2F54A33E4F7}" dt="2022-09-22T10:21:30.674" v="3090" actId="571"/>
          <ac:spMkLst>
            <pc:docMk/>
            <pc:sldMk cId="2475961248" sldId="933"/>
            <ac:spMk id="68" creationId="{9D2D7254-0B72-EF76-A357-4020BE52C661}"/>
          </ac:spMkLst>
        </pc:spChg>
        <pc:spChg chg="add mod">
          <ac:chgData name="Martine Klovholt Siggerud" userId="41977762-9bf0-408d-9151-79aeb0aaf34b" providerId="ADAL" clId="{9B485C7C-1790-A74C-B967-A2F54A33E4F7}" dt="2022-09-22T10:21:44.600" v="3096" actId="1076"/>
          <ac:spMkLst>
            <pc:docMk/>
            <pc:sldMk cId="2475961248" sldId="933"/>
            <ac:spMk id="69" creationId="{3A3C56BB-EAA9-3CE7-A8F6-F2B83F17AEAE}"/>
          </ac:spMkLst>
        </pc:spChg>
        <pc:spChg chg="add mod">
          <ac:chgData name="Martine Klovholt Siggerud" userId="41977762-9bf0-408d-9151-79aeb0aaf34b" providerId="ADAL" clId="{9B485C7C-1790-A74C-B967-A2F54A33E4F7}" dt="2022-09-22T11:08:50.538" v="3373" actId="1076"/>
          <ac:spMkLst>
            <pc:docMk/>
            <pc:sldMk cId="2475961248" sldId="933"/>
            <ac:spMk id="70" creationId="{CFE972CC-906A-312B-D757-9DEF206D9B97}"/>
          </ac:spMkLst>
        </pc:spChg>
        <pc:spChg chg="add mod">
          <ac:chgData name="Martine Klovholt Siggerud" userId="41977762-9bf0-408d-9151-79aeb0aaf34b" providerId="ADAL" clId="{9B485C7C-1790-A74C-B967-A2F54A33E4F7}" dt="2022-09-22T10:29:41.910" v="3199" actId="1076"/>
          <ac:spMkLst>
            <pc:docMk/>
            <pc:sldMk cId="2475961248" sldId="933"/>
            <ac:spMk id="72" creationId="{E0E1EDE0-24F4-D587-B053-8E6D00B1A9DB}"/>
          </ac:spMkLst>
        </pc:spChg>
        <pc:spChg chg="add mod">
          <ac:chgData name="Martine Klovholt Siggerud" userId="41977762-9bf0-408d-9151-79aeb0aaf34b" providerId="ADAL" clId="{9B485C7C-1790-A74C-B967-A2F54A33E4F7}" dt="2022-09-22T10:31:18.539" v="3206" actId="14100"/>
          <ac:spMkLst>
            <pc:docMk/>
            <pc:sldMk cId="2475961248" sldId="933"/>
            <ac:spMk id="73" creationId="{F038B787-B1EE-87F4-04F7-737B67E30A8E}"/>
          </ac:spMkLst>
        </pc:spChg>
        <pc:spChg chg="add del mod">
          <ac:chgData name="Martine Klovholt Siggerud" userId="41977762-9bf0-408d-9151-79aeb0aaf34b" providerId="ADAL" clId="{9B485C7C-1790-A74C-B967-A2F54A33E4F7}" dt="2022-09-22T10:34:26.163" v="3244" actId="478"/>
          <ac:spMkLst>
            <pc:docMk/>
            <pc:sldMk cId="2475961248" sldId="933"/>
            <ac:spMk id="86" creationId="{3A7E1D61-97DC-AA29-2ED0-C9F0EB58C81E}"/>
          </ac:spMkLst>
        </pc:spChg>
        <pc:picChg chg="del mod ord">
          <ac:chgData name="Martine Klovholt Siggerud" userId="41977762-9bf0-408d-9151-79aeb0aaf34b" providerId="ADAL" clId="{9B485C7C-1790-A74C-B967-A2F54A33E4F7}" dt="2022-09-22T07:39:12.221" v="2790" actId="478"/>
          <ac:picMkLst>
            <pc:docMk/>
            <pc:sldMk cId="2475961248" sldId="933"/>
            <ac:picMk id="3" creationId="{F4B12406-6B53-A556-FF5A-F7390631FBC7}"/>
          </ac:picMkLst>
        </pc:picChg>
        <pc:cxnChg chg="add mod">
          <ac:chgData name="Martine Klovholt Siggerud" userId="41977762-9bf0-408d-9151-79aeb0aaf34b" providerId="ADAL" clId="{9B485C7C-1790-A74C-B967-A2F54A33E4F7}" dt="2022-09-22T10:32:07.263" v="3217" actId="14100"/>
          <ac:cxnSpMkLst>
            <pc:docMk/>
            <pc:sldMk cId="2475961248" sldId="933"/>
            <ac:cxnSpMk id="42" creationId="{4908F4B9-69A9-43B6-10D4-F4362E32B81E}"/>
          </ac:cxnSpMkLst>
        </pc:cxnChg>
        <pc:cxnChg chg="add del mod">
          <ac:chgData name="Martine Klovholt Siggerud" userId="41977762-9bf0-408d-9151-79aeb0aaf34b" providerId="ADAL" clId="{9B485C7C-1790-A74C-B967-A2F54A33E4F7}" dt="2022-09-22T07:36:01.227" v="2679" actId="478"/>
          <ac:cxnSpMkLst>
            <pc:docMk/>
            <pc:sldMk cId="2475961248" sldId="933"/>
            <ac:cxnSpMk id="43" creationId="{871BB332-7A49-BC5F-5DA8-DBC94FCC2C68}"/>
          </ac:cxnSpMkLst>
        </pc:cxnChg>
        <pc:cxnChg chg="add mod">
          <ac:chgData name="Martine Klovholt Siggerud" userId="41977762-9bf0-408d-9151-79aeb0aaf34b" providerId="ADAL" clId="{9B485C7C-1790-A74C-B967-A2F54A33E4F7}" dt="2022-09-22T11:54:16.487" v="3445" actId="14100"/>
          <ac:cxnSpMkLst>
            <pc:docMk/>
            <pc:sldMk cId="2475961248" sldId="933"/>
            <ac:cxnSpMk id="44" creationId="{AEF993E5-2A78-B6AC-5AAA-9299441570BF}"/>
          </ac:cxnSpMkLst>
        </pc:cxnChg>
        <pc:cxnChg chg="add mod">
          <ac:chgData name="Martine Klovholt Siggerud" userId="41977762-9bf0-408d-9151-79aeb0aaf34b" providerId="ADAL" clId="{9B485C7C-1790-A74C-B967-A2F54A33E4F7}" dt="2022-09-22T10:48:38.521" v="3367" actId="14100"/>
          <ac:cxnSpMkLst>
            <pc:docMk/>
            <pc:sldMk cId="2475961248" sldId="933"/>
            <ac:cxnSpMk id="45" creationId="{61005F4F-E4E5-244D-8F25-D3A9147B4912}"/>
          </ac:cxnSpMkLst>
        </pc:cxnChg>
        <pc:cxnChg chg="add del mod">
          <ac:chgData name="Martine Klovholt Siggerud" userId="41977762-9bf0-408d-9151-79aeb0aaf34b" providerId="ADAL" clId="{9B485C7C-1790-A74C-B967-A2F54A33E4F7}" dt="2022-09-22T10:28:02.902" v="3155" actId="478"/>
          <ac:cxnSpMkLst>
            <pc:docMk/>
            <pc:sldMk cId="2475961248" sldId="933"/>
            <ac:cxnSpMk id="46" creationId="{3EA61B33-E76B-0BB5-1467-EF265B672836}"/>
          </ac:cxnSpMkLst>
        </pc:cxnChg>
        <pc:cxnChg chg="add mod">
          <ac:chgData name="Martine Klovholt Siggerud" userId="41977762-9bf0-408d-9151-79aeb0aaf34b" providerId="ADAL" clId="{9B485C7C-1790-A74C-B967-A2F54A33E4F7}" dt="2022-09-22T10:47:55.729" v="3359" actId="14100"/>
          <ac:cxnSpMkLst>
            <pc:docMk/>
            <pc:sldMk cId="2475961248" sldId="933"/>
            <ac:cxnSpMk id="47" creationId="{E113FEAC-8FB3-88D2-352A-A7BF8F4B16F0}"/>
          </ac:cxnSpMkLst>
        </pc:cxnChg>
        <pc:cxnChg chg="add mod">
          <ac:chgData name="Martine Klovholt Siggerud" userId="41977762-9bf0-408d-9151-79aeb0aaf34b" providerId="ADAL" clId="{9B485C7C-1790-A74C-B967-A2F54A33E4F7}" dt="2022-09-22T10:49:50.834" v="3369" actId="14100"/>
          <ac:cxnSpMkLst>
            <pc:docMk/>
            <pc:sldMk cId="2475961248" sldId="933"/>
            <ac:cxnSpMk id="48" creationId="{36DE1D36-97E1-0DD2-3A44-99AB458170DB}"/>
          </ac:cxnSpMkLst>
        </pc:cxnChg>
        <pc:cxnChg chg="add del mod">
          <ac:chgData name="Martine Klovholt Siggerud" userId="41977762-9bf0-408d-9151-79aeb0aaf34b" providerId="ADAL" clId="{9B485C7C-1790-A74C-B967-A2F54A33E4F7}" dt="2022-09-22T10:48:11.195" v="3362" actId="478"/>
          <ac:cxnSpMkLst>
            <pc:docMk/>
            <pc:sldMk cId="2475961248" sldId="933"/>
            <ac:cxnSpMk id="50" creationId="{219D86FB-2CCB-42DE-2394-4CCA797511FB}"/>
          </ac:cxnSpMkLst>
        </pc:cxnChg>
        <pc:cxnChg chg="add mod">
          <ac:chgData name="Martine Klovholt Siggerud" userId="41977762-9bf0-408d-9151-79aeb0aaf34b" providerId="ADAL" clId="{9B485C7C-1790-A74C-B967-A2F54A33E4F7}" dt="2022-09-22T10:48:08.414" v="3361" actId="14100"/>
          <ac:cxnSpMkLst>
            <pc:docMk/>
            <pc:sldMk cId="2475961248" sldId="933"/>
            <ac:cxnSpMk id="51" creationId="{65BC145F-2D12-0E9E-2A4A-BB86ED28788E}"/>
          </ac:cxnSpMkLst>
        </pc:cxnChg>
        <pc:cxnChg chg="add mod">
          <ac:chgData name="Martine Klovholt Siggerud" userId="41977762-9bf0-408d-9151-79aeb0aaf34b" providerId="ADAL" clId="{9B485C7C-1790-A74C-B967-A2F54A33E4F7}" dt="2022-09-22T10:47:41.960" v="3357" actId="14100"/>
          <ac:cxnSpMkLst>
            <pc:docMk/>
            <pc:sldMk cId="2475961248" sldId="933"/>
            <ac:cxnSpMk id="84" creationId="{D4A55799-4308-B619-CFA3-4CE554D1FA10}"/>
          </ac:cxnSpMkLst>
        </pc:cxnChg>
        <pc:cxnChg chg="add mod">
          <ac:chgData name="Martine Klovholt Siggerud" userId="41977762-9bf0-408d-9151-79aeb0aaf34b" providerId="ADAL" clId="{9B485C7C-1790-A74C-B967-A2F54A33E4F7}" dt="2022-09-22T10:46:48.678" v="3346" actId="1076"/>
          <ac:cxnSpMkLst>
            <pc:docMk/>
            <pc:sldMk cId="2475961248" sldId="933"/>
            <ac:cxnSpMk id="87" creationId="{AFA24C64-FD56-EEC9-2E11-82E99202C964}"/>
          </ac:cxnSpMkLst>
        </pc:cxnChg>
      </pc:sldChg>
      <pc:sldChg chg="addSp delSp modSp new del mod modClrScheme chgLayout">
        <pc:chgData name="Martine Klovholt Siggerud" userId="41977762-9bf0-408d-9151-79aeb0aaf34b" providerId="ADAL" clId="{9B485C7C-1790-A74C-B967-A2F54A33E4F7}" dt="2022-09-22T09:35:33.267" v="2869" actId="2696"/>
        <pc:sldMkLst>
          <pc:docMk/>
          <pc:sldMk cId="3211284844" sldId="934"/>
        </pc:sldMkLst>
        <pc:spChg chg="mod">
          <ac:chgData name="Martine Klovholt Siggerud" userId="41977762-9bf0-408d-9151-79aeb0aaf34b" providerId="ADAL" clId="{9B485C7C-1790-A74C-B967-A2F54A33E4F7}" dt="2022-09-21T07:10:24.406" v="272" actId="26606"/>
          <ac:spMkLst>
            <pc:docMk/>
            <pc:sldMk cId="3211284844" sldId="934"/>
            <ac:spMk id="2" creationId="{1E6DE3F5-880C-6F5E-0A26-B40140C4D03F}"/>
          </ac:spMkLst>
        </pc:spChg>
        <pc:spChg chg="del mod">
          <ac:chgData name="Martine Klovholt Siggerud" userId="41977762-9bf0-408d-9151-79aeb0aaf34b" providerId="ADAL" clId="{9B485C7C-1790-A74C-B967-A2F54A33E4F7}" dt="2022-09-20T13:29:39.351" v="60" actId="478"/>
          <ac:spMkLst>
            <pc:docMk/>
            <pc:sldMk cId="3211284844" sldId="934"/>
            <ac:spMk id="3" creationId="{6CEE929D-918F-63C2-6736-E4AC34F28194}"/>
          </ac:spMkLst>
        </pc:spChg>
        <pc:spChg chg="del">
          <ac:chgData name="Martine Klovholt Siggerud" userId="41977762-9bf0-408d-9151-79aeb0aaf34b" providerId="ADAL" clId="{9B485C7C-1790-A74C-B967-A2F54A33E4F7}" dt="2022-09-20T13:29:36.504" v="59" actId="478"/>
          <ac:spMkLst>
            <pc:docMk/>
            <pc:sldMk cId="3211284844" sldId="934"/>
            <ac:spMk id="4" creationId="{DB567B06-DFE8-BCD4-6269-B81DA4E3D1FD}"/>
          </ac:spMkLst>
        </pc:spChg>
        <pc:spChg chg="mod">
          <ac:chgData name="Martine Klovholt Siggerud" userId="41977762-9bf0-408d-9151-79aeb0aaf34b" providerId="ADAL" clId="{9B485C7C-1790-A74C-B967-A2F54A33E4F7}" dt="2022-09-21T07:10:24.406" v="272" actId="26606"/>
          <ac:spMkLst>
            <pc:docMk/>
            <pc:sldMk cId="3211284844" sldId="934"/>
            <ac:spMk id="5" creationId="{6AE68643-D561-76DF-ACDD-8C5DD99206FB}"/>
          </ac:spMkLst>
        </pc:spChg>
        <pc:spChg chg="add mod">
          <ac:chgData name="Martine Klovholt Siggerud" userId="41977762-9bf0-408d-9151-79aeb0aaf34b" providerId="ADAL" clId="{9B485C7C-1790-A74C-B967-A2F54A33E4F7}" dt="2022-09-21T07:31:49.017" v="312" actId="1076"/>
          <ac:spMkLst>
            <pc:docMk/>
            <pc:sldMk cId="3211284844" sldId="934"/>
            <ac:spMk id="8" creationId="{BCCB252C-FB78-51DD-5910-AF41A6D09D9F}"/>
          </ac:spMkLst>
        </pc:spChg>
        <pc:spChg chg="add mod">
          <ac:chgData name="Martine Klovholt Siggerud" userId="41977762-9bf0-408d-9151-79aeb0aaf34b" providerId="ADAL" clId="{9B485C7C-1790-A74C-B967-A2F54A33E4F7}" dt="2022-09-21T07:32:12.754" v="318" actId="20577"/>
          <ac:spMkLst>
            <pc:docMk/>
            <pc:sldMk cId="3211284844" sldId="934"/>
            <ac:spMk id="9" creationId="{4BDD6B2D-377C-87A2-1149-1BF661FC842B}"/>
          </ac:spMkLst>
        </pc:spChg>
        <pc:spChg chg="add mod">
          <ac:chgData name="Martine Klovholt Siggerud" userId="41977762-9bf0-408d-9151-79aeb0aaf34b" providerId="ADAL" clId="{9B485C7C-1790-A74C-B967-A2F54A33E4F7}" dt="2022-09-21T07:32:29.392" v="329" actId="1076"/>
          <ac:spMkLst>
            <pc:docMk/>
            <pc:sldMk cId="3211284844" sldId="934"/>
            <ac:spMk id="10" creationId="{124DDC10-769B-5772-79CD-77DB6B317BBB}"/>
          </ac:spMkLst>
        </pc:spChg>
        <pc:spChg chg="add mod">
          <ac:chgData name="Martine Klovholt Siggerud" userId="41977762-9bf0-408d-9151-79aeb0aaf34b" providerId="ADAL" clId="{9B485C7C-1790-A74C-B967-A2F54A33E4F7}" dt="2022-09-21T07:32:42.652" v="339" actId="20577"/>
          <ac:spMkLst>
            <pc:docMk/>
            <pc:sldMk cId="3211284844" sldId="934"/>
            <ac:spMk id="11" creationId="{07EEB742-8315-EAF9-DC4C-6536C0E73135}"/>
          </ac:spMkLst>
        </pc:spChg>
        <pc:spChg chg="add del mod">
          <ac:chgData name="Martine Klovholt Siggerud" userId="41977762-9bf0-408d-9151-79aeb0aaf34b" providerId="ADAL" clId="{9B485C7C-1790-A74C-B967-A2F54A33E4F7}" dt="2022-09-21T07:10:24.406" v="272" actId="26606"/>
          <ac:spMkLst>
            <pc:docMk/>
            <pc:sldMk cId="3211284844" sldId="934"/>
            <ac:spMk id="12" creationId="{D958FCA6-1EF8-6920-36F0-8C33451AA09F}"/>
          </ac:spMkLst>
        </pc:spChg>
        <pc:spChg chg="add mod">
          <ac:chgData name="Martine Klovholt Siggerud" userId="41977762-9bf0-408d-9151-79aeb0aaf34b" providerId="ADAL" clId="{9B485C7C-1790-A74C-B967-A2F54A33E4F7}" dt="2022-09-21T07:32:54.175" v="352" actId="20577"/>
          <ac:spMkLst>
            <pc:docMk/>
            <pc:sldMk cId="3211284844" sldId="934"/>
            <ac:spMk id="13" creationId="{6239DC25-813F-19F3-BEF5-99DAF781240F}"/>
          </ac:spMkLst>
        </pc:spChg>
        <pc:spChg chg="add mod">
          <ac:chgData name="Martine Klovholt Siggerud" userId="41977762-9bf0-408d-9151-79aeb0aaf34b" providerId="ADAL" clId="{9B485C7C-1790-A74C-B967-A2F54A33E4F7}" dt="2022-09-21T07:33:03.957" v="361" actId="20577"/>
          <ac:spMkLst>
            <pc:docMk/>
            <pc:sldMk cId="3211284844" sldId="934"/>
            <ac:spMk id="14" creationId="{08F323CC-036B-E78F-CC86-96200098C37D}"/>
          </ac:spMkLst>
        </pc:spChg>
        <pc:spChg chg="add mod">
          <ac:chgData name="Martine Klovholt Siggerud" userId="41977762-9bf0-408d-9151-79aeb0aaf34b" providerId="ADAL" clId="{9B485C7C-1790-A74C-B967-A2F54A33E4F7}" dt="2022-09-21T07:35:28.615" v="407" actId="1076"/>
          <ac:spMkLst>
            <pc:docMk/>
            <pc:sldMk cId="3211284844" sldId="934"/>
            <ac:spMk id="15" creationId="{7058E8FA-046E-8C3C-AEB3-7F4A0D4EB21B}"/>
          </ac:spMkLst>
        </pc:spChg>
        <pc:spChg chg="add mod">
          <ac:chgData name="Martine Klovholt Siggerud" userId="41977762-9bf0-408d-9151-79aeb0aaf34b" providerId="ADAL" clId="{9B485C7C-1790-A74C-B967-A2F54A33E4F7}" dt="2022-09-21T08:00:59.748" v="1552" actId="1036"/>
          <ac:spMkLst>
            <pc:docMk/>
            <pc:sldMk cId="3211284844" sldId="934"/>
            <ac:spMk id="16" creationId="{2D80D34C-B6AB-3D83-EC4E-CE1AA795ADEC}"/>
          </ac:spMkLst>
        </pc:spChg>
        <pc:spChg chg="add del mod">
          <ac:chgData name="Martine Klovholt Siggerud" userId="41977762-9bf0-408d-9151-79aeb0aaf34b" providerId="ADAL" clId="{9B485C7C-1790-A74C-B967-A2F54A33E4F7}" dt="2022-09-21T07:10:23.295" v="269" actId="26606"/>
          <ac:spMkLst>
            <pc:docMk/>
            <pc:sldMk cId="3211284844" sldId="934"/>
            <ac:spMk id="17" creationId="{4A1CEA34-22BF-BE41-07A9-967FDDC5BEF2}"/>
          </ac:spMkLst>
        </pc:spChg>
        <pc:spChg chg="add mod">
          <ac:chgData name="Martine Klovholt Siggerud" userId="41977762-9bf0-408d-9151-79aeb0aaf34b" providerId="ADAL" clId="{9B485C7C-1790-A74C-B967-A2F54A33E4F7}" dt="2022-09-21T08:01:19.244" v="1556" actId="1035"/>
          <ac:spMkLst>
            <pc:docMk/>
            <pc:sldMk cId="3211284844" sldId="934"/>
            <ac:spMk id="18" creationId="{E985F71B-D322-DEB7-9B5C-6FABFD863951}"/>
          </ac:spMkLst>
        </pc:spChg>
        <pc:spChg chg="add del">
          <ac:chgData name="Martine Klovholt Siggerud" userId="41977762-9bf0-408d-9151-79aeb0aaf34b" providerId="ADAL" clId="{9B485C7C-1790-A74C-B967-A2F54A33E4F7}" dt="2022-09-21T07:10:24.403" v="271" actId="26606"/>
          <ac:spMkLst>
            <pc:docMk/>
            <pc:sldMk cId="3211284844" sldId="934"/>
            <ac:spMk id="19" creationId="{EE093137-3F36-C06E-843B-225F64FC6583}"/>
          </ac:spMkLst>
        </pc:spChg>
        <pc:spChg chg="add mod">
          <ac:chgData name="Martine Klovholt Siggerud" userId="41977762-9bf0-408d-9151-79aeb0aaf34b" providerId="ADAL" clId="{9B485C7C-1790-A74C-B967-A2F54A33E4F7}" dt="2022-09-21T08:01:26.492" v="1560" actId="1035"/>
          <ac:spMkLst>
            <pc:docMk/>
            <pc:sldMk cId="3211284844" sldId="934"/>
            <ac:spMk id="20" creationId="{7EA117CB-312F-DDAD-0892-299A9A78A79F}"/>
          </ac:spMkLst>
        </pc:spChg>
        <pc:spChg chg="add mod">
          <ac:chgData name="Martine Klovholt Siggerud" userId="41977762-9bf0-408d-9151-79aeb0aaf34b" providerId="ADAL" clId="{9B485C7C-1790-A74C-B967-A2F54A33E4F7}" dt="2022-09-21T07:10:24.406" v="272" actId="26606"/>
          <ac:spMkLst>
            <pc:docMk/>
            <pc:sldMk cId="3211284844" sldId="934"/>
            <ac:spMk id="21" creationId="{4A1CEA34-22BF-BE41-07A9-967FDDC5BEF2}"/>
          </ac:spMkLst>
        </pc:spChg>
        <pc:spChg chg="add mod">
          <ac:chgData name="Martine Klovholt Siggerud" userId="41977762-9bf0-408d-9151-79aeb0aaf34b" providerId="ADAL" clId="{9B485C7C-1790-A74C-B967-A2F54A33E4F7}" dt="2022-09-21T08:01:31.003" v="1561" actId="1036"/>
          <ac:spMkLst>
            <pc:docMk/>
            <pc:sldMk cId="3211284844" sldId="934"/>
            <ac:spMk id="22" creationId="{EF6D63B3-C66D-AFE5-D266-223C95ABDC80}"/>
          </ac:spMkLst>
        </pc:spChg>
        <pc:spChg chg="add mod">
          <ac:chgData name="Martine Klovholt Siggerud" userId="41977762-9bf0-408d-9151-79aeb0aaf34b" providerId="ADAL" clId="{9B485C7C-1790-A74C-B967-A2F54A33E4F7}" dt="2022-09-21T07:34:21.177" v="389" actId="571"/>
          <ac:spMkLst>
            <pc:docMk/>
            <pc:sldMk cId="3211284844" sldId="934"/>
            <ac:spMk id="23" creationId="{1AC728B6-52BF-E01A-CF4B-B4AC01052302}"/>
          </ac:spMkLst>
        </pc:spChg>
        <pc:spChg chg="add mod">
          <ac:chgData name="Martine Klovholt Siggerud" userId="41977762-9bf0-408d-9151-79aeb0aaf34b" providerId="ADAL" clId="{9B485C7C-1790-A74C-B967-A2F54A33E4F7}" dt="2022-09-21T08:01:33.225" v="1562" actId="1036"/>
          <ac:spMkLst>
            <pc:docMk/>
            <pc:sldMk cId="3211284844" sldId="934"/>
            <ac:spMk id="24" creationId="{BA607736-9E00-9071-B359-99E51CE07F02}"/>
          </ac:spMkLst>
        </pc:spChg>
        <pc:spChg chg="add mod">
          <ac:chgData name="Martine Klovholt Siggerud" userId="41977762-9bf0-408d-9151-79aeb0aaf34b" providerId="ADAL" clId="{9B485C7C-1790-A74C-B967-A2F54A33E4F7}" dt="2022-09-21T08:01:40.027" v="1564" actId="1035"/>
          <ac:spMkLst>
            <pc:docMk/>
            <pc:sldMk cId="3211284844" sldId="934"/>
            <ac:spMk id="25" creationId="{7F13CDD7-B014-766A-460F-8F547F10F5CE}"/>
          </ac:spMkLst>
        </pc:spChg>
        <pc:spChg chg="add mod">
          <ac:chgData name="Martine Klovholt Siggerud" userId="41977762-9bf0-408d-9151-79aeb0aaf34b" providerId="ADAL" clId="{9B485C7C-1790-A74C-B967-A2F54A33E4F7}" dt="2022-09-21T08:01:41.842" v="1565" actId="1036"/>
          <ac:spMkLst>
            <pc:docMk/>
            <pc:sldMk cId="3211284844" sldId="934"/>
            <ac:spMk id="26" creationId="{99D22B9F-C8AE-8482-B830-14F7E2B290D1}"/>
          </ac:spMkLst>
        </pc:spChg>
        <pc:spChg chg="add mod">
          <ac:chgData name="Martine Klovholt Siggerud" userId="41977762-9bf0-408d-9151-79aeb0aaf34b" providerId="ADAL" clId="{9B485C7C-1790-A74C-B967-A2F54A33E4F7}" dt="2022-09-21T08:01:44.241" v="1566" actId="1036"/>
          <ac:spMkLst>
            <pc:docMk/>
            <pc:sldMk cId="3211284844" sldId="934"/>
            <ac:spMk id="27" creationId="{F1013424-D3CD-0DF1-7304-F6ED40263E81}"/>
          </ac:spMkLst>
        </pc:spChg>
        <pc:spChg chg="add mod">
          <ac:chgData name="Martine Klovholt Siggerud" userId="41977762-9bf0-408d-9151-79aeb0aaf34b" providerId="ADAL" clId="{9B485C7C-1790-A74C-B967-A2F54A33E4F7}" dt="2022-09-21T07:35:18.846" v="406"/>
          <ac:spMkLst>
            <pc:docMk/>
            <pc:sldMk cId="3211284844" sldId="934"/>
            <ac:spMk id="28" creationId="{9D07088D-B3ED-3300-D8E0-050FBD413161}"/>
          </ac:spMkLst>
        </pc:spChg>
        <pc:spChg chg="add mod">
          <ac:chgData name="Martine Klovholt Siggerud" userId="41977762-9bf0-408d-9151-79aeb0aaf34b" providerId="ADAL" clId="{9B485C7C-1790-A74C-B967-A2F54A33E4F7}" dt="2022-09-21T08:02:13.822" v="1576" actId="1036"/>
          <ac:spMkLst>
            <pc:docMk/>
            <pc:sldMk cId="3211284844" sldId="934"/>
            <ac:spMk id="29" creationId="{34338CAC-F8DA-E535-4358-DD6CE728F252}"/>
          </ac:spMkLst>
        </pc:spChg>
        <pc:spChg chg="add mod">
          <ac:chgData name="Martine Klovholt Siggerud" userId="41977762-9bf0-408d-9151-79aeb0aaf34b" providerId="ADAL" clId="{9B485C7C-1790-A74C-B967-A2F54A33E4F7}" dt="2022-09-21T08:02:01.826" v="1574" actId="1036"/>
          <ac:spMkLst>
            <pc:docMk/>
            <pc:sldMk cId="3211284844" sldId="934"/>
            <ac:spMk id="30" creationId="{5BCE1419-EA72-49E1-4132-EBC40FEB69C4}"/>
          </ac:spMkLst>
        </pc:spChg>
        <pc:spChg chg="add mod">
          <ac:chgData name="Martine Klovholt Siggerud" userId="41977762-9bf0-408d-9151-79aeb0aaf34b" providerId="ADAL" clId="{9B485C7C-1790-A74C-B967-A2F54A33E4F7}" dt="2022-09-21T08:01:58.518" v="1573" actId="1035"/>
          <ac:spMkLst>
            <pc:docMk/>
            <pc:sldMk cId="3211284844" sldId="934"/>
            <ac:spMk id="31" creationId="{DDD30760-B264-2BE3-60F5-20DB1E1E62C8}"/>
          </ac:spMkLst>
        </pc:spChg>
        <pc:spChg chg="add mod">
          <ac:chgData name="Martine Klovholt Siggerud" userId="41977762-9bf0-408d-9151-79aeb0aaf34b" providerId="ADAL" clId="{9B485C7C-1790-A74C-B967-A2F54A33E4F7}" dt="2022-09-21T08:01:53.595" v="1570" actId="1035"/>
          <ac:spMkLst>
            <pc:docMk/>
            <pc:sldMk cId="3211284844" sldId="934"/>
            <ac:spMk id="32" creationId="{E4EC13D2-2AE9-A8F5-A011-88654F7F9DE9}"/>
          </ac:spMkLst>
        </pc:spChg>
        <pc:spChg chg="add mod">
          <ac:chgData name="Martine Klovholt Siggerud" userId="41977762-9bf0-408d-9151-79aeb0aaf34b" providerId="ADAL" clId="{9B485C7C-1790-A74C-B967-A2F54A33E4F7}" dt="2022-09-21T07:36:45.891" v="424" actId="20577"/>
          <ac:spMkLst>
            <pc:docMk/>
            <pc:sldMk cId="3211284844" sldId="934"/>
            <ac:spMk id="33" creationId="{2C52423D-9BC8-9052-D787-4EA1A2068C7B}"/>
          </ac:spMkLst>
        </pc:spChg>
        <pc:spChg chg="add mod">
          <ac:chgData name="Martine Klovholt Siggerud" userId="41977762-9bf0-408d-9151-79aeb0aaf34b" providerId="ADAL" clId="{9B485C7C-1790-A74C-B967-A2F54A33E4F7}" dt="2022-09-21T07:36:53.831" v="426" actId="14100"/>
          <ac:spMkLst>
            <pc:docMk/>
            <pc:sldMk cId="3211284844" sldId="934"/>
            <ac:spMk id="34" creationId="{80FEC18A-B3A8-ACD7-0724-0497FA7038DF}"/>
          </ac:spMkLst>
        </pc:spChg>
        <pc:spChg chg="add mod">
          <ac:chgData name="Martine Klovholt Siggerud" userId="41977762-9bf0-408d-9151-79aeb0aaf34b" providerId="ADAL" clId="{9B485C7C-1790-A74C-B967-A2F54A33E4F7}" dt="2022-09-21T07:37:06.470" v="429" actId="20577"/>
          <ac:spMkLst>
            <pc:docMk/>
            <pc:sldMk cId="3211284844" sldId="934"/>
            <ac:spMk id="35" creationId="{D02EE64D-010F-9C0E-05C9-20703647FBB1}"/>
          </ac:spMkLst>
        </pc:spChg>
        <pc:spChg chg="add mod">
          <ac:chgData name="Martine Klovholt Siggerud" userId="41977762-9bf0-408d-9151-79aeb0aaf34b" providerId="ADAL" clId="{9B485C7C-1790-A74C-B967-A2F54A33E4F7}" dt="2022-09-21T07:37:16.305" v="432" actId="14100"/>
          <ac:spMkLst>
            <pc:docMk/>
            <pc:sldMk cId="3211284844" sldId="934"/>
            <ac:spMk id="36" creationId="{F39D1FA4-4D42-7D89-7FF6-DBF1A5B9CD02}"/>
          </ac:spMkLst>
        </pc:spChg>
        <pc:spChg chg="add mod">
          <ac:chgData name="Martine Klovholt Siggerud" userId="41977762-9bf0-408d-9151-79aeb0aaf34b" providerId="ADAL" clId="{9B485C7C-1790-A74C-B967-A2F54A33E4F7}" dt="2022-09-21T07:37:24.658" v="435" actId="14100"/>
          <ac:spMkLst>
            <pc:docMk/>
            <pc:sldMk cId="3211284844" sldId="934"/>
            <ac:spMk id="37" creationId="{BDB98CF4-79AD-179B-FDE7-EFF0C34D4577}"/>
          </ac:spMkLst>
        </pc:spChg>
        <pc:spChg chg="add mod">
          <ac:chgData name="Martine Klovholt Siggerud" userId="41977762-9bf0-408d-9151-79aeb0aaf34b" providerId="ADAL" clId="{9B485C7C-1790-A74C-B967-A2F54A33E4F7}" dt="2022-09-21T07:37:35.421" v="437" actId="14100"/>
          <ac:spMkLst>
            <pc:docMk/>
            <pc:sldMk cId="3211284844" sldId="934"/>
            <ac:spMk id="38" creationId="{07B34D4C-D122-CD06-ACAE-194593ED5495}"/>
          </ac:spMkLst>
        </pc:spChg>
        <pc:spChg chg="add mod">
          <ac:chgData name="Martine Klovholt Siggerud" userId="41977762-9bf0-408d-9151-79aeb0aaf34b" providerId="ADAL" clId="{9B485C7C-1790-A74C-B967-A2F54A33E4F7}" dt="2022-09-21T08:02:09.171" v="1575" actId="1036"/>
          <ac:spMkLst>
            <pc:docMk/>
            <pc:sldMk cId="3211284844" sldId="934"/>
            <ac:spMk id="39" creationId="{17E93A04-DD5A-AE82-3DC0-4ABAD0AFB49D}"/>
          </ac:spMkLst>
        </pc:spChg>
        <pc:spChg chg="add mod">
          <ac:chgData name="Martine Klovholt Siggerud" userId="41977762-9bf0-408d-9151-79aeb0aaf34b" providerId="ADAL" clId="{9B485C7C-1790-A74C-B967-A2F54A33E4F7}" dt="2022-09-21T08:00:59.748" v="1552" actId="1036"/>
          <ac:spMkLst>
            <pc:docMk/>
            <pc:sldMk cId="3211284844" sldId="934"/>
            <ac:spMk id="40" creationId="{5DAA9FE2-08E2-C702-458D-E3A5FC3366B8}"/>
          </ac:spMkLst>
        </pc:spChg>
        <pc:spChg chg="add mod">
          <ac:chgData name="Martine Klovholt Siggerud" userId="41977762-9bf0-408d-9151-79aeb0aaf34b" providerId="ADAL" clId="{9B485C7C-1790-A74C-B967-A2F54A33E4F7}" dt="2022-09-21T08:02:19.965" v="1579" actId="1035"/>
          <ac:spMkLst>
            <pc:docMk/>
            <pc:sldMk cId="3211284844" sldId="934"/>
            <ac:spMk id="41" creationId="{923326CF-9806-BBD6-F4C2-65F457EBFBCA}"/>
          </ac:spMkLst>
        </pc:spChg>
        <pc:spChg chg="add mod">
          <ac:chgData name="Martine Klovholt Siggerud" userId="41977762-9bf0-408d-9151-79aeb0aaf34b" providerId="ADAL" clId="{9B485C7C-1790-A74C-B967-A2F54A33E4F7}" dt="2022-09-21T08:02:32.635" v="1582" actId="1035"/>
          <ac:spMkLst>
            <pc:docMk/>
            <pc:sldMk cId="3211284844" sldId="934"/>
            <ac:spMk id="42" creationId="{C2DAB9E5-ECB3-F836-AB31-04978E2E1AAB}"/>
          </ac:spMkLst>
        </pc:spChg>
        <pc:spChg chg="add del mod">
          <ac:chgData name="Martine Klovholt Siggerud" userId="41977762-9bf0-408d-9151-79aeb0aaf34b" providerId="ADAL" clId="{9B485C7C-1790-A74C-B967-A2F54A33E4F7}" dt="2022-09-21T07:40:42.091" v="476"/>
          <ac:spMkLst>
            <pc:docMk/>
            <pc:sldMk cId="3211284844" sldId="934"/>
            <ac:spMk id="43" creationId="{8AE9A015-A20F-677F-7710-CC181193AD06}"/>
          </ac:spMkLst>
        </pc:spChg>
        <pc:spChg chg="add mod">
          <ac:chgData name="Martine Klovholt Siggerud" userId="41977762-9bf0-408d-9151-79aeb0aaf34b" providerId="ADAL" clId="{9B485C7C-1790-A74C-B967-A2F54A33E4F7}" dt="2022-09-21T08:03:28.458" v="1605" actId="1035"/>
          <ac:spMkLst>
            <pc:docMk/>
            <pc:sldMk cId="3211284844" sldId="934"/>
            <ac:spMk id="44" creationId="{CFA0DDDE-8434-D6A1-D90C-F2B6D46410A6}"/>
          </ac:spMkLst>
        </pc:spChg>
        <pc:spChg chg="add mod">
          <ac:chgData name="Martine Klovholt Siggerud" userId="41977762-9bf0-408d-9151-79aeb0aaf34b" providerId="ADAL" clId="{9B485C7C-1790-A74C-B967-A2F54A33E4F7}" dt="2022-09-21T08:03:32.523" v="1607" actId="1035"/>
          <ac:spMkLst>
            <pc:docMk/>
            <pc:sldMk cId="3211284844" sldId="934"/>
            <ac:spMk id="45" creationId="{766ED44D-112F-1EE6-B41E-E669915D5473}"/>
          </ac:spMkLst>
        </pc:spChg>
        <pc:spChg chg="add mod">
          <ac:chgData name="Martine Klovholt Siggerud" userId="41977762-9bf0-408d-9151-79aeb0aaf34b" providerId="ADAL" clId="{9B485C7C-1790-A74C-B967-A2F54A33E4F7}" dt="2022-09-21T08:03:52.416" v="1617" actId="1036"/>
          <ac:spMkLst>
            <pc:docMk/>
            <pc:sldMk cId="3211284844" sldId="934"/>
            <ac:spMk id="46" creationId="{9320E8F0-6616-D0BA-3F5D-9513B7A98481}"/>
          </ac:spMkLst>
        </pc:spChg>
        <pc:spChg chg="add mod">
          <ac:chgData name="Martine Klovholt Siggerud" userId="41977762-9bf0-408d-9151-79aeb0aaf34b" providerId="ADAL" clId="{9B485C7C-1790-A74C-B967-A2F54A33E4F7}" dt="2022-09-21T07:38:52.282" v="452"/>
          <ac:spMkLst>
            <pc:docMk/>
            <pc:sldMk cId="3211284844" sldId="934"/>
            <ac:spMk id="47" creationId="{36658E7C-4874-E757-2A01-A6525985DF5A}"/>
          </ac:spMkLst>
        </pc:spChg>
        <pc:spChg chg="add mod">
          <ac:chgData name="Martine Klovholt Siggerud" userId="41977762-9bf0-408d-9151-79aeb0aaf34b" providerId="ADAL" clId="{9B485C7C-1790-A74C-B967-A2F54A33E4F7}" dt="2022-09-21T07:38:57.682" v="453"/>
          <ac:spMkLst>
            <pc:docMk/>
            <pc:sldMk cId="3211284844" sldId="934"/>
            <ac:spMk id="48" creationId="{E9D37764-BADB-28BD-0AF4-6E298BA0D0C2}"/>
          </ac:spMkLst>
        </pc:spChg>
        <pc:spChg chg="add mod">
          <ac:chgData name="Martine Klovholt Siggerud" userId="41977762-9bf0-408d-9151-79aeb0aaf34b" providerId="ADAL" clId="{9B485C7C-1790-A74C-B967-A2F54A33E4F7}" dt="2022-09-21T07:58:45.048" v="1541" actId="1036"/>
          <ac:spMkLst>
            <pc:docMk/>
            <pc:sldMk cId="3211284844" sldId="934"/>
            <ac:spMk id="49" creationId="{C4BC4DA0-5187-AD05-A961-BF071163C026}"/>
          </ac:spMkLst>
        </pc:spChg>
        <pc:spChg chg="add mod">
          <ac:chgData name="Martine Klovholt Siggerud" userId="41977762-9bf0-408d-9151-79aeb0aaf34b" providerId="ADAL" clId="{9B485C7C-1790-A74C-B967-A2F54A33E4F7}" dt="2022-09-21T08:00:59.748" v="1552" actId="1036"/>
          <ac:spMkLst>
            <pc:docMk/>
            <pc:sldMk cId="3211284844" sldId="934"/>
            <ac:spMk id="50" creationId="{DAEE69C1-17FC-C720-F56F-8716D1692A3D}"/>
          </ac:spMkLst>
        </pc:spChg>
        <pc:spChg chg="add mod">
          <ac:chgData name="Martine Klovholt Siggerud" userId="41977762-9bf0-408d-9151-79aeb0aaf34b" providerId="ADAL" clId="{9B485C7C-1790-A74C-B967-A2F54A33E4F7}" dt="2022-09-21T08:02:19.965" v="1579" actId="1035"/>
          <ac:spMkLst>
            <pc:docMk/>
            <pc:sldMk cId="3211284844" sldId="934"/>
            <ac:spMk id="51" creationId="{5D371BB6-A0C7-2A17-A446-D1008AF19E49}"/>
          </ac:spMkLst>
        </pc:spChg>
        <pc:spChg chg="add mod">
          <ac:chgData name="Martine Klovholt Siggerud" userId="41977762-9bf0-408d-9151-79aeb0aaf34b" providerId="ADAL" clId="{9B485C7C-1790-A74C-B967-A2F54A33E4F7}" dt="2022-09-21T08:02:36.805" v="1583" actId="1035"/>
          <ac:spMkLst>
            <pc:docMk/>
            <pc:sldMk cId="3211284844" sldId="934"/>
            <ac:spMk id="52" creationId="{14A12948-6C67-F7C3-1A4B-CCFC35953491}"/>
          </ac:spMkLst>
        </pc:spChg>
        <pc:spChg chg="add mod">
          <ac:chgData name="Martine Klovholt Siggerud" userId="41977762-9bf0-408d-9151-79aeb0aaf34b" providerId="ADAL" clId="{9B485C7C-1790-A74C-B967-A2F54A33E4F7}" dt="2022-09-21T08:03:16.362" v="1602" actId="1036"/>
          <ac:spMkLst>
            <pc:docMk/>
            <pc:sldMk cId="3211284844" sldId="934"/>
            <ac:spMk id="53" creationId="{6DD20235-9E82-0B64-3875-199EF5833DBF}"/>
          </ac:spMkLst>
        </pc:spChg>
        <pc:spChg chg="add mod">
          <ac:chgData name="Martine Klovholt Siggerud" userId="41977762-9bf0-408d-9151-79aeb0aaf34b" providerId="ADAL" clId="{9B485C7C-1790-A74C-B967-A2F54A33E4F7}" dt="2022-09-21T08:03:20.240" v="1603" actId="1036"/>
          <ac:spMkLst>
            <pc:docMk/>
            <pc:sldMk cId="3211284844" sldId="934"/>
            <ac:spMk id="54" creationId="{EB293E46-9923-9635-3C5C-402CE88DD865}"/>
          </ac:spMkLst>
        </pc:spChg>
        <pc:spChg chg="add mod">
          <ac:chgData name="Martine Klovholt Siggerud" userId="41977762-9bf0-408d-9151-79aeb0aaf34b" providerId="ADAL" clId="{9B485C7C-1790-A74C-B967-A2F54A33E4F7}" dt="2022-09-21T07:40:09.810" v="468" actId="14100"/>
          <ac:spMkLst>
            <pc:docMk/>
            <pc:sldMk cId="3211284844" sldId="934"/>
            <ac:spMk id="55" creationId="{8FAB9586-A5F5-6E28-548A-208932DF8D05}"/>
          </ac:spMkLst>
        </pc:spChg>
        <pc:spChg chg="add mod">
          <ac:chgData name="Martine Klovholt Siggerud" userId="41977762-9bf0-408d-9151-79aeb0aaf34b" providerId="ADAL" clId="{9B485C7C-1790-A74C-B967-A2F54A33E4F7}" dt="2022-09-21T08:03:52.416" v="1617" actId="1036"/>
          <ac:spMkLst>
            <pc:docMk/>
            <pc:sldMk cId="3211284844" sldId="934"/>
            <ac:spMk id="56" creationId="{1F3768A6-C174-448B-E9E3-A4FF7F00B45B}"/>
          </ac:spMkLst>
        </pc:spChg>
        <pc:spChg chg="add mod">
          <ac:chgData name="Martine Klovholt Siggerud" userId="41977762-9bf0-408d-9151-79aeb0aaf34b" providerId="ADAL" clId="{9B485C7C-1790-A74C-B967-A2F54A33E4F7}" dt="2022-09-21T07:40:19.894" v="470"/>
          <ac:spMkLst>
            <pc:docMk/>
            <pc:sldMk cId="3211284844" sldId="934"/>
            <ac:spMk id="57" creationId="{70718FDD-C023-F378-263B-9F3D5708E9AD}"/>
          </ac:spMkLst>
        </pc:spChg>
        <pc:spChg chg="add mod">
          <ac:chgData name="Martine Klovholt Siggerud" userId="41977762-9bf0-408d-9151-79aeb0aaf34b" providerId="ADAL" clId="{9B485C7C-1790-A74C-B967-A2F54A33E4F7}" dt="2022-09-21T07:40:28.736" v="472" actId="14100"/>
          <ac:spMkLst>
            <pc:docMk/>
            <pc:sldMk cId="3211284844" sldId="934"/>
            <ac:spMk id="58" creationId="{54EE60B7-9009-346D-D362-CD3DECAE10BD}"/>
          </ac:spMkLst>
        </pc:spChg>
        <pc:spChg chg="add mod">
          <ac:chgData name="Martine Klovholt Siggerud" userId="41977762-9bf0-408d-9151-79aeb0aaf34b" providerId="ADAL" clId="{9B485C7C-1790-A74C-B967-A2F54A33E4F7}" dt="2022-09-21T07:41:44.020" v="497" actId="20577"/>
          <ac:spMkLst>
            <pc:docMk/>
            <pc:sldMk cId="3211284844" sldId="934"/>
            <ac:spMk id="60" creationId="{55DF02A7-2396-67DF-C34D-9222C7622DA3}"/>
          </ac:spMkLst>
        </pc:spChg>
        <pc:spChg chg="add mod">
          <ac:chgData name="Martine Klovholt Siggerud" userId="41977762-9bf0-408d-9151-79aeb0aaf34b" providerId="ADAL" clId="{9B485C7C-1790-A74C-B967-A2F54A33E4F7}" dt="2022-09-21T08:02:50.495" v="1591" actId="1035"/>
          <ac:spMkLst>
            <pc:docMk/>
            <pc:sldMk cId="3211284844" sldId="934"/>
            <ac:spMk id="61" creationId="{18993403-7C73-F477-F8C0-65F6E423B6ED}"/>
          </ac:spMkLst>
        </pc:spChg>
        <pc:spChg chg="add mod">
          <ac:chgData name="Martine Klovholt Siggerud" userId="41977762-9bf0-408d-9151-79aeb0aaf34b" providerId="ADAL" clId="{9B485C7C-1790-A74C-B967-A2F54A33E4F7}" dt="2022-09-21T08:02:46.309" v="1588" actId="1036"/>
          <ac:spMkLst>
            <pc:docMk/>
            <pc:sldMk cId="3211284844" sldId="934"/>
            <ac:spMk id="62" creationId="{944CCDC7-3ED5-A095-9052-667D10FAA440}"/>
          </ac:spMkLst>
        </pc:spChg>
        <pc:spChg chg="add mod">
          <ac:chgData name="Martine Klovholt Siggerud" userId="41977762-9bf0-408d-9151-79aeb0aaf34b" providerId="ADAL" clId="{9B485C7C-1790-A74C-B967-A2F54A33E4F7}" dt="2022-09-21T08:02:42.027" v="1587" actId="1035"/>
          <ac:spMkLst>
            <pc:docMk/>
            <pc:sldMk cId="3211284844" sldId="934"/>
            <ac:spMk id="63" creationId="{D6035A74-305B-2468-33DF-9683484A59E1}"/>
          </ac:spMkLst>
        </pc:spChg>
        <pc:spChg chg="add mod">
          <ac:chgData name="Martine Klovholt Siggerud" userId="41977762-9bf0-408d-9151-79aeb0aaf34b" providerId="ADAL" clId="{9B485C7C-1790-A74C-B967-A2F54A33E4F7}" dt="2022-09-21T08:03:16.362" v="1602" actId="1036"/>
          <ac:spMkLst>
            <pc:docMk/>
            <pc:sldMk cId="3211284844" sldId="934"/>
            <ac:spMk id="64" creationId="{8149B546-F0F4-F3A5-FEED-7B058777F2F2}"/>
          </ac:spMkLst>
        </pc:spChg>
        <pc:spChg chg="add mod">
          <ac:chgData name="Martine Klovholt Siggerud" userId="41977762-9bf0-408d-9151-79aeb0aaf34b" providerId="ADAL" clId="{9B485C7C-1790-A74C-B967-A2F54A33E4F7}" dt="2022-09-21T08:03:20.240" v="1603" actId="1036"/>
          <ac:spMkLst>
            <pc:docMk/>
            <pc:sldMk cId="3211284844" sldId="934"/>
            <ac:spMk id="65" creationId="{F271F728-1D2B-6CB4-034F-276ED1489E86}"/>
          </ac:spMkLst>
        </pc:spChg>
        <pc:spChg chg="add mod">
          <ac:chgData name="Martine Klovholt Siggerud" userId="41977762-9bf0-408d-9151-79aeb0aaf34b" providerId="ADAL" clId="{9B485C7C-1790-A74C-B967-A2F54A33E4F7}" dt="2022-09-21T08:03:39.012" v="1609" actId="1035"/>
          <ac:spMkLst>
            <pc:docMk/>
            <pc:sldMk cId="3211284844" sldId="934"/>
            <ac:spMk id="66" creationId="{394C6C73-BC2D-07DC-3201-DB89041DAC67}"/>
          </ac:spMkLst>
        </pc:spChg>
        <pc:spChg chg="add mod">
          <ac:chgData name="Martine Klovholt Siggerud" userId="41977762-9bf0-408d-9151-79aeb0aaf34b" providerId="ADAL" clId="{9B485C7C-1790-A74C-B967-A2F54A33E4F7}" dt="2022-09-21T08:03:52.416" v="1617" actId="1036"/>
          <ac:spMkLst>
            <pc:docMk/>
            <pc:sldMk cId="3211284844" sldId="934"/>
            <ac:spMk id="67" creationId="{1D91CEC1-86EC-555F-FD1D-0D41E2DB8218}"/>
          </ac:spMkLst>
        </pc:spChg>
        <pc:spChg chg="add mod">
          <ac:chgData name="Martine Klovholt Siggerud" userId="41977762-9bf0-408d-9151-79aeb0aaf34b" providerId="ADAL" clId="{9B485C7C-1790-A74C-B967-A2F54A33E4F7}" dt="2022-09-21T07:43:14.236" v="660" actId="20577"/>
          <ac:spMkLst>
            <pc:docMk/>
            <pc:sldMk cId="3211284844" sldId="934"/>
            <ac:spMk id="68" creationId="{68292238-65C1-8FDC-9079-B6AE0E755A1B}"/>
          </ac:spMkLst>
        </pc:spChg>
        <pc:spChg chg="add mod">
          <ac:chgData name="Martine Klovholt Siggerud" userId="41977762-9bf0-408d-9151-79aeb0aaf34b" providerId="ADAL" clId="{9B485C7C-1790-A74C-B967-A2F54A33E4F7}" dt="2022-09-21T07:43:23.587" v="675" actId="20577"/>
          <ac:spMkLst>
            <pc:docMk/>
            <pc:sldMk cId="3211284844" sldId="934"/>
            <ac:spMk id="69" creationId="{4F0235DA-8E86-72C9-66EB-AAF7B8A3FCD1}"/>
          </ac:spMkLst>
        </pc:spChg>
        <pc:spChg chg="add mod">
          <ac:chgData name="Martine Klovholt Siggerud" userId="41977762-9bf0-408d-9151-79aeb0aaf34b" providerId="ADAL" clId="{9B485C7C-1790-A74C-B967-A2F54A33E4F7}" dt="2022-09-21T07:43:45.210" v="685" actId="20577"/>
          <ac:spMkLst>
            <pc:docMk/>
            <pc:sldMk cId="3211284844" sldId="934"/>
            <ac:spMk id="70" creationId="{CC018C46-7CF7-5064-193C-09AA663F08F4}"/>
          </ac:spMkLst>
        </pc:spChg>
        <pc:spChg chg="add mod">
          <ac:chgData name="Martine Klovholt Siggerud" userId="41977762-9bf0-408d-9151-79aeb0aaf34b" providerId="ADAL" clId="{9B485C7C-1790-A74C-B967-A2F54A33E4F7}" dt="2022-09-21T08:00:59.748" v="1552" actId="1036"/>
          <ac:spMkLst>
            <pc:docMk/>
            <pc:sldMk cId="3211284844" sldId="934"/>
            <ac:spMk id="71" creationId="{4B8908DA-1BC6-EB03-5FA5-8E1764985B0E}"/>
          </ac:spMkLst>
        </pc:spChg>
        <pc:spChg chg="add mod">
          <ac:chgData name="Martine Klovholt Siggerud" userId="41977762-9bf0-408d-9151-79aeb0aaf34b" providerId="ADAL" clId="{9B485C7C-1790-A74C-B967-A2F54A33E4F7}" dt="2022-09-21T08:01:06.061" v="1553" actId="1036"/>
          <ac:spMkLst>
            <pc:docMk/>
            <pc:sldMk cId="3211284844" sldId="934"/>
            <ac:spMk id="72" creationId="{AE940D58-20ED-FC27-6A35-36B32FFAB08C}"/>
          </ac:spMkLst>
        </pc:spChg>
        <pc:spChg chg="add mod">
          <ac:chgData name="Martine Klovholt Siggerud" userId="41977762-9bf0-408d-9151-79aeb0aaf34b" providerId="ADAL" clId="{9B485C7C-1790-A74C-B967-A2F54A33E4F7}" dt="2022-09-21T08:03:03.578" v="1598" actId="1035"/>
          <ac:spMkLst>
            <pc:docMk/>
            <pc:sldMk cId="3211284844" sldId="934"/>
            <ac:spMk id="73" creationId="{0380590F-19A5-E554-4CB2-3D86CDCF19FD}"/>
          </ac:spMkLst>
        </pc:spChg>
        <pc:spChg chg="add mod">
          <ac:chgData name="Martine Klovholt Siggerud" userId="41977762-9bf0-408d-9151-79aeb0aaf34b" providerId="ADAL" clId="{9B485C7C-1790-A74C-B967-A2F54A33E4F7}" dt="2022-09-21T08:03:10.374" v="1601" actId="1036"/>
          <ac:spMkLst>
            <pc:docMk/>
            <pc:sldMk cId="3211284844" sldId="934"/>
            <ac:spMk id="74" creationId="{21A68315-1D70-CB54-F6E8-BDA59788C93C}"/>
          </ac:spMkLst>
        </pc:spChg>
        <pc:spChg chg="add mod">
          <ac:chgData name="Martine Klovholt Siggerud" userId="41977762-9bf0-408d-9151-79aeb0aaf34b" providerId="ADAL" clId="{9B485C7C-1790-A74C-B967-A2F54A33E4F7}" dt="2022-09-21T08:03:08.601" v="1600" actId="1035"/>
          <ac:spMkLst>
            <pc:docMk/>
            <pc:sldMk cId="3211284844" sldId="934"/>
            <ac:spMk id="75" creationId="{7021EB4F-B3C3-A819-4CF2-C2534B91A68C}"/>
          </ac:spMkLst>
        </pc:spChg>
        <pc:spChg chg="add mod">
          <ac:chgData name="Martine Klovholt Siggerud" userId="41977762-9bf0-408d-9151-79aeb0aaf34b" providerId="ADAL" clId="{9B485C7C-1790-A74C-B967-A2F54A33E4F7}" dt="2022-09-21T07:44:50.422" v="781" actId="20577"/>
          <ac:spMkLst>
            <pc:docMk/>
            <pc:sldMk cId="3211284844" sldId="934"/>
            <ac:spMk id="76" creationId="{FA3CF814-A3AD-193F-1B67-C9E5489D0905}"/>
          </ac:spMkLst>
        </pc:spChg>
        <pc:spChg chg="add mod">
          <ac:chgData name="Martine Klovholt Siggerud" userId="41977762-9bf0-408d-9151-79aeb0aaf34b" providerId="ADAL" clId="{9B485C7C-1790-A74C-B967-A2F54A33E4F7}" dt="2022-09-21T08:03:47.158" v="1613" actId="1036"/>
          <ac:spMkLst>
            <pc:docMk/>
            <pc:sldMk cId="3211284844" sldId="934"/>
            <ac:spMk id="77" creationId="{6BBA02BB-754A-797A-7152-4815B3F83E95}"/>
          </ac:spMkLst>
        </pc:spChg>
        <pc:spChg chg="add mod">
          <ac:chgData name="Martine Klovholt Siggerud" userId="41977762-9bf0-408d-9151-79aeb0aaf34b" providerId="ADAL" clId="{9B485C7C-1790-A74C-B967-A2F54A33E4F7}" dt="2022-09-21T07:45:06.678" v="819" actId="20577"/>
          <ac:spMkLst>
            <pc:docMk/>
            <pc:sldMk cId="3211284844" sldId="934"/>
            <ac:spMk id="78" creationId="{A7631F93-8D35-CAA8-A561-629DE742DDFC}"/>
          </ac:spMkLst>
        </pc:spChg>
        <pc:spChg chg="add mod">
          <ac:chgData name="Martine Klovholt Siggerud" userId="41977762-9bf0-408d-9151-79aeb0aaf34b" providerId="ADAL" clId="{9B485C7C-1790-A74C-B967-A2F54A33E4F7}" dt="2022-09-21T07:45:16.638" v="844" actId="14100"/>
          <ac:spMkLst>
            <pc:docMk/>
            <pc:sldMk cId="3211284844" sldId="934"/>
            <ac:spMk id="79" creationId="{7A8C975C-6DDD-1AA9-0CD9-4841A6573694}"/>
          </ac:spMkLst>
        </pc:spChg>
        <pc:graphicFrameChg chg="add del mod modGraphic">
          <ac:chgData name="Martine Klovholt Siggerud" userId="41977762-9bf0-408d-9151-79aeb0aaf34b" providerId="ADAL" clId="{9B485C7C-1790-A74C-B967-A2F54A33E4F7}" dt="2022-09-21T07:06:59.913" v="264" actId="478"/>
          <ac:graphicFrameMkLst>
            <pc:docMk/>
            <pc:sldMk cId="3211284844" sldId="934"/>
            <ac:graphicFrameMk id="6" creationId="{843C25AB-28C5-CE31-72C4-F53E4C1665FE}"/>
          </ac:graphicFrameMkLst>
        </pc:graphicFrameChg>
        <pc:picChg chg="add del mod ord">
          <ac:chgData name="Martine Klovholt Siggerud" userId="41977762-9bf0-408d-9151-79aeb0aaf34b" providerId="ADAL" clId="{9B485C7C-1790-A74C-B967-A2F54A33E4F7}" dt="2022-09-21T08:00:49.352" v="1548" actId="478"/>
          <ac:picMkLst>
            <pc:docMk/>
            <pc:sldMk cId="3211284844" sldId="934"/>
            <ac:picMk id="7" creationId="{923DA329-BEE3-FBEA-F1FD-743DD6256D42}"/>
          </ac:picMkLst>
        </pc:picChg>
        <pc:picChg chg="add mod">
          <ac:chgData name="Martine Klovholt Siggerud" userId="41977762-9bf0-408d-9151-79aeb0aaf34b" providerId="ADAL" clId="{9B485C7C-1790-A74C-B967-A2F54A33E4F7}" dt="2022-09-21T07:41:20.452" v="482" actId="571"/>
          <ac:picMkLst>
            <pc:docMk/>
            <pc:sldMk cId="3211284844" sldId="934"/>
            <ac:picMk id="59" creationId="{D6F66BD1-B4A4-E53E-A1C9-3D1C6B00C5CE}"/>
          </ac:picMkLst>
        </pc:picChg>
        <pc:picChg chg="add mod">
          <ac:chgData name="Martine Klovholt Siggerud" userId="41977762-9bf0-408d-9151-79aeb0aaf34b" providerId="ADAL" clId="{9B485C7C-1790-A74C-B967-A2F54A33E4F7}" dt="2022-09-21T08:00:46.557" v="1547" actId="167"/>
          <ac:picMkLst>
            <pc:docMk/>
            <pc:sldMk cId="3211284844" sldId="934"/>
            <ac:picMk id="80" creationId="{2AE92712-7264-C228-023F-FA8AE29D81B3}"/>
          </ac:picMkLst>
        </pc:picChg>
      </pc:sldChg>
      <pc:sldChg chg="addSp delSp modSp new mod">
        <pc:chgData name="Martine Klovholt Siggerud" userId="41977762-9bf0-408d-9151-79aeb0aaf34b" providerId="ADAL" clId="{9B485C7C-1790-A74C-B967-A2F54A33E4F7}" dt="2022-09-22T11:27:49.947" v="3419" actId="14100"/>
        <pc:sldMkLst>
          <pc:docMk/>
          <pc:sldMk cId="1478843338" sldId="935"/>
        </pc:sldMkLst>
        <pc:spChg chg="mod">
          <ac:chgData name="Martine Klovholt Siggerud" userId="41977762-9bf0-408d-9151-79aeb0aaf34b" providerId="ADAL" clId="{9B485C7C-1790-A74C-B967-A2F54A33E4F7}" dt="2022-09-22T11:27:49.947" v="3419" actId="14100"/>
          <ac:spMkLst>
            <pc:docMk/>
            <pc:sldMk cId="1478843338" sldId="935"/>
            <ac:spMk id="2" creationId="{ADDB7D92-EAF6-48CB-8AFB-34BA258DE569}"/>
          </ac:spMkLst>
        </pc:spChg>
        <pc:spChg chg="del">
          <ac:chgData name="Martine Klovholt Siggerud" userId="41977762-9bf0-408d-9151-79aeb0aaf34b" providerId="ADAL" clId="{9B485C7C-1790-A74C-B967-A2F54A33E4F7}" dt="2022-09-20T13:33:36.167" v="102" actId="478"/>
          <ac:spMkLst>
            <pc:docMk/>
            <pc:sldMk cId="1478843338" sldId="935"/>
            <ac:spMk id="3" creationId="{9A482D68-D0C5-1559-5D9C-EA941873161D}"/>
          </ac:spMkLst>
        </pc:spChg>
        <pc:spChg chg="mod">
          <ac:chgData name="Martine Klovholt Siggerud" userId="41977762-9bf0-408d-9151-79aeb0aaf34b" providerId="ADAL" clId="{9B485C7C-1790-A74C-B967-A2F54A33E4F7}" dt="2022-09-22T11:17:29.087" v="3403" actId="1035"/>
          <ac:spMkLst>
            <pc:docMk/>
            <pc:sldMk cId="1478843338" sldId="935"/>
            <ac:spMk id="5" creationId="{A5EC88DF-1535-529F-A2C8-E7B2C6DFDB22}"/>
          </ac:spMkLst>
        </pc:spChg>
        <pc:spChg chg="add mod">
          <ac:chgData name="Martine Klovholt Siggerud" userId="41977762-9bf0-408d-9151-79aeb0aaf34b" providerId="ADAL" clId="{9B485C7C-1790-A74C-B967-A2F54A33E4F7}" dt="2022-09-22T11:11:10.451" v="3379" actId="14100"/>
          <ac:spMkLst>
            <pc:docMk/>
            <pc:sldMk cId="1478843338" sldId="935"/>
            <ac:spMk id="7" creationId="{5D82F0B1-5D4B-6E66-97EF-E981C26024AB}"/>
          </ac:spMkLst>
        </pc:spChg>
        <pc:spChg chg="add del mod">
          <ac:chgData name="Martine Klovholt Siggerud" userId="41977762-9bf0-408d-9151-79aeb0aaf34b" providerId="ADAL" clId="{9B485C7C-1790-A74C-B967-A2F54A33E4F7}" dt="2022-09-21T07:46:55.718" v="857" actId="478"/>
          <ac:spMkLst>
            <pc:docMk/>
            <pc:sldMk cId="1478843338" sldId="935"/>
            <ac:spMk id="8" creationId="{180583E3-7AC4-9C6A-B593-1ED4CAAE09C3}"/>
          </ac:spMkLst>
        </pc:spChg>
        <pc:spChg chg="add del mod">
          <ac:chgData name="Martine Klovholt Siggerud" userId="41977762-9bf0-408d-9151-79aeb0aaf34b" providerId="ADAL" clId="{9B485C7C-1790-A74C-B967-A2F54A33E4F7}" dt="2022-09-21T07:48:05.703" v="874" actId="478"/>
          <ac:spMkLst>
            <pc:docMk/>
            <pc:sldMk cId="1478843338" sldId="935"/>
            <ac:spMk id="9" creationId="{16832C0B-EC24-AB85-6393-2D55205889C6}"/>
          </ac:spMkLst>
        </pc:spChg>
        <pc:spChg chg="add mod">
          <ac:chgData name="Martine Klovholt Siggerud" userId="41977762-9bf0-408d-9151-79aeb0aaf34b" providerId="ADAL" clId="{9B485C7C-1790-A74C-B967-A2F54A33E4F7}" dt="2022-09-22T11:11:28.853" v="3383" actId="14100"/>
          <ac:spMkLst>
            <pc:docMk/>
            <pc:sldMk cId="1478843338" sldId="935"/>
            <ac:spMk id="10" creationId="{4BD3AE92-C638-DD3F-423D-752099DFDE37}"/>
          </ac:spMkLst>
        </pc:spChg>
        <pc:spChg chg="add mod">
          <ac:chgData name="Martine Klovholt Siggerud" userId="41977762-9bf0-408d-9151-79aeb0aaf34b" providerId="ADAL" clId="{9B485C7C-1790-A74C-B967-A2F54A33E4F7}" dt="2022-09-21T07:57:48.684" v="1536" actId="313"/>
          <ac:spMkLst>
            <pc:docMk/>
            <pc:sldMk cId="1478843338" sldId="935"/>
            <ac:spMk id="11" creationId="{85641D63-C8E2-400A-551E-4DC48F12D639}"/>
          </ac:spMkLst>
        </pc:spChg>
        <pc:spChg chg="add del mod">
          <ac:chgData name="Martine Klovholt Siggerud" userId="41977762-9bf0-408d-9151-79aeb0aaf34b" providerId="ADAL" clId="{9B485C7C-1790-A74C-B967-A2F54A33E4F7}" dt="2022-09-22T11:11:44.251" v="3385" actId="478"/>
          <ac:spMkLst>
            <pc:docMk/>
            <pc:sldMk cId="1478843338" sldId="935"/>
            <ac:spMk id="14" creationId="{225191EF-3B30-FCD9-77C7-A881CF970186}"/>
          </ac:spMkLst>
        </pc:spChg>
        <pc:spChg chg="add del mod">
          <ac:chgData name="Martine Klovholt Siggerud" userId="41977762-9bf0-408d-9151-79aeb0aaf34b" providerId="ADAL" clId="{9B485C7C-1790-A74C-B967-A2F54A33E4F7}" dt="2022-09-22T11:12:22.340" v="3391" actId="478"/>
          <ac:spMkLst>
            <pc:docMk/>
            <pc:sldMk cId="1478843338" sldId="935"/>
            <ac:spMk id="15" creationId="{4E427089-342E-6BA3-7B61-0F31F13AD0FE}"/>
          </ac:spMkLst>
        </pc:spChg>
        <pc:picChg chg="add del mod">
          <ac:chgData name="Martine Klovholt Siggerud" userId="41977762-9bf0-408d-9151-79aeb0aaf34b" providerId="ADAL" clId="{9B485C7C-1790-A74C-B967-A2F54A33E4F7}" dt="2022-09-20T13:33:15.496" v="98" actId="478"/>
          <ac:picMkLst>
            <pc:docMk/>
            <pc:sldMk cId="1478843338" sldId="935"/>
            <ac:picMk id="6" creationId="{BDA1AEE0-9D1D-96ED-5FAC-17FE948CA334}"/>
          </ac:picMkLst>
        </pc:picChg>
        <pc:picChg chg="add mod modCrop">
          <ac:chgData name="Martine Klovholt Siggerud" userId="41977762-9bf0-408d-9151-79aeb0aaf34b" providerId="ADAL" clId="{9B485C7C-1790-A74C-B967-A2F54A33E4F7}" dt="2022-09-21T07:47:02.661" v="858" actId="1076"/>
          <ac:picMkLst>
            <pc:docMk/>
            <pc:sldMk cId="1478843338" sldId="935"/>
            <ac:picMk id="12" creationId="{D7A8E949-77E4-12A8-E77C-CAABCB174820}"/>
          </ac:picMkLst>
        </pc:picChg>
        <pc:picChg chg="add mod modCrop">
          <ac:chgData name="Martine Klovholt Siggerud" userId="41977762-9bf0-408d-9151-79aeb0aaf34b" providerId="ADAL" clId="{9B485C7C-1790-A74C-B967-A2F54A33E4F7}" dt="2022-09-22T11:11:58.017" v="3386" actId="1076"/>
          <ac:picMkLst>
            <pc:docMk/>
            <pc:sldMk cId="1478843338" sldId="935"/>
            <ac:picMk id="13" creationId="{1F78582F-3C66-04E8-28AB-AA2E8D7653A3}"/>
          </ac:picMkLst>
        </pc:picChg>
      </pc:sldChg>
      <pc:sldChg chg="addSp delSp modSp add mod modClrScheme chgLayout">
        <pc:chgData name="Martine Klovholt Siggerud" userId="41977762-9bf0-408d-9151-79aeb0aaf34b" providerId="ADAL" clId="{9B485C7C-1790-A74C-B967-A2F54A33E4F7}" dt="2022-09-22T11:31:01.357" v="3444" actId="3626"/>
        <pc:sldMkLst>
          <pc:docMk/>
          <pc:sldMk cId="646527974" sldId="936"/>
        </pc:sldMkLst>
        <pc:spChg chg="mod ord">
          <ac:chgData name="Martine Klovholt Siggerud" userId="41977762-9bf0-408d-9151-79aeb0aaf34b" providerId="ADAL" clId="{9B485C7C-1790-A74C-B967-A2F54A33E4F7}" dt="2022-09-22T09:39:59.174" v="2887" actId="14100"/>
          <ac:spMkLst>
            <pc:docMk/>
            <pc:sldMk cId="646527974" sldId="936"/>
            <ac:spMk id="2" creationId="{1E6DE3F5-880C-6F5E-0A26-B40140C4D03F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5" creationId="{6AE68643-D561-76DF-ACDD-8C5DD99206FB}"/>
          </ac:spMkLst>
        </pc:spChg>
        <pc:spChg chg="add del mod ord">
          <ac:chgData name="Martine Klovholt Siggerud" userId="41977762-9bf0-408d-9151-79aeb0aaf34b" providerId="ADAL" clId="{9B485C7C-1790-A74C-B967-A2F54A33E4F7}" dt="2022-09-22T09:35:57.143" v="2871" actId="700"/>
          <ac:spMkLst>
            <pc:docMk/>
            <pc:sldMk cId="646527974" sldId="936"/>
            <ac:spMk id="6" creationId="{121A93C6-2F60-A587-DAEF-445376639D39}"/>
          </ac:spMkLst>
        </pc:spChg>
        <pc:spChg chg="add del mod ord">
          <ac:chgData name="Martine Klovholt Siggerud" userId="41977762-9bf0-408d-9151-79aeb0aaf34b" providerId="ADAL" clId="{9B485C7C-1790-A74C-B967-A2F54A33E4F7}" dt="2022-09-22T09:35:57.143" v="2871" actId="700"/>
          <ac:spMkLst>
            <pc:docMk/>
            <pc:sldMk cId="646527974" sldId="936"/>
            <ac:spMk id="7" creationId="{6E62D1ED-C512-84EB-08DA-F293D142CA24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8" creationId="{BCCB252C-FB78-51DD-5910-AF41A6D09D9F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9" creationId="{4BDD6B2D-377C-87A2-1149-1BF661FC842B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10" creationId="{124DDC10-769B-5772-79CD-77DB6B317BBB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11" creationId="{07EEB742-8315-EAF9-DC4C-6536C0E73135}"/>
          </ac:spMkLst>
        </pc:spChg>
        <pc:spChg chg="add del mod ord">
          <ac:chgData name="Martine Klovholt Siggerud" userId="41977762-9bf0-408d-9151-79aeb0aaf34b" providerId="ADAL" clId="{9B485C7C-1790-A74C-B967-A2F54A33E4F7}" dt="2022-09-22T09:36:03.856" v="2872" actId="700"/>
          <ac:spMkLst>
            <pc:docMk/>
            <pc:sldMk cId="646527974" sldId="936"/>
            <ac:spMk id="12" creationId="{487794F0-A495-F786-1057-A97CF77633CB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13" creationId="{6239DC25-813F-19F3-BEF5-99DAF781240F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14" creationId="{08F323CC-036B-E78F-CC86-96200098C37D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15" creationId="{7058E8FA-046E-8C3C-AEB3-7F4A0D4EB21B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16" creationId="{2D80D34C-B6AB-3D83-EC4E-CE1AA795ADEC}"/>
          </ac:spMkLst>
        </pc:spChg>
        <pc:spChg chg="add del mod ord">
          <ac:chgData name="Martine Klovholt Siggerud" userId="41977762-9bf0-408d-9151-79aeb0aaf34b" providerId="ADAL" clId="{9B485C7C-1790-A74C-B967-A2F54A33E4F7}" dt="2022-09-22T09:36:03.856" v="2872" actId="700"/>
          <ac:spMkLst>
            <pc:docMk/>
            <pc:sldMk cId="646527974" sldId="936"/>
            <ac:spMk id="17" creationId="{7B09F312-4097-7C8C-0E3E-80D87C8517AD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18" creationId="{E985F71B-D322-DEB7-9B5C-6FABFD863951}"/>
          </ac:spMkLst>
        </pc:spChg>
        <pc:spChg chg="add del mod ord">
          <ac:chgData name="Martine Klovholt Siggerud" userId="41977762-9bf0-408d-9151-79aeb0aaf34b" providerId="ADAL" clId="{9B485C7C-1790-A74C-B967-A2F54A33E4F7}" dt="2022-09-22T09:36:07.358" v="2873" actId="700"/>
          <ac:spMkLst>
            <pc:docMk/>
            <pc:sldMk cId="646527974" sldId="936"/>
            <ac:spMk id="19" creationId="{9481F7CB-3EF6-DBBA-F4E6-2F3F903AFC16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20" creationId="{7EA117CB-312F-DDAD-0892-299A9A78A79F}"/>
          </ac:spMkLst>
        </pc:spChg>
        <pc:spChg chg="del">
          <ac:chgData name="Martine Klovholt Siggerud" userId="41977762-9bf0-408d-9151-79aeb0aaf34b" providerId="ADAL" clId="{9B485C7C-1790-A74C-B967-A2F54A33E4F7}" dt="2022-09-22T09:31:46.899" v="2826" actId="478"/>
          <ac:spMkLst>
            <pc:docMk/>
            <pc:sldMk cId="646527974" sldId="936"/>
            <ac:spMk id="21" creationId="{4A1CEA34-22BF-BE41-07A9-967FDDC5BEF2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22" creationId="{EF6D63B3-C66D-AFE5-D266-223C95ABDC80}"/>
          </ac:spMkLst>
        </pc:spChg>
        <pc:spChg chg="add del mod ord">
          <ac:chgData name="Martine Klovholt Siggerud" userId="41977762-9bf0-408d-9151-79aeb0aaf34b" providerId="ADAL" clId="{9B485C7C-1790-A74C-B967-A2F54A33E4F7}" dt="2022-09-22T09:36:07.358" v="2873" actId="700"/>
          <ac:spMkLst>
            <pc:docMk/>
            <pc:sldMk cId="646527974" sldId="936"/>
            <ac:spMk id="23" creationId="{42D170F8-731B-1121-6EC8-951E465C9B64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24" creationId="{BA607736-9E00-9071-B359-99E51CE07F02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25" creationId="{7F13CDD7-B014-766A-460F-8F547F10F5CE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26" creationId="{99D22B9F-C8AE-8482-B830-14F7E2B290D1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27" creationId="{F1013424-D3CD-0DF1-7304-F6ED40263E81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28" creationId="{9D07088D-B3ED-3300-D8E0-050FBD413161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29" creationId="{34338CAC-F8DA-E535-4358-DD6CE728F252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30" creationId="{5BCE1419-EA72-49E1-4132-EBC40FEB69C4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31" creationId="{DDD30760-B264-2BE3-60F5-20DB1E1E62C8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32" creationId="{E4EC13D2-2AE9-A8F5-A011-88654F7F9DE9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33" creationId="{2C52423D-9BC8-9052-D787-4EA1A2068C7B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34" creationId="{80FEC18A-B3A8-ACD7-0724-0497FA7038DF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35" creationId="{D02EE64D-010F-9C0E-05C9-20703647FBB1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36" creationId="{F39D1FA4-4D42-7D89-7FF6-DBF1A5B9CD02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37" creationId="{BDB98CF4-79AD-179B-FDE7-EFF0C34D4577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38" creationId="{07B34D4C-D122-CD06-ACAE-194593ED5495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39" creationId="{17E93A04-DD5A-AE82-3DC0-4ABAD0AFB49D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40" creationId="{5DAA9FE2-08E2-C702-458D-E3A5FC3366B8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41" creationId="{923326CF-9806-BBD6-F4C2-65F457EBFBCA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42" creationId="{C2DAB9E5-ECB3-F836-AB31-04978E2E1AAB}"/>
          </ac:spMkLst>
        </pc:spChg>
        <pc:spChg chg="add del mod ord">
          <ac:chgData name="Martine Klovholt Siggerud" userId="41977762-9bf0-408d-9151-79aeb0aaf34b" providerId="ADAL" clId="{9B485C7C-1790-A74C-B967-A2F54A33E4F7}" dt="2022-09-22T09:36:09.528" v="2874" actId="700"/>
          <ac:spMkLst>
            <pc:docMk/>
            <pc:sldMk cId="646527974" sldId="936"/>
            <ac:spMk id="43" creationId="{55FBCA99-9FC2-9C76-7387-C08812937891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44" creationId="{CFA0DDDE-8434-D6A1-D90C-F2B6D46410A6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45" creationId="{766ED44D-112F-1EE6-B41E-E669915D5473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46" creationId="{9320E8F0-6616-D0BA-3F5D-9513B7A98481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47" creationId="{36658E7C-4874-E757-2A01-A6525985DF5A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48" creationId="{E9D37764-BADB-28BD-0AF4-6E298BA0D0C2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49" creationId="{C4BC4DA0-5187-AD05-A961-BF071163C026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50" creationId="{DAEE69C1-17FC-C720-F56F-8716D1692A3D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51" creationId="{5D371BB6-A0C7-2A17-A446-D1008AF19E49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52" creationId="{14A12948-6C67-F7C3-1A4B-CCFC35953491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53" creationId="{6DD20235-9E82-0B64-3875-199EF5833DBF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54" creationId="{EB293E46-9923-9635-3C5C-402CE88DD865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55" creationId="{8FAB9586-A5F5-6E28-548A-208932DF8D05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56" creationId="{1F3768A6-C174-448B-E9E3-A4FF7F00B45B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57" creationId="{70718FDD-C023-F378-263B-9F3D5708E9AD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58" creationId="{54EE60B7-9009-346D-D362-CD3DECAE10BD}"/>
          </ac:spMkLst>
        </pc:spChg>
        <pc:spChg chg="add del mod ord">
          <ac:chgData name="Martine Klovholt Siggerud" userId="41977762-9bf0-408d-9151-79aeb0aaf34b" providerId="ADAL" clId="{9B485C7C-1790-A74C-B967-A2F54A33E4F7}" dt="2022-09-22T09:36:09.528" v="2874" actId="700"/>
          <ac:spMkLst>
            <pc:docMk/>
            <pc:sldMk cId="646527974" sldId="936"/>
            <ac:spMk id="59" creationId="{CFADAD38-036C-3A3B-98C8-F78F4321D14F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60" creationId="{55DF02A7-2396-67DF-C34D-9222C7622DA3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61" creationId="{18993403-7C73-F477-F8C0-65F6E423B6ED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62" creationId="{944CCDC7-3ED5-A095-9052-667D10FAA440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63" creationId="{D6035A74-305B-2468-33DF-9683484A59E1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64" creationId="{8149B546-F0F4-F3A5-FEED-7B058777F2F2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65" creationId="{F271F728-1D2B-6CB4-034F-276ED1489E86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66" creationId="{394C6C73-BC2D-07DC-3201-DB89041DAC67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67" creationId="{1D91CEC1-86EC-555F-FD1D-0D41E2DB8218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68" creationId="{68292238-65C1-8FDC-9079-B6AE0E755A1B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69" creationId="{4F0235DA-8E86-72C9-66EB-AAF7B8A3FCD1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70" creationId="{CC018C46-7CF7-5064-193C-09AA663F08F4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71" creationId="{4B8908DA-1BC6-EB03-5FA5-8E1764985B0E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72" creationId="{AE940D58-20ED-FC27-6A35-36B32FFAB08C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73" creationId="{0380590F-19A5-E554-4CB2-3D86CDCF19FD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74" creationId="{21A68315-1D70-CB54-F6E8-BDA59788C93C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75" creationId="{7021EB4F-B3C3-A819-4CF2-C2534B91A68C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76" creationId="{FA3CF814-A3AD-193F-1B67-C9E5489D0905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77" creationId="{6BBA02BB-754A-797A-7152-4815B3F83E95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78" creationId="{A7631F93-8D35-CAA8-A561-629DE742DDFC}"/>
          </ac:spMkLst>
        </pc:spChg>
        <pc:spChg chg="del">
          <ac:chgData name="Martine Klovholt Siggerud" userId="41977762-9bf0-408d-9151-79aeb0aaf34b" providerId="ADAL" clId="{9B485C7C-1790-A74C-B967-A2F54A33E4F7}" dt="2022-09-22T09:30:33.567" v="2815" actId="478"/>
          <ac:spMkLst>
            <pc:docMk/>
            <pc:sldMk cId="646527974" sldId="936"/>
            <ac:spMk id="79" creationId="{7A8C975C-6DDD-1AA9-0CD9-4841A6573694}"/>
          </ac:spMkLst>
        </pc:spChg>
        <pc:spChg chg="add del mod ord">
          <ac:chgData name="Martine Klovholt Siggerud" userId="41977762-9bf0-408d-9151-79aeb0aaf34b" providerId="ADAL" clId="{9B485C7C-1790-A74C-B967-A2F54A33E4F7}" dt="2022-09-22T09:36:18.304" v="2875" actId="700"/>
          <ac:spMkLst>
            <pc:docMk/>
            <pc:sldMk cId="646527974" sldId="936"/>
            <ac:spMk id="81" creationId="{2E2DC463-0BCD-7D13-FF2A-EA630F576646}"/>
          </ac:spMkLst>
        </pc:spChg>
        <pc:spChg chg="add del mod ord">
          <ac:chgData name="Martine Klovholt Siggerud" userId="41977762-9bf0-408d-9151-79aeb0aaf34b" providerId="ADAL" clId="{9B485C7C-1790-A74C-B967-A2F54A33E4F7}" dt="2022-09-22T09:36:18.304" v="2875" actId="700"/>
          <ac:spMkLst>
            <pc:docMk/>
            <pc:sldMk cId="646527974" sldId="936"/>
            <ac:spMk id="82" creationId="{1D8700D9-AB53-F7B6-0D14-07751148E7A6}"/>
          </ac:spMkLst>
        </pc:spChg>
        <pc:spChg chg="add mod ord">
          <ac:chgData name="Martine Klovholt Siggerud" userId="41977762-9bf0-408d-9151-79aeb0aaf34b" providerId="ADAL" clId="{9B485C7C-1790-A74C-B967-A2F54A33E4F7}" dt="2022-09-22T09:36:18.304" v="2875" actId="700"/>
          <ac:spMkLst>
            <pc:docMk/>
            <pc:sldMk cId="646527974" sldId="936"/>
            <ac:spMk id="83" creationId="{FA5B6928-8968-BB38-FCA4-F389953C6ABC}"/>
          </ac:spMkLst>
        </pc:spChg>
        <pc:spChg chg="add del mod ord">
          <ac:chgData name="Martine Klovholt Siggerud" userId="41977762-9bf0-408d-9151-79aeb0aaf34b" providerId="ADAL" clId="{9B485C7C-1790-A74C-B967-A2F54A33E4F7}" dt="2022-09-22T09:36:23.878" v="2876" actId="478"/>
          <ac:spMkLst>
            <pc:docMk/>
            <pc:sldMk cId="646527974" sldId="936"/>
            <ac:spMk id="84" creationId="{1B8FC59B-BA46-08BE-BAA1-B1702F1B5094}"/>
          </ac:spMkLst>
        </pc:spChg>
        <pc:spChg chg="add mod">
          <ac:chgData name="Martine Klovholt Siggerud" userId="41977762-9bf0-408d-9151-79aeb0aaf34b" providerId="ADAL" clId="{9B485C7C-1790-A74C-B967-A2F54A33E4F7}" dt="2022-09-22T11:17:39.453" v="3405" actId="20577"/>
          <ac:spMkLst>
            <pc:docMk/>
            <pc:sldMk cId="646527974" sldId="936"/>
            <ac:spMk id="87" creationId="{DC806391-B8A4-13B5-CE71-7CFD80DFAFF4}"/>
          </ac:spMkLst>
        </pc:spChg>
        <pc:graphicFrameChg chg="add del mod modGraphic">
          <ac:chgData name="Martine Klovholt Siggerud" userId="41977762-9bf0-408d-9151-79aeb0aaf34b" providerId="ADAL" clId="{9B485C7C-1790-A74C-B967-A2F54A33E4F7}" dt="2022-09-22T09:32:11.849" v="2828" actId="478"/>
          <ac:graphicFrameMkLst>
            <pc:docMk/>
            <pc:sldMk cId="646527974" sldId="936"/>
            <ac:graphicFrameMk id="3" creationId="{CB5A09F4-FBFF-ECDA-8E49-08D4F1F9EDC0}"/>
          </ac:graphicFrameMkLst>
        </pc:graphicFrameChg>
        <pc:graphicFrameChg chg="add mod modGraphic">
          <ac:chgData name="Martine Klovholt Siggerud" userId="41977762-9bf0-408d-9151-79aeb0aaf34b" providerId="ADAL" clId="{9B485C7C-1790-A74C-B967-A2F54A33E4F7}" dt="2022-09-22T11:31:01.357" v="3444" actId="3626"/>
          <ac:graphicFrameMkLst>
            <pc:docMk/>
            <pc:sldMk cId="646527974" sldId="936"/>
            <ac:graphicFrameMk id="4" creationId="{A3D9056F-BE04-FA00-37CE-56CFDCD907F4}"/>
          </ac:graphicFrameMkLst>
        </pc:graphicFrameChg>
        <pc:graphicFrameChg chg="add del">
          <ac:chgData name="Martine Klovholt Siggerud" userId="41977762-9bf0-408d-9151-79aeb0aaf34b" providerId="ADAL" clId="{9B485C7C-1790-A74C-B967-A2F54A33E4F7}" dt="2022-09-22T09:40:11.138" v="2889"/>
          <ac:graphicFrameMkLst>
            <pc:docMk/>
            <pc:sldMk cId="646527974" sldId="936"/>
            <ac:graphicFrameMk id="85" creationId="{9AD859F8-0643-FB4A-7E09-EB749DAE72CD}"/>
          </ac:graphicFrameMkLst>
        </pc:graphicFrameChg>
        <pc:graphicFrameChg chg="add del mod">
          <ac:chgData name="Martine Klovholt Siggerud" userId="41977762-9bf0-408d-9151-79aeb0aaf34b" providerId="ADAL" clId="{9B485C7C-1790-A74C-B967-A2F54A33E4F7}" dt="2022-09-22T10:14:02.071" v="3012"/>
          <ac:graphicFrameMkLst>
            <pc:docMk/>
            <pc:sldMk cId="646527974" sldId="936"/>
            <ac:graphicFrameMk id="86" creationId="{3A30296F-662B-80B4-739E-77046DD72223}"/>
          </ac:graphicFrameMkLst>
        </pc:graphicFrameChg>
        <pc:picChg chg="del">
          <ac:chgData name="Martine Klovholt Siggerud" userId="41977762-9bf0-408d-9151-79aeb0aaf34b" providerId="ADAL" clId="{9B485C7C-1790-A74C-B967-A2F54A33E4F7}" dt="2022-09-22T09:30:33.567" v="2815" actId="478"/>
          <ac:picMkLst>
            <pc:docMk/>
            <pc:sldMk cId="646527974" sldId="936"/>
            <ac:picMk id="80" creationId="{2AE92712-7264-C228-023F-FA8AE29D81B3}"/>
          </ac:picMkLst>
        </pc:picChg>
      </pc:sldChg>
    </pc:docChg>
  </pc:docChgLst>
  <pc:docChgLst>
    <pc:chgData name="Maiken Sørensen" userId="bdc333d2-6d43-4389-a957-fde09bfa5d60" providerId="ADAL" clId="{BB8DF3EC-74A3-8940-AEB2-C0ECC68B38F6}"/>
    <pc:docChg chg="undo custSel addSld delSld modSld modMainMaster">
      <pc:chgData name="Maiken Sørensen" userId="bdc333d2-6d43-4389-a957-fde09bfa5d60" providerId="ADAL" clId="{BB8DF3EC-74A3-8940-AEB2-C0ECC68B38F6}" dt="2022-10-31T09:12:35.442" v="102" actId="478"/>
      <pc:docMkLst>
        <pc:docMk/>
      </pc:docMkLst>
      <pc:sldChg chg="modSp mod">
        <pc:chgData name="Maiken Sørensen" userId="bdc333d2-6d43-4389-a957-fde09bfa5d60" providerId="ADAL" clId="{BB8DF3EC-74A3-8940-AEB2-C0ECC68B38F6}" dt="2022-10-31T09:12:03.813" v="98" actId="1076"/>
        <pc:sldMkLst>
          <pc:docMk/>
          <pc:sldMk cId="1130434157" sldId="899"/>
        </pc:sldMkLst>
        <pc:spChg chg="mod">
          <ac:chgData name="Maiken Sørensen" userId="bdc333d2-6d43-4389-a957-fde09bfa5d60" providerId="ADAL" clId="{BB8DF3EC-74A3-8940-AEB2-C0ECC68B38F6}" dt="2022-10-31T09:12:03.813" v="98" actId="1076"/>
          <ac:spMkLst>
            <pc:docMk/>
            <pc:sldMk cId="1130434157" sldId="899"/>
            <ac:spMk id="4" creationId="{BCFA9910-48B0-2F48-8C62-D4287C40957E}"/>
          </ac:spMkLst>
        </pc:spChg>
        <pc:spChg chg="mod">
          <ac:chgData name="Maiken Sørensen" userId="bdc333d2-6d43-4389-a957-fde09bfa5d60" providerId="ADAL" clId="{BB8DF3EC-74A3-8940-AEB2-C0ECC68B38F6}" dt="2022-10-31T09:11:59.592" v="97" actId="20577"/>
          <ac:spMkLst>
            <pc:docMk/>
            <pc:sldMk cId="1130434157" sldId="899"/>
            <ac:spMk id="8" creationId="{E0380220-954E-7930-4CE3-9523EDABE247}"/>
          </ac:spMkLst>
        </pc:spChg>
      </pc:sldChg>
      <pc:sldChg chg="add del">
        <pc:chgData name="Maiken Sørensen" userId="bdc333d2-6d43-4389-a957-fde09bfa5d60" providerId="ADAL" clId="{BB8DF3EC-74A3-8940-AEB2-C0ECC68B38F6}" dt="2022-10-30T23:37:57.924" v="75" actId="2696"/>
        <pc:sldMkLst>
          <pc:docMk/>
          <pc:sldMk cId="2068719948" sldId="920"/>
        </pc:sldMkLst>
      </pc:sldChg>
      <pc:sldChg chg="delSp mod delCm">
        <pc:chgData name="Maiken Sørensen" userId="bdc333d2-6d43-4389-a957-fde09bfa5d60" providerId="ADAL" clId="{BB8DF3EC-74A3-8940-AEB2-C0ECC68B38F6}" dt="2022-10-31T09:12:31.552" v="101" actId="478"/>
        <pc:sldMkLst>
          <pc:docMk/>
          <pc:sldMk cId="1327756107" sldId="932"/>
        </pc:sldMkLst>
        <pc:spChg chg="del">
          <ac:chgData name="Maiken Sørensen" userId="bdc333d2-6d43-4389-a957-fde09bfa5d60" providerId="ADAL" clId="{BB8DF3EC-74A3-8940-AEB2-C0ECC68B38F6}" dt="2022-10-31T09:12:31.552" v="101" actId="478"/>
          <ac:spMkLst>
            <pc:docMk/>
            <pc:sldMk cId="1327756107" sldId="932"/>
            <ac:spMk id="4" creationId="{B0A5FCD8-A256-66C7-8EF8-AFCAE9C5A2EC}"/>
          </ac:spMkLst>
        </pc:spChg>
      </pc:sldChg>
      <pc:sldChg chg="delSp mod delCm">
        <pc:chgData name="Maiken Sørensen" userId="bdc333d2-6d43-4389-a957-fde09bfa5d60" providerId="ADAL" clId="{BB8DF3EC-74A3-8940-AEB2-C0ECC68B38F6}" dt="2022-10-31T09:12:26.299" v="100" actId="478"/>
        <pc:sldMkLst>
          <pc:docMk/>
          <pc:sldMk cId="2475961248" sldId="933"/>
        </pc:sldMkLst>
        <pc:spChg chg="del">
          <ac:chgData name="Maiken Sørensen" userId="bdc333d2-6d43-4389-a957-fde09bfa5d60" providerId="ADAL" clId="{BB8DF3EC-74A3-8940-AEB2-C0ECC68B38F6}" dt="2022-10-31T09:12:26.299" v="100" actId="478"/>
          <ac:spMkLst>
            <pc:docMk/>
            <pc:sldMk cId="2475961248" sldId="933"/>
            <ac:spMk id="10" creationId="{5C6ED975-B6C7-9EF2-0936-E1193CB1CF72}"/>
          </ac:spMkLst>
        </pc:spChg>
      </pc:sldChg>
      <pc:sldChg chg="modSp mod">
        <pc:chgData name="Maiken Sørensen" userId="bdc333d2-6d43-4389-a957-fde09bfa5d60" providerId="ADAL" clId="{BB8DF3EC-74A3-8940-AEB2-C0ECC68B38F6}" dt="2022-10-30T23:34:51.812" v="17" actId="20577"/>
        <pc:sldMkLst>
          <pc:docMk/>
          <pc:sldMk cId="1478843338" sldId="935"/>
        </pc:sldMkLst>
        <pc:spChg chg="mod">
          <ac:chgData name="Maiken Sørensen" userId="bdc333d2-6d43-4389-a957-fde09bfa5d60" providerId="ADAL" clId="{BB8DF3EC-74A3-8940-AEB2-C0ECC68B38F6}" dt="2022-10-30T23:34:51.812" v="17" actId="20577"/>
          <ac:spMkLst>
            <pc:docMk/>
            <pc:sldMk cId="1478843338" sldId="935"/>
            <ac:spMk id="4" creationId="{EE83CAEA-122D-5D96-EDEA-742BDB25CAC6}"/>
          </ac:spMkLst>
        </pc:spChg>
      </pc:sldChg>
      <pc:sldChg chg="delSp modSp mod">
        <pc:chgData name="Maiken Sørensen" userId="bdc333d2-6d43-4389-a957-fde09bfa5d60" providerId="ADAL" clId="{BB8DF3EC-74A3-8940-AEB2-C0ECC68B38F6}" dt="2022-10-31T09:12:35.442" v="102" actId="478"/>
        <pc:sldMkLst>
          <pc:docMk/>
          <pc:sldMk cId="646527974" sldId="936"/>
        </pc:sldMkLst>
        <pc:spChg chg="del">
          <ac:chgData name="Maiken Sørensen" userId="bdc333d2-6d43-4389-a957-fde09bfa5d60" providerId="ADAL" clId="{BB8DF3EC-74A3-8940-AEB2-C0ECC68B38F6}" dt="2022-10-31T09:12:35.442" v="102" actId="478"/>
          <ac:spMkLst>
            <pc:docMk/>
            <pc:sldMk cId="646527974" sldId="936"/>
            <ac:spMk id="83" creationId="{FA5B6928-8968-BB38-FCA4-F389953C6ABC}"/>
          </ac:spMkLst>
        </pc:spChg>
        <pc:graphicFrameChg chg="modGraphic">
          <ac:chgData name="Maiken Sørensen" userId="bdc333d2-6d43-4389-a957-fde09bfa5d60" providerId="ADAL" clId="{BB8DF3EC-74A3-8940-AEB2-C0ECC68B38F6}" dt="2022-10-30T23:34:39.707" v="7" actId="6549"/>
          <ac:graphicFrameMkLst>
            <pc:docMk/>
            <pc:sldMk cId="646527974" sldId="936"/>
            <ac:graphicFrameMk id="4" creationId="{A3D9056F-BE04-FA00-37CE-56CFDCD907F4}"/>
          </ac:graphicFrameMkLst>
        </pc:graphicFrameChg>
      </pc:sldChg>
      <pc:sldChg chg="delSp modSp mod">
        <pc:chgData name="Maiken Sørensen" userId="bdc333d2-6d43-4389-a957-fde09bfa5d60" providerId="ADAL" clId="{BB8DF3EC-74A3-8940-AEB2-C0ECC68B38F6}" dt="2022-10-31T09:12:20.859" v="99" actId="478"/>
        <pc:sldMkLst>
          <pc:docMk/>
          <pc:sldMk cId="3241367743" sldId="937"/>
        </pc:sldMkLst>
        <pc:spChg chg="del">
          <ac:chgData name="Maiken Sørensen" userId="bdc333d2-6d43-4389-a957-fde09bfa5d60" providerId="ADAL" clId="{BB8DF3EC-74A3-8940-AEB2-C0ECC68B38F6}" dt="2022-10-31T09:12:20.859" v="99" actId="478"/>
          <ac:spMkLst>
            <pc:docMk/>
            <pc:sldMk cId="3241367743" sldId="937"/>
            <ac:spMk id="3" creationId="{8186B1CC-DFE4-5D2F-F16D-D275DD39258A}"/>
          </ac:spMkLst>
        </pc:spChg>
        <pc:spChg chg="mod">
          <ac:chgData name="Maiken Sørensen" userId="bdc333d2-6d43-4389-a957-fde09bfa5d60" providerId="ADAL" clId="{BB8DF3EC-74A3-8940-AEB2-C0ECC68B38F6}" dt="2022-10-30T23:35:39.595" v="19" actId="20577"/>
          <ac:spMkLst>
            <pc:docMk/>
            <pc:sldMk cId="3241367743" sldId="937"/>
            <ac:spMk id="5" creationId="{BAF67805-D7B6-452D-A821-303484B398E0}"/>
          </ac:spMkLst>
        </pc:spChg>
        <pc:spChg chg="mod">
          <ac:chgData name="Maiken Sørensen" userId="bdc333d2-6d43-4389-a957-fde09bfa5d60" providerId="ADAL" clId="{BB8DF3EC-74A3-8940-AEB2-C0ECC68B38F6}" dt="2022-10-30T23:37:36.352" v="72" actId="20577"/>
          <ac:spMkLst>
            <pc:docMk/>
            <pc:sldMk cId="3241367743" sldId="937"/>
            <ac:spMk id="17" creationId="{914D4E80-AA35-1548-92C0-6E11B85E052A}"/>
          </ac:spMkLst>
        </pc:spChg>
      </pc:sldChg>
      <pc:sldMasterChg chg="modSldLayout">
        <pc:chgData name="Maiken Sørensen" userId="bdc333d2-6d43-4389-a957-fde09bfa5d60" providerId="ADAL" clId="{BB8DF3EC-74A3-8940-AEB2-C0ECC68B38F6}" dt="2022-10-31T09:11:45.584" v="80"/>
        <pc:sldMasterMkLst>
          <pc:docMk/>
          <pc:sldMasterMk cId="3698867497" sldId="2147483648"/>
        </pc:sldMasterMkLst>
        <pc:sldLayoutChg chg="addSp delSp modSp mod">
          <pc:chgData name="Maiken Sørensen" userId="bdc333d2-6d43-4389-a957-fde09bfa5d60" providerId="ADAL" clId="{BB8DF3EC-74A3-8940-AEB2-C0ECC68B38F6}" dt="2022-10-31T09:11:45.584" v="80"/>
          <pc:sldLayoutMkLst>
            <pc:docMk/>
            <pc:sldMasterMk cId="3698867497" sldId="2147483648"/>
            <pc:sldLayoutMk cId="1917959045" sldId="2147483731"/>
          </pc:sldLayoutMkLst>
          <pc:spChg chg="add del mod">
            <ac:chgData name="Maiken Sørensen" userId="bdc333d2-6d43-4389-a957-fde09bfa5d60" providerId="ADAL" clId="{BB8DF3EC-74A3-8940-AEB2-C0ECC68B38F6}" dt="2022-10-31T09:11:43.537" v="78"/>
            <ac:spMkLst>
              <pc:docMk/>
              <pc:sldMasterMk cId="3698867497" sldId="2147483648"/>
              <pc:sldLayoutMk cId="1917959045" sldId="2147483731"/>
              <ac:spMk id="3" creationId="{E66728AF-D638-D6B5-37CD-72B51AB84018}"/>
            </ac:spMkLst>
          </pc:spChg>
          <pc:spChg chg="add mod">
            <ac:chgData name="Maiken Sørensen" userId="bdc333d2-6d43-4389-a957-fde09bfa5d60" providerId="ADAL" clId="{BB8DF3EC-74A3-8940-AEB2-C0ECC68B38F6}" dt="2022-10-31T09:11:45.584" v="80"/>
            <ac:spMkLst>
              <pc:docMk/>
              <pc:sldMasterMk cId="3698867497" sldId="2147483648"/>
              <pc:sldLayoutMk cId="1917959045" sldId="2147483731"/>
              <ac:spMk id="4" creationId="{17A8F562-5A2F-7BF8-30E0-36BA5628BDE0}"/>
            </ac:spMkLst>
          </pc:spChg>
          <pc:spChg chg="del">
            <ac:chgData name="Maiken Sørensen" userId="bdc333d2-6d43-4389-a957-fde09bfa5d60" providerId="ADAL" clId="{BB8DF3EC-74A3-8940-AEB2-C0ECC68B38F6}" dt="2022-10-31T09:11:45.093" v="79" actId="478"/>
            <ac:spMkLst>
              <pc:docMk/>
              <pc:sldMasterMk cId="3698867497" sldId="2147483648"/>
              <pc:sldLayoutMk cId="1917959045" sldId="2147483731"/>
              <ac:spMk id="6" creationId="{4ABD57B2-0E54-7E4D-80B8-F1A87823091E}"/>
            </ac:spMkLst>
          </pc:spChg>
        </pc:sldLayoutChg>
      </pc:sldMasterChg>
    </pc:docChg>
  </pc:docChgLst>
  <pc:docChgLst>
    <pc:chgData name="Martine Klovholt Siggerud" userId="41977762-9bf0-408d-9151-79aeb0aaf34b" providerId="ADAL" clId="{8A9C7EAC-67B9-9B49-B0E2-5DAC26FFAAEA}"/>
    <pc:docChg chg="modSld">
      <pc:chgData name="Martine Klovholt Siggerud" userId="41977762-9bf0-408d-9151-79aeb0aaf34b" providerId="ADAL" clId="{8A9C7EAC-67B9-9B49-B0E2-5DAC26FFAAEA}" dt="2022-11-10T07:51:08.142" v="17" actId="2062"/>
      <pc:docMkLst>
        <pc:docMk/>
      </pc:docMkLst>
      <pc:sldChg chg="modSp mod">
        <pc:chgData name="Martine Klovholt Siggerud" userId="41977762-9bf0-408d-9151-79aeb0aaf34b" providerId="ADAL" clId="{8A9C7EAC-67B9-9B49-B0E2-5DAC26FFAAEA}" dt="2022-11-10T07:51:08.142" v="17" actId="2062"/>
        <pc:sldMkLst>
          <pc:docMk/>
          <pc:sldMk cId="646527974" sldId="936"/>
        </pc:sldMkLst>
        <pc:graphicFrameChg chg="mod modGraphic">
          <ac:chgData name="Martine Klovholt Siggerud" userId="41977762-9bf0-408d-9151-79aeb0aaf34b" providerId="ADAL" clId="{8A9C7EAC-67B9-9B49-B0E2-5DAC26FFAAEA}" dt="2022-11-10T07:51:08.142" v="17" actId="2062"/>
          <ac:graphicFrameMkLst>
            <pc:docMk/>
            <pc:sldMk cId="646527974" sldId="936"/>
            <ac:graphicFrameMk id="4" creationId="{A3D9056F-BE04-FA00-37CE-56CFDCD907F4}"/>
          </ac:graphicFrameMkLst>
        </pc:graphicFrameChg>
      </pc:sldChg>
    </pc:docChg>
  </pc:docChgLst>
  <pc:docChgLst>
    <pc:chgData name="Gjestebruker" userId="S::urn:spo:anon#128cfe3911233db7e975ef402e1bd41157613e42623723668b3ff7f5b5b3f9e5::" providerId="AD" clId="Web-{9901DBE6-AF90-42E0-B91A-DC2AC86C8515}"/>
    <pc:docChg chg="modSld">
      <pc:chgData name="Gjestebruker" userId="S::urn:spo:anon#128cfe3911233db7e975ef402e1bd41157613e42623723668b3ff7f5b5b3f9e5::" providerId="AD" clId="Web-{9901DBE6-AF90-42E0-B91A-DC2AC86C8515}" dt="2022-09-22T10:07:56.649" v="77"/>
      <pc:docMkLst>
        <pc:docMk/>
      </pc:docMkLst>
      <pc:sldChg chg="modSp">
        <pc:chgData name="Gjestebruker" userId="S::urn:spo:anon#128cfe3911233db7e975ef402e1bd41157613e42623723668b3ff7f5b5b3f9e5::" providerId="AD" clId="Web-{9901DBE6-AF90-42E0-B91A-DC2AC86C8515}" dt="2022-09-22T09:59:13.051" v="8" actId="20577"/>
        <pc:sldMkLst>
          <pc:docMk/>
          <pc:sldMk cId="1166060447" sldId="918"/>
        </pc:sldMkLst>
        <pc:spChg chg="mod">
          <ac:chgData name="Gjestebruker" userId="S::urn:spo:anon#128cfe3911233db7e975ef402e1bd41157613e42623723668b3ff7f5b5b3f9e5::" providerId="AD" clId="Web-{9901DBE6-AF90-42E0-B91A-DC2AC86C8515}" dt="2022-09-22T09:59:13.051" v="8" actId="20577"/>
          <ac:spMkLst>
            <pc:docMk/>
            <pc:sldMk cId="1166060447" sldId="918"/>
            <ac:spMk id="2" creationId="{00000000-0000-0000-0000-000000000000}"/>
          </ac:spMkLst>
        </pc:spChg>
      </pc:sldChg>
      <pc:sldChg chg="modNotes">
        <pc:chgData name="Gjestebruker" userId="S::urn:spo:anon#128cfe3911233db7e975ef402e1bd41157613e42623723668b3ff7f5b5b3f9e5::" providerId="AD" clId="Web-{9901DBE6-AF90-42E0-B91A-DC2AC86C8515}" dt="2022-09-22T10:07:56.649" v="77"/>
        <pc:sldMkLst>
          <pc:docMk/>
          <pc:sldMk cId="1327756107" sldId="932"/>
        </pc:sldMkLst>
      </pc:sldChg>
      <pc:sldChg chg="modSp">
        <pc:chgData name="Gjestebruker" userId="S::urn:spo:anon#128cfe3911233db7e975ef402e1bd41157613e42623723668b3ff7f5b5b3f9e5::" providerId="AD" clId="Web-{9901DBE6-AF90-42E0-B91A-DC2AC86C8515}" dt="2022-09-22T10:03:49.069" v="73" actId="20577"/>
        <pc:sldMkLst>
          <pc:docMk/>
          <pc:sldMk cId="2475961248" sldId="933"/>
        </pc:sldMkLst>
        <pc:spChg chg="mod">
          <ac:chgData name="Gjestebruker" userId="S::urn:spo:anon#128cfe3911233db7e975ef402e1bd41157613e42623723668b3ff7f5b5b3f9e5::" providerId="AD" clId="Web-{9901DBE6-AF90-42E0-B91A-DC2AC86C8515}" dt="2022-09-22T10:03:49.069" v="73" actId="20577"/>
          <ac:spMkLst>
            <pc:docMk/>
            <pc:sldMk cId="2475961248" sldId="933"/>
            <ac:spMk id="20" creationId="{5B88B4D0-76DE-A801-8B30-FF9F0F5ACC3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6D3418-77A3-434E-BE73-C46545A73F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21A8F7-FE09-4BE7-89CB-4DF93534B1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6DE83-0B0C-4E33-BFC9-B1A1C3EE4C42}" type="datetimeFigureOut">
              <a:rPr lang="nb-NO" smtClean="0"/>
              <a:t>01.12.2022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8E384F-163F-49AD-A73C-8FE0357887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739B8F-2A88-496A-894E-15FBA4C2E6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DDE7C-1C79-4F3F-86B7-F07967D9B2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6415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C29EA-7484-E14B-9516-38EBDF34E646}" type="datetimeFigureOut">
              <a:rPr lang="en-NO" smtClean="0"/>
              <a:t>12/1/22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854D6-CB8C-4E42-9441-4B5286CADE7E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32560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1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403183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Styrke bedriftenes konkurransekraft og lønnsomhet gjennom å arbeide med egen forretningsmodell og øke samarbeidet i regionen.</a:t>
            </a:r>
          </a:p>
          <a:p>
            <a:r>
              <a:rPr lang="nb-NO" dirty="0"/>
              <a:t>Gi ferdigheter i forretningsmodellering med trippel bunnlinje.</a:t>
            </a:r>
          </a:p>
          <a:p>
            <a:r>
              <a:rPr lang="nb-NO" dirty="0"/>
              <a:t>Få innsikt i trender og markedskrefter som påvirker bransjen.</a:t>
            </a:r>
          </a:p>
          <a:p>
            <a:r>
              <a:rPr lang="nb-NO" dirty="0"/>
              <a:t>Få oppdatert kunnskap om markedsføring, salg og service med fokus på digitale medier som et effektivt virkemiddel.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00370-0730-9547-90D0-2A18A8471B73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9059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/>
              <a:t>forretningsutvikling med trippel bunnlinje hvor alle dimensjonene i bærekraft er inkludert, herunder miljø, sosial og økonomisk bærekraft. En slik forretningsmodellering vil fokusere på å skape, levere og fange verdi både for bedriften, kunden, samfunnet og miljøet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3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994642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4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034504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/>
              <a:t>Læringsmålene</a:t>
            </a:r>
            <a:r>
              <a:rPr lang="en-US"/>
              <a:t> for den </a:t>
            </a:r>
            <a:r>
              <a:rPr lang="en-US" err="1"/>
              <a:t>første</a:t>
            </a:r>
            <a:r>
              <a:rPr lang="en-US"/>
              <a:t> </a:t>
            </a:r>
            <a:r>
              <a:rPr lang="en-US" err="1"/>
              <a:t>samlingen</a:t>
            </a:r>
            <a:r>
              <a:rPr lang="en-US"/>
              <a:t> er:</a:t>
            </a:r>
            <a:endParaRPr lang="nb-NO"/>
          </a:p>
          <a:p>
            <a:r>
              <a:rPr lang="en-US"/>
              <a:t>-</a:t>
            </a:r>
            <a:r>
              <a:rPr lang="en-US" err="1"/>
              <a:t>Å</a:t>
            </a:r>
            <a:r>
              <a:rPr lang="en-US"/>
              <a:t> </a:t>
            </a:r>
            <a:r>
              <a:rPr lang="en-US" err="1"/>
              <a:t>skape</a:t>
            </a:r>
            <a:r>
              <a:rPr lang="en-US"/>
              <a:t> </a:t>
            </a:r>
            <a:r>
              <a:rPr lang="en-US" err="1"/>
              <a:t>trygghet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gruppa</a:t>
            </a:r>
            <a:r>
              <a:rPr lang="en-US"/>
              <a:t>.</a:t>
            </a:r>
            <a:endParaRPr lang="nb-NO"/>
          </a:p>
          <a:p>
            <a:r>
              <a:rPr lang="en-US"/>
              <a:t>-At </a:t>
            </a:r>
            <a:r>
              <a:rPr lang="en-US" err="1"/>
              <a:t>deltakerne</a:t>
            </a:r>
            <a:r>
              <a:rPr lang="en-US"/>
              <a:t> </a:t>
            </a:r>
            <a:r>
              <a:rPr lang="en-US" err="1"/>
              <a:t>får</a:t>
            </a:r>
            <a:r>
              <a:rPr lang="en-US"/>
              <a:t> </a:t>
            </a:r>
            <a:r>
              <a:rPr lang="en-US" err="1"/>
              <a:t>økt</a:t>
            </a:r>
            <a:r>
              <a:rPr lang="en-US"/>
              <a:t> </a:t>
            </a:r>
            <a:r>
              <a:rPr lang="en-US" err="1"/>
              <a:t>bevissthet</a:t>
            </a:r>
            <a:r>
              <a:rPr lang="en-US"/>
              <a:t> </a:t>
            </a:r>
            <a:r>
              <a:rPr lang="en-US" err="1"/>
              <a:t>knyttet</a:t>
            </a:r>
            <a:r>
              <a:rPr lang="en-US"/>
              <a:t> </a:t>
            </a:r>
            <a:r>
              <a:rPr lang="en-US" err="1"/>
              <a:t>til</a:t>
            </a:r>
            <a:r>
              <a:rPr lang="en-US"/>
              <a:t> </a:t>
            </a:r>
            <a:r>
              <a:rPr lang="en-US" err="1"/>
              <a:t>egne</a:t>
            </a:r>
            <a:r>
              <a:rPr lang="en-US"/>
              <a:t> </a:t>
            </a:r>
            <a:r>
              <a:rPr lang="en-US" err="1"/>
              <a:t>muligheter</a:t>
            </a:r>
            <a:r>
              <a:rPr lang="en-US"/>
              <a:t>.</a:t>
            </a:r>
            <a:endParaRPr lang="nb-NO"/>
          </a:p>
          <a:p>
            <a:r>
              <a:rPr lang="en-US"/>
              <a:t>-At </a:t>
            </a:r>
            <a:r>
              <a:rPr lang="en-US" err="1"/>
              <a:t>deltakerne</a:t>
            </a:r>
            <a:r>
              <a:rPr lang="en-US"/>
              <a:t> </a:t>
            </a:r>
            <a:r>
              <a:rPr lang="en-US" err="1"/>
              <a:t>får</a:t>
            </a:r>
            <a:r>
              <a:rPr lang="en-US"/>
              <a:t> </a:t>
            </a:r>
            <a:r>
              <a:rPr lang="en-US" err="1"/>
              <a:t>kunnskap</a:t>
            </a:r>
            <a:r>
              <a:rPr lang="en-US"/>
              <a:t> om </a:t>
            </a:r>
            <a:r>
              <a:rPr lang="en-US" err="1"/>
              <a:t>behov</a:t>
            </a:r>
            <a:r>
              <a:rPr lang="en-US"/>
              <a:t> </a:t>
            </a:r>
            <a:r>
              <a:rPr lang="en-US" err="1"/>
              <a:t>og</a:t>
            </a:r>
            <a:r>
              <a:rPr lang="en-US"/>
              <a:t> </a:t>
            </a:r>
            <a:r>
              <a:rPr lang="en-US" err="1"/>
              <a:t>segmentering</a:t>
            </a:r>
            <a:r>
              <a:rPr lang="en-US"/>
              <a:t>.</a:t>
            </a:r>
            <a:endParaRPr lang="nb-NO"/>
          </a:p>
          <a:p>
            <a:r>
              <a:rPr lang="en-US"/>
              <a:t>-At </a:t>
            </a:r>
            <a:r>
              <a:rPr lang="en-US" err="1"/>
              <a:t>deltakerne</a:t>
            </a:r>
            <a:r>
              <a:rPr lang="en-US"/>
              <a:t> </a:t>
            </a:r>
            <a:r>
              <a:rPr lang="en-US" err="1"/>
              <a:t>får</a:t>
            </a:r>
            <a:r>
              <a:rPr lang="en-US"/>
              <a:t> </a:t>
            </a:r>
            <a:r>
              <a:rPr lang="en-US" err="1"/>
              <a:t>utfordre</a:t>
            </a:r>
            <a:r>
              <a:rPr lang="en-US"/>
              <a:t> </a:t>
            </a:r>
            <a:r>
              <a:rPr lang="en-US" err="1"/>
              <a:t>egne</a:t>
            </a:r>
            <a:r>
              <a:rPr lang="en-US"/>
              <a:t> </a:t>
            </a:r>
            <a:r>
              <a:rPr lang="en-US" err="1"/>
              <a:t>ambisjoner</a:t>
            </a:r>
            <a:r>
              <a:rPr lang="en-US"/>
              <a:t>.</a:t>
            </a:r>
            <a:endParaRPr lang="nb-NO"/>
          </a:p>
          <a:p>
            <a:endParaRPr lang="en-US">
              <a:cs typeface="Calibri"/>
            </a:endParaRPr>
          </a:p>
          <a:p>
            <a:r>
              <a:rPr lang="en-US" err="1"/>
              <a:t>Læringsmålene</a:t>
            </a:r>
            <a:r>
              <a:rPr lang="en-US"/>
              <a:t> for </a:t>
            </a:r>
            <a:r>
              <a:rPr lang="en-US" err="1"/>
              <a:t>fysisk</a:t>
            </a:r>
            <a:r>
              <a:rPr lang="en-US"/>
              <a:t> </a:t>
            </a:r>
            <a:r>
              <a:rPr lang="en-US" err="1"/>
              <a:t>samling</a:t>
            </a:r>
            <a:r>
              <a:rPr lang="en-US"/>
              <a:t> </a:t>
            </a:r>
            <a:r>
              <a:rPr lang="en-US" err="1"/>
              <a:t>nummer</a:t>
            </a:r>
            <a:r>
              <a:rPr lang="en-US"/>
              <a:t> to er at </a:t>
            </a:r>
            <a:r>
              <a:rPr lang="en-US" err="1"/>
              <a:t>deltakerne</a:t>
            </a:r>
            <a:r>
              <a:rPr lang="en-US"/>
              <a:t> </a:t>
            </a:r>
            <a:r>
              <a:rPr lang="en-US" err="1"/>
              <a:t>får</a:t>
            </a:r>
            <a:endParaRPr lang="nb-NO"/>
          </a:p>
          <a:p>
            <a:r>
              <a:rPr lang="en-US"/>
              <a:t>-</a:t>
            </a:r>
            <a:r>
              <a:rPr lang="en-US" err="1"/>
              <a:t>økt</a:t>
            </a:r>
            <a:r>
              <a:rPr lang="en-US"/>
              <a:t> </a:t>
            </a:r>
            <a:r>
              <a:rPr lang="en-US" err="1"/>
              <a:t>kunnskap</a:t>
            </a:r>
            <a:r>
              <a:rPr lang="en-US"/>
              <a:t> </a:t>
            </a:r>
            <a:r>
              <a:rPr lang="en-US" err="1"/>
              <a:t>og</a:t>
            </a:r>
            <a:r>
              <a:rPr lang="en-US"/>
              <a:t> </a:t>
            </a:r>
            <a:r>
              <a:rPr lang="en-US" err="1"/>
              <a:t>bevissthet</a:t>
            </a:r>
            <a:r>
              <a:rPr lang="en-US"/>
              <a:t> om </a:t>
            </a:r>
            <a:r>
              <a:rPr lang="en-US" err="1"/>
              <a:t>markedsføring</a:t>
            </a:r>
            <a:r>
              <a:rPr lang="en-US"/>
              <a:t>, </a:t>
            </a:r>
            <a:r>
              <a:rPr lang="en-US" err="1"/>
              <a:t>digitale</a:t>
            </a:r>
            <a:r>
              <a:rPr lang="en-US"/>
              <a:t> </a:t>
            </a:r>
            <a:r>
              <a:rPr lang="en-US" err="1"/>
              <a:t>medier</a:t>
            </a:r>
            <a:r>
              <a:rPr lang="en-US"/>
              <a:t>, service </a:t>
            </a:r>
            <a:r>
              <a:rPr lang="en-US" err="1"/>
              <a:t>og</a:t>
            </a:r>
            <a:r>
              <a:rPr lang="en-US"/>
              <a:t> </a:t>
            </a:r>
            <a:r>
              <a:rPr lang="en-US" err="1"/>
              <a:t>salgsteknikk</a:t>
            </a:r>
            <a:endParaRPr lang="nb-NO"/>
          </a:p>
          <a:p>
            <a:r>
              <a:rPr lang="en-US"/>
              <a:t>-</a:t>
            </a:r>
            <a:r>
              <a:rPr lang="en-US" err="1"/>
              <a:t>økt</a:t>
            </a:r>
            <a:r>
              <a:rPr lang="en-US"/>
              <a:t> </a:t>
            </a:r>
            <a:r>
              <a:rPr lang="en-US" err="1"/>
              <a:t>kunnskap</a:t>
            </a:r>
            <a:r>
              <a:rPr lang="en-US"/>
              <a:t> </a:t>
            </a:r>
            <a:r>
              <a:rPr lang="en-US" err="1"/>
              <a:t>og</a:t>
            </a:r>
            <a:r>
              <a:rPr lang="en-US"/>
              <a:t> </a:t>
            </a:r>
            <a:r>
              <a:rPr lang="en-US" err="1"/>
              <a:t>bevissthet</a:t>
            </a:r>
            <a:r>
              <a:rPr lang="en-US"/>
              <a:t> om </a:t>
            </a:r>
            <a:r>
              <a:rPr lang="en-US" err="1"/>
              <a:t>egne</a:t>
            </a:r>
            <a:r>
              <a:rPr lang="en-US"/>
              <a:t> </a:t>
            </a:r>
            <a:r>
              <a:rPr lang="en-US" err="1"/>
              <a:t>muligheter</a:t>
            </a:r>
            <a:r>
              <a:rPr lang="en-US"/>
              <a:t> </a:t>
            </a:r>
            <a:r>
              <a:rPr lang="en-US" err="1"/>
              <a:t>til</a:t>
            </a:r>
            <a:r>
              <a:rPr lang="en-US"/>
              <a:t> </a:t>
            </a:r>
            <a:r>
              <a:rPr lang="en-US" err="1"/>
              <a:t>økonomisk</a:t>
            </a:r>
            <a:r>
              <a:rPr lang="en-US"/>
              <a:t> </a:t>
            </a:r>
            <a:r>
              <a:rPr lang="en-US" err="1"/>
              <a:t>vekst</a:t>
            </a:r>
            <a:r>
              <a:rPr lang="en-US"/>
              <a:t> </a:t>
            </a:r>
            <a:r>
              <a:rPr lang="en-US" err="1"/>
              <a:t>og</a:t>
            </a:r>
            <a:r>
              <a:rPr lang="en-US"/>
              <a:t> </a:t>
            </a:r>
            <a:r>
              <a:rPr lang="en-US" err="1"/>
              <a:t>lønnsomhetsutvikling</a:t>
            </a:r>
            <a:endParaRPr lang="nb-NO"/>
          </a:p>
          <a:p>
            <a:r>
              <a:rPr lang="en-US"/>
              <a:t>-</a:t>
            </a:r>
            <a:r>
              <a:rPr lang="en-US" err="1"/>
              <a:t>økt</a:t>
            </a:r>
            <a:r>
              <a:rPr lang="en-US"/>
              <a:t> </a:t>
            </a:r>
            <a:r>
              <a:rPr lang="en-US" err="1"/>
              <a:t>trygghet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forhold </a:t>
            </a:r>
            <a:r>
              <a:rPr lang="en-US" err="1"/>
              <a:t>til</a:t>
            </a:r>
            <a:r>
              <a:rPr lang="en-US"/>
              <a:t> </a:t>
            </a:r>
            <a:r>
              <a:rPr lang="en-US" err="1"/>
              <a:t>egen</a:t>
            </a:r>
            <a:r>
              <a:rPr lang="en-US"/>
              <a:t> </a:t>
            </a:r>
            <a:r>
              <a:rPr lang="en-US" err="1"/>
              <a:t>forretningsmodellering</a:t>
            </a:r>
            <a:r>
              <a:rPr lang="en-US"/>
              <a:t> </a:t>
            </a:r>
            <a:r>
              <a:rPr lang="en-US" err="1"/>
              <a:t>og</a:t>
            </a:r>
            <a:r>
              <a:rPr lang="en-US"/>
              <a:t> </a:t>
            </a:r>
            <a:r>
              <a:rPr lang="en-US" err="1"/>
              <a:t>strategiutvikling</a:t>
            </a:r>
            <a:endParaRPr lang="nb-NO"/>
          </a:p>
          <a:p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5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893434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6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610982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8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53074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rs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D05BA0C-ECF3-314C-AC5D-DFA4BE37B2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4" t="13550" r="62403" b="11489"/>
          <a:stretch/>
        </p:blipFill>
        <p:spPr>
          <a:xfrm>
            <a:off x="5353200" y="129600"/>
            <a:ext cx="6727228" cy="6789281"/>
          </a:xfrm>
          <a:prstGeom prst="rect">
            <a:avLst/>
          </a:prstGeom>
        </p:spPr>
      </p:pic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00D482B7-4EFA-0947-BFAF-BF0465F302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7736813" cy="26367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/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47DA2F09-4223-544E-9547-D2C19BF7D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E648D0C-031A-644F-A5E0-D18B42C8D6DB}"/>
              </a:ext>
            </a:extLst>
          </p:cNvPr>
          <p:cNvSpPr/>
          <p:nvPr userDrawn="1"/>
        </p:nvSpPr>
        <p:spPr>
          <a:xfrm>
            <a:off x="191344" y="129600"/>
            <a:ext cx="1378694" cy="563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17A8F562-5A2F-7BF8-30E0-36BA5628BDE0}"/>
              </a:ext>
            </a:extLst>
          </p:cNvPr>
          <p:cNvSpPr txBox="1"/>
          <p:nvPr userDrawn="1"/>
        </p:nvSpPr>
        <p:spPr>
          <a:xfrm>
            <a:off x="279399" y="149635"/>
            <a:ext cx="4586111" cy="3270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nb-NO" sz="1200">
                <a:solidFill>
                  <a:srgbClr val="ED0000"/>
                </a:solidFill>
                <a:latin typeface="Innovation Norway" panose="020B0500030000000000" pitchFamily="34" charset="77"/>
              </a:rPr>
              <a:t>Kompetanseprogram for handels- og servicenæringen</a:t>
            </a:r>
          </a:p>
        </p:txBody>
      </p:sp>
    </p:spTree>
    <p:extLst>
      <p:ext uri="{BB962C8B-B14F-4D97-AF65-F5344CB8AC3E}">
        <p14:creationId xmlns:p14="http://schemas.microsoft.com/office/powerpoint/2010/main" val="19179590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olonner_Sto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8EE94-6735-8C4E-98CE-7F0A8D61B5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160301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08B948-C259-2D49-93AA-B7C013A53E8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0" y="2757600"/>
            <a:ext cx="5160301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Stor</a:t>
            </a:r>
            <a:r>
              <a:rPr lang="en-GB"/>
              <a:t> </a:t>
            </a:r>
            <a:r>
              <a:rPr lang="en-GB" err="1"/>
              <a:t>tekst</a:t>
            </a:r>
            <a:endParaRPr lang="en-GB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22F1FCF6-3F03-8945-8FC6-6D32EB1C88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43700" y="2757600"/>
            <a:ext cx="5165725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Stor</a:t>
            </a:r>
            <a:r>
              <a:rPr lang="en-GB"/>
              <a:t> </a:t>
            </a:r>
            <a:r>
              <a:rPr lang="en-GB" err="1"/>
              <a:t>tekst</a:t>
            </a:r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1571CD4-6F12-C245-8258-5F250D1EF12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43701" y="1476000"/>
            <a:ext cx="5173573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D95F957C-775B-5045-94A0-E926C926F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42410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olonner_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BC2BD-BC1F-7E4B-A5F3-0C5178C32A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1" y="1440000"/>
            <a:ext cx="5152462" cy="1288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6FE899-61B9-6942-A307-1CEAB2D6BA2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88000" y="2757600"/>
            <a:ext cx="5152363" cy="3558899"/>
          </a:xfrm>
          <a:prstGeom prst="rect">
            <a:avLst/>
          </a:prstGeom>
        </p:spPr>
        <p:txBody>
          <a:bodyPr wrap="square" lIns="0" tIns="0" rIns="0" bIns="0"/>
          <a:lstStyle>
            <a:lvl1pPr marL="288000" indent="-288000">
              <a:lnSpc>
                <a:spcPct val="90000"/>
              </a:lnSpc>
              <a:spcBef>
                <a:spcPts val="800"/>
              </a:spcBef>
              <a:buClr>
                <a:srgbClr val="ED0000"/>
              </a:buClr>
              <a:buSzPct val="100000"/>
              <a:buFont typeface="+mj-lt"/>
              <a:buAutoNum type="arabicPeriod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Tall</a:t>
            </a:r>
            <a:endParaRPr lang="en-NO"/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D1EBFDA1-78A2-4E44-B500-8F6E4A54D2C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742801" y="2757600"/>
            <a:ext cx="5152364" cy="3558899"/>
          </a:xfrm>
          <a:prstGeom prst="rect">
            <a:avLst/>
          </a:prstGeom>
        </p:spPr>
        <p:txBody>
          <a:bodyPr wrap="square" lIns="0" tIns="0" rIns="0" bIns="0"/>
          <a:lstStyle>
            <a:lvl1pPr marL="288000" indent="-288000">
              <a:lnSpc>
                <a:spcPct val="90000"/>
              </a:lnSpc>
              <a:spcBef>
                <a:spcPts val="800"/>
              </a:spcBef>
              <a:buClr>
                <a:srgbClr val="ED0000"/>
              </a:buClr>
              <a:buSzPct val="100000"/>
              <a:buFont typeface="+mj-lt"/>
              <a:buAutoNum type="arabicPeriod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Tall</a:t>
            </a:r>
            <a:endParaRPr lang="en-NO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5D5C422-7CED-1C4E-AF41-2A4CFD09498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171999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FontTx/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E5F65946-F39E-2549-9850-8EBA232E4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616241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olonner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BC2BD-BC1F-7E4B-A5F3-0C5178C32A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1" y="1440000"/>
            <a:ext cx="5152462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6FE899-61B9-6942-A307-1CEAB2D6BA2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88000" y="2757600"/>
            <a:ext cx="5152363" cy="3558899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D1EBFDA1-78A2-4E44-B500-8F6E4A54D2C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732000" y="2757600"/>
            <a:ext cx="5177425" cy="3579450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5D5C422-7CED-1C4E-AF41-2A4CFD09498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171999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FF189FBE-6AAE-2845-B778-9212B24EE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96415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olonner_Mellomheading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8EE94-6735-8C4E-98CE-7F0A8D61B5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147671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08B948-C259-2D49-93AA-B7C013A53E8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0" y="2757600"/>
            <a:ext cx="5147671" cy="1288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663FFB8-383F-4B4F-B592-ED3A019C91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43701" y="1476000"/>
            <a:ext cx="5147671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274CD28-237D-F94B-80E0-BBC0AA60D65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88000" y="4068000"/>
            <a:ext cx="5152363" cy="2270100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6559E95A-95B4-324E-9408-BB2050BEED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42800" y="2757600"/>
            <a:ext cx="5147671" cy="1288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28845A54-7AB8-6A4E-A72C-61D1F027E47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743700" y="4068000"/>
            <a:ext cx="5146771" cy="2270100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24E26988-4D6D-EB4C-B988-1ABB8039FC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476710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olonner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BC2BD-BC1F-7E4B-A5F3-0C5178C32A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3863313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6FE899-61B9-6942-A307-1CEAB2D6BA2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88000" y="2757600"/>
            <a:ext cx="3863313" cy="3558899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D1EBFDA1-78A2-4E44-B500-8F6E4A54D2C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51313" y="2757600"/>
            <a:ext cx="3873500" cy="3557952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6080E76F-BC40-E84B-BD18-96BFDE8E281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028000" y="2757600"/>
            <a:ext cx="3873500" cy="3558899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4718E25F-CCB7-D644-904D-EA689E1198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217544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olonner_Mellomheading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BC2BD-BC1F-7E4B-A5F3-0C5178C32A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6527800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6FE899-61B9-6942-A307-1CEAB2D6BA2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88000" y="4067999"/>
            <a:ext cx="3863313" cy="2355026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D1EBFDA1-78A2-4E44-B500-8F6E4A54D2C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58000" y="4067999"/>
            <a:ext cx="3863313" cy="2355025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67B7BE91-AEA7-F745-B395-30ADDFFF603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8000" y="2757600"/>
            <a:ext cx="3854516" cy="12982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 sz="3000"/>
            </a:lvl2pPr>
            <a:lvl3pPr marL="914400" indent="0">
              <a:buFontTx/>
              <a:buNone/>
              <a:defRPr sz="3000"/>
            </a:lvl3pPr>
            <a:lvl4pPr marL="1371600" indent="0">
              <a:buFontTx/>
              <a:buNone/>
              <a:defRPr sz="3000"/>
            </a:lvl4pPr>
            <a:lvl5pPr marL="1828800" indent="0">
              <a:buFontTx/>
              <a:buNone/>
              <a:defRPr sz="3000"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  <p:sp>
        <p:nvSpPr>
          <p:cNvPr id="10" name="Text Placeholder 18">
            <a:extLst>
              <a:ext uri="{FF2B5EF4-FFF2-40B4-BE49-F238E27FC236}">
                <a16:creationId xmlns:a16="http://schemas.microsoft.com/office/drawing/2014/main" id="{8A7D7011-1CF0-9044-BB1C-18436A6A6C8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58000" y="2757600"/>
            <a:ext cx="3854516" cy="129656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 sz="3000"/>
            </a:lvl2pPr>
            <a:lvl3pPr marL="914400" indent="0">
              <a:buFontTx/>
              <a:buNone/>
              <a:defRPr sz="3000"/>
            </a:lvl3pPr>
            <a:lvl4pPr marL="1371600" indent="0">
              <a:buFontTx/>
              <a:buNone/>
              <a:defRPr sz="3000"/>
            </a:lvl4pPr>
            <a:lvl5pPr marL="1828800" indent="0">
              <a:buFontTx/>
              <a:buNone/>
              <a:defRPr sz="3000"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0BA3E777-D117-4F44-BA72-53CB27CD4A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28000" y="2757600"/>
            <a:ext cx="3891486" cy="12501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 sz="3000"/>
            </a:lvl2pPr>
            <a:lvl3pPr marL="914400" indent="0">
              <a:buFontTx/>
              <a:buNone/>
              <a:defRPr sz="3000"/>
            </a:lvl3pPr>
            <a:lvl4pPr marL="1371600" indent="0">
              <a:buFontTx/>
              <a:buNone/>
              <a:defRPr sz="3000"/>
            </a:lvl4pPr>
            <a:lvl5pPr marL="1828800" indent="0">
              <a:buFontTx/>
              <a:buNone/>
              <a:defRPr sz="3000"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D39581A9-4C58-8542-945C-D12CF8EB24A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028000" y="4068000"/>
            <a:ext cx="3919536" cy="2355024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2A23B563-5ED9-AC4C-923B-DB6E65D02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707395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/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00D482B7-4EFA-0947-BFAF-BF0465F302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1" y="1440000"/>
            <a:ext cx="4799888" cy="1303141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B9C2F65-3D8C-474D-817E-D26C8FEBC0C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232300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B106F19A-2D8C-0546-AE74-5611A64A1B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08E08837-635A-8E41-A3F8-EF00780F19F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88000" y="2790000"/>
            <a:ext cx="11621425" cy="363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342900" indent="-342900" algn="l">
              <a:buFont typeface="Wingdings" pitchFamily="2" charset="2"/>
              <a:buChar char="§"/>
              <a:defRPr/>
            </a:lvl1pPr>
          </a:lstStyle>
          <a:p>
            <a:r>
              <a:rPr lang="en-GB"/>
              <a:t>Legg inn </a:t>
            </a:r>
            <a:r>
              <a:rPr lang="en-GB" err="1"/>
              <a:t>bilde</a:t>
            </a:r>
            <a:r>
              <a:rPr lang="en-GB"/>
              <a:t>/ikon/</a:t>
            </a:r>
            <a:r>
              <a:rPr lang="en-GB" err="1"/>
              <a:t>figur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095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kolonne_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B75A47E-6AFA-3743-8A00-7AD70B74F1E9}"/>
              </a:ext>
            </a:extLst>
          </p:cNvPr>
          <p:cNvCxnSpPr>
            <a:cxnSpLocks/>
          </p:cNvCxnSpPr>
          <p:nvPr userDrawn="1"/>
        </p:nvCxnSpPr>
        <p:spPr>
          <a:xfrm>
            <a:off x="7089685" y="-1179512"/>
            <a:ext cx="3769064" cy="0"/>
          </a:xfrm>
          <a:prstGeom prst="line">
            <a:avLst/>
          </a:prstGeom>
          <a:ln>
            <a:solidFill>
              <a:srgbClr val="ED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6A4B037-F7C6-EC41-9D93-8B1CA3F593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152363" cy="128897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96BCF552-AB7E-7942-8D59-5497B59BBCA7}"/>
              </a:ext>
            </a:extLst>
          </p:cNvPr>
          <p:cNvSpPr>
            <a:spLocks noGrp="1"/>
          </p:cNvSpPr>
          <p:nvPr>
            <p:ph type="pic" sz="quarter" idx="57" hasCustomPrompt="1"/>
          </p:nvPr>
        </p:nvSpPr>
        <p:spPr>
          <a:xfrm>
            <a:off x="6732000" y="2782534"/>
            <a:ext cx="5177425" cy="36404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0" rIns="0" bIns="0" anchor="t"/>
          <a:lstStyle>
            <a:lvl1pPr marL="342900" indent="-342900" algn="l">
              <a:buFont typeface="Wingdings" pitchFamily="2" charset="2"/>
              <a:buChar char="§"/>
              <a:defRPr/>
            </a:lvl1pPr>
          </a:lstStyle>
          <a:p>
            <a:r>
              <a:rPr lang="en-GB"/>
              <a:t>Bilde</a:t>
            </a:r>
          </a:p>
          <a:p>
            <a:r>
              <a:rPr lang="en-GB"/>
              <a:t>Ikon</a:t>
            </a:r>
          </a:p>
          <a:p>
            <a:r>
              <a:rPr lang="en-GB" err="1"/>
              <a:t>Figur</a:t>
            </a:r>
            <a:endParaRPr lang="en-US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890D7164-8D45-9143-899C-4E0ACBEF0A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0" y="2757600"/>
            <a:ext cx="5152363" cy="35482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Brødtekst</a:t>
            </a:r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79CE8AE-E3E1-0241-B73E-2C16AD3EC7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216423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E3B81E85-D533-3048-BEA6-D25599D20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154023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onne_Mellomheading_Bullet_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B75A47E-6AFA-3743-8A00-7AD70B74F1E9}"/>
              </a:ext>
            </a:extLst>
          </p:cNvPr>
          <p:cNvCxnSpPr>
            <a:cxnSpLocks/>
          </p:cNvCxnSpPr>
          <p:nvPr userDrawn="1"/>
        </p:nvCxnSpPr>
        <p:spPr>
          <a:xfrm>
            <a:off x="7089685" y="-1179512"/>
            <a:ext cx="3769064" cy="0"/>
          </a:xfrm>
          <a:prstGeom prst="line">
            <a:avLst/>
          </a:prstGeom>
          <a:ln>
            <a:solidFill>
              <a:srgbClr val="ED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6A4B037-F7C6-EC41-9D93-8B1CA3F593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152363" cy="128897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890D7164-8D45-9143-899C-4E0ACBEF0A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1" y="2757600"/>
            <a:ext cx="5152362" cy="88742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92F23DCE-9820-D942-A9FD-48EFE0709126}"/>
              </a:ext>
            </a:extLst>
          </p:cNvPr>
          <p:cNvSpPr>
            <a:spLocks noGrp="1"/>
          </p:cNvSpPr>
          <p:nvPr>
            <p:ph sz="quarter" idx="58" hasCustomPrompt="1"/>
          </p:nvPr>
        </p:nvSpPr>
        <p:spPr>
          <a:xfrm>
            <a:off x="288000" y="4068000"/>
            <a:ext cx="5152363" cy="2257086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5A29F6C2-EC8A-D145-A306-3FF374077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ECE9F63D-61B0-5142-9F67-D09B2609BF08}"/>
              </a:ext>
            </a:extLst>
          </p:cNvPr>
          <p:cNvSpPr>
            <a:spLocks noGrp="1"/>
          </p:cNvSpPr>
          <p:nvPr>
            <p:ph type="pic" sz="quarter" idx="57" hasCustomPrompt="1"/>
          </p:nvPr>
        </p:nvSpPr>
        <p:spPr>
          <a:xfrm>
            <a:off x="6732000" y="2782534"/>
            <a:ext cx="5177425" cy="36404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0" rIns="0" bIns="0" anchor="t"/>
          <a:lstStyle>
            <a:lvl1pPr marL="342900" indent="-342900" algn="l">
              <a:buFont typeface="Wingdings" pitchFamily="2" charset="2"/>
              <a:buChar char="§"/>
              <a:defRPr/>
            </a:lvl1pPr>
          </a:lstStyle>
          <a:p>
            <a:r>
              <a:rPr lang="en-GB"/>
              <a:t>Bilde</a:t>
            </a:r>
          </a:p>
          <a:p>
            <a:r>
              <a:rPr lang="en-GB"/>
              <a:t>Ikon</a:t>
            </a:r>
          </a:p>
          <a:p>
            <a:r>
              <a:rPr lang="en-GB" err="1"/>
              <a:t>Figur</a:t>
            </a:r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B632F904-0255-754C-90DC-4BD4439DAF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1" y="1476000"/>
            <a:ext cx="4908616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30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onne_Bullet_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B75A47E-6AFA-3743-8A00-7AD70B74F1E9}"/>
              </a:ext>
            </a:extLst>
          </p:cNvPr>
          <p:cNvCxnSpPr>
            <a:cxnSpLocks/>
          </p:cNvCxnSpPr>
          <p:nvPr userDrawn="1"/>
        </p:nvCxnSpPr>
        <p:spPr>
          <a:xfrm>
            <a:off x="7089685" y="-1179512"/>
            <a:ext cx="3769064" cy="0"/>
          </a:xfrm>
          <a:prstGeom prst="line">
            <a:avLst/>
          </a:prstGeom>
          <a:ln>
            <a:solidFill>
              <a:srgbClr val="ED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6A4B037-F7C6-EC41-9D93-8B1CA3F593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1" y="1440000"/>
            <a:ext cx="5172000" cy="128897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890D7164-8D45-9143-899C-4E0ACBEF0A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0" y="2757600"/>
            <a:ext cx="5152363" cy="3548275"/>
          </a:xfrm>
          <a:prstGeom prst="rect">
            <a:avLst/>
          </a:prstGeom>
        </p:spPr>
        <p:txBody>
          <a:bodyPr lIns="0" tIns="0" rIns="0" bIns="0"/>
          <a:lstStyle>
            <a:lvl1pPr marL="216000" indent="-216000">
              <a:spcBef>
                <a:spcPts val="800"/>
              </a:spcBef>
              <a:buFont typeface="Wingdings" pitchFamily="2" charset="2"/>
              <a:buChar char="§"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Bullet</a:t>
            </a:r>
          </a:p>
        </p:txBody>
      </p: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C440123C-A317-F34A-8DED-BB0B0CC66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08A8EBE1-98CE-734A-816E-3D095DBCB813}"/>
              </a:ext>
            </a:extLst>
          </p:cNvPr>
          <p:cNvSpPr>
            <a:spLocks noGrp="1"/>
          </p:cNvSpPr>
          <p:nvPr>
            <p:ph type="pic" sz="quarter" idx="57" hasCustomPrompt="1"/>
          </p:nvPr>
        </p:nvSpPr>
        <p:spPr>
          <a:xfrm>
            <a:off x="6732000" y="2782534"/>
            <a:ext cx="5177425" cy="36404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0" rIns="0" bIns="0" anchor="t"/>
          <a:lstStyle>
            <a:lvl1pPr marL="342900" indent="-342900" algn="l">
              <a:buFont typeface="Wingdings" pitchFamily="2" charset="2"/>
              <a:buChar char="§"/>
              <a:defRPr/>
            </a:lvl1pPr>
          </a:lstStyle>
          <a:p>
            <a:r>
              <a:rPr lang="en-GB"/>
              <a:t>Bilde</a:t>
            </a:r>
          </a:p>
          <a:p>
            <a:r>
              <a:rPr lang="en-GB"/>
              <a:t>Ikon</a:t>
            </a:r>
          </a:p>
          <a:p>
            <a:r>
              <a:rPr lang="en-GB" err="1"/>
              <a:t>Figur</a:t>
            </a:r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C9B41F0F-5E12-844B-A170-70A762C700D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1" y="1476000"/>
            <a:ext cx="5174624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5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34D674F-E85B-4DC6-96F6-C60796E7A1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88000" y="2790000"/>
            <a:ext cx="11621425" cy="363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342900" indent="-342900" algn="l">
              <a:buFont typeface="Wingdings" pitchFamily="2" charset="2"/>
              <a:buChar char="§"/>
              <a:defRPr/>
            </a:lvl1pPr>
          </a:lstStyle>
          <a:p>
            <a:r>
              <a:rPr lang="en-GB"/>
              <a:t>Legg inn </a:t>
            </a:r>
            <a:r>
              <a:rPr lang="en-GB" err="1"/>
              <a:t>bilde</a:t>
            </a:r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00D482B7-4EFA-0947-BFAF-BF0465F302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152363" cy="1181341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/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308E174-6B21-054D-BE2E-9E9CB6D0C1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232300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endParaRPr lang="en-US"/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47DA2F09-4223-544E-9547-D2C19BF7D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479550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6A4B037-F7C6-EC41-9D93-8B1CA3F593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2636912"/>
            <a:ext cx="11621425" cy="3528392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sz="10000"/>
            </a:lvl1pPr>
          </a:lstStyle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B682415-0026-614D-901F-9288323198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1" y="1476000"/>
            <a:ext cx="5172000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BF990046-3397-874A-B01B-73C4CF1CA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3156884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6A4B037-F7C6-EC41-9D93-8B1CA3F593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224363" cy="128897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B682415-0026-614D-901F-9288323198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216423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CCF6B868-7DC1-8E4D-BF87-98FC123DD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428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rside_Kapitteln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00D482B7-4EFA-0947-BFAF-BF0465F302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1" y="1440000"/>
            <a:ext cx="1282037" cy="1303141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sz="4000"/>
            </a:lvl1pPr>
          </a:lstStyle>
          <a:p>
            <a:r>
              <a:rPr lang="en-GB"/>
              <a:t>1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ED116-CB82-4741-A533-7E1BA882DE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80401" y="1440000"/>
            <a:ext cx="4947648" cy="13049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4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Overskrift</a:t>
            </a:r>
            <a:endParaRPr lang="en-GB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E270882-D727-9D49-BBB9-349E0638F0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235300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endParaRPr lang="en-US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7B1F45F9-155A-2941-A54C-C577BCDFC4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D71C34E3-8836-D846-B429-B0DE2591709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88000" y="2790000"/>
            <a:ext cx="11621425" cy="363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342900" indent="-342900" algn="l">
              <a:buFont typeface="Wingdings" pitchFamily="2" charset="2"/>
              <a:buChar char="§"/>
              <a:defRPr/>
            </a:lvl1pPr>
          </a:lstStyle>
          <a:p>
            <a:r>
              <a:rPr lang="en-GB"/>
              <a:t>Legg inn </a:t>
            </a:r>
            <a:r>
              <a:rPr lang="en-GB" err="1"/>
              <a:t>bilde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561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onne_Brø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8EE94-6735-8C4E-98CE-7F0A8D61B5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224363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08B948-C259-2D49-93AA-B7C013A53E8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0" y="2757600"/>
            <a:ext cx="11621425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Brødtekst</a:t>
            </a:r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663FFB8-383F-4B4F-B592-ED3A019C91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172000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1681A611-356F-FA40-9258-920F4481A1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22416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onne_Stor_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8EE94-6735-8C4E-98CE-7F0A8D61B5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224363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08B948-C259-2D49-93AA-B7C013A53E8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0" y="2756430"/>
            <a:ext cx="11621425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Stor</a:t>
            </a:r>
            <a:r>
              <a:rPr lang="en-GB"/>
              <a:t> </a:t>
            </a:r>
            <a:r>
              <a:rPr lang="en-GB" err="1"/>
              <a:t>tekst</a:t>
            </a:r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663FFB8-383F-4B4F-B592-ED3A019C91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172000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4DFF3380-2D36-6448-97B9-C0AA5F68F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74856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onne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BC2BD-BC1F-7E4B-A5F3-0C5178C32A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1" y="1440000"/>
            <a:ext cx="5087920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EEB20C7-D1B2-CD42-A6BD-4DB60008F9F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177425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8DC43E-8822-3840-B8B6-759F2E276A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8000" y="2757600"/>
            <a:ext cx="11621425" cy="3594100"/>
          </a:xfrm>
          <a:prstGeom prst="rect">
            <a:avLst/>
          </a:prstGeom>
        </p:spPr>
        <p:txBody>
          <a:bodyPr lIns="0" tIns="0" rIns="0" bIns="0"/>
          <a:lstStyle>
            <a:lvl1pPr marL="216000" indent="-216000">
              <a:spcBef>
                <a:spcPts val="800"/>
              </a:spcBef>
              <a:defRPr sz="1800"/>
            </a:lvl1pPr>
            <a:lvl2pPr marL="216000" indent="-216000">
              <a:spcBef>
                <a:spcPts val="400"/>
              </a:spcBef>
              <a:spcAft>
                <a:spcPts val="100"/>
              </a:spcAft>
              <a:defRPr/>
            </a:lvl2pPr>
            <a:lvl3pPr marL="432000" indent="-216000">
              <a:spcBef>
                <a:spcPts val="800"/>
              </a:spcBef>
              <a:defRPr sz="1600"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2"/>
            <a:r>
              <a:rPr lang="en-GB"/>
              <a:t>Second level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9045230F-C62D-D24D-BDE9-D3271B5178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1903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onne_Mellomheading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8EE94-6735-8C4E-98CE-7F0A8D61B5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172001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08B948-C259-2D49-93AA-B7C013A53E8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1" y="2757600"/>
            <a:ext cx="11618624" cy="1288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663FFB8-383F-4B4F-B592-ED3A019C91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171999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274CD28-237D-F94B-80E0-BBC0AA60D65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88000" y="4068000"/>
            <a:ext cx="11618624" cy="2335026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0855BEDE-651F-B44F-845C-6BEBF889E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61306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onne_Mellomheading_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8EE94-6735-8C4E-98CE-7F0A8D61B5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224363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08B948-C259-2D49-93AA-B7C013A53E8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1" y="2757600"/>
            <a:ext cx="11618624" cy="1288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663FFB8-383F-4B4F-B592-ED3A019C91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171999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274CD28-237D-F94B-80E0-BBC0AA60D65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88000" y="4068000"/>
            <a:ext cx="11627268" cy="2270100"/>
          </a:xfrm>
          <a:prstGeom prst="rect">
            <a:avLst/>
          </a:prstGeom>
        </p:spPr>
        <p:txBody>
          <a:bodyPr wrap="square" lIns="0" tIns="0" rIns="0" bIns="0"/>
          <a:lstStyle>
            <a:lvl1pPr marL="288000" indent="-288000">
              <a:spcBef>
                <a:spcPts val="800"/>
              </a:spcBef>
              <a:buClr>
                <a:srgbClr val="ED0000"/>
              </a:buClr>
              <a:buSzPct val="100000"/>
              <a:buFont typeface="+mj-lt"/>
              <a:buAutoNum type="arabicPeriod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Tall</a:t>
            </a:r>
            <a:endParaRPr lang="en-NO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BCAC9F2C-CCFC-EE48-8FBF-65EFDBE9A9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66534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olonner_Brø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8EE94-6735-8C4E-98CE-7F0A8D61B5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172001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08B948-C259-2D49-93AA-B7C013A53E8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0" y="2757600"/>
            <a:ext cx="5172001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Brødtekst</a:t>
            </a:r>
            <a:endParaRPr lang="en-GB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22F1FCF6-3F03-8945-8FC6-6D32EB1C88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32001" y="2757600"/>
            <a:ext cx="5172000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Brødtekst</a:t>
            </a:r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D98B327-9020-0047-A456-8D74DA0310D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179857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714D6CAD-70E2-834B-90A8-9536745767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8702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CC538DF4-AAE0-EB47-881A-034B02C90366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00" y="115200"/>
            <a:ext cx="1252263" cy="53770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1EB9D3-F96F-534F-99CA-F352079AE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452546-0374-304C-9CAA-B21B9ACB13FB}"/>
              </a:ext>
            </a:extLst>
          </p:cNvPr>
          <p:cNvSpPr txBox="1"/>
          <p:nvPr userDrawn="1"/>
        </p:nvSpPr>
        <p:spPr>
          <a:xfrm>
            <a:off x="279400" y="6534000"/>
            <a:ext cx="2607516" cy="169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NO" sz="1000">
                <a:latin typeface="Innovation Norway" panose="020B0500030000000000" pitchFamily="34" charset="77"/>
              </a:rPr>
              <a:t>www.innovasjonnorge.no</a:t>
            </a:r>
          </a:p>
        </p:txBody>
      </p:sp>
    </p:spTree>
    <p:extLst>
      <p:ext uri="{BB962C8B-B14F-4D97-AF65-F5344CB8AC3E}">
        <p14:creationId xmlns:p14="http://schemas.microsoft.com/office/powerpoint/2010/main" val="369886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689" r:id="rId2"/>
    <p:sldLayoutId id="2147483706" r:id="rId3"/>
    <p:sldLayoutId id="2147483691" r:id="rId4"/>
    <p:sldLayoutId id="2147483716" r:id="rId5"/>
    <p:sldLayoutId id="2147483704" r:id="rId6"/>
    <p:sldLayoutId id="2147483729" r:id="rId7"/>
    <p:sldLayoutId id="2147483724" r:id="rId8"/>
    <p:sldLayoutId id="2147483710" r:id="rId9"/>
    <p:sldLayoutId id="2147483717" r:id="rId10"/>
    <p:sldLayoutId id="2147483728" r:id="rId11"/>
    <p:sldLayoutId id="2147483707" r:id="rId12"/>
    <p:sldLayoutId id="2147483727" r:id="rId13"/>
    <p:sldLayoutId id="2147483708" r:id="rId14"/>
    <p:sldLayoutId id="2147483711" r:id="rId15"/>
    <p:sldLayoutId id="2147483718" r:id="rId16"/>
    <p:sldLayoutId id="2147483715" r:id="rId17"/>
    <p:sldLayoutId id="2147483726" r:id="rId18"/>
    <p:sldLayoutId id="2147483722" r:id="rId19"/>
    <p:sldLayoutId id="2147483730" r:id="rId20"/>
    <p:sldLayoutId id="2147483725" r:id="rId2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Innovation Norway" panose="020B0500030000000000" pitchFamily="34" charset="77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ED0000"/>
        </a:buClr>
        <a:buFont typeface="Wingdings" pitchFamily="2" charset="2"/>
        <a:buChar char="§"/>
        <a:defRPr sz="2000" kern="1200">
          <a:solidFill>
            <a:schemeClr val="tx1"/>
          </a:solidFill>
          <a:latin typeface="Innovation Norway" panose="020B0500030000000000" pitchFamily="34" charset="77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ED0000"/>
        </a:buClr>
        <a:buFont typeface="Wingdings" pitchFamily="2" charset="2"/>
        <a:buChar char="§"/>
        <a:defRPr sz="1900" kern="1200">
          <a:solidFill>
            <a:schemeClr val="tx1"/>
          </a:solidFill>
          <a:latin typeface="Innovation Norway" panose="020B0500030000000000" pitchFamily="34" charset="77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ED0000"/>
        </a:buClr>
        <a:buFont typeface="Wingdings" pitchFamily="2" charset="2"/>
        <a:buChar char="§"/>
        <a:defRPr sz="1800" kern="1200">
          <a:solidFill>
            <a:schemeClr val="tx1"/>
          </a:solidFill>
          <a:latin typeface="Innovation Norway" panose="020B0500030000000000" pitchFamily="34" charset="77"/>
          <a:ea typeface="+mn-ea"/>
          <a:cs typeface="+mn-cs"/>
        </a:defRPr>
      </a:lvl3pPr>
      <a:lvl4pPr marL="17145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ED0000"/>
        </a:buClr>
        <a:buFont typeface="Wingdings" pitchFamily="2" charset="2"/>
        <a:buChar char="§"/>
        <a:defRPr sz="1700" kern="1200">
          <a:solidFill>
            <a:schemeClr val="tx1"/>
          </a:solidFill>
          <a:latin typeface="Innovation Norway" panose="020B0500030000000000" pitchFamily="34" charset="77"/>
          <a:ea typeface="+mn-ea"/>
          <a:cs typeface="+mn-cs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ED0000"/>
        </a:buClr>
        <a:buFont typeface="Wingdings" pitchFamily="2" charset="2"/>
        <a:buChar char="§"/>
        <a:defRPr sz="1600" kern="1200">
          <a:solidFill>
            <a:schemeClr val="tx1"/>
          </a:solidFill>
          <a:latin typeface="Innovation Norway" panose="020B0500030000000000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1" userDrawn="1">
          <p15:clr>
            <a:srgbClr val="F26B43"/>
          </p15:clr>
        </p15:guide>
        <p15:guide id="2" pos="176" userDrawn="1">
          <p15:clr>
            <a:srgbClr val="F26B43"/>
          </p15:clr>
        </p15:guide>
        <p15:guide id="4" pos="6683" userDrawn="1">
          <p15:clr>
            <a:srgbClr val="F26B43"/>
          </p15:clr>
        </p15:guide>
        <p15:guide id="5" orient="horz" pos="4192" userDrawn="1">
          <p15:clr>
            <a:srgbClr val="F26B43"/>
          </p15:clr>
        </p15:guide>
        <p15:guide id="6" orient="horz" pos="1755" userDrawn="1">
          <p15:clr>
            <a:srgbClr val="F26B43"/>
          </p15:clr>
        </p15:guide>
        <p15:guide id="7" orient="horz" pos="120" userDrawn="1">
          <p15:clr>
            <a:srgbClr val="F26B43"/>
          </p15:clr>
        </p15:guide>
        <p15:guide id="8" pos="7502" userDrawn="1">
          <p15:clr>
            <a:srgbClr val="F26B43"/>
          </p15:clr>
        </p15:guide>
        <p15:guide id="9" pos="5869" userDrawn="1">
          <p15:clr>
            <a:srgbClr val="F26B43"/>
          </p15:clr>
        </p15:guide>
        <p15:guide id="10" pos="5055" userDrawn="1">
          <p15:clr>
            <a:srgbClr val="F26B43"/>
          </p15:clr>
        </p15:guide>
        <p15:guide id="11" pos="4242" userDrawn="1">
          <p15:clr>
            <a:srgbClr val="F26B43"/>
          </p15:clr>
        </p15:guide>
        <p15:guide id="12" pos="989" userDrawn="1">
          <p15:clr>
            <a:srgbClr val="F26B43"/>
          </p15:clr>
        </p15:guide>
        <p15:guide id="13" pos="1802" userDrawn="1">
          <p15:clr>
            <a:srgbClr val="F26B43"/>
          </p15:clr>
        </p15:guide>
        <p15:guide id="14" pos="2615" userDrawn="1">
          <p15:clr>
            <a:srgbClr val="F26B43"/>
          </p15:clr>
        </p15:guide>
        <p15:guide id="15" pos="3427" userDrawn="1">
          <p15:clr>
            <a:srgbClr val="F26B43"/>
          </p15:clr>
        </p15:guide>
        <p15:guide id="16" orient="horz" pos="942" userDrawn="1">
          <p15:clr>
            <a:srgbClr val="F26B43"/>
          </p15:clr>
        </p15:guide>
        <p15:guide id="17" orient="horz" pos="2568" userDrawn="1">
          <p15:clr>
            <a:srgbClr val="F26B43"/>
          </p15:clr>
        </p15:guide>
        <p15:guide id="18" orient="horz" pos="3379" userDrawn="1">
          <p15:clr>
            <a:srgbClr val="F26B43"/>
          </p15:clr>
        </p15:guide>
        <p15:guide id="19" orient="horz" pos="404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3E39D4-839C-604A-BCDE-373A1B69D0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283CC0-345D-D343-82F3-FFB8D624F077}" type="slidenum">
              <a:rPr lang="en-NO" smtClean="0"/>
              <a:pPr/>
              <a:t>1</a:t>
            </a:fld>
            <a:endParaRPr lang="en-N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FA9910-48B0-2F48-8C62-D4287C40957E}"/>
              </a:ext>
            </a:extLst>
          </p:cNvPr>
          <p:cNvSpPr/>
          <p:nvPr/>
        </p:nvSpPr>
        <p:spPr>
          <a:xfrm>
            <a:off x="288000" y="4159561"/>
            <a:ext cx="1199046" cy="2769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nb-NO">
                <a:latin typeface="Innovation Norway" panose="020B0500030000000000" pitchFamily="34" charset="77"/>
              </a:rPr>
              <a:t>[Sted, dato]</a:t>
            </a:r>
            <a:endParaRPr lang="en-NO">
              <a:latin typeface="Innovation Norway" panose="020B0500030000000000" pitchFamily="34" charset="77"/>
            </a:endParaRP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E0380220-954E-7930-4CE3-9523EDABE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304096"/>
            <a:ext cx="6168040" cy="1124904"/>
          </a:xfrm>
        </p:spPr>
        <p:txBody>
          <a:bodyPr/>
          <a:lstStyle/>
          <a:p>
            <a:r>
              <a:rPr lang="nn-NO" sz="4000" dirty="0"/>
              <a:t>Introduksjon til Kompetanseprogram for </a:t>
            </a:r>
            <a:br>
              <a:rPr lang="nn-NO" sz="4000" dirty="0"/>
            </a:br>
            <a:r>
              <a:rPr lang="nn-NO" sz="4000" dirty="0"/>
              <a:t>handels- og </a:t>
            </a:r>
            <a:r>
              <a:rPr lang="nn-NO" sz="4000" dirty="0" err="1"/>
              <a:t>servicenæringen</a:t>
            </a:r>
            <a:endParaRPr lang="en-NO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434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88000" y="1440000"/>
            <a:ext cx="5331750" cy="1288800"/>
          </a:xfrm>
        </p:spPr>
        <p:txBody>
          <a:bodyPr anchor="t">
            <a:normAutofit/>
          </a:bodyPr>
          <a:lstStyle/>
          <a:p>
            <a:r>
              <a:rPr lang="nb-NO">
                <a:latin typeface="Innovation Norway"/>
              </a:rPr>
              <a:t>Kompetanseprogram for handel- og servicenæringen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54A32BB-8FAA-69DE-19F4-C5ABDC21B3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sz="2000">
                <a:latin typeface="Innovation Norway"/>
              </a:rPr>
              <a:t>Sykkylven – en pilot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E1D4309F-2DF5-994F-9757-51E56C76E5D6}" type="slidenum">
              <a:rPr lang="nb-NO" smtClean="0"/>
              <a:pPr>
                <a:spcAft>
                  <a:spcPts val="600"/>
                </a:spcAft>
              </a:pPr>
              <a:t>2</a:t>
            </a:fld>
            <a:endParaRPr lang="nb-NO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7BB2B90-F7F2-D649-B928-150937E69E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51639" y="2757600"/>
            <a:ext cx="3640491" cy="3640491"/>
          </a:xfrm>
          <a:prstGeom prst="rect">
            <a:avLst/>
          </a:prstGeom>
        </p:spPr>
      </p:pic>
      <p:sp>
        <p:nvSpPr>
          <p:cNvPr id="4" name="Plassholder for tekst 4">
            <a:extLst>
              <a:ext uri="{FF2B5EF4-FFF2-40B4-BE49-F238E27FC236}">
                <a16:creationId xmlns:a16="http://schemas.microsoft.com/office/drawing/2014/main" id="{FC4DF5A1-66E7-FD10-449A-611AFCE993D3}"/>
              </a:ext>
            </a:extLst>
          </p:cNvPr>
          <p:cNvSpPr txBox="1">
            <a:spLocks/>
          </p:cNvSpPr>
          <p:nvPr/>
        </p:nvSpPr>
        <p:spPr>
          <a:xfrm>
            <a:off x="288001" y="2757600"/>
            <a:ext cx="4814941" cy="887424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rgbClr val="ED0000"/>
              </a:buClr>
              <a:buSzPct val="12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 typeface="Wingdings" pitchFamily="2" charset="2"/>
              <a:buChar char="§"/>
              <a:defRPr sz="19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 typeface="Wingdings" pitchFamily="2" charset="2"/>
              <a:buChar char="§"/>
              <a:defRPr sz="17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2500"/>
              <a:t>Formålet med programmet er å styrke bedriftenes konkurransekraft og lønnsomhet gjennom å arbeide med egen forretningsmodell og øke samarbeidet i regionen.</a:t>
            </a:r>
          </a:p>
        </p:txBody>
      </p:sp>
    </p:spTree>
    <p:extLst>
      <p:ext uri="{BB962C8B-B14F-4D97-AF65-F5344CB8AC3E}">
        <p14:creationId xmlns:p14="http://schemas.microsoft.com/office/powerpoint/2010/main" val="1166060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400FB-1847-7041-B759-AD5EAD2C1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o-NO"/>
              <a:t>Mål for omstillingsarbeidet</a:t>
            </a:r>
            <a:endParaRPr lang="en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AF67805-D7B6-452D-A821-303484B398E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b-NO"/>
              <a:t>Konkret skal programmet gi oppdatert kunnskap innen: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14D4E80-AA35-1548-92C0-6E11B85E052A}"/>
              </a:ext>
            </a:extLst>
          </p:cNvPr>
          <p:cNvSpPr>
            <a:spLocks noGrp="1"/>
          </p:cNvSpPr>
          <p:nvPr>
            <p:ph sz="quarter" idx="58"/>
          </p:nvPr>
        </p:nvSpPr>
        <p:spPr>
          <a:xfrm>
            <a:off x="287999" y="4068000"/>
            <a:ext cx="6254315" cy="2257086"/>
          </a:xfrm>
        </p:spPr>
        <p:txBody>
          <a:bodyPr wrap="square">
            <a:normAutofit/>
          </a:bodyPr>
          <a:lstStyle/>
          <a:p>
            <a:r>
              <a:rPr lang="nb-NO"/>
              <a:t>forretningsutvikling med trippel bunnlinje hvor alle dimensjonene i bærekraft er inkludert.</a:t>
            </a:r>
          </a:p>
          <a:p>
            <a:r>
              <a:rPr lang="nb-NO"/>
              <a:t>hvordan en best mulig kan møte trender og markedskrefter.</a:t>
            </a:r>
          </a:p>
          <a:p>
            <a:r>
              <a:rPr lang="nb-NO"/>
              <a:t>markedsføring, salgsarbeid og god serviceledelse hvor digitalisering og bruk av digitale flater er sentralt.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38A795-7017-0B43-BEB9-2B73F51907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9A11C34A-1C73-4E4E-8774-FCD6BDFDE23F}" type="slidenum">
              <a:rPr lang="en-NO" smtClean="0"/>
              <a:pPr>
                <a:spcAft>
                  <a:spcPts val="600"/>
                </a:spcAft>
              </a:pPr>
              <a:t>3</a:t>
            </a:fld>
            <a:endParaRPr lang="en-NO"/>
          </a:p>
        </p:txBody>
      </p:sp>
      <p:pic>
        <p:nvPicPr>
          <p:cNvPr id="7" name="Content Placeholder 14">
            <a:extLst>
              <a:ext uri="{FF2B5EF4-FFF2-40B4-BE49-F238E27FC236}">
                <a16:creationId xmlns:a16="http://schemas.microsoft.com/office/drawing/2014/main" id="{62ACC596-937E-574D-945A-91EE7D6714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51639" y="2800687"/>
            <a:ext cx="3603969" cy="3603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367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ktangel 72">
            <a:extLst>
              <a:ext uri="{FF2B5EF4-FFF2-40B4-BE49-F238E27FC236}">
                <a16:creationId xmlns:a16="http://schemas.microsoft.com/office/drawing/2014/main" id="{F038B787-B1EE-87F4-04F7-737B67E30A8E}"/>
              </a:ext>
            </a:extLst>
          </p:cNvPr>
          <p:cNvSpPr/>
          <p:nvPr/>
        </p:nvSpPr>
        <p:spPr>
          <a:xfrm>
            <a:off x="6745182" y="4331537"/>
            <a:ext cx="651699" cy="609725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2" name="Rektangel 71">
            <a:extLst>
              <a:ext uri="{FF2B5EF4-FFF2-40B4-BE49-F238E27FC236}">
                <a16:creationId xmlns:a16="http://schemas.microsoft.com/office/drawing/2014/main" id="{E0E1EDE0-24F4-D587-B053-8E6D00B1A9DB}"/>
              </a:ext>
            </a:extLst>
          </p:cNvPr>
          <p:cNvSpPr/>
          <p:nvPr/>
        </p:nvSpPr>
        <p:spPr>
          <a:xfrm>
            <a:off x="8024813" y="4983143"/>
            <a:ext cx="1859779" cy="1433542"/>
          </a:xfrm>
          <a:prstGeom prst="rect">
            <a:avLst/>
          </a:prstGeom>
          <a:solidFill>
            <a:srgbClr val="65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AC2C0D74-0FC0-5647-597E-6B33185C369D}"/>
              </a:ext>
            </a:extLst>
          </p:cNvPr>
          <p:cNvSpPr txBox="1"/>
          <p:nvPr/>
        </p:nvSpPr>
        <p:spPr>
          <a:xfrm>
            <a:off x="272159" y="3809161"/>
            <a:ext cx="15892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>
                <a:latin typeface="Innovation Norway" panose="020B0500030000000000" pitchFamily="34" charset="77"/>
              </a:rPr>
              <a:t>Beslutninger i </a:t>
            </a:r>
          </a:p>
          <a:p>
            <a:r>
              <a:rPr lang="nb-NO" sz="1200">
                <a:latin typeface="Innovation Norway" panose="020B0500030000000000" pitchFamily="34" charset="77"/>
              </a:rPr>
              <a:t>næringslivet blir ikke </a:t>
            </a:r>
          </a:p>
          <a:p>
            <a:r>
              <a:rPr lang="nb-NO" sz="1200">
                <a:latin typeface="Innovation Norway" panose="020B0500030000000000" pitchFamily="34" charset="77"/>
              </a:rPr>
              <a:t>bedre enn den </a:t>
            </a:r>
          </a:p>
          <a:p>
            <a:r>
              <a:rPr lang="nb-NO" sz="1200">
                <a:latin typeface="Innovation Norway" panose="020B0500030000000000" pitchFamily="34" charset="77"/>
              </a:rPr>
              <a:t>informasjonen </a:t>
            </a:r>
          </a:p>
          <a:p>
            <a:r>
              <a:rPr lang="nb-NO" sz="1200">
                <a:latin typeface="Innovation Norway" panose="020B0500030000000000" pitchFamily="34" charset="77"/>
              </a:rPr>
              <a:t>de er basert på!</a:t>
            </a:r>
            <a:endParaRPr lang="nb-NO" sz="120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4FB7840F-E439-65BD-8D43-1694FBE275F8}"/>
              </a:ext>
            </a:extLst>
          </p:cNvPr>
          <p:cNvSpPr/>
          <p:nvPr/>
        </p:nvSpPr>
        <p:spPr>
          <a:xfrm>
            <a:off x="275780" y="2794149"/>
            <a:ext cx="1294258" cy="523220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50E21542-D31F-ABD0-3D5F-227D1BCF6ADE}"/>
              </a:ext>
            </a:extLst>
          </p:cNvPr>
          <p:cNvSpPr txBox="1"/>
          <p:nvPr/>
        </p:nvSpPr>
        <p:spPr>
          <a:xfrm>
            <a:off x="279400" y="2843393"/>
            <a:ext cx="129063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Clr>
                <a:srgbClr val="ED0000"/>
              </a:buClr>
            </a:pPr>
            <a:r>
              <a:rPr lang="nb-NO" sz="1200" dirty="0">
                <a:latin typeface="Innovation Norway" panose="020B0500030000000000" pitchFamily="34" charset="77"/>
              </a:rPr>
              <a:t>Mental</a:t>
            </a:r>
          </a:p>
          <a:p>
            <a:pPr>
              <a:lnSpc>
                <a:spcPct val="90000"/>
              </a:lnSpc>
              <a:buClr>
                <a:srgbClr val="ED0000"/>
              </a:buClr>
            </a:pPr>
            <a:r>
              <a:rPr lang="nb-NO" sz="1200" dirty="0">
                <a:latin typeface="Innovation Norway" panose="020B0500030000000000" pitchFamily="34" charset="77"/>
              </a:rPr>
              <a:t>læringsprosess</a:t>
            </a: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3EBCA848-4780-EEF6-FD56-EED06D5C8882}"/>
              </a:ext>
            </a:extLst>
          </p:cNvPr>
          <p:cNvSpPr/>
          <p:nvPr/>
        </p:nvSpPr>
        <p:spPr>
          <a:xfrm>
            <a:off x="10056440" y="4983144"/>
            <a:ext cx="1859779" cy="1433542"/>
          </a:xfrm>
          <a:prstGeom prst="rect">
            <a:avLst/>
          </a:prstGeom>
          <a:solidFill>
            <a:srgbClr val="65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0" name="TekstSylinder 39">
            <a:extLst>
              <a:ext uri="{FF2B5EF4-FFF2-40B4-BE49-F238E27FC236}">
                <a16:creationId xmlns:a16="http://schemas.microsoft.com/office/drawing/2014/main" id="{0B9BB16A-6934-41E4-A6BB-DF347BD1FDD1}"/>
              </a:ext>
            </a:extLst>
          </p:cNvPr>
          <p:cNvSpPr txBox="1"/>
          <p:nvPr/>
        </p:nvSpPr>
        <p:spPr>
          <a:xfrm>
            <a:off x="10056439" y="5007416"/>
            <a:ext cx="18501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>
                <a:latin typeface="Innovation Norway" panose="020B0500030000000000" pitchFamily="34" charset="77"/>
              </a:rPr>
              <a:t>Handlingsplan:</a:t>
            </a:r>
          </a:p>
          <a:p>
            <a:pPr algn="ctr"/>
            <a:r>
              <a:rPr lang="nb-NO" sz="1200">
                <a:latin typeface="Innovation Norway" panose="020B0500030000000000" pitchFamily="34" charset="77"/>
              </a:rPr>
              <a:t>Økonomitiltak</a:t>
            </a:r>
          </a:p>
          <a:p>
            <a:pPr algn="ctr"/>
            <a:r>
              <a:rPr lang="nb-NO" sz="1200">
                <a:latin typeface="Innovation Norway" panose="020B0500030000000000" pitchFamily="34" charset="77"/>
              </a:rPr>
              <a:t>Sosiale tiltak</a:t>
            </a:r>
          </a:p>
          <a:p>
            <a:pPr algn="ctr"/>
            <a:r>
              <a:rPr lang="nb-NO" sz="1200">
                <a:latin typeface="Innovation Norway" panose="020B0500030000000000" pitchFamily="34" charset="77"/>
              </a:rPr>
              <a:t>Miljøtiltak</a:t>
            </a:r>
          </a:p>
          <a:p>
            <a:pPr algn="ctr"/>
            <a:r>
              <a:rPr lang="nb-NO" sz="1200">
                <a:latin typeface="Innovation Norway" panose="020B0500030000000000" pitchFamily="34" charset="77"/>
              </a:rPr>
              <a:t>Fokus på tiltak som skal </a:t>
            </a:r>
          </a:p>
          <a:p>
            <a:pPr algn="ctr"/>
            <a:r>
              <a:rPr lang="nb-NO" sz="1200">
                <a:latin typeface="Innovation Norway" panose="020B0500030000000000" pitchFamily="34" charset="77"/>
              </a:rPr>
              <a:t>bidra til å realisere mål</a:t>
            </a:r>
          </a:p>
          <a:p>
            <a:pPr algn="ctr"/>
            <a:r>
              <a:rPr lang="nb-NO" sz="1200">
                <a:latin typeface="Innovation Norway" panose="020B0500030000000000" pitchFamily="34" charset="77"/>
              </a:rPr>
              <a:t>og valgt strategi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844763E-0B79-B709-FE67-6D453B0AA668}"/>
              </a:ext>
            </a:extLst>
          </p:cNvPr>
          <p:cNvSpPr/>
          <p:nvPr/>
        </p:nvSpPr>
        <p:spPr>
          <a:xfrm>
            <a:off x="272160" y="3738754"/>
            <a:ext cx="1790075" cy="116770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5771470-26D0-E738-869E-79E723AFC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1440000"/>
            <a:ext cx="5152363" cy="568893"/>
          </a:xfrm>
        </p:spPr>
        <p:txBody>
          <a:bodyPr anchor="t">
            <a:normAutofit/>
          </a:bodyPr>
          <a:lstStyle/>
          <a:p>
            <a:r>
              <a:rPr lang="nb-NO" sz="3500"/>
              <a:t>Prosesser i programmet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AA325A2-3A43-7C70-796B-7BFAA113E2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2E283CC0-345D-D343-82F3-FFB8D624F077}" type="slidenum">
              <a:rPr lang="en-NO" smtClean="0"/>
              <a:pPr>
                <a:spcAft>
                  <a:spcPts val="600"/>
                </a:spcAft>
              </a:pPr>
              <a:t>4</a:t>
            </a:fld>
            <a:endParaRPr lang="en-NO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56188F92-6662-11C5-C91E-B4AF094FD5F0}"/>
              </a:ext>
            </a:extLst>
          </p:cNvPr>
          <p:cNvSpPr/>
          <p:nvPr/>
        </p:nvSpPr>
        <p:spPr>
          <a:xfrm>
            <a:off x="2864181" y="2785476"/>
            <a:ext cx="1287132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B73584A4-D322-4C53-0A19-F16B5E8F7851}"/>
              </a:ext>
            </a:extLst>
          </p:cNvPr>
          <p:cNvSpPr txBox="1"/>
          <p:nvPr/>
        </p:nvSpPr>
        <p:spPr>
          <a:xfrm>
            <a:off x="3036710" y="2768113"/>
            <a:ext cx="930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>
                <a:solidFill>
                  <a:schemeClr val="bg1"/>
                </a:solidFill>
                <a:latin typeface="Innovation Norway" panose="020B0500030000000000" pitchFamily="34" charset="77"/>
              </a:rPr>
              <a:t>Ekstern analyse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C7FA1054-AF37-FD95-33C9-F4DB1E5A4A82}"/>
              </a:ext>
            </a:extLst>
          </p:cNvPr>
          <p:cNvSpPr/>
          <p:nvPr/>
        </p:nvSpPr>
        <p:spPr>
          <a:xfrm>
            <a:off x="2871819" y="5372779"/>
            <a:ext cx="2324377" cy="1050246"/>
          </a:xfrm>
          <a:prstGeom prst="rect">
            <a:avLst/>
          </a:prstGeom>
          <a:solidFill>
            <a:srgbClr val="65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5B88B4D0-76DE-A801-8B30-FF9F0F5ACC38}"/>
              </a:ext>
            </a:extLst>
          </p:cNvPr>
          <p:cNvSpPr txBox="1"/>
          <p:nvPr/>
        </p:nvSpPr>
        <p:spPr>
          <a:xfrm>
            <a:off x="3036316" y="5490850"/>
            <a:ext cx="2259859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>
                <a:latin typeface="Innovation Norway" panose="020B0500030000000000" pitchFamily="34" charset="77"/>
              </a:rPr>
              <a:t>= styrker (internt)/nåtid</a:t>
            </a:r>
          </a:p>
          <a:p>
            <a:r>
              <a:rPr lang="nb-NO" sz="1200">
                <a:latin typeface="Innovation Norway" panose="020B0500030000000000" pitchFamily="34" charset="77"/>
              </a:rPr>
              <a:t>= svakheter (internt)/nåtid</a:t>
            </a:r>
          </a:p>
          <a:p>
            <a:r>
              <a:rPr lang="nb-NO" sz="1200">
                <a:latin typeface="Innovation Norway" panose="020B0500030000000000" pitchFamily="34" charset="77"/>
              </a:rPr>
              <a:t>= muligheter (eksternt)/fremtid</a:t>
            </a:r>
          </a:p>
          <a:p>
            <a:r>
              <a:rPr lang="nb-NO" sz="1200">
                <a:latin typeface="Innovation Norway" panose="020B0500030000000000" pitchFamily="34" charset="77"/>
              </a:rPr>
              <a:t>= trusler (</a:t>
            </a:r>
            <a:r>
              <a:rPr lang="nb-NO" sz="1200" err="1">
                <a:latin typeface="Innovation Norway" panose="020B0500030000000000" pitchFamily="34" charset="77"/>
              </a:rPr>
              <a:t>eksterny</a:t>
            </a:r>
            <a:r>
              <a:rPr lang="nb-NO" sz="1200">
                <a:latin typeface="Innovation Norway" panose="020B0500030000000000" pitchFamily="34" charset="77"/>
              </a:rPr>
              <a:t>)/fremtid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6730AD27-2344-CFD8-3D4F-F122253CB30C}"/>
              </a:ext>
            </a:extLst>
          </p:cNvPr>
          <p:cNvSpPr txBox="1"/>
          <p:nvPr/>
        </p:nvSpPr>
        <p:spPr>
          <a:xfrm>
            <a:off x="2864645" y="5486476"/>
            <a:ext cx="318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>
                <a:latin typeface="Innovation Norway" panose="020B0500030000000000" pitchFamily="34" charset="77"/>
              </a:rPr>
              <a:t>S</a:t>
            </a:r>
          </a:p>
          <a:p>
            <a:r>
              <a:rPr lang="nb-NO" sz="1200">
                <a:latin typeface="Innovation Norway" panose="020B0500030000000000" pitchFamily="34" charset="77"/>
              </a:rPr>
              <a:t>W</a:t>
            </a:r>
            <a:br>
              <a:rPr lang="nb-NO" sz="1200">
                <a:latin typeface="Innovation Norway" panose="020B0500030000000000" pitchFamily="34" charset="77"/>
              </a:rPr>
            </a:br>
            <a:r>
              <a:rPr lang="nb-NO" sz="1200">
                <a:latin typeface="Innovation Norway" panose="020B0500030000000000" pitchFamily="34" charset="77"/>
              </a:rPr>
              <a:t>O</a:t>
            </a:r>
            <a:br>
              <a:rPr lang="nb-NO" sz="1200">
                <a:latin typeface="Innovation Norway" panose="020B0500030000000000" pitchFamily="34" charset="77"/>
              </a:rPr>
            </a:br>
            <a:r>
              <a:rPr lang="nb-NO" sz="1200">
                <a:latin typeface="Innovation Norway" panose="020B0500030000000000" pitchFamily="34" charset="77"/>
              </a:rPr>
              <a:t>T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7D8E90CD-5CF8-28F4-D953-E6C8A7A63E53}"/>
              </a:ext>
            </a:extLst>
          </p:cNvPr>
          <p:cNvSpPr/>
          <p:nvPr/>
        </p:nvSpPr>
        <p:spPr>
          <a:xfrm>
            <a:off x="4349637" y="3199114"/>
            <a:ext cx="1072528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B7F6E76A-45D3-506E-A78B-347632220C18}"/>
              </a:ext>
            </a:extLst>
          </p:cNvPr>
          <p:cNvSpPr txBox="1"/>
          <p:nvPr/>
        </p:nvSpPr>
        <p:spPr>
          <a:xfrm>
            <a:off x="4308541" y="3191751"/>
            <a:ext cx="1124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>
                <a:solidFill>
                  <a:schemeClr val="bg1"/>
                </a:solidFill>
                <a:latin typeface="Innovation Norway" panose="020B0500030000000000" pitchFamily="34" charset="77"/>
              </a:rPr>
              <a:t>Mål og ambisjoner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AB8A44AC-F70D-4C61-24C8-FCB6CACF85C3}"/>
              </a:ext>
            </a:extLst>
          </p:cNvPr>
          <p:cNvSpPr/>
          <p:nvPr/>
        </p:nvSpPr>
        <p:spPr>
          <a:xfrm>
            <a:off x="5757817" y="3203367"/>
            <a:ext cx="891072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97EA816B-5375-A20B-FA29-B4EC3D22316C}"/>
              </a:ext>
            </a:extLst>
          </p:cNvPr>
          <p:cNvSpPr txBox="1"/>
          <p:nvPr/>
        </p:nvSpPr>
        <p:spPr>
          <a:xfrm>
            <a:off x="5756484" y="3217791"/>
            <a:ext cx="869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>
                <a:solidFill>
                  <a:schemeClr val="bg1"/>
                </a:solidFill>
                <a:latin typeface="Innovation Norway" panose="020B0500030000000000" pitchFamily="34" charset="77"/>
              </a:rPr>
              <a:t>Analyse av behov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FFA6D601-AD91-D514-B93F-EA733D94E2DD}"/>
              </a:ext>
            </a:extLst>
          </p:cNvPr>
          <p:cNvSpPr/>
          <p:nvPr/>
        </p:nvSpPr>
        <p:spPr>
          <a:xfrm>
            <a:off x="6745181" y="3198625"/>
            <a:ext cx="797980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CFE4E3A6-50F8-A34D-BB1F-4A3DE0A5D031}"/>
              </a:ext>
            </a:extLst>
          </p:cNvPr>
          <p:cNvSpPr txBox="1"/>
          <p:nvPr/>
        </p:nvSpPr>
        <p:spPr>
          <a:xfrm>
            <a:off x="6745182" y="3191262"/>
            <a:ext cx="814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>
                <a:solidFill>
                  <a:schemeClr val="bg1"/>
                </a:solidFill>
                <a:latin typeface="Innovation Norway" panose="020B0500030000000000" pitchFamily="34" charset="77"/>
              </a:rPr>
              <a:t>Test av løsning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05E39334-0F60-DD4F-2645-097FA4227808}"/>
              </a:ext>
            </a:extLst>
          </p:cNvPr>
          <p:cNvSpPr/>
          <p:nvPr/>
        </p:nvSpPr>
        <p:spPr>
          <a:xfrm>
            <a:off x="8024813" y="3188944"/>
            <a:ext cx="1653990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74601169-253D-DE07-18CB-2CCEEFEAB99C}"/>
              </a:ext>
            </a:extLst>
          </p:cNvPr>
          <p:cNvSpPr txBox="1"/>
          <p:nvPr/>
        </p:nvSpPr>
        <p:spPr>
          <a:xfrm>
            <a:off x="8042109" y="3188945"/>
            <a:ext cx="1636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kern="1000" spc="-30">
                <a:solidFill>
                  <a:schemeClr val="bg1"/>
                </a:solidFill>
                <a:latin typeface="Innovation Norway" panose="020B0500030000000000" pitchFamily="34" charset="77"/>
              </a:rPr>
              <a:t>Forretningsmodellering</a:t>
            </a:r>
            <a:r>
              <a:rPr lang="nb-NO" sz="1200">
                <a:solidFill>
                  <a:schemeClr val="bg1"/>
                </a:solidFill>
                <a:latin typeface="Innovation Norway" panose="020B0500030000000000" pitchFamily="34" charset="77"/>
              </a:rPr>
              <a:t> og strategiutvikling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BE155BB2-2815-737D-1433-BC74423F21E0}"/>
              </a:ext>
            </a:extLst>
          </p:cNvPr>
          <p:cNvSpPr/>
          <p:nvPr/>
        </p:nvSpPr>
        <p:spPr>
          <a:xfrm>
            <a:off x="5454661" y="5360982"/>
            <a:ext cx="1277339" cy="1060428"/>
          </a:xfrm>
          <a:prstGeom prst="rect">
            <a:avLst/>
          </a:prstGeom>
          <a:solidFill>
            <a:srgbClr val="65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89E694D9-17FB-A9FF-A5CC-3AA34C5EF398}"/>
              </a:ext>
            </a:extLst>
          </p:cNvPr>
          <p:cNvSpPr txBox="1"/>
          <p:nvPr/>
        </p:nvSpPr>
        <p:spPr>
          <a:xfrm>
            <a:off x="5343780" y="5452664"/>
            <a:ext cx="15146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>
                <a:latin typeface="Innovation Norway" panose="020B0500030000000000" pitchFamily="34" charset="77"/>
              </a:rPr>
              <a:t>Kundeanalyse:</a:t>
            </a:r>
          </a:p>
          <a:p>
            <a:pPr algn="ctr"/>
            <a:r>
              <a:rPr lang="nb-NO" sz="1200">
                <a:latin typeface="Innovation Norway" panose="020B0500030000000000" pitchFamily="34" charset="77"/>
              </a:rPr>
              <a:t>Innsikt i kundenes </a:t>
            </a:r>
          </a:p>
          <a:p>
            <a:pPr algn="ctr"/>
            <a:r>
              <a:rPr lang="nb-NO" sz="1200">
                <a:latin typeface="Innovation Norway" panose="020B0500030000000000" pitchFamily="34" charset="77"/>
              </a:rPr>
              <a:t>behov, preferanser </a:t>
            </a:r>
          </a:p>
          <a:p>
            <a:pPr algn="ctr"/>
            <a:r>
              <a:rPr lang="nb-NO" sz="1200">
                <a:latin typeface="Innovation Norway" panose="020B0500030000000000" pitchFamily="34" charset="77"/>
              </a:rPr>
              <a:t>og kriterier</a:t>
            </a:r>
          </a:p>
        </p:txBody>
      </p: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2ECEF1B6-6DAF-443E-9A23-DEEDD2C7B92A}"/>
              </a:ext>
            </a:extLst>
          </p:cNvPr>
          <p:cNvSpPr txBox="1"/>
          <p:nvPr/>
        </p:nvSpPr>
        <p:spPr>
          <a:xfrm>
            <a:off x="8035350" y="5106359"/>
            <a:ext cx="1859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>
                <a:latin typeface="Innovation Norway" panose="020B0500030000000000" pitchFamily="34" charset="77"/>
              </a:rPr>
              <a:t>Bærekraftig </a:t>
            </a:r>
          </a:p>
          <a:p>
            <a:pPr algn="ctr"/>
            <a:r>
              <a:rPr lang="nb-NO" sz="1200">
                <a:latin typeface="Innovation Norway" panose="020B0500030000000000" pitchFamily="34" charset="77"/>
              </a:rPr>
              <a:t>forretningsmodellering: Hvordan skape, levere</a:t>
            </a:r>
          </a:p>
          <a:p>
            <a:pPr algn="ctr"/>
            <a:r>
              <a:rPr lang="nb-NO" sz="1200">
                <a:latin typeface="Innovation Norway" panose="020B0500030000000000" pitchFamily="34" charset="77"/>
              </a:rPr>
              <a:t>og fange verdi for både</a:t>
            </a:r>
          </a:p>
          <a:p>
            <a:pPr algn="ctr"/>
            <a:r>
              <a:rPr lang="nb-NO" sz="1200">
                <a:latin typeface="Innovation Norway" panose="020B0500030000000000" pitchFamily="34" charset="77"/>
              </a:rPr>
              <a:t>bedriften, kunden, </a:t>
            </a:r>
          </a:p>
          <a:p>
            <a:pPr algn="ctr"/>
            <a:r>
              <a:rPr lang="nb-NO" sz="1200">
                <a:latin typeface="Innovation Norway" panose="020B0500030000000000" pitchFamily="34" charset="77"/>
              </a:rPr>
              <a:t>samfunnet og miljøet?</a:t>
            </a:r>
          </a:p>
        </p:txBody>
      </p:sp>
      <p:cxnSp>
        <p:nvCxnSpPr>
          <p:cNvPr id="42" name="Rett pil 41">
            <a:extLst>
              <a:ext uri="{FF2B5EF4-FFF2-40B4-BE49-F238E27FC236}">
                <a16:creationId xmlns:a16="http://schemas.microsoft.com/office/drawing/2014/main" id="{4908F4B9-69A9-43B6-10D4-F4362E32B81E}"/>
              </a:ext>
            </a:extLst>
          </p:cNvPr>
          <p:cNvCxnSpPr>
            <a:cxnSpLocks/>
            <a:stCxn id="65" idx="2"/>
          </p:cNvCxnSpPr>
          <p:nvPr/>
        </p:nvCxnSpPr>
        <p:spPr>
          <a:xfrm flipH="1">
            <a:off x="3494173" y="4072616"/>
            <a:ext cx="7608" cy="1291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Rett pil 43">
            <a:extLst>
              <a:ext uri="{FF2B5EF4-FFF2-40B4-BE49-F238E27FC236}">
                <a16:creationId xmlns:a16="http://schemas.microsoft.com/office/drawing/2014/main" id="{AEF993E5-2A78-B6AC-5AAA-9299441570BF}"/>
              </a:ext>
            </a:extLst>
          </p:cNvPr>
          <p:cNvCxnSpPr>
            <a:cxnSpLocks/>
          </p:cNvCxnSpPr>
          <p:nvPr/>
        </p:nvCxnSpPr>
        <p:spPr>
          <a:xfrm>
            <a:off x="8976320" y="3628314"/>
            <a:ext cx="0" cy="1345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Rett pil 46">
            <a:extLst>
              <a:ext uri="{FF2B5EF4-FFF2-40B4-BE49-F238E27FC236}">
                <a16:creationId xmlns:a16="http://schemas.microsoft.com/office/drawing/2014/main" id="{E113FEAC-8FB3-88D2-352A-A7BF8F4B16F0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6093331" y="3650609"/>
            <a:ext cx="0" cy="17103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Rett pil 47">
            <a:extLst>
              <a:ext uri="{FF2B5EF4-FFF2-40B4-BE49-F238E27FC236}">
                <a16:creationId xmlns:a16="http://schemas.microsoft.com/office/drawing/2014/main" id="{36DE1D36-97E1-0DD2-3A44-99AB458170DB}"/>
              </a:ext>
            </a:extLst>
          </p:cNvPr>
          <p:cNvCxnSpPr>
            <a:cxnSpLocks/>
          </p:cNvCxnSpPr>
          <p:nvPr/>
        </p:nvCxnSpPr>
        <p:spPr>
          <a:xfrm>
            <a:off x="11414006" y="3567498"/>
            <a:ext cx="0" cy="1415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Rett pil 50">
            <a:extLst>
              <a:ext uri="{FF2B5EF4-FFF2-40B4-BE49-F238E27FC236}">
                <a16:creationId xmlns:a16="http://schemas.microsoft.com/office/drawing/2014/main" id="{65BC145F-2D12-0E9E-2A4A-BB86ED28788E}"/>
              </a:ext>
            </a:extLst>
          </p:cNvPr>
          <p:cNvCxnSpPr>
            <a:cxnSpLocks/>
            <a:endCxn id="73" idx="0"/>
          </p:cNvCxnSpPr>
          <p:nvPr/>
        </p:nvCxnSpPr>
        <p:spPr>
          <a:xfrm>
            <a:off x="7071032" y="3643708"/>
            <a:ext cx="0" cy="687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kstSylinder 52">
            <a:extLst>
              <a:ext uri="{FF2B5EF4-FFF2-40B4-BE49-F238E27FC236}">
                <a16:creationId xmlns:a16="http://schemas.microsoft.com/office/drawing/2014/main" id="{BCB31FD6-D5B7-6E59-1DFA-C0D4BC8581D3}"/>
              </a:ext>
            </a:extLst>
          </p:cNvPr>
          <p:cNvSpPr txBox="1"/>
          <p:nvPr/>
        </p:nvSpPr>
        <p:spPr>
          <a:xfrm>
            <a:off x="6703826" y="4327824"/>
            <a:ext cx="70148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200">
                <a:latin typeface="Innovation Norway" panose="020B0500030000000000" pitchFamily="34" charset="77"/>
              </a:rPr>
              <a:t>Behov</a:t>
            </a:r>
          </a:p>
          <a:p>
            <a:pPr algn="ctr"/>
            <a:r>
              <a:rPr lang="nb-NO" sz="1200">
                <a:latin typeface="Innovation Norway" panose="020B0500030000000000" pitchFamily="34" charset="77"/>
              </a:rPr>
              <a:t>Løsning</a:t>
            </a:r>
          </a:p>
          <a:p>
            <a:pPr algn="ctr"/>
            <a:r>
              <a:rPr lang="nb-NO" sz="1200">
                <a:latin typeface="Innovation Norway" panose="020B0500030000000000" pitchFamily="34" charset="77"/>
              </a:rPr>
              <a:t>Test</a:t>
            </a:r>
          </a:p>
        </p:txBody>
      </p:sp>
      <p:sp>
        <p:nvSpPr>
          <p:cNvPr id="54" name="TekstSylinder 53">
            <a:extLst>
              <a:ext uri="{FF2B5EF4-FFF2-40B4-BE49-F238E27FC236}">
                <a16:creationId xmlns:a16="http://schemas.microsoft.com/office/drawing/2014/main" id="{5079A653-6D12-173A-DB59-BE9ED7682742}"/>
              </a:ext>
            </a:extLst>
          </p:cNvPr>
          <p:cNvSpPr txBox="1"/>
          <p:nvPr/>
        </p:nvSpPr>
        <p:spPr>
          <a:xfrm>
            <a:off x="3108185" y="3227741"/>
            <a:ext cx="771976" cy="340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b-NO" sz="1200">
                <a:latin typeface="Innovation Norway" panose="020B0500030000000000" pitchFamily="34" charset="77"/>
              </a:rPr>
              <a:t>Status</a:t>
            </a:r>
          </a:p>
        </p:txBody>
      </p:sp>
      <p:sp>
        <p:nvSpPr>
          <p:cNvPr id="64" name="Rektangel 63">
            <a:extLst>
              <a:ext uri="{FF2B5EF4-FFF2-40B4-BE49-F238E27FC236}">
                <a16:creationId xmlns:a16="http://schemas.microsoft.com/office/drawing/2014/main" id="{8733B065-6CAA-0503-ADA1-FE2502FF13FE}"/>
              </a:ext>
            </a:extLst>
          </p:cNvPr>
          <p:cNvSpPr/>
          <p:nvPr/>
        </p:nvSpPr>
        <p:spPr>
          <a:xfrm>
            <a:off x="2864181" y="3628314"/>
            <a:ext cx="1287132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5" name="TekstSylinder 64">
            <a:extLst>
              <a:ext uri="{FF2B5EF4-FFF2-40B4-BE49-F238E27FC236}">
                <a16:creationId xmlns:a16="http://schemas.microsoft.com/office/drawing/2014/main" id="{DE6C3E92-D116-13C5-F3CA-1C9A08C5CB71}"/>
              </a:ext>
            </a:extLst>
          </p:cNvPr>
          <p:cNvSpPr txBox="1"/>
          <p:nvPr/>
        </p:nvSpPr>
        <p:spPr>
          <a:xfrm>
            <a:off x="3036710" y="3610951"/>
            <a:ext cx="930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>
                <a:solidFill>
                  <a:schemeClr val="bg1"/>
                </a:solidFill>
                <a:latin typeface="Innovation Norway" panose="020B0500030000000000" pitchFamily="34" charset="77"/>
              </a:rPr>
              <a:t>Intern analyse</a:t>
            </a:r>
          </a:p>
        </p:txBody>
      </p:sp>
      <p:sp>
        <p:nvSpPr>
          <p:cNvPr id="69" name="Rektangel 68">
            <a:extLst>
              <a:ext uri="{FF2B5EF4-FFF2-40B4-BE49-F238E27FC236}">
                <a16:creationId xmlns:a16="http://schemas.microsoft.com/office/drawing/2014/main" id="{3A3C56BB-EAA9-3CE7-A8F6-F2B83F17AEAE}"/>
              </a:ext>
            </a:extLst>
          </p:cNvPr>
          <p:cNvSpPr/>
          <p:nvPr/>
        </p:nvSpPr>
        <p:spPr>
          <a:xfrm>
            <a:off x="272160" y="5372779"/>
            <a:ext cx="1294258" cy="523220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0" name="TekstSylinder 69">
            <a:extLst>
              <a:ext uri="{FF2B5EF4-FFF2-40B4-BE49-F238E27FC236}">
                <a16:creationId xmlns:a16="http://schemas.microsoft.com/office/drawing/2014/main" id="{CFE972CC-906A-312B-D757-9DEF206D9B97}"/>
              </a:ext>
            </a:extLst>
          </p:cNvPr>
          <p:cNvSpPr txBox="1"/>
          <p:nvPr/>
        </p:nvSpPr>
        <p:spPr>
          <a:xfrm>
            <a:off x="275780" y="5418000"/>
            <a:ext cx="129063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Clr>
                <a:srgbClr val="ED0000"/>
              </a:buClr>
            </a:pPr>
            <a:r>
              <a:rPr lang="nb-NO" sz="1200">
                <a:latin typeface="Innovation Norway" panose="020B0500030000000000" pitchFamily="34" charset="77"/>
              </a:rPr>
              <a:t>Fysisk</a:t>
            </a:r>
          </a:p>
          <a:p>
            <a:pPr>
              <a:lnSpc>
                <a:spcPct val="90000"/>
              </a:lnSpc>
              <a:buClr>
                <a:srgbClr val="ED0000"/>
              </a:buClr>
            </a:pPr>
            <a:r>
              <a:rPr lang="nb-NO" sz="1200">
                <a:latin typeface="Innovation Norway" panose="020B0500030000000000" pitchFamily="34" charset="77"/>
              </a:rPr>
              <a:t>læringsprosess</a:t>
            </a:r>
          </a:p>
        </p:txBody>
      </p:sp>
      <p:cxnSp>
        <p:nvCxnSpPr>
          <p:cNvPr id="84" name="Rett pil 83">
            <a:extLst>
              <a:ext uri="{FF2B5EF4-FFF2-40B4-BE49-F238E27FC236}">
                <a16:creationId xmlns:a16="http://schemas.microsoft.com/office/drawing/2014/main" id="{D4A55799-4308-B619-CFA3-4CE554D1FA10}"/>
              </a:ext>
            </a:extLst>
          </p:cNvPr>
          <p:cNvCxnSpPr>
            <a:cxnSpLocks/>
          </p:cNvCxnSpPr>
          <p:nvPr/>
        </p:nvCxnSpPr>
        <p:spPr>
          <a:xfrm>
            <a:off x="10609060" y="3650609"/>
            <a:ext cx="0" cy="1338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Rett pil 86">
            <a:extLst>
              <a:ext uri="{FF2B5EF4-FFF2-40B4-BE49-F238E27FC236}">
                <a16:creationId xmlns:a16="http://schemas.microsoft.com/office/drawing/2014/main" id="{AFA24C64-FD56-EEC9-2E11-82E99202C964}"/>
              </a:ext>
            </a:extLst>
          </p:cNvPr>
          <p:cNvCxnSpPr>
            <a:cxnSpLocks/>
          </p:cNvCxnSpPr>
          <p:nvPr/>
        </p:nvCxnSpPr>
        <p:spPr>
          <a:xfrm>
            <a:off x="7559414" y="3429574"/>
            <a:ext cx="4764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ktangel 2">
            <a:extLst>
              <a:ext uri="{FF2B5EF4-FFF2-40B4-BE49-F238E27FC236}">
                <a16:creationId xmlns:a16="http://schemas.microsoft.com/office/drawing/2014/main" id="{8E82F1DF-1285-A251-A7A2-B45D63383C3C}"/>
              </a:ext>
            </a:extLst>
          </p:cNvPr>
          <p:cNvSpPr/>
          <p:nvPr/>
        </p:nvSpPr>
        <p:spPr>
          <a:xfrm>
            <a:off x="9859478" y="3198167"/>
            <a:ext cx="814232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E2DABB4E-DB9F-3B52-C836-E52E5A96A8FD}"/>
              </a:ext>
            </a:extLst>
          </p:cNvPr>
          <p:cNvSpPr txBox="1"/>
          <p:nvPr/>
        </p:nvSpPr>
        <p:spPr>
          <a:xfrm>
            <a:off x="9730329" y="3290499"/>
            <a:ext cx="1072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>
                <a:solidFill>
                  <a:schemeClr val="bg1"/>
                </a:solidFill>
                <a:latin typeface="Innovation Norway" panose="020B0500030000000000" pitchFamily="34" charset="77"/>
              </a:rPr>
              <a:t>Planlegge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DE6870EF-9E16-7BBF-B0D4-1DAC9AE00A23}"/>
              </a:ext>
            </a:extLst>
          </p:cNvPr>
          <p:cNvSpPr/>
          <p:nvPr/>
        </p:nvSpPr>
        <p:spPr>
          <a:xfrm>
            <a:off x="10834095" y="3202080"/>
            <a:ext cx="1072528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062C508-29C6-0E80-4641-0D57C5B1A5D0}"/>
              </a:ext>
            </a:extLst>
          </p:cNvPr>
          <p:cNvSpPr txBox="1"/>
          <p:nvPr/>
        </p:nvSpPr>
        <p:spPr>
          <a:xfrm>
            <a:off x="10834095" y="3290500"/>
            <a:ext cx="1072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>
                <a:solidFill>
                  <a:schemeClr val="bg1"/>
                </a:solidFill>
                <a:latin typeface="Innovation Norway" panose="020B0500030000000000" pitchFamily="34" charset="77"/>
              </a:rPr>
              <a:t>Gjennomføre</a:t>
            </a:r>
          </a:p>
        </p:txBody>
      </p:sp>
      <p:cxnSp>
        <p:nvCxnSpPr>
          <p:cNvPr id="45" name="Vinkel 44">
            <a:extLst>
              <a:ext uri="{FF2B5EF4-FFF2-40B4-BE49-F238E27FC236}">
                <a16:creationId xmlns:a16="http://schemas.microsoft.com/office/drawing/2014/main" id="{61005F4F-E4E5-244D-8F25-D3A9147B4912}"/>
              </a:ext>
            </a:extLst>
          </p:cNvPr>
          <p:cNvCxnSpPr>
            <a:cxnSpLocks/>
            <a:endCxn id="73" idx="1"/>
          </p:cNvCxnSpPr>
          <p:nvPr/>
        </p:nvCxnSpPr>
        <p:spPr>
          <a:xfrm rot="16200000" flipH="1">
            <a:off x="6140879" y="4032096"/>
            <a:ext cx="985791" cy="22281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961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e 34">
            <a:extLst>
              <a:ext uri="{FF2B5EF4-FFF2-40B4-BE49-F238E27FC236}">
                <a16:creationId xmlns:a16="http://schemas.microsoft.com/office/drawing/2014/main" id="{BAF6B7AA-20FB-5048-3ADA-700008B41E7A}"/>
              </a:ext>
            </a:extLst>
          </p:cNvPr>
          <p:cNvGrpSpPr/>
          <p:nvPr/>
        </p:nvGrpSpPr>
        <p:grpSpPr>
          <a:xfrm>
            <a:off x="288000" y="2780928"/>
            <a:ext cx="11616001" cy="2637072"/>
            <a:chOff x="288000" y="3011096"/>
            <a:chExt cx="12558383" cy="2171792"/>
          </a:xfrm>
        </p:grpSpPr>
        <p:sp>
          <p:nvSpPr>
            <p:cNvPr id="15" name="Text Placeholder 15">
              <a:extLst>
                <a:ext uri="{FF2B5EF4-FFF2-40B4-BE49-F238E27FC236}">
                  <a16:creationId xmlns:a16="http://schemas.microsoft.com/office/drawing/2014/main" id="{6822E607-69E1-9604-3738-E9382877187D}"/>
                </a:ext>
              </a:extLst>
            </p:cNvPr>
            <p:cNvSpPr txBox="1">
              <a:spLocks/>
            </p:cNvSpPr>
            <p:nvPr/>
          </p:nvSpPr>
          <p:spPr>
            <a:xfrm>
              <a:off x="288000" y="3011096"/>
              <a:ext cx="2544033" cy="2128034"/>
            </a:xfrm>
            <a:prstGeom prst="rect">
              <a:avLst/>
            </a:prstGeom>
            <a:solidFill>
              <a:srgbClr val="D6F6FF"/>
            </a:solidFill>
          </p:spPr>
          <p:txBody>
            <a:bodyPr anchor="ctr"/>
            <a:lstStyle>
              <a:lvl1pPr marL="457200" indent="-4572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rgbClr val="ED0000"/>
                </a:buClr>
                <a:buFont typeface="Wingdings" pitchFamily="2" charset="2"/>
                <a:buChar char="§"/>
                <a:defRPr sz="20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9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2pPr>
              <a:lvl3pPr marL="12573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3pPr>
              <a:lvl4pPr marL="17145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7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4pPr>
              <a:lvl5pPr marL="21717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6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80000"/>
                </a:lnSpc>
                <a:spcBef>
                  <a:spcPts val="800"/>
                </a:spcBef>
                <a:buNone/>
              </a:pPr>
              <a:endParaRPr lang="en-NO" sz="1800"/>
            </a:p>
          </p:txBody>
        </p:sp>
        <p:sp>
          <p:nvSpPr>
            <p:cNvPr id="17" name="Triangle 3">
              <a:extLst>
                <a:ext uri="{FF2B5EF4-FFF2-40B4-BE49-F238E27FC236}">
                  <a16:creationId xmlns:a16="http://schemas.microsoft.com/office/drawing/2014/main" id="{71A8AB82-27C6-B79E-CA07-C1C3143999B5}"/>
                </a:ext>
              </a:extLst>
            </p:cNvPr>
            <p:cNvSpPr/>
            <p:nvPr/>
          </p:nvSpPr>
          <p:spPr>
            <a:xfrm rot="5400000">
              <a:off x="2142752" y="3809080"/>
              <a:ext cx="2140882" cy="581038"/>
            </a:xfrm>
            <a:prstGeom prst="triangle">
              <a:avLst>
                <a:gd name="adj" fmla="val 51898"/>
              </a:avLst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26" name="Text Placeholder 15">
              <a:extLst>
                <a:ext uri="{FF2B5EF4-FFF2-40B4-BE49-F238E27FC236}">
                  <a16:creationId xmlns:a16="http://schemas.microsoft.com/office/drawing/2014/main" id="{9894197E-F55D-512D-5FB8-1B4CDC56B5C8}"/>
                </a:ext>
              </a:extLst>
            </p:cNvPr>
            <p:cNvSpPr txBox="1">
              <a:spLocks/>
            </p:cNvSpPr>
            <p:nvPr/>
          </p:nvSpPr>
          <p:spPr>
            <a:xfrm>
              <a:off x="3636478" y="3011096"/>
              <a:ext cx="2544034" cy="2128034"/>
            </a:xfrm>
            <a:prstGeom prst="rect">
              <a:avLst/>
            </a:prstGeom>
            <a:solidFill>
              <a:srgbClr val="D6F6FF"/>
            </a:solidFill>
          </p:spPr>
          <p:txBody>
            <a:bodyPr anchor="ctr"/>
            <a:lstStyle>
              <a:lvl1pPr marL="457200" indent="-4572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rgbClr val="ED0000"/>
                </a:buClr>
                <a:buFont typeface="Wingdings" pitchFamily="2" charset="2"/>
                <a:buChar char="§"/>
                <a:defRPr sz="20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9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2pPr>
              <a:lvl3pPr marL="12573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3pPr>
              <a:lvl4pPr marL="17145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7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4pPr>
              <a:lvl5pPr marL="21717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6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80000"/>
                </a:lnSpc>
                <a:spcBef>
                  <a:spcPts val="800"/>
                </a:spcBef>
                <a:buNone/>
              </a:pPr>
              <a:endParaRPr lang="en-NO" sz="1800"/>
            </a:p>
          </p:txBody>
        </p:sp>
        <p:sp>
          <p:nvSpPr>
            <p:cNvPr id="28" name="Triangle 3">
              <a:extLst>
                <a:ext uri="{FF2B5EF4-FFF2-40B4-BE49-F238E27FC236}">
                  <a16:creationId xmlns:a16="http://schemas.microsoft.com/office/drawing/2014/main" id="{F5705270-7AF7-8244-2036-2D036BAF6D5A}"/>
                </a:ext>
              </a:extLst>
            </p:cNvPr>
            <p:cNvSpPr/>
            <p:nvPr/>
          </p:nvSpPr>
          <p:spPr>
            <a:xfrm rot="5400000">
              <a:off x="5491230" y="3791018"/>
              <a:ext cx="2140882" cy="581038"/>
            </a:xfrm>
            <a:prstGeom prst="triangle">
              <a:avLst>
                <a:gd name="adj" fmla="val 51898"/>
              </a:avLst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31" name="Text Placeholder 15">
              <a:extLst>
                <a:ext uri="{FF2B5EF4-FFF2-40B4-BE49-F238E27FC236}">
                  <a16:creationId xmlns:a16="http://schemas.microsoft.com/office/drawing/2014/main" id="{DAAE6ACD-67D0-589F-5C51-57BAB8C470A0}"/>
                </a:ext>
              </a:extLst>
            </p:cNvPr>
            <p:cNvSpPr txBox="1">
              <a:spLocks/>
            </p:cNvSpPr>
            <p:nvPr/>
          </p:nvSpPr>
          <p:spPr>
            <a:xfrm>
              <a:off x="6953871" y="3011096"/>
              <a:ext cx="2544033" cy="2128034"/>
            </a:xfrm>
            <a:prstGeom prst="rect">
              <a:avLst/>
            </a:prstGeom>
            <a:solidFill>
              <a:srgbClr val="D6F6FF"/>
            </a:solidFill>
          </p:spPr>
          <p:txBody>
            <a:bodyPr anchor="ctr"/>
            <a:lstStyle>
              <a:lvl1pPr marL="457200" indent="-4572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rgbClr val="ED0000"/>
                </a:buClr>
                <a:buFont typeface="Wingdings" pitchFamily="2" charset="2"/>
                <a:buChar char="§"/>
                <a:defRPr sz="20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9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2pPr>
              <a:lvl3pPr marL="12573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3pPr>
              <a:lvl4pPr marL="17145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7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4pPr>
              <a:lvl5pPr marL="21717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6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80000"/>
                </a:lnSpc>
                <a:spcBef>
                  <a:spcPts val="800"/>
                </a:spcBef>
                <a:buNone/>
              </a:pPr>
              <a:endParaRPr lang="en-NO" sz="1800"/>
            </a:p>
          </p:txBody>
        </p:sp>
        <p:sp>
          <p:nvSpPr>
            <p:cNvPr id="32" name="Triangle 3">
              <a:extLst>
                <a:ext uri="{FF2B5EF4-FFF2-40B4-BE49-F238E27FC236}">
                  <a16:creationId xmlns:a16="http://schemas.microsoft.com/office/drawing/2014/main" id="{BE0EF0EC-AE1C-B700-9183-A4F86EAE68ED}"/>
                </a:ext>
              </a:extLst>
            </p:cNvPr>
            <p:cNvSpPr/>
            <p:nvPr/>
          </p:nvSpPr>
          <p:spPr>
            <a:xfrm rot="5400000">
              <a:off x="8808623" y="3821928"/>
              <a:ext cx="2140882" cy="581038"/>
            </a:xfrm>
            <a:prstGeom prst="triangle">
              <a:avLst>
                <a:gd name="adj" fmla="val 51898"/>
              </a:avLst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33" name="Text Placeholder 15">
              <a:extLst>
                <a:ext uri="{FF2B5EF4-FFF2-40B4-BE49-F238E27FC236}">
                  <a16:creationId xmlns:a16="http://schemas.microsoft.com/office/drawing/2014/main" id="{C00487F9-00AE-2AB4-9935-3DF695156314}"/>
                </a:ext>
              </a:extLst>
            </p:cNvPr>
            <p:cNvSpPr txBox="1">
              <a:spLocks/>
            </p:cNvSpPr>
            <p:nvPr/>
          </p:nvSpPr>
          <p:spPr>
            <a:xfrm>
              <a:off x="10302349" y="3023944"/>
              <a:ext cx="2544034" cy="2128034"/>
            </a:xfrm>
            <a:prstGeom prst="rect">
              <a:avLst/>
            </a:prstGeom>
            <a:solidFill>
              <a:srgbClr val="D6F6FF"/>
            </a:solidFill>
          </p:spPr>
          <p:txBody>
            <a:bodyPr anchor="ctr"/>
            <a:lstStyle>
              <a:lvl1pPr marL="457200" indent="-4572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rgbClr val="ED0000"/>
                </a:buClr>
                <a:buFont typeface="Wingdings" pitchFamily="2" charset="2"/>
                <a:buChar char="§"/>
                <a:defRPr sz="20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9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2pPr>
              <a:lvl3pPr marL="12573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3pPr>
              <a:lvl4pPr marL="17145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7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4pPr>
              <a:lvl5pPr marL="21717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6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80000"/>
                </a:lnSpc>
                <a:spcBef>
                  <a:spcPts val="800"/>
                </a:spcBef>
                <a:buNone/>
              </a:pPr>
              <a:endParaRPr lang="en-NO" sz="1800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55771470-26D0-E738-869E-79E723AFC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Praktisk gjennomføring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6AAB0B84-CA3C-4E0B-1BDD-E531E1191A26}"/>
              </a:ext>
            </a:extLst>
          </p:cNvPr>
          <p:cNvSpPr txBox="1"/>
          <p:nvPr/>
        </p:nvSpPr>
        <p:spPr>
          <a:xfrm>
            <a:off x="379960" y="2957890"/>
            <a:ext cx="2161402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200">
                <a:latin typeface="Innovation Norway" panose="020B0500030000000000" pitchFamily="34" charset="77"/>
              </a:rPr>
              <a:t>Fysisk samling 1</a:t>
            </a:r>
          </a:p>
          <a:p>
            <a:endParaRPr lang="nb-NO" sz="1600">
              <a:latin typeface="Innovation Norway" panose="020B0500030000000000" pitchFamily="34" charset="77"/>
            </a:endParaRPr>
          </a:p>
          <a:p>
            <a:r>
              <a:rPr lang="nb-NO" sz="1600">
                <a:latin typeface="Innovation Norway" panose="020B0500030000000000" pitchFamily="34" charset="77"/>
              </a:rPr>
              <a:t>Status-SWOT</a:t>
            </a:r>
          </a:p>
          <a:p>
            <a:r>
              <a:rPr lang="nb-NO" sz="1600">
                <a:latin typeface="Innovation Norway" panose="020B0500030000000000" pitchFamily="34" charset="77"/>
              </a:rPr>
              <a:t>Mål og ambisjoner</a:t>
            </a:r>
          </a:p>
          <a:p>
            <a:r>
              <a:rPr lang="nb-NO" sz="1600">
                <a:latin typeface="Innovation Norway" panose="020B0500030000000000" pitchFamily="34" charset="77"/>
              </a:rPr>
              <a:t>Behov og kundeinnsikt</a:t>
            </a:r>
          </a:p>
          <a:p>
            <a:r>
              <a:rPr lang="nb-NO" sz="1600">
                <a:latin typeface="Innovation Norway" panose="020B0500030000000000" pitchFamily="34" charset="77"/>
              </a:rPr>
              <a:t>Innovasjon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F0EC921-9035-BDDB-CA10-36BE3E7EB684}"/>
              </a:ext>
            </a:extLst>
          </p:cNvPr>
          <p:cNvSpPr txBox="1"/>
          <p:nvPr/>
        </p:nvSpPr>
        <p:spPr>
          <a:xfrm>
            <a:off x="3526032" y="2957890"/>
            <a:ext cx="21733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200">
                <a:latin typeface="Innovation Norway" panose="020B0500030000000000" pitchFamily="34" charset="77"/>
              </a:rPr>
              <a:t>Teams-samling</a:t>
            </a:r>
          </a:p>
          <a:p>
            <a:pPr algn="ctr"/>
            <a:endParaRPr lang="nb-NO" sz="1800">
              <a:solidFill>
                <a:schemeClr val="tx1"/>
              </a:solidFill>
            </a:endParaRPr>
          </a:p>
          <a:p>
            <a:r>
              <a:rPr lang="nb-NO" sz="1600">
                <a:latin typeface="Innovation Norway" panose="020B0500030000000000" pitchFamily="34" charset="77"/>
              </a:rPr>
              <a:t>Økonomi og lønnsomhet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29A45B0E-11F6-9068-FF62-B5CAF4DFD63D}"/>
              </a:ext>
            </a:extLst>
          </p:cNvPr>
          <p:cNvSpPr txBox="1"/>
          <p:nvPr/>
        </p:nvSpPr>
        <p:spPr>
          <a:xfrm>
            <a:off x="6544421" y="2957890"/>
            <a:ext cx="2161402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200">
                <a:latin typeface="Innovation Norway" panose="020B0500030000000000" pitchFamily="34" charset="77"/>
              </a:rPr>
              <a:t>Fysisk samling 2</a:t>
            </a:r>
          </a:p>
          <a:p>
            <a:endParaRPr lang="nb-NO" sz="1600">
              <a:latin typeface="Innovation Norway" panose="020B0500030000000000" pitchFamily="34" charset="77"/>
            </a:endParaRPr>
          </a:p>
          <a:p>
            <a:r>
              <a:rPr lang="nb-NO" sz="1600">
                <a:latin typeface="Innovation Norway" panose="020B0500030000000000" pitchFamily="34" charset="77"/>
              </a:rPr>
              <a:t>Markedsføring</a:t>
            </a:r>
          </a:p>
          <a:p>
            <a:r>
              <a:rPr lang="nb-NO" sz="1600">
                <a:latin typeface="Innovation Norway" panose="020B0500030000000000" pitchFamily="34" charset="77"/>
              </a:rPr>
              <a:t>Digitale medier</a:t>
            </a:r>
          </a:p>
          <a:p>
            <a:r>
              <a:rPr lang="nb-NO" sz="1600">
                <a:latin typeface="Innovation Norway" panose="020B0500030000000000" pitchFamily="34" charset="77"/>
              </a:rPr>
              <a:t>Salg</a:t>
            </a:r>
          </a:p>
          <a:p>
            <a:r>
              <a:rPr lang="nb-NO" sz="1600">
                <a:latin typeface="Innovation Norway" panose="020B0500030000000000" pitchFamily="34" charset="77"/>
              </a:rPr>
              <a:t>Forberede presentasjon</a:t>
            </a: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8E271870-10AE-EF77-04A5-24C202B67E14}"/>
              </a:ext>
            </a:extLst>
          </p:cNvPr>
          <p:cNvSpPr txBox="1"/>
          <p:nvPr/>
        </p:nvSpPr>
        <p:spPr>
          <a:xfrm>
            <a:off x="9719324" y="2957889"/>
            <a:ext cx="218467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200">
                <a:latin typeface="Innovation Norway" panose="020B0500030000000000" pitchFamily="34" charset="77"/>
              </a:rPr>
              <a:t>Fysisk samling 3</a:t>
            </a:r>
          </a:p>
          <a:p>
            <a:endParaRPr lang="nb-NO" sz="1400">
              <a:latin typeface="Innovation Norway" panose="020B0500030000000000" pitchFamily="34" charset="77"/>
            </a:endParaRPr>
          </a:p>
          <a:p>
            <a:r>
              <a:rPr lang="nb-NO" sz="1600">
                <a:latin typeface="Innovation Norway" panose="020B0500030000000000" pitchFamily="34" charset="77"/>
              </a:rPr>
              <a:t>Presentere forretningsmodell</a:t>
            </a:r>
          </a:p>
          <a:p>
            <a:r>
              <a:rPr lang="nb-NO" sz="1600">
                <a:latin typeface="Innovation Norway" panose="020B0500030000000000" pitchFamily="34" charset="77"/>
              </a:rPr>
              <a:t>Tilbakemelding</a:t>
            </a:r>
          </a:p>
          <a:p>
            <a:r>
              <a:rPr lang="nb-NO" sz="1600">
                <a:latin typeface="Innovation Norway" panose="020B0500030000000000" pitchFamily="34" charset="77"/>
              </a:rPr>
              <a:t>Nettverk</a:t>
            </a:r>
          </a:p>
        </p:txBody>
      </p:sp>
      <p:sp>
        <p:nvSpPr>
          <p:cNvPr id="3" name="Plassholder for lysbildenummer 4">
            <a:extLst>
              <a:ext uri="{FF2B5EF4-FFF2-40B4-BE49-F238E27FC236}">
                <a16:creationId xmlns:a16="http://schemas.microsoft.com/office/drawing/2014/main" id="{ACA375B5-5E2F-E884-A77A-0586E0350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</p:spPr>
        <p:txBody>
          <a:bodyPr/>
          <a:lstStyle/>
          <a:p>
            <a:r>
              <a:rPr lang="nb-NO"/>
              <a:t>4</a:t>
            </a:r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27756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6DE3F5-880C-6F5E-0A26-B40140C4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1440000"/>
            <a:ext cx="5591976" cy="1288800"/>
          </a:xfrm>
        </p:spPr>
        <p:txBody>
          <a:bodyPr anchor="t">
            <a:normAutofit/>
          </a:bodyPr>
          <a:lstStyle/>
          <a:p>
            <a:r>
              <a:rPr lang="nb-NO"/>
              <a:t>Deltakere og rådgiverfordeling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A3D9056F-BE04-FA00-37CE-56CFDCD907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209625"/>
              </p:ext>
            </p:extLst>
          </p:nvPr>
        </p:nvGraphicFramePr>
        <p:xfrm>
          <a:off x="275676" y="2786063"/>
          <a:ext cx="11640648" cy="3479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3708985468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114111838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96420503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3384653946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3463773917"/>
                    </a:ext>
                  </a:extLst>
                </a:gridCol>
                <a:gridCol w="1271496">
                  <a:extLst>
                    <a:ext uri="{9D8B030D-6E8A-4147-A177-3AD203B41FA5}">
                      <a16:colId xmlns:a16="http://schemas.microsoft.com/office/drawing/2014/main" val="994266285"/>
                    </a:ext>
                  </a:extLst>
                </a:gridCol>
              </a:tblGrid>
              <a:tr h="565553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200" b="0" kern="1200" dirty="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n-ea"/>
                          <a:cs typeface="+mn-cs"/>
                        </a:rPr>
                        <a:t>Rådgiver</a:t>
                      </a:r>
                    </a:p>
                  </a:txBody>
                  <a:tcPr marL="43200" marR="43200" marT="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200" b="0" kern="1200" dirty="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n-ea"/>
                          <a:cs typeface="+mn-cs"/>
                        </a:rPr>
                        <a:t>Deltaker</a:t>
                      </a:r>
                    </a:p>
                  </a:txBody>
                  <a:tcPr marL="43200" marR="43200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200" b="0" kern="1200" dirty="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n-ea"/>
                          <a:cs typeface="+mn-cs"/>
                        </a:rPr>
                        <a:t>Tlf.</a:t>
                      </a:r>
                    </a:p>
                  </a:txBody>
                  <a:tcPr marL="43200" marR="43200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200" b="0" kern="1200" dirty="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n-ea"/>
                          <a:cs typeface="+mn-cs"/>
                        </a:rPr>
                        <a:t>E-post</a:t>
                      </a:r>
                    </a:p>
                  </a:txBody>
                  <a:tcPr marL="43200" marR="43200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200" b="0" kern="1200" dirty="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n-ea"/>
                          <a:cs typeface="+mn-cs"/>
                        </a:rPr>
                        <a:t>Bedrift</a:t>
                      </a:r>
                    </a:p>
                  </a:txBody>
                  <a:tcPr marL="43200" marR="43200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nb-NO" sz="1200" b="0" kern="1200" dirty="0">
                          <a:solidFill>
                            <a:schemeClr val="tx1"/>
                          </a:solidFill>
                          <a:latin typeface="Innovation Norway" panose="020B0500030000000000" pitchFamily="34" charset="77"/>
                          <a:ea typeface="+mn-ea"/>
                          <a:cs typeface="+mn-cs"/>
                        </a:rPr>
                        <a:t>Bransje</a:t>
                      </a:r>
                    </a:p>
                  </a:txBody>
                  <a:tcPr marL="43200" marR="43200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369818"/>
                  </a:ext>
                </a:extLst>
              </a:tr>
              <a:tr h="491911"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 dirty="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 dirty="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4524657"/>
                  </a:ext>
                </a:extLst>
              </a:tr>
              <a:tr h="491911"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 dirty="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 dirty="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613138"/>
                  </a:ext>
                </a:extLst>
              </a:tr>
              <a:tr h="480153"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 dirty="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8647525"/>
                  </a:ext>
                </a:extLst>
              </a:tr>
              <a:tr h="480153"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 dirty="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 dirty="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857557"/>
                  </a:ext>
                </a:extLst>
              </a:tr>
              <a:tr h="480153"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 dirty="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85123"/>
                  </a:ext>
                </a:extLst>
              </a:tr>
              <a:tr h="489901"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 dirty="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000" lvl="0" algn="l" fontAlgn="b"/>
                      <a:endParaRPr lang="nb-NO" sz="1200" b="0" kern="1200" dirty="0">
                        <a:solidFill>
                          <a:schemeClr val="tx1"/>
                        </a:solidFill>
                        <a:latin typeface="Innovation Norway" panose="020B0500030000000000" pitchFamily="34" charset="77"/>
                        <a:ea typeface="+mn-ea"/>
                        <a:cs typeface="+mn-cs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5554023"/>
                  </a:ext>
                </a:extLst>
              </a:tr>
            </a:tbl>
          </a:graphicData>
        </a:graphic>
      </p:graphicFrame>
      <p:sp>
        <p:nvSpPr>
          <p:cNvPr id="87" name="Plassholder for lysbildenummer 4">
            <a:extLst>
              <a:ext uri="{FF2B5EF4-FFF2-40B4-BE49-F238E27FC236}">
                <a16:creationId xmlns:a16="http://schemas.microsoft.com/office/drawing/2014/main" id="{DC806391-B8A4-13B5-CE71-7CFD80DFA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</p:spPr>
        <p:txBody>
          <a:bodyPr/>
          <a:lstStyle/>
          <a:p>
            <a:r>
              <a:rPr lang="nb-NO"/>
              <a:t>6</a:t>
            </a:r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646527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DB7D92-EAF6-48CB-8AFB-34BA258DE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1440000"/>
            <a:ext cx="5735992" cy="1288800"/>
          </a:xfrm>
        </p:spPr>
        <p:txBody>
          <a:bodyPr/>
          <a:lstStyle/>
          <a:p>
            <a:r>
              <a:rPr lang="nb-NO"/>
              <a:t>Kontaktinformasjon rådgivere</a:t>
            </a: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EE83CAEA-122D-5D96-EDEA-742BDB25CA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[Eksempel]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5EC88DF-1535-529F-A2C8-E7B2C6DFD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283CC0-345D-D343-82F3-FFB8D624F077}" type="slidenum">
              <a:rPr lang="en-NO" smtClean="0"/>
              <a:pPr/>
              <a:t>7</a:t>
            </a:fld>
            <a:endParaRPr lang="en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D82F0B1-5D4B-6E66-97EF-E981C26024AB}"/>
              </a:ext>
            </a:extLst>
          </p:cNvPr>
          <p:cNvSpPr/>
          <p:nvPr/>
        </p:nvSpPr>
        <p:spPr>
          <a:xfrm>
            <a:off x="288000" y="2793853"/>
            <a:ext cx="11616000" cy="36291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4BD3AE92-C638-DD3F-423D-752099DFDE37}"/>
              </a:ext>
            </a:extLst>
          </p:cNvPr>
          <p:cNvSpPr txBox="1"/>
          <p:nvPr/>
        </p:nvSpPr>
        <p:spPr>
          <a:xfrm>
            <a:off x="2783632" y="3045781"/>
            <a:ext cx="3240360" cy="2987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800"/>
              </a:spcBef>
              <a:buClr>
                <a:srgbClr val="ED0000"/>
              </a:buClr>
              <a:buSzPct val="100000"/>
              <a:buFont typeface="+mj-lt"/>
            </a:pPr>
            <a:r>
              <a:rPr lang="nb-NO">
                <a:solidFill>
                  <a:schemeClr val="bg1"/>
                </a:solidFill>
                <a:latin typeface="Innovation Norway" panose="020B0500030000000000" pitchFamily="34" charset="77"/>
              </a:rPr>
              <a:t>Søren Solvang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ED0000"/>
              </a:buClr>
              <a:buSzPct val="100000"/>
              <a:buFont typeface="+mj-lt"/>
            </a:pPr>
            <a:r>
              <a:rPr lang="nb-NO" sz="1400">
                <a:solidFill>
                  <a:schemeClr val="bg1"/>
                </a:solidFill>
                <a:latin typeface="Innovation Norway" panose="020B0500030000000000" pitchFamily="34" charset="77"/>
              </a:rPr>
              <a:t>Økonom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ED0000"/>
              </a:buClr>
              <a:buSzPct val="100000"/>
              <a:buFont typeface="+mj-lt"/>
            </a:pPr>
            <a:r>
              <a:rPr lang="nb-NO" sz="1400">
                <a:solidFill>
                  <a:schemeClr val="bg1"/>
                </a:solidFill>
                <a:latin typeface="Innovation Norway" panose="020B0500030000000000" pitchFamily="34" charset="77"/>
              </a:rPr>
              <a:t>91 68 48 69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ED0000"/>
              </a:buClr>
              <a:buSzPct val="100000"/>
              <a:buFont typeface="+mj-lt"/>
            </a:pPr>
            <a:r>
              <a:rPr lang="nb-NO" sz="1400" err="1">
                <a:solidFill>
                  <a:schemeClr val="bg1"/>
                </a:solidFill>
                <a:latin typeface="Innovation Norway" panose="020B0500030000000000" pitchFamily="34" charset="77"/>
              </a:rPr>
              <a:t>soren@naringsutvikling.no</a:t>
            </a:r>
            <a:endParaRPr lang="nb-NO" sz="1400">
              <a:solidFill>
                <a:schemeClr val="bg1"/>
              </a:solidFill>
              <a:latin typeface="Innovation Norway" panose="020B0500030000000000" pitchFamily="34" charset="77"/>
            </a:endParaRP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ED0000"/>
              </a:buClr>
              <a:buSzPct val="100000"/>
              <a:buFont typeface="+mj-lt"/>
            </a:pPr>
            <a:endParaRPr lang="nb-NO" sz="1400">
              <a:solidFill>
                <a:schemeClr val="bg1"/>
              </a:solidFill>
              <a:latin typeface="Innovation Norway" panose="020B0500030000000000" pitchFamily="34" charset="77"/>
            </a:endParaRP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ED0000"/>
              </a:buClr>
              <a:buSzPct val="100000"/>
              <a:buFont typeface="+mj-lt"/>
            </a:pPr>
            <a:r>
              <a:rPr lang="nb-NO" sz="1400">
                <a:solidFill>
                  <a:schemeClr val="bg1"/>
                </a:solidFill>
                <a:latin typeface="Innovation Norway" panose="020B0500030000000000" pitchFamily="34" charset="77"/>
              </a:rPr>
              <a:t>Søren er engasjert og nysgjerrig av natur. Han er en strukturert og dyktig prosessleder og har lang erfaring som rådgiver. Han har arbeidet innenfor et bredt spekter av samfunnsmessige og </a:t>
            </a:r>
            <a:r>
              <a:rPr lang="nb-NO" sz="1400" err="1">
                <a:solidFill>
                  <a:schemeClr val="bg1"/>
                </a:solidFill>
                <a:latin typeface="Innovation Norway" panose="020B0500030000000000" pitchFamily="34" charset="77"/>
              </a:rPr>
              <a:t>bedriftsmessige</a:t>
            </a:r>
            <a:r>
              <a:rPr lang="nb-NO" sz="1400">
                <a:solidFill>
                  <a:schemeClr val="bg1"/>
                </a:solidFill>
                <a:latin typeface="Innovation Norway" panose="020B0500030000000000" pitchFamily="34" charset="77"/>
              </a:rPr>
              <a:t> utfordringer siden 1985 og er medeier i selskapet.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85641D63-C8E2-400A-551E-4DC48F12D639}"/>
              </a:ext>
            </a:extLst>
          </p:cNvPr>
          <p:cNvSpPr txBox="1"/>
          <p:nvPr/>
        </p:nvSpPr>
        <p:spPr>
          <a:xfrm>
            <a:off x="8456617" y="3045781"/>
            <a:ext cx="3384376" cy="2987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800"/>
              </a:spcBef>
              <a:buClr>
                <a:srgbClr val="ED0000"/>
              </a:buClr>
              <a:buSzPct val="100000"/>
              <a:buFont typeface="+mj-lt"/>
            </a:pPr>
            <a:r>
              <a:rPr lang="nb-NO">
                <a:solidFill>
                  <a:schemeClr val="bg1"/>
                </a:solidFill>
                <a:latin typeface="Innovation Norway" panose="020B0500030000000000" pitchFamily="34" charset="77"/>
              </a:rPr>
              <a:t>Mariann </a:t>
            </a:r>
            <a:r>
              <a:rPr lang="nb-NO" err="1">
                <a:solidFill>
                  <a:schemeClr val="bg1"/>
                </a:solidFill>
                <a:latin typeface="Innovation Norway" panose="020B0500030000000000" pitchFamily="34" charset="77"/>
              </a:rPr>
              <a:t>Høyen</a:t>
            </a:r>
            <a:endParaRPr lang="nb-NO">
              <a:solidFill>
                <a:schemeClr val="bg1"/>
              </a:solidFill>
              <a:latin typeface="Innovation Norway" panose="020B0500030000000000" pitchFamily="34" charset="77"/>
            </a:endParaRP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ED0000"/>
              </a:buClr>
              <a:buSzPct val="100000"/>
              <a:buFont typeface="+mj-lt"/>
            </a:pPr>
            <a:r>
              <a:rPr lang="nb-NO" sz="1400">
                <a:solidFill>
                  <a:schemeClr val="bg1"/>
                </a:solidFill>
                <a:latin typeface="Innovation Norway" panose="020B0500030000000000" pitchFamily="34" charset="77"/>
              </a:rPr>
              <a:t>Siviløkonom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ED0000"/>
              </a:buClr>
              <a:buSzPct val="100000"/>
              <a:buFont typeface="+mj-lt"/>
            </a:pPr>
            <a:r>
              <a:rPr lang="nb-NO" sz="1400">
                <a:solidFill>
                  <a:schemeClr val="bg1"/>
                </a:solidFill>
                <a:latin typeface="Innovation Norway" panose="020B0500030000000000" pitchFamily="34" charset="77"/>
              </a:rPr>
              <a:t>90 60 35 99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ED0000"/>
              </a:buClr>
              <a:buSzPct val="100000"/>
              <a:buFont typeface="+mj-lt"/>
            </a:pPr>
            <a:r>
              <a:rPr lang="nb-NO" sz="1400" err="1">
                <a:solidFill>
                  <a:schemeClr val="bg1"/>
                </a:solidFill>
                <a:latin typeface="Innovation Norway" panose="020B0500030000000000" pitchFamily="34" charset="77"/>
              </a:rPr>
              <a:t>mariann@naringsutvikling.no</a:t>
            </a:r>
            <a:endParaRPr lang="nb-NO" sz="1400">
              <a:solidFill>
                <a:schemeClr val="bg1"/>
              </a:solidFill>
              <a:latin typeface="Innovation Norway" panose="020B0500030000000000" pitchFamily="34" charset="77"/>
            </a:endParaRP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ED0000"/>
              </a:buClr>
              <a:buSzPct val="100000"/>
              <a:buFont typeface="+mj-lt"/>
            </a:pPr>
            <a:endParaRPr lang="nb-NO" sz="1400">
              <a:solidFill>
                <a:schemeClr val="bg1"/>
              </a:solidFill>
              <a:latin typeface="Innovation Norway" panose="020B0500030000000000" pitchFamily="34" charset="77"/>
            </a:endParaRP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ED0000"/>
              </a:buClr>
              <a:buSzPct val="100000"/>
              <a:buFont typeface="+mj-lt"/>
            </a:pPr>
            <a:r>
              <a:rPr lang="nb-NO" sz="1400">
                <a:solidFill>
                  <a:schemeClr val="bg1"/>
                </a:solidFill>
                <a:latin typeface="Innovation Norway" panose="020B0500030000000000" pitchFamily="34" charset="77"/>
              </a:rPr>
              <a:t>Mariann sørger for at alle forhold i din bedrift blir ivaretatt og belyst. Grundig og positivt går hun til verket og leverer i henhold til avtale. Faglig sterk med spesialisering innen innovasjon og iverksetting. Mariann er medeier og daglig leder i selskapet.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D7A8E949-77E4-12A8-E77C-CAABCB1748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80" t="407" r="17680" b="-407"/>
          <a:stretch/>
        </p:blipFill>
        <p:spPr>
          <a:xfrm>
            <a:off x="527704" y="3041180"/>
            <a:ext cx="2016225" cy="3119212"/>
          </a:xfrm>
          <a:prstGeom prst="rect">
            <a:avLst/>
          </a:prstGeom>
        </p:spPr>
      </p:pic>
      <p:pic>
        <p:nvPicPr>
          <p:cNvPr id="13" name="Bilde 12">
            <a:extLst>
              <a:ext uri="{FF2B5EF4-FFF2-40B4-BE49-F238E27FC236}">
                <a16:creationId xmlns:a16="http://schemas.microsoft.com/office/drawing/2014/main" id="{1F78582F-3C66-04E8-28AB-AA2E8D7653A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662" t="619" r="20701" b="775"/>
          <a:stretch/>
        </p:blipFill>
        <p:spPr>
          <a:xfrm>
            <a:off x="6215852" y="3036268"/>
            <a:ext cx="2016224" cy="312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843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4C1D7B6-F2DF-8842-A2F6-27AB2F207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727463"/>
            <a:ext cx="7736813" cy="2636700"/>
          </a:xfrm>
        </p:spPr>
        <p:txBody>
          <a:bodyPr/>
          <a:lstStyle/>
          <a:p>
            <a:r>
              <a:rPr lang="nb-NO"/>
              <a:t>Lykke til!</a:t>
            </a:r>
            <a:endParaRPr lang="en-NO">
              <a:solidFill>
                <a:srgbClr val="FF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3E39D4-839C-604A-BCDE-373A1B69D0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283CC0-345D-D343-82F3-FFB8D624F077}" type="slidenum">
              <a:rPr lang="en-NO" smtClean="0"/>
              <a:pPr/>
              <a:t>8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60285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novasjon Norge_1">
      <a:dk1>
        <a:srgbClr val="000000"/>
      </a:dk1>
      <a:lt1>
        <a:srgbClr val="FFFFFF"/>
      </a:lt1>
      <a:dk2>
        <a:srgbClr val="7E7F7E"/>
      </a:dk2>
      <a:lt2>
        <a:srgbClr val="FEFFFF"/>
      </a:lt2>
      <a:accent1>
        <a:srgbClr val="FF0101"/>
      </a:accent1>
      <a:accent2>
        <a:srgbClr val="3BFB8D"/>
      </a:accent2>
      <a:accent3>
        <a:srgbClr val="57D6FC"/>
      </a:accent3>
      <a:accent4>
        <a:srgbClr val="000000"/>
      </a:accent4>
      <a:accent5>
        <a:srgbClr val="FFF672"/>
      </a:accent5>
      <a:accent6>
        <a:srgbClr val="C7C8CA"/>
      </a:accent6>
      <a:hlink>
        <a:srgbClr val="000000"/>
      </a:hlink>
      <a:folHlink>
        <a:srgbClr val="3BFD8D"/>
      </a:folHlink>
    </a:clrScheme>
    <a:fontScheme name="Custom 10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_PPT_19.05.21" id="{909F4E3D-319D-104B-932B-D6604FBF1B4B}" vid="{FC303AF3-257D-AA40-B615-9474D68A93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02034f-0365-47ea-9b01-ad9f7af41abd" xsi:nil="true"/>
    <lcf76f155ced4ddcb4097134ff3c332f xmlns="c91c1fee-8b40-4d4b-87d1-27e7defc65e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C668B0A02DC5F40A15F51C5837ECA81" ma:contentTypeVersion="16" ma:contentTypeDescription="Opprett et nytt dokument." ma:contentTypeScope="" ma:versionID="b50575f7aacd8f2ce867818274a0bf29">
  <xsd:schema xmlns:xsd="http://www.w3.org/2001/XMLSchema" xmlns:xs="http://www.w3.org/2001/XMLSchema" xmlns:p="http://schemas.microsoft.com/office/2006/metadata/properties" xmlns:ns2="c91c1fee-8b40-4d4b-87d1-27e7defc65ed" xmlns:ns3="1602034f-0365-47ea-9b01-ad9f7af41abd" targetNamespace="http://schemas.microsoft.com/office/2006/metadata/properties" ma:root="true" ma:fieldsID="0ed9f854845e9a2294589527185fa275" ns2:_="" ns3:_="">
    <xsd:import namespace="c91c1fee-8b40-4d4b-87d1-27e7defc65ed"/>
    <xsd:import namespace="1602034f-0365-47ea-9b01-ad9f7af41a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1c1fee-8b40-4d4b-87d1-27e7defc65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499f5f9f-f7ee-4d96-9375-7734c5854e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02034f-0365-47ea-9b01-ad9f7af41ab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96b0e4e-30d0-4d31-8a86-0175907964be}" ma:internalName="TaxCatchAll" ma:showField="CatchAllData" ma:web="1602034f-0365-47ea-9b01-ad9f7af41a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C4F401-A2C4-49C7-B50A-635DD26F577E}">
  <ds:schemaRefs>
    <ds:schemaRef ds:uri="http://schemas.microsoft.com/office/2006/documentManagement/types"/>
    <ds:schemaRef ds:uri="http://purl.org/dc/terms/"/>
    <ds:schemaRef ds:uri="http://purl.org/dc/dcmitype/"/>
    <ds:schemaRef ds:uri="1602034f-0365-47ea-9b01-ad9f7af41abd"/>
    <ds:schemaRef ds:uri="http://schemas.microsoft.com/office/infopath/2007/PartnerControls"/>
    <ds:schemaRef ds:uri="c91c1fee-8b40-4d4b-87d1-27e7defc65ed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D0730BD-DEB8-4145-B646-F3FCCBEDFB74}">
  <ds:schemaRefs>
    <ds:schemaRef ds:uri="1602034f-0365-47ea-9b01-ad9f7af41abd"/>
    <ds:schemaRef ds:uri="c91c1fee-8b40-4d4b-87d1-27e7defc65e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2069ECF-2F7E-4A67-B519-9A8F2441C9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1299</TotalTime>
  <Words>579</Words>
  <Application>Microsoft Macintosh PowerPoint</Application>
  <PresentationFormat>Widescreen</PresentationFormat>
  <Paragraphs>127</Paragraphs>
  <Slides>8</Slides>
  <Notes>7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Innovation Norway</vt:lpstr>
      <vt:lpstr>Wingdings</vt:lpstr>
      <vt:lpstr>Office Theme</vt:lpstr>
      <vt:lpstr>Introduksjon til Kompetanseprogram for  handels- og servicenæringen</vt:lpstr>
      <vt:lpstr>Kompetanseprogram for handel- og servicenæringen</vt:lpstr>
      <vt:lpstr>Mål for omstillingsarbeidet</vt:lpstr>
      <vt:lpstr>Prosesser i programmet</vt:lpstr>
      <vt:lpstr>Praktisk gjennomføring</vt:lpstr>
      <vt:lpstr>Deltakere og rådgiverfordeling</vt:lpstr>
      <vt:lpstr>Kontaktinformasjon rådgivere</vt:lpstr>
      <vt:lpstr>Lykke til!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Hansen, Adrian Wollum</dc:creator>
  <cp:lastModifiedBy>Synne Knutsen</cp:lastModifiedBy>
  <cp:revision>1</cp:revision>
  <dcterms:created xsi:type="dcterms:W3CDTF">2021-02-23T10:22:31Z</dcterms:created>
  <dcterms:modified xsi:type="dcterms:W3CDTF">2022-12-01T13:28:04Z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0x0101006C668B0A02DC5F40A15F51C5837ECA81</vt:lpwstr>
  </property>
  <property fmtid="{D5CDD505-2E9C-101B-9397-08002B2CF9AE}" pid="3" name="MediaServiceImageTags">
    <vt:lpwstr/>
  </property>
</Properties>
</file>