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899" r:id="rId5"/>
    <p:sldId id="1113" r:id="rId6"/>
    <p:sldId id="1114" r:id="rId7"/>
    <p:sldId id="1116" r:id="rId8"/>
    <p:sldId id="1117" r:id="rId9"/>
    <p:sldId id="1115" r:id="rId10"/>
    <p:sldId id="1118" r:id="rId11"/>
    <p:sldId id="1119" r:id="rId12"/>
    <p:sldId id="1120" r:id="rId13"/>
    <p:sldId id="1121" r:id="rId14"/>
    <p:sldId id="1122" r:id="rId15"/>
    <p:sldId id="1123" r:id="rId16"/>
    <p:sldId id="1124" r:id="rId17"/>
    <p:sldId id="1125" r:id="rId18"/>
    <p:sldId id="1126" r:id="rId19"/>
    <p:sldId id="1127" r:id="rId20"/>
    <p:sldId id="1128" r:id="rId21"/>
    <p:sldId id="1129" r:id="rId22"/>
    <p:sldId id="1130" r:id="rId23"/>
    <p:sldId id="11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ald Johansen" initials="RJ" lastIdx="1" clrIdx="0">
    <p:extLst>
      <p:ext uri="{19B8F6BF-5375-455C-9EA6-DF929625EA0E}">
        <p15:presenceInfo xmlns:p15="http://schemas.microsoft.com/office/powerpoint/2012/main" userId="03c5375b01c0da64" providerId="Windows Live"/>
      </p:ext>
    </p:extLst>
  </p:cmAuthor>
  <p:cmAuthor id="2" name="Synne Knutsen" initials="SK" lastIdx="7" clrIdx="1">
    <p:extLst>
      <p:ext uri="{19B8F6BF-5375-455C-9EA6-DF929625EA0E}">
        <p15:presenceInfo xmlns:p15="http://schemas.microsoft.com/office/powerpoint/2012/main" userId="S::synne@try.no::bd159e64-f90e-4da7-97c1-82ee6c0b4ead" providerId="AD"/>
      </p:ext>
    </p:extLst>
  </p:cmAuthor>
  <p:cmAuthor id="3" name="Maiken Sørensen" initials="MS" lastIdx="2" clrIdx="2">
    <p:extLst>
      <p:ext uri="{19B8F6BF-5375-455C-9EA6-DF929625EA0E}">
        <p15:presenceInfo xmlns:p15="http://schemas.microsoft.com/office/powerpoint/2012/main" userId="S::maiken@try.no::bdc333d2-6d43-4389-a957-fde09bfa5d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D6F6FF"/>
    <a:srgbClr val="FFFEED"/>
    <a:srgbClr val="58DBFF"/>
    <a:srgbClr val="3AFF8F"/>
    <a:srgbClr val="37FF8E"/>
    <a:srgbClr val="ACEDFF"/>
    <a:srgbClr val="FFEEF1"/>
    <a:srgbClr val="FF0000"/>
    <a:srgbClr val="FEF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F02A9-F8AE-7247-8731-475EA87208BF}" v="9" dt="2022-11-11T11:30:35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Klovholt Siggerud" userId="41977762-9bf0-408d-9151-79aeb0aaf34b" providerId="ADAL" clId="{3D628A71-2838-CD43-92B7-556CDA6C41FC}"/>
    <pc:docChg chg="custSel modSld">
      <pc:chgData name="Martine Klovholt Siggerud" userId="41977762-9bf0-408d-9151-79aeb0aaf34b" providerId="ADAL" clId="{3D628A71-2838-CD43-92B7-556CDA6C41FC}" dt="2022-10-26T08:56:44.537" v="11"/>
      <pc:docMkLst>
        <pc:docMk/>
      </pc:docMkLst>
      <pc:sldChg chg="addSp delSp modSp mod">
        <pc:chgData name="Martine Klovholt Siggerud" userId="41977762-9bf0-408d-9151-79aeb0aaf34b" providerId="ADAL" clId="{3D628A71-2838-CD43-92B7-556CDA6C41FC}" dt="2022-10-26T08:56:44.537" v="11"/>
        <pc:sldMkLst>
          <pc:docMk/>
          <pc:sldMk cId="1130434157" sldId="899"/>
        </pc:sldMkLst>
        <pc:spChg chg="add del mod">
          <ac:chgData name="Martine Klovholt Siggerud" userId="41977762-9bf0-408d-9151-79aeb0aaf34b" providerId="ADAL" clId="{3D628A71-2838-CD43-92B7-556CDA6C41FC}" dt="2022-10-26T08:56:44.537" v="11"/>
          <ac:spMkLst>
            <pc:docMk/>
            <pc:sldMk cId="1130434157" sldId="899"/>
            <ac:spMk id="4" creationId="{95A9156E-16E2-20C0-A38A-9BB0A656A56A}"/>
          </ac:spMkLst>
        </pc:spChg>
      </pc:sldChg>
      <pc:sldChg chg="addSp modSp mod">
        <pc:chgData name="Martine Klovholt Siggerud" userId="41977762-9bf0-408d-9151-79aeb0aaf34b" providerId="ADAL" clId="{3D628A71-2838-CD43-92B7-556CDA6C41FC}" dt="2022-10-18T07:02:06.899" v="2" actId="14100"/>
        <pc:sldMkLst>
          <pc:docMk/>
          <pc:sldMk cId="4025574178" sldId="1114"/>
        </pc:sldMkLst>
        <pc:picChg chg="add mod">
          <ac:chgData name="Martine Klovholt Siggerud" userId="41977762-9bf0-408d-9151-79aeb0aaf34b" providerId="ADAL" clId="{3D628A71-2838-CD43-92B7-556CDA6C41FC}" dt="2022-10-18T07:02:06.899" v="2" actId="14100"/>
          <ac:picMkLst>
            <pc:docMk/>
            <pc:sldMk cId="4025574178" sldId="1114"/>
            <ac:picMk id="6" creationId="{1CBC589E-7B37-CFA1-C6BB-7C09CC77EB0F}"/>
          </ac:picMkLst>
        </pc:picChg>
      </pc:sldChg>
      <pc:sldChg chg="addSp modSp">
        <pc:chgData name="Martine Klovholt Siggerud" userId="41977762-9bf0-408d-9151-79aeb0aaf34b" providerId="ADAL" clId="{3D628A71-2838-CD43-92B7-556CDA6C41FC}" dt="2022-10-18T07:04:30.243" v="7"/>
        <pc:sldMkLst>
          <pc:docMk/>
          <pc:sldMk cId="2081826886" sldId="1115"/>
        </pc:sldMkLst>
        <pc:picChg chg="add mod">
          <ac:chgData name="Martine Klovholt Siggerud" userId="41977762-9bf0-408d-9151-79aeb0aaf34b" providerId="ADAL" clId="{3D628A71-2838-CD43-92B7-556CDA6C41FC}" dt="2022-10-18T07:04:30.243" v="7"/>
          <ac:picMkLst>
            <pc:docMk/>
            <pc:sldMk cId="2081826886" sldId="1115"/>
            <ac:picMk id="2" creationId="{7EFF846E-5DED-B807-2420-26450F15109E}"/>
          </ac:picMkLst>
        </pc:picChg>
      </pc:sldChg>
      <pc:sldChg chg="addSp modSp mod modClrScheme chgLayout">
        <pc:chgData name="Martine Klovholt Siggerud" userId="41977762-9bf0-408d-9151-79aeb0aaf34b" providerId="ADAL" clId="{3D628A71-2838-CD43-92B7-556CDA6C41FC}" dt="2022-10-18T07:02:42.234" v="3" actId="700"/>
        <pc:sldMkLst>
          <pc:docMk/>
          <pc:sldMk cId="2069208344" sldId="1116"/>
        </pc:sldMkLst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2" creationId="{8694E8E8-5217-934A-AF00-E58745E38657}"/>
          </ac:spMkLst>
        </pc:spChg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3" creationId="{AEDDC94C-A57B-584C-BDA8-621E4170C3EB}"/>
          </ac:spMkLst>
        </pc:spChg>
        <pc:spChg chg="add 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4" creationId="{EABF2A92-A440-B9B5-EAC5-F2DDE6199FD6}"/>
          </ac:spMkLst>
        </pc:spChg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5" creationId="{247BC01B-C607-B64C-9F12-0E6B180D8686}"/>
          </ac:spMkLst>
        </pc:spChg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6" creationId="{D65DC96F-6314-224D-8890-AEFE7AE8B543}"/>
          </ac:spMkLst>
        </pc:spChg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7" creationId="{B76256A2-2B19-6C4B-A15C-625110EEDC84}"/>
          </ac:spMkLst>
        </pc:spChg>
        <pc:spChg chg="mod ord">
          <ac:chgData name="Martine Klovholt Siggerud" userId="41977762-9bf0-408d-9151-79aeb0aaf34b" providerId="ADAL" clId="{3D628A71-2838-CD43-92B7-556CDA6C41FC}" dt="2022-10-18T07:02:42.234" v="3" actId="700"/>
          <ac:spMkLst>
            <pc:docMk/>
            <pc:sldMk cId="2069208344" sldId="1116"/>
            <ac:spMk id="8" creationId="{81EA93B2-353C-6F4E-884E-9521E980B064}"/>
          </ac:spMkLst>
        </pc:spChg>
      </pc:sldChg>
      <pc:sldChg chg="addSp modSp mod">
        <pc:chgData name="Martine Klovholt Siggerud" userId="41977762-9bf0-408d-9151-79aeb0aaf34b" providerId="ADAL" clId="{3D628A71-2838-CD43-92B7-556CDA6C41FC}" dt="2022-10-18T07:03:51.894" v="6" actId="1076"/>
        <pc:sldMkLst>
          <pc:docMk/>
          <pc:sldMk cId="2921212395" sldId="1117"/>
        </pc:sldMkLst>
        <pc:spChg chg="mod">
          <ac:chgData name="Martine Klovholt Siggerud" userId="41977762-9bf0-408d-9151-79aeb0aaf34b" providerId="ADAL" clId="{3D628A71-2838-CD43-92B7-556CDA6C41FC}" dt="2022-10-18T07:02:59.484" v="4" actId="14100"/>
          <ac:spMkLst>
            <pc:docMk/>
            <pc:sldMk cId="2921212395" sldId="1117"/>
            <ac:spMk id="3" creationId="{11EEA346-07A9-FB4A-B1E8-74BDD1325CF6}"/>
          </ac:spMkLst>
        </pc:spChg>
        <pc:picChg chg="add mod">
          <ac:chgData name="Martine Klovholt Siggerud" userId="41977762-9bf0-408d-9151-79aeb0aaf34b" providerId="ADAL" clId="{3D628A71-2838-CD43-92B7-556CDA6C41FC}" dt="2022-10-18T07:03:51.894" v="6" actId="1076"/>
          <ac:picMkLst>
            <pc:docMk/>
            <pc:sldMk cId="2921212395" sldId="1117"/>
            <ac:picMk id="4" creationId="{234EBD8E-2A6C-C8D6-8DF5-AB36A9CC5E57}"/>
          </ac:picMkLst>
        </pc:picChg>
      </pc:sldChg>
      <pc:sldChg chg="modSp mod">
        <pc:chgData name="Martine Klovholt Siggerud" userId="41977762-9bf0-408d-9151-79aeb0aaf34b" providerId="ADAL" clId="{3D628A71-2838-CD43-92B7-556CDA6C41FC}" dt="2022-10-18T07:05:56.302" v="8" actId="1076"/>
        <pc:sldMkLst>
          <pc:docMk/>
          <pc:sldMk cId="1010838163" sldId="1119"/>
        </pc:sldMkLst>
        <pc:picChg chg="mod">
          <ac:chgData name="Martine Klovholt Siggerud" userId="41977762-9bf0-408d-9151-79aeb0aaf34b" providerId="ADAL" clId="{3D628A71-2838-CD43-92B7-556CDA6C41FC}" dt="2022-10-18T07:05:56.302" v="8" actId="1076"/>
          <ac:picMkLst>
            <pc:docMk/>
            <pc:sldMk cId="1010838163" sldId="1119"/>
            <ac:picMk id="6" creationId="{21A8825B-73C1-8A4F-AC8B-AD09B09D0225}"/>
          </ac:picMkLst>
        </pc:picChg>
      </pc:sldChg>
    </pc:docChg>
  </pc:docChgLst>
  <pc:docChgLst>
    <pc:chgData name="Maiken Sørensen" userId="bdc333d2-6d43-4389-a957-fde09bfa5d60" providerId="ADAL" clId="{B224007E-D378-024E-B972-F45C894F375D}"/>
    <pc:docChg chg="undo custSel addSld delSld modSld modMainMaster">
      <pc:chgData name="Maiken Sørensen" userId="bdc333d2-6d43-4389-a957-fde09bfa5d60" providerId="ADAL" clId="{B224007E-D378-024E-B972-F45C894F375D}" dt="2022-10-31T08:57:41.415" v="1806" actId="20577"/>
      <pc:docMkLst>
        <pc:docMk/>
      </pc:docMkLst>
      <pc:sldChg chg="addSp delSp modSp mod">
        <pc:chgData name="Maiken Sørensen" userId="bdc333d2-6d43-4389-a957-fde09bfa5d60" providerId="ADAL" clId="{B224007E-D378-024E-B972-F45C894F375D}" dt="2022-10-30T18:31:35.729" v="1787" actId="21"/>
        <pc:sldMkLst>
          <pc:docMk/>
          <pc:sldMk cId="1130434157" sldId="899"/>
        </pc:sldMkLst>
        <pc:spChg chg="add mod">
          <ac:chgData name="Maiken Sørensen" userId="bdc333d2-6d43-4389-a957-fde09bfa5d60" providerId="ADAL" clId="{B224007E-D378-024E-B972-F45C894F375D}" dt="2022-10-30T18:31:35.729" v="1787" actId="21"/>
          <ac:spMkLst>
            <pc:docMk/>
            <pc:sldMk cId="1130434157" sldId="899"/>
            <ac:spMk id="4" creationId="{8678370F-B361-E010-1C93-910F350ED7B1}"/>
          </ac:spMkLst>
        </pc:spChg>
        <pc:spChg chg="del">
          <ac:chgData name="Maiken Sørensen" userId="bdc333d2-6d43-4389-a957-fde09bfa5d60" providerId="ADAL" clId="{B224007E-D378-024E-B972-F45C894F375D}" dt="2022-10-30T17:32:47.455" v="1397" actId="478"/>
          <ac:spMkLst>
            <pc:docMk/>
            <pc:sldMk cId="1130434157" sldId="899"/>
            <ac:spMk id="5" creationId="{C05870CE-EFA2-BF47-893D-0F2551388115}"/>
          </ac:spMkLst>
        </pc:spChg>
      </pc:sldChg>
      <pc:sldChg chg="addSp delSp modSp mod">
        <pc:chgData name="Maiken Sørensen" userId="bdc333d2-6d43-4389-a957-fde09bfa5d60" providerId="ADAL" clId="{B224007E-D378-024E-B972-F45C894F375D}" dt="2022-10-31T07:34:14.900" v="1791" actId="478"/>
        <pc:sldMkLst>
          <pc:docMk/>
          <pc:sldMk cId="1372816427" sldId="1113"/>
        </pc:sldMkLst>
        <pc:spChg chg="mod">
          <ac:chgData name="Maiken Sørensen" userId="bdc333d2-6d43-4389-a957-fde09bfa5d60" providerId="ADAL" clId="{B224007E-D378-024E-B972-F45C894F375D}" dt="2022-10-30T17:34:31.272" v="1400" actId="255"/>
          <ac:spMkLst>
            <pc:docMk/>
            <pc:sldMk cId="1372816427" sldId="1113"/>
            <ac:spMk id="2" creationId="{598A2263-D19E-B249-B082-284B2FD19F09}"/>
          </ac:spMkLst>
        </pc:spChg>
        <pc:spChg chg="add del mod">
          <ac:chgData name="Maiken Sørensen" userId="bdc333d2-6d43-4389-a957-fde09bfa5d60" providerId="ADAL" clId="{B224007E-D378-024E-B972-F45C894F375D}" dt="2022-10-30T17:34:39.765" v="1403"/>
          <ac:spMkLst>
            <pc:docMk/>
            <pc:sldMk cId="1372816427" sldId="1113"/>
            <ac:spMk id="4" creationId="{716F9FDC-AE9B-168B-0F3E-45F471F8A319}"/>
          </ac:spMkLst>
        </pc:spChg>
        <pc:spChg chg="del">
          <ac:chgData name="Maiken Sørensen" userId="bdc333d2-6d43-4389-a957-fde09bfa5d60" providerId="ADAL" clId="{B224007E-D378-024E-B972-F45C894F375D}" dt="2022-10-31T07:34:14.900" v="1791" actId="478"/>
          <ac:spMkLst>
            <pc:docMk/>
            <pc:sldMk cId="1372816427" sldId="1113"/>
            <ac:spMk id="6" creationId="{09C13C82-2F78-E667-7E0E-B1509458AE0F}"/>
          </ac:spMkLst>
        </pc:spChg>
        <pc:spChg chg="mod">
          <ac:chgData name="Maiken Sørensen" userId="bdc333d2-6d43-4389-a957-fde09bfa5d60" providerId="ADAL" clId="{B224007E-D378-024E-B972-F45C894F375D}" dt="2022-10-30T18:24:04.670" v="1720" actId="20577"/>
          <ac:spMkLst>
            <pc:docMk/>
            <pc:sldMk cId="1372816427" sldId="1113"/>
            <ac:spMk id="12" creationId="{02FA9F30-E298-4448-88F9-DE6BF2D6D7D0}"/>
          </ac:spMkLst>
        </pc:spChg>
      </pc:sldChg>
      <pc:sldChg chg="delSp modSp mod">
        <pc:chgData name="Maiken Sørensen" userId="bdc333d2-6d43-4389-a957-fde09bfa5d60" providerId="ADAL" clId="{B224007E-D378-024E-B972-F45C894F375D}" dt="2022-10-31T07:34:18.874" v="1792" actId="478"/>
        <pc:sldMkLst>
          <pc:docMk/>
          <pc:sldMk cId="4025574178" sldId="1114"/>
        </pc:sldMkLst>
        <pc:spChg chg="mod">
          <ac:chgData name="Maiken Sørensen" userId="bdc333d2-6d43-4389-a957-fde09bfa5d60" providerId="ADAL" clId="{B224007E-D378-024E-B972-F45C894F375D}" dt="2022-10-30T17:37:22.752" v="1421" actId="20577"/>
          <ac:spMkLst>
            <pc:docMk/>
            <pc:sldMk cId="4025574178" sldId="1114"/>
            <ac:spMk id="3" creationId="{BC85FD4F-21C1-F24F-B7F5-DC0B5B9FCB5E}"/>
          </ac:spMkLst>
        </pc:spChg>
        <pc:spChg chg="del">
          <ac:chgData name="Maiken Sørensen" userId="bdc333d2-6d43-4389-a957-fde09bfa5d60" providerId="ADAL" clId="{B224007E-D378-024E-B972-F45C894F375D}" dt="2022-10-31T07:34:18.874" v="1792" actId="478"/>
          <ac:spMkLst>
            <pc:docMk/>
            <pc:sldMk cId="4025574178" sldId="1114"/>
            <ac:spMk id="5" creationId="{B34C99A8-7C99-6EB1-912B-A59D1DB4F86B}"/>
          </ac:spMkLst>
        </pc:spChg>
      </pc:sldChg>
      <pc:sldChg chg="addSp delSp modSp mod addCm delCm modCm modNotesTx">
        <pc:chgData name="Maiken Sørensen" userId="bdc333d2-6d43-4389-a957-fde09bfa5d60" providerId="ADAL" clId="{B224007E-D378-024E-B972-F45C894F375D}" dt="2022-10-30T18:24:37.701" v="1721" actId="1592"/>
        <pc:sldMkLst>
          <pc:docMk/>
          <pc:sldMk cId="2081826886" sldId="1115"/>
        </pc:sldMkLst>
        <pc:spChg chg="del">
          <ac:chgData name="Maiken Sørensen" userId="bdc333d2-6d43-4389-a957-fde09bfa5d60" providerId="ADAL" clId="{B224007E-D378-024E-B972-F45C894F375D}" dt="2022-10-30T17:45:41.131" v="1492" actId="478"/>
          <ac:spMkLst>
            <pc:docMk/>
            <pc:sldMk cId="2081826886" sldId="1115"/>
            <ac:spMk id="3" creationId="{921B7435-EAA1-C13B-DC50-511D8D262CC0}"/>
          </ac:spMkLst>
        </pc:spChg>
        <pc:spChg chg="add del mod">
          <ac:chgData name="Maiken Sørensen" userId="bdc333d2-6d43-4389-a957-fde09bfa5d60" providerId="ADAL" clId="{B224007E-D378-024E-B972-F45C894F375D}" dt="2022-10-30T17:44:13.284" v="1483" actId="478"/>
          <ac:spMkLst>
            <pc:docMk/>
            <pc:sldMk cId="2081826886" sldId="1115"/>
            <ac:spMk id="5" creationId="{BEF543B8-DCC4-2A51-4DA4-384756802F35}"/>
          </ac:spMkLst>
        </pc:spChg>
        <pc:spChg chg="mod">
          <ac:chgData name="Maiken Sørensen" userId="bdc333d2-6d43-4389-a957-fde09bfa5d60" providerId="ADAL" clId="{B224007E-D378-024E-B972-F45C894F375D}" dt="2022-10-30T17:48:50.159" v="1525" actId="14100"/>
          <ac:spMkLst>
            <pc:docMk/>
            <pc:sldMk cId="2081826886" sldId="1115"/>
            <ac:spMk id="7" creationId="{DBEAADDF-7BD1-814E-9CF2-C44547D4C0F2}"/>
          </ac:spMkLst>
        </pc:spChg>
        <pc:spChg chg="add del mod">
          <ac:chgData name="Maiken Sørensen" userId="bdc333d2-6d43-4389-a957-fde09bfa5d60" providerId="ADAL" clId="{B224007E-D378-024E-B972-F45C894F375D}" dt="2022-10-30T17:45:28.481" v="1490" actId="478"/>
          <ac:spMkLst>
            <pc:docMk/>
            <pc:sldMk cId="2081826886" sldId="1115"/>
            <ac:spMk id="8" creationId="{CD8D1CD9-198F-B3BE-8C74-1BB1B19C921B}"/>
          </ac:spMkLst>
        </pc:spChg>
        <pc:spChg chg="del">
          <ac:chgData name="Maiken Sørensen" userId="bdc333d2-6d43-4389-a957-fde09bfa5d60" providerId="ADAL" clId="{B224007E-D378-024E-B972-F45C894F375D}" dt="2022-10-30T17:44:08.548" v="1481" actId="478"/>
          <ac:spMkLst>
            <pc:docMk/>
            <pc:sldMk cId="2081826886" sldId="1115"/>
            <ac:spMk id="9" creationId="{66F36C99-6FD4-E943-A2E8-CE8888C0DF2A}"/>
          </ac:spMkLst>
        </pc:spChg>
        <pc:spChg chg="del mod">
          <ac:chgData name="Maiken Sørensen" userId="bdc333d2-6d43-4389-a957-fde09bfa5d60" providerId="ADAL" clId="{B224007E-D378-024E-B972-F45C894F375D}" dt="2022-10-30T17:49:06.555" v="1531" actId="478"/>
          <ac:spMkLst>
            <pc:docMk/>
            <pc:sldMk cId="2081826886" sldId="1115"/>
            <ac:spMk id="10" creationId="{03484923-CA06-484F-BB7D-EDC5BD1897BC}"/>
          </ac:spMkLst>
        </pc:spChg>
        <pc:spChg chg="add del mod">
          <ac:chgData name="Maiken Sørensen" userId="bdc333d2-6d43-4389-a957-fde09bfa5d60" providerId="ADAL" clId="{B224007E-D378-024E-B972-F45C894F375D}" dt="2022-10-30T17:46:25.380" v="1504" actId="478"/>
          <ac:spMkLst>
            <pc:docMk/>
            <pc:sldMk cId="2081826886" sldId="1115"/>
            <ac:spMk id="11" creationId="{1769A5EA-553A-DA64-7945-826A5D55AA02}"/>
          </ac:spMkLst>
        </pc:spChg>
        <pc:spChg chg="add del mod">
          <ac:chgData name="Maiken Sørensen" userId="bdc333d2-6d43-4389-a957-fde09bfa5d60" providerId="ADAL" clId="{B224007E-D378-024E-B972-F45C894F375D}" dt="2022-10-30T17:47:17.725" v="1514" actId="478"/>
          <ac:spMkLst>
            <pc:docMk/>
            <pc:sldMk cId="2081826886" sldId="1115"/>
            <ac:spMk id="12" creationId="{A25E0614-8F09-458B-5F24-27650A10BE46}"/>
          </ac:spMkLst>
        </pc:spChg>
        <pc:spChg chg="add del mod">
          <ac:chgData name="Maiken Sørensen" userId="bdc333d2-6d43-4389-a957-fde09bfa5d60" providerId="ADAL" clId="{B224007E-D378-024E-B972-F45C894F375D}" dt="2022-10-30T17:48:39.713" v="1524" actId="478"/>
          <ac:spMkLst>
            <pc:docMk/>
            <pc:sldMk cId="2081826886" sldId="1115"/>
            <ac:spMk id="13" creationId="{F7BC221D-F431-8CA0-C6D0-BD9F232B29FC}"/>
          </ac:spMkLst>
        </pc:spChg>
        <pc:spChg chg="add mod">
          <ac:chgData name="Maiken Sørensen" userId="bdc333d2-6d43-4389-a957-fde09bfa5d60" providerId="ADAL" clId="{B224007E-D378-024E-B972-F45C894F375D}" dt="2022-10-30T17:49:03.712" v="1530" actId="5793"/>
          <ac:spMkLst>
            <pc:docMk/>
            <pc:sldMk cId="2081826886" sldId="1115"/>
            <ac:spMk id="14" creationId="{4048CC56-889E-C702-D473-EBE3D32C6DBD}"/>
          </ac:spMkLst>
        </pc:spChg>
        <pc:spChg chg="add del mod">
          <ac:chgData name="Maiken Sørensen" userId="bdc333d2-6d43-4389-a957-fde09bfa5d60" providerId="ADAL" clId="{B224007E-D378-024E-B972-F45C894F375D}" dt="2022-10-30T17:49:08.546" v="1532" actId="478"/>
          <ac:spMkLst>
            <pc:docMk/>
            <pc:sldMk cId="2081826886" sldId="1115"/>
            <ac:spMk id="16" creationId="{0AE15451-67F0-D59B-2414-628B568DC0BF}"/>
          </ac:spMkLst>
        </pc:spChg>
        <pc:picChg chg="del">
          <ac:chgData name="Maiken Sørensen" userId="bdc333d2-6d43-4389-a957-fde09bfa5d60" providerId="ADAL" clId="{B224007E-D378-024E-B972-F45C894F375D}" dt="2022-10-30T17:44:09.985" v="1482" actId="478"/>
          <ac:picMkLst>
            <pc:docMk/>
            <pc:sldMk cId="2081826886" sldId="1115"/>
            <ac:picMk id="2" creationId="{7EFF846E-5DED-B807-2420-26450F15109E}"/>
          </ac:picMkLst>
        </pc:picChg>
        <pc:picChg chg="add mod">
          <ac:chgData name="Maiken Sørensen" userId="bdc333d2-6d43-4389-a957-fde09bfa5d60" providerId="ADAL" clId="{B224007E-D378-024E-B972-F45C894F375D}" dt="2022-10-30T17:49:31.345" v="1534" actId="14100"/>
          <ac:picMkLst>
            <pc:docMk/>
            <pc:sldMk cId="2081826886" sldId="1115"/>
            <ac:picMk id="1026" creationId="{B5907EF9-7F17-1C77-B9ED-9819A4BBF20C}"/>
          </ac:picMkLst>
        </pc:picChg>
      </pc:sldChg>
      <pc:sldChg chg="addSp delSp modSp mod delAnim modAnim">
        <pc:chgData name="Maiken Sørensen" userId="bdc333d2-6d43-4389-a957-fde09bfa5d60" providerId="ADAL" clId="{B224007E-D378-024E-B972-F45C894F375D}" dt="2022-10-31T07:34:22.208" v="1793" actId="478"/>
        <pc:sldMkLst>
          <pc:docMk/>
          <pc:sldMk cId="2069208344" sldId="1116"/>
        </pc:sldMkLst>
        <pc:spChg chg="mod">
          <ac:chgData name="Maiken Sørensen" userId="bdc333d2-6d43-4389-a957-fde09bfa5d60" providerId="ADAL" clId="{B224007E-D378-024E-B972-F45C894F375D}" dt="2022-10-30T17:37:41.699" v="1422" actId="14100"/>
          <ac:spMkLst>
            <pc:docMk/>
            <pc:sldMk cId="2069208344" sldId="1116"/>
            <ac:spMk id="2" creationId="{8694E8E8-5217-934A-AF00-E58745E38657}"/>
          </ac:spMkLst>
        </pc:spChg>
        <pc:spChg chg="mod">
          <ac:chgData name="Maiken Sørensen" userId="bdc333d2-6d43-4389-a957-fde09bfa5d60" providerId="ADAL" clId="{B224007E-D378-024E-B972-F45C894F375D}" dt="2022-10-30T17:41:11.842" v="1478" actId="20577"/>
          <ac:spMkLst>
            <pc:docMk/>
            <pc:sldMk cId="2069208344" sldId="1116"/>
            <ac:spMk id="3" creationId="{AEDDC94C-A57B-584C-BDA8-621E4170C3EB}"/>
          </ac:spMkLst>
        </pc:spChg>
        <pc:spChg chg="del">
          <ac:chgData name="Maiken Sørensen" userId="bdc333d2-6d43-4389-a957-fde09bfa5d60" providerId="ADAL" clId="{B224007E-D378-024E-B972-F45C894F375D}" dt="2022-10-31T07:34:22.208" v="1793" actId="478"/>
          <ac:spMkLst>
            <pc:docMk/>
            <pc:sldMk cId="2069208344" sldId="1116"/>
            <ac:spMk id="4" creationId="{EABF2A92-A440-B9B5-EAC5-F2DDE6199FD6}"/>
          </ac:spMkLst>
        </pc:spChg>
        <pc:spChg chg="mod">
          <ac:chgData name="Maiken Sørensen" userId="bdc333d2-6d43-4389-a957-fde09bfa5d60" providerId="ADAL" clId="{B224007E-D378-024E-B972-F45C894F375D}" dt="2022-10-30T17:40:01.899" v="1438" actId="20577"/>
          <ac:spMkLst>
            <pc:docMk/>
            <pc:sldMk cId="2069208344" sldId="1116"/>
            <ac:spMk id="5" creationId="{247BC01B-C607-B64C-9F12-0E6B180D8686}"/>
          </ac:spMkLst>
        </pc:spChg>
        <pc:spChg chg="mod">
          <ac:chgData name="Maiken Sørensen" userId="bdc333d2-6d43-4389-a957-fde09bfa5d60" providerId="ADAL" clId="{B224007E-D378-024E-B972-F45C894F375D}" dt="2022-10-30T17:41:02.046" v="1476" actId="20577"/>
          <ac:spMkLst>
            <pc:docMk/>
            <pc:sldMk cId="2069208344" sldId="1116"/>
            <ac:spMk id="6" creationId="{D65DC96F-6314-224D-8890-AEFE7AE8B543}"/>
          </ac:spMkLst>
        </pc:spChg>
        <pc:spChg chg="mod">
          <ac:chgData name="Maiken Sørensen" userId="bdc333d2-6d43-4389-a957-fde09bfa5d60" providerId="ADAL" clId="{B224007E-D378-024E-B972-F45C894F375D}" dt="2022-10-30T17:40:16.401" v="1454" actId="20577"/>
          <ac:spMkLst>
            <pc:docMk/>
            <pc:sldMk cId="2069208344" sldId="1116"/>
            <ac:spMk id="7" creationId="{B76256A2-2B19-6C4B-A15C-625110EEDC84}"/>
          </ac:spMkLst>
        </pc:spChg>
        <pc:spChg chg="add del mod">
          <ac:chgData name="Maiken Sørensen" userId="bdc333d2-6d43-4389-a957-fde09bfa5d60" providerId="ADAL" clId="{B224007E-D378-024E-B972-F45C894F375D}" dt="2022-10-30T17:40:24.161" v="1456" actId="478"/>
          <ac:spMkLst>
            <pc:docMk/>
            <pc:sldMk cId="2069208344" sldId="1116"/>
            <ac:spMk id="9" creationId="{DB530B14-36E9-3226-9433-413113A2D4E9}"/>
          </ac:spMkLst>
        </pc:spChg>
      </pc:sldChg>
      <pc:sldChg chg="delSp modSp mod">
        <pc:chgData name="Maiken Sørensen" userId="bdc333d2-6d43-4389-a957-fde09bfa5d60" providerId="ADAL" clId="{B224007E-D378-024E-B972-F45C894F375D}" dt="2022-10-31T07:34:25.840" v="1794" actId="478"/>
        <pc:sldMkLst>
          <pc:docMk/>
          <pc:sldMk cId="2921212395" sldId="1117"/>
        </pc:sldMkLst>
        <pc:spChg chg="mod">
          <ac:chgData name="Maiken Sørensen" userId="bdc333d2-6d43-4389-a957-fde09bfa5d60" providerId="ADAL" clId="{B224007E-D378-024E-B972-F45C894F375D}" dt="2022-10-30T17:52:37.015" v="1574" actId="20577"/>
          <ac:spMkLst>
            <pc:docMk/>
            <pc:sldMk cId="2921212395" sldId="1117"/>
            <ac:spMk id="3" creationId="{11EEA346-07A9-FB4A-B1E8-74BDD1325CF6}"/>
          </ac:spMkLst>
        </pc:spChg>
        <pc:spChg chg="del">
          <ac:chgData name="Maiken Sørensen" userId="bdc333d2-6d43-4389-a957-fde09bfa5d60" providerId="ADAL" clId="{B224007E-D378-024E-B972-F45C894F375D}" dt="2022-10-31T07:34:25.840" v="1794" actId="478"/>
          <ac:spMkLst>
            <pc:docMk/>
            <pc:sldMk cId="2921212395" sldId="1117"/>
            <ac:spMk id="9" creationId="{351E73AC-C4CA-9347-A91F-29396DE487B2}"/>
          </ac:spMkLst>
        </pc:spChg>
        <pc:picChg chg="mod">
          <ac:chgData name="Maiken Sørensen" userId="bdc333d2-6d43-4389-a957-fde09bfa5d60" providerId="ADAL" clId="{B224007E-D378-024E-B972-F45C894F375D}" dt="2022-10-30T17:51:33.673" v="1558" actId="1076"/>
          <ac:picMkLst>
            <pc:docMk/>
            <pc:sldMk cId="2921212395" sldId="1117"/>
            <ac:picMk id="4" creationId="{234EBD8E-2A6C-C8D6-8DF5-AB36A9CC5E57}"/>
          </ac:picMkLst>
        </pc:picChg>
      </pc:sldChg>
      <pc:sldChg chg="addSp delSp modSp mod addCm delCm modCm">
        <pc:chgData name="Maiken Sørensen" userId="bdc333d2-6d43-4389-a957-fde09bfa5d60" providerId="ADAL" clId="{B224007E-D378-024E-B972-F45C894F375D}" dt="2022-10-30T18:25:01.906" v="1725"/>
        <pc:sldMkLst>
          <pc:docMk/>
          <pc:sldMk cId="284502836" sldId="1118"/>
        </pc:sldMkLst>
        <pc:spChg chg="add del mod">
          <ac:chgData name="Maiken Sørensen" userId="bdc333d2-6d43-4389-a957-fde09bfa5d60" providerId="ADAL" clId="{B224007E-D378-024E-B972-F45C894F375D}" dt="2022-10-30T18:25:01.906" v="1725"/>
          <ac:spMkLst>
            <pc:docMk/>
            <pc:sldMk cId="284502836" sldId="1118"/>
            <ac:spMk id="4" creationId="{529D44FA-C0BE-826A-06F0-31B6CD7B037E}"/>
          </ac:spMkLst>
        </pc:spChg>
      </pc:sldChg>
      <pc:sldChg chg="addSp delSp modSp mod">
        <pc:chgData name="Maiken Sørensen" userId="bdc333d2-6d43-4389-a957-fde09bfa5d60" providerId="ADAL" clId="{B224007E-D378-024E-B972-F45C894F375D}" dt="2022-10-30T18:25:29.192" v="1727" actId="255"/>
        <pc:sldMkLst>
          <pc:docMk/>
          <pc:sldMk cId="815151016" sldId="1120"/>
        </pc:sldMkLst>
        <pc:spChg chg="mod">
          <ac:chgData name="Maiken Sørensen" userId="bdc333d2-6d43-4389-a957-fde09bfa5d60" providerId="ADAL" clId="{B224007E-D378-024E-B972-F45C894F375D}" dt="2022-10-30T18:25:29.192" v="1727" actId="255"/>
          <ac:spMkLst>
            <pc:docMk/>
            <pc:sldMk cId="815151016" sldId="1120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4:29.275" v="1589" actId="167"/>
          <ac:spMkLst>
            <pc:docMk/>
            <pc:sldMk cId="815151016" sldId="1120"/>
            <ac:spMk id="7" creationId="{1DB8957C-2DC0-1765-E581-1E3E4209CB29}"/>
          </ac:spMkLst>
        </pc:spChg>
        <pc:picChg chg="add mod">
          <ac:chgData name="Maiken Sørensen" userId="bdc333d2-6d43-4389-a957-fde09bfa5d60" providerId="ADAL" clId="{B224007E-D378-024E-B972-F45C894F375D}" dt="2022-10-30T18:14:36.396" v="1590" actId="208"/>
          <ac:picMkLst>
            <pc:docMk/>
            <pc:sldMk cId="815151016" sldId="1120"/>
            <ac:picMk id="6" creationId="{63CA6A86-64A7-7E4B-C79A-5F441DA5CD6C}"/>
          </ac:picMkLst>
        </pc:picChg>
        <pc:picChg chg="del">
          <ac:chgData name="Maiken Sørensen" userId="bdc333d2-6d43-4389-a957-fde09bfa5d60" providerId="ADAL" clId="{B224007E-D378-024E-B972-F45C894F375D}" dt="2022-10-30T18:14:15.565" v="1585" actId="478"/>
          <ac:picMkLst>
            <pc:docMk/>
            <pc:sldMk cId="815151016" sldId="1120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1T08:57:33.600" v="1804" actId="20577"/>
        <pc:sldMkLst>
          <pc:docMk/>
          <pc:sldMk cId="3030433770" sldId="1121"/>
        </pc:sldMkLst>
        <pc:spChg chg="mod">
          <ac:chgData name="Maiken Sørensen" userId="bdc333d2-6d43-4389-a957-fde09bfa5d60" providerId="ADAL" clId="{B224007E-D378-024E-B972-F45C894F375D}" dt="2022-10-30T18:25:37.713" v="1728" actId="255"/>
          <ac:spMkLst>
            <pc:docMk/>
            <pc:sldMk cId="3030433770" sldId="1121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4:47.207" v="1592"/>
          <ac:spMkLst>
            <pc:docMk/>
            <pc:sldMk cId="3030433770" sldId="1121"/>
            <ac:spMk id="5" creationId="{38C4FEC9-FF4E-0AC9-9A0C-631F950C8084}"/>
          </ac:spMkLst>
        </pc:spChg>
        <pc:spChg chg="mod">
          <ac:chgData name="Maiken Sørensen" userId="bdc333d2-6d43-4389-a957-fde09bfa5d60" providerId="ADAL" clId="{B224007E-D378-024E-B972-F45C894F375D}" dt="2022-10-31T08:57:33.600" v="1804" actId="20577"/>
          <ac:spMkLst>
            <pc:docMk/>
            <pc:sldMk cId="3030433770" sldId="1121"/>
            <ac:spMk id="8" creationId="{21F12979-24A7-610B-E98B-51E4195981FD}"/>
          </ac:spMkLst>
        </pc:spChg>
        <pc:picChg chg="add mod">
          <ac:chgData name="Maiken Sørensen" userId="bdc333d2-6d43-4389-a957-fde09bfa5d60" providerId="ADAL" clId="{B224007E-D378-024E-B972-F45C894F375D}" dt="2022-10-30T18:14:47.207" v="1592"/>
          <ac:picMkLst>
            <pc:docMk/>
            <pc:sldMk cId="3030433770" sldId="1121"/>
            <ac:picMk id="6" creationId="{938C37E3-8652-888B-0166-F5A08C5E6C99}"/>
          </ac:picMkLst>
        </pc:picChg>
        <pc:picChg chg="del">
          <ac:chgData name="Maiken Sørensen" userId="bdc333d2-6d43-4389-a957-fde09bfa5d60" providerId="ADAL" clId="{B224007E-D378-024E-B972-F45C894F375D}" dt="2022-10-30T18:14:46.535" v="1591" actId="478"/>
          <ac:picMkLst>
            <pc:docMk/>
            <pc:sldMk cId="3030433770" sldId="1121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1T08:57:41.415" v="1806" actId="20577"/>
        <pc:sldMkLst>
          <pc:docMk/>
          <pc:sldMk cId="3818423868" sldId="1122"/>
        </pc:sldMkLst>
        <pc:spChg chg="mod">
          <ac:chgData name="Maiken Sørensen" userId="bdc333d2-6d43-4389-a957-fde09bfa5d60" providerId="ADAL" clId="{B224007E-D378-024E-B972-F45C894F375D}" dt="2022-10-30T18:25:50.565" v="1730" actId="20577"/>
          <ac:spMkLst>
            <pc:docMk/>
            <pc:sldMk cId="3818423868" sldId="1122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4:50.555" v="1594"/>
          <ac:spMkLst>
            <pc:docMk/>
            <pc:sldMk cId="3818423868" sldId="1122"/>
            <ac:spMk id="5" creationId="{A304C8ED-C6A4-B0AB-D544-E6C274029D72}"/>
          </ac:spMkLst>
        </pc:spChg>
        <pc:spChg chg="mod">
          <ac:chgData name="Maiken Sørensen" userId="bdc333d2-6d43-4389-a957-fde09bfa5d60" providerId="ADAL" clId="{B224007E-D378-024E-B972-F45C894F375D}" dt="2022-10-31T08:57:41.415" v="1806" actId="20577"/>
          <ac:spMkLst>
            <pc:docMk/>
            <pc:sldMk cId="3818423868" sldId="1122"/>
            <ac:spMk id="8" creationId="{21F12979-24A7-610B-E98B-51E4195981FD}"/>
          </ac:spMkLst>
        </pc:spChg>
        <pc:picChg chg="add mod">
          <ac:chgData name="Maiken Sørensen" userId="bdc333d2-6d43-4389-a957-fde09bfa5d60" providerId="ADAL" clId="{B224007E-D378-024E-B972-F45C894F375D}" dt="2022-10-30T18:14:50.555" v="1594"/>
          <ac:picMkLst>
            <pc:docMk/>
            <pc:sldMk cId="3818423868" sldId="1122"/>
            <ac:picMk id="6" creationId="{E18E5030-D10E-E536-3DC8-84D77CED54E0}"/>
          </ac:picMkLst>
        </pc:picChg>
        <pc:picChg chg="del">
          <ac:chgData name="Maiken Sørensen" userId="bdc333d2-6d43-4389-a957-fde09bfa5d60" providerId="ADAL" clId="{B224007E-D378-024E-B972-F45C894F375D}" dt="2022-10-30T18:14:50.079" v="1593" actId="478"/>
          <ac:picMkLst>
            <pc:docMk/>
            <pc:sldMk cId="3818423868" sldId="1122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0:17.630" v="1689" actId="20577"/>
        <pc:sldMkLst>
          <pc:docMk/>
          <pc:sldMk cId="1219902111" sldId="1123"/>
        </pc:sldMkLst>
        <pc:spChg chg="mod">
          <ac:chgData name="Maiken Sørensen" userId="bdc333d2-6d43-4389-a957-fde09bfa5d60" providerId="ADAL" clId="{B224007E-D378-024E-B972-F45C894F375D}" dt="2022-10-30T18:20:17.630" v="1689" actId="20577"/>
          <ac:spMkLst>
            <pc:docMk/>
            <pc:sldMk cId="1219902111" sldId="1123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4:55.042" v="1596"/>
          <ac:spMkLst>
            <pc:docMk/>
            <pc:sldMk cId="1219902111" sldId="1123"/>
            <ac:spMk id="5" creationId="{B648EFAA-A9DC-A78B-AA89-0C9DEDC5AD55}"/>
          </ac:spMkLst>
        </pc:spChg>
        <pc:picChg chg="add mod">
          <ac:chgData name="Maiken Sørensen" userId="bdc333d2-6d43-4389-a957-fde09bfa5d60" providerId="ADAL" clId="{B224007E-D378-024E-B972-F45C894F375D}" dt="2022-10-30T18:14:55.042" v="1596"/>
          <ac:picMkLst>
            <pc:docMk/>
            <pc:sldMk cId="1219902111" sldId="1123"/>
            <ac:picMk id="6" creationId="{F3EBCF1B-035A-9C3F-DEE8-B44CD02602C3}"/>
          </ac:picMkLst>
        </pc:picChg>
        <pc:picChg chg="del">
          <ac:chgData name="Maiken Sørensen" userId="bdc333d2-6d43-4389-a957-fde09bfa5d60" providerId="ADAL" clId="{B224007E-D378-024E-B972-F45C894F375D}" dt="2022-10-30T18:14:54.272" v="1595" actId="478"/>
          <ac:picMkLst>
            <pc:docMk/>
            <pc:sldMk cId="1219902111" sldId="1123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6:07.855" v="1732" actId="20577"/>
        <pc:sldMkLst>
          <pc:docMk/>
          <pc:sldMk cId="260268063" sldId="1124"/>
        </pc:sldMkLst>
        <pc:spChg chg="mod">
          <ac:chgData name="Maiken Sørensen" userId="bdc333d2-6d43-4389-a957-fde09bfa5d60" providerId="ADAL" clId="{B224007E-D378-024E-B972-F45C894F375D}" dt="2022-10-30T18:26:07.855" v="1732" actId="20577"/>
          <ac:spMkLst>
            <pc:docMk/>
            <pc:sldMk cId="260268063" sldId="1124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4:58.470" v="1598"/>
          <ac:spMkLst>
            <pc:docMk/>
            <pc:sldMk cId="260268063" sldId="1124"/>
            <ac:spMk id="5" creationId="{A0ACD152-624F-8051-EDFA-57543EF8840D}"/>
          </ac:spMkLst>
        </pc:spChg>
        <pc:picChg chg="add mod">
          <ac:chgData name="Maiken Sørensen" userId="bdc333d2-6d43-4389-a957-fde09bfa5d60" providerId="ADAL" clId="{B224007E-D378-024E-B972-F45C894F375D}" dt="2022-10-30T18:14:58.470" v="1598"/>
          <ac:picMkLst>
            <pc:docMk/>
            <pc:sldMk cId="260268063" sldId="1124"/>
            <ac:picMk id="6" creationId="{CB351C8B-37A0-4649-1397-D68590EA8481}"/>
          </ac:picMkLst>
        </pc:picChg>
        <pc:picChg chg="del">
          <ac:chgData name="Maiken Sørensen" userId="bdc333d2-6d43-4389-a957-fde09bfa5d60" providerId="ADAL" clId="{B224007E-D378-024E-B972-F45C894F375D}" dt="2022-10-30T18:14:57.810" v="1597" actId="478"/>
          <ac:picMkLst>
            <pc:docMk/>
            <pc:sldMk cId="260268063" sldId="1124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6:16.278" v="1733" actId="255"/>
        <pc:sldMkLst>
          <pc:docMk/>
          <pc:sldMk cId="2087682085" sldId="1125"/>
        </pc:sldMkLst>
        <pc:spChg chg="mod">
          <ac:chgData name="Maiken Sørensen" userId="bdc333d2-6d43-4389-a957-fde09bfa5d60" providerId="ADAL" clId="{B224007E-D378-024E-B972-F45C894F375D}" dt="2022-10-30T18:18:21.140" v="1648" actId="20577"/>
          <ac:spMkLst>
            <pc:docMk/>
            <pc:sldMk cId="2087682085" sldId="1125"/>
            <ac:spMk id="2" creationId="{598A2263-D19E-B249-B082-284B2FD19F09}"/>
          </ac:spMkLst>
        </pc:spChg>
        <pc:spChg chg="mod">
          <ac:chgData name="Maiken Sørensen" userId="bdc333d2-6d43-4389-a957-fde09bfa5d60" providerId="ADAL" clId="{B224007E-D378-024E-B972-F45C894F375D}" dt="2022-10-30T18:26:16.278" v="1733" actId="255"/>
          <ac:spMkLst>
            <pc:docMk/>
            <pc:sldMk cId="2087682085" sldId="1125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5:01.907" v="1600"/>
          <ac:spMkLst>
            <pc:docMk/>
            <pc:sldMk cId="2087682085" sldId="1125"/>
            <ac:spMk id="5" creationId="{93145524-2485-944B-E32B-FB56F3698053}"/>
          </ac:spMkLst>
        </pc:spChg>
        <pc:picChg chg="add mod">
          <ac:chgData name="Maiken Sørensen" userId="bdc333d2-6d43-4389-a957-fde09bfa5d60" providerId="ADAL" clId="{B224007E-D378-024E-B972-F45C894F375D}" dt="2022-10-30T18:15:01.907" v="1600"/>
          <ac:picMkLst>
            <pc:docMk/>
            <pc:sldMk cId="2087682085" sldId="1125"/>
            <ac:picMk id="6" creationId="{EDFF2FD8-8D9A-62E6-44B3-762C99DF2BB1}"/>
          </ac:picMkLst>
        </pc:picChg>
        <pc:picChg chg="del">
          <ac:chgData name="Maiken Sørensen" userId="bdc333d2-6d43-4389-a957-fde09bfa5d60" providerId="ADAL" clId="{B224007E-D378-024E-B972-F45C894F375D}" dt="2022-10-30T18:15:00.752" v="1599" actId="478"/>
          <ac:picMkLst>
            <pc:docMk/>
            <pc:sldMk cId="2087682085" sldId="1125"/>
            <ac:picMk id="14" creationId="{524F2977-2E8C-5F6A-5F0A-0416C602F61E}"/>
          </ac:picMkLst>
        </pc:picChg>
      </pc:sldChg>
      <pc:sldChg chg="addSp delSp modSp add del mod">
        <pc:chgData name="Maiken Sørensen" userId="bdc333d2-6d43-4389-a957-fde09bfa5d60" providerId="ADAL" clId="{B224007E-D378-024E-B972-F45C894F375D}" dt="2022-10-30T18:15:05.847" v="1604"/>
        <pc:sldMkLst>
          <pc:docMk/>
          <pc:sldMk cId="1861521342" sldId="1126"/>
        </pc:sldMkLst>
        <pc:spChg chg="add mod">
          <ac:chgData name="Maiken Sørensen" userId="bdc333d2-6d43-4389-a957-fde09bfa5d60" providerId="ADAL" clId="{B224007E-D378-024E-B972-F45C894F375D}" dt="2022-10-30T18:15:05.847" v="1604"/>
          <ac:spMkLst>
            <pc:docMk/>
            <pc:sldMk cId="1861521342" sldId="1126"/>
            <ac:spMk id="5" creationId="{A0F82E3A-8452-D31F-CAB3-B5494C443644}"/>
          </ac:spMkLst>
        </pc:spChg>
        <pc:picChg chg="add mod">
          <ac:chgData name="Maiken Sørensen" userId="bdc333d2-6d43-4389-a957-fde09bfa5d60" providerId="ADAL" clId="{B224007E-D378-024E-B972-F45C894F375D}" dt="2022-10-30T18:15:05.847" v="1604"/>
          <ac:picMkLst>
            <pc:docMk/>
            <pc:sldMk cId="1861521342" sldId="1126"/>
            <ac:picMk id="6" creationId="{F60CADA9-6FC7-9FAA-C4A0-93466EBED76B}"/>
          </ac:picMkLst>
        </pc:picChg>
        <pc:picChg chg="del">
          <ac:chgData name="Maiken Sørensen" userId="bdc333d2-6d43-4389-a957-fde09bfa5d60" providerId="ADAL" clId="{B224007E-D378-024E-B972-F45C894F375D}" dt="2022-10-30T18:15:05.492" v="1603" actId="478"/>
          <ac:picMkLst>
            <pc:docMk/>
            <pc:sldMk cId="1861521342" sldId="1126"/>
            <ac:picMk id="14" creationId="{524F2977-2E8C-5F6A-5F0A-0416C602F61E}"/>
          </ac:picMkLst>
        </pc:picChg>
      </pc:sldChg>
      <pc:sldChg chg="addSp delSp modSp mod delCm">
        <pc:chgData name="Maiken Sørensen" userId="bdc333d2-6d43-4389-a957-fde09bfa5d60" providerId="ADAL" clId="{B224007E-D378-024E-B972-F45C894F375D}" dt="2022-10-30T18:25:10.419" v="1726" actId="1592"/>
        <pc:sldMkLst>
          <pc:docMk/>
          <pc:sldMk cId="1057068718" sldId="1127"/>
        </pc:sldMkLst>
        <pc:spChg chg="mod">
          <ac:chgData name="Maiken Sørensen" userId="bdc333d2-6d43-4389-a957-fde09bfa5d60" providerId="ADAL" clId="{B224007E-D378-024E-B972-F45C894F375D}" dt="2022-10-30T18:23:40.059" v="1715" actId="108"/>
          <ac:spMkLst>
            <pc:docMk/>
            <pc:sldMk cId="1057068718" sldId="1127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5:09.348" v="1606"/>
          <ac:spMkLst>
            <pc:docMk/>
            <pc:sldMk cId="1057068718" sldId="1127"/>
            <ac:spMk id="5" creationId="{C402514D-F88E-BF04-AFB0-A3AA98DFA118}"/>
          </ac:spMkLst>
        </pc:spChg>
        <pc:picChg chg="add mod">
          <ac:chgData name="Maiken Sørensen" userId="bdc333d2-6d43-4389-a957-fde09bfa5d60" providerId="ADAL" clId="{B224007E-D378-024E-B972-F45C894F375D}" dt="2022-10-30T18:15:09.348" v="1606"/>
          <ac:picMkLst>
            <pc:docMk/>
            <pc:sldMk cId="1057068718" sldId="1127"/>
            <ac:picMk id="6" creationId="{1C08B608-F6AE-2BF1-B6F0-4CBFFDE9B9C8}"/>
          </ac:picMkLst>
        </pc:picChg>
        <pc:picChg chg="del">
          <ac:chgData name="Maiken Sørensen" userId="bdc333d2-6d43-4389-a957-fde09bfa5d60" providerId="ADAL" clId="{B224007E-D378-024E-B972-F45C894F375D}" dt="2022-10-30T18:15:08.941" v="1605" actId="478"/>
          <ac:picMkLst>
            <pc:docMk/>
            <pc:sldMk cId="1057068718" sldId="1127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0:58.123" v="1692" actId="255"/>
        <pc:sldMkLst>
          <pc:docMk/>
          <pc:sldMk cId="3252547684" sldId="1128"/>
        </pc:sldMkLst>
        <pc:spChg chg="mod">
          <ac:chgData name="Maiken Sørensen" userId="bdc333d2-6d43-4389-a957-fde09bfa5d60" providerId="ADAL" clId="{B224007E-D378-024E-B972-F45C894F375D}" dt="2022-10-30T18:20:58.123" v="1692" actId="255"/>
          <ac:spMkLst>
            <pc:docMk/>
            <pc:sldMk cId="3252547684" sldId="1128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5:13.698" v="1608"/>
          <ac:spMkLst>
            <pc:docMk/>
            <pc:sldMk cId="3252547684" sldId="1128"/>
            <ac:spMk id="5" creationId="{7B1C2A66-4009-1CC3-F882-E34E61CEC24C}"/>
          </ac:spMkLst>
        </pc:spChg>
        <pc:picChg chg="add mod">
          <ac:chgData name="Maiken Sørensen" userId="bdc333d2-6d43-4389-a957-fde09bfa5d60" providerId="ADAL" clId="{B224007E-D378-024E-B972-F45C894F375D}" dt="2022-10-30T18:15:13.698" v="1608"/>
          <ac:picMkLst>
            <pc:docMk/>
            <pc:sldMk cId="3252547684" sldId="1128"/>
            <ac:picMk id="6" creationId="{2EDB94FC-AD34-7518-D848-7E3001ECFDEC}"/>
          </ac:picMkLst>
        </pc:picChg>
        <pc:picChg chg="del">
          <ac:chgData name="Maiken Sørensen" userId="bdc333d2-6d43-4389-a957-fde09bfa5d60" providerId="ADAL" clId="{B224007E-D378-024E-B972-F45C894F375D}" dt="2022-10-30T18:15:13.330" v="1607" actId="478"/>
          <ac:picMkLst>
            <pc:docMk/>
            <pc:sldMk cId="3252547684" sldId="1128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6:29.215" v="1734" actId="255"/>
        <pc:sldMkLst>
          <pc:docMk/>
          <pc:sldMk cId="1093044731" sldId="1129"/>
        </pc:sldMkLst>
        <pc:spChg chg="mod">
          <ac:chgData name="Maiken Sørensen" userId="bdc333d2-6d43-4389-a957-fde09bfa5d60" providerId="ADAL" clId="{B224007E-D378-024E-B972-F45C894F375D}" dt="2022-10-30T18:26:29.215" v="1734" actId="255"/>
          <ac:spMkLst>
            <pc:docMk/>
            <pc:sldMk cId="1093044731" sldId="1129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5:17.563" v="1610"/>
          <ac:spMkLst>
            <pc:docMk/>
            <pc:sldMk cId="1093044731" sldId="1129"/>
            <ac:spMk id="5" creationId="{E7C224FF-50A8-41CB-3465-E8F301A9DBB5}"/>
          </ac:spMkLst>
        </pc:spChg>
        <pc:picChg chg="add mod">
          <ac:chgData name="Maiken Sørensen" userId="bdc333d2-6d43-4389-a957-fde09bfa5d60" providerId="ADAL" clId="{B224007E-D378-024E-B972-F45C894F375D}" dt="2022-10-30T18:15:17.563" v="1610"/>
          <ac:picMkLst>
            <pc:docMk/>
            <pc:sldMk cId="1093044731" sldId="1129"/>
            <ac:picMk id="6" creationId="{4EA57271-F006-522D-F1FA-4EC20302D39D}"/>
          </ac:picMkLst>
        </pc:picChg>
        <pc:picChg chg="del">
          <ac:chgData name="Maiken Sørensen" userId="bdc333d2-6d43-4389-a957-fde09bfa5d60" providerId="ADAL" clId="{B224007E-D378-024E-B972-F45C894F375D}" dt="2022-10-30T18:15:17.180" v="1609" actId="478"/>
          <ac:picMkLst>
            <pc:docMk/>
            <pc:sldMk cId="1093044731" sldId="1129"/>
            <ac:picMk id="14" creationId="{524F2977-2E8C-5F6A-5F0A-0416C602F61E}"/>
          </ac:picMkLst>
        </pc:picChg>
      </pc:sldChg>
      <pc:sldChg chg="addSp delSp modSp mod">
        <pc:chgData name="Maiken Sørensen" userId="bdc333d2-6d43-4389-a957-fde09bfa5d60" providerId="ADAL" clId="{B224007E-D378-024E-B972-F45C894F375D}" dt="2022-10-30T18:26:36.572" v="1735" actId="255"/>
        <pc:sldMkLst>
          <pc:docMk/>
          <pc:sldMk cId="4278749579" sldId="1130"/>
        </pc:sldMkLst>
        <pc:spChg chg="mod">
          <ac:chgData name="Maiken Sørensen" userId="bdc333d2-6d43-4389-a957-fde09bfa5d60" providerId="ADAL" clId="{B224007E-D378-024E-B972-F45C894F375D}" dt="2022-10-30T18:26:36.572" v="1735" actId="255"/>
          <ac:spMkLst>
            <pc:docMk/>
            <pc:sldMk cId="4278749579" sldId="1130"/>
            <ac:spMk id="4" creationId="{E559A459-000E-EC44-B429-AD6FDA07FB8B}"/>
          </ac:spMkLst>
        </pc:spChg>
        <pc:spChg chg="add mod">
          <ac:chgData name="Maiken Sørensen" userId="bdc333d2-6d43-4389-a957-fde09bfa5d60" providerId="ADAL" clId="{B224007E-D378-024E-B972-F45C894F375D}" dt="2022-10-30T18:15:20.582" v="1612"/>
          <ac:spMkLst>
            <pc:docMk/>
            <pc:sldMk cId="4278749579" sldId="1130"/>
            <ac:spMk id="5" creationId="{E78E3ED3-6175-BBFA-91E1-55ACC2E8FBA3}"/>
          </ac:spMkLst>
        </pc:spChg>
        <pc:picChg chg="add mod">
          <ac:chgData name="Maiken Sørensen" userId="bdc333d2-6d43-4389-a957-fde09bfa5d60" providerId="ADAL" clId="{B224007E-D378-024E-B972-F45C894F375D}" dt="2022-10-30T18:15:20.582" v="1612"/>
          <ac:picMkLst>
            <pc:docMk/>
            <pc:sldMk cId="4278749579" sldId="1130"/>
            <ac:picMk id="6" creationId="{A665808A-C3D6-D263-C5D2-3A38A5D17FB5}"/>
          </ac:picMkLst>
        </pc:picChg>
        <pc:picChg chg="del">
          <ac:chgData name="Maiken Sørensen" userId="bdc333d2-6d43-4389-a957-fde09bfa5d60" providerId="ADAL" clId="{B224007E-D378-024E-B972-F45C894F375D}" dt="2022-10-30T18:15:20.116" v="1611" actId="478"/>
          <ac:picMkLst>
            <pc:docMk/>
            <pc:sldMk cId="4278749579" sldId="1130"/>
            <ac:picMk id="14" creationId="{524F2977-2E8C-5F6A-5F0A-0416C602F61E}"/>
          </ac:picMkLst>
        </pc:picChg>
      </pc:sldChg>
      <pc:sldMasterChg chg="modSldLayout">
        <pc:chgData name="Maiken Sørensen" userId="bdc333d2-6d43-4389-a957-fde09bfa5d60" providerId="ADAL" clId="{B224007E-D378-024E-B972-F45C894F375D}" dt="2022-10-30T18:31:54.539" v="1790" actId="14100"/>
        <pc:sldMasterMkLst>
          <pc:docMk/>
          <pc:sldMasterMk cId="3698867497" sldId="2147483648"/>
        </pc:sldMasterMkLst>
        <pc:sldLayoutChg chg="modSp mod">
          <pc:chgData name="Maiken Sørensen" userId="bdc333d2-6d43-4389-a957-fde09bfa5d60" providerId="ADAL" clId="{B224007E-D378-024E-B972-F45C894F375D}" dt="2022-10-30T18:31:54.539" v="1790" actId="14100"/>
          <pc:sldLayoutMkLst>
            <pc:docMk/>
            <pc:sldMasterMk cId="3698867497" sldId="2147483648"/>
            <pc:sldLayoutMk cId="1917959045" sldId="2147483731"/>
          </pc:sldLayoutMkLst>
          <pc:spChg chg="mod">
            <ac:chgData name="Maiken Sørensen" userId="bdc333d2-6d43-4389-a957-fde09bfa5d60" providerId="ADAL" clId="{B224007E-D378-024E-B972-F45C894F375D}" dt="2022-10-30T18:31:54.539" v="1790" actId="14100"/>
            <ac:spMkLst>
              <pc:docMk/>
              <pc:sldMasterMk cId="3698867497" sldId="2147483648"/>
              <pc:sldLayoutMk cId="1917959045" sldId="2147483731"/>
              <ac:spMk id="6" creationId="{E5F10E70-449C-8C40-A50B-4CE477D31379}"/>
            </ac:spMkLst>
          </pc:spChg>
        </pc:sldLayoutChg>
      </pc:sldMasterChg>
    </pc:docChg>
  </pc:docChgLst>
  <pc:docChgLst>
    <pc:chgData name="Synne Knutsen" userId="bd159e64-f90e-4da7-97c1-82ee6c0b4ead" providerId="ADAL" clId="{53BF02A9-F8AE-7247-8731-475EA87208BF}"/>
    <pc:docChg chg="modSld modMainMaster">
      <pc:chgData name="Synne Knutsen" userId="bd159e64-f90e-4da7-97c1-82ee6c0b4ead" providerId="ADAL" clId="{53BF02A9-F8AE-7247-8731-475EA87208BF}" dt="2022-11-11T11:30:35.069" v="15" actId="20577"/>
      <pc:docMkLst>
        <pc:docMk/>
      </pc:docMkLst>
      <pc:sldChg chg="modSp mod">
        <pc:chgData name="Synne Knutsen" userId="bd159e64-f90e-4da7-97c1-82ee6c0b4ead" providerId="ADAL" clId="{53BF02A9-F8AE-7247-8731-475EA87208BF}" dt="2022-11-11T11:25:24.681" v="10" actId="20577"/>
        <pc:sldMkLst>
          <pc:docMk/>
          <pc:sldMk cId="1372816427" sldId="1113"/>
        </pc:sldMkLst>
        <pc:spChg chg="mod">
          <ac:chgData name="Synne Knutsen" userId="bd159e64-f90e-4da7-97c1-82ee6c0b4ead" providerId="ADAL" clId="{53BF02A9-F8AE-7247-8731-475EA87208BF}" dt="2022-11-11T11:25:24.681" v="10" actId="20577"/>
          <ac:spMkLst>
            <pc:docMk/>
            <pc:sldMk cId="1372816427" sldId="1113"/>
            <ac:spMk id="12" creationId="{02FA9F30-E298-4448-88F9-DE6BF2D6D7D0}"/>
          </ac:spMkLst>
        </pc:spChg>
      </pc:sldChg>
      <pc:sldChg chg="modSp mod">
        <pc:chgData name="Synne Knutsen" userId="bd159e64-f90e-4da7-97c1-82ee6c0b4ead" providerId="ADAL" clId="{53BF02A9-F8AE-7247-8731-475EA87208BF}" dt="2022-10-30T22:34:55.421" v="8" actId="20577"/>
        <pc:sldMkLst>
          <pc:docMk/>
          <pc:sldMk cId="4025574178" sldId="1114"/>
        </pc:sldMkLst>
        <pc:spChg chg="mod">
          <ac:chgData name="Synne Knutsen" userId="bd159e64-f90e-4da7-97c1-82ee6c0b4ead" providerId="ADAL" clId="{53BF02A9-F8AE-7247-8731-475EA87208BF}" dt="2022-10-30T22:34:55.421" v="8" actId="20577"/>
          <ac:spMkLst>
            <pc:docMk/>
            <pc:sldMk cId="4025574178" sldId="1114"/>
            <ac:spMk id="3" creationId="{BC85FD4F-21C1-F24F-B7F5-DC0B5B9FCB5E}"/>
          </ac:spMkLst>
        </pc:spChg>
      </pc:sldChg>
      <pc:sldChg chg="modSp mod modNotesTx">
        <pc:chgData name="Synne Knutsen" userId="bd159e64-f90e-4da7-97c1-82ee6c0b4ead" providerId="ADAL" clId="{53BF02A9-F8AE-7247-8731-475EA87208BF}" dt="2022-11-11T11:28:02.373" v="13" actId="20577"/>
        <pc:sldMkLst>
          <pc:docMk/>
          <pc:sldMk cId="2921212395" sldId="1117"/>
        </pc:sldMkLst>
        <pc:spChg chg="mod">
          <ac:chgData name="Synne Knutsen" userId="bd159e64-f90e-4da7-97c1-82ee6c0b4ead" providerId="ADAL" clId="{53BF02A9-F8AE-7247-8731-475EA87208BF}" dt="2022-10-30T22:29:58.365" v="1" actId="20577"/>
          <ac:spMkLst>
            <pc:docMk/>
            <pc:sldMk cId="2921212395" sldId="1117"/>
            <ac:spMk id="3" creationId="{11EEA346-07A9-FB4A-B1E8-74BDD1325CF6}"/>
          </ac:spMkLst>
        </pc:spChg>
      </pc:sldChg>
      <pc:sldChg chg="modSp mod">
        <pc:chgData name="Synne Knutsen" userId="bd159e64-f90e-4da7-97c1-82ee6c0b4ead" providerId="ADAL" clId="{53BF02A9-F8AE-7247-8731-475EA87208BF}" dt="2022-11-11T11:30:35.069" v="15" actId="20577"/>
        <pc:sldMkLst>
          <pc:docMk/>
          <pc:sldMk cId="3818423868" sldId="1122"/>
        </pc:sldMkLst>
        <pc:spChg chg="mod">
          <ac:chgData name="Synne Knutsen" userId="bd159e64-f90e-4da7-97c1-82ee6c0b4ead" providerId="ADAL" clId="{53BF02A9-F8AE-7247-8731-475EA87208BF}" dt="2022-11-11T11:30:35.069" v="15" actId="20577"/>
          <ac:spMkLst>
            <pc:docMk/>
            <pc:sldMk cId="3818423868" sldId="1122"/>
            <ac:spMk id="4" creationId="{E559A459-000E-EC44-B429-AD6FDA07FB8B}"/>
          </ac:spMkLst>
        </pc:spChg>
      </pc:sldChg>
      <pc:sldChg chg="modSp mod">
        <pc:chgData name="Synne Knutsen" userId="bd159e64-f90e-4da7-97c1-82ee6c0b4ead" providerId="ADAL" clId="{53BF02A9-F8AE-7247-8731-475EA87208BF}" dt="2022-10-30T22:32:19.709" v="2" actId="20577"/>
        <pc:sldMkLst>
          <pc:docMk/>
          <pc:sldMk cId="260268063" sldId="1124"/>
        </pc:sldMkLst>
        <pc:spChg chg="mod">
          <ac:chgData name="Synne Knutsen" userId="bd159e64-f90e-4da7-97c1-82ee6c0b4ead" providerId="ADAL" clId="{53BF02A9-F8AE-7247-8731-475EA87208BF}" dt="2022-10-30T22:32:19.709" v="2" actId="20577"/>
          <ac:spMkLst>
            <pc:docMk/>
            <pc:sldMk cId="260268063" sldId="1124"/>
            <ac:spMk id="4" creationId="{E559A459-000E-EC44-B429-AD6FDA07FB8B}"/>
          </ac:spMkLst>
        </pc:spChg>
      </pc:sldChg>
      <pc:sldMasterChg chg="modSldLayout">
        <pc:chgData name="Synne Knutsen" userId="bd159e64-f90e-4da7-97c1-82ee6c0b4ead" providerId="ADAL" clId="{53BF02A9-F8AE-7247-8731-475EA87208BF}" dt="2022-11-09T13:59:05.429" v="9" actId="20577"/>
        <pc:sldMasterMkLst>
          <pc:docMk/>
          <pc:sldMasterMk cId="3698867497" sldId="2147483648"/>
        </pc:sldMasterMkLst>
        <pc:sldLayoutChg chg="modSp mod">
          <pc:chgData name="Synne Knutsen" userId="bd159e64-f90e-4da7-97c1-82ee6c0b4ead" providerId="ADAL" clId="{53BF02A9-F8AE-7247-8731-475EA87208BF}" dt="2022-11-09T13:59:05.429" v="9" actId="20577"/>
          <pc:sldLayoutMkLst>
            <pc:docMk/>
            <pc:sldMasterMk cId="3698867497" sldId="2147483648"/>
            <pc:sldLayoutMk cId="1917959045" sldId="2147483731"/>
          </pc:sldLayoutMkLst>
          <pc:spChg chg="mod">
            <ac:chgData name="Synne Knutsen" userId="bd159e64-f90e-4da7-97c1-82ee6c0b4ead" providerId="ADAL" clId="{53BF02A9-F8AE-7247-8731-475EA87208BF}" dt="2022-11-09T13:59:05.429" v="9" actId="20577"/>
            <ac:spMkLst>
              <pc:docMk/>
              <pc:sldMasterMk cId="3698867497" sldId="2147483648"/>
              <pc:sldLayoutMk cId="1917959045" sldId="2147483731"/>
              <ac:spMk id="6" creationId="{E5F10E70-449C-8C40-A50B-4CE477D31379}"/>
            </ac:spMkLst>
          </pc:spChg>
        </pc:sldLayoutChg>
      </pc:sldMasterChg>
    </pc:docChg>
  </pc:docChgLst>
  <pc:docChgLst>
    <pc:chgData name="Maiken Sørensen" userId="S::maiken@try.no::bdc333d2-6d43-4389-a957-fde09bfa5d60" providerId="AD" clId="Web-{3384C881-6410-E1BE-CBC7-8EF450AE65AD}"/>
    <pc:docChg chg="modSld">
      <pc:chgData name="Maiken Sørensen" userId="S::maiken@try.no::bdc333d2-6d43-4389-a957-fde09bfa5d60" providerId="AD" clId="Web-{3384C881-6410-E1BE-CBC7-8EF450AE65AD}" dt="2022-10-31T08:24:33.636" v="4"/>
      <pc:docMkLst>
        <pc:docMk/>
      </pc:docMkLst>
      <pc:sldChg chg="modSp">
        <pc:chgData name="Maiken Sørensen" userId="S::maiken@try.no::bdc333d2-6d43-4389-a957-fde09bfa5d60" providerId="AD" clId="Web-{3384C881-6410-E1BE-CBC7-8EF450AE65AD}" dt="2022-10-31T08:23:55.932" v="3" actId="20577"/>
        <pc:sldMkLst>
          <pc:docMk/>
          <pc:sldMk cId="1130434157" sldId="899"/>
        </pc:sldMkLst>
        <pc:spChg chg="mod">
          <ac:chgData name="Maiken Sørensen" userId="S::maiken@try.no::bdc333d2-6d43-4389-a957-fde09bfa5d60" providerId="AD" clId="Web-{3384C881-6410-E1BE-CBC7-8EF450AE65AD}" dt="2022-10-31T08:23:55.932" v="3" actId="20577"/>
          <ac:spMkLst>
            <pc:docMk/>
            <pc:sldMk cId="1130434157" sldId="899"/>
            <ac:spMk id="3" creationId="{A4C1D7B6-F2DF-8842-A2F6-27AB2F207E8C}"/>
          </ac:spMkLst>
        </pc:spChg>
      </pc:sldChg>
      <pc:sldChg chg="delSp">
        <pc:chgData name="Maiken Sørensen" userId="S::maiken@try.no::bdc333d2-6d43-4389-a957-fde09bfa5d60" providerId="AD" clId="Web-{3384C881-6410-E1BE-CBC7-8EF450AE65AD}" dt="2022-10-31T08:24:33.636" v="4"/>
        <pc:sldMkLst>
          <pc:docMk/>
          <pc:sldMk cId="1010838163" sldId="1119"/>
        </pc:sldMkLst>
        <pc:spChg chg="del">
          <ac:chgData name="Maiken Sørensen" userId="S::maiken@try.no::bdc333d2-6d43-4389-a957-fde09bfa5d60" providerId="AD" clId="Web-{3384C881-6410-E1BE-CBC7-8EF450AE65AD}" dt="2022-10-31T08:24:33.636" v="4"/>
          <ac:spMkLst>
            <pc:docMk/>
            <pc:sldMk cId="1010838163" sldId="1119"/>
            <ac:spMk id="7" creationId="{103E33DF-EF15-9CBF-75D0-99BC49B7B9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6D3418-77A3-434E-BE73-C46545A73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1A8F7-FE09-4BE7-89CB-4DF93534B1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DE83-0B0C-4E33-BFC9-B1A1C3EE4C42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E384F-163F-49AD-A73C-8FE0357887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9B8F-2A88-496A-894E-15FBA4C2E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DE7C-1C79-4F3F-86B7-F07967D9B2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41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C29EA-7484-E14B-9516-38EBDF34E646}" type="datetimeFigureOut">
              <a:rPr lang="en-NO" smtClean="0"/>
              <a:t>11/11/2022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54D6-CB8C-4E42-9441-4B5286CADE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256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318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 b="1"/>
              <a:t>Problemet</a:t>
            </a:r>
          </a:p>
          <a:p>
            <a:pPr>
              <a:spcBef>
                <a:spcPct val="0"/>
              </a:spcBef>
            </a:pPr>
            <a:r>
              <a:rPr lang="nb-NO" altLang="nb-NO"/>
              <a:t>Målet er å etablere en ”smertefull sannhet” sammen med mottakeren.</a:t>
            </a:r>
          </a:p>
          <a:p>
            <a:pPr>
              <a:spcBef>
                <a:spcPct val="0"/>
              </a:spcBef>
            </a:pPr>
            <a:r>
              <a:rPr lang="nb-NO" altLang="nb-NO"/>
              <a:t>Mislykkes du med å overbevise om at du adresserer et virkelig behov spiller ikke løsningen noen rolle.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694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 b="1"/>
              <a:t>Løsningen</a:t>
            </a:r>
          </a:p>
          <a:p>
            <a:pPr>
              <a:spcBef>
                <a:spcPct val="0"/>
              </a:spcBef>
            </a:pPr>
            <a:r>
              <a:rPr lang="nb-NO" altLang="nb-NO"/>
              <a:t>So </a:t>
            </a:r>
            <a:r>
              <a:rPr lang="nb-NO" altLang="nb-NO" err="1"/>
              <a:t>what</a:t>
            </a:r>
            <a:r>
              <a:rPr lang="nb-NO" altLang="nb-NO"/>
              <a:t>: Du skal forklare hva løsningen går ut på slik at en seksåring forstår</a:t>
            </a:r>
          </a:p>
          <a:p>
            <a:pPr>
              <a:spcBef>
                <a:spcPct val="0"/>
              </a:spcBef>
            </a:pPr>
            <a:r>
              <a:rPr lang="nb-NO" altLang="nb-NO"/>
              <a:t>(Hva som gjør løsningen mulig, altså det du som ingeniør egentlig vil si, kommer senere...)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208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 b="1"/>
              <a:t>Forretningsmodellen</a:t>
            </a:r>
          </a:p>
          <a:p>
            <a:pPr>
              <a:spcBef>
                <a:spcPct val="0"/>
              </a:spcBef>
            </a:pPr>
            <a:r>
              <a:rPr lang="nb-NO" altLang="nb-NO" err="1"/>
              <a:t>Plain</a:t>
            </a:r>
            <a:r>
              <a:rPr lang="nb-NO" altLang="nb-NO"/>
              <a:t> and simple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2184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Referanser er bedre enn at dere selv syns at dette er bra. </a:t>
            </a:r>
          </a:p>
          <a:p>
            <a:pPr>
              <a:spcBef>
                <a:spcPct val="0"/>
              </a:spcBef>
            </a:pPr>
            <a:r>
              <a:rPr lang="nb-NO" altLang="nb-NO"/>
              <a:t>Få frem skrytelisten. 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43268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Her kommer </a:t>
            </a:r>
            <a:r>
              <a:rPr lang="nb-NO" altLang="nb-NO" b="1"/>
              <a:t>Ingeniørløsningen:</a:t>
            </a:r>
          </a:p>
          <a:p>
            <a:pPr>
              <a:spcBef>
                <a:spcPct val="0"/>
              </a:spcBef>
            </a:pPr>
            <a:r>
              <a:rPr lang="nb-NO" altLang="nb-NO"/>
              <a:t>Eks: Kongsberg Våpenfabrikk + utskyting av redningsline fra fiskeindustrien = vår løsning</a:t>
            </a:r>
          </a:p>
          <a:p>
            <a:pPr>
              <a:spcBef>
                <a:spcPct val="0"/>
              </a:spcBef>
            </a:pPr>
            <a:r>
              <a:rPr lang="nb-NO" altLang="nb-NO"/>
              <a:t>Vi har tatt verdenspatent.</a:t>
            </a:r>
          </a:p>
          <a:p>
            <a:pPr>
              <a:spcBef>
                <a:spcPct val="0"/>
              </a:spcBef>
            </a:pPr>
            <a:endParaRPr lang="nb-NO" altLang="nb-NO"/>
          </a:p>
          <a:p>
            <a:pPr>
              <a:spcBef>
                <a:spcPct val="0"/>
              </a:spcBef>
            </a:pPr>
            <a:r>
              <a:rPr lang="nb-NO" altLang="nb-NO"/>
              <a:t>So </a:t>
            </a:r>
            <a:r>
              <a:rPr lang="nb-NO" altLang="nb-NO" err="1"/>
              <a:t>what</a:t>
            </a:r>
            <a:r>
              <a:rPr lang="nb-NO" altLang="nb-NO"/>
              <a:t>: Du viser at løsningen inneholder </a:t>
            </a:r>
            <a:r>
              <a:rPr lang="nb-NO" altLang="nb-NO" b="1"/>
              <a:t>noe unikt og viser samtidig hvor høye barrierene </a:t>
            </a:r>
            <a:r>
              <a:rPr lang="nb-NO" altLang="nb-NO"/>
              <a:t>er for andre til å kopiere.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802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Kundereisen viser alle trinnene hvor kunden er i kontakt med selskapet og dets produkter, hjemmeside, </a:t>
            </a:r>
            <a:r>
              <a:rPr lang="nb-NO" altLang="nb-NO" err="1"/>
              <a:t>etc</a:t>
            </a:r>
            <a:r>
              <a:rPr lang="nb-NO" altLang="nb-NO"/>
              <a:t>… alle kontaktpunkter. </a:t>
            </a:r>
          </a:p>
          <a:p>
            <a:pPr>
              <a:spcBef>
                <a:spcPct val="0"/>
              </a:spcBef>
            </a:pPr>
            <a:r>
              <a:rPr lang="nb-NO" altLang="nb-NO"/>
              <a:t>Fokuser på den løsningen som gjelder for akkurat denne kunden. 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2028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9748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So </a:t>
            </a:r>
            <a:r>
              <a:rPr lang="nb-NO" altLang="nb-NO" err="1"/>
              <a:t>what</a:t>
            </a:r>
            <a:r>
              <a:rPr lang="nb-NO" altLang="nb-NO"/>
              <a:t>: Kunnskap om konkurrenter viser at du kjenner markedet, har vurdert konkurrerende løsninger og er realistisk (troverdig) når du sier at du kommer til å vinne!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4055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Hvis du spør en venturekapitalist i hvilken grad han investerer i et produkt/tjeneste eller i menneskene bak vil han ha vanskelig med å svare. Hvis du spør ledere i hvilken grad de ”tror” på selve løsningen eller ”tror” på den ansatte vil du få svar.</a:t>
            </a:r>
          </a:p>
          <a:p>
            <a:pPr>
              <a:spcBef>
                <a:spcPct val="0"/>
              </a:spcBef>
            </a:pPr>
            <a:endParaRPr lang="nb-NO" altLang="nb-NO"/>
          </a:p>
          <a:p>
            <a:pPr>
              <a:spcBef>
                <a:spcPct val="0"/>
              </a:spcBef>
            </a:pPr>
            <a:r>
              <a:rPr lang="nb-NO" altLang="nb-NO"/>
              <a:t>Beskriv enkelt, hva har dere lykkes med tidligere og hva er dere gode på. </a:t>
            </a:r>
          </a:p>
          <a:p>
            <a:pPr>
              <a:spcBef>
                <a:spcPct val="0"/>
              </a:spcBef>
            </a:pPr>
            <a:r>
              <a:rPr lang="nb-NO" altLang="nb-NO"/>
              <a:t>So </a:t>
            </a:r>
            <a:r>
              <a:rPr lang="nb-NO" altLang="nb-NO" err="1"/>
              <a:t>what</a:t>
            </a:r>
            <a:r>
              <a:rPr lang="nb-NO" altLang="nb-NO"/>
              <a:t>: Det er her du viser at akkurat ditt team har gjennomføringsevne og VIL at dere skal lykkes.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09154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Viktig å tørre å være konkret for å klare å slutte et salg.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6696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63965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5395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525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8462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spcBef>
                <a:spcPts val="600"/>
              </a:spcBef>
            </a:pPr>
            <a:endParaRPr lang="nb-NO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5055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3375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 b="1"/>
              <a:t>Max 10 foiler</a:t>
            </a:r>
          </a:p>
          <a:p>
            <a:pPr>
              <a:spcBef>
                <a:spcPct val="0"/>
              </a:spcBef>
            </a:pPr>
            <a:r>
              <a:rPr lang="nb-NO" altLang="nb-NO" b="1"/>
              <a:t>20 minutter på å holde presentasjonen</a:t>
            </a:r>
          </a:p>
          <a:p>
            <a:pPr>
              <a:spcBef>
                <a:spcPct val="0"/>
              </a:spcBef>
            </a:pPr>
            <a:r>
              <a:rPr lang="nb-NO" altLang="nb-NO" b="1"/>
              <a:t>Min 30 fontstørrelse</a:t>
            </a:r>
          </a:p>
          <a:p>
            <a:pPr>
              <a:spcBef>
                <a:spcPct val="0"/>
              </a:spcBef>
            </a:pPr>
            <a:endParaRPr lang="nb-NO" altLang="nb-NO"/>
          </a:p>
          <a:p>
            <a:pPr>
              <a:spcBef>
                <a:spcPct val="0"/>
              </a:spcBef>
            </a:pPr>
            <a:r>
              <a:rPr lang="nb-NO" altLang="nb-NO" err="1"/>
              <a:t>Motoden</a:t>
            </a:r>
            <a:r>
              <a:rPr lang="nb-NO" altLang="nb-NO"/>
              <a:t> er hentet fra Guy Kawasaki og </a:t>
            </a:r>
            <a:r>
              <a:rPr lang="nb-NO" altLang="nb-NO" err="1"/>
              <a:t>Innocos</a:t>
            </a:r>
            <a:r>
              <a:rPr lang="nb-NO" altLang="nb-NO"/>
              <a:t> metoder. </a:t>
            </a:r>
          </a:p>
          <a:p>
            <a:pPr>
              <a:spcBef>
                <a:spcPct val="0"/>
              </a:spcBef>
            </a:pPr>
            <a:r>
              <a:rPr lang="nb-NO" altLang="nb-NO"/>
              <a:t>Anbefaler å bruke hvit skrift på sort bunn – vil gi en roligere presentasjon hvor tekst og bilder blir fremhevet og bakgrunnen blir nedtonet og vil gå i ett med veggen bak.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52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1219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b-NO" altLang="nb-NO"/>
              <a:t>Forretningside, visjon, verdier kan være en god start dersom en har jobbet frem slikt. </a:t>
            </a:r>
          </a:p>
          <a:p>
            <a:pPr>
              <a:spcBef>
                <a:spcPct val="0"/>
              </a:spcBef>
            </a:pPr>
            <a:r>
              <a:rPr lang="nb-NO" altLang="nb-NO"/>
              <a:t>Kort og konkret hva vi gjør!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558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D05BA0C-ECF3-314C-AC5D-DFA4BE37B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3550" r="62403" b="11489"/>
          <a:stretch/>
        </p:blipFill>
        <p:spPr>
          <a:xfrm>
            <a:off x="5353200" y="129600"/>
            <a:ext cx="6727228" cy="678928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8920"/>
            <a:ext cx="7736813" cy="13677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DA2F09-4223-544E-9547-D2C19BF7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648D0C-031A-644F-A5E0-D18B42C8D6DB}"/>
              </a:ext>
            </a:extLst>
          </p:cNvPr>
          <p:cNvSpPr/>
          <p:nvPr userDrawn="1"/>
        </p:nvSpPr>
        <p:spPr>
          <a:xfrm>
            <a:off x="191344" y="129600"/>
            <a:ext cx="1378694" cy="56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10E70-449C-8C40-A50B-4CE477D31379}"/>
              </a:ext>
            </a:extLst>
          </p:cNvPr>
          <p:cNvSpPr txBox="1"/>
          <p:nvPr userDrawn="1"/>
        </p:nvSpPr>
        <p:spPr>
          <a:xfrm>
            <a:off x="279400" y="149635"/>
            <a:ext cx="3584352" cy="327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">
                <a:solidFill>
                  <a:srgbClr val="ED0000"/>
                </a:solidFill>
                <a:latin typeface="Innovation Norway" panose="020B0500030000000000" pitchFamily="34" charset="77"/>
              </a:rPr>
              <a:t>Kompetanseprogram for handels- og servicenæringen</a:t>
            </a:r>
          </a:p>
        </p:txBody>
      </p:sp>
    </p:spTree>
    <p:extLst>
      <p:ext uri="{BB962C8B-B14F-4D97-AF65-F5344CB8AC3E}">
        <p14:creationId xmlns:p14="http://schemas.microsoft.com/office/powerpoint/2010/main" val="1917959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603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60301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1FCF6-3F03-8945-8FC6-6D32EB1C8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3700" y="2757600"/>
            <a:ext cx="51657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571CD4-6F12-C245-8258-5F250D1EF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3701" y="1476000"/>
            <a:ext cx="517357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95F957C-775B-5045-94A0-E926C926F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2410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52462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515236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lnSpc>
                <a:spcPct val="90000"/>
              </a:lnSpc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Tall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42801" y="2757600"/>
            <a:ext cx="5152364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lnSpc>
                <a:spcPct val="90000"/>
              </a:lnSpc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Tall</a:t>
            </a:r>
            <a:endParaRPr lang="en-NO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D5C422-7CED-1C4E-AF41-2A4CFD094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F65946-F39E-2549-9850-8EBA232E4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62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52462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515236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2000" y="2757600"/>
            <a:ext cx="5177425" cy="357945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D5C422-7CED-1C4E-AF41-2A4CFD094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F189FBE-6AAE-2845-B778-9212B24EE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641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3701" y="1476000"/>
            <a:ext cx="5147671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5152363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559E95A-95B4-324E-9408-BB2050BEE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2800" y="27576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8845A54-7AB8-6A4E-A72C-61D1F027E4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3700" y="4068000"/>
            <a:ext cx="5146771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4E26988-4D6D-EB4C-B988-1ABB8039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7671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onn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386331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386331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1313" y="2757600"/>
            <a:ext cx="3873500" cy="3557952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80E76F-BC40-E84B-BD18-96BFDE8E2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8000" y="2757600"/>
            <a:ext cx="3873500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718E25F-CCB7-D644-904D-EA689E119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754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onner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6527800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4067999"/>
            <a:ext cx="3863313" cy="235502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8000" y="4067999"/>
            <a:ext cx="3863313" cy="2355025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67B7BE91-AEA7-F745-B395-30ADDFFF60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757600"/>
            <a:ext cx="3854516" cy="129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A7D7011-1CF0-9044-BB1C-18436A6A6C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757600"/>
            <a:ext cx="3854516" cy="12965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BA3E777-D117-4F44-BA72-53CB27CD4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000" y="2757600"/>
            <a:ext cx="3891486" cy="1250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39581A9-4C58-8542-945C-D12CF8EB24A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28000" y="4068000"/>
            <a:ext cx="3919536" cy="2355024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A23B563-5ED9-AC4C-923B-DB6E65D0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739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4799888" cy="13031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9C2F65-3D8C-474D-817E-D26C8FEBC0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2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106F19A-2D8C-0546-AE74-5611A64A1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8E08837-635A-8E41-A3F8-EF00780F19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r>
              <a:rPr lang="en-GB"/>
              <a:t>/ikon/</a:t>
            </a:r>
            <a:r>
              <a:rPr lang="en-GB" err="1"/>
              <a:t>figur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kolonne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6BCF552-AB7E-7942-8D59-5497B59BBCA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52363" cy="3548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9CE8AE-E3E1-0241-B73E-2C16AD3EC7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3B81E85-D533-3048-BEA6-D25599D20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5402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Bulle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5152362" cy="887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2F23DCE-9820-D942-A9FD-48EFE0709126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288000" y="4068000"/>
            <a:ext cx="5152363" cy="225708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A29F6C2-EC8A-D145-A306-3FF374077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CE9F63D-61B0-5142-9F67-D09B2609BF0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632F904-0255-754C-90DC-4BD4439DAF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4908616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ulle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72000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52363" cy="3548275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Bullet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440123C-A317-F34A-8DED-BB0B0CC66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8A8EBE1-98CE-734A-816E-3D095DBCB813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9B41F0F-5E12-844B-A170-70A762C700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5174624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1813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308E174-6B21-054D-BE2E-9E9CB6D0C1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2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DA2F09-4223-544E-9547-D2C19BF7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79550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636912"/>
            <a:ext cx="11621425" cy="3528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100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990046-3397-874A-B01B-73C4CF1CA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568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124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F96291C-6329-7744-89F4-0B64C2B3A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5200" y="2736000"/>
            <a:ext cx="9027450" cy="1322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3618EB-843B-5148-88B5-89563BB7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5200" y="4028400"/>
            <a:ext cx="9027450" cy="1322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3250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0C563-C0D5-3142-9958-9F8C5140BDEB}"/>
              </a:ext>
            </a:extLst>
          </p:cNvPr>
          <p:cNvSpPr/>
          <p:nvPr userDrawn="1"/>
        </p:nvSpPr>
        <p:spPr>
          <a:xfrm>
            <a:off x="6096649" y="3701426"/>
            <a:ext cx="5813999" cy="2738518"/>
          </a:xfrm>
          <a:prstGeom prst="rect">
            <a:avLst/>
          </a:prstGeom>
          <a:solidFill>
            <a:srgbClr val="3A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93CEC-A3B1-F84A-B4BE-D9050F110540}"/>
              </a:ext>
            </a:extLst>
          </p:cNvPr>
          <p:cNvSpPr/>
          <p:nvPr userDrawn="1"/>
        </p:nvSpPr>
        <p:spPr>
          <a:xfrm>
            <a:off x="287917" y="3701426"/>
            <a:ext cx="5813999" cy="2721599"/>
          </a:xfrm>
          <a:prstGeom prst="rect">
            <a:avLst/>
          </a:prstGeom>
          <a:solidFill>
            <a:srgbClr val="D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56" y="4041785"/>
            <a:ext cx="5241601" cy="21955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9" y="4045247"/>
            <a:ext cx="5215607" cy="21920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FC199A-0478-D64D-9A08-7EEE148BD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3250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17" y="4041785"/>
            <a:ext cx="5241601" cy="21955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4175" y="4041785"/>
            <a:ext cx="5215607" cy="21920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0900A-FB62-2B40-B468-D3B5A3EFBC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pps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860698"/>
            <a:ext cx="6888120" cy="992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93CEC-A3B1-F84A-B4BE-D9050F110540}"/>
              </a:ext>
            </a:extLst>
          </p:cNvPr>
          <p:cNvSpPr/>
          <p:nvPr userDrawn="1"/>
        </p:nvSpPr>
        <p:spPr>
          <a:xfrm>
            <a:off x="287917" y="2786064"/>
            <a:ext cx="11621508" cy="3636962"/>
          </a:xfrm>
          <a:prstGeom prst="rect">
            <a:avLst/>
          </a:prstGeom>
          <a:solidFill>
            <a:srgbClr val="D6F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55" y="3068960"/>
            <a:ext cx="11203775" cy="8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17" y="1465097"/>
            <a:ext cx="5152363" cy="395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036053C-70F7-3C4F-9EEB-9DFCFF240D80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80856" y="4076700"/>
            <a:ext cx="11203776" cy="224838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0353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2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_Kapit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1282037" cy="13031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n-GB"/>
              <a:t>1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ED116-CB82-4741-A533-7E1BA882D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401" y="1440000"/>
            <a:ext cx="4947648" cy="1304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Overskrift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270882-D727-9D49-BBB9-349E0638F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5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B1F45F9-155A-2941-A54C-C577BCDF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71C34E3-8836-D846-B429-B0DE25917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116214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81A611-356F-FA40-9258-920F4481A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241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Stor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6430"/>
            <a:ext cx="116214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DFF3380-2D36-6448-97B9-C0AA5F68F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856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087920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EEB20C7-D1B2-CD42-A6BD-4DB60008F9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7425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DC43E-8822-3840-B8B6-759F2E276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2757600"/>
            <a:ext cx="11621425" cy="35941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spcBef>
                <a:spcPts val="800"/>
              </a:spcBef>
              <a:defRPr sz="1800"/>
            </a:lvl1pPr>
            <a:lvl2pPr marL="216000" indent="-216000">
              <a:spcBef>
                <a:spcPts val="400"/>
              </a:spcBef>
              <a:spcAft>
                <a:spcPts val="100"/>
              </a:spcAft>
              <a:defRPr/>
            </a:lvl2pPr>
            <a:lvl3pPr marL="432000" indent="-216000">
              <a:spcBef>
                <a:spcPts val="800"/>
              </a:spcBef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45230F-C62D-D24D-BDE9-D3271B517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03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720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11618624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11618624" cy="233502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855BEDE-651F-B44F-845C-6BEBF889E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306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11618624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11627268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Tall</a:t>
            </a:r>
            <a:endParaRPr lang="en-NO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AC9F2C-CCFC-EE48-8FBF-65EFDBE9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653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720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72001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1FCF6-3F03-8945-8FC6-6D32EB1C8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2001" y="2757600"/>
            <a:ext cx="517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8B327-9020-0047-A456-8D74DA031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9857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14D6CAD-70E2-834B-90A8-953674576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70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538DF4-AAE0-EB47-881A-034B02C9036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15200"/>
            <a:ext cx="1252263" cy="5377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EB9D3-F96F-534F-99CA-F352079A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52546-0374-304C-9CAA-B21B9ACB13FB}"/>
              </a:ext>
            </a:extLst>
          </p:cNvPr>
          <p:cNvSpPr txBox="1"/>
          <p:nvPr userDrawn="1"/>
        </p:nvSpPr>
        <p:spPr>
          <a:xfrm>
            <a:off x="279400" y="6534000"/>
            <a:ext cx="2607516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NO" sz="1000">
                <a:latin typeface="Innovation Norway" panose="020B0500030000000000" pitchFamily="34" charset="77"/>
              </a:rPr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36988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89" r:id="rId2"/>
    <p:sldLayoutId id="2147483706" r:id="rId3"/>
    <p:sldLayoutId id="2147483691" r:id="rId4"/>
    <p:sldLayoutId id="2147483716" r:id="rId5"/>
    <p:sldLayoutId id="2147483704" r:id="rId6"/>
    <p:sldLayoutId id="2147483729" r:id="rId7"/>
    <p:sldLayoutId id="2147483724" r:id="rId8"/>
    <p:sldLayoutId id="2147483710" r:id="rId9"/>
    <p:sldLayoutId id="2147483717" r:id="rId10"/>
    <p:sldLayoutId id="2147483728" r:id="rId11"/>
    <p:sldLayoutId id="2147483707" r:id="rId12"/>
    <p:sldLayoutId id="2147483727" r:id="rId13"/>
    <p:sldLayoutId id="2147483708" r:id="rId14"/>
    <p:sldLayoutId id="2147483711" r:id="rId15"/>
    <p:sldLayoutId id="2147483718" r:id="rId16"/>
    <p:sldLayoutId id="2147483715" r:id="rId17"/>
    <p:sldLayoutId id="2147483726" r:id="rId18"/>
    <p:sldLayoutId id="2147483722" r:id="rId19"/>
    <p:sldLayoutId id="2147483730" r:id="rId20"/>
    <p:sldLayoutId id="2147483732" r:id="rId21"/>
    <p:sldLayoutId id="2147483733" r:id="rId22"/>
    <p:sldLayoutId id="2147483735" r:id="rId23"/>
    <p:sldLayoutId id="2147483734" r:id="rId24"/>
    <p:sldLayoutId id="2147483725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nnovation Norway" panose="020B0500030000000000" pitchFamily="34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ED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9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1" userDrawn="1">
          <p15:clr>
            <a:srgbClr val="F26B43"/>
          </p15:clr>
        </p15:guide>
        <p15:guide id="2" pos="176" userDrawn="1">
          <p15:clr>
            <a:srgbClr val="F26B43"/>
          </p15:clr>
        </p15:guide>
        <p15:guide id="4" pos="6683" userDrawn="1">
          <p15:clr>
            <a:srgbClr val="F26B43"/>
          </p15:clr>
        </p15:guide>
        <p15:guide id="5" orient="horz" pos="4192" userDrawn="1">
          <p15:clr>
            <a:srgbClr val="F26B43"/>
          </p15:clr>
        </p15:guide>
        <p15:guide id="6" orient="horz" pos="1755" userDrawn="1">
          <p15:clr>
            <a:srgbClr val="F26B43"/>
          </p15:clr>
        </p15:guide>
        <p15:guide id="7" orient="horz" pos="120" userDrawn="1">
          <p15:clr>
            <a:srgbClr val="F26B43"/>
          </p15:clr>
        </p15:guide>
        <p15:guide id="8" pos="7502" userDrawn="1">
          <p15:clr>
            <a:srgbClr val="F26B43"/>
          </p15:clr>
        </p15:guide>
        <p15:guide id="9" pos="5869" userDrawn="1">
          <p15:clr>
            <a:srgbClr val="F26B43"/>
          </p15:clr>
        </p15:guide>
        <p15:guide id="10" pos="5055" userDrawn="1">
          <p15:clr>
            <a:srgbClr val="F26B43"/>
          </p15:clr>
        </p15:guide>
        <p15:guide id="11" pos="4242" userDrawn="1">
          <p15:clr>
            <a:srgbClr val="F26B43"/>
          </p15:clr>
        </p15:guide>
        <p15:guide id="12" pos="989" userDrawn="1">
          <p15:clr>
            <a:srgbClr val="F26B43"/>
          </p15:clr>
        </p15:guide>
        <p15:guide id="13" pos="1802" userDrawn="1">
          <p15:clr>
            <a:srgbClr val="F26B43"/>
          </p15:clr>
        </p15:guide>
        <p15:guide id="14" pos="2615" userDrawn="1">
          <p15:clr>
            <a:srgbClr val="F26B43"/>
          </p15:clr>
        </p15:guide>
        <p15:guide id="15" pos="3427" userDrawn="1">
          <p15:clr>
            <a:srgbClr val="F26B43"/>
          </p15:clr>
        </p15:guide>
        <p15:guide id="16" orient="horz" pos="942" userDrawn="1">
          <p15:clr>
            <a:srgbClr val="F26B43"/>
          </p15:clr>
        </p15:guide>
        <p15:guide id="17" orient="horz" pos="2568" userDrawn="1">
          <p15:clr>
            <a:srgbClr val="F26B43"/>
          </p15:clr>
        </p15:guide>
        <p15:guide id="18" orient="horz" pos="3379" userDrawn="1">
          <p15:clr>
            <a:srgbClr val="F26B43"/>
          </p15:clr>
        </p15:guide>
        <p15:guide id="19" orient="horz" pos="40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1D7B6-F2DF-8842-A2F6-27AB2F20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Innovation Norway"/>
              </a:rPr>
              <a:t>Tips til presentasjon</a:t>
            </a:r>
            <a:endParaRPr lang="en-NO">
              <a:solidFill>
                <a:srgbClr val="FF0000"/>
              </a:solidFill>
              <a:latin typeface="Innovation Norway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E39D4-839C-604A-BCDE-373A1B69D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</a:t>
            </a:fld>
            <a:endParaRPr lang="en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8370F-B361-E010-1C93-910F350ED7B1}"/>
              </a:ext>
            </a:extLst>
          </p:cNvPr>
          <p:cNvSpPr/>
          <p:nvPr/>
        </p:nvSpPr>
        <p:spPr>
          <a:xfrm>
            <a:off x="288000" y="3907313"/>
            <a:ext cx="119904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b-NO">
                <a:latin typeface="Innovation Norway" panose="020B0500030000000000" pitchFamily="34" charset="77"/>
              </a:rPr>
              <a:t>[Sted, dato]</a:t>
            </a:r>
            <a:endParaRPr lang="en-NO">
              <a:latin typeface="Innovation Norway" panose="020B050003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043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2. Problem/behov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beskrive kundens problem/behov. </a:t>
            </a:r>
          </a:p>
          <a:p>
            <a:r>
              <a:rPr lang="nb-NO"/>
              <a:t>Målet er å overbevise om at det virkelig eksisterer et problem som skriker etter en løsning, så det er viktig at kunden kan kjenne seg igjen i beskrivelsen.</a:t>
            </a:r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10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Her kan du for eksempel bruke et bilde som viser </a:t>
            </a:r>
            <a:r>
              <a:rPr lang="nb-NO" altLang="nb-NO" sz="2000">
                <a:ea typeface="Calibri" panose="020F0502020204030204" pitchFamily="34" charset="0"/>
              </a:rPr>
              <a:t>en situasjon der</a:t>
            </a:r>
            <a:r>
              <a:rPr lang="nb-NO" altLang="nb-NO" sz="2000" b="1">
                <a:ea typeface="Calibri" panose="020F0502020204030204" pitchFamily="34" charset="0"/>
              </a:rPr>
              <a:t> </a:t>
            </a:r>
            <a:r>
              <a:rPr lang="nb-NO" altLang="nb-NO" sz="2000">
                <a:ea typeface="Calibri" panose="020F0502020204030204" pitchFamily="34" charset="0"/>
              </a:rPr>
              <a:t>produktet blir brukt.  </a:t>
            </a: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4FEC9-FF4E-0AC9-9A0C-631F950C8084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938C37E3-8652-888B-0166-F5A08C5E6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Løsningen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5375952" cy="3560400"/>
          </a:xfrm>
        </p:spPr>
        <p:txBody>
          <a:bodyPr/>
          <a:lstStyle/>
          <a:p>
            <a:r>
              <a:rPr lang="nb-NO" sz="2500"/>
              <a:t>Her skal du beskrive hvordan du kan løse problemet, på en så enkel måte at en seksåring kan forstå det. </a:t>
            </a:r>
          </a:p>
          <a:p>
            <a:r>
              <a:rPr lang="nb-NO"/>
              <a:t>Målet er at de som hører på skal tenke: </a:t>
            </a:r>
            <a:br>
              <a:rPr lang="nb-NO"/>
            </a:br>
            <a:r>
              <a:rPr lang="nb-NO"/>
              <a:t>«Dette vil jeg ha / være med på!»</a:t>
            </a:r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11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Her kan du for eksempel bruke et bilde som illustrerer produktet.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4C8ED-C6A4-B0AB-D544-E6C274029D72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E18E5030-D10E-E536-3DC8-84D77CED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4. Kost/nytte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5663984" cy="3560400"/>
          </a:xfrm>
        </p:spPr>
        <p:txBody>
          <a:bodyPr/>
          <a:lstStyle/>
          <a:p>
            <a:r>
              <a:rPr lang="nb-NO" sz="2500"/>
              <a:t>Her skal du forklare hva du selger og hva det koster, tilpasset målgruppen.</a:t>
            </a:r>
            <a:br>
              <a:rPr lang="nb-NO" sz="2500"/>
            </a:br>
            <a:endParaRPr lang="nb-NO" sz="2500"/>
          </a:p>
          <a:p>
            <a:pPr marL="288000" indent="-288000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nb-NO"/>
              <a:t>Er målgruppen en potensiell kunde må vedkommende forstå verdien det betales for. </a:t>
            </a:r>
          </a:p>
          <a:p>
            <a:pPr marL="288000" indent="-288000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nb-NO"/>
              <a:t>Er målgruppen en potensiell samarbeidspartner må vedkommende forstå hvordan partnerskapet skal fungere. </a:t>
            </a:r>
          </a:p>
          <a:p>
            <a:pPr marL="288000" indent="-288000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nb-NO"/>
              <a:t>Er målgruppen en </a:t>
            </a:r>
            <a:r>
              <a:rPr lang="nb-NO" err="1"/>
              <a:t>finansiør</a:t>
            </a:r>
            <a:r>
              <a:rPr lang="nb-NO"/>
              <a:t> må vedkommende skjønne at dette er det verdt å bruke penger på.</a:t>
            </a:r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12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8EFAA-A9DC-A78B-AA89-0C9DEDC5AD55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F3EBCF1B-035A-9C3F-DEE8-B44CD026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5. Referanser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5663984" cy="3560400"/>
          </a:xfrm>
        </p:spPr>
        <p:txBody>
          <a:bodyPr/>
          <a:lstStyle/>
          <a:p>
            <a:r>
              <a:rPr lang="nb-NO" sz="2500"/>
              <a:t>Dersom du allerede har kunder: presenter noen sannhetsvitner som mener at din løsning er verdt sin pris.</a:t>
            </a:r>
          </a:p>
          <a:p>
            <a:r>
              <a:rPr lang="nb-NO"/>
              <a:t>Målet er at mottaker skal tenke: </a:t>
            </a:r>
            <a:br>
              <a:rPr lang="nb-NO"/>
            </a:br>
            <a:r>
              <a:rPr lang="nb-NO"/>
              <a:t>«Når de bruker det, så må det jo være bra!»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13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CD152-624F-8051-EDFA-57543EF8840D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CB351C8B-37A0-4649-1397-D68590EA8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6. Unikt og skalerbart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beskrive hva som gjør din løsning unik og optimal. Bruk gjerne bilder eller illustrasjoner fremfor tekst.</a:t>
            </a:r>
          </a:p>
          <a:p>
            <a:r>
              <a:rPr lang="nb-NO"/>
              <a:t>Målet er at mottaker skal tenke: «Dette er en unik løsning, som det er vanskelig for andre å kopiere.»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14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45524-2485-944B-E32B-FB56F3698053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EDFF2FD8-8D9A-62E6-44B3-762C99DF2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8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7. Demonstrasjon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vise hvordan løsningen virker. Dersom det er mulig er det beste å vise kundereisen eller å ha en live demo.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15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82E3A-8452-D31F-CAB3-B5494C443644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F60CADA9-6FC7-9FAA-C4A0-93466EBE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2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Markedsføring og salg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5375952" cy="3560400"/>
          </a:xfrm>
        </p:spPr>
        <p:txBody>
          <a:bodyPr/>
          <a:lstStyle/>
          <a:p>
            <a:r>
              <a:rPr lang="nb-NO" sz="2500"/>
              <a:t>Her skal du beskrive hvordan dere skal kunne selge løsningen. Vis hvordan det er tenkt at man skal nå markedet på en god og gjennomtenkt måte.</a:t>
            </a:r>
          </a:p>
          <a:p>
            <a:r>
              <a:rPr lang="nb-NO"/>
              <a:t>Denne sliden er mest aktuell dersom du lager en presentasjon til en potensiell samarbeidspartner og/eller </a:t>
            </a:r>
            <a:r>
              <a:rPr lang="nb-NO" err="1"/>
              <a:t>venture</a:t>
            </a:r>
            <a:r>
              <a:rPr lang="nb-NO"/>
              <a:t>, bank eller </a:t>
            </a:r>
            <a:r>
              <a:rPr lang="nb-NO" err="1"/>
              <a:t>tilskuddsgiver</a:t>
            </a:r>
            <a:r>
              <a:rPr lang="nb-NO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16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2514D-F88E-BF04-AFB0-A3AA98DFA118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1C08B608-F6AE-2BF1-B6F0-4CBFFDE9B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6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 Konkurrentanalyse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gi et komplett bilde av alternativene til din løsning.</a:t>
            </a:r>
          </a:p>
          <a:p>
            <a:r>
              <a:rPr lang="nb-NO"/>
              <a:t>Denne sliden er mest aktuell dersom du lager en presentasjon for en potensiell samarbeidspartner og/eller </a:t>
            </a:r>
            <a:r>
              <a:rPr lang="nb-NO" err="1"/>
              <a:t>venture</a:t>
            </a:r>
            <a:r>
              <a:rPr lang="nb-NO"/>
              <a:t>, bank eller </a:t>
            </a:r>
            <a:r>
              <a:rPr lang="nb-NO" err="1"/>
              <a:t>tilskuddsgiver</a:t>
            </a:r>
            <a:r>
              <a:rPr lang="nb-NO"/>
              <a:t>.</a:t>
            </a:r>
          </a:p>
          <a:p>
            <a:endParaRPr lang="nb-NO" sz="2500"/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17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C2A66-4009-1CC3-F882-E34E61CEC24C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2EDB94FC-AD34-7518-D848-7E3001EC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4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10. Vinnerteamet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beskrive hvilke ressurser og hvilken spisskompetanse bedriften har. Beskriv de viktigste menneskene i selskapet.</a:t>
            </a:r>
          </a:p>
          <a:p>
            <a:r>
              <a:rPr lang="nb-NO"/>
              <a:t>Målet er å få mottaker til å føle seg komfortabel med å handle av nettopp ditt selskap.</a:t>
            </a:r>
          </a:p>
          <a:p>
            <a:endParaRPr lang="nb-NO" sz="2500"/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18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224FF-50A8-41CB-3465-E8F301A9DBB5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4EA57271-F006-522D-F1FA-4EC20302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11. Fremdriften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foreslå noe helt konkret, for eksempel en prøveperiode, en testinstallasjon, et nytt møte eller et kontraktforslag.</a:t>
            </a:r>
          </a:p>
          <a:p>
            <a:r>
              <a:rPr lang="nb-NO"/>
              <a:t>Her er det viktig å tørre å være konkret. For eksempel: «Jeg ber om to personer og 200 000 kr til å bygge en prototype.»</a:t>
            </a:r>
          </a:p>
          <a:p>
            <a:endParaRPr lang="nb-NO" sz="2500"/>
          </a:p>
          <a:p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19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et illustrerende bilde som passer til teksten og målgruppen.</a:t>
            </a:r>
            <a:endParaRPr lang="nb-NO" altLang="nb-NO" sz="2000">
              <a:ea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E3ED3-6175-BBFA-91E1-55ACC2E8FBA3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A665808A-C3D6-D263-C5D2-3A38A5D17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Målsetting</a:t>
            </a:r>
            <a:endParaRPr lang="en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A9F30-E298-4448-88F9-DE6BF2D6D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551" y="2788867"/>
            <a:ext cx="5177425" cy="357945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nb-NO" sz="2500"/>
              <a:t>Gjennom gode tips til utvikling og gjennomføring av en presentasjon skal du bli bedre rustet til å utvikle din egen handels- og servicenæring.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2</a:t>
            </a:fld>
            <a:endParaRPr lang="en-NO"/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56B31AED-5A20-1734-D0F5-85B29315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4" y="2789999"/>
            <a:ext cx="3633025" cy="36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74B753-455E-AE41-9E12-6B9FB50A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3550" r="62403" b="11489"/>
          <a:stretch/>
        </p:blipFill>
        <p:spPr>
          <a:xfrm>
            <a:off x="5353200" y="129600"/>
            <a:ext cx="6727228" cy="67892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4062B5-F48A-B64D-9704-53FB7377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Lykke til!</a:t>
            </a:r>
            <a:endParaRPr lang="en-NO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4D4E7-B9EE-5341-9426-CE3A7D88C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0879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355-623F-B44F-92F7-FED27F48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presentere?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FD4F-21C1-F24F-B7F5-DC0B5B9FC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6444000" cy="3548275"/>
          </a:xfrm>
        </p:spPr>
        <p:txBody>
          <a:bodyPr/>
          <a:lstStyle/>
          <a:p>
            <a:pPr marL="288000" indent="-288000">
              <a:buSzPct val="100000"/>
              <a:buFont typeface="+mj-lt"/>
              <a:buAutoNum type="arabicPeriod"/>
            </a:pPr>
            <a:r>
              <a:rPr lang="nb-NO" altLang="nb-NO"/>
              <a:t>Øke egen innsikt og bevissthet.</a:t>
            </a:r>
          </a:p>
          <a:p>
            <a:pPr marL="288000" indent="-288000">
              <a:buSzPct val="100000"/>
              <a:buFont typeface="+mj-lt"/>
              <a:buAutoNum type="arabicPeriod"/>
            </a:pPr>
            <a:r>
              <a:rPr lang="nb-NO" altLang="nb-NO"/>
              <a:t>Synliggjøre hva du har gjort.</a:t>
            </a:r>
          </a:p>
          <a:p>
            <a:pPr marL="288000" indent="-288000">
              <a:buSzPct val="100000"/>
              <a:buFont typeface="+mj-lt"/>
              <a:buAutoNum type="arabicPeriod"/>
            </a:pPr>
            <a:r>
              <a:rPr lang="nb-NO" altLang="nb-NO"/>
              <a:t>Tydeliggjøre hva som skal skje videre – hva som skal gjøres og hvilke mål du har.</a:t>
            </a:r>
          </a:p>
          <a:p>
            <a:pPr marL="288000" indent="-288000">
              <a:buSzPct val="100000"/>
              <a:buFont typeface="+mj-lt"/>
              <a:buAutoNum type="arabicPeriod"/>
            </a:pPr>
            <a:r>
              <a:rPr lang="nb-NO" altLang="nb-NO"/>
              <a:t>Sluttføre programmet du har deltatt på.</a:t>
            </a:r>
          </a:p>
          <a:p>
            <a:pPr>
              <a:buSzPct val="120000"/>
            </a:pPr>
            <a:endParaRPr lang="en-US"/>
          </a:p>
          <a:p>
            <a:pPr>
              <a:buSzPct val="120000"/>
            </a:pP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1EDE2-14B8-254F-BC1B-4C248B3CF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3</a:t>
            </a:fld>
            <a:endParaRPr lang="en-NO"/>
          </a:p>
        </p:txBody>
      </p:sp>
      <p:pic>
        <p:nvPicPr>
          <p:cNvPr id="6" name="Graphic 14">
            <a:extLst>
              <a:ext uri="{FF2B5EF4-FFF2-40B4-BE49-F238E27FC236}">
                <a16:creationId xmlns:a16="http://schemas.microsoft.com/office/drawing/2014/main" id="{1CBC589E-7B37-CFA1-C6BB-7C09CC77E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7888" y="2802309"/>
            <a:ext cx="3620716" cy="36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E8E8-5217-934A-AF00-E58745E3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5952016" cy="1288800"/>
          </a:xfrm>
        </p:spPr>
        <p:txBody>
          <a:bodyPr/>
          <a:lstStyle/>
          <a:p>
            <a:r>
              <a:rPr lang="nb-NO"/>
              <a:t>Viktige valg for presentasjonen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C94C-A57B-584C-BDA8-621E4170C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800"/>
              <a:t>Hva vil du presentere?</a:t>
            </a:r>
          </a:p>
          <a:p>
            <a:endParaRPr lang="en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BC01B-C607-B64C-9F12-0E6B180D86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/>
              <a:t>Forretningen i sin helhet</a:t>
            </a:r>
            <a:endParaRPr lang="en-NO"/>
          </a:p>
          <a:p>
            <a:r>
              <a:rPr lang="nb-NO"/>
              <a:t>Et enkelt prosjekt eller satsingsområde</a:t>
            </a:r>
          </a:p>
          <a:p>
            <a:r>
              <a:rPr lang="nb-NO"/>
              <a:t>En </a:t>
            </a:r>
            <a:r>
              <a:rPr lang="nb-NO" err="1"/>
              <a:t>SoMe</a:t>
            </a:r>
            <a:r>
              <a:rPr lang="nb-NO"/>
              <a:t>-plan</a:t>
            </a:r>
          </a:p>
          <a:p>
            <a:r>
              <a:rPr lang="nb-NO"/>
              <a:t>Annet?</a:t>
            </a:r>
          </a:p>
          <a:p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5DC96F-6314-224D-8890-AEFE7AE8B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2800"/>
              <a:t>Hvem er målgruppen for presentasjonen?</a:t>
            </a:r>
            <a:br>
              <a:rPr lang="nb-NO" sz="2800"/>
            </a:br>
            <a:endParaRPr lang="nb-NO" sz="2800"/>
          </a:p>
          <a:p>
            <a:endParaRPr lang="en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6256A2-2B19-6C4B-A15C-625110EEDC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/>
              <a:t>En potensiell kunde</a:t>
            </a:r>
          </a:p>
          <a:p>
            <a:r>
              <a:rPr lang="nb-NO"/>
              <a:t>Omstillingsprogrammet</a:t>
            </a:r>
            <a:endParaRPr lang="en-NO"/>
          </a:p>
          <a:p>
            <a:r>
              <a:rPr lang="nb-NO"/>
              <a:t>En samarbeidspartner</a:t>
            </a:r>
            <a:endParaRPr lang="en-NO"/>
          </a:p>
          <a:p>
            <a:r>
              <a:rPr lang="nb-NO"/>
              <a:t>En bank</a:t>
            </a:r>
          </a:p>
          <a:p>
            <a:r>
              <a:rPr lang="nb-NO"/>
              <a:t>Annet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EA93B2-353C-6F4E-884E-9521E980B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6920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B7DB-949F-E14B-8309-519637D8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Tips og triks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A346-07A9-FB4A-B1E8-74BDD1325C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8000" y="2757600"/>
            <a:ext cx="7176152" cy="35588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b-NO" altLang="nb-NO"/>
              <a:t>Tenk gjennom hva som er viktigst å få frem, og unngå uviktige detaljer.</a:t>
            </a:r>
          </a:p>
          <a:p>
            <a:pPr>
              <a:buFont typeface="Wingdings" pitchFamily="2" charset="2"/>
              <a:buChar char="§"/>
            </a:pPr>
            <a:r>
              <a:rPr lang="nb-NO" altLang="nb-NO"/>
              <a:t>Ha kontroll på det tekniske før du skal holde presentasjonen.</a:t>
            </a:r>
          </a:p>
          <a:p>
            <a:pPr>
              <a:buFont typeface="Wingdings" pitchFamily="2" charset="2"/>
              <a:buChar char="§"/>
            </a:pPr>
            <a:r>
              <a:rPr lang="nb-NO" altLang="nb-NO" sz="1800"/>
              <a:t>Sørg for å ha forsamlingens oppmerksomhet når du begynner.</a:t>
            </a:r>
          </a:p>
          <a:p>
            <a:pPr>
              <a:buFont typeface="Wingdings" pitchFamily="2" charset="2"/>
              <a:buChar char="§"/>
            </a:pPr>
            <a:r>
              <a:rPr lang="nb-NO" altLang="nb-NO" sz="1800"/>
              <a:t>Vis frem produktet eller tjenesten, bruk gjerne bilder.</a:t>
            </a:r>
          </a:p>
          <a:p>
            <a:pPr>
              <a:buFont typeface="Wingdings" pitchFamily="2" charset="2"/>
              <a:buChar char="§"/>
            </a:pPr>
            <a:r>
              <a:rPr lang="nb-NO" altLang="nb-NO"/>
              <a:t>Tenk på tale, tonefall og kroppsspråk.</a:t>
            </a:r>
          </a:p>
          <a:p>
            <a:pPr>
              <a:buFont typeface="Wingdings" pitchFamily="2" charset="2"/>
              <a:buChar char="§"/>
            </a:pPr>
            <a:r>
              <a:rPr lang="nb-NO" altLang="nb-NO"/>
              <a:t>Du har kort tid på å få frem det viktigste, øv på innhold og tidsbruk.</a:t>
            </a:r>
          </a:p>
          <a:p>
            <a:pPr>
              <a:buFont typeface="Wingdings" pitchFamily="2" charset="2"/>
              <a:buChar char="§"/>
            </a:pPr>
            <a:r>
              <a:rPr lang="nb-NO" altLang="nb-NO" sz="1800"/>
              <a:t>Vær deg selv!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EE586-A724-FC47-BF77-35671EF1A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5</a:t>
            </a:fld>
            <a:endParaRPr lang="en-NO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234EBD8E-2A6C-C8D6-8DF5-AB36A9CC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2786063"/>
            <a:ext cx="3636962" cy="36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EAADDF-7BD1-814E-9CF2-C44547D4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5808000" cy="1288800"/>
          </a:xfrm>
        </p:spPr>
        <p:txBody>
          <a:bodyPr/>
          <a:lstStyle/>
          <a:p>
            <a:r>
              <a:rPr lang="nb-NO"/>
              <a:t>Husk at kommunikasjon er mer enn bare ord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9AEA-AAA2-9D49-BBB1-F05CDD159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6</a:t>
            </a:fld>
            <a:endParaRPr lang="en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907EF9-7F17-1C77-B9ED-9819A4BB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8" y="2786064"/>
            <a:ext cx="11586604" cy="32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ndertittel 3">
            <a:extLst>
              <a:ext uri="{FF2B5EF4-FFF2-40B4-BE49-F238E27FC236}">
                <a16:creationId xmlns:a16="http://schemas.microsoft.com/office/drawing/2014/main" id="{4048CC56-889E-C702-D473-EBE3D32C6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3701" y="1476000"/>
            <a:ext cx="5147671" cy="1289054"/>
          </a:xfrm>
        </p:spPr>
        <p:txBody>
          <a:bodyPr/>
          <a:lstStyle/>
          <a:p>
            <a:r>
              <a:rPr lang="nb-NO"/>
              <a:t>Ord: 7 %</a:t>
            </a:r>
          </a:p>
          <a:p>
            <a:r>
              <a:rPr lang="nb-NO"/>
              <a:t>Tonefall: 38 %</a:t>
            </a:r>
          </a:p>
          <a:p>
            <a:r>
              <a:rPr lang="nb-NO"/>
              <a:t>Kroppsspråk: 55 %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2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44437-B01C-324C-9B79-A17751EF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932" y="2806534"/>
            <a:ext cx="4558144" cy="362331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A619CD9-0219-F746-B0FF-C5D9454873FF}"/>
              </a:ext>
            </a:extLst>
          </p:cNvPr>
          <p:cNvSpPr/>
          <p:nvPr/>
        </p:nvSpPr>
        <p:spPr>
          <a:xfrm>
            <a:off x="8632265" y="4107632"/>
            <a:ext cx="2101838" cy="2126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pPr algn="ctr"/>
            <a:r>
              <a:rPr lang="nb-NO">
                <a:solidFill>
                  <a:schemeClr val="bg1"/>
                </a:solidFill>
                <a:latin typeface="Innovation Norway" panose="020B0500030000000000" pitchFamily="34" charset="77"/>
              </a:rPr>
              <a:t>Minst 30 i</a:t>
            </a:r>
          </a:p>
          <a:p>
            <a:pPr algn="ctr"/>
            <a:r>
              <a:rPr lang="nb-NO">
                <a:solidFill>
                  <a:schemeClr val="bg1"/>
                </a:solidFill>
                <a:latin typeface="Innovation Norway" panose="020B0500030000000000" pitchFamily="34" charset="77"/>
              </a:rPr>
              <a:t>fontstørrelse</a:t>
            </a:r>
            <a:endParaRPr lang="en-NO">
              <a:solidFill>
                <a:schemeClr val="bg1"/>
              </a:solidFill>
              <a:latin typeface="Innovation Norway" panose="020B0500030000000000" pitchFamily="34" charset="77"/>
            </a:endParaRPr>
          </a:p>
          <a:p>
            <a:pPr algn="ctr"/>
            <a:endParaRPr lang="en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2DE350-A38C-BF4D-813D-20D0D0E955E9}"/>
              </a:ext>
            </a:extLst>
          </p:cNvPr>
          <p:cNvSpPr/>
          <p:nvPr/>
        </p:nvSpPr>
        <p:spPr>
          <a:xfrm>
            <a:off x="7440199" y="2955070"/>
            <a:ext cx="2101838" cy="1698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pPr algn="ctr"/>
            <a:r>
              <a:rPr lang="nb-NO">
                <a:solidFill>
                  <a:schemeClr val="tx1"/>
                </a:solidFill>
                <a:latin typeface="Innovation Norway" panose="020B0500030000000000" pitchFamily="34" charset="77"/>
              </a:rPr>
              <a:t>Maks 10</a:t>
            </a:r>
          </a:p>
          <a:p>
            <a:pPr algn="ctr"/>
            <a:r>
              <a:rPr lang="nb-NO">
                <a:solidFill>
                  <a:schemeClr val="tx1"/>
                </a:solidFill>
                <a:latin typeface="Innovation Norway" panose="020B0500030000000000" pitchFamily="34" charset="77"/>
              </a:rPr>
              <a:t>lysbilder</a:t>
            </a:r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B1BA76-BFA7-544F-820C-E853741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9029037" cy="1288800"/>
          </a:xfrm>
        </p:spPr>
        <p:txBody>
          <a:bodyPr/>
          <a:lstStyle/>
          <a:p>
            <a:r>
              <a:rPr lang="nb-NO"/>
              <a:t>Tre huskeregler for utarbeidelse av en god presentasjon</a:t>
            </a:r>
            <a:endParaRPr lang="en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D22B2-B6ED-9746-A793-A2FA845E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7</a:t>
            </a:fld>
            <a:endParaRPr lang="en-N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6D0AD0-EBB5-4441-BA9C-E80EF77DEC3B}"/>
              </a:ext>
            </a:extLst>
          </p:cNvPr>
          <p:cNvSpPr/>
          <p:nvPr/>
        </p:nvSpPr>
        <p:spPr>
          <a:xfrm>
            <a:off x="8104777" y="2792887"/>
            <a:ext cx="3593989" cy="3636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r>
              <a:rPr lang="en-NO">
                <a:solidFill>
                  <a:schemeClr val="tx1"/>
                </a:solidFill>
                <a:latin typeface="Innovation Norway" panose="020B0500030000000000" pitchFamily="34" charset="77"/>
              </a:rPr>
              <a:t>Samhandlings-</a:t>
            </a:r>
          </a:p>
          <a:p>
            <a:r>
              <a:rPr lang="en-NO">
                <a:solidFill>
                  <a:schemeClr val="tx1"/>
                </a:solidFill>
                <a:latin typeface="Innovation Norway" panose="020B0500030000000000" pitchFamily="34" charset="77"/>
              </a:rPr>
              <a:t>kompetanse</a:t>
            </a:r>
          </a:p>
          <a:p>
            <a:pPr algn="ctr"/>
            <a:endParaRPr lang="en-N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557F0E-6D57-2447-820A-152335572DCD}"/>
              </a:ext>
            </a:extLst>
          </p:cNvPr>
          <p:cNvSpPr/>
          <p:nvPr/>
        </p:nvSpPr>
        <p:spPr>
          <a:xfrm>
            <a:off x="9542036" y="2955070"/>
            <a:ext cx="2361963" cy="1698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pPr algn="ctr"/>
            <a:r>
              <a:rPr lang="nb-NO">
                <a:solidFill>
                  <a:schemeClr val="tx1"/>
                </a:solidFill>
                <a:latin typeface="Innovation Norway" panose="020B0500030000000000" pitchFamily="34" charset="77"/>
              </a:rPr>
              <a:t>Maks 20 minutter</a:t>
            </a:r>
            <a:endParaRPr lang="en-NO">
              <a:solidFill>
                <a:schemeClr val="tx1"/>
              </a:solidFill>
              <a:latin typeface="Innovation Norway" panose="020B0500030000000000" pitchFamily="34" charset="77"/>
            </a:endParaRPr>
          </a:p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4E6AB2-7127-3839-3521-57ADD676A272}"/>
              </a:ext>
            </a:extLst>
          </p:cNvPr>
          <p:cNvSpPr txBox="1">
            <a:spLocks/>
          </p:cNvSpPr>
          <p:nvPr/>
        </p:nvSpPr>
        <p:spPr>
          <a:xfrm>
            <a:off x="288000" y="2757600"/>
            <a:ext cx="5172001" cy="35604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500"/>
              <a:t>Gjør presentasjonen kort og konsis, og sørg for at den visuelle utformingen gjør det enkelt for publikum å få med seg innholdet.</a:t>
            </a:r>
          </a:p>
        </p:txBody>
      </p:sp>
    </p:spTree>
    <p:extLst>
      <p:ext uri="{BB962C8B-B14F-4D97-AF65-F5344CB8AC3E}">
        <p14:creationId xmlns:p14="http://schemas.microsoft.com/office/powerpoint/2010/main" val="28450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2942E-A4B0-B746-A2FE-97C74F6E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Slik bygger du opp presentasjonen din</a:t>
            </a:r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363EE-3AE2-7B42-B021-DBA9991E7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8</a:t>
            </a:fld>
            <a:endParaRPr lang="en-NO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21A8825B-73C1-8A4F-AC8B-AD09B09D0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13708" r="232" b="39362"/>
          <a:stretch/>
        </p:blipFill>
        <p:spPr>
          <a:xfrm>
            <a:off x="279400" y="2786063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083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DB8957C-2DC0-1765-E581-1E3E4209CB29}"/>
              </a:ext>
            </a:extLst>
          </p:cNvPr>
          <p:cNvSpPr/>
          <p:nvPr/>
        </p:nvSpPr>
        <p:spPr>
          <a:xfrm>
            <a:off x="6734432" y="2850933"/>
            <a:ext cx="5177425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1. Tittel på temaet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Her skal du kort og konkret beskrive hva selskapet ditt arbeider med. For eksempel: «Vi selger PC-er». </a:t>
            </a:r>
          </a:p>
          <a:p>
            <a:r>
              <a:rPr lang="nb-NO"/>
              <a:t>Dersom man har definert en forretningsidé, visjon eller verdier kan det være fint å få med her.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9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21F12979-24A7-610B-E98B-51E419598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 gjerne et bilde som illustrerer selskapets spisskompetanse.</a:t>
            </a:r>
          </a:p>
        </p:txBody>
      </p:sp>
      <p:pic>
        <p:nvPicPr>
          <p:cNvPr id="6" name="Grafikk 5" descr="Åpning kontur">
            <a:extLst>
              <a:ext uri="{FF2B5EF4-FFF2-40B4-BE49-F238E27FC236}">
                <a16:creationId xmlns:a16="http://schemas.microsoft.com/office/drawing/2014/main" id="{63CA6A86-64A7-7E4B-C79A-5F441DA5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4728" y="4212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novasjon Norge_1">
      <a:dk1>
        <a:srgbClr val="000000"/>
      </a:dk1>
      <a:lt1>
        <a:srgbClr val="FFFFFF"/>
      </a:lt1>
      <a:dk2>
        <a:srgbClr val="7E7F7E"/>
      </a:dk2>
      <a:lt2>
        <a:srgbClr val="FEFFFF"/>
      </a:lt2>
      <a:accent1>
        <a:srgbClr val="FF0101"/>
      </a:accent1>
      <a:accent2>
        <a:srgbClr val="3BFB8D"/>
      </a:accent2>
      <a:accent3>
        <a:srgbClr val="57D6FC"/>
      </a:accent3>
      <a:accent4>
        <a:srgbClr val="000000"/>
      </a:accent4>
      <a:accent5>
        <a:srgbClr val="FFF672"/>
      </a:accent5>
      <a:accent6>
        <a:srgbClr val="C7C8CA"/>
      </a:accent6>
      <a:hlink>
        <a:srgbClr val="000000"/>
      </a:hlink>
      <a:folHlink>
        <a:srgbClr val="3BFD8D"/>
      </a:folHlink>
    </a:clrScheme>
    <a:fontScheme name="Custom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_PPT_19.05.21" id="{909F4E3D-319D-104B-932B-D6604FBF1B4B}" vid="{FC303AF3-257D-AA40-B615-9474D68A9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02034f-0365-47ea-9b01-ad9f7af41abd" xsi:nil="true"/>
    <lcf76f155ced4ddcb4097134ff3c332f xmlns="c91c1fee-8b40-4d4b-87d1-27e7defc65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668B0A02DC5F40A15F51C5837ECA81" ma:contentTypeVersion="16" ma:contentTypeDescription="Opprett et nytt dokument." ma:contentTypeScope="" ma:versionID="b50575f7aacd8f2ce867818274a0bf29">
  <xsd:schema xmlns:xsd="http://www.w3.org/2001/XMLSchema" xmlns:xs="http://www.w3.org/2001/XMLSchema" xmlns:p="http://schemas.microsoft.com/office/2006/metadata/properties" xmlns:ns2="c91c1fee-8b40-4d4b-87d1-27e7defc65ed" xmlns:ns3="1602034f-0365-47ea-9b01-ad9f7af41abd" targetNamespace="http://schemas.microsoft.com/office/2006/metadata/properties" ma:root="true" ma:fieldsID="0ed9f854845e9a2294589527185fa275" ns2:_="" ns3:_="">
    <xsd:import namespace="c91c1fee-8b40-4d4b-87d1-27e7defc65ed"/>
    <xsd:import namespace="1602034f-0365-47ea-9b01-ad9f7af41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1fee-8b40-4d4b-87d1-27e7defc6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99f5f9f-f7ee-4d96-9375-7734c5854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2034f-0365-47ea-9b01-ad9f7af41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6b0e4e-30d0-4d31-8a86-0175907964be}" ma:internalName="TaxCatchAll" ma:showField="CatchAllData" ma:web="1602034f-0365-47ea-9b01-ad9f7af41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C4F401-A2C4-49C7-B50A-635DD26F577E}">
  <ds:schemaRefs>
    <ds:schemaRef ds:uri="1602034f-0365-47ea-9b01-ad9f7af41abd"/>
    <ds:schemaRef ds:uri="c91c1fee-8b40-4d4b-87d1-27e7defc6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069ECF-2F7E-4A67-B519-9A8F2441C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0FD54-085E-47AD-916D-DCBAE884C751}">
  <ds:schemaRefs>
    <ds:schemaRef ds:uri="1602034f-0365-47ea-9b01-ad9f7af41abd"/>
    <ds:schemaRef ds:uri="c91c1fee-8b40-4d4b-87d1-27e7defc6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Tips til presentasjon</vt:lpstr>
      <vt:lpstr>Målsetting</vt:lpstr>
      <vt:lpstr>Hvorfor presentere?</vt:lpstr>
      <vt:lpstr>Viktige valg for presentasjonen</vt:lpstr>
      <vt:lpstr>Tips og triks</vt:lpstr>
      <vt:lpstr>Husk at kommunikasjon er mer enn bare ord</vt:lpstr>
      <vt:lpstr>Tre huskeregler for utarbeidelse av en god presentasjon</vt:lpstr>
      <vt:lpstr>Slik bygger du opp presentasjonen din</vt:lpstr>
      <vt:lpstr>1. Tittel på temaet</vt:lpstr>
      <vt:lpstr>2. Problem/behov</vt:lpstr>
      <vt:lpstr>3. Løsningen</vt:lpstr>
      <vt:lpstr>4. Kost/nytte</vt:lpstr>
      <vt:lpstr>5. Referanser</vt:lpstr>
      <vt:lpstr>6. Unikt og skalerbart</vt:lpstr>
      <vt:lpstr>7. Demonstrasjon</vt:lpstr>
      <vt:lpstr>8. Markedsføring og salg</vt:lpstr>
      <vt:lpstr>9. Konkurrentanalyse</vt:lpstr>
      <vt:lpstr>10. Vinnerteamet</vt:lpstr>
      <vt:lpstr>11. Fremdriften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Adrian Wollum</dc:creator>
  <cp:revision>1</cp:revision>
  <dcterms:created xsi:type="dcterms:W3CDTF">2021-02-23T10:22:31Z</dcterms:created>
  <dcterms:modified xsi:type="dcterms:W3CDTF">2022-11-11T11:31:21Z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0x0101006C668B0A02DC5F40A15F51C5837ECA81</vt:lpwstr>
  </property>
  <property fmtid="{D5CDD505-2E9C-101B-9397-08002B2CF9AE}" pid="3" name="MediaServiceImageTags">
    <vt:lpwstr/>
  </property>
</Properties>
</file>