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899" r:id="rId5"/>
    <p:sldId id="1113" r:id="rId6"/>
    <p:sldId id="1114" r:id="rId7"/>
    <p:sldId id="1115" r:id="rId8"/>
    <p:sldId id="1116" r:id="rId9"/>
    <p:sldId id="1117" r:id="rId10"/>
    <p:sldId id="1118" r:id="rId11"/>
    <p:sldId id="1119" r:id="rId12"/>
    <p:sldId id="1120" r:id="rId13"/>
    <p:sldId id="1121" r:id="rId14"/>
    <p:sldId id="1122" r:id="rId15"/>
    <p:sldId id="1123" r:id="rId16"/>
    <p:sldId id="1124" r:id="rId17"/>
    <p:sldId id="1125" r:id="rId18"/>
    <p:sldId id="1126" r:id="rId19"/>
    <p:sldId id="1127" r:id="rId20"/>
    <p:sldId id="1128" r:id="rId21"/>
    <p:sldId id="1129" r:id="rId22"/>
    <p:sldId id="1130" r:id="rId23"/>
    <p:sldId id="1131" r:id="rId24"/>
    <p:sldId id="1132" r:id="rId25"/>
    <p:sldId id="1133" r:id="rId26"/>
    <p:sldId id="1134" r:id="rId27"/>
    <p:sldId id="1135" r:id="rId28"/>
    <p:sldId id="1136" r:id="rId29"/>
    <p:sldId id="11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ald Johansen" initials="RJ" lastIdx="1" clrIdx="0">
    <p:extLst>
      <p:ext uri="{19B8F6BF-5375-455C-9EA6-DF929625EA0E}">
        <p15:presenceInfo xmlns:p15="http://schemas.microsoft.com/office/powerpoint/2012/main" userId="03c5375b01c0da64" providerId="Windows Live"/>
      </p:ext>
    </p:extLst>
  </p:cmAuthor>
  <p:cmAuthor id="2" name="Synne Knutsen" initials="SK" lastIdx="37" clrIdx="1">
    <p:extLst>
      <p:ext uri="{19B8F6BF-5375-455C-9EA6-DF929625EA0E}">
        <p15:presenceInfo xmlns:p15="http://schemas.microsoft.com/office/powerpoint/2012/main" userId="S::synne@try.no::bd159e64-f90e-4da7-97c1-82ee6c0b4ead" providerId="AD"/>
      </p:ext>
    </p:extLst>
  </p:cmAuthor>
  <p:cmAuthor id="3" name="Martine Klovholt Siggerud" initials="MKS" lastIdx="1" clrIdx="2">
    <p:extLst>
      <p:ext uri="{19B8F6BF-5375-455C-9EA6-DF929625EA0E}">
        <p15:presenceInfo xmlns:p15="http://schemas.microsoft.com/office/powerpoint/2012/main" userId="S::martine.siggerud@try.no::41977762-9bf0-408d-9151-79aeb0aaf3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9F9"/>
    <a:srgbClr val="ED0000"/>
    <a:srgbClr val="D6F6FF"/>
    <a:srgbClr val="FFFEED"/>
    <a:srgbClr val="58DBFF"/>
    <a:srgbClr val="3AFF8F"/>
    <a:srgbClr val="37FF8E"/>
    <a:srgbClr val="ACEDFF"/>
    <a:srgbClr val="FFEEF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2685"/>
  </p:normalViewPr>
  <p:slideViewPr>
    <p:cSldViewPr snapToGrid="0">
      <p:cViewPr varScale="1">
        <p:scale>
          <a:sx n="79" d="100"/>
          <a:sy n="79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 Klovholt Siggerud" userId="41977762-9bf0-408d-9151-79aeb0aaf34b" providerId="ADAL" clId="{CC67981C-650A-E549-9FAF-1D5E298D8171}"/>
    <pc:docChg chg="undo custSel addSld delSld modSld">
      <pc:chgData name="Martine Klovholt Siggerud" userId="41977762-9bf0-408d-9151-79aeb0aaf34b" providerId="ADAL" clId="{CC67981C-650A-E549-9FAF-1D5E298D8171}" dt="2022-11-11T11:14:51.278" v="400" actId="14100"/>
      <pc:docMkLst>
        <pc:docMk/>
      </pc:docMkLst>
      <pc:sldChg chg="modSp mod addCm">
        <pc:chgData name="Martine Klovholt Siggerud" userId="41977762-9bf0-408d-9151-79aeb0aaf34b" providerId="ADAL" clId="{CC67981C-650A-E549-9FAF-1D5E298D8171}" dt="2022-10-26T07:29:58.582" v="378" actId="14100"/>
        <pc:sldMkLst>
          <pc:docMk/>
          <pc:sldMk cId="1130434157" sldId="899"/>
        </pc:sldMkLst>
        <pc:spChg chg="mod">
          <ac:chgData name="Martine Klovholt Siggerud" userId="41977762-9bf0-408d-9151-79aeb0aaf34b" providerId="ADAL" clId="{CC67981C-650A-E549-9FAF-1D5E298D8171}" dt="2022-10-26T07:29:58.582" v="378" actId="14100"/>
          <ac:spMkLst>
            <pc:docMk/>
            <pc:sldMk cId="1130434157" sldId="899"/>
            <ac:spMk id="3" creationId="{A4C1D7B6-F2DF-8842-A2F6-27AB2F207E8C}"/>
          </ac:spMkLst>
        </pc:spChg>
        <pc:spChg chg="mod">
          <ac:chgData name="Martine Klovholt Siggerud" userId="41977762-9bf0-408d-9151-79aeb0aaf34b" providerId="ADAL" clId="{CC67981C-650A-E549-9FAF-1D5E298D8171}" dt="2022-10-26T07:29:56.374" v="376" actId="1076"/>
          <ac:spMkLst>
            <pc:docMk/>
            <pc:sldMk cId="1130434157" sldId="899"/>
            <ac:spMk id="5" creationId="{C05870CE-EFA2-BF47-893D-0F2551388115}"/>
          </ac:spMkLst>
        </pc:spChg>
      </pc:sldChg>
      <pc:sldChg chg="addSp modSp mod">
        <pc:chgData name="Martine Klovholt Siggerud" userId="41977762-9bf0-408d-9151-79aeb0aaf34b" providerId="ADAL" clId="{CC67981C-650A-E549-9FAF-1D5E298D8171}" dt="2022-10-26T06:03:50.538" v="2" actId="1076"/>
        <pc:sldMkLst>
          <pc:docMk/>
          <pc:sldMk cId="252519503" sldId="1114"/>
        </pc:sldMkLst>
        <pc:picChg chg="add mod">
          <ac:chgData name="Martine Klovholt Siggerud" userId="41977762-9bf0-408d-9151-79aeb0aaf34b" providerId="ADAL" clId="{CC67981C-650A-E549-9FAF-1D5E298D8171}" dt="2022-10-26T06:03:50.538" v="2" actId="1076"/>
          <ac:picMkLst>
            <pc:docMk/>
            <pc:sldMk cId="252519503" sldId="1114"/>
            <ac:picMk id="5" creationId="{3F7CC036-82A6-D631-10CA-71CB1554D862}"/>
          </ac:picMkLst>
        </pc:picChg>
      </pc:sldChg>
      <pc:sldChg chg="addSp modSp">
        <pc:chgData name="Martine Klovholt Siggerud" userId="41977762-9bf0-408d-9151-79aeb0aaf34b" providerId="ADAL" clId="{CC67981C-650A-E549-9FAF-1D5E298D8171}" dt="2022-10-26T06:04:15.153" v="3"/>
        <pc:sldMkLst>
          <pc:docMk/>
          <pc:sldMk cId="2768888219" sldId="1115"/>
        </pc:sldMkLst>
        <pc:picChg chg="add mod">
          <ac:chgData name="Martine Klovholt Siggerud" userId="41977762-9bf0-408d-9151-79aeb0aaf34b" providerId="ADAL" clId="{CC67981C-650A-E549-9FAF-1D5E298D8171}" dt="2022-10-26T06:04:15.153" v="3"/>
          <ac:picMkLst>
            <pc:docMk/>
            <pc:sldMk cId="2768888219" sldId="1115"/>
            <ac:picMk id="7" creationId="{31B12021-F832-FC13-9F29-580562924D31}"/>
          </ac:picMkLst>
        </pc:picChg>
      </pc:sldChg>
      <pc:sldChg chg="addSp modSp mod">
        <pc:chgData name="Martine Klovholt Siggerud" userId="41977762-9bf0-408d-9151-79aeb0aaf34b" providerId="ADAL" clId="{CC67981C-650A-E549-9FAF-1D5E298D8171}" dt="2022-10-26T06:04:53.244" v="7" actId="14100"/>
        <pc:sldMkLst>
          <pc:docMk/>
          <pc:sldMk cId="2664796371" sldId="1117"/>
        </pc:sldMkLst>
        <pc:picChg chg="add mod">
          <ac:chgData name="Martine Klovholt Siggerud" userId="41977762-9bf0-408d-9151-79aeb0aaf34b" providerId="ADAL" clId="{CC67981C-650A-E549-9FAF-1D5E298D8171}" dt="2022-10-26T06:04:53.244" v="7" actId="14100"/>
          <ac:picMkLst>
            <pc:docMk/>
            <pc:sldMk cId="2664796371" sldId="1117"/>
            <ac:picMk id="5" creationId="{01A600F9-A331-CA9E-DF81-A948E7593147}"/>
          </ac:picMkLst>
        </pc:picChg>
      </pc:sldChg>
      <pc:sldChg chg="addSp delSp modSp mod">
        <pc:chgData name="Martine Klovholt Siggerud" userId="41977762-9bf0-408d-9151-79aeb0aaf34b" providerId="ADAL" clId="{CC67981C-650A-E549-9FAF-1D5E298D8171}" dt="2022-10-26T06:07:32.489" v="13" actId="14100"/>
        <pc:sldMkLst>
          <pc:docMk/>
          <pc:sldMk cId="2748309787" sldId="1118"/>
        </pc:sldMkLst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7" creationId="{2C102F70-5F21-656B-4011-01E5F6FE0344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8" creationId="{31943290-7019-8B25-C681-AAA4B655F5F7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9" creationId="{01547BFE-B736-5E7D-E381-A49F0418FA69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0" creationId="{60D7E056-BCCC-9F36-099E-24DD58FD405E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2" creationId="{7B9CD5E4-3C10-ADA9-6D79-EE3395FC0E41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3" creationId="{51624A7A-0497-4591-B896-F50F40F416A6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4" creationId="{8AA07545-450A-EA95-311F-A2E44B591179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5" creationId="{FAD453E4-DD0F-C2DB-C213-0917CAA2A555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6" creationId="{487DBB11-CEF6-E088-90FB-01ACA367C0F7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7" creationId="{523FC53B-A869-07DE-D4F3-775D6514FF45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8" creationId="{A02123E6-4854-8374-96E5-2A6865F85093}"/>
          </ac:spMkLst>
        </pc:spChg>
        <pc:spChg chg="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19" creationId="{5B6FE221-8F98-86B0-75EA-B3952ED5C991}"/>
          </ac:spMkLst>
        </pc:spChg>
        <pc:spChg chg="add mod">
          <ac:chgData name="Martine Klovholt Siggerud" userId="41977762-9bf0-408d-9151-79aeb0aaf34b" providerId="ADAL" clId="{CC67981C-650A-E549-9FAF-1D5E298D8171}" dt="2022-10-26T06:07:32.489" v="13" actId="14100"/>
          <ac:spMkLst>
            <pc:docMk/>
            <pc:sldMk cId="2748309787" sldId="1118"/>
            <ac:spMk id="20" creationId="{F60598F3-04BB-2E80-DF84-55546586C66E}"/>
          </ac:spMkLst>
        </pc:spChg>
        <pc:spChg chg="add 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21" creationId="{A3033240-05CA-9420-2638-63A9379B20DB}"/>
          </ac:spMkLst>
        </pc:spChg>
        <pc:spChg chg="add 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22" creationId="{54649E4F-F503-9921-6DFE-8FF519F78CF4}"/>
          </ac:spMkLst>
        </pc:spChg>
        <pc:spChg chg="add 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23" creationId="{E39CF317-513F-D802-C941-4FD18417403F}"/>
          </ac:spMkLst>
        </pc:spChg>
        <pc:spChg chg="add 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24" creationId="{F675E0AF-899D-E6A3-ABB2-3E83E626162B}"/>
          </ac:spMkLst>
        </pc:spChg>
        <pc:spChg chg="add mod">
          <ac:chgData name="Martine Klovholt Siggerud" userId="41977762-9bf0-408d-9151-79aeb0aaf34b" providerId="ADAL" clId="{CC67981C-650A-E549-9FAF-1D5E298D8171}" dt="2022-10-26T06:06:01.772" v="10"/>
          <ac:spMkLst>
            <pc:docMk/>
            <pc:sldMk cId="2748309787" sldId="1118"/>
            <ac:spMk id="25" creationId="{57CE3E83-9313-7817-5762-EC7F7B490262}"/>
          </ac:spMkLst>
        </pc:spChg>
        <pc:grpChg chg="add mod">
          <ac:chgData name="Martine Klovholt Siggerud" userId="41977762-9bf0-408d-9151-79aeb0aaf34b" providerId="ADAL" clId="{CC67981C-650A-E549-9FAF-1D5E298D8171}" dt="2022-10-26T06:06:01.772" v="10"/>
          <ac:grpSpMkLst>
            <pc:docMk/>
            <pc:sldMk cId="2748309787" sldId="1118"/>
            <ac:grpSpMk id="5" creationId="{8AE045F8-91CB-FEA1-8926-E1CB8CAA4A18}"/>
          </ac:grpSpMkLst>
        </pc:grpChg>
        <pc:picChg chg="add mod">
          <ac:chgData name="Martine Klovholt Siggerud" userId="41977762-9bf0-408d-9151-79aeb0aaf34b" providerId="ADAL" clId="{CC67981C-650A-E549-9FAF-1D5E298D8171}" dt="2022-10-26T06:06:01.772" v="10"/>
          <ac:picMkLst>
            <pc:docMk/>
            <pc:sldMk cId="2748309787" sldId="1118"/>
            <ac:picMk id="4" creationId="{510C8B16-C53C-E2F6-76DE-A3651953563A}"/>
          </ac:picMkLst>
        </pc:picChg>
        <pc:picChg chg="del">
          <ac:chgData name="Martine Klovholt Siggerud" userId="41977762-9bf0-408d-9151-79aeb0aaf34b" providerId="ADAL" clId="{CC67981C-650A-E549-9FAF-1D5E298D8171}" dt="2022-10-26T06:06:01.006" v="9" actId="478"/>
          <ac:picMkLst>
            <pc:docMk/>
            <pc:sldMk cId="2748309787" sldId="1118"/>
            <ac:picMk id="11" creationId="{022261A3-7514-B2BE-1EE3-603271901CB9}"/>
          </ac:picMkLst>
        </pc:picChg>
        <pc:cxnChg chg="add mod">
          <ac:chgData name="Martine Klovholt Siggerud" userId="41977762-9bf0-408d-9151-79aeb0aaf34b" providerId="ADAL" clId="{CC67981C-650A-E549-9FAF-1D5E298D8171}" dt="2022-10-26T06:06:01.772" v="10"/>
          <ac:cxnSpMkLst>
            <pc:docMk/>
            <pc:sldMk cId="2748309787" sldId="1118"/>
            <ac:cxnSpMk id="2" creationId="{3D600BD3-20D2-A655-4494-050A4AAE62AC}"/>
          </ac:cxnSpMkLst>
        </pc:cxnChg>
      </pc:sldChg>
      <pc:sldChg chg="addSp delSp modSp mod">
        <pc:chgData name="Martine Klovholt Siggerud" userId="41977762-9bf0-408d-9151-79aeb0aaf34b" providerId="ADAL" clId="{CC67981C-650A-E549-9FAF-1D5E298D8171}" dt="2022-11-11T11:14:51.278" v="400" actId="14100"/>
        <pc:sldMkLst>
          <pc:docMk/>
          <pc:sldMk cId="1492064911" sldId="1120"/>
        </pc:sldMkLst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2" creationId="{1C1A032A-6511-7012-6DC2-4C9BB7A68A48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" creationId="{B51B9F18-8EDA-E7E4-9C33-7155D6FB1E30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5" creationId="{F1697A6E-8714-6F7C-AF67-4BE7B393D9E2}"/>
          </ac:spMkLst>
        </pc:spChg>
        <pc:spChg chg="mod">
          <ac:chgData name="Martine Klovholt Siggerud" userId="41977762-9bf0-408d-9151-79aeb0aaf34b" providerId="ADAL" clId="{CC67981C-650A-E549-9FAF-1D5E298D8171}" dt="2022-10-26T06:18:35.879" v="171" actId="1076"/>
          <ac:spMkLst>
            <pc:docMk/>
            <pc:sldMk cId="1492064911" sldId="1120"/>
            <ac:spMk id="6" creationId="{23B1BA76-BFA7-544F-820C-E853741F7386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7" creationId="{D602AB47-10A2-B945-4BDE-5C58EAC006CF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8" creationId="{2F110A9B-5BA4-77D1-8A9D-6E36E7867E67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2" creationId="{87598213-8D23-8816-BDEF-167B867FCC5A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3" creationId="{789700E8-37AC-5E70-9F3F-D463A9208B33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4" creationId="{4AE07C13-5DCB-70A7-1733-9AC8EF604189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5" creationId="{469D12EE-FB18-84F7-A154-196F2FED804F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6" creationId="{46080023-3153-41A6-9836-B21036AADE01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7" creationId="{0A7F79D9-DD31-C958-0C40-1C337997C1F3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8" creationId="{01FAB18A-BC26-9054-116E-B413B0AC8800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19" creationId="{288B3863-08D0-B452-DED1-27A096D779E8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0" creationId="{20C98411-DBB6-793B-44F6-033214319A6F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1" creationId="{44D5AC65-56F0-2B77-9867-3B205EDA6745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2" creationId="{5C2B4D80-93FA-13E4-72EF-2C70F1804F32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3" creationId="{2CCBACBD-8175-1062-F887-FA08ADAEEAD2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4" creationId="{8F21DDAB-3D65-C201-990F-565F21AFFB36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5" creationId="{A799FEDB-CBED-2003-3F93-443B489B6497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6" creationId="{E9A20A62-D57E-E788-2628-3FC133F8362F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7" creationId="{AC3C9485-0047-A91C-190C-B32DC7EC2AC6}"/>
          </ac:spMkLst>
        </pc:spChg>
        <pc:spChg chg="mod">
          <ac:chgData name="Martine Klovholt Siggerud" userId="41977762-9bf0-408d-9151-79aeb0aaf34b" providerId="ADAL" clId="{CC67981C-650A-E549-9FAF-1D5E298D8171}" dt="2022-10-26T06:11:16.317" v="55" actId="1076"/>
          <ac:spMkLst>
            <pc:docMk/>
            <pc:sldMk cId="1492064911" sldId="1120"/>
            <ac:spMk id="28" creationId="{DC390371-9F04-37A3-DCAE-CA23B101585C}"/>
          </ac:spMkLst>
        </pc:spChg>
        <pc:spChg chg="add del mod">
          <ac:chgData name="Martine Klovholt Siggerud" userId="41977762-9bf0-408d-9151-79aeb0aaf34b" providerId="ADAL" clId="{CC67981C-650A-E549-9FAF-1D5E298D8171}" dt="2022-10-26T06:11:10.849" v="54" actId="478"/>
          <ac:spMkLst>
            <pc:docMk/>
            <pc:sldMk cId="1492064911" sldId="1120"/>
            <ac:spMk id="29" creationId="{A73D92AA-7592-D920-89A8-0D535A9386EE}"/>
          </ac:spMkLst>
        </pc:spChg>
        <pc:spChg chg="add del mod">
          <ac:chgData name="Martine Klovholt Siggerud" userId="41977762-9bf0-408d-9151-79aeb0aaf34b" providerId="ADAL" clId="{CC67981C-650A-E549-9FAF-1D5E298D8171}" dt="2022-10-26T06:13:04.299" v="69" actId="478"/>
          <ac:spMkLst>
            <pc:docMk/>
            <pc:sldMk cId="1492064911" sldId="1120"/>
            <ac:spMk id="32" creationId="{C0E637F6-47FB-8F68-B749-DC33CD8C25EE}"/>
          </ac:spMkLst>
        </pc:spChg>
        <pc:spChg chg="add del mod">
          <ac:chgData name="Martine Klovholt Siggerud" userId="41977762-9bf0-408d-9151-79aeb0aaf34b" providerId="ADAL" clId="{CC67981C-650A-E549-9FAF-1D5E298D8171}" dt="2022-10-26T06:13:04.299" v="69" actId="478"/>
          <ac:spMkLst>
            <pc:docMk/>
            <pc:sldMk cId="1492064911" sldId="1120"/>
            <ac:spMk id="33" creationId="{AC41C22E-3882-1DD1-9486-AFDE0423FA24}"/>
          </ac:spMkLst>
        </pc:spChg>
        <pc:spChg chg="add del mod">
          <ac:chgData name="Martine Klovholt Siggerud" userId="41977762-9bf0-408d-9151-79aeb0aaf34b" providerId="ADAL" clId="{CC67981C-650A-E549-9FAF-1D5E298D8171}" dt="2022-10-26T06:13:04.299" v="69" actId="478"/>
          <ac:spMkLst>
            <pc:docMk/>
            <pc:sldMk cId="1492064911" sldId="1120"/>
            <ac:spMk id="34" creationId="{23D01006-9E5A-F9A5-813E-4E676A479661}"/>
          </ac:spMkLst>
        </pc:spChg>
        <pc:spChg chg="add del mod">
          <ac:chgData name="Martine Klovholt Siggerud" userId="41977762-9bf0-408d-9151-79aeb0aaf34b" providerId="ADAL" clId="{CC67981C-650A-E549-9FAF-1D5E298D8171}" dt="2022-10-26T06:13:18.003" v="72" actId="478"/>
          <ac:spMkLst>
            <pc:docMk/>
            <pc:sldMk cId="1492064911" sldId="1120"/>
            <ac:spMk id="35" creationId="{03F936A5-C4D8-0350-C2AB-5CB1B96D16F1}"/>
          </ac:spMkLst>
        </pc:spChg>
        <pc:spChg chg="add del mod">
          <ac:chgData name="Martine Klovholt Siggerud" userId="41977762-9bf0-408d-9151-79aeb0aaf34b" providerId="ADAL" clId="{CC67981C-650A-E549-9FAF-1D5E298D8171}" dt="2022-10-26T06:13:18.003" v="72" actId="478"/>
          <ac:spMkLst>
            <pc:docMk/>
            <pc:sldMk cId="1492064911" sldId="1120"/>
            <ac:spMk id="36" creationId="{DC7FEA63-F6C4-AC78-4C1B-363BE652CF33}"/>
          </ac:spMkLst>
        </pc:spChg>
        <pc:spChg chg="add del mod">
          <ac:chgData name="Martine Klovholt Siggerud" userId="41977762-9bf0-408d-9151-79aeb0aaf34b" providerId="ADAL" clId="{CC67981C-650A-E549-9FAF-1D5E298D8171}" dt="2022-10-26T06:13:18.003" v="72" actId="478"/>
          <ac:spMkLst>
            <pc:docMk/>
            <pc:sldMk cId="1492064911" sldId="1120"/>
            <ac:spMk id="37" creationId="{C36A8157-F11A-BD9E-7D96-2FCF19ADA2B3}"/>
          </ac:spMkLst>
        </pc:spChg>
        <pc:spChg chg="add del mod">
          <ac:chgData name="Martine Klovholt Siggerud" userId="41977762-9bf0-408d-9151-79aeb0aaf34b" providerId="ADAL" clId="{CC67981C-650A-E549-9FAF-1D5E298D8171}" dt="2022-10-26T06:13:18.003" v="72" actId="478"/>
          <ac:spMkLst>
            <pc:docMk/>
            <pc:sldMk cId="1492064911" sldId="1120"/>
            <ac:spMk id="38" creationId="{DB385293-BFC0-67B4-EEBB-9B38DAC80212}"/>
          </ac:spMkLst>
        </pc:spChg>
        <pc:spChg chg="mod topLvl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39" creationId="{C66C8E8F-C4AF-3F6E-2C86-60B7A769ED9F}"/>
          </ac:spMkLst>
        </pc:spChg>
        <pc:spChg chg="mod topLvl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1" creationId="{9EDDEDEB-DAD1-B18D-2B92-E727C1FF742D}"/>
          </ac:spMkLst>
        </pc:spChg>
        <pc:spChg chg="mod topLvl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2" creationId="{08D716CB-FDA3-4C55-5C0F-E7C315526EC6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4" creationId="{60E53B43-AD9E-5B09-9354-6B0AFC10E305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5" creationId="{AFAC32F2-2C47-CE3E-3FDE-11DE1BEB88F7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6" creationId="{ED64C94D-7AA2-8378-9C90-9F38E4C6FE24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7" creationId="{28663334-12D5-67A2-AF1A-55A7774455C1}"/>
          </ac:spMkLst>
        </pc:spChg>
        <pc:spChg chg="add mod">
          <ac:chgData name="Martine Klovholt Siggerud" userId="41977762-9bf0-408d-9151-79aeb0aaf34b" providerId="ADAL" clId="{CC67981C-650A-E549-9FAF-1D5E298D8171}" dt="2022-11-11T11:14:51.278" v="400" actId="14100"/>
          <ac:spMkLst>
            <pc:docMk/>
            <pc:sldMk cId="1492064911" sldId="1120"/>
            <ac:spMk id="48" creationId="{48B0B800-4434-56A2-932A-2EA8C9AF176B}"/>
          </ac:spMkLst>
        </pc:spChg>
        <pc:spChg chg="add del">
          <ac:chgData name="Martine Klovholt Siggerud" userId="41977762-9bf0-408d-9151-79aeb0aaf34b" providerId="ADAL" clId="{CC67981C-650A-E549-9FAF-1D5E298D8171}" dt="2022-10-26T06:21:37.915" v="205" actId="478"/>
          <ac:spMkLst>
            <pc:docMk/>
            <pc:sldMk cId="1492064911" sldId="1120"/>
            <ac:spMk id="74" creationId="{20C2E300-FF43-7AD8-CFAA-F7D704EBEE27}"/>
          </ac:spMkLst>
        </pc:spChg>
        <pc:grpChg chg="del mod">
          <ac:chgData name="Martine Klovholt Siggerud" userId="41977762-9bf0-408d-9151-79aeb0aaf34b" providerId="ADAL" clId="{CC67981C-650A-E549-9FAF-1D5E298D8171}" dt="2022-10-26T06:11:16.967" v="56" actId="478"/>
          <ac:grpSpMkLst>
            <pc:docMk/>
            <pc:sldMk cId="1492064911" sldId="1120"/>
            <ac:grpSpMk id="9" creationId="{5793E81D-208B-2799-AA69-ABEFAB5EDC74}"/>
          </ac:grpSpMkLst>
        </pc:grpChg>
        <pc:grpChg chg="mod">
          <ac:chgData name="Martine Klovholt Siggerud" userId="41977762-9bf0-408d-9151-79aeb0aaf34b" providerId="ADAL" clId="{CC67981C-650A-E549-9FAF-1D5E298D8171}" dt="2022-11-11T11:14:51.278" v="400" actId="14100"/>
          <ac:grpSpMkLst>
            <pc:docMk/>
            <pc:sldMk cId="1492064911" sldId="1120"/>
            <ac:grpSpMk id="9" creationId="{99E72A9F-6726-EEB1-8EE5-7A7D52E51562}"/>
          </ac:grpSpMkLst>
        </pc:grpChg>
        <pc:grpChg chg="mod">
          <ac:chgData name="Martine Klovholt Siggerud" userId="41977762-9bf0-408d-9151-79aeb0aaf34b" providerId="ADAL" clId="{CC67981C-650A-E549-9FAF-1D5E298D8171}" dt="2022-10-26T06:11:16.317" v="55" actId="1076"/>
          <ac:grpSpMkLst>
            <pc:docMk/>
            <pc:sldMk cId="1492064911" sldId="1120"/>
            <ac:grpSpMk id="10" creationId="{22FB8ED3-88BE-789B-452D-4A60B2A6CACB}"/>
          </ac:grpSpMkLst>
        </pc:grpChg>
        <pc:grpChg chg="mod">
          <ac:chgData name="Martine Klovholt Siggerud" userId="41977762-9bf0-408d-9151-79aeb0aaf34b" providerId="ADAL" clId="{CC67981C-650A-E549-9FAF-1D5E298D8171}" dt="2022-10-26T06:11:16.317" v="55" actId="1076"/>
          <ac:grpSpMkLst>
            <pc:docMk/>
            <pc:sldMk cId="1492064911" sldId="1120"/>
            <ac:grpSpMk id="11" creationId="{AE060668-5698-C188-E489-D2CE230E8DBA}"/>
          </ac:grpSpMkLst>
        </pc:grpChg>
        <pc:grpChg chg="add mod">
          <ac:chgData name="Martine Klovholt Siggerud" userId="41977762-9bf0-408d-9151-79aeb0aaf34b" providerId="ADAL" clId="{CC67981C-650A-E549-9FAF-1D5E298D8171}" dt="2022-11-11T11:14:51.278" v="400" actId="14100"/>
          <ac:grpSpMkLst>
            <pc:docMk/>
            <pc:sldMk cId="1492064911" sldId="1120"/>
            <ac:grpSpMk id="30" creationId="{15AAC0D9-9042-AA6B-191E-D9100D06827D}"/>
          </ac:grpSpMkLst>
        </pc:grpChg>
        <pc:grpChg chg="add del mod">
          <ac:chgData name="Martine Klovholt Siggerud" userId="41977762-9bf0-408d-9151-79aeb0aaf34b" providerId="ADAL" clId="{CC67981C-650A-E549-9FAF-1D5E298D8171}" dt="2022-10-26T06:17:27.606" v="155" actId="165"/>
          <ac:grpSpMkLst>
            <pc:docMk/>
            <pc:sldMk cId="1492064911" sldId="1120"/>
            <ac:grpSpMk id="43" creationId="{755474E5-BFF2-436C-4121-4107B16BDDC5}"/>
          </ac:grpSpMkLst>
        </pc:grpChg>
        <pc:grpChg chg="add mod">
          <ac:chgData name="Martine Klovholt Siggerud" userId="41977762-9bf0-408d-9151-79aeb0aaf34b" providerId="ADAL" clId="{CC67981C-650A-E549-9FAF-1D5E298D8171}" dt="2022-11-11T11:14:51.278" v="400" actId="14100"/>
          <ac:grpSpMkLst>
            <pc:docMk/>
            <pc:sldMk cId="1492064911" sldId="1120"/>
            <ac:grpSpMk id="99" creationId="{032054A6-09DA-14BA-A368-3BD817971688}"/>
          </ac:grpSpMkLst>
        </pc:grpChg>
        <pc:cxnChg chg="mod topLvl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40" creationId="{A3F3F324-1A98-0E33-72C8-BDF9EFA4C9A1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49" creationId="{594C40CC-921E-8090-1BDD-80DA377163BA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50" creationId="{26A5E6B3-10A3-D0FD-FA23-513383210FD2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54" creationId="{B1D5CF2F-F97F-D1E4-A5DF-8E50F08F148F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55" creationId="{A63B4E7A-4D31-8CE9-2C24-61AD34D66053}"/>
          </ac:cxnSpMkLst>
        </pc:cxnChg>
        <pc:cxnChg chg="add mod">
          <ac:chgData name="Martine Klovholt Siggerud" userId="41977762-9bf0-408d-9151-79aeb0aaf34b" providerId="ADAL" clId="{CC67981C-650A-E549-9FAF-1D5E298D8171}" dt="2022-10-26T06:19:17.966" v="178" actId="571"/>
          <ac:cxnSpMkLst>
            <pc:docMk/>
            <pc:sldMk cId="1492064911" sldId="1120"/>
            <ac:cxnSpMk id="57" creationId="{1542A4E7-A957-E3FE-FCAE-4F85338161BD}"/>
          </ac:cxnSpMkLst>
        </pc:cxnChg>
        <pc:cxnChg chg="add mod">
          <ac:chgData name="Martine Klovholt Siggerud" userId="41977762-9bf0-408d-9151-79aeb0aaf34b" providerId="ADAL" clId="{CC67981C-650A-E549-9FAF-1D5E298D8171}" dt="2022-10-26T06:19:26.043" v="180" actId="571"/>
          <ac:cxnSpMkLst>
            <pc:docMk/>
            <pc:sldMk cId="1492064911" sldId="1120"/>
            <ac:cxnSpMk id="58" creationId="{AE008DDB-1C63-94CD-32EF-D5E7BAAF93C1}"/>
          </ac:cxnSpMkLst>
        </pc:cxnChg>
        <pc:cxnChg chg="add mod">
          <ac:chgData name="Martine Klovholt Siggerud" userId="41977762-9bf0-408d-9151-79aeb0aaf34b" providerId="ADAL" clId="{CC67981C-650A-E549-9FAF-1D5E298D8171}" dt="2022-10-26T06:19:26.043" v="180" actId="571"/>
          <ac:cxnSpMkLst>
            <pc:docMk/>
            <pc:sldMk cId="1492064911" sldId="1120"/>
            <ac:cxnSpMk id="59" creationId="{56BF2E66-0A0A-FE74-29A3-463F5B77C945}"/>
          </ac:cxnSpMkLst>
        </pc:cxnChg>
        <pc:cxnChg chg="add mod">
          <ac:chgData name="Martine Klovholt Siggerud" userId="41977762-9bf0-408d-9151-79aeb0aaf34b" providerId="ADAL" clId="{CC67981C-650A-E549-9FAF-1D5E298D8171}" dt="2022-10-26T06:19:26.043" v="180" actId="571"/>
          <ac:cxnSpMkLst>
            <pc:docMk/>
            <pc:sldMk cId="1492064911" sldId="1120"/>
            <ac:cxnSpMk id="60" creationId="{2A235C62-D05A-BCD9-2FBE-9A550FD92208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61" creationId="{0469DE6F-5CE6-F3ED-2D19-24B20F99529E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62" creationId="{20BB1825-0D17-D49C-81CA-019D59C24A7E}"/>
          </ac:cxnSpMkLst>
        </pc:cxnChg>
        <pc:cxnChg chg="add del mod">
          <ac:chgData name="Martine Klovholt Siggerud" userId="41977762-9bf0-408d-9151-79aeb0aaf34b" providerId="ADAL" clId="{CC67981C-650A-E549-9FAF-1D5E298D8171}" dt="2022-10-26T06:20:19.994" v="186" actId="478"/>
          <ac:cxnSpMkLst>
            <pc:docMk/>
            <pc:sldMk cId="1492064911" sldId="1120"/>
            <ac:cxnSpMk id="63" creationId="{AA5238FB-C569-4744-3344-B7EFA573EC22}"/>
          </ac:cxnSpMkLst>
        </pc:cxnChg>
        <pc:cxnChg chg="add del mod">
          <ac:chgData name="Martine Klovholt Siggerud" userId="41977762-9bf0-408d-9151-79aeb0aaf34b" providerId="ADAL" clId="{CC67981C-650A-E549-9FAF-1D5E298D8171}" dt="2022-10-26T06:21:12.593" v="203" actId="478"/>
          <ac:cxnSpMkLst>
            <pc:docMk/>
            <pc:sldMk cId="1492064911" sldId="1120"/>
            <ac:cxnSpMk id="65" creationId="{60B76ED5-F975-718E-2024-2D81929CB5D5}"/>
          </ac:cxnSpMkLst>
        </pc:cxnChg>
        <pc:cxnChg chg="add del">
          <ac:chgData name="Martine Klovholt Siggerud" userId="41977762-9bf0-408d-9151-79aeb0aaf34b" providerId="ADAL" clId="{CC67981C-650A-E549-9FAF-1D5E298D8171}" dt="2022-10-26T06:21:56.828" v="207" actId="11529"/>
          <ac:cxnSpMkLst>
            <pc:docMk/>
            <pc:sldMk cId="1492064911" sldId="1120"/>
            <ac:cxnSpMk id="76" creationId="{81958AA1-D9EE-BA83-053F-849CCEF613E8}"/>
          </ac:cxnSpMkLst>
        </pc:cxnChg>
        <pc:cxnChg chg="add del mod">
          <ac:chgData name="Martine Klovholt Siggerud" userId="41977762-9bf0-408d-9151-79aeb0aaf34b" providerId="ADAL" clId="{CC67981C-650A-E549-9FAF-1D5E298D8171}" dt="2022-10-26T06:22:33.767" v="212" actId="478"/>
          <ac:cxnSpMkLst>
            <pc:docMk/>
            <pc:sldMk cId="1492064911" sldId="1120"/>
            <ac:cxnSpMk id="77" creationId="{BD243633-1E8C-CB0B-6D7A-B97677F12126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80" creationId="{3E499A58-B649-D439-2548-D93848C06223}"/>
          </ac:cxnSpMkLst>
        </pc:cxnChg>
        <pc:cxnChg chg="add del mod">
          <ac:chgData name="Martine Klovholt Siggerud" userId="41977762-9bf0-408d-9151-79aeb0aaf34b" providerId="ADAL" clId="{CC67981C-650A-E549-9FAF-1D5E298D8171}" dt="2022-10-26T06:25:23.003" v="245" actId="478"/>
          <ac:cxnSpMkLst>
            <pc:docMk/>
            <pc:sldMk cId="1492064911" sldId="1120"/>
            <ac:cxnSpMk id="82" creationId="{97F97023-D056-B853-9F13-1BEBF0CF97CB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83" creationId="{37D50385-D38A-2303-9899-117CACDDF998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84" creationId="{36A4B0BB-3A21-36FC-FC0C-C354A0D1E6F1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89" creationId="{8F8570B3-1A88-ED96-20D4-62806C4D0F0C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91" creationId="{6F5A5136-A504-2AA6-3D3F-81F750A12C1B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95" creationId="{A0906BF6-FBB6-E855-08C8-7EEAC34EF710}"/>
          </ac:cxnSpMkLst>
        </pc:cxnChg>
        <pc:cxnChg chg="add mod">
          <ac:chgData name="Martine Klovholt Siggerud" userId="41977762-9bf0-408d-9151-79aeb0aaf34b" providerId="ADAL" clId="{CC67981C-650A-E549-9FAF-1D5E298D8171}" dt="2022-11-11T11:14:51.278" v="400" actId="14100"/>
          <ac:cxnSpMkLst>
            <pc:docMk/>
            <pc:sldMk cId="1492064911" sldId="1120"/>
            <ac:cxnSpMk id="98" creationId="{8B1FBD3A-E0DF-0C7E-B551-762EF0E6406E}"/>
          </ac:cxnSpMkLst>
        </pc:cxnChg>
      </pc:sldChg>
      <pc:sldChg chg="modSp mod">
        <pc:chgData name="Martine Klovholt Siggerud" userId="41977762-9bf0-408d-9151-79aeb0aaf34b" providerId="ADAL" clId="{CC67981C-650A-E549-9FAF-1D5E298D8171}" dt="2022-10-31T12:35:05.265" v="384" actId="14100"/>
        <pc:sldMkLst>
          <pc:docMk/>
          <pc:sldMk cId="3541141583" sldId="1121"/>
        </pc:sldMkLst>
        <pc:picChg chg="mod">
          <ac:chgData name="Martine Klovholt Siggerud" userId="41977762-9bf0-408d-9151-79aeb0aaf34b" providerId="ADAL" clId="{CC67981C-650A-E549-9FAF-1D5E298D8171}" dt="2022-10-26T06:26:51.844" v="263" actId="14100"/>
          <ac:picMkLst>
            <pc:docMk/>
            <pc:sldMk cId="3541141583" sldId="1121"/>
            <ac:picMk id="2" creationId="{9D3B31C0-1C30-AD95-FAB2-60D414F85FA4}"/>
          </ac:picMkLst>
        </pc:picChg>
        <pc:picChg chg="mod">
          <ac:chgData name="Martine Klovholt Siggerud" userId="41977762-9bf0-408d-9151-79aeb0aaf34b" providerId="ADAL" clId="{CC67981C-650A-E549-9FAF-1D5E298D8171}" dt="2022-10-31T12:35:05.265" v="384" actId="14100"/>
          <ac:picMkLst>
            <pc:docMk/>
            <pc:sldMk cId="3541141583" sldId="1121"/>
            <ac:picMk id="4" creationId="{7928F551-C2D6-5B48-39CC-9F7B92D22E37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27:25.327" v="271" actId="1038"/>
        <pc:sldMkLst>
          <pc:docMk/>
          <pc:sldMk cId="3640526547" sldId="1122"/>
        </pc:sldMkLst>
        <pc:picChg chg="mod">
          <ac:chgData name="Martine Klovholt Siggerud" userId="41977762-9bf0-408d-9151-79aeb0aaf34b" providerId="ADAL" clId="{CC67981C-650A-E549-9FAF-1D5E298D8171}" dt="2022-10-26T06:27:17.222" v="269" actId="14100"/>
          <ac:picMkLst>
            <pc:docMk/>
            <pc:sldMk cId="3640526547" sldId="1122"/>
            <ac:picMk id="5" creationId="{1B64DB89-699C-7256-49B1-EEEFFE8F59E5}"/>
          </ac:picMkLst>
        </pc:picChg>
        <pc:picChg chg="mod">
          <ac:chgData name="Martine Klovholt Siggerud" userId="41977762-9bf0-408d-9151-79aeb0aaf34b" providerId="ADAL" clId="{CC67981C-650A-E549-9FAF-1D5E298D8171}" dt="2022-10-26T06:27:25.327" v="271" actId="1038"/>
          <ac:picMkLst>
            <pc:docMk/>
            <pc:sldMk cId="3640526547" sldId="1122"/>
            <ac:picMk id="7" creationId="{F004FA6B-4FA0-EB00-FB52-65ABCCA508AA}"/>
          </ac:picMkLst>
        </pc:picChg>
      </pc:sldChg>
      <pc:sldChg chg="modSp">
        <pc:chgData name="Martine Klovholt Siggerud" userId="41977762-9bf0-408d-9151-79aeb0aaf34b" providerId="ADAL" clId="{CC67981C-650A-E549-9FAF-1D5E298D8171}" dt="2022-10-26T08:56:02.422" v="379" actId="403"/>
        <pc:sldMkLst>
          <pc:docMk/>
          <pc:sldMk cId="427904496" sldId="1123"/>
        </pc:sldMkLst>
        <pc:spChg chg="mod">
          <ac:chgData name="Martine Klovholt Siggerud" userId="41977762-9bf0-408d-9151-79aeb0aaf34b" providerId="ADAL" clId="{CC67981C-650A-E549-9FAF-1D5E298D8171}" dt="2022-10-26T08:56:02.422" v="379" actId="403"/>
          <ac:spMkLst>
            <pc:docMk/>
            <pc:sldMk cId="427904496" sldId="1123"/>
            <ac:spMk id="3" creationId="{20097CDC-D2AD-A94A-BAB9-720E1CE4DE00}"/>
          </ac:spMkLst>
        </pc:spChg>
        <pc:spChg chg="mod">
          <ac:chgData name="Martine Klovholt Siggerud" userId="41977762-9bf0-408d-9151-79aeb0aaf34b" providerId="ADAL" clId="{CC67981C-650A-E549-9FAF-1D5E298D8171}" dt="2022-10-26T08:56:02.422" v="379" actId="403"/>
          <ac:spMkLst>
            <pc:docMk/>
            <pc:sldMk cId="427904496" sldId="1123"/>
            <ac:spMk id="4" creationId="{6D131076-CFCB-3540-923B-A795AE5B128E}"/>
          </ac:spMkLst>
        </pc:spChg>
      </pc:sldChg>
      <pc:sldChg chg="modSp mod">
        <pc:chgData name="Martine Klovholt Siggerud" userId="41977762-9bf0-408d-9151-79aeb0aaf34b" providerId="ADAL" clId="{CC67981C-650A-E549-9FAF-1D5E298D8171}" dt="2022-10-26T06:29:05.524" v="278" actId="14100"/>
        <pc:sldMkLst>
          <pc:docMk/>
          <pc:sldMk cId="625841749" sldId="1124"/>
        </pc:sldMkLst>
        <pc:spChg chg="mod">
          <ac:chgData name="Martine Klovholt Siggerud" userId="41977762-9bf0-408d-9151-79aeb0aaf34b" providerId="ADAL" clId="{CC67981C-650A-E549-9FAF-1D5E298D8171}" dt="2022-10-26T06:28:36.577" v="273" actId="14100"/>
          <ac:spMkLst>
            <pc:docMk/>
            <pc:sldMk cId="625841749" sldId="1124"/>
            <ac:spMk id="2" creationId="{48F29021-FA65-E442-AABA-5B73BAC89E91}"/>
          </ac:spMkLst>
        </pc:spChg>
        <pc:picChg chg="mod">
          <ac:chgData name="Martine Klovholt Siggerud" userId="41977762-9bf0-408d-9151-79aeb0aaf34b" providerId="ADAL" clId="{CC67981C-650A-E549-9FAF-1D5E298D8171}" dt="2022-10-26T06:29:02.953" v="277" actId="1076"/>
          <ac:picMkLst>
            <pc:docMk/>
            <pc:sldMk cId="625841749" sldId="1124"/>
            <ac:picMk id="4" creationId="{970FB986-A41E-3F74-49C3-85AB4E8CD11B}"/>
          </ac:picMkLst>
        </pc:picChg>
        <pc:picChg chg="mod">
          <ac:chgData name="Martine Klovholt Siggerud" userId="41977762-9bf0-408d-9151-79aeb0aaf34b" providerId="ADAL" clId="{CC67981C-650A-E549-9FAF-1D5E298D8171}" dt="2022-10-26T06:29:05.524" v="278" actId="14100"/>
          <ac:picMkLst>
            <pc:docMk/>
            <pc:sldMk cId="625841749" sldId="1124"/>
            <ac:picMk id="8" creationId="{901B6F6E-3B7F-2729-6D0B-60BE900EE46D}"/>
          </ac:picMkLst>
        </pc:picChg>
      </pc:sldChg>
      <pc:sldChg chg="delSp modSp mod">
        <pc:chgData name="Martine Klovholt Siggerud" userId="41977762-9bf0-408d-9151-79aeb0aaf34b" providerId="ADAL" clId="{CC67981C-650A-E549-9FAF-1D5E298D8171}" dt="2022-10-31T12:35:48.780" v="388" actId="1076"/>
        <pc:sldMkLst>
          <pc:docMk/>
          <pc:sldMk cId="1331646996" sldId="1125"/>
        </pc:sldMkLst>
        <pc:spChg chg="del">
          <ac:chgData name="Martine Klovholt Siggerud" userId="41977762-9bf0-408d-9151-79aeb0aaf34b" providerId="ADAL" clId="{CC67981C-650A-E549-9FAF-1D5E298D8171}" dt="2022-10-26T06:33:11.450" v="304" actId="478"/>
          <ac:spMkLst>
            <pc:docMk/>
            <pc:sldMk cId="1331646996" sldId="1125"/>
            <ac:spMk id="10" creationId="{F3534E47-832B-9C42-A41C-A58563040535}"/>
          </ac:spMkLst>
        </pc:spChg>
        <pc:picChg chg="mod">
          <ac:chgData name="Martine Klovholt Siggerud" userId="41977762-9bf0-408d-9151-79aeb0aaf34b" providerId="ADAL" clId="{CC67981C-650A-E549-9FAF-1D5E298D8171}" dt="2022-10-31T12:35:47.630" v="387" actId="1076"/>
          <ac:picMkLst>
            <pc:docMk/>
            <pc:sldMk cId="1331646996" sldId="1125"/>
            <ac:picMk id="4" creationId="{56D56564-D4C8-71D5-BD70-CFDF67821254}"/>
          </ac:picMkLst>
        </pc:picChg>
        <pc:picChg chg="mod">
          <ac:chgData name="Martine Klovholt Siggerud" userId="41977762-9bf0-408d-9151-79aeb0aaf34b" providerId="ADAL" clId="{CC67981C-650A-E549-9FAF-1D5E298D8171}" dt="2022-10-31T12:35:43.664" v="385" actId="1076"/>
          <ac:picMkLst>
            <pc:docMk/>
            <pc:sldMk cId="1331646996" sldId="1125"/>
            <ac:picMk id="6" creationId="{4C6E6CE9-2CE2-336A-D922-E19F185B18EC}"/>
          </ac:picMkLst>
        </pc:picChg>
        <pc:picChg chg="mod">
          <ac:chgData name="Martine Klovholt Siggerud" userId="41977762-9bf0-408d-9151-79aeb0aaf34b" providerId="ADAL" clId="{CC67981C-650A-E549-9FAF-1D5E298D8171}" dt="2022-10-31T12:35:48.780" v="388" actId="1076"/>
          <ac:picMkLst>
            <pc:docMk/>
            <pc:sldMk cId="1331646996" sldId="1125"/>
            <ac:picMk id="7" creationId="{C288415A-6D84-70D5-3891-1D31EEF7DFB9}"/>
          </ac:picMkLst>
        </pc:picChg>
        <pc:picChg chg="mod">
          <ac:chgData name="Martine Klovholt Siggerud" userId="41977762-9bf0-408d-9151-79aeb0aaf34b" providerId="ADAL" clId="{CC67981C-650A-E549-9FAF-1D5E298D8171}" dt="2022-10-27T12:05:03.229" v="381" actId="1076"/>
          <ac:picMkLst>
            <pc:docMk/>
            <pc:sldMk cId="1331646996" sldId="1125"/>
            <ac:picMk id="8" creationId="{8325EC94-0270-65F5-A16B-C2A7FB2E69A9}"/>
          </ac:picMkLst>
        </pc:picChg>
      </pc:sldChg>
      <pc:sldChg chg="addSp modSp mod">
        <pc:chgData name="Martine Klovholt Siggerud" userId="41977762-9bf0-408d-9151-79aeb0aaf34b" providerId="ADAL" clId="{CC67981C-650A-E549-9FAF-1D5E298D8171}" dt="2022-10-26T07:00:01.052" v="372" actId="1076"/>
        <pc:sldMkLst>
          <pc:docMk/>
          <pc:sldMk cId="2482725859" sldId="1126"/>
        </pc:sldMkLst>
        <pc:picChg chg="add mod">
          <ac:chgData name="Martine Klovholt Siggerud" userId="41977762-9bf0-408d-9151-79aeb0aaf34b" providerId="ADAL" clId="{CC67981C-650A-E549-9FAF-1D5E298D8171}" dt="2022-10-26T07:00:01.052" v="372" actId="1076"/>
          <ac:picMkLst>
            <pc:docMk/>
            <pc:sldMk cId="2482725859" sldId="1126"/>
            <ac:picMk id="4" creationId="{9087E654-D9D2-B4B3-A59B-FBFF805AB03A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34:49.490" v="310" actId="14100"/>
        <pc:sldMkLst>
          <pc:docMk/>
          <pc:sldMk cId="4178442797" sldId="1127"/>
        </pc:sldMkLst>
        <pc:spChg chg="mod">
          <ac:chgData name="Martine Klovholt Siggerud" userId="41977762-9bf0-408d-9151-79aeb0aaf34b" providerId="ADAL" clId="{CC67981C-650A-E549-9FAF-1D5E298D8171}" dt="2022-10-26T06:34:49.490" v="310" actId="14100"/>
          <ac:spMkLst>
            <pc:docMk/>
            <pc:sldMk cId="4178442797" sldId="1127"/>
            <ac:spMk id="2" creationId="{2B5466AC-FF32-7641-9F57-5B70E147CEF3}"/>
          </ac:spMkLst>
        </pc:spChg>
      </pc:sldChg>
      <pc:sldChg chg="modSp mod">
        <pc:chgData name="Martine Klovholt Siggerud" userId="41977762-9bf0-408d-9151-79aeb0aaf34b" providerId="ADAL" clId="{CC67981C-650A-E549-9FAF-1D5E298D8171}" dt="2022-10-26T06:36:28.106" v="324" actId="1076"/>
        <pc:sldMkLst>
          <pc:docMk/>
          <pc:sldMk cId="4144237740" sldId="1129"/>
        </pc:sldMkLst>
        <pc:picChg chg="mod">
          <ac:chgData name="Martine Klovholt Siggerud" userId="41977762-9bf0-408d-9151-79aeb0aaf34b" providerId="ADAL" clId="{CC67981C-650A-E549-9FAF-1D5E298D8171}" dt="2022-10-26T06:36:28.106" v="324" actId="1076"/>
          <ac:picMkLst>
            <pc:docMk/>
            <pc:sldMk cId="4144237740" sldId="1129"/>
            <ac:picMk id="11" creationId="{619AE9C1-95B3-0ADF-AAEB-9623E374B78B}"/>
          </ac:picMkLst>
        </pc:picChg>
      </pc:sldChg>
      <pc:sldChg chg="modSp mod">
        <pc:chgData name="Martine Klovholt Siggerud" userId="41977762-9bf0-408d-9151-79aeb0aaf34b" providerId="ADAL" clId="{CC67981C-650A-E549-9FAF-1D5E298D8171}" dt="2022-10-31T12:36:10.913" v="390" actId="14100"/>
        <pc:sldMkLst>
          <pc:docMk/>
          <pc:sldMk cId="3234627650" sldId="1130"/>
        </pc:sldMkLst>
        <pc:picChg chg="mod">
          <ac:chgData name="Martine Klovholt Siggerud" userId="41977762-9bf0-408d-9151-79aeb0aaf34b" providerId="ADAL" clId="{CC67981C-650A-E549-9FAF-1D5E298D8171}" dt="2022-10-31T12:36:10.913" v="390" actId="14100"/>
          <ac:picMkLst>
            <pc:docMk/>
            <pc:sldMk cId="3234627650" sldId="1130"/>
            <ac:picMk id="2" creationId="{04AD1B37-6057-6EE5-E995-0F621606C083}"/>
          </ac:picMkLst>
        </pc:picChg>
        <pc:picChg chg="mod">
          <ac:chgData name="Martine Klovholt Siggerud" userId="41977762-9bf0-408d-9151-79aeb0aaf34b" providerId="ADAL" clId="{CC67981C-650A-E549-9FAF-1D5E298D8171}" dt="2022-10-26T06:36:03.391" v="321" actId="1076"/>
          <ac:picMkLst>
            <pc:docMk/>
            <pc:sldMk cId="3234627650" sldId="1130"/>
            <ac:picMk id="3" creationId="{9AC28792-535A-841A-A32B-5519CDC62750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36:37.521" v="325" actId="1076"/>
        <pc:sldMkLst>
          <pc:docMk/>
          <pc:sldMk cId="2972112161" sldId="1131"/>
        </pc:sldMkLst>
        <pc:picChg chg="mod">
          <ac:chgData name="Martine Klovholt Siggerud" userId="41977762-9bf0-408d-9151-79aeb0aaf34b" providerId="ADAL" clId="{CC67981C-650A-E549-9FAF-1D5E298D8171}" dt="2022-10-26T06:36:37.521" v="325" actId="1076"/>
          <ac:picMkLst>
            <pc:docMk/>
            <pc:sldMk cId="2972112161" sldId="1131"/>
            <ac:picMk id="4" creationId="{B149FAD5-B1D3-7E25-2E19-BF87EC39CE8F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36:50.656" v="328" actId="1076"/>
        <pc:sldMkLst>
          <pc:docMk/>
          <pc:sldMk cId="3110900345" sldId="1132"/>
        </pc:sldMkLst>
        <pc:picChg chg="mod">
          <ac:chgData name="Martine Klovholt Siggerud" userId="41977762-9bf0-408d-9151-79aeb0aaf34b" providerId="ADAL" clId="{CC67981C-650A-E549-9FAF-1D5E298D8171}" dt="2022-10-26T06:36:50.656" v="328" actId="1076"/>
          <ac:picMkLst>
            <pc:docMk/>
            <pc:sldMk cId="3110900345" sldId="1132"/>
            <ac:picMk id="2" creationId="{4E1D5ACA-B87B-65EB-8122-36208A4435D4}"/>
          </ac:picMkLst>
        </pc:picChg>
      </pc:sldChg>
      <pc:sldChg chg="modSp mod">
        <pc:chgData name="Martine Klovholt Siggerud" userId="41977762-9bf0-408d-9151-79aeb0aaf34b" providerId="ADAL" clId="{CC67981C-650A-E549-9FAF-1D5E298D8171}" dt="2022-10-31T12:38:21.096" v="393" actId="1076"/>
        <pc:sldMkLst>
          <pc:docMk/>
          <pc:sldMk cId="2662338808" sldId="1133"/>
        </pc:sldMkLst>
        <pc:picChg chg="mod">
          <ac:chgData name="Martine Klovholt Siggerud" userId="41977762-9bf0-408d-9151-79aeb0aaf34b" providerId="ADAL" clId="{CC67981C-650A-E549-9FAF-1D5E298D8171}" dt="2022-10-31T12:38:21.096" v="393" actId="1076"/>
          <ac:picMkLst>
            <pc:docMk/>
            <pc:sldMk cId="2662338808" sldId="1133"/>
            <ac:picMk id="3" creationId="{49D6C16F-7447-A8A2-DBFB-C87C73992B6E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37:08.330" v="334" actId="1076"/>
        <pc:sldMkLst>
          <pc:docMk/>
          <pc:sldMk cId="2109010882" sldId="1134"/>
        </pc:sldMkLst>
        <pc:picChg chg="mod">
          <ac:chgData name="Martine Klovholt Siggerud" userId="41977762-9bf0-408d-9151-79aeb0aaf34b" providerId="ADAL" clId="{CC67981C-650A-E549-9FAF-1D5E298D8171}" dt="2022-10-26T06:37:08.330" v="334" actId="1076"/>
          <ac:picMkLst>
            <pc:docMk/>
            <pc:sldMk cId="2109010882" sldId="1134"/>
            <ac:picMk id="2" creationId="{3243568A-45E1-1F0D-CC93-025BB52B2FF9}"/>
          </ac:picMkLst>
        </pc:picChg>
      </pc:sldChg>
      <pc:sldChg chg="modSp mod">
        <pc:chgData name="Martine Klovholt Siggerud" userId="41977762-9bf0-408d-9151-79aeb0aaf34b" providerId="ADAL" clId="{CC67981C-650A-E549-9FAF-1D5E298D8171}" dt="2022-10-26T06:37:21.557" v="337" actId="14100"/>
        <pc:sldMkLst>
          <pc:docMk/>
          <pc:sldMk cId="2700795742" sldId="1135"/>
        </pc:sldMkLst>
        <pc:picChg chg="mod">
          <ac:chgData name="Martine Klovholt Siggerud" userId="41977762-9bf0-408d-9151-79aeb0aaf34b" providerId="ADAL" clId="{CC67981C-650A-E549-9FAF-1D5E298D8171}" dt="2022-10-26T06:37:14.407" v="335" actId="1076"/>
          <ac:picMkLst>
            <pc:docMk/>
            <pc:sldMk cId="2700795742" sldId="1135"/>
            <ac:picMk id="3" creationId="{458E0AE6-EFF5-4B3D-30E6-5320B52A8CD5}"/>
          </ac:picMkLst>
        </pc:picChg>
        <pc:picChg chg="mod">
          <ac:chgData name="Martine Klovholt Siggerud" userId="41977762-9bf0-408d-9151-79aeb0aaf34b" providerId="ADAL" clId="{CC67981C-650A-E549-9FAF-1D5E298D8171}" dt="2022-10-26T06:37:21.557" v="337" actId="14100"/>
          <ac:picMkLst>
            <pc:docMk/>
            <pc:sldMk cId="2700795742" sldId="1135"/>
            <ac:picMk id="4" creationId="{F4669C01-4722-F07D-4888-A28FD287C0C2}"/>
          </ac:picMkLst>
        </pc:picChg>
      </pc:sldChg>
      <pc:sldChg chg="delSp modSp mod">
        <pc:chgData name="Martine Klovholt Siggerud" userId="41977762-9bf0-408d-9151-79aeb0aaf34b" providerId="ADAL" clId="{CC67981C-650A-E549-9FAF-1D5E298D8171}" dt="2022-10-26T06:40:34.215" v="371" actId="1076"/>
        <pc:sldMkLst>
          <pc:docMk/>
          <pc:sldMk cId="1210373893" sldId="1136"/>
        </pc:sldMkLst>
        <pc:spChg chg="mod">
          <ac:chgData name="Martine Klovholt Siggerud" userId="41977762-9bf0-408d-9151-79aeb0aaf34b" providerId="ADAL" clId="{CC67981C-650A-E549-9FAF-1D5E298D8171}" dt="2022-10-26T06:40:03.707" v="363" actId="1076"/>
          <ac:spMkLst>
            <pc:docMk/>
            <pc:sldMk cId="1210373893" sldId="1136"/>
            <ac:spMk id="4" creationId="{ED05999C-298C-B1A2-125B-6FF722BFA97E}"/>
          </ac:spMkLst>
        </pc:spChg>
        <pc:spChg chg="mod">
          <ac:chgData name="Martine Klovholt Siggerud" userId="41977762-9bf0-408d-9151-79aeb0aaf34b" providerId="ADAL" clId="{CC67981C-650A-E549-9FAF-1D5E298D8171}" dt="2022-10-26T06:40:11.300" v="365" actId="14100"/>
          <ac:spMkLst>
            <pc:docMk/>
            <pc:sldMk cId="1210373893" sldId="1136"/>
            <ac:spMk id="7" creationId="{401C2078-4167-D296-EAF4-8994219462E0}"/>
          </ac:spMkLst>
        </pc:spChg>
        <pc:spChg chg="mod">
          <ac:chgData name="Martine Klovholt Siggerud" userId="41977762-9bf0-408d-9151-79aeb0aaf34b" providerId="ADAL" clId="{CC67981C-650A-E549-9FAF-1D5E298D8171}" dt="2022-10-26T06:40:07.017" v="364" actId="14100"/>
          <ac:spMkLst>
            <pc:docMk/>
            <pc:sldMk cId="1210373893" sldId="1136"/>
            <ac:spMk id="9" creationId="{5CFD6888-21F9-289F-5645-5182B406620D}"/>
          </ac:spMkLst>
        </pc:spChg>
        <pc:spChg chg="del">
          <ac:chgData name="Martine Klovholt Siggerud" userId="41977762-9bf0-408d-9151-79aeb0aaf34b" providerId="ADAL" clId="{CC67981C-650A-E549-9FAF-1D5E298D8171}" dt="2022-10-26T06:39:25.911" v="353" actId="478"/>
          <ac:spMkLst>
            <pc:docMk/>
            <pc:sldMk cId="1210373893" sldId="1136"/>
            <ac:spMk id="10" creationId="{F3534E47-832B-9C42-A41C-A58563040535}"/>
          </ac:spMkLst>
        </pc:spChg>
        <pc:picChg chg="mod">
          <ac:chgData name="Martine Klovholt Siggerud" userId="41977762-9bf0-408d-9151-79aeb0aaf34b" providerId="ADAL" clId="{CC67981C-650A-E549-9FAF-1D5E298D8171}" dt="2022-10-26T06:40:28.124" v="369" actId="1076"/>
          <ac:picMkLst>
            <pc:docMk/>
            <pc:sldMk cId="1210373893" sldId="1136"/>
            <ac:picMk id="3" creationId="{EABD291D-B1CE-9ADD-ACE9-BD0B096D29C5}"/>
          </ac:picMkLst>
        </pc:picChg>
        <pc:picChg chg="mod">
          <ac:chgData name="Martine Klovholt Siggerud" userId="41977762-9bf0-408d-9151-79aeb0aaf34b" providerId="ADAL" clId="{CC67981C-650A-E549-9FAF-1D5E298D8171}" dt="2022-10-26T06:40:18.012" v="366" actId="1076"/>
          <ac:picMkLst>
            <pc:docMk/>
            <pc:sldMk cId="1210373893" sldId="1136"/>
            <ac:picMk id="6" creationId="{C31EEEB1-CAF2-6BAB-670A-90D8B015DC37}"/>
          </ac:picMkLst>
        </pc:picChg>
        <pc:picChg chg="mod">
          <ac:chgData name="Martine Klovholt Siggerud" userId="41977762-9bf0-408d-9151-79aeb0aaf34b" providerId="ADAL" clId="{CC67981C-650A-E549-9FAF-1D5E298D8171}" dt="2022-10-26T06:40:34.215" v="371" actId="1076"/>
          <ac:picMkLst>
            <pc:docMk/>
            <pc:sldMk cId="1210373893" sldId="1136"/>
            <ac:picMk id="8" creationId="{3D2A0990-B36C-AAA3-C654-86937D11E288}"/>
          </ac:picMkLst>
        </pc:picChg>
      </pc:sldChg>
      <pc:sldChg chg="add del">
        <pc:chgData name="Martine Klovholt Siggerud" userId="41977762-9bf0-408d-9151-79aeb0aaf34b" providerId="ADAL" clId="{CC67981C-650A-E549-9FAF-1D5E298D8171}" dt="2022-10-26T06:08:48.206" v="14" actId="2696"/>
        <pc:sldMkLst>
          <pc:docMk/>
          <pc:sldMk cId="1495790961" sldId="1138"/>
        </pc:sldMkLst>
      </pc:sldChg>
      <pc:sldChg chg="add del">
        <pc:chgData name="Martine Klovholt Siggerud" userId="41977762-9bf0-408d-9151-79aeb0aaf34b" providerId="ADAL" clId="{CC67981C-650A-E549-9FAF-1D5E298D8171}" dt="2022-10-26T06:26:22.015" v="257" actId="2696"/>
        <pc:sldMkLst>
          <pc:docMk/>
          <pc:sldMk cId="1660956529" sldId="1138"/>
        </pc:sldMkLst>
      </pc:sldChg>
    </pc:docChg>
  </pc:docChgLst>
  <pc:docChgLst>
    <pc:chgData name="Synne Knutsen" userId="bd159e64-f90e-4da7-97c1-82ee6c0b4ead" providerId="ADAL" clId="{1D062096-BBD6-C448-8D28-4E7383A89C00}"/>
    <pc:docChg chg="modSld">
      <pc:chgData name="Synne Knutsen" userId="bd159e64-f90e-4da7-97c1-82ee6c0b4ead" providerId="ADAL" clId="{1D062096-BBD6-C448-8D28-4E7383A89C00}" dt="2022-12-01T13:39:02.718" v="0" actId="20577"/>
      <pc:docMkLst>
        <pc:docMk/>
      </pc:docMkLst>
      <pc:sldChg chg="modNotesTx">
        <pc:chgData name="Synne Knutsen" userId="bd159e64-f90e-4da7-97c1-82ee6c0b4ead" providerId="ADAL" clId="{1D062096-BBD6-C448-8D28-4E7383A89C00}" dt="2022-12-01T13:39:02.718" v="0" actId="20577"/>
        <pc:sldMkLst>
          <pc:docMk/>
          <pc:sldMk cId="1111299282" sldId="1137"/>
        </pc:sldMkLst>
      </pc:sldChg>
    </pc:docChg>
  </pc:docChgLst>
  <pc:docChgLst>
    <pc:chgData name="Maiken Sørensen" userId="S::maiken@try.no::bdc333d2-6d43-4389-a957-fde09bfa5d60" providerId="AD" clId="Web-{6F29128B-6EBC-1B9D-D096-18BAC99FB802}"/>
    <pc:docChg chg="modSld">
      <pc:chgData name="Maiken Sørensen" userId="S::maiken@try.no::bdc333d2-6d43-4389-a957-fde09bfa5d60" providerId="AD" clId="Web-{6F29128B-6EBC-1B9D-D096-18BAC99FB802}" dt="2022-10-31T08:36:07.074" v="2"/>
      <pc:docMkLst>
        <pc:docMk/>
      </pc:docMkLst>
      <pc:sldChg chg="delSp">
        <pc:chgData name="Maiken Sørensen" userId="S::maiken@try.no::bdc333d2-6d43-4389-a957-fde09bfa5d60" providerId="AD" clId="Web-{6F29128B-6EBC-1B9D-D096-18BAC99FB802}" dt="2022-10-31T08:35:49.183" v="0"/>
        <pc:sldMkLst>
          <pc:docMk/>
          <pc:sldMk cId="2972112161" sldId="1131"/>
        </pc:sldMkLst>
        <pc:spChg chg="del">
          <ac:chgData name="Maiken Sørensen" userId="S::maiken@try.no::bdc333d2-6d43-4389-a957-fde09bfa5d60" providerId="AD" clId="Web-{6F29128B-6EBC-1B9D-D096-18BAC99FB802}" dt="2022-10-31T08:35:49.183" v="0"/>
          <ac:spMkLst>
            <pc:docMk/>
            <pc:sldMk cId="2972112161" sldId="1131"/>
            <ac:spMk id="9" creationId="{5CFD6888-21F9-289F-5645-5182B406620D}"/>
          </ac:spMkLst>
        </pc:spChg>
      </pc:sldChg>
      <pc:sldChg chg="delSp">
        <pc:chgData name="Maiken Sørensen" userId="S::maiken@try.no::bdc333d2-6d43-4389-a957-fde09bfa5d60" providerId="AD" clId="Web-{6F29128B-6EBC-1B9D-D096-18BAC99FB802}" dt="2022-10-31T08:36:01.356" v="1"/>
        <pc:sldMkLst>
          <pc:docMk/>
          <pc:sldMk cId="3110900345" sldId="1132"/>
        </pc:sldMkLst>
        <pc:spChg chg="del">
          <ac:chgData name="Maiken Sørensen" userId="S::maiken@try.no::bdc333d2-6d43-4389-a957-fde09bfa5d60" providerId="AD" clId="Web-{6F29128B-6EBC-1B9D-D096-18BAC99FB802}" dt="2022-10-31T08:36:01.356" v="1"/>
          <ac:spMkLst>
            <pc:docMk/>
            <pc:sldMk cId="3110900345" sldId="1132"/>
            <ac:spMk id="9" creationId="{5CFD6888-21F9-289F-5645-5182B406620D}"/>
          </ac:spMkLst>
        </pc:spChg>
      </pc:sldChg>
      <pc:sldChg chg="delSp">
        <pc:chgData name="Maiken Sørensen" userId="S::maiken@try.no::bdc333d2-6d43-4389-a957-fde09bfa5d60" providerId="AD" clId="Web-{6F29128B-6EBC-1B9D-D096-18BAC99FB802}" dt="2022-10-31T08:36:07.074" v="2"/>
        <pc:sldMkLst>
          <pc:docMk/>
          <pc:sldMk cId="2109010882" sldId="1134"/>
        </pc:sldMkLst>
        <pc:spChg chg="del">
          <ac:chgData name="Maiken Sørensen" userId="S::maiken@try.no::bdc333d2-6d43-4389-a957-fde09bfa5d60" providerId="AD" clId="Web-{6F29128B-6EBC-1B9D-D096-18BAC99FB802}" dt="2022-10-31T08:36:07.074" v="2"/>
          <ac:spMkLst>
            <pc:docMk/>
            <pc:sldMk cId="2109010882" sldId="1134"/>
            <ac:spMk id="9" creationId="{5CFD6888-21F9-289F-5645-5182B406620D}"/>
          </ac:spMkLst>
        </pc:spChg>
      </pc:sldChg>
    </pc:docChg>
  </pc:docChgLst>
  <pc:docChgLst>
    <pc:chgData name="Maiken Sørensen" userId="bdc333d2-6d43-4389-a957-fde09bfa5d60" providerId="ADAL" clId="{59198CBB-F523-6644-8B09-68C1AA50D096}"/>
    <pc:docChg chg="undo custSel modSld modMainMaster">
      <pc:chgData name="Maiken Sørensen" userId="bdc333d2-6d43-4389-a957-fde09bfa5d60" providerId="ADAL" clId="{59198CBB-F523-6644-8B09-68C1AA50D096}" dt="2022-10-31T09:05:11.990" v="472" actId="478"/>
      <pc:docMkLst>
        <pc:docMk/>
      </pc:docMkLst>
      <pc:sldChg chg="addSp delSp modSp mod delCm">
        <pc:chgData name="Maiken Sørensen" userId="bdc333d2-6d43-4389-a957-fde09bfa5d60" providerId="ADAL" clId="{59198CBB-F523-6644-8B09-68C1AA50D096}" dt="2022-10-30T22:41:18.789" v="10" actId="1076"/>
        <pc:sldMkLst>
          <pc:docMk/>
          <pc:sldMk cId="1130434157" sldId="899"/>
        </pc:sldMkLst>
        <pc:spChg chg="mod">
          <ac:chgData name="Maiken Sørensen" userId="bdc333d2-6d43-4389-a957-fde09bfa5d60" providerId="ADAL" clId="{59198CBB-F523-6644-8B09-68C1AA50D096}" dt="2022-10-30T22:40:04.651" v="1" actId="20577"/>
          <ac:spMkLst>
            <pc:docMk/>
            <pc:sldMk cId="1130434157" sldId="899"/>
            <ac:spMk id="3" creationId="{A4C1D7B6-F2DF-8842-A2F6-27AB2F207E8C}"/>
          </ac:spMkLst>
        </pc:spChg>
        <pc:spChg chg="add mod">
          <ac:chgData name="Maiken Sørensen" userId="bdc333d2-6d43-4389-a957-fde09bfa5d60" providerId="ADAL" clId="{59198CBB-F523-6644-8B09-68C1AA50D096}" dt="2022-10-30T22:41:18.789" v="10" actId="1076"/>
          <ac:spMkLst>
            <pc:docMk/>
            <pc:sldMk cId="1130434157" sldId="899"/>
            <ac:spMk id="4" creationId="{7679E729-1B1E-EEAD-2028-360687EAF4BC}"/>
          </ac:spMkLst>
        </pc:spChg>
        <pc:spChg chg="del">
          <ac:chgData name="Maiken Sørensen" userId="bdc333d2-6d43-4389-a957-fde09bfa5d60" providerId="ADAL" clId="{59198CBB-F523-6644-8B09-68C1AA50D096}" dt="2022-10-30T22:40:08.016" v="2" actId="478"/>
          <ac:spMkLst>
            <pc:docMk/>
            <pc:sldMk cId="1130434157" sldId="899"/>
            <ac:spMk id="5" creationId="{C05870CE-EFA2-BF47-893D-0F2551388115}"/>
          </ac:spMkLst>
        </pc:spChg>
      </pc:sldChg>
      <pc:sldChg chg="modSp mod delCm">
        <pc:chgData name="Maiken Sørensen" userId="bdc333d2-6d43-4389-a957-fde09bfa5d60" providerId="ADAL" clId="{59198CBB-F523-6644-8B09-68C1AA50D096}" dt="2022-10-30T22:44:55.584" v="48" actId="20577"/>
        <pc:sldMkLst>
          <pc:docMk/>
          <pc:sldMk cId="252519503" sldId="1114"/>
        </pc:sldMkLst>
        <pc:spChg chg="mod">
          <ac:chgData name="Maiken Sørensen" userId="bdc333d2-6d43-4389-a957-fde09bfa5d60" providerId="ADAL" clId="{59198CBB-F523-6644-8B09-68C1AA50D096}" dt="2022-10-30T22:44:01.014" v="43" actId="20577"/>
          <ac:spMkLst>
            <pc:docMk/>
            <pc:sldMk cId="252519503" sldId="1114"/>
            <ac:spMk id="2" creationId="{34EEAAD0-7450-0545-9A50-6F396FADF99C}"/>
          </ac:spMkLst>
        </pc:spChg>
        <pc:spChg chg="mod">
          <ac:chgData name="Maiken Sørensen" userId="bdc333d2-6d43-4389-a957-fde09bfa5d60" providerId="ADAL" clId="{59198CBB-F523-6644-8B09-68C1AA50D096}" dt="2022-10-30T22:44:55.584" v="48" actId="20577"/>
          <ac:spMkLst>
            <pc:docMk/>
            <pc:sldMk cId="252519503" sldId="1114"/>
            <ac:spMk id="3" creationId="{91CDF0BE-55FA-AB52-91BF-4A12C9EBD8EF}"/>
          </ac:spMkLst>
        </pc:spChg>
        <pc:spChg chg="mod">
          <ac:chgData name="Maiken Sørensen" userId="bdc333d2-6d43-4389-a957-fde09bfa5d60" providerId="ADAL" clId="{59198CBB-F523-6644-8B09-68C1AA50D096}" dt="2022-10-30T22:44:06.698" v="44" actId="20577"/>
          <ac:spMkLst>
            <pc:docMk/>
            <pc:sldMk cId="252519503" sldId="1114"/>
            <ac:spMk id="4" creationId="{974E1356-BE8F-034F-8010-52E7DAA59E14}"/>
          </ac:spMkLst>
        </pc:spChg>
      </pc:sldChg>
      <pc:sldChg chg="addSp delSp modSp mod">
        <pc:chgData name="Maiken Sørensen" userId="bdc333d2-6d43-4389-a957-fde09bfa5d60" providerId="ADAL" clId="{59198CBB-F523-6644-8B09-68C1AA50D096}" dt="2022-10-30T22:49:14.445" v="174" actId="20577"/>
        <pc:sldMkLst>
          <pc:docMk/>
          <pc:sldMk cId="2768888219" sldId="1115"/>
        </pc:sldMkLst>
        <pc:spChg chg="mod">
          <ac:chgData name="Maiken Sørensen" userId="bdc333d2-6d43-4389-a957-fde09bfa5d60" providerId="ADAL" clId="{59198CBB-F523-6644-8B09-68C1AA50D096}" dt="2022-10-30T22:49:03.034" v="136" actId="20577"/>
          <ac:spMkLst>
            <pc:docMk/>
            <pc:sldMk cId="2768888219" sldId="1115"/>
            <ac:spMk id="2" creationId="{C7177A32-0DA1-F261-49F0-E70D2EF9632A}"/>
          </ac:spMkLst>
        </pc:spChg>
        <pc:spChg chg="del">
          <ac:chgData name="Maiken Sørensen" userId="bdc333d2-6d43-4389-a957-fde09bfa5d60" providerId="ADAL" clId="{59198CBB-F523-6644-8B09-68C1AA50D096}" dt="2022-10-30T22:46:13.484" v="73" actId="478"/>
          <ac:spMkLst>
            <pc:docMk/>
            <pc:sldMk cId="2768888219" sldId="1115"/>
            <ac:spMk id="4" creationId="{3F61A4F3-FEBB-804E-9684-6B600A0D92FD}"/>
          </ac:spMkLst>
        </pc:spChg>
        <pc:spChg chg="del">
          <ac:chgData name="Maiken Sørensen" userId="bdc333d2-6d43-4389-a957-fde09bfa5d60" providerId="ADAL" clId="{59198CBB-F523-6644-8B09-68C1AA50D096}" dt="2022-10-30T22:45:56.282" v="70" actId="478"/>
          <ac:spMkLst>
            <pc:docMk/>
            <pc:sldMk cId="2768888219" sldId="1115"/>
            <ac:spMk id="5" creationId="{CBE0C5DB-B845-AE4D-AD6C-6FDDE19D8A5C}"/>
          </ac:spMkLst>
        </pc:spChg>
        <pc:spChg chg="add del mod">
          <ac:chgData name="Maiken Sørensen" userId="bdc333d2-6d43-4389-a957-fde09bfa5d60" providerId="ADAL" clId="{59198CBB-F523-6644-8B09-68C1AA50D096}" dt="2022-10-30T22:46:18.869" v="75" actId="478"/>
          <ac:spMkLst>
            <pc:docMk/>
            <pc:sldMk cId="2768888219" sldId="1115"/>
            <ac:spMk id="8" creationId="{00898D9D-F507-7682-D759-1B3A58CFCA8E}"/>
          </ac:spMkLst>
        </pc:spChg>
        <pc:spChg chg="add mod">
          <ac:chgData name="Maiken Sørensen" userId="bdc333d2-6d43-4389-a957-fde09bfa5d60" providerId="ADAL" clId="{59198CBB-F523-6644-8B09-68C1AA50D096}" dt="2022-10-30T22:46:08.078" v="72"/>
          <ac:spMkLst>
            <pc:docMk/>
            <pc:sldMk cId="2768888219" sldId="1115"/>
            <ac:spMk id="9" creationId="{C02B24E2-C72D-2E03-D79D-50E808E4EAA0}"/>
          </ac:spMkLst>
        </pc:spChg>
        <pc:spChg chg="add mod">
          <ac:chgData name="Maiken Sørensen" userId="bdc333d2-6d43-4389-a957-fde09bfa5d60" providerId="ADAL" clId="{59198CBB-F523-6644-8B09-68C1AA50D096}" dt="2022-10-30T22:49:14.445" v="174" actId="20577"/>
          <ac:spMkLst>
            <pc:docMk/>
            <pc:sldMk cId="2768888219" sldId="1115"/>
            <ac:spMk id="12" creationId="{55AFEFD5-EFCC-7D28-85AB-01FBFA095263}"/>
          </ac:spMkLst>
        </pc:spChg>
        <pc:spChg chg="add del mod">
          <ac:chgData name="Maiken Sørensen" userId="bdc333d2-6d43-4389-a957-fde09bfa5d60" providerId="ADAL" clId="{59198CBB-F523-6644-8B09-68C1AA50D096}" dt="2022-10-30T22:45:58.123" v="71" actId="478"/>
          <ac:spMkLst>
            <pc:docMk/>
            <pc:sldMk cId="2768888219" sldId="1115"/>
            <ac:spMk id="14" creationId="{C1135711-6BF6-84B6-BC3E-F60A1AC248A8}"/>
          </ac:spMkLst>
        </pc:spChg>
        <pc:spChg chg="add del mod">
          <ac:chgData name="Maiken Sørensen" userId="bdc333d2-6d43-4389-a957-fde09bfa5d60" providerId="ADAL" clId="{59198CBB-F523-6644-8B09-68C1AA50D096}" dt="2022-10-30T22:46:24.658" v="76" actId="478"/>
          <ac:spMkLst>
            <pc:docMk/>
            <pc:sldMk cId="2768888219" sldId="1115"/>
            <ac:spMk id="16" creationId="{0459D0B7-4414-E746-5273-90FAB5776F02}"/>
          </ac:spMkLst>
        </pc:spChg>
        <pc:picChg chg="del">
          <ac:chgData name="Maiken Sørensen" userId="bdc333d2-6d43-4389-a957-fde09bfa5d60" providerId="ADAL" clId="{59198CBB-F523-6644-8B09-68C1AA50D096}" dt="2022-10-30T22:45:37.235" v="49" actId="478"/>
          <ac:picMkLst>
            <pc:docMk/>
            <pc:sldMk cId="2768888219" sldId="1115"/>
            <ac:picMk id="7" creationId="{31B12021-F832-FC13-9F29-580562924D31}"/>
          </ac:picMkLst>
        </pc:picChg>
        <pc:picChg chg="add mod">
          <ac:chgData name="Maiken Sørensen" userId="bdc333d2-6d43-4389-a957-fde09bfa5d60" providerId="ADAL" clId="{59198CBB-F523-6644-8B09-68C1AA50D096}" dt="2022-10-30T22:45:42.295" v="51" actId="167"/>
          <ac:picMkLst>
            <pc:docMk/>
            <pc:sldMk cId="2768888219" sldId="1115"/>
            <ac:picMk id="10" creationId="{3D3F17B3-1354-8D67-DE3C-693856A75EFC}"/>
          </ac:picMkLst>
        </pc:picChg>
        <pc:picChg chg="add mod">
          <ac:chgData name="Maiken Sørensen" userId="bdc333d2-6d43-4389-a957-fde09bfa5d60" providerId="ADAL" clId="{59198CBB-F523-6644-8B09-68C1AA50D096}" dt="2022-10-30T22:45:42.295" v="51" actId="167"/>
          <ac:picMkLst>
            <pc:docMk/>
            <pc:sldMk cId="2768888219" sldId="1115"/>
            <ac:picMk id="11" creationId="{C3B04DB1-F9EE-3C35-C260-965153C6383A}"/>
          </ac:picMkLst>
        </pc:picChg>
      </pc:sldChg>
      <pc:sldChg chg="addSp modSp mod delCm">
        <pc:chgData name="Maiken Sørensen" userId="bdc333d2-6d43-4389-a957-fde09bfa5d60" providerId="ADAL" clId="{59198CBB-F523-6644-8B09-68C1AA50D096}" dt="2022-10-30T22:50:49.922" v="262" actId="20577"/>
        <pc:sldMkLst>
          <pc:docMk/>
          <pc:sldMk cId="1043988324" sldId="1116"/>
        </pc:sldMkLst>
        <pc:spChg chg="mod">
          <ac:chgData name="Maiken Sørensen" userId="bdc333d2-6d43-4389-a957-fde09bfa5d60" providerId="ADAL" clId="{59198CBB-F523-6644-8B09-68C1AA50D096}" dt="2022-10-30T22:50:44.556" v="245" actId="20577"/>
          <ac:spMkLst>
            <pc:docMk/>
            <pc:sldMk cId="1043988324" sldId="1116"/>
            <ac:spMk id="2" creationId="{1C4DDD16-F61B-5D44-884A-C0AE5F1434C9}"/>
          </ac:spMkLst>
        </pc:spChg>
        <pc:spChg chg="add mod">
          <ac:chgData name="Maiken Sørensen" userId="bdc333d2-6d43-4389-a957-fde09bfa5d60" providerId="ADAL" clId="{59198CBB-F523-6644-8B09-68C1AA50D096}" dt="2022-10-30T22:50:49.922" v="262" actId="20577"/>
          <ac:spMkLst>
            <pc:docMk/>
            <pc:sldMk cId="1043988324" sldId="1116"/>
            <ac:spMk id="3" creationId="{E881D5F5-302B-2E8D-4D61-E32BA42EDBF4}"/>
          </ac:spMkLst>
        </pc:spChg>
      </pc:sldChg>
      <pc:sldChg chg="modSp mod">
        <pc:chgData name="Maiken Sørensen" userId="bdc333d2-6d43-4389-a957-fde09bfa5d60" providerId="ADAL" clId="{59198CBB-F523-6644-8B09-68C1AA50D096}" dt="2022-10-30T22:52:27.432" v="297" actId="20577"/>
        <pc:sldMkLst>
          <pc:docMk/>
          <pc:sldMk cId="2664796371" sldId="1117"/>
        </pc:sldMkLst>
        <pc:spChg chg="mod">
          <ac:chgData name="Maiken Sørensen" userId="bdc333d2-6d43-4389-a957-fde09bfa5d60" providerId="ADAL" clId="{59198CBB-F523-6644-8B09-68C1AA50D096}" dt="2022-10-30T22:52:15.531" v="279" actId="20577"/>
          <ac:spMkLst>
            <pc:docMk/>
            <pc:sldMk cId="2664796371" sldId="1117"/>
            <ac:spMk id="2" creationId="{598A2263-D19E-B249-B082-284B2FD19F09}"/>
          </ac:spMkLst>
        </pc:spChg>
        <pc:spChg chg="mod">
          <ac:chgData name="Maiken Sørensen" userId="bdc333d2-6d43-4389-a957-fde09bfa5d60" providerId="ADAL" clId="{59198CBB-F523-6644-8B09-68C1AA50D096}" dt="2022-10-30T22:52:27.432" v="297" actId="20577"/>
          <ac:spMkLst>
            <pc:docMk/>
            <pc:sldMk cId="2664796371" sldId="1117"/>
            <ac:spMk id="6" creationId="{9CBF6A93-017E-C45E-D66C-698756D80708}"/>
          </ac:spMkLst>
        </pc:spChg>
      </pc:sldChg>
      <pc:sldChg chg="modSp delCm">
        <pc:chgData name="Maiken Sørensen" userId="bdc333d2-6d43-4389-a957-fde09bfa5d60" providerId="ADAL" clId="{59198CBB-F523-6644-8B09-68C1AA50D096}" dt="2022-10-30T22:53:09.811" v="299" actId="14100"/>
        <pc:sldMkLst>
          <pc:docMk/>
          <pc:sldMk cId="2748309787" sldId="1118"/>
        </pc:sldMkLst>
        <pc:spChg chg="mod">
          <ac:chgData name="Maiken Sørensen" userId="bdc333d2-6d43-4389-a957-fde09bfa5d60" providerId="ADAL" clId="{59198CBB-F523-6644-8B09-68C1AA50D096}" dt="2022-10-30T22:53:09.811" v="299" actId="14100"/>
          <ac:spMkLst>
            <pc:docMk/>
            <pc:sldMk cId="2748309787" sldId="1118"/>
            <ac:spMk id="25" creationId="{57CE3E83-9313-7817-5762-EC7F7B490262}"/>
          </ac:spMkLst>
        </pc:spChg>
      </pc:sldChg>
      <pc:sldChg chg="modSp mod delCm">
        <pc:chgData name="Maiken Sørensen" userId="bdc333d2-6d43-4389-a957-fde09bfa5d60" providerId="ADAL" clId="{59198CBB-F523-6644-8B09-68C1AA50D096}" dt="2022-10-30T22:55:05.125" v="353" actId="20577"/>
        <pc:sldMkLst>
          <pc:docMk/>
          <pc:sldMk cId="2844641388" sldId="1119"/>
        </pc:sldMkLst>
        <pc:spChg chg="mod">
          <ac:chgData name="Maiken Sørensen" userId="bdc333d2-6d43-4389-a957-fde09bfa5d60" providerId="ADAL" clId="{59198CBB-F523-6644-8B09-68C1AA50D096}" dt="2022-10-30T22:55:05.125" v="353" actId="20577"/>
          <ac:spMkLst>
            <pc:docMk/>
            <pc:sldMk cId="2844641388" sldId="1119"/>
            <ac:spMk id="4" creationId="{D22842B3-054F-7042-8C46-E3569AC4AF62}"/>
          </ac:spMkLst>
        </pc:spChg>
      </pc:sldChg>
      <pc:sldChg chg="addSp modSp mod delCm">
        <pc:chgData name="Maiken Sørensen" userId="bdc333d2-6d43-4389-a957-fde09bfa5d60" providerId="ADAL" clId="{59198CBB-F523-6644-8B09-68C1AA50D096}" dt="2022-10-30T22:56:53.065" v="374" actId="20577"/>
        <pc:sldMkLst>
          <pc:docMk/>
          <pc:sldMk cId="1492064911" sldId="1120"/>
        </pc:sldMkLst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2" creationId="{1C1A032A-6511-7012-6DC2-4C9BB7A68A48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" creationId="{B51B9F18-8EDA-E7E4-9C33-7155D6FB1E30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5" creationId="{F1697A6E-8714-6F7C-AF67-4BE7B393D9E2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7" creationId="{D602AB47-10A2-B945-4BDE-5C58EAC006CF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8" creationId="{2F110A9B-5BA4-77D1-8A9D-6E36E7867E67}"/>
          </ac:spMkLst>
        </pc:spChg>
        <pc:spChg chg="mod">
          <ac:chgData name="Maiken Sørensen" userId="bdc333d2-6d43-4389-a957-fde09bfa5d60" providerId="ADAL" clId="{59198CBB-F523-6644-8B09-68C1AA50D096}" dt="2022-10-30T22:56:53.065" v="374" actId="20577"/>
          <ac:spMkLst>
            <pc:docMk/>
            <pc:sldMk cId="1492064911" sldId="1120"/>
            <ac:spMk id="31" creationId="{BD2A3285-C1F9-D922-6414-1DFC17B258BF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39" creationId="{C66C8E8F-C4AF-3F6E-2C86-60B7A769ED9F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1" creationId="{9EDDEDEB-DAD1-B18D-2B92-E727C1FF742D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2" creationId="{08D716CB-FDA3-4C55-5C0F-E7C315526EC6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4" creationId="{60E53B43-AD9E-5B09-9354-6B0AFC10E305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5" creationId="{AFAC32F2-2C47-CE3E-3FDE-11DE1BEB88F7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6" creationId="{ED64C94D-7AA2-8378-9C90-9F38E4C6FE24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7" creationId="{28663334-12D5-67A2-AF1A-55A7774455C1}"/>
          </ac:spMkLst>
        </pc:spChg>
        <pc:spChg chg="mod">
          <ac:chgData name="Maiken Sørensen" userId="bdc333d2-6d43-4389-a957-fde09bfa5d60" providerId="ADAL" clId="{59198CBB-F523-6644-8B09-68C1AA50D096}" dt="2022-10-30T22:56:41.814" v="370" actId="14100"/>
          <ac:spMkLst>
            <pc:docMk/>
            <pc:sldMk cId="1492064911" sldId="1120"/>
            <ac:spMk id="48" creationId="{48B0B800-4434-56A2-932A-2EA8C9AF176B}"/>
          </ac:spMkLst>
        </pc:spChg>
        <pc:grpChg chg="add mod">
          <ac:chgData name="Maiken Sørensen" userId="bdc333d2-6d43-4389-a957-fde09bfa5d60" providerId="ADAL" clId="{59198CBB-F523-6644-8B09-68C1AA50D096}" dt="2022-10-30T22:56:41.814" v="370" actId="14100"/>
          <ac:grpSpMkLst>
            <pc:docMk/>
            <pc:sldMk cId="1492064911" sldId="1120"/>
            <ac:grpSpMk id="9" creationId="{99E72A9F-6726-EEB1-8EE5-7A7D52E51562}"/>
          </ac:grpSpMkLst>
        </pc:grpChg>
        <pc:grpChg chg="mod">
          <ac:chgData name="Maiken Sørensen" userId="bdc333d2-6d43-4389-a957-fde09bfa5d60" providerId="ADAL" clId="{59198CBB-F523-6644-8B09-68C1AA50D096}" dt="2022-10-30T22:56:41.814" v="370" actId="14100"/>
          <ac:grpSpMkLst>
            <pc:docMk/>
            <pc:sldMk cId="1492064911" sldId="1120"/>
            <ac:grpSpMk id="30" creationId="{15AAC0D9-9042-AA6B-191E-D9100D06827D}"/>
          </ac:grpSpMkLst>
        </pc:grpChg>
        <pc:grpChg chg="mod">
          <ac:chgData name="Maiken Sørensen" userId="bdc333d2-6d43-4389-a957-fde09bfa5d60" providerId="ADAL" clId="{59198CBB-F523-6644-8B09-68C1AA50D096}" dt="2022-10-30T22:56:41.814" v="370" actId="14100"/>
          <ac:grpSpMkLst>
            <pc:docMk/>
            <pc:sldMk cId="1492064911" sldId="1120"/>
            <ac:grpSpMk id="99" creationId="{032054A6-09DA-14BA-A368-3BD817971688}"/>
          </ac:grpSpMkLst>
        </pc:grp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40" creationId="{A3F3F324-1A98-0E33-72C8-BDF9EFA4C9A1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80" creationId="{3E499A58-B649-D439-2548-D93848C06223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83" creationId="{37D50385-D38A-2303-9899-117CACDDF998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84" creationId="{36A4B0BB-3A21-36FC-FC0C-C354A0D1E6F1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89" creationId="{8F8570B3-1A88-ED96-20D4-62806C4D0F0C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91" creationId="{6F5A5136-A504-2AA6-3D3F-81F750A12C1B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95" creationId="{A0906BF6-FBB6-E855-08C8-7EEAC34EF710}"/>
          </ac:cxnSpMkLst>
        </pc:cxnChg>
        <pc:cxnChg chg="mod">
          <ac:chgData name="Maiken Sørensen" userId="bdc333d2-6d43-4389-a957-fde09bfa5d60" providerId="ADAL" clId="{59198CBB-F523-6644-8B09-68C1AA50D096}" dt="2022-10-30T22:56:41.814" v="370" actId="14100"/>
          <ac:cxnSpMkLst>
            <pc:docMk/>
            <pc:sldMk cId="1492064911" sldId="1120"/>
            <ac:cxnSpMk id="98" creationId="{8B1FBD3A-E0DF-0C7E-B551-762EF0E6406E}"/>
          </ac:cxnSpMkLst>
        </pc:cxnChg>
      </pc:sldChg>
      <pc:sldChg chg="addSp delSp modSp mod delCm">
        <pc:chgData name="Maiken Sørensen" userId="bdc333d2-6d43-4389-a957-fde09bfa5d60" providerId="ADAL" clId="{59198CBB-F523-6644-8B09-68C1AA50D096}" dt="2022-10-30T22:57:55.581" v="383" actId="478"/>
        <pc:sldMkLst>
          <pc:docMk/>
          <pc:sldMk cId="3541141583" sldId="1121"/>
        </pc:sldMkLst>
        <pc:spChg chg="add del mod">
          <ac:chgData name="Maiken Sørensen" userId="bdc333d2-6d43-4389-a957-fde09bfa5d60" providerId="ADAL" clId="{59198CBB-F523-6644-8B09-68C1AA50D096}" dt="2022-10-30T22:57:55.581" v="383" actId="478"/>
          <ac:spMkLst>
            <pc:docMk/>
            <pc:sldMk cId="3541141583" sldId="1121"/>
            <ac:spMk id="5" creationId="{C428410C-CF58-4B5C-7B40-E7269C7CD811}"/>
          </ac:spMkLst>
        </pc:spChg>
        <pc:spChg chg="mod">
          <ac:chgData name="Maiken Sørensen" userId="bdc333d2-6d43-4389-a957-fde09bfa5d60" providerId="ADAL" clId="{59198CBB-F523-6644-8B09-68C1AA50D096}" dt="2022-10-30T22:57:27.136" v="376" actId="20577"/>
          <ac:spMkLst>
            <pc:docMk/>
            <pc:sldMk cId="3541141583" sldId="1121"/>
            <ac:spMk id="6" creationId="{23B1BA76-BFA7-544F-820C-E853741F7386}"/>
          </ac:spMkLst>
        </pc:spChg>
        <pc:picChg chg="mod">
          <ac:chgData name="Maiken Sørensen" userId="bdc333d2-6d43-4389-a957-fde09bfa5d60" providerId="ADAL" clId="{59198CBB-F523-6644-8B09-68C1AA50D096}" dt="2022-10-30T22:57:54.323" v="382" actId="14100"/>
          <ac:picMkLst>
            <pc:docMk/>
            <pc:sldMk cId="3541141583" sldId="1121"/>
            <ac:picMk id="2" creationId="{9D3B31C0-1C30-AD95-FAB2-60D414F85FA4}"/>
          </ac:picMkLst>
        </pc:picChg>
      </pc:sldChg>
      <pc:sldChg chg="modSp mod">
        <pc:chgData name="Maiken Sørensen" userId="bdc333d2-6d43-4389-a957-fde09bfa5d60" providerId="ADAL" clId="{59198CBB-F523-6644-8B09-68C1AA50D096}" dt="2022-10-30T22:58:36.273" v="395" actId="20577"/>
        <pc:sldMkLst>
          <pc:docMk/>
          <pc:sldMk cId="427904496" sldId="1123"/>
        </pc:sldMkLst>
        <pc:spChg chg="mod">
          <ac:chgData name="Maiken Sørensen" userId="bdc333d2-6d43-4389-a957-fde09bfa5d60" providerId="ADAL" clId="{59198CBB-F523-6644-8B09-68C1AA50D096}" dt="2022-10-30T22:58:36.273" v="395" actId="20577"/>
          <ac:spMkLst>
            <pc:docMk/>
            <pc:sldMk cId="427904496" sldId="1123"/>
            <ac:spMk id="5" creationId="{C51D8A5F-6DFA-D946-A74B-2865A378EEAE}"/>
          </ac:spMkLst>
        </pc:spChg>
      </pc:sldChg>
      <pc:sldChg chg="modSp mod delCm">
        <pc:chgData name="Maiken Sørensen" userId="bdc333d2-6d43-4389-a957-fde09bfa5d60" providerId="ADAL" clId="{59198CBB-F523-6644-8B09-68C1AA50D096}" dt="2022-10-30T22:58:55.342" v="397" actId="20577"/>
        <pc:sldMkLst>
          <pc:docMk/>
          <pc:sldMk cId="625841749" sldId="1124"/>
        </pc:sldMkLst>
        <pc:spChg chg="mod">
          <ac:chgData name="Maiken Sørensen" userId="bdc333d2-6d43-4389-a957-fde09bfa5d60" providerId="ADAL" clId="{59198CBB-F523-6644-8B09-68C1AA50D096}" dt="2022-10-30T22:58:55.342" v="397" actId="20577"/>
          <ac:spMkLst>
            <pc:docMk/>
            <pc:sldMk cId="625841749" sldId="1124"/>
            <ac:spMk id="3" creationId="{35E0EF3D-319E-BF41-8A63-298A674D61AD}"/>
          </ac:spMkLst>
        </pc:spChg>
      </pc:sldChg>
      <pc:sldChg chg="addSp delSp modSp mod delCm">
        <pc:chgData name="Maiken Sørensen" userId="bdc333d2-6d43-4389-a957-fde09bfa5d60" providerId="ADAL" clId="{59198CBB-F523-6644-8B09-68C1AA50D096}" dt="2022-10-30T23:01:27.647" v="419" actId="14100"/>
        <pc:sldMkLst>
          <pc:docMk/>
          <pc:sldMk cId="1331646996" sldId="1125"/>
        </pc:sldMkLst>
        <pc:spChg chg="add del mod">
          <ac:chgData name="Maiken Sørensen" userId="bdc333d2-6d43-4389-a957-fde09bfa5d60" providerId="ADAL" clId="{59198CBB-F523-6644-8B09-68C1AA50D096}" dt="2022-10-30T22:59:50.145" v="401" actId="478"/>
          <ac:spMkLst>
            <pc:docMk/>
            <pc:sldMk cId="1331646996" sldId="1125"/>
            <ac:spMk id="3" creationId="{746D0C55-22CF-175D-F30C-E454BDBFF263}"/>
          </ac:spMkLst>
        </pc:spChg>
        <pc:picChg chg="mod">
          <ac:chgData name="Maiken Sørensen" userId="bdc333d2-6d43-4389-a957-fde09bfa5d60" providerId="ADAL" clId="{59198CBB-F523-6644-8B09-68C1AA50D096}" dt="2022-10-30T23:01:16.863" v="415" actId="1076"/>
          <ac:picMkLst>
            <pc:docMk/>
            <pc:sldMk cId="1331646996" sldId="1125"/>
            <ac:picMk id="4" creationId="{56D56564-D4C8-71D5-BD70-CFDF67821254}"/>
          </ac:picMkLst>
        </pc:picChg>
        <pc:picChg chg="mod">
          <ac:chgData name="Maiken Sørensen" userId="bdc333d2-6d43-4389-a957-fde09bfa5d60" providerId="ADAL" clId="{59198CBB-F523-6644-8B09-68C1AA50D096}" dt="2022-10-30T23:01:27.647" v="419" actId="14100"/>
          <ac:picMkLst>
            <pc:docMk/>
            <pc:sldMk cId="1331646996" sldId="1125"/>
            <ac:picMk id="6" creationId="{4C6E6CE9-2CE2-336A-D922-E19F185B18EC}"/>
          </ac:picMkLst>
        </pc:picChg>
        <pc:picChg chg="mod">
          <ac:chgData name="Maiken Sørensen" userId="bdc333d2-6d43-4389-a957-fde09bfa5d60" providerId="ADAL" clId="{59198CBB-F523-6644-8B09-68C1AA50D096}" dt="2022-10-30T23:01:21.970" v="417" actId="1076"/>
          <ac:picMkLst>
            <pc:docMk/>
            <pc:sldMk cId="1331646996" sldId="1125"/>
            <ac:picMk id="7" creationId="{C288415A-6D84-70D5-3891-1D31EEF7DFB9}"/>
          </ac:picMkLst>
        </pc:picChg>
        <pc:picChg chg="del mod">
          <ac:chgData name="Maiken Sørensen" userId="bdc333d2-6d43-4389-a957-fde09bfa5d60" providerId="ADAL" clId="{59198CBB-F523-6644-8B09-68C1AA50D096}" dt="2022-10-30T23:00:40.115" v="409" actId="478"/>
          <ac:picMkLst>
            <pc:docMk/>
            <pc:sldMk cId="1331646996" sldId="1125"/>
            <ac:picMk id="8" creationId="{8325EC94-0270-65F5-A16B-C2A7FB2E69A9}"/>
          </ac:picMkLst>
        </pc:picChg>
      </pc:sldChg>
      <pc:sldChg chg="modSp mod delCm">
        <pc:chgData name="Maiken Sørensen" userId="bdc333d2-6d43-4389-a957-fde09bfa5d60" providerId="ADAL" clId="{59198CBB-F523-6644-8B09-68C1AA50D096}" dt="2022-10-30T23:02:34.039" v="422" actId="20577"/>
        <pc:sldMkLst>
          <pc:docMk/>
          <pc:sldMk cId="2482725859" sldId="1126"/>
        </pc:sldMkLst>
        <pc:spChg chg="mod">
          <ac:chgData name="Maiken Sørensen" userId="bdc333d2-6d43-4389-a957-fde09bfa5d60" providerId="ADAL" clId="{59198CBB-F523-6644-8B09-68C1AA50D096}" dt="2022-10-30T23:02:34.039" v="422" actId="20577"/>
          <ac:spMkLst>
            <pc:docMk/>
            <pc:sldMk cId="2482725859" sldId="1126"/>
            <ac:spMk id="3" creationId="{35E0EF3D-319E-BF41-8A63-298A674D61AD}"/>
          </ac:spMkLst>
        </pc:spChg>
      </pc:sldChg>
      <pc:sldChg chg="modSp mod delCm">
        <pc:chgData name="Maiken Sørensen" userId="bdc333d2-6d43-4389-a957-fde09bfa5d60" providerId="ADAL" clId="{59198CBB-F523-6644-8B09-68C1AA50D096}" dt="2022-10-31T09:04:58.983" v="471" actId="20577"/>
        <pc:sldMkLst>
          <pc:docMk/>
          <pc:sldMk cId="3569949135" sldId="1128"/>
        </pc:sldMkLst>
        <pc:spChg chg="mod">
          <ac:chgData name="Maiken Sørensen" userId="bdc333d2-6d43-4389-a957-fde09bfa5d60" providerId="ADAL" clId="{59198CBB-F523-6644-8B09-68C1AA50D096}" dt="2022-10-31T09:04:58.983" v="471" actId="20577"/>
          <ac:spMkLst>
            <pc:docMk/>
            <pc:sldMk cId="3569949135" sldId="1128"/>
            <ac:spMk id="3" creationId="{B642942E-A4B0-B746-A2FE-97C74F6E6038}"/>
          </ac:spMkLst>
        </pc:spChg>
        <pc:spChg chg="mod">
          <ac:chgData name="Maiken Sørensen" userId="bdc333d2-6d43-4389-a957-fde09bfa5d60" providerId="ADAL" clId="{59198CBB-F523-6644-8B09-68C1AA50D096}" dt="2022-10-31T09:04:56.908" v="470" actId="20577"/>
          <ac:spMkLst>
            <pc:docMk/>
            <pc:sldMk cId="3569949135" sldId="1128"/>
            <ac:spMk id="7" creationId="{7A6A63A8-5DCD-916C-A21F-26BD85932DE9}"/>
          </ac:spMkLst>
        </pc:spChg>
      </pc:sldChg>
      <pc:sldChg chg="addSp delSp modSp mod delCm">
        <pc:chgData name="Maiken Sørensen" userId="bdc333d2-6d43-4389-a957-fde09bfa5d60" providerId="ADAL" clId="{59198CBB-F523-6644-8B09-68C1AA50D096}" dt="2022-10-30T23:04:35.939" v="443" actId="478"/>
        <pc:sldMkLst>
          <pc:docMk/>
          <pc:sldMk cId="4144237740" sldId="1129"/>
        </pc:sldMkLst>
        <pc:spChg chg="add del mod">
          <ac:chgData name="Maiken Sørensen" userId="bdc333d2-6d43-4389-a957-fde09bfa5d60" providerId="ADAL" clId="{59198CBB-F523-6644-8B09-68C1AA50D096}" dt="2022-10-30T23:04:35.939" v="443" actId="478"/>
          <ac:spMkLst>
            <pc:docMk/>
            <pc:sldMk cId="4144237740" sldId="1129"/>
            <ac:spMk id="3" creationId="{290927C5-F7EE-D70C-6DF4-629ABCDA45C3}"/>
          </ac:spMkLst>
        </pc:spChg>
        <pc:spChg chg="del mod">
          <ac:chgData name="Maiken Sørensen" userId="bdc333d2-6d43-4389-a957-fde09bfa5d60" providerId="ADAL" clId="{59198CBB-F523-6644-8B09-68C1AA50D096}" dt="2022-10-30T23:04:33.565" v="442" actId="478"/>
          <ac:spMkLst>
            <pc:docMk/>
            <pc:sldMk cId="4144237740" sldId="1129"/>
            <ac:spMk id="9" creationId="{5CFD6888-21F9-289F-5645-5182B406620D}"/>
          </ac:spMkLst>
        </pc:spChg>
        <pc:picChg chg="mod">
          <ac:chgData name="Maiken Sørensen" userId="bdc333d2-6d43-4389-a957-fde09bfa5d60" providerId="ADAL" clId="{59198CBB-F523-6644-8B09-68C1AA50D096}" dt="2022-10-30T23:04:29.620" v="441" actId="1076"/>
          <ac:picMkLst>
            <pc:docMk/>
            <pc:sldMk cId="4144237740" sldId="1129"/>
            <ac:picMk id="11" creationId="{619AE9C1-95B3-0ADF-AAEB-9623E374B78B}"/>
          </ac:picMkLst>
        </pc:picChg>
      </pc:sldChg>
      <pc:sldChg chg="modSp mod delCm">
        <pc:chgData name="Maiken Sørensen" userId="bdc333d2-6d43-4389-a957-fde09bfa5d60" providerId="ADAL" clId="{59198CBB-F523-6644-8B09-68C1AA50D096}" dt="2022-10-30T23:04:55.479" v="449" actId="1076"/>
        <pc:sldMkLst>
          <pc:docMk/>
          <pc:sldMk cId="3234627650" sldId="1130"/>
        </pc:sldMkLst>
        <pc:picChg chg="mod">
          <ac:chgData name="Maiken Sørensen" userId="bdc333d2-6d43-4389-a957-fde09bfa5d60" providerId="ADAL" clId="{59198CBB-F523-6644-8B09-68C1AA50D096}" dt="2022-10-30T23:04:55.479" v="449" actId="1076"/>
          <ac:picMkLst>
            <pc:docMk/>
            <pc:sldMk cId="3234627650" sldId="1130"/>
            <ac:picMk id="2" creationId="{04AD1B37-6057-6EE5-E995-0F621606C083}"/>
          </ac:picMkLst>
        </pc:picChg>
        <pc:picChg chg="mod">
          <ac:chgData name="Maiken Sørensen" userId="bdc333d2-6d43-4389-a957-fde09bfa5d60" providerId="ADAL" clId="{59198CBB-F523-6644-8B09-68C1AA50D096}" dt="2022-10-30T23:04:47.168" v="446" actId="14100"/>
          <ac:picMkLst>
            <pc:docMk/>
            <pc:sldMk cId="3234627650" sldId="1130"/>
            <ac:picMk id="3" creationId="{9AC28792-535A-841A-A32B-5519CDC62750}"/>
          </ac:picMkLst>
        </pc:picChg>
      </pc:sldChg>
      <pc:sldChg chg="delCm">
        <pc:chgData name="Maiken Sørensen" userId="bdc333d2-6d43-4389-a957-fde09bfa5d60" providerId="ADAL" clId="{59198CBB-F523-6644-8B09-68C1AA50D096}" dt="2022-10-30T23:05:07.649" v="451" actId="1592"/>
        <pc:sldMkLst>
          <pc:docMk/>
          <pc:sldMk cId="2972112161" sldId="1131"/>
        </pc:sldMkLst>
      </pc:sldChg>
      <pc:sldChg chg="delCm">
        <pc:chgData name="Maiken Sørensen" userId="bdc333d2-6d43-4389-a957-fde09bfa5d60" providerId="ADAL" clId="{59198CBB-F523-6644-8B09-68C1AA50D096}" dt="2022-10-30T23:05:03.980" v="450" actId="1592"/>
        <pc:sldMkLst>
          <pc:docMk/>
          <pc:sldMk cId="3110900345" sldId="1132"/>
        </pc:sldMkLst>
      </pc:sldChg>
      <pc:sldChg chg="delSp mod">
        <pc:chgData name="Maiken Sørensen" userId="bdc333d2-6d43-4389-a957-fde09bfa5d60" providerId="ADAL" clId="{59198CBB-F523-6644-8B09-68C1AA50D096}" dt="2022-10-31T09:05:11.990" v="472" actId="478"/>
        <pc:sldMkLst>
          <pc:docMk/>
          <pc:sldMk cId="2662338808" sldId="1133"/>
        </pc:sldMkLst>
        <pc:spChg chg="del">
          <ac:chgData name="Maiken Sørensen" userId="bdc333d2-6d43-4389-a957-fde09bfa5d60" providerId="ADAL" clId="{59198CBB-F523-6644-8B09-68C1AA50D096}" dt="2022-10-31T09:05:11.990" v="472" actId="478"/>
          <ac:spMkLst>
            <pc:docMk/>
            <pc:sldMk cId="2662338808" sldId="1133"/>
            <ac:spMk id="9" creationId="{5CFD6888-21F9-289F-5645-5182B406620D}"/>
          </ac:spMkLst>
        </pc:spChg>
      </pc:sldChg>
      <pc:sldChg chg="delCm">
        <pc:chgData name="Maiken Sørensen" userId="bdc333d2-6d43-4389-a957-fde09bfa5d60" providerId="ADAL" clId="{59198CBB-F523-6644-8B09-68C1AA50D096}" dt="2022-10-30T23:05:24.272" v="452" actId="1592"/>
        <pc:sldMkLst>
          <pc:docMk/>
          <pc:sldMk cId="2109010882" sldId="1134"/>
        </pc:sldMkLst>
      </pc:sldChg>
      <pc:sldChg chg="modSp mod delCm">
        <pc:chgData name="Maiken Sørensen" userId="bdc333d2-6d43-4389-a957-fde09bfa5d60" providerId="ADAL" clId="{59198CBB-F523-6644-8B09-68C1AA50D096}" dt="2022-10-30T23:06:15.377" v="456" actId="14100"/>
        <pc:sldMkLst>
          <pc:docMk/>
          <pc:sldMk cId="2700795742" sldId="1135"/>
        </pc:sldMkLst>
        <pc:spChg chg="mod">
          <ac:chgData name="Maiken Sørensen" userId="bdc333d2-6d43-4389-a957-fde09bfa5d60" providerId="ADAL" clId="{59198CBB-F523-6644-8B09-68C1AA50D096}" dt="2022-10-30T23:05:32.271" v="453" actId="14100"/>
          <ac:spMkLst>
            <pc:docMk/>
            <pc:sldMk cId="2700795742" sldId="1135"/>
            <ac:spMk id="9" creationId="{5CFD6888-21F9-289F-5645-5182B406620D}"/>
          </ac:spMkLst>
        </pc:spChg>
        <pc:picChg chg="mod">
          <ac:chgData name="Maiken Sørensen" userId="bdc333d2-6d43-4389-a957-fde09bfa5d60" providerId="ADAL" clId="{59198CBB-F523-6644-8B09-68C1AA50D096}" dt="2022-10-30T23:06:15.377" v="456" actId="14100"/>
          <ac:picMkLst>
            <pc:docMk/>
            <pc:sldMk cId="2700795742" sldId="1135"/>
            <ac:picMk id="3" creationId="{458E0AE6-EFF5-4B3D-30E6-5320B52A8CD5}"/>
          </ac:picMkLst>
        </pc:picChg>
      </pc:sldChg>
      <pc:sldChg chg="delCm">
        <pc:chgData name="Maiken Sørensen" userId="bdc333d2-6d43-4389-a957-fde09bfa5d60" providerId="ADAL" clId="{59198CBB-F523-6644-8B09-68C1AA50D096}" dt="2022-10-30T23:05:48.886" v="455" actId="1592"/>
        <pc:sldMkLst>
          <pc:docMk/>
          <pc:sldMk cId="1210373893" sldId="1136"/>
        </pc:sldMkLst>
      </pc:sldChg>
      <pc:sldMasterChg chg="modSldLayout">
        <pc:chgData name="Maiken Sørensen" userId="bdc333d2-6d43-4389-a957-fde09bfa5d60" providerId="ADAL" clId="{59198CBB-F523-6644-8B09-68C1AA50D096}" dt="2022-10-30T22:40:56.461" v="8"/>
        <pc:sldMasterMkLst>
          <pc:docMk/>
          <pc:sldMasterMk cId="3698867497" sldId="2147483648"/>
        </pc:sldMasterMkLst>
        <pc:sldLayoutChg chg="addSp delSp modSp mod">
          <pc:chgData name="Maiken Sørensen" userId="bdc333d2-6d43-4389-a957-fde09bfa5d60" providerId="ADAL" clId="{59198CBB-F523-6644-8B09-68C1AA50D096}" dt="2022-10-30T22:40:56.461" v="8"/>
          <pc:sldLayoutMkLst>
            <pc:docMk/>
            <pc:sldMasterMk cId="3698867497" sldId="2147483648"/>
            <pc:sldLayoutMk cId="1917959045" sldId="2147483731"/>
          </pc:sldLayoutMkLst>
          <pc:spChg chg="add del mod">
            <ac:chgData name="Maiken Sørensen" userId="bdc333d2-6d43-4389-a957-fde09bfa5d60" providerId="ADAL" clId="{59198CBB-F523-6644-8B09-68C1AA50D096}" dt="2022-10-30T22:40:53.527" v="6"/>
            <ac:spMkLst>
              <pc:docMk/>
              <pc:sldMasterMk cId="3698867497" sldId="2147483648"/>
              <pc:sldLayoutMk cId="1917959045" sldId="2147483731"/>
              <ac:spMk id="3" creationId="{95EABFA0-4B78-FF29-C115-9497DA1D96B7}"/>
            </ac:spMkLst>
          </pc:spChg>
          <pc:spChg chg="add mod">
            <ac:chgData name="Maiken Sørensen" userId="bdc333d2-6d43-4389-a957-fde09bfa5d60" providerId="ADAL" clId="{59198CBB-F523-6644-8B09-68C1AA50D096}" dt="2022-10-30T22:40:56.461" v="8"/>
            <ac:spMkLst>
              <pc:docMk/>
              <pc:sldMasterMk cId="3698867497" sldId="2147483648"/>
              <pc:sldLayoutMk cId="1917959045" sldId="2147483731"/>
              <ac:spMk id="4" creationId="{ABF59BEF-5A08-D501-10D6-44B4239E071A}"/>
            </ac:spMkLst>
          </pc:spChg>
          <pc:spChg chg="del">
            <ac:chgData name="Maiken Sørensen" userId="bdc333d2-6d43-4389-a957-fde09bfa5d60" providerId="ADAL" clId="{59198CBB-F523-6644-8B09-68C1AA50D096}" dt="2022-10-30T22:40:54.937" v="7" actId="478"/>
            <ac:spMkLst>
              <pc:docMk/>
              <pc:sldMasterMk cId="3698867497" sldId="2147483648"/>
              <pc:sldLayoutMk cId="1917959045" sldId="2147483731"/>
              <ac:spMk id="6" creationId="{E5F10E70-449C-8C40-A50B-4CE477D31379}"/>
            </ac:spMkLst>
          </pc:spChg>
        </pc:sldLayoutChg>
      </pc:sldMasterChg>
    </pc:docChg>
  </pc:docChgLst>
  <pc:docChgLst>
    <pc:chgData name="Synne Knutsen" userId="bd159e64-f90e-4da7-97c1-82ee6c0b4ead" providerId="ADAL" clId="{5F39AE58-A85A-E644-B1F2-48317FFB023F}"/>
    <pc:docChg chg="custSel modSld modMainMaster">
      <pc:chgData name="Synne Knutsen" userId="bd159e64-f90e-4da7-97c1-82ee6c0b4ead" providerId="ADAL" clId="{5F39AE58-A85A-E644-B1F2-48317FFB023F}" dt="2022-11-11T11:36:09.546" v="19" actId="1592"/>
      <pc:docMkLst>
        <pc:docMk/>
      </pc:docMkLst>
      <pc:sldChg chg="addCm delCm">
        <pc:chgData name="Synne Knutsen" userId="bd159e64-f90e-4da7-97c1-82ee6c0b4ead" providerId="ADAL" clId="{5F39AE58-A85A-E644-B1F2-48317FFB023F}" dt="2022-11-11T10:45:37.974" v="13" actId="1592"/>
        <pc:sldMkLst>
          <pc:docMk/>
          <pc:sldMk cId="1130434157" sldId="899"/>
        </pc:sldMkLst>
      </pc:sldChg>
      <pc:sldChg chg="modSp mod">
        <pc:chgData name="Synne Knutsen" userId="bd159e64-f90e-4da7-97c1-82ee6c0b4ead" providerId="ADAL" clId="{5F39AE58-A85A-E644-B1F2-48317FFB023F}" dt="2022-11-09T13:38:43.232" v="11" actId="20577"/>
        <pc:sldMkLst>
          <pc:docMk/>
          <pc:sldMk cId="2811863914" sldId="1113"/>
        </pc:sldMkLst>
        <pc:spChg chg="mod">
          <ac:chgData name="Synne Knutsen" userId="bd159e64-f90e-4da7-97c1-82ee6c0b4ead" providerId="ADAL" clId="{5F39AE58-A85A-E644-B1F2-48317FFB023F}" dt="2022-11-09T13:38:43.232" v="11" actId="20577"/>
          <ac:spMkLst>
            <pc:docMk/>
            <pc:sldMk cId="2811863914" sldId="1113"/>
            <ac:spMk id="4" creationId="{E559A459-000E-EC44-B429-AD6FDA07FB8B}"/>
          </ac:spMkLst>
        </pc:spChg>
      </pc:sldChg>
      <pc:sldChg chg="modSp mod">
        <pc:chgData name="Synne Knutsen" userId="bd159e64-f90e-4da7-97c1-82ee6c0b4ead" providerId="ADAL" clId="{5F39AE58-A85A-E644-B1F2-48317FFB023F}" dt="2022-11-09T13:38:24.254" v="8" actId="20577"/>
        <pc:sldMkLst>
          <pc:docMk/>
          <pc:sldMk cId="252519503" sldId="1114"/>
        </pc:sldMkLst>
        <pc:spChg chg="mod">
          <ac:chgData name="Synne Knutsen" userId="bd159e64-f90e-4da7-97c1-82ee6c0b4ead" providerId="ADAL" clId="{5F39AE58-A85A-E644-B1F2-48317FFB023F}" dt="2022-11-09T13:38:24.254" v="8" actId="20577"/>
          <ac:spMkLst>
            <pc:docMk/>
            <pc:sldMk cId="252519503" sldId="1114"/>
            <ac:spMk id="4" creationId="{974E1356-BE8F-034F-8010-52E7DAA59E14}"/>
          </ac:spMkLst>
        </pc:spChg>
      </pc:sldChg>
      <pc:sldChg chg="modSp mod">
        <pc:chgData name="Synne Knutsen" userId="bd159e64-f90e-4da7-97c1-82ee6c0b4ead" providerId="ADAL" clId="{5F39AE58-A85A-E644-B1F2-48317FFB023F}" dt="2022-11-11T10:47:58.113" v="16" actId="20577"/>
        <pc:sldMkLst>
          <pc:docMk/>
          <pc:sldMk cId="2768888219" sldId="1115"/>
        </pc:sldMkLst>
        <pc:spChg chg="mod">
          <ac:chgData name="Synne Knutsen" userId="bd159e64-f90e-4da7-97c1-82ee6c0b4ead" providerId="ADAL" clId="{5F39AE58-A85A-E644-B1F2-48317FFB023F}" dt="2022-11-11T10:47:58.113" v="16" actId="20577"/>
          <ac:spMkLst>
            <pc:docMk/>
            <pc:sldMk cId="2768888219" sldId="1115"/>
            <ac:spMk id="12" creationId="{55AFEFD5-EFCC-7D28-85AB-01FBFA095263}"/>
          </ac:spMkLst>
        </pc:spChg>
      </pc:sldChg>
      <pc:sldChg chg="modSp mod">
        <pc:chgData name="Synne Knutsen" userId="bd159e64-f90e-4da7-97c1-82ee6c0b4ead" providerId="ADAL" clId="{5F39AE58-A85A-E644-B1F2-48317FFB023F}" dt="2022-11-09T13:37:38.011" v="7" actId="20577"/>
        <pc:sldMkLst>
          <pc:docMk/>
          <pc:sldMk cId="2748309787" sldId="1118"/>
        </pc:sldMkLst>
        <pc:spChg chg="mod">
          <ac:chgData name="Synne Knutsen" userId="bd159e64-f90e-4da7-97c1-82ee6c0b4ead" providerId="ADAL" clId="{5F39AE58-A85A-E644-B1F2-48317FFB023F}" dt="2022-11-09T13:37:38.011" v="7" actId="20577"/>
          <ac:spMkLst>
            <pc:docMk/>
            <pc:sldMk cId="2748309787" sldId="1118"/>
            <ac:spMk id="20" creationId="{F60598F3-04BB-2E80-DF84-55546586C66E}"/>
          </ac:spMkLst>
        </pc:spChg>
        <pc:spChg chg="mod">
          <ac:chgData name="Synne Knutsen" userId="bd159e64-f90e-4da7-97c1-82ee6c0b4ead" providerId="ADAL" clId="{5F39AE58-A85A-E644-B1F2-48317FFB023F}" dt="2022-11-09T13:37:27.486" v="4" actId="20577"/>
          <ac:spMkLst>
            <pc:docMk/>
            <pc:sldMk cId="2748309787" sldId="1118"/>
            <ac:spMk id="23" creationId="{E39CF317-513F-D802-C941-4FD18417403F}"/>
          </ac:spMkLst>
        </pc:spChg>
      </pc:sldChg>
      <pc:sldChg chg="addCm delCm modCm">
        <pc:chgData name="Synne Knutsen" userId="bd159e64-f90e-4da7-97c1-82ee6c0b4ead" providerId="ADAL" clId="{5F39AE58-A85A-E644-B1F2-48317FFB023F}" dt="2022-11-11T11:36:09.546" v="19" actId="1592"/>
        <pc:sldMkLst>
          <pc:docMk/>
          <pc:sldMk cId="1492064911" sldId="1120"/>
        </pc:sldMkLst>
      </pc:sldChg>
      <pc:sldChg chg="delCm">
        <pc:chgData name="Synne Knutsen" userId="bd159e64-f90e-4da7-97c1-82ee6c0b4ead" providerId="ADAL" clId="{5F39AE58-A85A-E644-B1F2-48317FFB023F}" dt="2022-11-11T10:46:24.717" v="14" actId="1592"/>
        <pc:sldMkLst>
          <pc:docMk/>
          <pc:sldMk cId="3640526547" sldId="1122"/>
        </pc:sldMkLst>
      </pc:sldChg>
      <pc:sldChg chg="delCm">
        <pc:chgData name="Synne Knutsen" userId="bd159e64-f90e-4da7-97c1-82ee6c0b4ead" providerId="ADAL" clId="{5F39AE58-A85A-E644-B1F2-48317FFB023F}" dt="2022-11-11T10:46:29.875" v="15" actId="1592"/>
        <pc:sldMkLst>
          <pc:docMk/>
          <pc:sldMk cId="2662338808" sldId="1133"/>
        </pc:sldMkLst>
      </pc:sldChg>
      <pc:sldMasterChg chg="modSldLayout">
        <pc:chgData name="Synne Knutsen" userId="bd159e64-f90e-4da7-97c1-82ee6c0b4ead" providerId="ADAL" clId="{5F39AE58-A85A-E644-B1F2-48317FFB023F}" dt="2022-11-09T13:35:08.032" v="0" actId="20577"/>
        <pc:sldMasterMkLst>
          <pc:docMk/>
          <pc:sldMasterMk cId="3698867497" sldId="2147483648"/>
        </pc:sldMasterMkLst>
        <pc:sldLayoutChg chg="modSp mod">
          <pc:chgData name="Synne Knutsen" userId="bd159e64-f90e-4da7-97c1-82ee6c0b4ead" providerId="ADAL" clId="{5F39AE58-A85A-E644-B1F2-48317FFB023F}" dt="2022-11-09T13:35:08.032" v="0" actId="20577"/>
          <pc:sldLayoutMkLst>
            <pc:docMk/>
            <pc:sldMasterMk cId="3698867497" sldId="2147483648"/>
            <pc:sldLayoutMk cId="1917959045" sldId="2147483731"/>
          </pc:sldLayoutMkLst>
          <pc:spChg chg="mod">
            <ac:chgData name="Synne Knutsen" userId="bd159e64-f90e-4da7-97c1-82ee6c0b4ead" providerId="ADAL" clId="{5F39AE58-A85A-E644-B1F2-48317FFB023F}" dt="2022-11-09T13:35:08.032" v="0" actId="20577"/>
            <ac:spMkLst>
              <pc:docMk/>
              <pc:sldMasterMk cId="3698867497" sldId="2147483648"/>
              <pc:sldLayoutMk cId="1917959045" sldId="2147483731"/>
              <ac:spMk id="4" creationId="{ABF59BEF-5A08-D501-10D6-44B4239E071A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6D3418-77A3-434E-BE73-C46545A73F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1A8F7-FE09-4BE7-89CB-4DF93534B1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6DE83-0B0C-4E33-BFC9-B1A1C3EE4C42}" type="datetimeFigureOut">
              <a:rPr lang="nb-NO" smtClean="0"/>
              <a:t>01.12.2022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E384F-163F-49AD-A73C-8FE0357887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39B8F-2A88-496A-894E-15FBA4C2E6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DE7C-1C79-4F3F-86B7-F07967D9B2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41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C29EA-7484-E14B-9516-38EBDF34E646}" type="datetimeFigureOut">
              <a:rPr lang="en-NO" smtClean="0"/>
              <a:t>12/1/22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854D6-CB8C-4E42-9441-4B5286CADE7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3256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0318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68311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52863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finnes mange virkemidler man kan bruke i markedskommunikasjon, også flere enn disse!</a:t>
            </a:r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3040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17823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0355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40630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78454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515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59985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801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2626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2326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30836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3398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98272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83391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25696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6072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9561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Beskriv din situasjon!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3713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sz="1200"/>
              <a:t>Viktig å tenke igjennom de klassiske 5 </a:t>
            </a:r>
            <a:r>
              <a:rPr lang="nb-NO" altLang="nb-NO" sz="1200" err="1"/>
              <a:t>P’er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1871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9027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5333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070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54D6-CB8C-4E42-9441-4B5286CADE7E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0416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D05BA0C-ECF3-314C-AC5D-DFA4BE3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3550" r="62403" b="11489"/>
          <a:stretch/>
        </p:blipFill>
        <p:spPr>
          <a:xfrm>
            <a:off x="5353200" y="129600"/>
            <a:ext cx="6727228" cy="678928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0D482B7-4EFA-0947-BFAF-BF0465F30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708920"/>
            <a:ext cx="7736813" cy="13677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7DA2F09-4223-544E-9547-D2C19BF7D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648D0C-031A-644F-A5E0-D18B42C8D6DB}"/>
              </a:ext>
            </a:extLst>
          </p:cNvPr>
          <p:cNvSpPr/>
          <p:nvPr userDrawn="1"/>
        </p:nvSpPr>
        <p:spPr>
          <a:xfrm>
            <a:off x="191344" y="129600"/>
            <a:ext cx="1378694" cy="56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BF59BEF-5A08-D501-10D6-44B4239E071A}"/>
              </a:ext>
            </a:extLst>
          </p:cNvPr>
          <p:cNvSpPr txBox="1"/>
          <p:nvPr userDrawn="1"/>
        </p:nvSpPr>
        <p:spPr>
          <a:xfrm>
            <a:off x="279400" y="149635"/>
            <a:ext cx="3584352" cy="3270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">
                <a:solidFill>
                  <a:srgbClr val="ED0000"/>
                </a:solidFill>
                <a:latin typeface="Innovation Norway" panose="020B0500030000000000" pitchFamily="34" charset="77"/>
              </a:rPr>
              <a:t>Kompetanseprogram for handels- og servicenæringen</a:t>
            </a:r>
          </a:p>
        </p:txBody>
      </p:sp>
    </p:spTree>
    <p:extLst>
      <p:ext uri="{BB962C8B-B14F-4D97-AF65-F5344CB8AC3E}">
        <p14:creationId xmlns:p14="http://schemas.microsoft.com/office/powerpoint/2010/main" val="1917959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onner_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60301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5160301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Stor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2F1FCF6-3F03-8945-8FC6-6D32EB1C88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3700" y="2757600"/>
            <a:ext cx="5165725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Stor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571CD4-6F12-C245-8258-5F250D1EF1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3701" y="1476000"/>
            <a:ext cx="517357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95F957C-775B-5045-94A0-E926C926F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2410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onner_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C2BD-BC1F-7E4B-A5F3-0C5178C32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5152462" cy="128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6FE899-61B9-6942-A307-1CEAB2D6BA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000" y="2757600"/>
            <a:ext cx="5152363" cy="3558899"/>
          </a:xfrm>
          <a:prstGeom prst="rect">
            <a:avLst/>
          </a:prstGeom>
        </p:spPr>
        <p:txBody>
          <a:bodyPr wrap="square" lIns="0" tIns="0" rIns="0" bIns="0"/>
          <a:lstStyle>
            <a:lvl1pPr marL="288000" indent="-288000">
              <a:lnSpc>
                <a:spcPct val="90000"/>
              </a:lnSpc>
              <a:spcBef>
                <a:spcPts val="800"/>
              </a:spcBef>
              <a:buClr>
                <a:srgbClr val="ED0000"/>
              </a:buClr>
              <a:buSzPct val="100000"/>
              <a:buFont typeface="+mj-lt"/>
              <a:buAutoNum type="arabicPeriod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Tall</a:t>
            </a:r>
            <a:endParaRPr lang="en-NO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1EBFDA1-78A2-4E44-B500-8F6E4A54D2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42801" y="2757600"/>
            <a:ext cx="5152364" cy="3558899"/>
          </a:xfrm>
          <a:prstGeom prst="rect">
            <a:avLst/>
          </a:prstGeom>
        </p:spPr>
        <p:txBody>
          <a:bodyPr wrap="square" lIns="0" tIns="0" rIns="0" bIns="0"/>
          <a:lstStyle>
            <a:lvl1pPr marL="288000" indent="-288000">
              <a:lnSpc>
                <a:spcPct val="90000"/>
              </a:lnSpc>
              <a:spcBef>
                <a:spcPts val="800"/>
              </a:spcBef>
              <a:buClr>
                <a:srgbClr val="ED0000"/>
              </a:buClr>
              <a:buSzPct val="100000"/>
              <a:buFont typeface="+mj-lt"/>
              <a:buAutoNum type="arabicPeriod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Tall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D5C422-7CED-1C4E-AF41-2A4CFD0949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1999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5F65946-F39E-2549-9850-8EBA232E4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1624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onn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C2BD-BC1F-7E4B-A5F3-0C5178C32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5152462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6FE899-61B9-6942-A307-1CEAB2D6BA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000" y="2757600"/>
            <a:ext cx="5152363" cy="3558899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1EBFDA1-78A2-4E44-B500-8F6E4A54D2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2000" y="2757600"/>
            <a:ext cx="5177425" cy="3579450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D5C422-7CED-1C4E-AF41-2A4CFD0949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1999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F189FBE-6AAE-2845-B778-9212B24E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6415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onner_Mellomheading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47671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5147671" cy="128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63FFB8-383F-4B4F-B592-ED3A019C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3701" y="1476000"/>
            <a:ext cx="5147671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74CD28-237D-F94B-80E0-BBC0AA60D6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000" y="4068000"/>
            <a:ext cx="5152363" cy="2270100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59E95A-95B4-324E-9408-BB2050BEE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2800" y="2757600"/>
            <a:ext cx="5147671" cy="128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8845A54-7AB8-6A4E-A72C-61D1F027E4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3700" y="4068000"/>
            <a:ext cx="5146771" cy="2270100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4E26988-4D6D-EB4C-B988-1ABB8039F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76710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onn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C2BD-BC1F-7E4B-A5F3-0C5178C32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3863313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6FE899-61B9-6942-A307-1CEAB2D6BA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000" y="2757600"/>
            <a:ext cx="3863313" cy="3558899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1EBFDA1-78A2-4E44-B500-8F6E4A54D2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51313" y="2757600"/>
            <a:ext cx="3873500" cy="3557952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80E76F-BC40-E84B-BD18-96BFDE8E281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28000" y="2757600"/>
            <a:ext cx="3873500" cy="3558899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718E25F-CCB7-D644-904D-EA689E119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17544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onner_Mellomheading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C2BD-BC1F-7E4B-A5F3-0C5178C32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6527800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6FE899-61B9-6942-A307-1CEAB2D6BA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88000" y="4067999"/>
            <a:ext cx="3863313" cy="2355026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1EBFDA1-78A2-4E44-B500-8F6E4A54D2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58000" y="4067999"/>
            <a:ext cx="3863313" cy="2355025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67B7BE91-AEA7-F745-B395-30ADDFFF60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757600"/>
            <a:ext cx="3854516" cy="129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 sz="3000"/>
            </a:lvl2pPr>
            <a:lvl3pPr marL="914400" indent="0">
              <a:buFontTx/>
              <a:buNone/>
              <a:defRPr sz="3000"/>
            </a:lvl3pPr>
            <a:lvl4pPr marL="1371600" indent="0">
              <a:buFontTx/>
              <a:buNone/>
              <a:defRPr sz="3000"/>
            </a:lvl4pPr>
            <a:lvl5pPr marL="1828800" indent="0">
              <a:buFontTx/>
              <a:buNone/>
              <a:defRPr sz="3000"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8A7D7011-1CF0-9044-BB1C-18436A6A6C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000" y="2757600"/>
            <a:ext cx="3854516" cy="12965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 sz="3000"/>
            </a:lvl2pPr>
            <a:lvl3pPr marL="914400" indent="0">
              <a:buFontTx/>
              <a:buNone/>
              <a:defRPr sz="3000"/>
            </a:lvl3pPr>
            <a:lvl4pPr marL="1371600" indent="0">
              <a:buFontTx/>
              <a:buNone/>
              <a:defRPr sz="3000"/>
            </a:lvl4pPr>
            <a:lvl5pPr marL="1828800" indent="0">
              <a:buFontTx/>
              <a:buNone/>
              <a:defRPr sz="3000"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BA3E777-D117-4F44-BA72-53CB27CD4A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28000" y="2757600"/>
            <a:ext cx="3891486" cy="1250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 sz="3000"/>
            </a:lvl2pPr>
            <a:lvl3pPr marL="914400" indent="0">
              <a:buFontTx/>
              <a:buNone/>
              <a:defRPr sz="3000"/>
            </a:lvl3pPr>
            <a:lvl4pPr marL="1371600" indent="0">
              <a:buFontTx/>
              <a:buNone/>
              <a:defRPr sz="3000"/>
            </a:lvl4pPr>
            <a:lvl5pPr marL="1828800" indent="0">
              <a:buFontTx/>
              <a:buNone/>
              <a:defRPr sz="3000"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D39581A9-4C58-8542-945C-D12CF8EB24A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28000" y="4068000"/>
            <a:ext cx="3919536" cy="2355024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A23B563-5ED9-AC4C-923B-DB6E65D02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07395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0D482B7-4EFA-0947-BFAF-BF0465F30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4799888" cy="130314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9C2F65-3D8C-474D-817E-D26C8FEBC0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323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106F19A-2D8C-0546-AE74-5611A64A1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8E08837-635A-8E41-A3F8-EF00780F19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2790000"/>
            <a:ext cx="11621425" cy="363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Legg inn </a:t>
            </a:r>
            <a:r>
              <a:rPr lang="en-GB" err="1"/>
              <a:t>bilde</a:t>
            </a:r>
            <a:r>
              <a:rPr lang="en-GB"/>
              <a:t>/ikon/</a:t>
            </a:r>
            <a:r>
              <a:rPr lang="en-GB" err="1"/>
              <a:t>figur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09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kolonne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52363" cy="128897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6BCF552-AB7E-7942-8D59-5497B59BBCA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32000" y="2782534"/>
            <a:ext cx="5177425" cy="36404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Bilde</a:t>
            </a:r>
          </a:p>
          <a:p>
            <a:r>
              <a:rPr lang="en-GB"/>
              <a:t>Ikon</a:t>
            </a:r>
          </a:p>
          <a:p>
            <a:r>
              <a:rPr lang="en-GB" err="1"/>
              <a:t>Figur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90D7164-8D45-9143-899C-4E0ACBEF0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5152363" cy="3548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Brødtekst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79CE8AE-E3E1-0241-B73E-2C16AD3EC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1642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3B81E85-D533-3048-BEA6-D25599D2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54023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Mellomheading_Bullet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52363" cy="128897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90D7164-8D45-9143-899C-4E0ACBEF0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1" y="2757600"/>
            <a:ext cx="5152362" cy="8874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2F23DCE-9820-D942-A9FD-48EFE0709126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288000" y="4068000"/>
            <a:ext cx="5152363" cy="2257086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A29F6C2-EC8A-D145-A306-3FF374077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CE9F63D-61B0-5142-9F67-D09B2609BF0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32000" y="2782534"/>
            <a:ext cx="5177425" cy="36404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Bilde</a:t>
            </a:r>
          </a:p>
          <a:p>
            <a:r>
              <a:rPr lang="en-GB"/>
              <a:t>Ikon</a:t>
            </a:r>
          </a:p>
          <a:p>
            <a:r>
              <a:rPr lang="en-GB" err="1"/>
              <a:t>Figur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632F904-0255-754C-90DC-4BD4439DAF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1" y="1476000"/>
            <a:ext cx="4908616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3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Bullet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5172000" cy="128897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90D7164-8D45-9143-899C-4E0ACBEF0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5152363" cy="3548275"/>
          </a:xfrm>
          <a:prstGeom prst="rect">
            <a:avLst/>
          </a:prstGeom>
        </p:spPr>
        <p:txBody>
          <a:bodyPr lIns="0" tIns="0" rIns="0" bIns="0"/>
          <a:lstStyle>
            <a:lvl1pPr marL="216000" indent="-216000"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Bullet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440123C-A317-F34A-8DED-BB0B0CC6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8A8EBE1-98CE-734A-816E-3D095DBCB813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732000" y="2782534"/>
            <a:ext cx="5177425" cy="36404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Bilde</a:t>
            </a:r>
          </a:p>
          <a:p>
            <a:r>
              <a:rPr lang="en-GB"/>
              <a:t>Ikon</a:t>
            </a:r>
          </a:p>
          <a:p>
            <a:r>
              <a:rPr lang="en-GB" err="1"/>
              <a:t>Figur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9B41F0F-5E12-844B-A170-70A762C700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1" y="1476000"/>
            <a:ext cx="5174624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5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4D674F-E85B-4DC6-96F6-C60796E7A1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2790000"/>
            <a:ext cx="11621425" cy="363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Legg inn </a:t>
            </a:r>
            <a:r>
              <a:rPr lang="en-GB" err="1"/>
              <a:t>bilde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0D482B7-4EFA-0947-BFAF-BF0465F30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52363" cy="118134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/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308E174-6B21-054D-BE2E-9E9CB6D0C1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323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7DA2F09-4223-544E-9547-D2C19BF7D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79550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636912"/>
            <a:ext cx="11621425" cy="3528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100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682415-0026-614D-901F-9288323198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1" y="1476000"/>
            <a:ext cx="51720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F990046-3397-874A-B01B-73C4CF1CA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1568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gav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224363" cy="112490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682415-0026-614D-901F-9288323198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1642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F6B868-7DC1-8E4D-BF87-98FC123D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F96291C-6329-7744-89F4-0B64C2B3A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5200" y="2736000"/>
            <a:ext cx="9027450" cy="13221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A3618EB-843B-5148-88B5-89563BB7D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5200" y="4028400"/>
            <a:ext cx="9027450" cy="13221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ga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52363" cy="13250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F6B868-7DC1-8E4D-BF87-98FC123D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0C563-C0D5-3142-9958-9F8C5140BDEB}"/>
              </a:ext>
            </a:extLst>
          </p:cNvPr>
          <p:cNvSpPr/>
          <p:nvPr userDrawn="1"/>
        </p:nvSpPr>
        <p:spPr>
          <a:xfrm>
            <a:off x="6096649" y="3701426"/>
            <a:ext cx="5813999" cy="2738518"/>
          </a:xfrm>
          <a:prstGeom prst="rect">
            <a:avLst/>
          </a:prstGeom>
          <a:solidFill>
            <a:srgbClr val="3AF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93CEC-A3B1-F84A-B4BE-D9050F110540}"/>
              </a:ext>
            </a:extLst>
          </p:cNvPr>
          <p:cNvSpPr/>
          <p:nvPr userDrawn="1"/>
        </p:nvSpPr>
        <p:spPr>
          <a:xfrm>
            <a:off x="287917" y="3701426"/>
            <a:ext cx="5813999" cy="2721599"/>
          </a:xfrm>
          <a:prstGeom prst="rect">
            <a:avLst/>
          </a:prstGeom>
          <a:solidFill>
            <a:srgbClr val="D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318FB-039D-3E40-A8AC-C04DBD032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56" y="4041785"/>
            <a:ext cx="5241601" cy="21955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BCB9E9-E34F-C24B-A96B-E2D0B8383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799" y="4045247"/>
            <a:ext cx="5215607" cy="21920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C199A-0478-D64D-9A08-7EEE148BDE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1642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16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ga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52363" cy="13250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F6B868-7DC1-8E4D-BF87-98FC123D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318FB-039D-3E40-A8AC-C04DBD032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17" y="4041785"/>
            <a:ext cx="5241601" cy="21955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BCB9E9-E34F-C24B-A96B-E2D0B8383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4175" y="4041785"/>
            <a:ext cx="5215607" cy="21920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0900A-FB62-2B40-B468-D3B5A3EFBC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1642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13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ppsumm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860698"/>
            <a:ext cx="6888120" cy="9922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F6B868-7DC1-8E4D-BF87-98FC123D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93CEC-A3B1-F84A-B4BE-D9050F110540}"/>
              </a:ext>
            </a:extLst>
          </p:cNvPr>
          <p:cNvSpPr/>
          <p:nvPr userDrawn="1"/>
        </p:nvSpPr>
        <p:spPr>
          <a:xfrm>
            <a:off x="287917" y="2786064"/>
            <a:ext cx="11621508" cy="3636962"/>
          </a:xfrm>
          <a:prstGeom prst="rect">
            <a:avLst/>
          </a:prstGeom>
          <a:solidFill>
            <a:srgbClr val="D6F6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318FB-039D-3E40-A8AC-C04DBD032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55" y="3068960"/>
            <a:ext cx="11203775" cy="881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BCB9E9-E34F-C24B-A96B-E2D0B8383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917" y="1465097"/>
            <a:ext cx="5152363" cy="3956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036053C-70F7-3C4F-9EEB-9DFCFF240D80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580856" y="4076700"/>
            <a:ext cx="11203776" cy="2248386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03532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4B037-F7C6-EC41-9D93-8B1CA3F59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224363" cy="128897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682415-0026-614D-901F-9288323198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16423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F6B868-7DC1-8E4D-BF87-98FC123D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42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_Kapittel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0D482B7-4EFA-0947-BFAF-BF0465F30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1282037" cy="130314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>
              <a:defRPr sz="4000"/>
            </a:lvl1pPr>
          </a:lstStyle>
          <a:p>
            <a:r>
              <a:rPr lang="en-GB"/>
              <a:t>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ED116-CB82-4741-A533-7E1BA882DE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0401" y="1440000"/>
            <a:ext cx="4947648" cy="1304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Overskrift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270882-D727-9D49-BBB9-349E0638F0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2353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B1F45F9-155A-2941-A54C-C577BCDFC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D71C34E3-8836-D846-B429-B0DE259170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8000" y="2790000"/>
            <a:ext cx="11621425" cy="363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342900" indent="-342900" algn="l">
              <a:buFont typeface="Wingdings" pitchFamily="2" charset="2"/>
              <a:buChar char="§"/>
              <a:defRPr/>
            </a:lvl1pPr>
          </a:lstStyle>
          <a:p>
            <a:r>
              <a:rPr lang="en-GB"/>
              <a:t>Legg inn </a:t>
            </a:r>
            <a:r>
              <a:rPr lang="en-GB" err="1"/>
              <a:t>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56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224363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11621425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Brødtekst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63FFB8-383F-4B4F-B592-ED3A019C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20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681A611-356F-FA40-9258-920F4481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2416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Stor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224363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6430"/>
            <a:ext cx="11621425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Stor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63FFB8-383F-4B4F-B592-ED3A019C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2000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DFF3380-2D36-6448-97B9-C0AA5F68F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4856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C2BD-BC1F-7E4B-A5F3-0C5178C32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1" y="1440000"/>
            <a:ext cx="5087920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EB20C7-D1B2-CD42-A6BD-4DB60008F9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7425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8DC43E-8822-3840-B8B6-759F2E276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2757600"/>
            <a:ext cx="11621425" cy="3594100"/>
          </a:xfrm>
          <a:prstGeom prst="rect">
            <a:avLst/>
          </a:prstGeom>
        </p:spPr>
        <p:txBody>
          <a:bodyPr lIns="0" tIns="0" rIns="0" bIns="0"/>
          <a:lstStyle>
            <a:lvl1pPr marL="216000" indent="-216000">
              <a:spcBef>
                <a:spcPts val="800"/>
              </a:spcBef>
              <a:defRPr sz="1800"/>
            </a:lvl1pPr>
            <a:lvl2pPr marL="216000" indent="-216000">
              <a:spcBef>
                <a:spcPts val="400"/>
              </a:spcBef>
              <a:spcAft>
                <a:spcPts val="100"/>
              </a:spcAft>
              <a:defRPr/>
            </a:lvl2pPr>
            <a:lvl3pPr marL="432000" indent="-216000">
              <a:spcBef>
                <a:spcPts val="800"/>
              </a:spcBef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045230F-C62D-D24D-BDE9-D3271B517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03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Mellomheading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72001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1" y="2757600"/>
            <a:ext cx="11618624" cy="128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63FFB8-383F-4B4F-B592-ED3A019C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1999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74CD28-237D-F94B-80E0-BBC0AA60D6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000" y="4068000"/>
            <a:ext cx="11618624" cy="2335026"/>
          </a:xfrm>
          <a:prstGeom prst="rect">
            <a:avLst/>
          </a:prstGeom>
        </p:spPr>
        <p:txBody>
          <a:bodyPr wrap="square" lIns="0" tIns="0" rIns="0" bIns="0"/>
          <a:lstStyle>
            <a:lvl1pPr marL="216000" indent="-216000">
              <a:spcBef>
                <a:spcPts val="800"/>
              </a:spcBef>
              <a:buClr>
                <a:srgbClr val="ED0000"/>
              </a:buClr>
              <a:buSzPct val="120000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Bullet</a:t>
            </a:r>
            <a:endParaRPr lang="en-NO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855BEDE-651F-B44F-845C-6BEBF889E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1306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onne_Mellomheading_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224363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1" y="2757600"/>
            <a:ext cx="11618624" cy="128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Mellomheading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663FFB8-383F-4B4F-B592-ED3A019C91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1999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74CD28-237D-F94B-80E0-BBC0AA60D6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000" y="4068000"/>
            <a:ext cx="11627268" cy="2270100"/>
          </a:xfrm>
          <a:prstGeom prst="rect">
            <a:avLst/>
          </a:prstGeom>
        </p:spPr>
        <p:txBody>
          <a:bodyPr wrap="square" lIns="0" tIns="0" rIns="0" bIns="0"/>
          <a:lstStyle>
            <a:lvl1pPr marL="288000" indent="-288000">
              <a:spcBef>
                <a:spcPts val="800"/>
              </a:spcBef>
              <a:buClr>
                <a:srgbClr val="ED0000"/>
              </a:buClr>
              <a:buSzPct val="100000"/>
              <a:buFont typeface="+mj-lt"/>
              <a:buAutoNum type="arabicPeriod"/>
              <a:defRPr sz="1800"/>
            </a:lvl1pPr>
            <a:lvl2pPr>
              <a:buClr>
                <a:srgbClr val="ED0000"/>
              </a:buClr>
              <a:defRPr/>
            </a:lvl2pPr>
            <a:lvl3pPr>
              <a:buClr>
                <a:srgbClr val="ED0000"/>
              </a:buClr>
              <a:defRPr/>
            </a:lvl3pPr>
            <a:lvl4pPr>
              <a:buClr>
                <a:srgbClr val="ED0000"/>
              </a:buClr>
              <a:defRPr/>
            </a:lvl4pPr>
            <a:lvl5pPr>
              <a:buClr>
                <a:srgbClr val="ED0000"/>
              </a:buClr>
              <a:defRPr/>
            </a:lvl5pPr>
          </a:lstStyle>
          <a:p>
            <a:pPr lvl="0"/>
            <a:r>
              <a:rPr lang="en-GB"/>
              <a:t>Tall</a:t>
            </a:r>
            <a:endParaRPr lang="en-NO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CAC9F2C-CCFC-EE48-8FBF-65EFDBE9A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6534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onner_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EE94-6735-8C4E-98CE-7F0A8D6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1440000"/>
            <a:ext cx="5172001" cy="128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/>
            </a:lvl1pPr>
          </a:lstStyle>
          <a:p>
            <a:r>
              <a:rPr lang="en-GB" err="1"/>
              <a:t>Overskrift</a:t>
            </a:r>
            <a:endParaRPr lang="en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08B948-C259-2D49-93AA-B7C013A53E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757600"/>
            <a:ext cx="5172001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Brødtekst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2F1FCF6-3F03-8945-8FC6-6D32EB1C88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2001" y="2757600"/>
            <a:ext cx="5172000" cy="3560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err="1"/>
              <a:t>Brødtekst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D98B327-9020-0047-A456-8D74DA0310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2000" y="1476000"/>
            <a:ext cx="5179857" cy="12890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ED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Kapittelnummer</a:t>
            </a:r>
            <a:r>
              <a:rPr lang="en-GB"/>
              <a:t>, </a:t>
            </a:r>
            <a:r>
              <a:rPr lang="en-GB" err="1"/>
              <a:t>tekst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14D6CAD-70E2-834B-90A8-953674576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702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C538DF4-AAE0-EB47-881A-034B02C9036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" y="115200"/>
            <a:ext cx="1252263" cy="5377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1EB9D3-F96F-534F-99CA-F352079A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536" y="6540649"/>
            <a:ext cx="986088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ED0000"/>
                </a:solidFill>
                <a:latin typeface="Innovation Norway" panose="020B0500030000000000" pitchFamily="34" charset="77"/>
              </a:defRPr>
            </a:lvl1pPr>
          </a:lstStyle>
          <a:p>
            <a:fld id="{2E283CC0-345D-D343-82F3-FFB8D624F077}" type="slidenum">
              <a:rPr lang="en-NO" smtClean="0"/>
              <a:pPr/>
              <a:t>‹#›</a:t>
            </a:fld>
            <a:endParaRPr lang="en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52546-0374-304C-9CAA-B21B9ACB13FB}"/>
              </a:ext>
            </a:extLst>
          </p:cNvPr>
          <p:cNvSpPr txBox="1"/>
          <p:nvPr userDrawn="1"/>
        </p:nvSpPr>
        <p:spPr>
          <a:xfrm>
            <a:off x="279400" y="6534000"/>
            <a:ext cx="2607516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NO" sz="1000">
                <a:latin typeface="Innovation Norway" panose="020B0500030000000000" pitchFamily="34" charset="77"/>
              </a:rPr>
              <a:t>www.innovasjonnorge.no</a:t>
            </a:r>
          </a:p>
        </p:txBody>
      </p:sp>
    </p:spTree>
    <p:extLst>
      <p:ext uri="{BB962C8B-B14F-4D97-AF65-F5344CB8AC3E}">
        <p14:creationId xmlns:p14="http://schemas.microsoft.com/office/powerpoint/2010/main" val="369886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689" r:id="rId2"/>
    <p:sldLayoutId id="2147483706" r:id="rId3"/>
    <p:sldLayoutId id="2147483691" r:id="rId4"/>
    <p:sldLayoutId id="2147483716" r:id="rId5"/>
    <p:sldLayoutId id="2147483704" r:id="rId6"/>
    <p:sldLayoutId id="2147483729" r:id="rId7"/>
    <p:sldLayoutId id="2147483724" r:id="rId8"/>
    <p:sldLayoutId id="2147483710" r:id="rId9"/>
    <p:sldLayoutId id="2147483717" r:id="rId10"/>
    <p:sldLayoutId id="2147483728" r:id="rId11"/>
    <p:sldLayoutId id="2147483707" r:id="rId12"/>
    <p:sldLayoutId id="2147483727" r:id="rId13"/>
    <p:sldLayoutId id="2147483708" r:id="rId14"/>
    <p:sldLayoutId id="2147483711" r:id="rId15"/>
    <p:sldLayoutId id="2147483718" r:id="rId16"/>
    <p:sldLayoutId id="2147483715" r:id="rId17"/>
    <p:sldLayoutId id="2147483726" r:id="rId18"/>
    <p:sldLayoutId id="2147483722" r:id="rId19"/>
    <p:sldLayoutId id="2147483730" r:id="rId20"/>
    <p:sldLayoutId id="2147483732" r:id="rId21"/>
    <p:sldLayoutId id="2147483733" r:id="rId22"/>
    <p:sldLayoutId id="2147483735" r:id="rId23"/>
    <p:sldLayoutId id="2147483734" r:id="rId24"/>
    <p:sldLayoutId id="2147483725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Innovation Norway" panose="020B0500030000000000" pitchFamily="34" charset="77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ED0000"/>
        </a:buClr>
        <a:buFont typeface="Wingdings" pitchFamily="2" charset="2"/>
        <a:buChar char="§"/>
        <a:defRPr sz="2000" kern="1200">
          <a:solidFill>
            <a:schemeClr val="tx1"/>
          </a:solidFill>
          <a:latin typeface="Innovation Norway" panose="020B0500030000000000" pitchFamily="34" charset="77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ED0000"/>
        </a:buClr>
        <a:buFont typeface="Wingdings" pitchFamily="2" charset="2"/>
        <a:buChar char="§"/>
        <a:defRPr sz="1900" kern="1200">
          <a:solidFill>
            <a:schemeClr val="tx1"/>
          </a:solidFill>
          <a:latin typeface="Innovation Norway" panose="020B0500030000000000" pitchFamily="34" charset="77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D0000"/>
        </a:buClr>
        <a:buFont typeface="Wingdings" pitchFamily="2" charset="2"/>
        <a:buChar char="§"/>
        <a:defRPr sz="1800" kern="1200">
          <a:solidFill>
            <a:schemeClr val="tx1"/>
          </a:solidFill>
          <a:latin typeface="Innovation Norway" panose="020B0500030000000000" pitchFamily="34" charset="77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D0000"/>
        </a:buClr>
        <a:buFont typeface="Wingdings" pitchFamily="2" charset="2"/>
        <a:buChar char="§"/>
        <a:defRPr sz="1700" kern="1200">
          <a:solidFill>
            <a:schemeClr val="tx1"/>
          </a:solidFill>
          <a:latin typeface="Innovation Norway" panose="020B0500030000000000" pitchFamily="34" charset="77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ED0000"/>
        </a:buClr>
        <a:buFont typeface="Wingdings" pitchFamily="2" charset="2"/>
        <a:buChar char="§"/>
        <a:defRPr sz="1600" kern="1200">
          <a:solidFill>
            <a:schemeClr val="tx1"/>
          </a:solidFill>
          <a:latin typeface="Innovation Norway" panose="020B050003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1" userDrawn="1">
          <p15:clr>
            <a:srgbClr val="F26B43"/>
          </p15:clr>
        </p15:guide>
        <p15:guide id="2" pos="176" userDrawn="1">
          <p15:clr>
            <a:srgbClr val="F26B43"/>
          </p15:clr>
        </p15:guide>
        <p15:guide id="4" pos="6683" userDrawn="1">
          <p15:clr>
            <a:srgbClr val="F26B43"/>
          </p15:clr>
        </p15:guide>
        <p15:guide id="5" orient="horz" pos="4192" userDrawn="1">
          <p15:clr>
            <a:srgbClr val="F26B43"/>
          </p15:clr>
        </p15:guide>
        <p15:guide id="6" orient="horz" pos="1755" userDrawn="1">
          <p15:clr>
            <a:srgbClr val="F26B43"/>
          </p15:clr>
        </p15:guide>
        <p15:guide id="7" orient="horz" pos="120" userDrawn="1">
          <p15:clr>
            <a:srgbClr val="F26B43"/>
          </p15:clr>
        </p15:guide>
        <p15:guide id="8" pos="7502" userDrawn="1">
          <p15:clr>
            <a:srgbClr val="F26B43"/>
          </p15:clr>
        </p15:guide>
        <p15:guide id="9" pos="5869" userDrawn="1">
          <p15:clr>
            <a:srgbClr val="F26B43"/>
          </p15:clr>
        </p15:guide>
        <p15:guide id="10" pos="5055" userDrawn="1">
          <p15:clr>
            <a:srgbClr val="F26B43"/>
          </p15:clr>
        </p15:guide>
        <p15:guide id="11" pos="4242" userDrawn="1">
          <p15:clr>
            <a:srgbClr val="F26B43"/>
          </p15:clr>
        </p15:guide>
        <p15:guide id="12" pos="989" userDrawn="1">
          <p15:clr>
            <a:srgbClr val="F26B43"/>
          </p15:clr>
        </p15:guide>
        <p15:guide id="13" pos="1802" userDrawn="1">
          <p15:clr>
            <a:srgbClr val="F26B43"/>
          </p15:clr>
        </p15:guide>
        <p15:guide id="14" pos="2615" userDrawn="1">
          <p15:clr>
            <a:srgbClr val="F26B43"/>
          </p15:clr>
        </p15:guide>
        <p15:guide id="15" pos="3427" userDrawn="1">
          <p15:clr>
            <a:srgbClr val="F26B43"/>
          </p15:clr>
        </p15:guide>
        <p15:guide id="16" orient="horz" pos="942" userDrawn="1">
          <p15:clr>
            <a:srgbClr val="F26B43"/>
          </p15:clr>
        </p15:guide>
        <p15:guide id="17" orient="horz" pos="2568" userDrawn="1">
          <p15:clr>
            <a:srgbClr val="F26B43"/>
          </p15:clr>
        </p15:guide>
        <p15:guide id="18" orient="horz" pos="3379" userDrawn="1">
          <p15:clr>
            <a:srgbClr val="F26B43"/>
          </p15:clr>
        </p15:guide>
        <p15:guide id="19" orient="horz" pos="40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C1D7B6-F2DF-8842-A2F6-27AB2F20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2708920"/>
            <a:ext cx="7104144" cy="1367780"/>
          </a:xfrm>
        </p:spPr>
        <p:txBody>
          <a:bodyPr/>
          <a:lstStyle/>
          <a:p>
            <a:r>
              <a:rPr lang="nb-NO"/>
              <a:t>Markedsarbeid </a:t>
            </a:r>
            <a:br>
              <a:rPr lang="nb-NO"/>
            </a:br>
            <a:r>
              <a:rPr lang="nb-NO"/>
              <a:t>– hvordan lykkes?</a:t>
            </a:r>
            <a:endParaRPr lang="en-NO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3E39D4-839C-604A-BCDE-373A1B69D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</a:t>
            </a:fld>
            <a:endParaRPr lang="en-NO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79E729-1B1E-EEAD-2028-360687EAF4BC}"/>
              </a:ext>
            </a:extLst>
          </p:cNvPr>
          <p:cNvSpPr/>
          <p:nvPr/>
        </p:nvSpPr>
        <p:spPr>
          <a:xfrm>
            <a:off x="288000" y="3799701"/>
            <a:ext cx="109600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endParaRPr lang="nb-NO">
              <a:latin typeface="Innovation Norway" panose="020B0500030000000000" pitchFamily="34" charset="77"/>
            </a:endParaRPr>
          </a:p>
          <a:p>
            <a:r>
              <a:rPr lang="nb-NO">
                <a:latin typeface="Innovation Norway" panose="020B0500030000000000" pitchFamily="34" charset="77"/>
              </a:rPr>
              <a:t>[Sted, dato]</a:t>
            </a:r>
            <a:endParaRPr lang="en-NO">
              <a:latin typeface="Innovation Norway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043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1BA76-BFA7-544F-820C-E853741F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9029038" cy="894624"/>
          </a:xfrm>
        </p:spPr>
        <p:txBody>
          <a:bodyPr/>
          <a:lstStyle/>
          <a:p>
            <a:r>
              <a:rPr lang="nb-NO"/>
              <a:t>Visuell oppmerksomhet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D22B2-B6ED-9746-A793-A2FA845E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10</a:t>
            </a:fld>
            <a:endParaRPr lang="en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D3B31C0-1C30-AD95-FAB2-60D414F85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5" y="2799394"/>
            <a:ext cx="4888139" cy="363696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928F551-C2D6-5B48-39CC-9F7B92D2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204" y="2786062"/>
            <a:ext cx="2581609" cy="36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1BA76-BFA7-544F-820C-E853741F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9029038" cy="894624"/>
          </a:xfrm>
        </p:spPr>
        <p:txBody>
          <a:bodyPr/>
          <a:lstStyle/>
          <a:p>
            <a:r>
              <a:rPr lang="nb-NO"/>
              <a:t>Kommunikasjon på flere plattformer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D22B2-B6ED-9746-A793-A2FA845E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11</a:t>
            </a:fld>
            <a:endParaRPr lang="en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B64DB89-699C-7256-49B1-EEEFFE8F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13" y="2786062"/>
            <a:ext cx="2801335" cy="364737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004FA6B-4FA0-EB00-FB52-65ABCCA5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2" y="2786062"/>
            <a:ext cx="3050354" cy="37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2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DDB1-D14C-DA4D-9150-ADEEE031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Virkemidler i markedskommunikasjon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7CDC-D2AD-A94A-BAB9-720E1CE4DE0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nb-NO" altLang="nb-NO" sz="2000"/>
              <a:t>Hjemmesider</a:t>
            </a:r>
          </a:p>
          <a:p>
            <a:r>
              <a:rPr lang="nb-NO" altLang="nb-NO" sz="2000"/>
              <a:t>Direkte reklame (DM)</a:t>
            </a:r>
          </a:p>
          <a:p>
            <a:r>
              <a:rPr lang="nb-NO" altLang="nb-NO" sz="2000"/>
              <a:t>Bannerannonser</a:t>
            </a:r>
          </a:p>
          <a:p>
            <a:r>
              <a:rPr lang="nb-NO" altLang="nb-NO" sz="2000"/>
              <a:t>Søkemotorannonser</a:t>
            </a:r>
          </a:p>
          <a:p>
            <a:r>
              <a:rPr lang="nb-NO" sz="2000"/>
              <a:t>TV- og radioreklame</a:t>
            </a:r>
          </a:p>
          <a:p>
            <a:r>
              <a:rPr lang="nb-NO" sz="2000"/>
              <a:t>Sosiale medier</a:t>
            </a:r>
          </a:p>
          <a:p>
            <a:r>
              <a:rPr lang="nb-NO" sz="2000"/>
              <a:t>Sponsing</a:t>
            </a:r>
          </a:p>
          <a:p>
            <a:r>
              <a:rPr lang="nb-NO" sz="2000"/>
              <a:t>Direkte kontakt</a:t>
            </a:r>
            <a:endParaRPr lang="en-NO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1076-CFCB-3540-923B-A795AE5B12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altLang="nb-NO" sz="2000"/>
              <a:t>Annonser i fagblad og aviser</a:t>
            </a:r>
          </a:p>
          <a:p>
            <a:r>
              <a:rPr lang="nb-NO" altLang="nb-NO" sz="2000"/>
              <a:t>Dyrke personlige relasjoner</a:t>
            </a:r>
          </a:p>
          <a:p>
            <a:r>
              <a:rPr lang="nb-NO" altLang="nb-NO" sz="2000"/>
              <a:t>Deltakelse på seminarer</a:t>
            </a:r>
          </a:p>
          <a:p>
            <a:r>
              <a:rPr lang="nb-NO" altLang="nb-NO" sz="2000"/>
              <a:t>Nettverk</a:t>
            </a:r>
          </a:p>
          <a:p>
            <a:r>
              <a:rPr lang="nb-NO" altLang="nb-NO" sz="2000"/>
              <a:t>Brosjyrer</a:t>
            </a:r>
          </a:p>
          <a:p>
            <a:r>
              <a:rPr lang="nb-NO" altLang="nb-NO" sz="2000"/>
              <a:t>Messer</a:t>
            </a:r>
          </a:p>
          <a:p>
            <a:r>
              <a:rPr lang="nb-NO" altLang="nb-NO" sz="2000"/>
              <a:t>Skilt</a:t>
            </a:r>
          </a:p>
          <a:p>
            <a:r>
              <a:rPr lang="nb-NO" altLang="nb-NO" sz="2000"/>
              <a:t>Logoer o.l. på biler og klær</a:t>
            </a:r>
          </a:p>
          <a:p>
            <a:endParaRPr lang="en-NO" sz="20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1D8A5F-6DFA-D946-A74B-2865A378EE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Hva virker for din virksomhet?</a:t>
            </a:r>
          </a:p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14517-2A93-6A4A-BBE0-6EED02AD8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790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9021-FA65-E442-AABA-5B73BAC8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5447960" cy="1288800"/>
          </a:xfrm>
        </p:spPr>
        <p:txBody>
          <a:bodyPr/>
          <a:lstStyle/>
          <a:p>
            <a:r>
              <a:rPr lang="nb-NO"/>
              <a:t>Markedsplanen – systematisk markedsarbeid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0EF3D-319E-BF41-8A63-298A674D61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1" y="2757600"/>
            <a:ext cx="6446174" cy="1288800"/>
          </a:xfrm>
        </p:spPr>
        <p:txBody>
          <a:bodyPr/>
          <a:lstStyle/>
          <a:p>
            <a:r>
              <a:rPr lang="nb-NO"/>
              <a:t>Markedsplanen beskriver: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AE79FA-2785-6F42-ACC8-E829A4B598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defTabSz="596900"/>
            <a:r>
              <a:rPr lang="nb-NO"/>
              <a:t>hvilke virkemidler som skal brukes for å nå kunden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aktiviteter overfor definerte målgrupper/segmenter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mål, delmål og budsjett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84CA-1706-1249-A4BA-C5E252D70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13</a:t>
            </a:fld>
            <a:endParaRPr lang="en-NO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3475115-DEEE-8A43-A074-E2504AEAC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nb-NO">
                <a:solidFill>
                  <a:srgbClr val="FF0000"/>
                </a:solidFill>
              </a:rPr>
              <a:t>Samtale i plenum: Har noen laget en markedsplan? Hvilke erfaringer gjorde du deg?</a:t>
            </a:r>
          </a:p>
        </p:txBody>
      </p:sp>
      <p:pic>
        <p:nvPicPr>
          <p:cNvPr id="4" name="Picture 8" descr="http://slomic.no/systemutvikling/design/ganttSTOR.gif">
            <a:extLst>
              <a:ext uri="{FF2B5EF4-FFF2-40B4-BE49-F238E27FC236}">
                <a16:creationId xmlns:a16="http://schemas.microsoft.com/office/drawing/2014/main" id="{970FB986-A41E-3F74-49C3-85AB4E8C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30" y="2765054"/>
            <a:ext cx="2632866" cy="207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01B6F6E-3B7F-2729-6D0B-60BE900EE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5" y="2798873"/>
            <a:ext cx="2327903" cy="20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7459-9861-784C-801D-E8FF81D4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8760327" cy="1288800"/>
          </a:xfrm>
        </p:spPr>
        <p:txBody>
          <a:bodyPr/>
          <a:lstStyle/>
          <a:p>
            <a:r>
              <a:rPr lang="nb-NO"/>
              <a:t>Møte med kunden</a:t>
            </a:r>
            <a:br>
              <a:rPr lang="nb-NO"/>
            </a:br>
            <a:r>
              <a:rPr lang="nb-NO" sz="2000">
                <a:solidFill>
                  <a:srgbClr val="FF0000"/>
                </a:solidFill>
              </a:rPr>
              <a:t>Har du møtt noen av disse?</a:t>
            </a:r>
            <a:br>
              <a:rPr lang="nb-NO" sz="2000">
                <a:solidFill>
                  <a:srgbClr val="FF0000"/>
                </a:solidFill>
              </a:rPr>
            </a:br>
            <a:endParaRPr lang="en-NO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14</a:t>
            </a:fld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56564-D4C8-71D5-BD70-CFDF6782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69" y="3699786"/>
            <a:ext cx="4104456" cy="27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E6CE9-2CE2-336A-D922-E19F185B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699785"/>
            <a:ext cx="3032619" cy="27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288415A-6D84-70D5-3891-1D31EEF7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958" y="3699787"/>
            <a:ext cx="4115672" cy="27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4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9021-FA65-E442-AABA-5B73BAC89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Møte med kunden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0EF3D-319E-BF41-8A63-298A674D61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1" y="2757600"/>
            <a:ext cx="5303943" cy="1288800"/>
          </a:xfrm>
        </p:spPr>
        <p:txBody>
          <a:bodyPr/>
          <a:lstStyle/>
          <a:p>
            <a:r>
              <a:rPr lang="nb-NO"/>
              <a:t>Vi bør ha en policy for hvordan vi møter kunden: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AE79FA-2785-6F42-ACC8-E829A4B598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defTabSz="596900"/>
            <a:r>
              <a:rPr lang="nb-NO"/>
              <a:t>i digitale kanaler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utenfor bedriften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inne i bedriften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i personlige møter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på telefon</a:t>
            </a:r>
          </a:p>
          <a:p>
            <a:pPr defTabSz="596900"/>
            <a:r>
              <a:rPr lang="nb-NO">
                <a:ea typeface="ＭＳ Ｐゴシック" pitchFamily="34" charset="-128"/>
              </a:rPr>
              <a:t>ved oppfølging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84CA-1706-1249-A4BA-C5E252D70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15</a:t>
            </a:fld>
            <a:endParaRPr lang="en-NO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3475115-DEEE-8A43-A074-E2504AEAC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nb-NO">
                <a:solidFill>
                  <a:srgbClr val="FF0000"/>
                </a:solidFill>
              </a:rPr>
              <a:t>Hvordan står det til hos oss?</a:t>
            </a: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9087E654-D9D2-B4B3-A59B-FBFF805A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56040" y="2787398"/>
            <a:ext cx="3580036" cy="35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2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55F95B-EB01-874E-AD83-B05933007712}"/>
              </a:ext>
            </a:extLst>
          </p:cNvPr>
          <p:cNvSpPr/>
          <p:nvPr/>
        </p:nvSpPr>
        <p:spPr>
          <a:xfrm>
            <a:off x="279400" y="2786064"/>
            <a:ext cx="11627224" cy="36369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466AC-FF32-7641-9F57-5B70E147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5663984" cy="1325054"/>
          </a:xfrm>
        </p:spPr>
        <p:txBody>
          <a:bodyPr/>
          <a:lstStyle/>
          <a:p>
            <a:r>
              <a:rPr lang="nb-NO"/>
              <a:t>Gruppeoppgave med fokus på fremtidig markedsføring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82CDA0-AC0E-8D43-93E4-1661A71CD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16</a:t>
            </a:fld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D2B4A-A6AC-634F-9385-3EED648952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0675" y="4941168"/>
            <a:ext cx="7748588" cy="873091"/>
          </a:xfrm>
        </p:spPr>
        <p:txBody>
          <a:bodyPr wrap="square" anchor="ctr" anchorCtr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800"/>
              <a:t>Hvem er målgruppen / hvem er dine kunder?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/>
              <a:t>Hva er deres behov og hvilken verdi skal du skape for dem?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/>
              <a:t>Hvordan skal du nå dem? Med hvilke markedsføringstiltak?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0CFC3A4-0DBE-4645-80D9-75D698957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Diskuter i gruppen og skriv ned stikkord</a:t>
            </a:r>
            <a:endParaRPr lang="en-NO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5DC33F6-5271-F946-8303-979819601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6768" y="4941168"/>
            <a:ext cx="873091" cy="87309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8199D0D-1198-BB48-A15F-4E3AE38D9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5440" y="3492013"/>
            <a:ext cx="873091" cy="873091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B28F0E5-A568-1B4C-B63A-A6BD1F5E4273}"/>
              </a:ext>
            </a:extLst>
          </p:cNvPr>
          <p:cNvSpPr txBox="1">
            <a:spLocks/>
          </p:cNvSpPr>
          <p:nvPr/>
        </p:nvSpPr>
        <p:spPr>
          <a:xfrm>
            <a:off x="2860675" y="3492012"/>
            <a:ext cx="7748588" cy="87309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FontTx/>
              <a:buNone/>
              <a:defRPr sz="25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9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7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/>
              <a:t>Oppgave: Velg et produkt eller en tjeneste.</a:t>
            </a:r>
          </a:p>
        </p:txBody>
      </p:sp>
    </p:spTree>
    <p:extLst>
      <p:ext uri="{BB962C8B-B14F-4D97-AF65-F5344CB8AC3E}">
        <p14:creationId xmlns:p14="http://schemas.microsoft.com/office/powerpoint/2010/main" val="417844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2942E-A4B0-B746-A2FE-97C74F6E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Digital tilstedeværelse</a:t>
            </a:r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363EE-3AE2-7B42-B021-DBA9991E7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17</a:t>
            </a:fld>
            <a:endParaRPr lang="en-NO"/>
          </a:p>
        </p:txBody>
      </p:sp>
      <p:pic>
        <p:nvPicPr>
          <p:cNvPr id="6" name="Picture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21A8825B-73C1-8A4F-AC8B-AD09B09D0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0" r="1179" b="22115"/>
          <a:stretch/>
        </p:blipFill>
        <p:spPr>
          <a:xfrm>
            <a:off x="288000" y="2834851"/>
            <a:ext cx="11621425" cy="363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7" name="Undertittel 6">
            <a:extLst>
              <a:ext uri="{FF2B5EF4-FFF2-40B4-BE49-F238E27FC236}">
                <a16:creationId xmlns:a16="http://schemas.microsoft.com/office/drawing/2014/main" id="{7A6A63A8-5DCD-916C-A21F-26BD85932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Noen eksempler</a:t>
            </a:r>
          </a:p>
        </p:txBody>
      </p:sp>
    </p:spTree>
    <p:extLst>
      <p:ext uri="{BB962C8B-B14F-4D97-AF65-F5344CB8AC3E}">
        <p14:creationId xmlns:p14="http://schemas.microsoft.com/office/powerpoint/2010/main" val="3569949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18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19AE9C1-95B3-0ADF-AAEB-9623E374B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28" y="434974"/>
            <a:ext cx="9192344" cy="60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19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5CFD6888-21F9-289F-5645-5182B406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4AD1B37-6057-6EE5-E995-0F621606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63" y="1684352"/>
            <a:ext cx="6540951" cy="478469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AC28792-535A-841A-A32B-5519CDC62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3" y="749198"/>
            <a:ext cx="4672564" cy="56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2263-D19E-B249-B082-284B2FD1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Målsetting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9A459-000E-EC44-B429-AD6FDA07FB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sz="2500"/>
              <a:t>Målet er å gi dere innspill til hvordan man får til god og bevisst markedsplanlegging og markedsføring som gir resultater.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53F56-D22B-0F4C-801F-E055D36ED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2</a:t>
            </a:fld>
            <a:endParaRPr lang="en-NO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37B0D3-F6CC-E875-9C7D-E05C9737BDBE}"/>
              </a:ext>
            </a:extLst>
          </p:cNvPr>
          <p:cNvSpPr txBox="1">
            <a:spLocks/>
          </p:cNvSpPr>
          <p:nvPr/>
        </p:nvSpPr>
        <p:spPr>
          <a:xfrm>
            <a:off x="6751636" y="2797526"/>
            <a:ext cx="5152363" cy="35588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FontTx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9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7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buSzPct val="100000"/>
              <a:buFont typeface="+mj-lt"/>
              <a:buAutoNum type="arabicPeriod"/>
            </a:pPr>
            <a:r>
              <a:rPr lang="nb-NO"/>
              <a:t>Hva gjør vi?</a:t>
            </a:r>
          </a:p>
          <a:p>
            <a:pPr marL="288000" indent="-288000">
              <a:buSzPct val="100000"/>
              <a:buFont typeface="+mj-lt"/>
              <a:buAutoNum type="arabicPeriod"/>
            </a:pPr>
            <a:r>
              <a:rPr lang="nb-NO"/>
              <a:t>Forberedelser til markedsføring</a:t>
            </a:r>
          </a:p>
          <a:p>
            <a:pPr marL="288000" indent="-288000">
              <a:buSzPct val="100000"/>
              <a:buFont typeface="+mj-lt"/>
              <a:buAutoNum type="arabicPeriod"/>
            </a:pPr>
            <a:r>
              <a:rPr lang="nb-NO"/>
              <a:t>Virkemidler og eksempler</a:t>
            </a:r>
          </a:p>
          <a:p>
            <a:pPr marL="288000" indent="-288000">
              <a:buSzPct val="100000"/>
              <a:buFont typeface="+mj-lt"/>
              <a:buAutoNum type="arabicPeriod"/>
            </a:pPr>
            <a:r>
              <a:rPr lang="nb-NO"/>
              <a:t>Kundemøtet</a:t>
            </a:r>
          </a:p>
        </p:txBody>
      </p:sp>
      <p:sp>
        <p:nvSpPr>
          <p:cNvPr id="10" name="Subtitle 10">
            <a:extLst>
              <a:ext uri="{FF2B5EF4-FFF2-40B4-BE49-F238E27FC236}">
                <a16:creationId xmlns:a16="http://schemas.microsoft.com/office/drawing/2014/main" id="{334A5892-530B-2FEF-A4C7-B9EE872C9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000" y="1476000"/>
            <a:ext cx="5171999" cy="1289054"/>
          </a:xfrm>
        </p:spPr>
        <p:txBody>
          <a:bodyPr/>
          <a:lstStyle/>
          <a:p>
            <a:r>
              <a:rPr lang="nb-NO"/>
              <a:t>Inndeling av temaet:</a:t>
            </a:r>
          </a:p>
        </p:txBody>
      </p:sp>
    </p:spTree>
    <p:extLst>
      <p:ext uri="{BB962C8B-B14F-4D97-AF65-F5344CB8AC3E}">
        <p14:creationId xmlns:p14="http://schemas.microsoft.com/office/powerpoint/2010/main" val="281186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20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149FAD5-B1D3-7E25-2E19-BF87EC39C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252" y="573088"/>
            <a:ext cx="3875496" cy="58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21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4E1D5ACA-B87B-65EB-8122-36208A44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934" y="573088"/>
            <a:ext cx="4476131" cy="58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0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22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9D6C16F-7447-A8A2-DBFB-C87C7399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573088"/>
            <a:ext cx="7747000" cy="58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8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23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243568A-45E1-1F0D-CC93-025BB52B2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02" y="577641"/>
            <a:ext cx="4231596" cy="58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0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24</a:t>
            </a:fld>
            <a:endParaRPr lang="en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F3534E47-832B-9C42-A41C-A58563040535}"/>
              </a:ext>
            </a:extLst>
          </p:cNvPr>
          <p:cNvSpPr txBox="1">
            <a:spLocks/>
          </p:cNvSpPr>
          <p:nvPr/>
        </p:nvSpPr>
        <p:spPr>
          <a:xfrm>
            <a:off x="911424" y="4988002"/>
            <a:ext cx="6768752" cy="14350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rgbClr val="ED0000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>
                <a:solidFill>
                  <a:schemeClr val="bg1"/>
                </a:solidFill>
              </a:rPr>
              <a:t>Kostnad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5CFD6888-21F9-289F-5645-5182B406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8256271" cy="1288800"/>
          </a:xfrm>
        </p:spPr>
        <p:txBody>
          <a:bodyPr/>
          <a:lstStyle/>
          <a:p>
            <a:r>
              <a:rPr lang="nb-NO"/>
              <a:t>Hvordan skille seg ut og bli foretrukket?</a:t>
            </a:r>
          </a:p>
        </p:txBody>
      </p:sp>
      <p:pic>
        <p:nvPicPr>
          <p:cNvPr id="3" name="Plassholder for innhold 5">
            <a:extLst>
              <a:ext uri="{FF2B5EF4-FFF2-40B4-BE49-F238E27FC236}">
                <a16:creationId xmlns:a16="http://schemas.microsoft.com/office/drawing/2014/main" id="{458E0AE6-EFF5-4B3D-30E6-5320B52A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2" y="2786062"/>
            <a:ext cx="4245851" cy="3603675"/>
          </a:xfrm>
          <a:prstGeom prst="rect">
            <a:avLst/>
          </a:prstGeom>
        </p:spPr>
      </p:pic>
      <p:pic>
        <p:nvPicPr>
          <p:cNvPr id="4" name="Plassholder for innhold 6">
            <a:extLst>
              <a:ext uri="{FF2B5EF4-FFF2-40B4-BE49-F238E27FC236}">
                <a16:creationId xmlns:a16="http://schemas.microsoft.com/office/drawing/2014/main" id="{F4669C01-4722-F07D-4888-A28FD287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024" y="2786062"/>
            <a:ext cx="4471400" cy="36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9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E27D7-7F68-054B-AE70-3734141D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25</a:t>
            </a:fld>
            <a:endParaRPr lang="en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5CFD6888-21F9-289F-5645-5182B406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1440000"/>
            <a:ext cx="2711655" cy="437642"/>
          </a:xfrm>
        </p:spPr>
        <p:txBody>
          <a:bodyPr/>
          <a:lstStyle/>
          <a:p>
            <a:r>
              <a:rPr lang="nb-NO" sz="2400"/>
              <a:t>Informasjon på nett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ABD291D-B1CE-9ADD-ACE9-BD0B096D2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3" y="2786063"/>
            <a:ext cx="3541444" cy="1986607"/>
          </a:xfrm>
          <a:prstGeom prst="rect">
            <a:avLst/>
          </a:prstGeom>
        </p:spPr>
      </p:pic>
      <p:sp>
        <p:nvSpPr>
          <p:cNvPr id="4" name="Tittel 8">
            <a:extLst>
              <a:ext uri="{FF2B5EF4-FFF2-40B4-BE49-F238E27FC236}">
                <a16:creationId xmlns:a16="http://schemas.microsoft.com/office/drawing/2014/main" id="{ED05999C-298C-B1A2-125B-6FF722BFA97E}"/>
              </a:ext>
            </a:extLst>
          </p:cNvPr>
          <p:cNvSpPr txBox="1">
            <a:spLocks/>
          </p:cNvSpPr>
          <p:nvPr/>
        </p:nvSpPr>
        <p:spPr>
          <a:xfrm>
            <a:off x="5317323" y="1506009"/>
            <a:ext cx="1557963" cy="4376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Innovation Norway" panose="020B0500030000000000" pitchFamily="34" charset="77"/>
                <a:ea typeface="+mj-ea"/>
                <a:cs typeface="+mj-cs"/>
              </a:defRPr>
            </a:lvl1pPr>
          </a:lstStyle>
          <a:p>
            <a:r>
              <a:rPr lang="nb-NO" sz="2400"/>
              <a:t>Salg på nett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31EEEB1-CAF2-6BAB-670A-90D8B015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630" y="2774647"/>
            <a:ext cx="3873500" cy="2139703"/>
          </a:xfrm>
          <a:prstGeom prst="rect">
            <a:avLst/>
          </a:prstGeom>
        </p:spPr>
      </p:pic>
      <p:sp>
        <p:nvSpPr>
          <p:cNvPr id="7" name="Tittel 8">
            <a:extLst>
              <a:ext uri="{FF2B5EF4-FFF2-40B4-BE49-F238E27FC236}">
                <a16:creationId xmlns:a16="http://schemas.microsoft.com/office/drawing/2014/main" id="{401C2078-4167-D296-EAF4-8994219462E0}"/>
              </a:ext>
            </a:extLst>
          </p:cNvPr>
          <p:cNvSpPr txBox="1">
            <a:spLocks/>
          </p:cNvSpPr>
          <p:nvPr/>
        </p:nvSpPr>
        <p:spPr>
          <a:xfrm>
            <a:off x="8434252" y="1440000"/>
            <a:ext cx="3426745" cy="4376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Innovation Norway" panose="020B0500030000000000" pitchFamily="34" charset="77"/>
                <a:ea typeface="+mj-ea"/>
                <a:cs typeface="+mj-cs"/>
              </a:defRPr>
            </a:lvl1pPr>
          </a:lstStyle>
          <a:p>
            <a:pPr algn="r"/>
            <a:r>
              <a:rPr lang="nb-NO" sz="2400"/>
              <a:t>Kommunikasjon på nett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D2A0990-B36C-AAA3-C654-86937D11E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941" y="2774647"/>
            <a:ext cx="2864272" cy="357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3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74B753-455E-AE41-9E12-6B9FB50A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3550" r="62403" b="11489"/>
          <a:stretch/>
        </p:blipFill>
        <p:spPr>
          <a:xfrm>
            <a:off x="5353200" y="129600"/>
            <a:ext cx="6727228" cy="67892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4062B5-F48A-B64D-9704-53FB7377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/>
              <a:t>Spørsmål?</a:t>
            </a:r>
            <a:endParaRPr lang="en-NO" sz="4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4D4E7-B9EE-5341-9426-CE3A7D88C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1129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AAD0-7450-0545-9A50-6F396FAD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En bedrifts livsgrunnlag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E1356-BE8F-034F-8010-52E7DAA59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2757600"/>
            <a:ext cx="7392176" cy="3548275"/>
          </a:xfrm>
        </p:spPr>
        <p:txBody>
          <a:bodyPr/>
          <a:lstStyle/>
          <a:p>
            <a:pPr marL="0" indent="0">
              <a:buSzPct val="120000"/>
              <a:buNone/>
            </a:pPr>
            <a:r>
              <a:rPr lang="nb-NO" sz="2500">
                <a:ea typeface="ＭＳ Ｐゴシック" pitchFamily="34" charset="-128"/>
              </a:rPr>
              <a:t>Markedsføring handler om:</a:t>
            </a:r>
            <a:endParaRPr lang="nb-NO">
              <a:ea typeface="ＭＳ Ｐゴシック" pitchFamily="34" charset="-128"/>
            </a:endParaRPr>
          </a:p>
          <a:p>
            <a:pPr>
              <a:buSzPct val="120000"/>
            </a:pPr>
            <a:r>
              <a:rPr lang="nb-NO">
                <a:ea typeface="ＭＳ Ｐゴシック" pitchFamily="34" charset="-128"/>
              </a:rPr>
              <a:t>å gjøre seg tilgjengelig overfor potensielle kunder</a:t>
            </a:r>
          </a:p>
          <a:p>
            <a:pPr>
              <a:buSzPct val="120000"/>
            </a:pPr>
            <a:r>
              <a:rPr lang="nb-NO">
                <a:ea typeface="ＭＳ Ｐゴシック" pitchFamily="34" charset="-128"/>
              </a:rPr>
              <a:t>å skape positiv kunnskap om oss blant viktige målgrupper</a:t>
            </a:r>
          </a:p>
          <a:p>
            <a:pPr>
              <a:buSzPct val="120000"/>
            </a:pPr>
            <a:endParaRPr lang="nb-NO">
              <a:ea typeface="ＭＳ Ｐゴシック" pitchFamily="34" charset="-128"/>
            </a:endParaRPr>
          </a:p>
          <a:p>
            <a:pPr marL="0" indent="0">
              <a:buSzPct val="120000"/>
              <a:buNone/>
            </a:pPr>
            <a:r>
              <a:rPr lang="nb-NO" sz="2500">
                <a:ea typeface="ＭＳ Ｐゴシック" pitchFamily="34" charset="-128"/>
              </a:rPr>
              <a:t>Salg handler om:</a:t>
            </a:r>
            <a:endParaRPr lang="nb-NO">
              <a:ea typeface="ＭＳ Ｐゴシック" pitchFamily="34" charset="-128"/>
            </a:endParaRPr>
          </a:p>
          <a:p>
            <a:pPr>
              <a:buSzPct val="120000"/>
            </a:pPr>
            <a:r>
              <a:rPr lang="nb-NO">
                <a:ea typeface="ＭＳ Ｐゴシック" pitchFamily="34" charset="-128"/>
              </a:rPr>
              <a:t>å gi kunden mulighet til å dekke sitt behov</a:t>
            </a:r>
          </a:p>
          <a:p>
            <a:pPr>
              <a:buSzPct val="120000"/>
            </a:pPr>
            <a:r>
              <a:rPr lang="nb-NO">
                <a:ea typeface="ＭＳ Ｐゴシック" pitchFamily="34" charset="-128"/>
              </a:rPr>
              <a:t>å gjennomføre prosessen fra «mulig kunde til etablert kunde»</a:t>
            </a:r>
          </a:p>
          <a:p>
            <a:pPr>
              <a:buSzPct val="120000"/>
            </a:pPr>
            <a:endParaRPr lang="nb-NO"/>
          </a:p>
          <a:p>
            <a:pPr>
              <a:buSzPct val="120000"/>
            </a:pPr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3B347-A162-9C47-B243-6CE798C40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3</a:t>
            </a:fld>
            <a:endParaRPr lang="en-NO"/>
          </a:p>
        </p:txBody>
      </p:sp>
      <p:sp>
        <p:nvSpPr>
          <p:cNvPr id="3" name="Subtitle 10">
            <a:extLst>
              <a:ext uri="{FF2B5EF4-FFF2-40B4-BE49-F238E27FC236}">
                <a16:creationId xmlns:a16="http://schemas.microsoft.com/office/drawing/2014/main" id="{91CDF0BE-55FA-AB52-91BF-4A12C9EB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000" y="1476000"/>
            <a:ext cx="5171999" cy="1289054"/>
          </a:xfrm>
        </p:spPr>
        <p:txBody>
          <a:bodyPr/>
          <a:lstStyle/>
          <a:p>
            <a:r>
              <a:rPr lang="nb-NO"/>
              <a:t>Håndverk som kan læres</a:t>
            </a: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3F7CC036-82A6-D631-10CA-71CB1554D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4175" y="2786063"/>
            <a:ext cx="3636962" cy="36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00898D9D-F507-7682-D759-1B3A58CFCA8E}"/>
              </a:ext>
            </a:extLst>
          </p:cNvPr>
          <p:cNvSpPr/>
          <p:nvPr/>
        </p:nvSpPr>
        <p:spPr>
          <a:xfrm>
            <a:off x="279400" y="2786064"/>
            <a:ext cx="11627224" cy="36369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02B24E2-C72D-2E03-D79D-50E808E4EAA0}"/>
              </a:ext>
            </a:extLst>
          </p:cNvPr>
          <p:cNvSpPr txBox="1">
            <a:spLocks/>
          </p:cNvSpPr>
          <p:nvPr/>
        </p:nvSpPr>
        <p:spPr>
          <a:xfrm>
            <a:off x="2860675" y="4941168"/>
            <a:ext cx="7748588" cy="87309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Char char="§"/>
              <a:defRPr sz="19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buSzPct val="100000"/>
              <a:buFont typeface="+mj-lt"/>
              <a:buAutoNum type="arabicPeriod"/>
            </a:pPr>
            <a:r>
              <a:rPr lang="nb-NO" sz="1400"/>
              <a:t>Hva er din bedrifts viktigste markedsføringstiltak?</a:t>
            </a:r>
          </a:p>
          <a:p>
            <a:pPr marL="288000" indent="-288000">
              <a:buSzPct val="100000"/>
              <a:buFont typeface="+mj-lt"/>
              <a:buAutoNum type="arabicPeriod"/>
            </a:pPr>
            <a:r>
              <a:rPr lang="nb-NO" sz="1400"/>
              <a:t>Omtrent hvor mye tid og penger bruker din bedrift på markedsarbeid?</a:t>
            </a:r>
          </a:p>
        </p:txBody>
      </p:sp>
      <p:pic>
        <p:nvPicPr>
          <p:cNvPr id="10" name="Graphic 12">
            <a:extLst>
              <a:ext uri="{FF2B5EF4-FFF2-40B4-BE49-F238E27FC236}">
                <a16:creationId xmlns:a16="http://schemas.microsoft.com/office/drawing/2014/main" id="{3D3F17B3-1354-8D67-DE3C-693856A75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6768" y="4941168"/>
            <a:ext cx="873091" cy="873091"/>
          </a:xfrm>
          <a:prstGeom prst="rect">
            <a:avLst/>
          </a:prstGeom>
        </p:spPr>
      </p:pic>
      <p:pic>
        <p:nvPicPr>
          <p:cNvPr id="11" name="Graphic 15">
            <a:extLst>
              <a:ext uri="{FF2B5EF4-FFF2-40B4-BE49-F238E27FC236}">
                <a16:creationId xmlns:a16="http://schemas.microsoft.com/office/drawing/2014/main" id="{C3B04DB1-F9EE-3C35-C260-965153C63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5440" y="3492013"/>
            <a:ext cx="873091" cy="873091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5AFEFD5-EFCC-7D28-85AB-01FBFA095263}"/>
              </a:ext>
            </a:extLst>
          </p:cNvPr>
          <p:cNvSpPr txBox="1">
            <a:spLocks/>
          </p:cNvSpPr>
          <p:nvPr/>
        </p:nvSpPr>
        <p:spPr>
          <a:xfrm>
            <a:off x="2860675" y="3492012"/>
            <a:ext cx="7748588" cy="87309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FontTx/>
              <a:buNone/>
              <a:defRPr sz="25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9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8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7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D0000"/>
              </a:buClr>
              <a:buFontTx/>
              <a:buNone/>
              <a:defRPr sz="1600" kern="1200">
                <a:solidFill>
                  <a:schemeClr val="tx1"/>
                </a:solidFill>
                <a:latin typeface="Innovation Norway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/>
              <a:t>Oppgave: Beskriv din situasjon.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B1BA76-BFA7-544F-820C-E853741F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9029038" cy="894624"/>
          </a:xfrm>
        </p:spPr>
        <p:txBody>
          <a:bodyPr/>
          <a:lstStyle/>
          <a:p>
            <a:r>
              <a:rPr lang="nb-NO"/>
              <a:t>Markedsarbeid i praksis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D22B2-B6ED-9746-A793-A2FA845E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4</a:t>
            </a:fld>
            <a:endParaRPr lang="en-NO"/>
          </a:p>
        </p:txBody>
      </p:sp>
      <p:sp>
        <p:nvSpPr>
          <p:cNvPr id="2" name="Undertittel 5">
            <a:extLst>
              <a:ext uri="{FF2B5EF4-FFF2-40B4-BE49-F238E27FC236}">
                <a16:creationId xmlns:a16="http://schemas.microsoft.com/office/drawing/2014/main" id="{C7177A32-0DA1-F261-49F0-E70D2EF96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000" y="1476000"/>
            <a:ext cx="5216423" cy="1289054"/>
          </a:xfrm>
        </p:spPr>
        <p:txBody>
          <a:bodyPr/>
          <a:lstStyle/>
          <a:p>
            <a:r>
              <a:rPr lang="nb-NO"/>
              <a:t>Runde rundt bordet</a:t>
            </a:r>
          </a:p>
        </p:txBody>
      </p:sp>
    </p:spTree>
    <p:extLst>
      <p:ext uri="{BB962C8B-B14F-4D97-AF65-F5344CB8AC3E}">
        <p14:creationId xmlns:p14="http://schemas.microsoft.com/office/powerpoint/2010/main" val="276888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DD16-F61B-5D44-884A-C0AE5F14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11618623" cy="1288800"/>
          </a:xfrm>
        </p:spPr>
        <p:txBody>
          <a:bodyPr/>
          <a:lstStyle/>
          <a:p>
            <a:r>
              <a:rPr lang="nb-NO"/>
              <a:t>De fem P-ene i markedsarbeidet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842B3-054F-7042-8C46-E3569AC4A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SzPct val="120000"/>
            </a:pPr>
            <a:r>
              <a:rPr lang="nb-NO" sz="2000"/>
              <a:t>Product: produktet, tjenesten, systemet, pakning o.l.</a:t>
            </a:r>
          </a:p>
          <a:p>
            <a:pPr>
              <a:buSzPct val="120000"/>
            </a:pPr>
            <a:r>
              <a:rPr lang="nb-NO" sz="2000"/>
              <a:t>Price: høy/lav pris, rabatt, betalingsform, betingelser o.l.</a:t>
            </a:r>
          </a:p>
          <a:p>
            <a:pPr>
              <a:buSzPct val="120000"/>
            </a:pPr>
            <a:r>
              <a:rPr lang="nb-NO" sz="2000"/>
              <a:t>Place: distribusjon, tilgjengelighet, beliggenhet, åpningstider osv.</a:t>
            </a:r>
          </a:p>
          <a:p>
            <a:pPr>
              <a:buSzPct val="120000"/>
            </a:pPr>
            <a:r>
              <a:rPr lang="nb-NO" sz="2000" err="1"/>
              <a:t>Promotion</a:t>
            </a:r>
            <a:r>
              <a:rPr lang="nb-NO" sz="2000"/>
              <a:t>: markedskommunikasjon.</a:t>
            </a:r>
          </a:p>
          <a:p>
            <a:pPr>
              <a:buSzPct val="120000"/>
            </a:pPr>
            <a:r>
              <a:rPr lang="nb-NO" sz="2000"/>
              <a:t>People: ansatte på alle nivåer, kundebehandling, holdninger, verdier, personlig salg, servicegrad osv.</a:t>
            </a:r>
          </a:p>
          <a:p>
            <a:pPr>
              <a:buSzPct val="120000"/>
            </a:pPr>
            <a:endParaRPr lang="nb-NO" sz="2000"/>
          </a:p>
          <a:p>
            <a:pPr lvl="1">
              <a:spcBef>
                <a:spcPts val="800"/>
              </a:spcBef>
              <a:buSzPct val="120000"/>
            </a:pPr>
            <a:endParaRPr lang="nb-NO" sz="2000"/>
          </a:p>
          <a:p>
            <a:pPr marL="216000" lvl="2">
              <a:buSzPct val="120000"/>
            </a:pPr>
            <a:endParaRPr lang="nb-NO" sz="2000"/>
          </a:p>
          <a:p>
            <a:pPr marL="216000" lvl="2">
              <a:buSzPct val="120000"/>
            </a:pPr>
            <a:endParaRPr lang="nb-NO" sz="2000"/>
          </a:p>
          <a:p>
            <a:pPr>
              <a:buSzPct val="120000"/>
            </a:pPr>
            <a:endParaRPr lang="nb-NO" sz="2000"/>
          </a:p>
          <a:p>
            <a:pPr>
              <a:buSzPct val="120000"/>
            </a:pPr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AC50E-D403-D448-8966-1CE477131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5</a:t>
            </a:fld>
            <a:endParaRPr lang="en-NO"/>
          </a:p>
        </p:txBody>
      </p:sp>
      <p:sp>
        <p:nvSpPr>
          <p:cNvPr id="3" name="Undertittel 5">
            <a:extLst>
              <a:ext uri="{FF2B5EF4-FFF2-40B4-BE49-F238E27FC236}">
                <a16:creationId xmlns:a16="http://schemas.microsoft.com/office/drawing/2014/main" id="{E881D5F5-302B-2E8D-4D61-E32BA42ED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000" y="1476000"/>
            <a:ext cx="5216423" cy="1289054"/>
          </a:xfrm>
        </p:spPr>
        <p:txBody>
          <a:bodyPr/>
          <a:lstStyle/>
          <a:p>
            <a:r>
              <a:rPr lang="nb-NO"/>
              <a:t>Viktig refleksjon</a:t>
            </a:r>
          </a:p>
        </p:txBody>
      </p:sp>
    </p:spTree>
    <p:extLst>
      <p:ext uri="{BB962C8B-B14F-4D97-AF65-F5344CB8AC3E}">
        <p14:creationId xmlns:p14="http://schemas.microsoft.com/office/powerpoint/2010/main" val="104398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2263-D19E-B249-B082-284B2FD1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Markedsbudsjettet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9A459-000E-EC44-B429-AD6FDA07FB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2757600"/>
            <a:ext cx="5519968" cy="3548275"/>
          </a:xfrm>
        </p:spPr>
        <p:txBody>
          <a:bodyPr/>
          <a:lstStyle/>
          <a:p>
            <a:pPr>
              <a:buSzPct val="120000"/>
            </a:pPr>
            <a:r>
              <a:rPr lang="nb-NO" sz="2500"/>
              <a:t>«Halvparten av markedskronene er bortkastet – jeg vet bare ikke hvilken halvpart.»</a:t>
            </a:r>
            <a:br>
              <a:rPr lang="nb-NO" sz="2500"/>
            </a:br>
            <a:br>
              <a:rPr lang="nb-NO" sz="2500"/>
            </a:br>
            <a:r>
              <a:rPr lang="nb-NO" sz="2500"/>
              <a:t>Utfordringen er å velge riktig halvpart og få mest mulig ut av ressursene man har.</a:t>
            </a:r>
          </a:p>
          <a:p>
            <a:pPr>
              <a:buSzPct val="120000"/>
            </a:pPr>
            <a:endParaRPr lang="nb-NO" sz="2500"/>
          </a:p>
          <a:p>
            <a:pPr>
              <a:buSzPct val="120000"/>
            </a:pPr>
            <a:endParaRPr lang="nb-NO" sz="2500"/>
          </a:p>
          <a:p>
            <a:pPr>
              <a:buSzPct val="120000"/>
            </a:pPr>
            <a:endParaRPr lang="nb-NO" sz="25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53F56-D22B-0F4C-801F-E055D36ED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6</a:t>
            </a:fld>
            <a:endParaRPr lang="en-NO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9CBF6A93-017E-C45E-D66C-698756D80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En utfordring</a:t>
            </a:r>
          </a:p>
        </p:txBody>
      </p:sp>
      <p:pic>
        <p:nvPicPr>
          <p:cNvPr id="5" name="Graphic 15">
            <a:extLst>
              <a:ext uri="{FF2B5EF4-FFF2-40B4-BE49-F238E27FC236}">
                <a16:creationId xmlns:a16="http://schemas.microsoft.com/office/drawing/2014/main" id="{01A600F9-A331-CA9E-DF81-A948E7593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8691" y="2811872"/>
            <a:ext cx="3611153" cy="36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1BA76-BFA7-544F-820C-E853741F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9029038" cy="894624"/>
          </a:xfrm>
        </p:spPr>
        <p:txBody>
          <a:bodyPr/>
          <a:lstStyle/>
          <a:p>
            <a:r>
              <a:rPr lang="nb-NO"/>
              <a:t>Kundereisen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D22B2-B6ED-9746-A793-A2FA845E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7</a:t>
            </a:fld>
            <a:endParaRPr lang="en-NO"/>
          </a:p>
        </p:txBody>
      </p:sp>
      <p:cxnSp>
        <p:nvCxnSpPr>
          <p:cNvPr id="2" name="Rett pil 1">
            <a:extLst>
              <a:ext uri="{FF2B5EF4-FFF2-40B4-BE49-F238E27FC236}">
                <a16:creationId xmlns:a16="http://schemas.microsoft.com/office/drawing/2014/main" id="{3D600BD3-20D2-A655-4494-050A4AAE62AC}"/>
              </a:ext>
            </a:extLst>
          </p:cNvPr>
          <p:cNvCxnSpPr>
            <a:cxnSpLocks/>
          </p:cNvCxnSpPr>
          <p:nvPr/>
        </p:nvCxnSpPr>
        <p:spPr>
          <a:xfrm flipV="1">
            <a:off x="1564481" y="3033686"/>
            <a:ext cx="10339387" cy="20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510C8B16-C53C-E2F6-76DE-A36519535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238" y="2805436"/>
            <a:ext cx="1288800" cy="1288800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8AE045F8-91CB-FEA1-8926-E1CB8CAA4A18}"/>
              </a:ext>
            </a:extLst>
          </p:cNvPr>
          <p:cNvGrpSpPr/>
          <p:nvPr/>
        </p:nvGrpSpPr>
        <p:grpSpPr>
          <a:xfrm>
            <a:off x="1570038" y="2780928"/>
            <a:ext cx="10142586" cy="506285"/>
            <a:chOff x="1570038" y="3140968"/>
            <a:chExt cx="10339387" cy="648072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2C102F70-5F21-656B-4011-01E5F6FE0344}"/>
                </a:ext>
              </a:extLst>
            </p:cNvPr>
            <p:cNvSpPr/>
            <p:nvPr/>
          </p:nvSpPr>
          <p:spPr>
            <a:xfrm>
              <a:off x="1570038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31943290-7019-8B25-C681-AAA4B655F5F7}"/>
                </a:ext>
              </a:extLst>
            </p:cNvPr>
            <p:cNvSpPr/>
            <p:nvPr/>
          </p:nvSpPr>
          <p:spPr>
            <a:xfrm>
              <a:off x="3368575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1547BFE-B736-5E7D-E381-A49F0418FA69}"/>
                </a:ext>
              </a:extLst>
            </p:cNvPr>
            <p:cNvSpPr/>
            <p:nvPr/>
          </p:nvSpPr>
          <p:spPr>
            <a:xfrm>
              <a:off x="5167112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60D7E056-BCCC-9F36-099E-24DD58FD405E}"/>
                </a:ext>
              </a:extLst>
            </p:cNvPr>
            <p:cNvSpPr/>
            <p:nvPr/>
          </p:nvSpPr>
          <p:spPr>
            <a:xfrm>
              <a:off x="6964078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7B9CD5E4-3C10-ADA9-6D79-EE3395FC0E41}"/>
                </a:ext>
              </a:extLst>
            </p:cNvPr>
            <p:cNvSpPr/>
            <p:nvPr/>
          </p:nvSpPr>
          <p:spPr>
            <a:xfrm>
              <a:off x="8761044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1624A7A-0497-4591-B896-F50F40F416A6}"/>
                </a:ext>
              </a:extLst>
            </p:cNvPr>
            <p:cNvSpPr/>
            <p:nvPr/>
          </p:nvSpPr>
          <p:spPr>
            <a:xfrm>
              <a:off x="10558010" y="3140968"/>
              <a:ext cx="1351415" cy="648072"/>
            </a:xfrm>
            <a:prstGeom prst="rect">
              <a:avLst/>
            </a:prstGeom>
            <a:solidFill>
              <a:srgbClr val="59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Plassholder for innhold 2">
              <a:extLst>
                <a:ext uri="{FF2B5EF4-FFF2-40B4-BE49-F238E27FC236}">
                  <a16:creationId xmlns:a16="http://schemas.microsoft.com/office/drawing/2014/main" id="{8AA07545-450A-EA95-311F-A2E44B591179}"/>
                </a:ext>
              </a:extLst>
            </p:cNvPr>
            <p:cNvSpPr txBox="1">
              <a:spLocks/>
            </p:cNvSpPr>
            <p:nvPr/>
          </p:nvSpPr>
          <p:spPr>
            <a:xfrm>
              <a:off x="1598713" y="3212976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Oppmerksomhet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  <p:sp>
          <p:nvSpPr>
            <p:cNvPr id="15" name="Plassholder for innhold 2">
              <a:extLst>
                <a:ext uri="{FF2B5EF4-FFF2-40B4-BE49-F238E27FC236}">
                  <a16:creationId xmlns:a16="http://schemas.microsoft.com/office/drawing/2014/main" id="{FAD453E4-DD0F-C2DB-C213-0917CAA2A555}"/>
                </a:ext>
              </a:extLst>
            </p:cNvPr>
            <p:cNvSpPr txBox="1">
              <a:spLocks/>
            </p:cNvSpPr>
            <p:nvPr/>
          </p:nvSpPr>
          <p:spPr>
            <a:xfrm>
              <a:off x="3394907" y="3217803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Vurdering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  <p:sp>
          <p:nvSpPr>
            <p:cNvPr id="16" name="Plassholder for innhold 2">
              <a:extLst>
                <a:ext uri="{FF2B5EF4-FFF2-40B4-BE49-F238E27FC236}">
                  <a16:creationId xmlns:a16="http://schemas.microsoft.com/office/drawing/2014/main" id="{487DBB11-CEF6-E088-90FB-01ACA367C0F7}"/>
                </a:ext>
              </a:extLst>
            </p:cNvPr>
            <p:cNvSpPr txBox="1">
              <a:spLocks/>
            </p:cNvSpPr>
            <p:nvPr/>
          </p:nvSpPr>
          <p:spPr>
            <a:xfrm>
              <a:off x="5198806" y="3212976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Handel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  <p:sp>
          <p:nvSpPr>
            <p:cNvPr id="17" name="Plassholder for innhold 2">
              <a:extLst>
                <a:ext uri="{FF2B5EF4-FFF2-40B4-BE49-F238E27FC236}">
                  <a16:creationId xmlns:a16="http://schemas.microsoft.com/office/drawing/2014/main" id="{523FC53B-A869-07DE-D4F3-775D6514FF45}"/>
                </a:ext>
              </a:extLst>
            </p:cNvPr>
            <p:cNvSpPr txBox="1">
              <a:spLocks/>
            </p:cNvSpPr>
            <p:nvPr/>
          </p:nvSpPr>
          <p:spPr>
            <a:xfrm>
              <a:off x="6995000" y="3217803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Service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  <p:sp>
          <p:nvSpPr>
            <p:cNvPr id="18" name="Plassholder for innhold 2">
              <a:extLst>
                <a:ext uri="{FF2B5EF4-FFF2-40B4-BE49-F238E27FC236}">
                  <a16:creationId xmlns:a16="http://schemas.microsoft.com/office/drawing/2014/main" id="{A02123E6-4854-8374-96E5-2A6865F85093}"/>
                </a:ext>
              </a:extLst>
            </p:cNvPr>
            <p:cNvSpPr txBox="1">
              <a:spLocks/>
            </p:cNvSpPr>
            <p:nvPr/>
          </p:nvSpPr>
          <p:spPr>
            <a:xfrm>
              <a:off x="8786502" y="3212976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Lojalitet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  <p:sp>
          <p:nvSpPr>
            <p:cNvPr id="19" name="Plassholder for innhold 2">
              <a:extLst>
                <a:ext uri="{FF2B5EF4-FFF2-40B4-BE49-F238E27FC236}">
                  <a16:creationId xmlns:a16="http://schemas.microsoft.com/office/drawing/2014/main" id="{5B6FE221-8F98-86B0-75EA-B3952ED5C991}"/>
                </a:ext>
              </a:extLst>
            </p:cNvPr>
            <p:cNvSpPr txBox="1">
              <a:spLocks/>
            </p:cNvSpPr>
            <p:nvPr/>
          </p:nvSpPr>
          <p:spPr>
            <a:xfrm>
              <a:off x="10582696" y="3217803"/>
              <a:ext cx="1288800" cy="50405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rgbClr val="ED0000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20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D0000"/>
                </a:buClr>
                <a:buFont typeface="Wingdings" pitchFamily="2" charset="2"/>
                <a:buNone/>
                <a:defRPr sz="1600" kern="1200">
                  <a:solidFill>
                    <a:schemeClr val="tx1"/>
                  </a:solidFill>
                  <a:latin typeface="Innovation Norway" panose="020B0500030000000000" pitchFamily="34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200" b="1">
                  <a:solidFill>
                    <a:schemeClr val="tx1"/>
                  </a:solidFill>
                </a:rPr>
                <a:t>Påvirkning</a:t>
              </a:r>
              <a:endParaRPr lang="nb-NO" sz="1500" b="1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 Box 9">
            <a:extLst>
              <a:ext uri="{FF2B5EF4-FFF2-40B4-BE49-F238E27FC236}">
                <a16:creationId xmlns:a16="http://schemas.microsoft.com/office/drawing/2014/main" id="{F60598F3-04BB-2E80-DF84-55546586C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710" y="3464173"/>
            <a:ext cx="1425229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Annonser, skilt, plakater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Kampanjer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Samlingsplass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Omtale / munn til munn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Sosiale medier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Førsteinntrykk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Aktivt søk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A3033240-05CA-9420-2638-63A9379B2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013" y="3475249"/>
            <a:ext cx="1332885" cy="26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Media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Åpningstider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Utvalg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Beliggenhet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Omtale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Parkering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Kampanjer/ tilbud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Inngangsparti/fasade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54649E4F-F503-9921-6DFE-8FF519F78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972" y="3456588"/>
            <a:ext cx="1512168" cy="27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Tilleggstjeneste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Utforming/orden i butikk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Butikkstandard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Utvalg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Vertskap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Tips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Tilgjengelighet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Tilbud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Nyheter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E39CF317-513F-D802-C941-4FD184174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214" y="3460299"/>
            <a:ext cx="1332885" cy="28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Informasjon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Smittevern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Personale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Selvbetjening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Øyekontakt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Hjelp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Møteplass /  ryddig kaffekrok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Pakking og varelevering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F675E0AF-899D-E6A3-ABB2-3E83E6261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517" y="3456588"/>
            <a:ext cx="1512168" cy="331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Lokalsamfunns-entreprenør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Kunde-undersøkelser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Øyekontakt, smil og samtaler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Små overraskelser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Engasjerte ansatte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Tilbud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Oppfølging av tilbakemeldinger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Sosiale medier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7CE3E83-9313-7817-5762-EC7F7B490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279" y="3456250"/>
            <a:ext cx="1522589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Engasjement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Anbefalinger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Delinger 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Oppfølging av kunde-undersøkelser og -ønsker</a:t>
            </a:r>
          </a:p>
          <a:p>
            <a:pPr marL="216000" indent="-216000" eaLnBrk="1" hangingPunct="1">
              <a:lnSpc>
                <a:spcPct val="90000"/>
              </a:lnSpc>
              <a:spcBef>
                <a:spcPts val="1000"/>
              </a:spcBef>
              <a:buClr>
                <a:srgbClr val="ED0000"/>
              </a:buClr>
              <a:buSzPct val="120000"/>
              <a:buFont typeface="Wingdings" pitchFamily="2" charset="2"/>
              <a:buChar char="§"/>
            </a:pPr>
            <a:r>
              <a:rPr lang="nb-NO" altLang="nb-NO" sz="1200" b="0">
                <a:latin typeface="Innovation Norway" panose="020B0500030000000000" pitchFamily="34" charset="77"/>
              </a:rPr>
              <a:t>Historiefortelling</a:t>
            </a:r>
          </a:p>
        </p:txBody>
      </p:sp>
    </p:spTree>
    <p:extLst>
      <p:ext uri="{BB962C8B-B14F-4D97-AF65-F5344CB8AC3E}">
        <p14:creationId xmlns:p14="http://schemas.microsoft.com/office/powerpoint/2010/main" val="274830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DD16-F61B-5D44-884A-C0AE5F14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11618623" cy="1288800"/>
          </a:xfrm>
        </p:spPr>
        <p:txBody>
          <a:bodyPr/>
          <a:lstStyle/>
          <a:p>
            <a:r>
              <a:rPr lang="nb-NO"/>
              <a:t>Målrettet markedsaktivitet krever kunnskap om: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842B3-054F-7042-8C46-E3569AC4AF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SzPct val="120000"/>
            </a:pPr>
            <a:r>
              <a:rPr lang="nb-NO" sz="2000"/>
              <a:t>Kundesegment: Hvem er målgruppen vår, og hvordan er deres kundereise?</a:t>
            </a:r>
          </a:p>
          <a:p>
            <a:pPr>
              <a:buSzPct val="120000"/>
            </a:pPr>
            <a:r>
              <a:rPr lang="nb-NO" sz="2000"/>
              <a:t>Kjøpekriterier: Hva avgjør målgruppens valg?</a:t>
            </a:r>
          </a:p>
          <a:p>
            <a:pPr>
              <a:buSzPct val="120000"/>
            </a:pPr>
            <a:r>
              <a:rPr lang="nb-NO" sz="2000"/>
              <a:t>Leveranse: Hva er vårt tilbud til kunden? Hvilke behov dekker vi?</a:t>
            </a:r>
          </a:p>
          <a:p>
            <a:pPr>
              <a:buSzPct val="120000"/>
            </a:pPr>
            <a:r>
              <a:rPr lang="nb-NO" sz="2000"/>
              <a:t>Kundeverdi: Hvilke verdiløfter vil målgruppen kunne oppleve med vårt tilbud?</a:t>
            </a:r>
          </a:p>
          <a:p>
            <a:pPr>
              <a:buSzPct val="120000"/>
            </a:pPr>
            <a:r>
              <a:rPr lang="nb-NO" sz="2000"/>
              <a:t>Påvirkere: Hvem påvirker beslutningsprosessen?</a:t>
            </a:r>
          </a:p>
          <a:p>
            <a:pPr>
              <a:buSzPct val="120000"/>
            </a:pPr>
            <a:r>
              <a:rPr lang="nb-NO" sz="2000"/>
              <a:t>Beslutningstakere: Hvem fatter beslutninger?</a:t>
            </a:r>
          </a:p>
          <a:p>
            <a:pPr>
              <a:buSzPct val="120000"/>
            </a:pPr>
            <a:r>
              <a:rPr lang="nb-NO" sz="2000"/>
              <a:t>Kanal: Hvilke berøringspunkter oppstår mellom oss og sluttbruker?</a:t>
            </a:r>
          </a:p>
          <a:p>
            <a:pPr>
              <a:buSzPct val="120000"/>
            </a:pPr>
            <a:r>
              <a:rPr lang="nb-NO" sz="2000"/>
              <a:t>Virkemidler: Hvilke aktiviteter når vi målgruppen best med, og hvordan kan vi bygge kunderelasjoner?</a:t>
            </a:r>
          </a:p>
          <a:p>
            <a:pPr>
              <a:buSzPct val="120000"/>
            </a:pPr>
            <a:endParaRPr lang="nb-NO" sz="2000"/>
          </a:p>
          <a:p>
            <a:pPr>
              <a:buSzPct val="120000"/>
            </a:pPr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AC50E-D403-D448-8966-1CE477131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283CC0-345D-D343-82F3-FFB8D624F077}" type="slidenum">
              <a:rPr lang="en-NO" smtClean="0"/>
              <a:pPr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4464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B1BA76-BFA7-544F-820C-E853741F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1440000"/>
            <a:ext cx="9029038" cy="894624"/>
          </a:xfrm>
        </p:spPr>
        <p:txBody>
          <a:bodyPr/>
          <a:lstStyle/>
          <a:p>
            <a:r>
              <a:rPr lang="nb-NO"/>
              <a:t>Budskapet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D22B2-B6ED-9746-A793-A2FA845EB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A11C34A-1C73-4E4E-8774-FCD6BDFDE23F}" type="slidenum">
              <a:rPr lang="en-NO" smtClean="0"/>
              <a:pPr/>
              <a:t>9</a:t>
            </a:fld>
            <a:endParaRPr lang="en-NO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D2A3285-C1F9-D922-6414-1DFC17B258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2757600"/>
            <a:ext cx="4606767" cy="3560400"/>
          </a:xfrm>
        </p:spPr>
        <p:txBody>
          <a:bodyPr/>
          <a:lstStyle/>
          <a:p>
            <a:r>
              <a:rPr lang="nb-NO" sz="2500"/>
              <a:t>Hvilket budskap vil du kommunisere til kundene dine?</a:t>
            </a:r>
          </a:p>
          <a:p>
            <a:r>
              <a:rPr lang="nb-NO"/>
              <a:t>V</a:t>
            </a:r>
            <a:r>
              <a:rPr lang="nb-NO" sz="2500"/>
              <a:t>erdihjulet er et nyttig verktøy </a:t>
            </a:r>
            <a:br>
              <a:rPr lang="nb-NO" sz="2500"/>
            </a:br>
            <a:r>
              <a:rPr lang="nb-NO" sz="2500"/>
              <a:t>for å utvikle kundeløfter og kommuniserbare verdier.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99E72A9F-6726-EEB1-8EE5-7A7D52E51562}"/>
              </a:ext>
            </a:extLst>
          </p:cNvPr>
          <p:cNvGrpSpPr/>
          <p:nvPr/>
        </p:nvGrpSpPr>
        <p:grpSpPr>
          <a:xfrm>
            <a:off x="5440364" y="2757600"/>
            <a:ext cx="6469063" cy="2634821"/>
            <a:chOff x="5884636" y="2941653"/>
            <a:chExt cx="5980034" cy="2455475"/>
          </a:xfrm>
        </p:grpSpPr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15AAC0D9-9042-AA6B-191E-D9100D06827D}"/>
                </a:ext>
              </a:extLst>
            </p:cNvPr>
            <p:cNvGrpSpPr/>
            <p:nvPr/>
          </p:nvGrpSpPr>
          <p:grpSpPr>
            <a:xfrm>
              <a:off x="5884636" y="3007238"/>
              <a:ext cx="2396507" cy="2389890"/>
              <a:chOff x="5394351" y="2683450"/>
              <a:chExt cx="3801684" cy="3791190"/>
            </a:xfrm>
          </p:grpSpPr>
          <p:sp>
            <p:nvSpPr>
              <p:cNvPr id="2" name="Oval 18">
                <a:extLst>
                  <a:ext uri="{FF2B5EF4-FFF2-40B4-BE49-F238E27FC236}">
                    <a16:creationId xmlns:a16="http://schemas.microsoft.com/office/drawing/2014/main" id="{1C1A032A-6511-7012-6DC2-4C9BB7A68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4351" y="2683450"/>
                <a:ext cx="3801684" cy="3791190"/>
              </a:xfrm>
              <a:prstGeom prst="ellipse">
                <a:avLst/>
              </a:prstGeom>
              <a:solidFill>
                <a:srgbClr val="3AFF8F"/>
              </a:solidFill>
              <a:ln w="9525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nb-NO" altLang="nb-NO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B51B9F18-8EDA-E7E4-9C33-7155D6FB1E30}"/>
                  </a:ext>
                </a:extLst>
              </p:cNvPr>
              <p:cNvSpPr/>
              <p:nvPr/>
            </p:nvSpPr>
            <p:spPr>
              <a:xfrm>
                <a:off x="5979435" y="3263286"/>
                <a:ext cx="2631518" cy="2631518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" name="Oval 19">
                <a:extLst>
                  <a:ext uri="{FF2B5EF4-FFF2-40B4-BE49-F238E27FC236}">
                    <a16:creationId xmlns:a16="http://schemas.microsoft.com/office/drawing/2014/main" id="{F1697A6E-8714-6F7C-AF67-4BE7B393D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5303" y="3873592"/>
                <a:ext cx="1499780" cy="1410905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600">
                    <a:solidFill>
                      <a:schemeClr val="bg1"/>
                    </a:solidFill>
                    <a:latin typeface="Innovation Norway" panose="020B0500030000000000" pitchFamily="34" charset="77"/>
                    <a:cs typeface="Calibri" panose="020F0502020204030204" pitchFamily="34" charset="0"/>
                  </a:rPr>
                  <a:t>Egenskap</a:t>
                </a:r>
              </a:p>
            </p:txBody>
          </p:sp>
          <p:sp>
            <p:nvSpPr>
              <p:cNvPr id="7" name="Text Box 28">
                <a:extLst>
                  <a:ext uri="{FF2B5EF4-FFF2-40B4-BE49-F238E27FC236}">
                    <a16:creationId xmlns:a16="http://schemas.microsoft.com/office/drawing/2014/main" id="{D602AB47-10A2-B945-4BDE-5C58EAC006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4776" y="5331933"/>
                <a:ext cx="70083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Fordel</a:t>
                </a:r>
              </a:p>
            </p:txBody>
          </p:sp>
          <p:sp>
            <p:nvSpPr>
              <p:cNvPr id="8" name="Text Box 28">
                <a:extLst>
                  <a:ext uri="{FF2B5EF4-FFF2-40B4-BE49-F238E27FC236}">
                    <a16:creationId xmlns:a16="http://schemas.microsoft.com/office/drawing/2014/main" id="{2F110A9B-5BA4-77D1-8A9D-6E36E7867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0098" y="5967326"/>
                <a:ext cx="61587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Verdi</a:t>
                </a:r>
              </a:p>
            </p:txBody>
          </p:sp>
        </p:grpSp>
        <p:grpSp>
          <p:nvGrpSpPr>
            <p:cNvPr id="99" name="Gruppe 98">
              <a:extLst>
                <a:ext uri="{FF2B5EF4-FFF2-40B4-BE49-F238E27FC236}">
                  <a16:creationId xmlns:a16="http://schemas.microsoft.com/office/drawing/2014/main" id="{032054A6-09DA-14BA-A368-3BD817971688}"/>
                </a:ext>
              </a:extLst>
            </p:cNvPr>
            <p:cNvGrpSpPr/>
            <p:nvPr/>
          </p:nvGrpSpPr>
          <p:grpSpPr>
            <a:xfrm>
              <a:off x="8439113" y="2941653"/>
              <a:ext cx="3425557" cy="2358670"/>
              <a:chOff x="5000558" y="2152479"/>
              <a:chExt cx="3425557" cy="3138114"/>
            </a:xfrm>
          </p:grpSpPr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3F3F324-1A98-0E33-72C8-BDF9EFA4C9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1343" y="2758741"/>
                <a:ext cx="1" cy="2512792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C66C8E8F-C4AF-3F6E-2C86-60B7A769ED9F}"/>
                  </a:ext>
                </a:extLst>
              </p:cNvPr>
              <p:cNvSpPr/>
              <p:nvPr/>
            </p:nvSpPr>
            <p:spPr>
              <a:xfrm>
                <a:off x="5424516" y="4718360"/>
                <a:ext cx="2583855" cy="572233"/>
              </a:xfrm>
              <a:prstGeom prst="rect">
                <a:avLst/>
              </a:prstGeom>
              <a:solidFill>
                <a:srgbClr val="65D9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b-NO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EDDEDEB-DAD1-B18D-2B92-E727C1FF742D}"/>
                  </a:ext>
                </a:extLst>
              </p:cNvPr>
              <p:cNvSpPr/>
              <p:nvPr/>
            </p:nvSpPr>
            <p:spPr>
              <a:xfrm>
                <a:off x="5421409" y="3690899"/>
                <a:ext cx="2583855" cy="572233"/>
              </a:xfrm>
              <a:prstGeom prst="rect">
                <a:avLst/>
              </a:prstGeom>
              <a:solidFill>
                <a:srgbClr val="65D9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b-NO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08D716CB-FDA3-4C55-5C0F-E7C315526EC6}"/>
                  </a:ext>
                </a:extLst>
              </p:cNvPr>
              <p:cNvSpPr/>
              <p:nvPr/>
            </p:nvSpPr>
            <p:spPr>
              <a:xfrm>
                <a:off x="5421410" y="2739680"/>
                <a:ext cx="2583855" cy="572233"/>
              </a:xfrm>
              <a:prstGeom prst="rect">
                <a:avLst/>
              </a:prstGeom>
              <a:solidFill>
                <a:srgbClr val="65D9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b-NO"/>
              </a:p>
            </p:txBody>
          </p:sp>
          <p:sp>
            <p:nvSpPr>
              <p:cNvPr id="44" name="Text Box 28">
                <a:extLst>
                  <a:ext uri="{FF2B5EF4-FFF2-40B4-BE49-F238E27FC236}">
                    <a16:creationId xmlns:a16="http://schemas.microsoft.com/office/drawing/2014/main" id="{60E53B43-AD9E-5B09-9354-6B0AFC10E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29067" y="2870374"/>
                <a:ext cx="96853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Egenskap</a:t>
                </a:r>
              </a:p>
            </p:txBody>
          </p:sp>
          <p:sp>
            <p:nvSpPr>
              <p:cNvPr id="45" name="Text Box 28">
                <a:extLst>
                  <a:ext uri="{FF2B5EF4-FFF2-40B4-BE49-F238E27FC236}">
                    <a16:creationId xmlns:a16="http://schemas.microsoft.com/office/drawing/2014/main" id="{AFAC32F2-2C47-CE3E-3FDE-11DE1BEB8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2917" y="3815434"/>
                <a:ext cx="70083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Fordel</a:t>
                </a:r>
              </a:p>
            </p:txBody>
          </p:sp>
          <p:sp>
            <p:nvSpPr>
              <p:cNvPr id="46" name="Text Box 28">
                <a:extLst>
                  <a:ext uri="{FF2B5EF4-FFF2-40B4-BE49-F238E27FC236}">
                    <a16:creationId xmlns:a16="http://schemas.microsoft.com/office/drawing/2014/main" id="{ED64C94D-7AA2-8378-9C90-9F38E4C6F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5398" y="4842894"/>
                <a:ext cx="61587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Verdi</a:t>
                </a:r>
              </a:p>
            </p:txBody>
          </p:sp>
          <p:sp>
            <p:nvSpPr>
              <p:cNvPr id="47" name="Text Box 28">
                <a:extLst>
                  <a:ext uri="{FF2B5EF4-FFF2-40B4-BE49-F238E27FC236}">
                    <a16:creationId xmlns:a16="http://schemas.microsoft.com/office/drawing/2014/main" id="{28663334-12D5-67A2-AF1A-55A7774455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7583" y="2152479"/>
                <a:ext cx="129074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«Som betyr:»</a:t>
                </a:r>
              </a:p>
            </p:txBody>
          </p:sp>
          <p:sp>
            <p:nvSpPr>
              <p:cNvPr id="48" name="Text Box 28">
                <a:extLst>
                  <a:ext uri="{FF2B5EF4-FFF2-40B4-BE49-F238E27FC236}">
                    <a16:creationId xmlns:a16="http://schemas.microsoft.com/office/drawing/2014/main" id="{48B0B800-4434-56A2-932A-2EA8C9AF17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3750" y="2153107"/>
                <a:ext cx="100540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nb-NO" altLang="nb-NO" sz="1500">
                    <a:latin typeface="Innovation Norway" panose="020B0500030000000000" pitchFamily="34" charset="77"/>
                    <a:cs typeface="Calibri" panose="020F0502020204030204" pitchFamily="34" charset="0"/>
                  </a:rPr>
                  <a:t>«Hva så?»</a:t>
                </a:r>
              </a:p>
            </p:txBody>
          </p:sp>
          <p:cxnSp>
            <p:nvCxnSpPr>
              <p:cNvPr id="80" name="Rett linje 79">
                <a:extLst>
                  <a:ext uri="{FF2B5EF4-FFF2-40B4-BE49-F238E27FC236}">
                    <a16:creationId xmlns:a16="http://schemas.microsoft.com/office/drawing/2014/main" id="{3E499A58-B649-D439-2548-D93848C06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3669" y="3025795"/>
                <a:ext cx="0" cy="197867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Rett pil 82">
                <a:extLst>
                  <a:ext uri="{FF2B5EF4-FFF2-40B4-BE49-F238E27FC236}">
                    <a16:creationId xmlns:a16="http://schemas.microsoft.com/office/drawing/2014/main" id="{37D50385-D38A-2303-9899-117CACDDF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0558" y="4015135"/>
                <a:ext cx="41260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Rett pil 83">
                <a:extLst>
                  <a:ext uri="{FF2B5EF4-FFF2-40B4-BE49-F238E27FC236}">
                    <a16:creationId xmlns:a16="http://schemas.microsoft.com/office/drawing/2014/main" id="{36A4B0BB-3A21-36FC-FC0C-C354A0D1E6F1}"/>
                  </a:ext>
                </a:extLst>
              </p:cNvPr>
              <p:cNvCxnSpPr/>
              <p:nvPr/>
            </p:nvCxnSpPr>
            <p:spPr>
              <a:xfrm>
                <a:off x="5000558" y="5004473"/>
                <a:ext cx="417741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Rett linje 88">
                <a:extLst>
                  <a:ext uri="{FF2B5EF4-FFF2-40B4-BE49-F238E27FC236}">
                    <a16:creationId xmlns:a16="http://schemas.microsoft.com/office/drawing/2014/main" id="{8F8570B3-1A88-ED96-20D4-62806C4D0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115" y="4003130"/>
                <a:ext cx="0" cy="100134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Rett pil 90">
                <a:extLst>
                  <a:ext uri="{FF2B5EF4-FFF2-40B4-BE49-F238E27FC236}">
                    <a16:creationId xmlns:a16="http://schemas.microsoft.com/office/drawing/2014/main" id="{6F5A5136-A504-2AA6-3D3F-81F750A12C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5264" y="4003130"/>
                <a:ext cx="42085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Rett linje 94">
                <a:extLst>
                  <a:ext uri="{FF2B5EF4-FFF2-40B4-BE49-F238E27FC236}">
                    <a16:creationId xmlns:a16="http://schemas.microsoft.com/office/drawing/2014/main" id="{A0906BF6-FBB6-E855-08C8-7EEAC34EF710}"/>
                  </a:ext>
                </a:extLst>
              </p:cNvPr>
              <p:cNvCxnSpPr>
                <a:cxnSpLocks/>
                <a:endCxn id="39" idx="3"/>
              </p:cNvCxnSpPr>
              <p:nvPr/>
            </p:nvCxnSpPr>
            <p:spPr>
              <a:xfrm flipH="1">
                <a:off x="8008371" y="5004477"/>
                <a:ext cx="41774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8B1FBD3A-E0DF-0C7E-B551-762EF0E640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3914" y="3027629"/>
                <a:ext cx="41774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92064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novasjon Norge_1">
      <a:dk1>
        <a:srgbClr val="000000"/>
      </a:dk1>
      <a:lt1>
        <a:srgbClr val="FFFFFF"/>
      </a:lt1>
      <a:dk2>
        <a:srgbClr val="7E7F7E"/>
      </a:dk2>
      <a:lt2>
        <a:srgbClr val="FEFFFF"/>
      </a:lt2>
      <a:accent1>
        <a:srgbClr val="FF0101"/>
      </a:accent1>
      <a:accent2>
        <a:srgbClr val="3BFB8D"/>
      </a:accent2>
      <a:accent3>
        <a:srgbClr val="57D6FC"/>
      </a:accent3>
      <a:accent4>
        <a:srgbClr val="000000"/>
      </a:accent4>
      <a:accent5>
        <a:srgbClr val="FFF672"/>
      </a:accent5>
      <a:accent6>
        <a:srgbClr val="C7C8CA"/>
      </a:accent6>
      <a:hlink>
        <a:srgbClr val="000000"/>
      </a:hlink>
      <a:folHlink>
        <a:srgbClr val="3BFD8D"/>
      </a:folHlink>
    </a:clrScheme>
    <a:fontScheme name="Custom 1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_PPT_19.05.21" id="{909F4E3D-319D-104B-932B-D6604FBF1B4B}" vid="{FC303AF3-257D-AA40-B615-9474D68A93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668B0A02DC5F40A15F51C5837ECA81" ma:contentTypeVersion="16" ma:contentTypeDescription="Opprett et nytt dokument." ma:contentTypeScope="" ma:versionID="b50575f7aacd8f2ce867818274a0bf29">
  <xsd:schema xmlns:xsd="http://www.w3.org/2001/XMLSchema" xmlns:xs="http://www.w3.org/2001/XMLSchema" xmlns:p="http://schemas.microsoft.com/office/2006/metadata/properties" xmlns:ns2="c91c1fee-8b40-4d4b-87d1-27e7defc65ed" xmlns:ns3="1602034f-0365-47ea-9b01-ad9f7af41abd" targetNamespace="http://schemas.microsoft.com/office/2006/metadata/properties" ma:root="true" ma:fieldsID="0ed9f854845e9a2294589527185fa275" ns2:_="" ns3:_="">
    <xsd:import namespace="c91c1fee-8b40-4d4b-87d1-27e7defc65ed"/>
    <xsd:import namespace="1602034f-0365-47ea-9b01-ad9f7af41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1fee-8b40-4d4b-87d1-27e7defc6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99f5f9f-f7ee-4d96-9375-7734c5854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02034f-0365-47ea-9b01-ad9f7af41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6b0e4e-30d0-4d31-8a86-0175907964be}" ma:internalName="TaxCatchAll" ma:showField="CatchAllData" ma:web="1602034f-0365-47ea-9b01-ad9f7af41a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02034f-0365-47ea-9b01-ad9f7af41abd" xsi:nil="true"/>
    <lcf76f155ced4ddcb4097134ff3c332f xmlns="c91c1fee-8b40-4d4b-87d1-27e7defc65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50FD54-085E-47AD-916D-DCBAE884C751}">
  <ds:schemaRefs>
    <ds:schemaRef ds:uri="1602034f-0365-47ea-9b01-ad9f7af41abd"/>
    <ds:schemaRef ds:uri="c91c1fee-8b40-4d4b-87d1-27e7defc65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2069ECF-2F7E-4A67-B519-9A8F2441C9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C4F401-A2C4-49C7-B50A-635DD26F577E}">
  <ds:schemaRefs>
    <ds:schemaRef ds:uri="1602034f-0365-47ea-9b01-ad9f7af41ab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c91c1fee-8b40-4d4b-87d1-27e7defc65e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762</Words>
  <Application>Microsoft Macintosh PowerPoint</Application>
  <PresentationFormat>Widescreen</PresentationFormat>
  <Paragraphs>222</Paragraphs>
  <Slides>26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Arial</vt:lpstr>
      <vt:lpstr>Calibri</vt:lpstr>
      <vt:lpstr>Innovation Norway</vt:lpstr>
      <vt:lpstr>Wingdings</vt:lpstr>
      <vt:lpstr>Office Theme</vt:lpstr>
      <vt:lpstr>Markedsarbeid  – hvordan lykkes?</vt:lpstr>
      <vt:lpstr>Målsetting</vt:lpstr>
      <vt:lpstr>En bedrifts livsgrunnlag</vt:lpstr>
      <vt:lpstr>Markedsarbeid i praksis</vt:lpstr>
      <vt:lpstr>De fem P-ene i markedsarbeidet</vt:lpstr>
      <vt:lpstr>Markedsbudsjettet</vt:lpstr>
      <vt:lpstr>Kundereisen</vt:lpstr>
      <vt:lpstr>Målrettet markedsaktivitet krever kunnskap om:</vt:lpstr>
      <vt:lpstr>Budskapet</vt:lpstr>
      <vt:lpstr>Visuell oppmerksomhet</vt:lpstr>
      <vt:lpstr>Kommunikasjon på flere plattformer</vt:lpstr>
      <vt:lpstr>Virkemidler i markedskommunikasjon</vt:lpstr>
      <vt:lpstr>Markedsplanen – systematisk markedsarbeid</vt:lpstr>
      <vt:lpstr>Møte med kunden Har du møtt noen av disse? </vt:lpstr>
      <vt:lpstr>Møte med kunden</vt:lpstr>
      <vt:lpstr>Gruppeoppgave med fokus på fremtidig markedsføring</vt:lpstr>
      <vt:lpstr>Digital tilstedeværelse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Hvordan skille seg ut og bli foretrukket?</vt:lpstr>
      <vt:lpstr>Informasjon på nett</vt:lpstr>
      <vt:lpstr>Spørsmål?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Hansen, Adrian Wollum</dc:creator>
  <cp:lastModifiedBy>Synne Knutsen</cp:lastModifiedBy>
  <cp:revision>1</cp:revision>
  <dcterms:created xsi:type="dcterms:W3CDTF">2021-02-23T10:22:31Z</dcterms:created>
  <dcterms:modified xsi:type="dcterms:W3CDTF">2022-12-01T13:39:12Z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0x0101006C668B0A02DC5F40A15F51C5837ECA81</vt:lpwstr>
  </property>
  <property fmtid="{D5CDD505-2E9C-101B-9397-08002B2CF9AE}" pid="3" name="MediaServiceImageTags">
    <vt:lpwstr/>
  </property>
</Properties>
</file>