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899" r:id="rId5"/>
    <p:sldId id="1113" r:id="rId6"/>
    <p:sldId id="1114" r:id="rId7"/>
    <p:sldId id="1115" r:id="rId8"/>
    <p:sldId id="1116" r:id="rId9"/>
    <p:sldId id="1117" r:id="rId10"/>
    <p:sldId id="1118" r:id="rId11"/>
    <p:sldId id="1119" r:id="rId12"/>
    <p:sldId id="1120" r:id="rId13"/>
    <p:sldId id="1121" r:id="rId14"/>
    <p:sldId id="1122" r:id="rId15"/>
    <p:sldId id="1134" r:id="rId16"/>
    <p:sldId id="1124" r:id="rId17"/>
    <p:sldId id="1125" r:id="rId18"/>
    <p:sldId id="1126" r:id="rId19"/>
    <p:sldId id="1127" r:id="rId20"/>
    <p:sldId id="1135" r:id="rId21"/>
    <p:sldId id="1129" r:id="rId22"/>
    <p:sldId id="1130" r:id="rId23"/>
    <p:sldId id="1131" r:id="rId24"/>
    <p:sldId id="1132" r:id="rId25"/>
    <p:sldId id="11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ald Johansen" initials="RJ" lastIdx="1" clrIdx="0">
    <p:extLst>
      <p:ext uri="{19B8F6BF-5375-455C-9EA6-DF929625EA0E}">
        <p15:presenceInfo xmlns:p15="http://schemas.microsoft.com/office/powerpoint/2012/main" userId="03c5375b01c0da64" providerId="Windows Live"/>
      </p:ext>
    </p:extLst>
  </p:cmAuthor>
  <p:cmAuthor id="2" name="Synne Knutsen" initials="SK" lastIdx="20" clrIdx="1">
    <p:extLst>
      <p:ext uri="{19B8F6BF-5375-455C-9EA6-DF929625EA0E}">
        <p15:presenceInfo xmlns:p15="http://schemas.microsoft.com/office/powerpoint/2012/main" userId="S::synne@try.no::bd159e64-f90e-4da7-97c1-82ee6c0b4ead" providerId="AD"/>
      </p:ext>
    </p:extLst>
  </p:cmAuthor>
  <p:cmAuthor id="3" name="Maiken Sørensen" initials="MS" lastIdx="2" clrIdx="2">
    <p:extLst>
      <p:ext uri="{19B8F6BF-5375-455C-9EA6-DF929625EA0E}">
        <p15:presenceInfo xmlns:p15="http://schemas.microsoft.com/office/powerpoint/2012/main" userId="S::maiken@try.no::bdc333d2-6d43-4389-a957-fde09bfa5d60" providerId="AD"/>
      </p:ext>
    </p:extLst>
  </p:cmAuthor>
  <p:cmAuthor id="4" name="Martine Klovholt Siggerud" initials="MKS" lastIdx="2" clrIdx="3">
    <p:extLst>
      <p:ext uri="{19B8F6BF-5375-455C-9EA6-DF929625EA0E}">
        <p15:presenceInfo xmlns:p15="http://schemas.microsoft.com/office/powerpoint/2012/main" userId="S::martine.siggerud@try.no::41977762-9bf0-408d-9151-79aeb0aaf3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FF8F"/>
    <a:srgbClr val="58DBFF"/>
    <a:srgbClr val="ED0000"/>
    <a:srgbClr val="D6F6FF"/>
    <a:srgbClr val="FFFEED"/>
    <a:srgbClr val="37FF8E"/>
    <a:srgbClr val="ACEDFF"/>
    <a:srgbClr val="FFEEF1"/>
    <a:srgbClr val="FF0000"/>
    <a:srgbClr val="FEF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4CA7E-D226-8E4C-8B06-BA1EBC72C7EF}" v="33" dt="2022-11-11T10:09:28.794"/>
    <p1510:client id="{151B03BB-6C1C-E947-B8DA-E4E65E857665}" v="265" dt="2022-11-11T10:55:58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749"/>
  </p:normalViewPr>
  <p:slideViewPr>
    <p:cSldViewPr snapToGrid="0">
      <p:cViewPr>
        <p:scale>
          <a:sx n="113" d="100"/>
          <a:sy n="113" d="100"/>
        </p:scale>
        <p:origin x="64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ken Sørensen" userId="bdc333d2-6d43-4389-a957-fde09bfa5d60" providerId="ADAL" clId="{9B06374D-2C34-3E44-82EF-7862A363C28A}"/>
    <pc:docChg chg="undo custSel addSld delSld modSld modMainMaster">
      <pc:chgData name="Maiken Sørensen" userId="bdc333d2-6d43-4389-a957-fde09bfa5d60" providerId="ADAL" clId="{9B06374D-2C34-3E44-82EF-7862A363C28A}" dt="2022-10-31T09:32:00.755" v="272" actId="1592"/>
      <pc:docMkLst>
        <pc:docMk/>
      </pc:docMkLst>
      <pc:sldChg chg="delSp mod">
        <pc:chgData name="Maiken Sørensen" userId="bdc333d2-6d43-4389-a957-fde09bfa5d60" providerId="ADAL" clId="{9B06374D-2C34-3E44-82EF-7862A363C28A}" dt="2022-10-31T09:18:31.545" v="2" actId="478"/>
        <pc:sldMkLst>
          <pc:docMk/>
          <pc:sldMk cId="1768937550" sldId="1114"/>
        </pc:sldMkLst>
        <pc:spChg chg="del">
          <ac:chgData name="Maiken Sørensen" userId="bdc333d2-6d43-4389-a957-fde09bfa5d60" providerId="ADAL" clId="{9B06374D-2C34-3E44-82EF-7862A363C28A}" dt="2022-10-31T09:18:31.545" v="2" actId="478"/>
          <ac:spMkLst>
            <pc:docMk/>
            <pc:sldMk cId="1768937550" sldId="1114"/>
            <ac:spMk id="7" creationId="{C4458585-E133-DDE0-1F95-0B4A991C131D}"/>
          </ac:spMkLst>
        </pc:spChg>
      </pc:sldChg>
      <pc:sldChg chg="delSp mod">
        <pc:chgData name="Maiken Sørensen" userId="bdc333d2-6d43-4389-a957-fde09bfa5d60" providerId="ADAL" clId="{9B06374D-2C34-3E44-82EF-7862A363C28A}" dt="2022-10-31T09:18:34.392" v="3" actId="478"/>
        <pc:sldMkLst>
          <pc:docMk/>
          <pc:sldMk cId="807740821" sldId="1115"/>
        </pc:sldMkLst>
        <pc:spChg chg="del">
          <ac:chgData name="Maiken Sørensen" userId="bdc333d2-6d43-4389-a957-fde09bfa5d60" providerId="ADAL" clId="{9B06374D-2C34-3E44-82EF-7862A363C28A}" dt="2022-10-31T09:18:34.392" v="3" actId="478"/>
          <ac:spMkLst>
            <pc:docMk/>
            <pc:sldMk cId="807740821" sldId="1115"/>
            <ac:spMk id="7" creationId="{88CAB53B-61E4-20A7-D802-759A1BE2625F}"/>
          </ac:spMkLst>
        </pc:spChg>
      </pc:sldChg>
      <pc:sldChg chg="delSp mod">
        <pc:chgData name="Maiken Sørensen" userId="bdc333d2-6d43-4389-a957-fde09bfa5d60" providerId="ADAL" clId="{9B06374D-2C34-3E44-82EF-7862A363C28A}" dt="2022-10-31T09:18:37.786" v="4" actId="478"/>
        <pc:sldMkLst>
          <pc:docMk/>
          <pc:sldMk cId="3930152771" sldId="1116"/>
        </pc:sldMkLst>
        <pc:spChg chg="del">
          <ac:chgData name="Maiken Sørensen" userId="bdc333d2-6d43-4389-a957-fde09bfa5d60" providerId="ADAL" clId="{9B06374D-2C34-3E44-82EF-7862A363C28A}" dt="2022-10-31T09:18:37.786" v="4" actId="478"/>
          <ac:spMkLst>
            <pc:docMk/>
            <pc:sldMk cId="3930152771" sldId="1116"/>
            <ac:spMk id="6" creationId="{FC97C8D1-333E-C23B-972B-4FBF6860A04B}"/>
          </ac:spMkLst>
        </pc:spChg>
      </pc:sldChg>
      <pc:sldChg chg="delSp mod">
        <pc:chgData name="Maiken Sørensen" userId="bdc333d2-6d43-4389-a957-fde09bfa5d60" providerId="ADAL" clId="{9B06374D-2C34-3E44-82EF-7862A363C28A}" dt="2022-10-31T09:18:41.853" v="5" actId="478"/>
        <pc:sldMkLst>
          <pc:docMk/>
          <pc:sldMk cId="1857843980" sldId="1117"/>
        </pc:sldMkLst>
        <pc:spChg chg="del">
          <ac:chgData name="Maiken Sørensen" userId="bdc333d2-6d43-4389-a957-fde09bfa5d60" providerId="ADAL" clId="{9B06374D-2C34-3E44-82EF-7862A363C28A}" dt="2022-10-31T09:18:41.853" v="5" actId="478"/>
          <ac:spMkLst>
            <pc:docMk/>
            <pc:sldMk cId="1857843980" sldId="1117"/>
            <ac:spMk id="6" creationId="{FC97C8D1-333E-C23B-972B-4FBF6860A04B}"/>
          </ac:spMkLst>
        </pc:spChg>
      </pc:sldChg>
      <pc:sldChg chg="addSp delSp modSp mod delCm">
        <pc:chgData name="Maiken Sørensen" userId="bdc333d2-6d43-4389-a957-fde09bfa5d60" providerId="ADAL" clId="{9B06374D-2C34-3E44-82EF-7862A363C28A}" dt="2022-10-31T09:19:05.516" v="11"/>
        <pc:sldMkLst>
          <pc:docMk/>
          <pc:sldMk cId="3659347273" sldId="1118"/>
        </pc:sldMkLst>
        <pc:spChg chg="del">
          <ac:chgData name="Maiken Sørensen" userId="bdc333d2-6d43-4389-a957-fde09bfa5d60" providerId="ADAL" clId="{9B06374D-2C34-3E44-82EF-7862A363C28A}" dt="2022-10-31T09:18:45.182" v="6" actId="478"/>
          <ac:spMkLst>
            <pc:docMk/>
            <pc:sldMk cId="3659347273" sldId="1118"/>
            <ac:spMk id="5" creationId="{9B751E90-C942-8A9D-10E4-8334A792A1C0}"/>
          </ac:spMkLst>
        </pc:spChg>
        <pc:spChg chg="add del mod">
          <ac:chgData name="Maiken Sørensen" userId="bdc333d2-6d43-4389-a957-fde09bfa5d60" providerId="ADAL" clId="{9B06374D-2C34-3E44-82EF-7862A363C28A}" dt="2022-10-31T09:19:05.516" v="11"/>
          <ac:spMkLst>
            <pc:docMk/>
            <pc:sldMk cId="3659347273" sldId="1118"/>
            <ac:spMk id="6" creationId="{DC444502-85A3-9903-56BD-B06E65E5D796}"/>
          </ac:spMkLst>
        </pc:spChg>
      </pc:sldChg>
      <pc:sldChg chg="delSp modSp mod">
        <pc:chgData name="Maiken Sørensen" userId="bdc333d2-6d43-4389-a957-fde09bfa5d60" providerId="ADAL" clId="{9B06374D-2C34-3E44-82EF-7862A363C28A}" dt="2022-10-31T09:19:26.957" v="14" actId="255"/>
        <pc:sldMkLst>
          <pc:docMk/>
          <pc:sldMk cId="791374665" sldId="1119"/>
        </pc:sldMkLst>
        <pc:spChg chg="del">
          <ac:chgData name="Maiken Sørensen" userId="bdc333d2-6d43-4389-a957-fde09bfa5d60" providerId="ADAL" clId="{9B06374D-2C34-3E44-82EF-7862A363C28A}" dt="2022-10-31T09:19:13.325" v="12" actId="478"/>
          <ac:spMkLst>
            <pc:docMk/>
            <pc:sldMk cId="791374665" sldId="1119"/>
            <ac:spMk id="4" creationId="{4378E66F-32F7-BB47-B7F8-D104DB860BEC}"/>
          </ac:spMkLst>
        </pc:spChg>
        <pc:spChg chg="mod">
          <ac:chgData name="Maiken Sørensen" userId="bdc333d2-6d43-4389-a957-fde09bfa5d60" providerId="ADAL" clId="{9B06374D-2C34-3E44-82EF-7862A363C28A}" dt="2022-10-31T09:19:26.957" v="14" actId="255"/>
          <ac:spMkLst>
            <pc:docMk/>
            <pc:sldMk cId="791374665" sldId="1119"/>
            <ac:spMk id="5" creationId="{CBE0C5DB-B845-AE4D-AD6C-6FDDE19D8A5C}"/>
          </ac:spMkLst>
        </pc:spChg>
      </pc:sldChg>
      <pc:sldChg chg="delSp mod">
        <pc:chgData name="Maiken Sørensen" userId="bdc333d2-6d43-4389-a957-fde09bfa5d60" providerId="ADAL" clId="{9B06374D-2C34-3E44-82EF-7862A363C28A}" dt="2022-10-31T09:19:16.786" v="13" actId="478"/>
        <pc:sldMkLst>
          <pc:docMk/>
          <pc:sldMk cId="3328595154" sldId="1120"/>
        </pc:sldMkLst>
        <pc:spChg chg="del">
          <ac:chgData name="Maiken Sørensen" userId="bdc333d2-6d43-4389-a957-fde09bfa5d60" providerId="ADAL" clId="{9B06374D-2C34-3E44-82EF-7862A363C28A}" dt="2022-10-31T09:19:16.786" v="13" actId="478"/>
          <ac:spMkLst>
            <pc:docMk/>
            <pc:sldMk cId="3328595154" sldId="1120"/>
            <ac:spMk id="8" creationId="{00324F69-96D2-DC19-03CC-EF5A00194FE5}"/>
          </ac:spMkLst>
        </pc:spChg>
      </pc:sldChg>
      <pc:sldChg chg="delSp modSp mod delCm">
        <pc:chgData name="Maiken Sørensen" userId="bdc333d2-6d43-4389-a957-fde09bfa5d60" providerId="ADAL" clId="{9B06374D-2C34-3E44-82EF-7862A363C28A}" dt="2022-10-31T09:19:52.423" v="19" actId="14100"/>
        <pc:sldMkLst>
          <pc:docMk/>
          <pc:sldMk cId="3597123723" sldId="1121"/>
        </pc:sldMkLst>
        <pc:spChg chg="del">
          <ac:chgData name="Maiken Sørensen" userId="bdc333d2-6d43-4389-a957-fde09bfa5d60" providerId="ADAL" clId="{9B06374D-2C34-3E44-82EF-7862A363C28A}" dt="2022-10-31T09:19:40.161" v="16" actId="478"/>
          <ac:spMkLst>
            <pc:docMk/>
            <pc:sldMk cId="3597123723" sldId="1121"/>
            <ac:spMk id="8" creationId="{00324F69-96D2-DC19-03CC-EF5A00194FE5}"/>
          </ac:spMkLst>
        </pc:spChg>
        <pc:picChg chg="mod">
          <ac:chgData name="Maiken Sørensen" userId="bdc333d2-6d43-4389-a957-fde09bfa5d60" providerId="ADAL" clId="{9B06374D-2C34-3E44-82EF-7862A363C28A}" dt="2022-10-31T09:19:52.423" v="19" actId="14100"/>
          <ac:picMkLst>
            <pc:docMk/>
            <pc:sldMk cId="3597123723" sldId="1121"/>
            <ac:picMk id="9" creationId="{8E115C71-7FFF-DC62-9792-48DDAD776B11}"/>
          </ac:picMkLst>
        </pc:picChg>
      </pc:sldChg>
      <pc:sldChg chg="delSp modSp mod">
        <pc:chgData name="Maiken Sørensen" userId="bdc333d2-6d43-4389-a957-fde09bfa5d60" providerId="ADAL" clId="{9B06374D-2C34-3E44-82EF-7862A363C28A}" dt="2022-10-31T09:21:44.678" v="35" actId="1076"/>
        <pc:sldMkLst>
          <pc:docMk/>
          <pc:sldMk cId="2037934983" sldId="1122"/>
        </pc:sldMkLst>
        <pc:spChg chg="del">
          <ac:chgData name="Maiken Sørensen" userId="bdc333d2-6d43-4389-a957-fde09bfa5d60" providerId="ADAL" clId="{9B06374D-2C34-3E44-82EF-7862A363C28A}" dt="2022-10-31T09:19:59.553" v="20" actId="478"/>
          <ac:spMkLst>
            <pc:docMk/>
            <pc:sldMk cId="2037934983" sldId="1122"/>
            <ac:spMk id="8" creationId="{00324F69-96D2-DC19-03CC-EF5A00194FE5}"/>
          </ac:spMkLst>
        </pc:spChg>
        <pc:spChg chg="mod">
          <ac:chgData name="Maiken Sørensen" userId="bdc333d2-6d43-4389-a957-fde09bfa5d60" providerId="ADAL" clId="{9B06374D-2C34-3E44-82EF-7862A363C28A}" dt="2022-10-31T09:21:44.678" v="35" actId="1076"/>
          <ac:spMkLst>
            <pc:docMk/>
            <pc:sldMk cId="2037934983" sldId="1122"/>
            <ac:spMk id="23" creationId="{FA97F72D-C586-A848-D756-43D1D2996967}"/>
          </ac:spMkLst>
        </pc:spChg>
        <pc:spChg chg="mod">
          <ac:chgData name="Maiken Sørensen" userId="bdc333d2-6d43-4389-a957-fde09bfa5d60" providerId="ADAL" clId="{9B06374D-2C34-3E44-82EF-7862A363C28A}" dt="2022-10-31T09:21:40.805" v="34" actId="1076"/>
          <ac:spMkLst>
            <pc:docMk/>
            <pc:sldMk cId="2037934983" sldId="1122"/>
            <ac:spMk id="51" creationId="{33C3450D-71DA-FEE4-54E7-7898461EC4C2}"/>
          </ac:spMkLst>
        </pc:spChg>
        <pc:spChg chg="mod">
          <ac:chgData name="Maiken Sørensen" userId="bdc333d2-6d43-4389-a957-fde09bfa5d60" providerId="ADAL" clId="{9B06374D-2C34-3E44-82EF-7862A363C28A}" dt="2022-10-31T09:21:40.805" v="34" actId="1076"/>
          <ac:spMkLst>
            <pc:docMk/>
            <pc:sldMk cId="2037934983" sldId="1122"/>
            <ac:spMk id="67" creationId="{7D95A0D8-A20C-03B8-B512-8DD568A5AF57}"/>
          </ac:spMkLst>
        </pc:spChg>
      </pc:sldChg>
      <pc:sldChg chg="delSp del delCm">
        <pc:chgData name="Maiken Sørensen" userId="bdc333d2-6d43-4389-a957-fde09bfa5d60" providerId="ADAL" clId="{9B06374D-2C34-3E44-82EF-7862A363C28A}" dt="2022-10-31T09:21:48.186" v="36" actId="2696"/>
        <pc:sldMkLst>
          <pc:docMk/>
          <pc:sldMk cId="3941943047" sldId="1123"/>
        </pc:sldMkLst>
        <pc:spChg chg="del">
          <ac:chgData name="Maiken Sørensen" userId="bdc333d2-6d43-4389-a957-fde09bfa5d60" providerId="ADAL" clId="{9B06374D-2C34-3E44-82EF-7862A363C28A}" dt="2022-10-31T09:20:24.718" v="23" actId="21"/>
          <ac:spMkLst>
            <pc:docMk/>
            <pc:sldMk cId="3941943047" sldId="1123"/>
            <ac:spMk id="30" creationId="{5CC87DB6-DBA5-867C-B62A-38AF51928A26}"/>
          </ac:spMkLst>
        </pc:spChg>
        <pc:spChg chg="del">
          <ac:chgData name="Maiken Sørensen" userId="bdc333d2-6d43-4389-a957-fde09bfa5d60" providerId="ADAL" clId="{9B06374D-2C34-3E44-82EF-7862A363C28A}" dt="2022-10-31T09:20:24.718" v="23" actId="21"/>
          <ac:spMkLst>
            <pc:docMk/>
            <pc:sldMk cId="3941943047" sldId="1123"/>
            <ac:spMk id="31" creationId="{5E65A1ED-82AE-FEAA-303B-305365F2EB44}"/>
          </ac:spMkLst>
        </pc:spChg>
        <pc:grpChg chg="del">
          <ac:chgData name="Maiken Sørensen" userId="bdc333d2-6d43-4389-a957-fde09bfa5d60" providerId="ADAL" clId="{9B06374D-2C34-3E44-82EF-7862A363C28A}" dt="2022-10-31T09:20:24.718" v="23" actId="21"/>
          <ac:grpSpMkLst>
            <pc:docMk/>
            <pc:sldMk cId="3941943047" sldId="1123"/>
            <ac:grpSpMk id="34" creationId="{1A9F7280-FE44-1987-CE59-E1BA8B2CDFF3}"/>
          </ac:grpSpMkLst>
        </pc:grpChg>
        <pc:cxnChg chg="del">
          <ac:chgData name="Maiken Sørensen" userId="bdc333d2-6d43-4389-a957-fde09bfa5d60" providerId="ADAL" clId="{9B06374D-2C34-3E44-82EF-7862A363C28A}" dt="2022-10-31T09:20:24.718" v="23" actId="21"/>
          <ac:cxnSpMkLst>
            <pc:docMk/>
            <pc:sldMk cId="3941943047" sldId="1123"/>
            <ac:cxnSpMk id="33" creationId="{2F066333-E89E-1F84-DEC6-1070032003E6}"/>
          </ac:cxnSpMkLst>
        </pc:cxnChg>
      </pc:sldChg>
      <pc:sldChg chg="addSp modSp mod">
        <pc:chgData name="Maiken Sørensen" userId="bdc333d2-6d43-4389-a957-fde09bfa5d60" providerId="ADAL" clId="{9B06374D-2C34-3E44-82EF-7862A363C28A}" dt="2022-10-31T09:23:25.693" v="57" actId="20577"/>
        <pc:sldMkLst>
          <pc:docMk/>
          <pc:sldMk cId="636096727" sldId="1124"/>
        </pc:sldMkLst>
        <pc:spChg chg="mod">
          <ac:chgData name="Maiken Sørensen" userId="bdc333d2-6d43-4389-a957-fde09bfa5d60" providerId="ADAL" clId="{9B06374D-2C34-3E44-82EF-7862A363C28A}" dt="2022-10-31T09:23:25.693" v="57" actId="20577"/>
          <ac:spMkLst>
            <pc:docMk/>
            <pc:sldMk cId="636096727" sldId="1124"/>
            <ac:spMk id="7" creationId="{EA1ED95C-C2EC-2054-712D-916C2E146274}"/>
          </ac:spMkLst>
        </pc:spChg>
        <pc:grpChg chg="add mod">
          <ac:chgData name="Maiken Sørensen" userId="bdc333d2-6d43-4389-a957-fde09bfa5d60" providerId="ADAL" clId="{9B06374D-2C34-3E44-82EF-7862A363C28A}" dt="2022-10-31T09:23:20.026" v="56" actId="14100"/>
          <ac:grpSpMkLst>
            <pc:docMk/>
            <pc:sldMk cId="636096727" sldId="1124"/>
            <ac:grpSpMk id="2" creationId="{C7836B95-027F-B63F-554E-F3629F68A4D5}"/>
          </ac:grpSpMkLst>
        </pc:grpChg>
        <pc:picChg chg="mod">
          <ac:chgData name="Maiken Sørensen" userId="bdc333d2-6d43-4389-a957-fde09bfa5d60" providerId="ADAL" clId="{9B06374D-2C34-3E44-82EF-7862A363C28A}" dt="2022-10-31T09:23:20.026" v="56" actId="14100"/>
          <ac:picMkLst>
            <pc:docMk/>
            <pc:sldMk cId="636096727" sldId="1124"/>
            <ac:picMk id="11" creationId="{1ED68E49-163A-F4FA-A14E-E2DB95EAC869}"/>
          </ac:picMkLst>
        </pc:picChg>
        <pc:picChg chg="mod">
          <ac:chgData name="Maiken Sørensen" userId="bdc333d2-6d43-4389-a957-fde09bfa5d60" providerId="ADAL" clId="{9B06374D-2C34-3E44-82EF-7862A363C28A}" dt="2022-10-31T09:23:20.026" v="56" actId="14100"/>
          <ac:picMkLst>
            <pc:docMk/>
            <pc:sldMk cId="636096727" sldId="1124"/>
            <ac:picMk id="13" creationId="{FE6CEA93-217B-B87D-EF60-F179E04805AD}"/>
          </ac:picMkLst>
        </pc:picChg>
        <pc:picChg chg="mod">
          <ac:chgData name="Maiken Sørensen" userId="bdc333d2-6d43-4389-a957-fde09bfa5d60" providerId="ADAL" clId="{9B06374D-2C34-3E44-82EF-7862A363C28A}" dt="2022-10-31T09:23:20.026" v="56" actId="14100"/>
          <ac:picMkLst>
            <pc:docMk/>
            <pc:sldMk cId="636096727" sldId="1124"/>
            <ac:picMk id="14" creationId="{CD80D025-6ED3-C661-D35F-BFD36C85E796}"/>
          </ac:picMkLst>
        </pc:picChg>
      </pc:sldChg>
      <pc:sldChg chg="modSp mod delCm">
        <pc:chgData name="Maiken Sørensen" userId="bdc333d2-6d43-4389-a957-fde09bfa5d60" providerId="ADAL" clId="{9B06374D-2C34-3E44-82EF-7862A363C28A}" dt="2022-10-31T09:23:54.005" v="67" actId="20577"/>
        <pc:sldMkLst>
          <pc:docMk/>
          <pc:sldMk cId="677669566" sldId="1126"/>
        </pc:sldMkLst>
        <pc:spChg chg="mod">
          <ac:chgData name="Maiken Sørensen" userId="bdc333d2-6d43-4389-a957-fde09bfa5d60" providerId="ADAL" clId="{9B06374D-2C34-3E44-82EF-7862A363C28A}" dt="2022-10-31T09:23:54.005" v="67" actId="20577"/>
          <ac:spMkLst>
            <pc:docMk/>
            <pc:sldMk cId="677669566" sldId="1126"/>
            <ac:spMk id="14" creationId="{C93DC42C-B4BC-9A47-ACD0-1B5E7231D14C}"/>
          </ac:spMkLst>
        </pc:spChg>
      </pc:sldChg>
      <pc:sldChg chg="addSp delSp modSp mod delCm modNotesTx">
        <pc:chgData name="Maiken Sørensen" userId="bdc333d2-6d43-4389-a957-fde09bfa5d60" providerId="ADAL" clId="{9B06374D-2C34-3E44-82EF-7862A363C28A}" dt="2022-10-31T09:25:48.952" v="117" actId="20577"/>
        <pc:sldMkLst>
          <pc:docMk/>
          <pc:sldMk cId="602827803" sldId="1127"/>
        </pc:sldMkLst>
        <pc:spChg chg="del">
          <ac:chgData name="Maiken Sørensen" userId="bdc333d2-6d43-4389-a957-fde09bfa5d60" providerId="ADAL" clId="{9B06374D-2C34-3E44-82EF-7862A363C28A}" dt="2022-10-31T09:24:22.957" v="74" actId="478"/>
          <ac:spMkLst>
            <pc:docMk/>
            <pc:sldMk cId="602827803" sldId="1127"/>
            <ac:spMk id="7" creationId="{7155540B-6B40-5A01-5F93-A70BDDC59296}"/>
          </ac:spMkLst>
        </pc:spChg>
        <pc:spChg chg="add del mod">
          <ac:chgData name="Maiken Sørensen" userId="bdc333d2-6d43-4389-a957-fde09bfa5d60" providerId="ADAL" clId="{9B06374D-2C34-3E44-82EF-7862A363C28A}" dt="2022-10-31T09:24:20.319" v="73" actId="20577"/>
          <ac:spMkLst>
            <pc:docMk/>
            <pc:sldMk cId="602827803" sldId="1127"/>
            <ac:spMk id="8" creationId="{00324F69-96D2-DC19-03CC-EF5A00194FE5}"/>
          </ac:spMkLst>
        </pc:spChg>
        <pc:spChg chg="mod">
          <ac:chgData name="Maiken Sørensen" userId="bdc333d2-6d43-4389-a957-fde09bfa5d60" providerId="ADAL" clId="{9B06374D-2C34-3E44-82EF-7862A363C28A}" dt="2022-10-31T09:25:02.143" v="82" actId="2085"/>
          <ac:spMkLst>
            <pc:docMk/>
            <pc:sldMk cId="602827803" sldId="1127"/>
            <ac:spMk id="9" creationId="{11449031-48C6-F4F3-D47E-CFE34D9B143B}"/>
          </ac:spMkLst>
        </pc:spChg>
        <pc:spChg chg="mod">
          <ac:chgData name="Maiken Sørensen" userId="bdc333d2-6d43-4389-a957-fde09bfa5d60" providerId="ADAL" clId="{9B06374D-2C34-3E44-82EF-7862A363C28A}" dt="2022-10-31T09:25:14.664" v="84" actId="27636"/>
          <ac:spMkLst>
            <pc:docMk/>
            <pc:sldMk cId="602827803" sldId="1127"/>
            <ac:spMk id="10" creationId="{AFAAC3EB-9284-AB7C-A9AA-A4CD62607AFD}"/>
          </ac:spMkLst>
        </pc:spChg>
        <pc:spChg chg="add del mod">
          <ac:chgData name="Maiken Sørensen" userId="bdc333d2-6d43-4389-a957-fde09bfa5d60" providerId="ADAL" clId="{9B06374D-2C34-3E44-82EF-7862A363C28A}" dt="2022-10-31T09:24:24.634" v="75" actId="478"/>
          <ac:spMkLst>
            <pc:docMk/>
            <pc:sldMk cId="602827803" sldId="1127"/>
            <ac:spMk id="12" creationId="{7709D96A-16C2-E391-96D7-07A0E444A8C9}"/>
          </ac:spMkLst>
        </pc:spChg>
        <pc:spChg chg="mod">
          <ac:chgData name="Maiken Sørensen" userId="bdc333d2-6d43-4389-a957-fde09bfa5d60" providerId="ADAL" clId="{9B06374D-2C34-3E44-82EF-7862A363C28A}" dt="2022-10-31T09:25:26.693" v="86" actId="2085"/>
          <ac:spMkLst>
            <pc:docMk/>
            <pc:sldMk cId="602827803" sldId="1127"/>
            <ac:spMk id="13" creationId="{CE2A0A1F-49DD-C01D-AFB3-1485BDF06B1A}"/>
          </ac:spMkLst>
        </pc:spChg>
        <pc:spChg chg="mod">
          <ac:chgData name="Maiken Sørensen" userId="bdc333d2-6d43-4389-a957-fde09bfa5d60" providerId="ADAL" clId="{9B06374D-2C34-3E44-82EF-7862A363C28A}" dt="2022-10-31T09:25:34.360" v="88" actId="27636"/>
          <ac:spMkLst>
            <pc:docMk/>
            <pc:sldMk cId="602827803" sldId="1127"/>
            <ac:spMk id="14" creationId="{A948DD76-665F-1736-FB66-CE318EE0BAA8}"/>
          </ac:spMkLst>
        </pc:spChg>
        <pc:grpChg chg="add mod">
          <ac:chgData name="Maiken Sørensen" userId="bdc333d2-6d43-4389-a957-fde09bfa5d60" providerId="ADAL" clId="{9B06374D-2C34-3E44-82EF-7862A363C28A}" dt="2022-10-31T09:24:51.627" v="80" actId="1076"/>
          <ac:grpSpMkLst>
            <pc:docMk/>
            <pc:sldMk cId="602827803" sldId="1127"/>
            <ac:grpSpMk id="17" creationId="{87B07852-6A99-DB09-6180-BA7D04EBEE16}"/>
          </ac:grpSpMkLst>
        </pc:grpChg>
      </pc:sldChg>
      <pc:sldChg chg="addSp delSp modSp mod addCm delCm modCm">
        <pc:chgData name="Maiken Sørensen" userId="bdc333d2-6d43-4389-a957-fde09bfa5d60" providerId="ADAL" clId="{9B06374D-2C34-3E44-82EF-7862A363C28A}" dt="2022-10-31T09:31:04.856" v="252"/>
        <pc:sldMkLst>
          <pc:docMk/>
          <pc:sldMk cId="2308756356" sldId="1128"/>
        </pc:sldMkLst>
        <pc:spChg chg="mod">
          <ac:chgData name="Maiken Sørensen" userId="bdc333d2-6d43-4389-a957-fde09bfa5d60" providerId="ADAL" clId="{9B06374D-2C34-3E44-82EF-7862A363C28A}" dt="2022-10-31T09:30:26.568" v="241" actId="14100"/>
          <ac:spMkLst>
            <pc:docMk/>
            <pc:sldMk cId="2308756356" sldId="1128"/>
            <ac:spMk id="2" creationId="{548EEAD6-C58F-A743-BAE3-801D362D569A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9" creationId="{97CDFF57-4E49-79DC-84DD-64C47B2CD17B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1" creationId="{CA9AA4AE-7FCC-1D17-CB3C-DA76C16E3F27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2" creationId="{FE55F7EC-38E4-B48F-9951-CF7373A42E07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3" creationId="{F1380452-CD05-D6ED-BD55-8D714C7CF94E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4" creationId="{BC06B60F-4A08-A983-15A2-4E43F7A5394D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5" creationId="{E189095F-76E2-A100-D201-4FCE97F8E700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6" creationId="{64886EEC-A4B7-3A12-CD83-F2E3A8C6F667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7" creationId="{98737704-883A-6DEF-EE9E-6BC9A103AADB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8" creationId="{E89CC679-3271-3F17-35EF-130C698821B9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19" creationId="{691E5F40-2A07-4986-FFA8-236502995681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20" creationId="{C9970F00-B7BE-1C36-63E9-2C037341393E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21" creationId="{35077F4E-981E-A930-E099-D387E0FBB2F7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22" creationId="{AF60D9F8-504F-7696-3CC4-39101CA18B9E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26" creationId="{337035CB-5B0D-2FA8-3AE4-3D3528A3B95F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27" creationId="{DD4F9D84-3DC8-7628-ADA3-156AD2EFDAA2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32" creationId="{199E4016-4A8E-F220-0B91-3B863BC8B6AC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63" creationId="{92C2F067-94D5-C885-4E09-AF3655EF6D1A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64" creationId="{5D4FA059-A20F-51BA-324C-FA633B3CE4EB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65" creationId="{2378C472-7424-3508-6434-9C2C379A3BF0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66" creationId="{14538021-1EC2-C206-A4BF-1E41217549C1}"/>
          </ac:spMkLst>
        </pc:spChg>
        <pc:spChg chg="mod">
          <ac:chgData name="Maiken Sørensen" userId="bdc333d2-6d43-4389-a957-fde09bfa5d60" providerId="ADAL" clId="{9B06374D-2C34-3E44-82EF-7862A363C28A}" dt="2022-10-31T09:30:54.940" v="250" actId="14100"/>
          <ac:spMkLst>
            <pc:docMk/>
            <pc:sldMk cId="2308756356" sldId="1128"/>
            <ac:spMk id="67" creationId="{F39D07B2-9605-C484-9C60-5C46D13EC2C9}"/>
          </ac:spMkLst>
        </pc:spChg>
        <pc:grpChg chg="add mod">
          <ac:chgData name="Maiken Sørensen" userId="bdc333d2-6d43-4389-a957-fde09bfa5d60" providerId="ADAL" clId="{9B06374D-2C34-3E44-82EF-7862A363C28A}" dt="2022-10-31T09:30:54.940" v="250" actId="14100"/>
          <ac:grpSpMkLst>
            <pc:docMk/>
            <pc:sldMk cId="2308756356" sldId="1128"/>
            <ac:grpSpMk id="3" creationId="{75E50F59-6A6A-0BEB-0B08-207B91D7033F}"/>
          </ac:grpSpMkLst>
        </pc:grpChg>
        <pc:grpChg chg="add del mod">
          <ac:chgData name="Maiken Sørensen" userId="bdc333d2-6d43-4389-a957-fde09bfa5d60" providerId="ADAL" clId="{9B06374D-2C34-3E44-82EF-7862A363C28A}" dt="2022-10-31T09:30:54.940" v="250" actId="14100"/>
          <ac:grpSpMkLst>
            <pc:docMk/>
            <pc:sldMk cId="2308756356" sldId="1128"/>
            <ac:grpSpMk id="8" creationId="{A21774B4-1A45-7C5F-4ECD-3E83F6E987C6}"/>
          </ac:grpSpMkLst>
        </pc:grpChg>
        <pc:grpChg chg="mod">
          <ac:chgData name="Maiken Sørensen" userId="bdc333d2-6d43-4389-a957-fde09bfa5d60" providerId="ADAL" clId="{9B06374D-2C34-3E44-82EF-7862A363C28A}" dt="2022-10-31T09:30:54.940" v="250" actId="14100"/>
          <ac:grpSpMkLst>
            <pc:docMk/>
            <pc:sldMk cId="2308756356" sldId="1128"/>
            <ac:grpSpMk id="10" creationId="{5C2BA9AA-E4F7-79F4-A0FF-FE7B01FD67EF}"/>
          </ac:grpSpMkLst>
        </pc:grpChg>
        <pc:picChg chg="mod">
          <ac:chgData name="Maiken Sørensen" userId="bdc333d2-6d43-4389-a957-fde09bfa5d60" providerId="ADAL" clId="{9B06374D-2C34-3E44-82EF-7862A363C28A}" dt="2022-10-31T09:30:54.940" v="250" actId="14100"/>
          <ac:picMkLst>
            <pc:docMk/>
            <pc:sldMk cId="2308756356" sldId="1128"/>
            <ac:picMk id="68" creationId="{16FDECA0-7C27-282F-AA30-E28479FFEFC1}"/>
          </ac:picMkLst>
        </pc:picChg>
        <pc:cxnChg chg="mod">
          <ac:chgData name="Maiken Sørensen" userId="bdc333d2-6d43-4389-a957-fde09bfa5d60" providerId="ADAL" clId="{9B06374D-2C34-3E44-82EF-7862A363C28A}" dt="2022-10-31T09:30:54.940" v="250" actId="14100"/>
          <ac:cxnSpMkLst>
            <pc:docMk/>
            <pc:sldMk cId="2308756356" sldId="1128"/>
            <ac:cxnSpMk id="61" creationId="{4EA42EAE-8D64-4754-7F5B-F083945D5C40}"/>
          </ac:cxnSpMkLst>
        </pc:cxnChg>
      </pc:sldChg>
      <pc:sldChg chg="delSp mod delCm modNotesTx">
        <pc:chgData name="Maiken Sørensen" userId="bdc333d2-6d43-4389-a957-fde09bfa5d60" providerId="ADAL" clId="{9B06374D-2C34-3E44-82EF-7862A363C28A}" dt="2022-10-31T09:31:48.560" v="270" actId="20577"/>
        <pc:sldMkLst>
          <pc:docMk/>
          <pc:sldMk cId="3849437696" sldId="1129"/>
        </pc:sldMkLst>
        <pc:spChg chg="del">
          <ac:chgData name="Maiken Sørensen" userId="bdc333d2-6d43-4389-a957-fde09bfa5d60" providerId="ADAL" clId="{9B06374D-2C34-3E44-82EF-7862A363C28A}" dt="2022-10-31T09:31:40.146" v="254" actId="478"/>
          <ac:spMkLst>
            <pc:docMk/>
            <pc:sldMk cId="3849437696" sldId="1129"/>
            <ac:spMk id="6" creationId="{850B0F8E-966D-5D6A-BE15-54CEF529168C}"/>
          </ac:spMkLst>
        </pc:spChg>
      </pc:sldChg>
      <pc:sldChg chg="delSp mod">
        <pc:chgData name="Maiken Sørensen" userId="bdc333d2-6d43-4389-a957-fde09bfa5d60" providerId="ADAL" clId="{9B06374D-2C34-3E44-82EF-7862A363C28A}" dt="2022-10-31T09:31:53.108" v="271" actId="478"/>
        <pc:sldMkLst>
          <pc:docMk/>
          <pc:sldMk cId="2100342258" sldId="1130"/>
        </pc:sldMkLst>
        <pc:spChg chg="del">
          <ac:chgData name="Maiken Sørensen" userId="bdc333d2-6d43-4389-a957-fde09bfa5d60" providerId="ADAL" clId="{9B06374D-2C34-3E44-82EF-7862A363C28A}" dt="2022-10-31T09:31:53.108" v="271" actId="478"/>
          <ac:spMkLst>
            <pc:docMk/>
            <pc:sldMk cId="2100342258" sldId="1130"/>
            <ac:spMk id="7" creationId="{719CB993-D963-E664-0B53-E3F655BADBED}"/>
          </ac:spMkLst>
        </pc:spChg>
      </pc:sldChg>
      <pc:sldChg chg="delCm">
        <pc:chgData name="Maiken Sørensen" userId="bdc333d2-6d43-4389-a957-fde09bfa5d60" providerId="ADAL" clId="{9B06374D-2C34-3E44-82EF-7862A363C28A}" dt="2022-10-31T09:32:00.755" v="272" actId="1592"/>
        <pc:sldMkLst>
          <pc:docMk/>
          <pc:sldMk cId="3161304937" sldId="1132"/>
        </pc:sldMkLst>
      </pc:sldChg>
      <pc:sldChg chg="addSp delSp modSp add mod delAnim modAnim">
        <pc:chgData name="Maiken Sørensen" userId="bdc333d2-6d43-4389-a957-fde09bfa5d60" providerId="ADAL" clId="{9B06374D-2C34-3E44-82EF-7862A363C28A}" dt="2022-10-31T09:29:38.489" v="203" actId="1038"/>
        <pc:sldMkLst>
          <pc:docMk/>
          <pc:sldMk cId="107721675" sldId="1134"/>
        </pc:sldMkLst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7" creationId="{247E9197-428B-4133-927F-56C1D078E825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9" creationId="{79D56D50-C1A5-E7DA-33F1-96AD348F4FA1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10" creationId="{FB451369-CFEF-B4FE-5F8A-991D7922A35B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11" creationId="{C0AD1653-A462-261C-44F4-4DC116EB6068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12" creationId="{12BC8435-EDED-F6F2-6105-25C9D87921F7}"/>
          </ac:spMkLst>
        </pc:spChg>
        <pc:spChg chg="mod">
          <ac:chgData name="Maiken Sørensen" userId="bdc333d2-6d43-4389-a957-fde09bfa5d60" providerId="ADAL" clId="{9B06374D-2C34-3E44-82EF-7862A363C28A}" dt="2022-10-31T09:29:25.450" v="162" actId="1035"/>
          <ac:spMkLst>
            <pc:docMk/>
            <pc:sldMk cId="107721675" sldId="1134"/>
            <ac:spMk id="13" creationId="{232A8FFC-AAB0-3231-8BC5-740B184EC945}"/>
          </ac:spMkLst>
        </pc:spChg>
        <pc:spChg chg="mod">
          <ac:chgData name="Maiken Sørensen" userId="bdc333d2-6d43-4389-a957-fde09bfa5d60" providerId="ADAL" clId="{9B06374D-2C34-3E44-82EF-7862A363C28A}" dt="2022-10-31T09:29:31.039" v="181" actId="1036"/>
          <ac:spMkLst>
            <pc:docMk/>
            <pc:sldMk cId="107721675" sldId="1134"/>
            <ac:spMk id="14" creationId="{1B4CD257-2F45-5717-C3C9-CEF2437E9F11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15" creationId="{1264575D-EC62-A98E-5440-7CC05D279BB8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16" creationId="{4638069F-C57B-DA68-4250-311A95DEA419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17" creationId="{417AC6F8-F840-024A-23EE-60B19F15751E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18" creationId="{D42B1A2F-2351-0D39-9466-B98EE24F2476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19" creationId="{5989BC2E-02CF-7CF0-9AF7-95A21D796BA5}"/>
          </ac:spMkLst>
        </pc:spChg>
        <pc:spChg chg="mod">
          <ac:chgData name="Maiken Sørensen" userId="bdc333d2-6d43-4389-a957-fde09bfa5d60" providerId="ADAL" clId="{9B06374D-2C34-3E44-82EF-7862A363C28A}" dt="2022-10-31T09:29:38.489" v="203" actId="1038"/>
          <ac:spMkLst>
            <pc:docMk/>
            <pc:sldMk cId="107721675" sldId="1134"/>
            <ac:spMk id="20" creationId="{173D2FAA-54C6-CF7C-74F5-1A63FA3FCCFA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21" creationId="{B98E3584-1B03-934F-B1C3-CC15CC3003DA}"/>
          </ac:spMkLst>
        </pc:spChg>
        <pc:spChg chg="mod">
          <ac:chgData name="Maiken Sørensen" userId="bdc333d2-6d43-4389-a957-fde09bfa5d60" providerId="ADAL" clId="{9B06374D-2C34-3E44-82EF-7862A363C28A}" dt="2022-10-31T09:29:22.543" v="154" actId="1037"/>
          <ac:spMkLst>
            <pc:docMk/>
            <pc:sldMk cId="107721675" sldId="1134"/>
            <ac:spMk id="22" creationId="{A223953B-EF06-FF7C-F636-C9F8C129E692}"/>
          </ac:spMkLst>
        </pc:spChg>
        <pc:spChg chg="del">
          <ac:chgData name="Maiken Sørensen" userId="bdc333d2-6d43-4389-a957-fde09bfa5d60" providerId="ADAL" clId="{9B06374D-2C34-3E44-82EF-7862A363C28A}" dt="2022-10-31T09:20:29.438" v="24" actId="478"/>
          <ac:spMkLst>
            <pc:docMk/>
            <pc:sldMk cId="107721675" sldId="1134"/>
            <ac:spMk id="23" creationId="{FA97F72D-C586-A848-D756-43D1D2996967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24" creationId="{7158E6F1-9B30-CC6B-32A2-B5E6D04D8BFA}"/>
          </ac:spMkLst>
        </pc:spChg>
        <pc:spChg chg="mod">
          <ac:chgData name="Maiken Sørensen" userId="bdc333d2-6d43-4389-a957-fde09bfa5d60" providerId="ADAL" clId="{9B06374D-2C34-3E44-82EF-7862A363C28A}" dt="2022-10-31T09:21:23.445" v="31" actId="1076"/>
          <ac:spMkLst>
            <pc:docMk/>
            <pc:sldMk cId="107721675" sldId="1134"/>
            <ac:spMk id="25" creationId="{9F5F71FB-9E86-0C62-9FCB-D5D34350D01D}"/>
          </ac:spMkLst>
        </pc:spChg>
        <pc:spChg chg="add mod">
          <ac:chgData name="Maiken Sørensen" userId="bdc333d2-6d43-4389-a957-fde09bfa5d60" providerId="ADAL" clId="{9B06374D-2C34-3E44-82EF-7862A363C28A}" dt="2022-10-31T09:21:31.405" v="32" actId="255"/>
          <ac:spMkLst>
            <pc:docMk/>
            <pc:sldMk cId="107721675" sldId="1134"/>
            <ac:spMk id="26" creationId="{E618D574-4E16-BDCE-5C6C-C5B20531557B}"/>
          </ac:spMkLst>
        </pc:spChg>
        <pc:spChg chg="add mod">
          <ac:chgData name="Maiken Sørensen" userId="bdc333d2-6d43-4389-a957-fde09bfa5d60" providerId="ADAL" clId="{9B06374D-2C34-3E44-82EF-7862A363C28A}" dt="2022-10-31T09:21:31.405" v="32" actId="255"/>
          <ac:spMkLst>
            <pc:docMk/>
            <pc:sldMk cId="107721675" sldId="1134"/>
            <ac:spMk id="27" creationId="{96F695D7-C94E-3200-EFA0-39929B3715D7}"/>
          </ac:spMkLst>
        </pc:spChg>
        <pc:spChg chg="del">
          <ac:chgData name="Maiken Sørensen" userId="bdc333d2-6d43-4389-a957-fde09bfa5d60" providerId="ADAL" clId="{9B06374D-2C34-3E44-82EF-7862A363C28A}" dt="2022-10-31T09:20:29.438" v="24" actId="478"/>
          <ac:spMkLst>
            <pc:docMk/>
            <pc:sldMk cId="107721675" sldId="1134"/>
            <ac:spMk id="51" creationId="{33C3450D-71DA-FEE4-54E7-7898461EC4C2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59" creationId="{624B2A65-04B2-0339-69D8-393EEE67130B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0" creationId="{A7975B1A-9396-7820-B8F0-C3E4F81BF902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1" creationId="{5B15595B-BD53-F9B9-2E69-E03243FD675F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2" creationId="{A4AD0878-AECA-7A75-78C1-1981789D9212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3" creationId="{568C3921-57C5-3636-F715-E28374B2A45F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4" creationId="{13316D25-4E93-493C-0C59-311E1183283B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5" creationId="{A3036530-76AD-F54C-8BB2-AF18337EF43F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6" creationId="{116D61F6-D3BF-3081-42F5-6C6274A04646}"/>
          </ac:spMkLst>
        </pc:spChg>
        <pc:spChg chg="del">
          <ac:chgData name="Maiken Sørensen" userId="bdc333d2-6d43-4389-a957-fde09bfa5d60" providerId="ADAL" clId="{9B06374D-2C34-3E44-82EF-7862A363C28A}" dt="2022-10-31T09:20:33.239" v="25" actId="478"/>
          <ac:spMkLst>
            <pc:docMk/>
            <pc:sldMk cId="107721675" sldId="1134"/>
            <ac:spMk id="67" creationId="{7D95A0D8-A20C-03B8-B512-8DD568A5AF57}"/>
          </ac:spMkLst>
        </pc:spChg>
        <pc:spChg chg="del">
          <ac:chgData name="Maiken Sørensen" userId="bdc333d2-6d43-4389-a957-fde09bfa5d60" providerId="ADAL" clId="{9B06374D-2C34-3E44-82EF-7862A363C28A}" dt="2022-10-31T09:20:37.574" v="26" actId="478"/>
          <ac:spMkLst>
            <pc:docMk/>
            <pc:sldMk cId="107721675" sldId="1134"/>
            <ac:spMk id="68" creationId="{47A3A89F-EA80-8913-2D73-6283A6D2FF4C}"/>
          </ac:spMkLst>
        </pc:spChg>
        <pc:grpChg chg="add mod">
          <ac:chgData name="Maiken Sørensen" userId="bdc333d2-6d43-4389-a957-fde09bfa5d60" providerId="ADAL" clId="{9B06374D-2C34-3E44-82EF-7862A363C28A}" dt="2022-10-31T09:21:23.445" v="31" actId="1076"/>
          <ac:grpSpMkLst>
            <pc:docMk/>
            <pc:sldMk cId="107721675" sldId="1134"/>
            <ac:grpSpMk id="5" creationId="{F90CCB6A-6FB2-9116-308E-FD4AD7350472}"/>
          </ac:grpSpMkLst>
        </pc:grpChg>
        <pc:grpChg chg="mod">
          <ac:chgData name="Maiken Sørensen" userId="bdc333d2-6d43-4389-a957-fde09bfa5d60" providerId="ADAL" clId="{9B06374D-2C34-3E44-82EF-7862A363C28A}" dt="2022-10-31T09:21:23.445" v="31" actId="1076"/>
          <ac:grpSpMkLst>
            <pc:docMk/>
            <pc:sldMk cId="107721675" sldId="1134"/>
            <ac:grpSpMk id="8" creationId="{1E1547A5-3855-E597-D89C-A9F7962A1136}"/>
          </ac:grpSpMkLst>
        </pc:grpChg>
        <pc:cxnChg chg="add mod">
          <ac:chgData name="Maiken Sørensen" userId="bdc333d2-6d43-4389-a957-fde09bfa5d60" providerId="ADAL" clId="{9B06374D-2C34-3E44-82EF-7862A363C28A}" dt="2022-10-31T09:21:23.445" v="31" actId="1076"/>
          <ac:cxnSpMkLst>
            <pc:docMk/>
            <pc:sldMk cId="107721675" sldId="1134"/>
            <ac:cxnSpMk id="28" creationId="{74AA3733-3BDC-688F-F7D9-5A5DDB6FBB3D}"/>
          </ac:cxnSpMkLst>
        </pc:cxnChg>
      </pc:sldChg>
      <pc:sldMasterChg chg="modSldLayout">
        <pc:chgData name="Maiken Sørensen" userId="bdc333d2-6d43-4389-a957-fde09bfa5d60" providerId="ADAL" clId="{9B06374D-2C34-3E44-82EF-7862A363C28A}" dt="2022-10-31T09:18:23.218" v="1"/>
        <pc:sldMasterMkLst>
          <pc:docMk/>
          <pc:sldMasterMk cId="3698867497" sldId="2147483648"/>
        </pc:sldMasterMkLst>
        <pc:sldLayoutChg chg="addSp delSp modSp mod">
          <pc:chgData name="Maiken Sørensen" userId="bdc333d2-6d43-4389-a957-fde09bfa5d60" providerId="ADAL" clId="{9B06374D-2C34-3E44-82EF-7862A363C28A}" dt="2022-10-31T09:18:23.218" v="1"/>
          <pc:sldLayoutMkLst>
            <pc:docMk/>
            <pc:sldMasterMk cId="3698867497" sldId="2147483648"/>
            <pc:sldLayoutMk cId="1917959045" sldId="2147483731"/>
          </pc:sldLayoutMkLst>
          <pc:spChg chg="add mod">
            <ac:chgData name="Maiken Sørensen" userId="bdc333d2-6d43-4389-a957-fde09bfa5d60" providerId="ADAL" clId="{9B06374D-2C34-3E44-82EF-7862A363C28A}" dt="2022-10-31T09:18:23.218" v="1"/>
            <ac:spMkLst>
              <pc:docMk/>
              <pc:sldMasterMk cId="3698867497" sldId="2147483648"/>
              <pc:sldLayoutMk cId="1917959045" sldId="2147483731"/>
              <ac:spMk id="3" creationId="{FA7ED50B-EC68-8924-F270-9CE761F70C61}"/>
            </ac:spMkLst>
          </pc:spChg>
          <pc:spChg chg="del">
            <ac:chgData name="Maiken Sørensen" userId="bdc333d2-6d43-4389-a957-fde09bfa5d60" providerId="ADAL" clId="{9B06374D-2C34-3E44-82EF-7862A363C28A}" dt="2022-10-31T09:18:22.510" v="0" actId="478"/>
            <ac:spMkLst>
              <pc:docMk/>
              <pc:sldMasterMk cId="3698867497" sldId="2147483648"/>
              <pc:sldLayoutMk cId="1917959045" sldId="2147483731"/>
              <ac:spMk id="6" creationId="{E5F10E70-449C-8C40-A50B-4CE477D31379}"/>
            </ac:spMkLst>
          </pc:spChg>
        </pc:sldLayoutChg>
      </pc:sldMasterChg>
    </pc:docChg>
  </pc:docChgLst>
  <pc:docChgLst>
    <pc:chgData name="Maiken Sørensen" userId="S::maiken@try.no::bdc333d2-6d43-4389-a957-fde09bfa5d60" providerId="AD" clId="Web-{50A2F611-871A-54C2-EF02-F1FE1D417E9B}"/>
    <pc:docChg chg="modSld">
      <pc:chgData name="Maiken Sørensen" userId="S::maiken@try.no::bdc333d2-6d43-4389-a957-fde09bfa5d60" providerId="AD" clId="Web-{50A2F611-871A-54C2-EF02-F1FE1D417E9B}" dt="2022-10-30T23:32:33.318" v="21" actId="14100"/>
      <pc:docMkLst>
        <pc:docMk/>
      </pc:docMkLst>
      <pc:sldChg chg="modSp delCm">
        <pc:chgData name="Maiken Sørensen" userId="S::maiken@try.no::bdc333d2-6d43-4389-a957-fde09bfa5d60" providerId="AD" clId="Web-{50A2F611-871A-54C2-EF02-F1FE1D417E9B}" dt="2022-10-30T23:30:19.911" v="12" actId="1076"/>
        <pc:sldMkLst>
          <pc:docMk/>
          <pc:sldMk cId="1130434157" sldId="899"/>
        </pc:sldMkLst>
        <pc:spChg chg="mod">
          <ac:chgData name="Maiken Sørensen" userId="S::maiken@try.no::bdc333d2-6d43-4389-a957-fde09bfa5d60" providerId="AD" clId="Web-{50A2F611-871A-54C2-EF02-F1FE1D417E9B}" dt="2022-10-30T23:30:14.489" v="11" actId="20577"/>
          <ac:spMkLst>
            <pc:docMk/>
            <pc:sldMk cId="1130434157" sldId="899"/>
            <ac:spMk id="3" creationId="{A4C1D7B6-F2DF-8842-A2F6-27AB2F207E8C}"/>
          </ac:spMkLst>
        </pc:spChg>
        <pc:spChg chg="mod">
          <ac:chgData name="Maiken Sørensen" userId="S::maiken@try.no::bdc333d2-6d43-4389-a957-fde09bfa5d60" providerId="AD" clId="Web-{50A2F611-871A-54C2-EF02-F1FE1D417E9B}" dt="2022-10-30T23:30:19.911" v="12" actId="1076"/>
          <ac:spMkLst>
            <pc:docMk/>
            <pc:sldMk cId="1130434157" sldId="899"/>
            <ac:spMk id="5" creationId="{C05870CE-EFA2-BF47-893D-0F2551388115}"/>
          </ac:spMkLst>
        </pc:spChg>
      </pc:sldChg>
      <pc:sldChg chg="delCm">
        <pc:chgData name="Maiken Sørensen" userId="S::maiken@try.no::bdc333d2-6d43-4389-a957-fde09bfa5d60" providerId="AD" clId="Web-{50A2F611-871A-54C2-EF02-F1FE1D417E9B}" dt="2022-10-30T23:30:01.567" v="8"/>
        <pc:sldMkLst>
          <pc:docMk/>
          <pc:sldMk cId="901669577" sldId="1113"/>
        </pc:sldMkLst>
      </pc:sldChg>
      <pc:sldChg chg="delCm">
        <pc:chgData name="Maiken Sørensen" userId="S::maiken@try.no::bdc333d2-6d43-4389-a957-fde09bfa5d60" providerId="AD" clId="Web-{50A2F611-871A-54C2-EF02-F1FE1D417E9B}" dt="2022-10-30T23:29:54.942" v="7"/>
        <pc:sldMkLst>
          <pc:docMk/>
          <pc:sldMk cId="1768937550" sldId="1114"/>
        </pc:sldMkLst>
      </pc:sldChg>
      <pc:sldChg chg="modSp">
        <pc:chgData name="Maiken Sørensen" userId="S::maiken@try.no::bdc333d2-6d43-4389-a957-fde09bfa5d60" providerId="AD" clId="Web-{50A2F611-871A-54C2-EF02-F1FE1D417E9B}" dt="2022-10-30T23:29:50.004" v="6" actId="20577"/>
        <pc:sldMkLst>
          <pc:docMk/>
          <pc:sldMk cId="807740821" sldId="1115"/>
        </pc:sldMkLst>
        <pc:spChg chg="mod">
          <ac:chgData name="Maiken Sørensen" userId="S::maiken@try.no::bdc333d2-6d43-4389-a957-fde09bfa5d60" providerId="AD" clId="Web-{50A2F611-871A-54C2-EF02-F1FE1D417E9B}" dt="2022-10-30T23:29:50.004" v="6" actId="20577"/>
          <ac:spMkLst>
            <pc:docMk/>
            <pc:sldMk cId="807740821" sldId="1115"/>
            <ac:spMk id="3" creationId="{BC85FD4F-21C1-F24F-B7F5-DC0B5B9FCB5E}"/>
          </ac:spMkLst>
        </pc:spChg>
      </pc:sldChg>
      <pc:sldChg chg="modSp">
        <pc:chgData name="Maiken Sørensen" userId="S::maiken@try.no::bdc333d2-6d43-4389-a957-fde09bfa5d60" providerId="AD" clId="Web-{50A2F611-871A-54C2-EF02-F1FE1D417E9B}" dt="2022-10-30T23:31:11.990" v="17" actId="20577"/>
        <pc:sldMkLst>
          <pc:docMk/>
          <pc:sldMk cId="3659347273" sldId="1118"/>
        </pc:sldMkLst>
        <pc:spChg chg="mod">
          <ac:chgData name="Maiken Sørensen" userId="S::maiken@try.no::bdc333d2-6d43-4389-a957-fde09bfa5d60" providerId="AD" clId="Web-{50A2F611-871A-54C2-EF02-F1FE1D417E9B}" dt="2022-10-30T23:31:11.990" v="17" actId="20577"/>
          <ac:spMkLst>
            <pc:docMk/>
            <pc:sldMk cId="3659347273" sldId="1118"/>
            <ac:spMk id="3" creationId="{BC85FD4F-21C1-F24F-B7F5-DC0B5B9FCB5E}"/>
          </ac:spMkLst>
        </pc:spChg>
      </pc:sldChg>
      <pc:sldChg chg="delCm">
        <pc:chgData name="Maiken Sørensen" userId="S::maiken@try.no::bdc333d2-6d43-4389-a957-fde09bfa5d60" providerId="AD" clId="Web-{50A2F611-871A-54C2-EF02-F1FE1D417E9B}" dt="2022-10-30T23:31:48.756" v="18"/>
        <pc:sldMkLst>
          <pc:docMk/>
          <pc:sldMk cId="2037934983" sldId="1122"/>
        </pc:sldMkLst>
      </pc:sldChg>
      <pc:sldChg chg="modSp">
        <pc:chgData name="Maiken Sørensen" userId="S::maiken@try.no::bdc333d2-6d43-4389-a957-fde09bfa5d60" providerId="AD" clId="Web-{50A2F611-871A-54C2-EF02-F1FE1D417E9B}" dt="2022-10-30T23:32:08.818" v="19" actId="14100"/>
        <pc:sldMkLst>
          <pc:docMk/>
          <pc:sldMk cId="677669566" sldId="1126"/>
        </pc:sldMkLst>
        <pc:spChg chg="mod">
          <ac:chgData name="Maiken Sørensen" userId="S::maiken@try.no::bdc333d2-6d43-4389-a957-fde09bfa5d60" providerId="AD" clId="Web-{50A2F611-871A-54C2-EF02-F1FE1D417E9B}" dt="2022-10-30T23:32:08.818" v="19" actId="14100"/>
          <ac:spMkLst>
            <pc:docMk/>
            <pc:sldMk cId="677669566" sldId="1126"/>
            <ac:spMk id="10" creationId="{4AD5F120-52AC-808E-0B68-E91D3E79598B}"/>
          </ac:spMkLst>
        </pc:spChg>
      </pc:sldChg>
      <pc:sldChg chg="modSp">
        <pc:chgData name="Maiken Sørensen" userId="S::maiken@try.no::bdc333d2-6d43-4389-a957-fde09bfa5d60" providerId="AD" clId="Web-{50A2F611-871A-54C2-EF02-F1FE1D417E9B}" dt="2022-10-30T23:32:33.318" v="21" actId="14100"/>
        <pc:sldMkLst>
          <pc:docMk/>
          <pc:sldMk cId="2713878350" sldId="1131"/>
        </pc:sldMkLst>
        <pc:spChg chg="mod">
          <ac:chgData name="Maiken Sørensen" userId="S::maiken@try.no::bdc333d2-6d43-4389-a957-fde09bfa5d60" providerId="AD" clId="Web-{50A2F611-871A-54C2-EF02-F1FE1D417E9B}" dt="2022-10-30T23:32:33.318" v="21" actId="14100"/>
          <ac:spMkLst>
            <pc:docMk/>
            <pc:sldMk cId="2713878350" sldId="1131"/>
            <ac:spMk id="8" creationId="{A714C8A7-B31F-EFB2-5D62-BFB42D199E40}"/>
          </ac:spMkLst>
        </pc:spChg>
      </pc:sldChg>
    </pc:docChg>
  </pc:docChgLst>
  <pc:docChgLst>
    <pc:chgData name="Synne Knutsen" userId="bd159e64-f90e-4da7-97c1-82ee6c0b4ead" providerId="ADAL" clId="{151B03BB-6C1C-E947-B8DA-E4E65E857665}"/>
    <pc:docChg chg="undo custSel modSld modMainMaster">
      <pc:chgData name="Synne Knutsen" userId="bd159e64-f90e-4da7-97c1-82ee6c0b4ead" providerId="ADAL" clId="{151B03BB-6C1C-E947-B8DA-E4E65E857665}" dt="2022-11-11T10:55:58.815" v="260" actId="20577"/>
      <pc:docMkLst>
        <pc:docMk/>
      </pc:docMkLst>
      <pc:sldChg chg="addCm delCm">
        <pc:chgData name="Synne Knutsen" userId="bd159e64-f90e-4da7-97c1-82ee6c0b4ead" providerId="ADAL" clId="{151B03BB-6C1C-E947-B8DA-E4E65E857665}" dt="2022-11-11T10:04:00.456" v="232" actId="1592"/>
        <pc:sldMkLst>
          <pc:docMk/>
          <pc:sldMk cId="1130434157" sldId="899"/>
        </pc:sldMkLst>
      </pc:sldChg>
      <pc:sldChg chg="modSp mod addCm delCm">
        <pc:chgData name="Synne Knutsen" userId="bd159e64-f90e-4da7-97c1-82ee6c0b4ead" providerId="ADAL" clId="{151B03BB-6C1C-E947-B8DA-E4E65E857665}" dt="2022-11-09T12:12:03.629" v="9" actId="1592"/>
        <pc:sldMkLst>
          <pc:docMk/>
          <pc:sldMk cId="3659347273" sldId="1118"/>
        </pc:sldMkLst>
        <pc:spChg chg="mod">
          <ac:chgData name="Synne Knutsen" userId="bd159e64-f90e-4da7-97c1-82ee6c0b4ead" providerId="ADAL" clId="{151B03BB-6C1C-E947-B8DA-E4E65E857665}" dt="2022-11-09T12:11:38.577" v="7" actId="20577"/>
          <ac:spMkLst>
            <pc:docMk/>
            <pc:sldMk cId="3659347273" sldId="1118"/>
            <ac:spMk id="3" creationId="{BC85FD4F-21C1-F24F-B7F5-DC0B5B9FCB5E}"/>
          </ac:spMkLst>
        </pc:spChg>
      </pc:sldChg>
      <pc:sldChg chg="modSp mod">
        <pc:chgData name="Synne Knutsen" userId="bd159e64-f90e-4da7-97c1-82ee6c0b4ead" providerId="ADAL" clId="{151B03BB-6C1C-E947-B8DA-E4E65E857665}" dt="2022-11-11T10:55:58.815" v="260" actId="20577"/>
        <pc:sldMkLst>
          <pc:docMk/>
          <pc:sldMk cId="3328595154" sldId="1120"/>
        </pc:sldMkLst>
        <pc:spChg chg="mod">
          <ac:chgData name="Synne Knutsen" userId="bd159e64-f90e-4da7-97c1-82ee6c0b4ead" providerId="ADAL" clId="{151B03BB-6C1C-E947-B8DA-E4E65E857665}" dt="2022-11-11T10:55:58.815" v="260" actId="20577"/>
          <ac:spMkLst>
            <pc:docMk/>
            <pc:sldMk cId="3328595154" sldId="1120"/>
            <ac:spMk id="5" creationId="{61AE79FA-2785-6F42-ACC8-E829A4B5981B}"/>
          </ac:spMkLst>
        </pc:spChg>
      </pc:sldChg>
      <pc:sldChg chg="modSp mod">
        <pc:chgData name="Synne Knutsen" userId="bd159e64-f90e-4da7-97c1-82ee6c0b4ead" providerId="ADAL" clId="{151B03BB-6C1C-E947-B8DA-E4E65E857665}" dt="2022-11-11T08:51:18.523" v="229" actId="108"/>
        <pc:sldMkLst>
          <pc:docMk/>
          <pc:sldMk cId="2037934983" sldId="1122"/>
        </pc:sldMkLst>
        <pc:spChg chg="mod">
          <ac:chgData name="Synne Knutsen" userId="bd159e64-f90e-4da7-97c1-82ee6c0b4ead" providerId="ADAL" clId="{151B03BB-6C1C-E947-B8DA-E4E65E857665}" dt="2022-11-11T08:51:06.003" v="228" actId="113"/>
          <ac:spMkLst>
            <pc:docMk/>
            <pc:sldMk cId="2037934983" sldId="1122"/>
            <ac:spMk id="51" creationId="{33C3450D-71DA-FEE4-54E7-7898461EC4C2}"/>
          </ac:spMkLst>
        </pc:spChg>
        <pc:spChg chg="mod">
          <ac:chgData name="Synne Knutsen" userId="bd159e64-f90e-4da7-97c1-82ee6c0b4ead" providerId="ADAL" clId="{151B03BB-6C1C-E947-B8DA-E4E65E857665}" dt="2022-11-11T08:51:18.523" v="229" actId="108"/>
          <ac:spMkLst>
            <pc:docMk/>
            <pc:sldMk cId="2037934983" sldId="1122"/>
            <ac:spMk id="67" creationId="{7D95A0D8-A20C-03B8-B512-8DD568A5AF57}"/>
          </ac:spMkLst>
        </pc:spChg>
      </pc:sldChg>
      <pc:sldChg chg="delCm">
        <pc:chgData name="Synne Knutsen" userId="bd159e64-f90e-4da7-97c1-82ee6c0b4ead" providerId="ADAL" clId="{151B03BB-6C1C-E947-B8DA-E4E65E857665}" dt="2022-11-09T12:12:23.474" v="10" actId="1592"/>
        <pc:sldMkLst>
          <pc:docMk/>
          <pc:sldMk cId="636096727" sldId="1124"/>
        </pc:sldMkLst>
      </pc:sldChg>
      <pc:sldChg chg="modSp mod">
        <pc:chgData name="Synne Knutsen" userId="bd159e64-f90e-4da7-97c1-82ee6c0b4ead" providerId="ADAL" clId="{151B03BB-6C1C-E947-B8DA-E4E65E857665}" dt="2022-11-11T10:19:15.682" v="250" actId="20577"/>
        <pc:sldMkLst>
          <pc:docMk/>
          <pc:sldMk cId="677669566" sldId="1126"/>
        </pc:sldMkLst>
        <pc:spChg chg="mod">
          <ac:chgData name="Synne Knutsen" userId="bd159e64-f90e-4da7-97c1-82ee6c0b4ead" providerId="ADAL" clId="{151B03BB-6C1C-E947-B8DA-E4E65E857665}" dt="2022-11-11T10:19:15.682" v="250" actId="20577"/>
          <ac:spMkLst>
            <pc:docMk/>
            <pc:sldMk cId="677669566" sldId="1126"/>
            <ac:spMk id="10" creationId="{4AD5F120-52AC-808E-0B68-E91D3E79598B}"/>
          </ac:spMkLst>
        </pc:spChg>
        <pc:spChg chg="mod">
          <ac:chgData name="Synne Knutsen" userId="bd159e64-f90e-4da7-97c1-82ee6c0b4ead" providerId="ADAL" clId="{151B03BB-6C1C-E947-B8DA-E4E65E857665}" dt="2022-11-09T12:15:56.327" v="22" actId="20577"/>
          <ac:spMkLst>
            <pc:docMk/>
            <pc:sldMk cId="677669566" sldId="1126"/>
            <ac:spMk id="14" creationId="{C93DC42C-B4BC-9A47-ACD0-1B5E7231D14C}"/>
          </ac:spMkLst>
        </pc:spChg>
      </pc:sldChg>
      <pc:sldChg chg="modNotesTx">
        <pc:chgData name="Synne Knutsen" userId="bd159e64-f90e-4da7-97c1-82ee6c0b4ead" providerId="ADAL" clId="{151B03BB-6C1C-E947-B8DA-E4E65E857665}" dt="2022-11-11T08:38:57.190" v="26" actId="20577"/>
        <pc:sldMkLst>
          <pc:docMk/>
          <pc:sldMk cId="602827803" sldId="1127"/>
        </pc:sldMkLst>
      </pc:sldChg>
      <pc:sldChg chg="modNotesTx">
        <pc:chgData name="Synne Knutsen" userId="bd159e64-f90e-4da7-97c1-82ee6c0b4ead" providerId="ADAL" clId="{151B03BB-6C1C-E947-B8DA-E4E65E857665}" dt="2022-11-11T08:53:15.879" v="230" actId="20577"/>
        <pc:sldMkLst>
          <pc:docMk/>
          <pc:sldMk cId="3849437696" sldId="1129"/>
        </pc:sldMkLst>
      </pc:sldChg>
      <pc:sldChg chg="delCm">
        <pc:chgData name="Synne Knutsen" userId="bd159e64-f90e-4da7-97c1-82ee6c0b4ead" providerId="ADAL" clId="{151B03BB-6C1C-E947-B8DA-E4E65E857665}" dt="2022-11-11T10:15:18.105" v="233" actId="1592"/>
        <pc:sldMkLst>
          <pc:docMk/>
          <pc:sldMk cId="2713878350" sldId="1131"/>
        </pc:sldMkLst>
      </pc:sldChg>
      <pc:sldChg chg="delCm">
        <pc:chgData name="Synne Knutsen" userId="bd159e64-f90e-4da7-97c1-82ee6c0b4ead" providerId="ADAL" clId="{151B03BB-6C1C-E947-B8DA-E4E65E857665}" dt="2022-11-11T10:15:24.937" v="234" actId="1592"/>
        <pc:sldMkLst>
          <pc:docMk/>
          <pc:sldMk cId="3161304937" sldId="1132"/>
        </pc:sldMkLst>
      </pc:sldChg>
      <pc:sldChg chg="modSp mod delCm">
        <pc:chgData name="Synne Knutsen" userId="bd159e64-f90e-4da7-97c1-82ee6c0b4ead" providerId="ADAL" clId="{151B03BB-6C1C-E947-B8DA-E4E65E857665}" dt="2022-11-11T08:49:01.451" v="226" actId="108"/>
        <pc:sldMkLst>
          <pc:docMk/>
          <pc:sldMk cId="1527317605" sldId="1135"/>
        </pc:sldMkLst>
        <pc:spChg chg="mod">
          <ac:chgData name="Synne Knutsen" userId="bd159e64-f90e-4da7-97c1-82ee6c0b4ead" providerId="ADAL" clId="{151B03BB-6C1C-E947-B8DA-E4E65E857665}" dt="2022-11-11T08:46:59.021" v="176" actId="108"/>
          <ac:spMkLst>
            <pc:docMk/>
            <pc:sldMk cId="1527317605" sldId="1135"/>
            <ac:spMk id="32" creationId="{199E4016-4A8E-F220-0B91-3B863BC8B6AC}"/>
          </ac:spMkLst>
        </pc:spChg>
        <pc:spChg chg="mod">
          <ac:chgData name="Synne Knutsen" userId="bd159e64-f90e-4da7-97c1-82ee6c0b4ead" providerId="ADAL" clId="{151B03BB-6C1C-E947-B8DA-E4E65E857665}" dt="2022-11-11T08:47:18.580" v="180" actId="108"/>
          <ac:spMkLst>
            <pc:docMk/>
            <pc:sldMk cId="1527317605" sldId="1135"/>
            <ac:spMk id="63" creationId="{92C2F067-94D5-C885-4E09-AF3655EF6D1A}"/>
          </ac:spMkLst>
        </pc:spChg>
        <pc:spChg chg="mod">
          <ac:chgData name="Synne Knutsen" userId="bd159e64-f90e-4da7-97c1-82ee6c0b4ead" providerId="ADAL" clId="{151B03BB-6C1C-E947-B8DA-E4E65E857665}" dt="2022-11-11T08:48:27.099" v="221" actId="20577"/>
          <ac:spMkLst>
            <pc:docMk/>
            <pc:sldMk cId="1527317605" sldId="1135"/>
            <ac:spMk id="64" creationId="{5D4FA059-A20F-51BA-324C-FA633B3CE4EB}"/>
          </ac:spMkLst>
        </pc:spChg>
        <pc:spChg chg="mod">
          <ac:chgData name="Synne Knutsen" userId="bd159e64-f90e-4da7-97c1-82ee6c0b4ead" providerId="ADAL" clId="{151B03BB-6C1C-E947-B8DA-E4E65E857665}" dt="2022-11-11T08:48:36.422" v="222" actId="108"/>
          <ac:spMkLst>
            <pc:docMk/>
            <pc:sldMk cId="1527317605" sldId="1135"/>
            <ac:spMk id="65" creationId="{2378C472-7424-3508-6434-9C2C379A3BF0}"/>
          </ac:spMkLst>
        </pc:spChg>
        <pc:spChg chg="mod">
          <ac:chgData name="Synne Knutsen" userId="bd159e64-f90e-4da7-97c1-82ee6c0b4ead" providerId="ADAL" clId="{151B03BB-6C1C-E947-B8DA-E4E65E857665}" dt="2022-11-11T08:49:01.451" v="226" actId="108"/>
          <ac:spMkLst>
            <pc:docMk/>
            <pc:sldMk cId="1527317605" sldId="1135"/>
            <ac:spMk id="66" creationId="{14538021-1EC2-C206-A4BF-1E41217549C1}"/>
          </ac:spMkLst>
        </pc:spChg>
        <pc:spChg chg="mod">
          <ac:chgData name="Synne Knutsen" userId="bd159e64-f90e-4da7-97c1-82ee6c0b4ead" providerId="ADAL" clId="{151B03BB-6C1C-E947-B8DA-E4E65E857665}" dt="2022-11-11T08:48:52.461" v="225" actId="108"/>
          <ac:spMkLst>
            <pc:docMk/>
            <pc:sldMk cId="1527317605" sldId="1135"/>
            <ac:spMk id="67" creationId="{F39D07B2-9605-C484-9C60-5C46D13EC2C9}"/>
          </ac:spMkLst>
        </pc:spChg>
      </pc:sldChg>
      <pc:sldMasterChg chg="modSldLayout">
        <pc:chgData name="Synne Knutsen" userId="bd159e64-f90e-4da7-97c1-82ee6c0b4ead" providerId="ADAL" clId="{151B03BB-6C1C-E947-B8DA-E4E65E857665}" dt="2022-11-09T13:19:17.857" v="24" actId="404"/>
        <pc:sldMasterMkLst>
          <pc:docMk/>
          <pc:sldMasterMk cId="3698867497" sldId="2147483648"/>
        </pc:sldMasterMkLst>
        <pc:sldLayoutChg chg="modSp mod">
          <pc:chgData name="Synne Knutsen" userId="bd159e64-f90e-4da7-97c1-82ee6c0b4ead" providerId="ADAL" clId="{151B03BB-6C1C-E947-B8DA-E4E65E857665}" dt="2022-11-09T13:19:17.857" v="24" actId="404"/>
          <pc:sldLayoutMkLst>
            <pc:docMk/>
            <pc:sldMasterMk cId="3698867497" sldId="2147483648"/>
            <pc:sldLayoutMk cId="1917959045" sldId="2147483731"/>
          </pc:sldLayoutMkLst>
          <pc:spChg chg="mod">
            <ac:chgData name="Synne Knutsen" userId="bd159e64-f90e-4da7-97c1-82ee6c0b4ead" providerId="ADAL" clId="{151B03BB-6C1C-E947-B8DA-E4E65E857665}" dt="2022-11-09T13:19:17.857" v="24" actId="404"/>
            <ac:spMkLst>
              <pc:docMk/>
              <pc:sldMasterMk cId="3698867497" sldId="2147483648"/>
              <pc:sldLayoutMk cId="1917959045" sldId="2147483731"/>
              <ac:spMk id="3" creationId="{FA7ED50B-EC68-8924-F270-9CE761F70C61}"/>
            </ac:spMkLst>
          </pc:spChg>
        </pc:sldLayoutChg>
      </pc:sldMasterChg>
    </pc:docChg>
  </pc:docChgLst>
  <pc:docChgLst>
    <pc:chgData name="Martine Klovholt Siggerud" userId="41977762-9bf0-408d-9151-79aeb0aaf34b" providerId="ADAL" clId="{0804CA7E-D226-8E4C-8B06-BA1EBC72C7EF}"/>
    <pc:docChg chg="undo custSel addSld delSld modSld">
      <pc:chgData name="Martine Klovholt Siggerud" userId="41977762-9bf0-408d-9151-79aeb0aaf34b" providerId="ADAL" clId="{0804CA7E-D226-8E4C-8B06-BA1EBC72C7EF}" dt="2022-11-11T13:09:25.964" v="670" actId="478"/>
      <pc:docMkLst>
        <pc:docMk/>
      </pc:docMkLst>
      <pc:sldChg chg="addSp modSp mod">
        <pc:chgData name="Martine Klovholt Siggerud" userId="41977762-9bf0-408d-9151-79aeb0aaf34b" providerId="ADAL" clId="{0804CA7E-D226-8E4C-8B06-BA1EBC72C7EF}" dt="2022-10-18T06:54:40.820" v="574" actId="14100"/>
        <pc:sldMkLst>
          <pc:docMk/>
          <pc:sldMk cId="901669577" sldId="1113"/>
        </pc:sldMkLst>
        <pc:picChg chg="add mod">
          <ac:chgData name="Martine Klovholt Siggerud" userId="41977762-9bf0-408d-9151-79aeb0aaf34b" providerId="ADAL" clId="{0804CA7E-D226-8E4C-8B06-BA1EBC72C7EF}" dt="2022-10-18T06:54:40.820" v="574" actId="14100"/>
          <ac:picMkLst>
            <pc:docMk/>
            <pc:sldMk cId="901669577" sldId="1113"/>
            <ac:picMk id="5" creationId="{B4706E74-EEE7-8F87-857E-8EE58F0098DF}"/>
          </ac:picMkLst>
        </pc:picChg>
      </pc:sldChg>
      <pc:sldChg chg="addSp modSp">
        <pc:chgData name="Martine Klovholt Siggerud" userId="41977762-9bf0-408d-9151-79aeb0aaf34b" providerId="ADAL" clId="{0804CA7E-D226-8E4C-8B06-BA1EBC72C7EF}" dt="2022-10-17T12:31:46.919" v="0"/>
        <pc:sldMkLst>
          <pc:docMk/>
          <pc:sldMk cId="807740821" sldId="1115"/>
        </pc:sldMkLst>
        <pc:picChg chg="add mod">
          <ac:chgData name="Martine Klovholt Siggerud" userId="41977762-9bf0-408d-9151-79aeb0aaf34b" providerId="ADAL" clId="{0804CA7E-D226-8E4C-8B06-BA1EBC72C7EF}" dt="2022-10-17T12:31:46.919" v="0"/>
          <ac:picMkLst>
            <pc:docMk/>
            <pc:sldMk cId="807740821" sldId="1115"/>
            <ac:picMk id="5" creationId="{E0225902-40DB-CF12-4392-09C4F81B0BBE}"/>
          </ac:picMkLst>
        </pc:picChg>
      </pc:sldChg>
      <pc:sldChg chg="modSp mod">
        <pc:chgData name="Martine Klovholt Siggerud" userId="41977762-9bf0-408d-9151-79aeb0aaf34b" providerId="ADAL" clId="{0804CA7E-D226-8E4C-8B06-BA1EBC72C7EF}" dt="2022-10-17T12:32:00.446" v="1" actId="1076"/>
        <pc:sldMkLst>
          <pc:docMk/>
          <pc:sldMk cId="791374665" sldId="1119"/>
        </pc:sldMkLst>
        <pc:picChg chg="mod">
          <ac:chgData name="Martine Klovholt Siggerud" userId="41977762-9bf0-408d-9151-79aeb0aaf34b" providerId="ADAL" clId="{0804CA7E-D226-8E4C-8B06-BA1EBC72C7EF}" dt="2022-10-17T12:32:00.446" v="1" actId="1076"/>
          <ac:picMkLst>
            <pc:docMk/>
            <pc:sldMk cId="791374665" sldId="1119"/>
            <ac:picMk id="8" creationId="{11529C20-6034-877E-DE6D-641132CFC32D}"/>
          </ac:picMkLst>
        </pc:picChg>
      </pc:sldChg>
      <pc:sldChg chg="modSp">
        <pc:chgData name="Martine Klovholt Siggerud" userId="41977762-9bf0-408d-9151-79aeb0aaf34b" providerId="ADAL" clId="{0804CA7E-D226-8E4C-8B06-BA1EBC72C7EF}" dt="2022-10-31T09:41:37.883" v="623" actId="14100"/>
        <pc:sldMkLst>
          <pc:docMk/>
          <pc:sldMk cId="3597123723" sldId="1121"/>
        </pc:sldMkLst>
        <pc:picChg chg="mod">
          <ac:chgData name="Martine Klovholt Siggerud" userId="41977762-9bf0-408d-9151-79aeb0aaf34b" providerId="ADAL" clId="{0804CA7E-D226-8E4C-8B06-BA1EBC72C7EF}" dt="2022-10-31T09:41:37.883" v="623" actId="14100"/>
          <ac:picMkLst>
            <pc:docMk/>
            <pc:sldMk cId="3597123723" sldId="1121"/>
            <ac:picMk id="9" creationId="{8E115C71-7FFF-DC62-9792-48DDAD776B11}"/>
          </ac:picMkLst>
        </pc:picChg>
      </pc:sldChg>
      <pc:sldChg chg="addSp delSp modSp mod delAnim modAnim">
        <pc:chgData name="Martine Klovholt Siggerud" userId="41977762-9bf0-408d-9151-79aeb0aaf34b" providerId="ADAL" clId="{0804CA7E-D226-8E4C-8B06-BA1EBC72C7EF}" dt="2022-10-31T09:52:26.151" v="625" actId="1076"/>
        <pc:sldMkLst>
          <pc:docMk/>
          <pc:sldMk cId="2037934983" sldId="1122"/>
        </pc:sldMkLst>
        <pc:spChg chg="add mod">
          <ac:chgData name="Martine Klovholt Siggerud" userId="41977762-9bf0-408d-9151-79aeb0aaf34b" providerId="ADAL" clId="{0804CA7E-D226-8E4C-8B06-BA1EBC72C7EF}" dt="2022-10-17T12:33:42.573" v="6"/>
          <ac:spMkLst>
            <pc:docMk/>
            <pc:sldMk cId="2037934983" sldId="1122"/>
            <ac:spMk id="4" creationId="{2D9877E5-7367-A60A-0855-F889544C9159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5" creationId="{55F473D0-8B4B-3AF5-E6E5-AE202942BDCF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7" creationId="{F2B81CD6-B1FC-A361-DBC5-BF207DC6E8D8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9" creationId="{D78EC652-F377-233F-7C03-7F9CC8ECF0B4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10" creationId="{28C7F57D-94A6-324D-B1C8-003A8BF96A4E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11" creationId="{94C337CB-44AC-1ED4-C8D6-0D345DC3C9AF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12" creationId="{CA452E7A-5C33-BD56-AB2A-3905DC5A15D4}"/>
          </ac:spMkLst>
        </pc:spChg>
        <pc:spChg chg="add del mod">
          <ac:chgData name="Martine Klovholt Siggerud" userId="41977762-9bf0-408d-9151-79aeb0aaf34b" providerId="ADAL" clId="{0804CA7E-D226-8E4C-8B06-BA1EBC72C7EF}" dt="2022-10-17T12:33:55.717" v="7" actId="478"/>
          <ac:spMkLst>
            <pc:docMk/>
            <pc:sldMk cId="2037934983" sldId="1122"/>
            <ac:spMk id="13" creationId="{ECE11935-6387-0FD1-2C5D-704ED1829BB9}"/>
          </ac:spMkLst>
        </pc:spChg>
        <pc:spChg chg="add del mod">
          <ac:chgData name="Martine Klovholt Siggerud" userId="41977762-9bf0-408d-9151-79aeb0aaf34b" providerId="ADAL" clId="{0804CA7E-D226-8E4C-8B06-BA1EBC72C7EF}" dt="2022-10-17T12:36:30.267" v="70" actId="478"/>
          <ac:spMkLst>
            <pc:docMk/>
            <pc:sldMk cId="2037934983" sldId="1122"/>
            <ac:spMk id="14" creationId="{A5E540BC-F23A-20A6-57AF-9E01A80FB1CA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15" creationId="{1264575D-EC62-A98E-5440-7CC05D279BB8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16" creationId="{4638069F-C57B-DA68-4250-311A95DEA419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17" creationId="{417AC6F8-F840-024A-23EE-60B19F15751E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18" creationId="{D42B1A2F-2351-0D39-9466-B98EE24F2476}"/>
          </ac:spMkLst>
        </pc:spChg>
        <pc:spChg chg="add del mod">
          <ac:chgData name="Martine Klovholt Siggerud" userId="41977762-9bf0-408d-9151-79aeb0aaf34b" providerId="ADAL" clId="{0804CA7E-D226-8E4C-8B06-BA1EBC72C7EF}" dt="2022-10-17T12:35:25.426" v="40" actId="478"/>
          <ac:spMkLst>
            <pc:docMk/>
            <pc:sldMk cId="2037934983" sldId="1122"/>
            <ac:spMk id="19" creationId="{4931C68B-A49B-703C-5E72-3F67645D396C}"/>
          </ac:spMkLst>
        </pc:spChg>
        <pc:spChg chg="add del mod">
          <ac:chgData name="Martine Klovholt Siggerud" userId="41977762-9bf0-408d-9151-79aeb0aaf34b" providerId="ADAL" clId="{0804CA7E-D226-8E4C-8B06-BA1EBC72C7EF}" dt="2022-10-17T12:35:25.426" v="40" actId="478"/>
          <ac:spMkLst>
            <pc:docMk/>
            <pc:sldMk cId="2037934983" sldId="1122"/>
            <ac:spMk id="20" creationId="{B87F428D-F13E-5945-15B0-130BB4914800}"/>
          </ac:spMkLst>
        </pc:spChg>
        <pc:spChg chg="add del mod">
          <ac:chgData name="Martine Klovholt Siggerud" userId="41977762-9bf0-408d-9151-79aeb0aaf34b" providerId="ADAL" clId="{0804CA7E-D226-8E4C-8B06-BA1EBC72C7EF}" dt="2022-10-17T12:35:25.426" v="40" actId="478"/>
          <ac:spMkLst>
            <pc:docMk/>
            <pc:sldMk cId="2037934983" sldId="1122"/>
            <ac:spMk id="21" creationId="{08FE4EAA-BE75-A672-6310-F511EF82D899}"/>
          </ac:spMkLst>
        </pc:spChg>
        <pc:spChg chg="add del mod">
          <ac:chgData name="Martine Klovholt Siggerud" userId="41977762-9bf0-408d-9151-79aeb0aaf34b" providerId="ADAL" clId="{0804CA7E-D226-8E4C-8B06-BA1EBC72C7EF}" dt="2022-10-17T12:35:25.426" v="40" actId="478"/>
          <ac:spMkLst>
            <pc:docMk/>
            <pc:sldMk cId="2037934983" sldId="1122"/>
            <ac:spMk id="22" creationId="{27EF32BA-83E3-1708-2859-49B1797BFCB1}"/>
          </ac:spMkLst>
        </pc:spChg>
        <pc:spChg chg="add mod">
          <ac:chgData name="Martine Klovholt Siggerud" userId="41977762-9bf0-408d-9151-79aeb0aaf34b" providerId="ADAL" clId="{0804CA7E-D226-8E4C-8B06-BA1EBC72C7EF}" dt="2022-10-31T09:52:24.386" v="624" actId="1076"/>
          <ac:spMkLst>
            <pc:docMk/>
            <pc:sldMk cId="2037934983" sldId="1122"/>
            <ac:spMk id="23" creationId="{FA97F72D-C586-A848-D756-43D1D2996967}"/>
          </ac:spMkLst>
        </pc:spChg>
        <pc:spChg chg="mod">
          <ac:chgData name="Martine Klovholt Siggerud" userId="41977762-9bf0-408d-9151-79aeb0aaf34b" providerId="ADAL" clId="{0804CA7E-D226-8E4C-8B06-BA1EBC72C7EF}" dt="2022-10-17T12:33:42.573" v="6"/>
          <ac:spMkLst>
            <pc:docMk/>
            <pc:sldMk cId="2037934983" sldId="1122"/>
            <ac:spMk id="25" creationId="{9332C8CE-06E7-7A79-24BE-A48463A98D95}"/>
          </ac:spMkLst>
        </pc:spChg>
        <pc:spChg chg="mod">
          <ac:chgData name="Martine Klovholt Siggerud" userId="41977762-9bf0-408d-9151-79aeb0aaf34b" providerId="ADAL" clId="{0804CA7E-D226-8E4C-8B06-BA1EBC72C7EF}" dt="2022-10-17T12:33:42.573" v="6"/>
          <ac:spMkLst>
            <pc:docMk/>
            <pc:sldMk cId="2037934983" sldId="1122"/>
            <ac:spMk id="26" creationId="{62DA4ED3-0828-0E5E-2EEE-8A32C5801792}"/>
          </ac:spMkLst>
        </pc:spChg>
        <pc:spChg chg="del mod topLvl">
          <ac:chgData name="Martine Klovholt Siggerud" userId="41977762-9bf0-408d-9151-79aeb0aaf34b" providerId="ADAL" clId="{0804CA7E-D226-8E4C-8B06-BA1EBC72C7EF}" dt="2022-10-17T12:35:37.256" v="44" actId="478"/>
          <ac:spMkLst>
            <pc:docMk/>
            <pc:sldMk cId="2037934983" sldId="1122"/>
            <ac:spMk id="28" creationId="{FE92F680-6839-7162-1AE4-E2388614DC65}"/>
          </ac:spMkLst>
        </pc:spChg>
        <pc:spChg chg="del">
          <ac:chgData name="Martine Klovholt Siggerud" userId="41977762-9bf0-408d-9151-79aeb0aaf34b" providerId="ADAL" clId="{0804CA7E-D226-8E4C-8B06-BA1EBC72C7EF}" dt="2022-10-17T12:33:39.385" v="4" actId="478"/>
          <ac:spMkLst>
            <pc:docMk/>
            <pc:sldMk cId="2037934983" sldId="1122"/>
            <ac:spMk id="29" creationId="{89CB3463-EEC8-3E51-BED9-43CB34F78437}"/>
          </ac:spMkLst>
        </pc:spChg>
        <pc:spChg chg="del">
          <ac:chgData name="Martine Klovholt Siggerud" userId="41977762-9bf0-408d-9151-79aeb0aaf34b" providerId="ADAL" clId="{0804CA7E-D226-8E4C-8B06-BA1EBC72C7EF}" dt="2022-10-17T12:33:39.385" v="4" actId="478"/>
          <ac:spMkLst>
            <pc:docMk/>
            <pc:sldMk cId="2037934983" sldId="1122"/>
            <ac:spMk id="50" creationId="{835F7B99-C6EE-EB86-D03D-F8B5EA2A57AE}"/>
          </ac:spMkLst>
        </pc:spChg>
        <pc:spChg chg="mod topLvl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51" creationId="{33C3450D-71DA-FEE4-54E7-7898461EC4C2}"/>
          </ac:spMkLst>
        </pc:spChg>
        <pc:spChg chg="mod">
          <ac:chgData name="Martine Klovholt Siggerud" userId="41977762-9bf0-408d-9151-79aeb0aaf34b" providerId="ADAL" clId="{0804CA7E-D226-8E4C-8B06-BA1EBC72C7EF}" dt="2022-10-17T12:33:42.573" v="6"/>
          <ac:spMkLst>
            <pc:docMk/>
            <pc:sldMk cId="2037934983" sldId="1122"/>
            <ac:spMk id="53" creationId="{680650BA-8602-A854-BDEB-2E449A93F365}"/>
          </ac:spMkLst>
        </pc:spChg>
        <pc:spChg chg="mod">
          <ac:chgData name="Martine Klovholt Siggerud" userId="41977762-9bf0-408d-9151-79aeb0aaf34b" providerId="ADAL" clId="{0804CA7E-D226-8E4C-8B06-BA1EBC72C7EF}" dt="2022-10-17T12:33:42.573" v="6"/>
          <ac:spMkLst>
            <pc:docMk/>
            <pc:sldMk cId="2037934983" sldId="1122"/>
            <ac:spMk id="54" creationId="{85856652-EF47-6253-55F7-07B9982FA66B}"/>
          </ac:spMkLst>
        </pc:spChg>
        <pc:spChg chg="add del mod">
          <ac:chgData name="Martine Klovholt Siggerud" userId="41977762-9bf0-408d-9151-79aeb0aaf34b" providerId="ADAL" clId="{0804CA7E-D226-8E4C-8B06-BA1EBC72C7EF}" dt="2022-10-17T12:35:25.426" v="40" actId="478"/>
          <ac:spMkLst>
            <pc:docMk/>
            <pc:sldMk cId="2037934983" sldId="1122"/>
            <ac:spMk id="55" creationId="{09520C72-CB10-7439-79BB-EAEB7C7375A4}"/>
          </ac:spMkLst>
        </pc:spChg>
        <pc:spChg chg="add del mod">
          <ac:chgData name="Martine Klovholt Siggerud" userId="41977762-9bf0-408d-9151-79aeb0aaf34b" providerId="ADAL" clId="{0804CA7E-D226-8E4C-8B06-BA1EBC72C7EF}" dt="2022-10-17T12:37:46.748" v="97" actId="478"/>
          <ac:spMkLst>
            <pc:docMk/>
            <pc:sldMk cId="2037934983" sldId="1122"/>
            <ac:spMk id="56" creationId="{905610F6-06DD-17EB-C475-790D4AC3DDD8}"/>
          </ac:spMkLst>
        </pc:spChg>
        <pc:spChg chg="add del mod">
          <ac:chgData name="Martine Klovholt Siggerud" userId="41977762-9bf0-408d-9151-79aeb0aaf34b" providerId="ADAL" clId="{0804CA7E-D226-8E4C-8B06-BA1EBC72C7EF}" dt="2022-10-17T12:35:31.257" v="41" actId="478"/>
          <ac:spMkLst>
            <pc:docMk/>
            <pc:sldMk cId="2037934983" sldId="1122"/>
            <ac:spMk id="58" creationId="{DA375005-D861-AB33-5721-E9F37BD54FA1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59" creationId="{624B2A65-04B2-0339-69D8-393EEE67130B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60" creationId="{A7975B1A-9396-7820-B8F0-C3E4F81BF902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61" creationId="{5B15595B-BD53-F9B9-2E69-E03243FD675F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62" creationId="{A4AD0878-AECA-7A75-78C1-1981789D9212}"/>
          </ac:spMkLst>
        </pc:spChg>
        <pc:spChg chg="add mod">
          <ac:chgData name="Martine Klovholt Siggerud" userId="41977762-9bf0-408d-9151-79aeb0aaf34b" providerId="ADAL" clId="{0804CA7E-D226-8E4C-8B06-BA1EBC72C7EF}" dt="2022-10-17T12:37:41.911" v="95" actId="1076"/>
          <ac:spMkLst>
            <pc:docMk/>
            <pc:sldMk cId="2037934983" sldId="1122"/>
            <ac:spMk id="63" creationId="{568C3921-57C5-3636-F715-E28374B2A45F}"/>
          </ac:spMkLst>
        </pc:spChg>
        <pc:spChg chg="add mod">
          <ac:chgData name="Martine Klovholt Siggerud" userId="41977762-9bf0-408d-9151-79aeb0aaf34b" providerId="ADAL" clId="{0804CA7E-D226-8E4C-8B06-BA1EBC72C7EF}" dt="2022-10-17T12:37:51.809" v="99" actId="14100"/>
          <ac:spMkLst>
            <pc:docMk/>
            <pc:sldMk cId="2037934983" sldId="1122"/>
            <ac:spMk id="64" creationId="{13316D25-4E93-493C-0C59-311E1183283B}"/>
          </ac:spMkLst>
        </pc:spChg>
        <pc:spChg chg="add mod">
          <ac:chgData name="Martine Klovholt Siggerud" userId="41977762-9bf0-408d-9151-79aeb0aaf34b" providerId="ADAL" clId="{0804CA7E-D226-8E4C-8B06-BA1EBC72C7EF}" dt="2022-10-17T12:37:44.987" v="96" actId="1076"/>
          <ac:spMkLst>
            <pc:docMk/>
            <pc:sldMk cId="2037934983" sldId="1122"/>
            <ac:spMk id="65" creationId="{A3036530-76AD-F54C-8BB2-AF18337EF43F}"/>
          </ac:spMkLst>
        </pc:spChg>
        <pc:spChg chg="add mod">
          <ac:chgData name="Martine Klovholt Siggerud" userId="41977762-9bf0-408d-9151-79aeb0aaf34b" providerId="ADAL" clId="{0804CA7E-D226-8E4C-8B06-BA1EBC72C7EF}" dt="2022-10-17T12:37:24.070" v="91" actId="1076"/>
          <ac:spMkLst>
            <pc:docMk/>
            <pc:sldMk cId="2037934983" sldId="1122"/>
            <ac:spMk id="66" creationId="{116D61F6-D3BF-3081-42F5-6C6274A04646}"/>
          </ac:spMkLst>
        </pc:spChg>
        <pc:spChg chg="add mod">
          <ac:chgData name="Martine Klovholt Siggerud" userId="41977762-9bf0-408d-9151-79aeb0aaf34b" providerId="ADAL" clId="{0804CA7E-D226-8E4C-8B06-BA1EBC72C7EF}" dt="2022-10-31T09:52:26.151" v="625" actId="1076"/>
          <ac:spMkLst>
            <pc:docMk/>
            <pc:sldMk cId="2037934983" sldId="1122"/>
            <ac:spMk id="67" creationId="{7D95A0D8-A20C-03B8-B512-8DD568A5AF57}"/>
          </ac:spMkLst>
        </pc:spChg>
        <pc:spChg chg="add mod">
          <ac:chgData name="Martine Klovholt Siggerud" userId="41977762-9bf0-408d-9151-79aeb0aaf34b" providerId="ADAL" clId="{0804CA7E-D226-8E4C-8B06-BA1EBC72C7EF}" dt="2022-10-17T12:37:55.885" v="100" actId="571"/>
          <ac:spMkLst>
            <pc:docMk/>
            <pc:sldMk cId="2037934983" sldId="1122"/>
            <ac:spMk id="68" creationId="{47A3A89F-EA80-8913-2D73-6283A6D2FF4C}"/>
          </ac:spMkLst>
        </pc:spChg>
        <pc:grpChg chg="add del mod">
          <ac:chgData name="Martine Klovholt Siggerud" userId="41977762-9bf0-408d-9151-79aeb0aaf34b" providerId="ADAL" clId="{0804CA7E-D226-8E4C-8B06-BA1EBC72C7EF}" dt="2022-10-17T12:35:34.360" v="43" actId="478"/>
          <ac:grpSpMkLst>
            <pc:docMk/>
            <pc:sldMk cId="2037934983" sldId="1122"/>
            <ac:grpSpMk id="24" creationId="{67581C5D-1C8A-3477-4CEE-D79BA2F6BE4F}"/>
          </ac:grpSpMkLst>
        </pc:grpChg>
        <pc:grpChg chg="add del mod">
          <ac:chgData name="Martine Klovholt Siggerud" userId="41977762-9bf0-408d-9151-79aeb0aaf34b" providerId="ADAL" clId="{0804CA7E-D226-8E4C-8B06-BA1EBC72C7EF}" dt="2022-10-17T12:35:37.256" v="44" actId="478"/>
          <ac:grpSpMkLst>
            <pc:docMk/>
            <pc:sldMk cId="2037934983" sldId="1122"/>
            <ac:grpSpMk id="27" creationId="{5668404C-CAC6-08B4-23A1-5703414D79E5}"/>
          </ac:grpSpMkLst>
        </pc:grpChg>
        <pc:grpChg chg="del">
          <ac:chgData name="Martine Klovholt Siggerud" userId="41977762-9bf0-408d-9151-79aeb0aaf34b" providerId="ADAL" clId="{0804CA7E-D226-8E4C-8B06-BA1EBC72C7EF}" dt="2022-10-17T12:33:41.642" v="5" actId="478"/>
          <ac:grpSpMkLst>
            <pc:docMk/>
            <pc:sldMk cId="2037934983" sldId="1122"/>
            <ac:grpSpMk id="30" creationId="{AC2C830F-80D6-D5B2-28F4-2EAF66B1AB47}"/>
          </ac:grpSpMkLst>
        </pc:grpChg>
        <pc:grpChg chg="del">
          <ac:chgData name="Martine Klovholt Siggerud" userId="41977762-9bf0-408d-9151-79aeb0aaf34b" providerId="ADAL" clId="{0804CA7E-D226-8E4C-8B06-BA1EBC72C7EF}" dt="2022-10-17T12:33:39.385" v="4" actId="478"/>
          <ac:grpSpMkLst>
            <pc:docMk/>
            <pc:sldMk cId="2037934983" sldId="1122"/>
            <ac:grpSpMk id="33" creationId="{CEB710E1-D208-349F-105A-B5136E430CE1}"/>
          </ac:grpSpMkLst>
        </pc:grpChg>
        <pc:grpChg chg="del">
          <ac:chgData name="Martine Klovholt Siggerud" userId="41977762-9bf0-408d-9151-79aeb0aaf34b" providerId="ADAL" clId="{0804CA7E-D226-8E4C-8B06-BA1EBC72C7EF}" dt="2022-10-17T12:33:39.385" v="4" actId="478"/>
          <ac:grpSpMkLst>
            <pc:docMk/>
            <pc:sldMk cId="2037934983" sldId="1122"/>
            <ac:grpSpMk id="38" creationId="{B41EFC22-C5A4-446A-EADA-2B883DC90F50}"/>
          </ac:grpSpMkLst>
        </pc:grpChg>
        <pc:grpChg chg="del">
          <ac:chgData name="Martine Klovholt Siggerud" userId="41977762-9bf0-408d-9151-79aeb0aaf34b" providerId="ADAL" clId="{0804CA7E-D226-8E4C-8B06-BA1EBC72C7EF}" dt="2022-10-17T12:33:39.385" v="4" actId="478"/>
          <ac:grpSpMkLst>
            <pc:docMk/>
            <pc:sldMk cId="2037934983" sldId="1122"/>
            <ac:grpSpMk id="42" creationId="{05DCBE0C-64EC-5104-B1CE-5391E0A5A57C}"/>
          </ac:grpSpMkLst>
        </pc:grpChg>
        <pc:grpChg chg="del">
          <ac:chgData name="Martine Klovholt Siggerud" userId="41977762-9bf0-408d-9151-79aeb0aaf34b" providerId="ADAL" clId="{0804CA7E-D226-8E4C-8B06-BA1EBC72C7EF}" dt="2022-10-17T12:33:39.385" v="4" actId="478"/>
          <ac:grpSpMkLst>
            <pc:docMk/>
            <pc:sldMk cId="2037934983" sldId="1122"/>
            <ac:grpSpMk id="47" creationId="{2F8BB1C7-115D-ECD8-AE67-0A3706C916DF}"/>
          </ac:grpSpMkLst>
        </pc:grpChg>
        <pc:grpChg chg="add del mod">
          <ac:chgData name="Martine Klovholt Siggerud" userId="41977762-9bf0-408d-9151-79aeb0aaf34b" providerId="ADAL" clId="{0804CA7E-D226-8E4C-8B06-BA1EBC72C7EF}" dt="2022-10-17T12:35:25.426" v="40" actId="478"/>
          <ac:grpSpMkLst>
            <pc:docMk/>
            <pc:sldMk cId="2037934983" sldId="1122"/>
            <ac:grpSpMk id="52" creationId="{EB586B25-A495-2EB8-BE2C-E6EB5C0FD4E0}"/>
          </ac:grpSpMkLst>
        </pc:grpChg>
        <pc:cxnChg chg="add del mod">
          <ac:chgData name="Martine Klovholt Siggerud" userId="41977762-9bf0-408d-9151-79aeb0aaf34b" providerId="ADAL" clId="{0804CA7E-D226-8E4C-8B06-BA1EBC72C7EF}" dt="2022-10-17T12:35:32.927" v="42" actId="478"/>
          <ac:cxnSpMkLst>
            <pc:docMk/>
            <pc:sldMk cId="2037934983" sldId="1122"/>
            <ac:cxnSpMk id="57" creationId="{7B59A7EB-3836-3CA4-F62A-53C8A8608605}"/>
          </ac:cxnSpMkLst>
        </pc:cxnChg>
      </pc:sldChg>
      <pc:sldChg chg="addSp delSp modSp mod modAnim">
        <pc:chgData name="Martine Klovholt Siggerud" userId="41977762-9bf0-408d-9151-79aeb0aaf34b" providerId="ADAL" clId="{0804CA7E-D226-8E4C-8B06-BA1EBC72C7EF}" dt="2022-10-18T07:00:34.037" v="575" actId="1037"/>
        <pc:sldMkLst>
          <pc:docMk/>
          <pc:sldMk cId="3941943047" sldId="1123"/>
        </pc:sldMkLst>
        <pc:spChg chg="add mod">
          <ac:chgData name="Martine Klovholt Siggerud" userId="41977762-9bf0-408d-9151-79aeb0aaf34b" providerId="ADAL" clId="{0804CA7E-D226-8E4C-8B06-BA1EBC72C7EF}" dt="2022-10-17T12:40:09.012" v="135" actId="164"/>
          <ac:spMkLst>
            <pc:docMk/>
            <pc:sldMk cId="3941943047" sldId="1123"/>
            <ac:spMk id="2" creationId="{CF136C0E-B065-DC94-E74F-701CA5FEDCCF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3" creationId="{DD1EF1BD-0AF8-40FB-AA4A-278B5C8B3AF6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5" creationId="{AF257796-69AC-E2AC-3394-C555FBD96FE6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7" creationId="{EDC52E76-1BC1-1645-1071-DFBF5AF89705}"/>
          </ac:spMkLst>
        </pc:spChg>
        <pc:spChg chg="mod">
          <ac:chgData name="Martine Klovholt Siggerud" userId="41977762-9bf0-408d-9151-79aeb0aaf34b" providerId="ADAL" clId="{0804CA7E-D226-8E4C-8B06-BA1EBC72C7EF}" dt="2022-10-17T12:39:33.247" v="126" actId="20577"/>
          <ac:spMkLst>
            <pc:docMk/>
            <pc:sldMk cId="3941943047" sldId="1123"/>
            <ac:spMk id="8" creationId="{00324F69-96D2-DC19-03CC-EF5A00194FE5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9" creationId="{B06836D6-505E-0A18-C8BE-B7FD82F3F696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0" creationId="{15DB350B-42B5-FC70-3805-598A228D819A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1" creationId="{BE78FCFA-845C-7E89-3487-1C7C1CBC9676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2" creationId="{C7B35F00-396D-8533-1A33-AF113A8458D1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3" creationId="{11939350-5B86-9212-40B4-C7E650CD4440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4" creationId="{7B723B9B-F12A-1100-43FC-2B69FF9F96E9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5" creationId="{68655C2A-8DB5-45CC-FCD4-0F115C722B5D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6" creationId="{D05A003E-231F-A46A-F380-068E89B55D2B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7" creationId="{99B86FA8-8D50-405D-4CA7-A5787E0D4237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8" creationId="{ABEF925B-6E0D-96D1-333D-37AB380DC8C8}"/>
          </ac:spMkLst>
        </pc:spChg>
        <pc:spChg chg="del">
          <ac:chgData name="Martine Klovholt Siggerud" userId="41977762-9bf0-408d-9151-79aeb0aaf34b" providerId="ADAL" clId="{0804CA7E-D226-8E4C-8B06-BA1EBC72C7EF}" dt="2022-10-17T12:38:24.409" v="103" actId="478"/>
          <ac:spMkLst>
            <pc:docMk/>
            <pc:sldMk cId="3941943047" sldId="1123"/>
            <ac:spMk id="19" creationId="{FE61055A-779D-CB99-E298-07702D0BAE12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0" creationId="{800DAAE3-A2D6-A6A0-FD69-DD2C1B28647C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1" creationId="{57FA5D9D-9273-97FC-ECC5-3F2F5079618E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2" creationId="{B153EE93-E463-F1F8-2051-22DF0827BB18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3" creationId="{8B5C4D25-9540-F503-1FD6-C7AB817FDBA5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4" creationId="{C25593EB-3DDE-E195-3818-29B567418C64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5" creationId="{6C7AA35E-04DB-4634-89C0-D88F01532A52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6" creationId="{A340D559-7506-79AB-A00B-2529BD4C5B56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7" creationId="{1E1E4E63-834F-B8E1-8DA3-8429609FA303}"/>
          </ac:spMkLst>
        </pc:spChg>
        <pc:spChg chg="add mod">
          <ac:chgData name="Martine Klovholt Siggerud" userId="41977762-9bf0-408d-9151-79aeb0aaf34b" providerId="ADAL" clId="{0804CA7E-D226-8E4C-8B06-BA1EBC72C7EF}" dt="2022-10-17T12:38:52.987" v="108" actId="164"/>
          <ac:spMkLst>
            <pc:docMk/>
            <pc:sldMk cId="3941943047" sldId="1123"/>
            <ac:spMk id="28" creationId="{09E98C67-4FF6-AEC5-F5C7-9E6A49E9450E}"/>
          </ac:spMkLst>
        </pc:spChg>
        <pc:spChg chg="add mod">
          <ac:chgData name="Martine Klovholt Siggerud" userId="41977762-9bf0-408d-9151-79aeb0aaf34b" providerId="ADAL" clId="{0804CA7E-D226-8E4C-8B06-BA1EBC72C7EF}" dt="2022-10-18T07:00:34.037" v="575" actId="1037"/>
          <ac:spMkLst>
            <pc:docMk/>
            <pc:sldMk cId="3941943047" sldId="1123"/>
            <ac:spMk id="30" creationId="{5CC87DB6-DBA5-867C-B62A-38AF51928A26}"/>
          </ac:spMkLst>
        </pc:spChg>
        <pc:spChg chg="add mod">
          <ac:chgData name="Martine Klovholt Siggerud" userId="41977762-9bf0-408d-9151-79aeb0aaf34b" providerId="ADAL" clId="{0804CA7E-D226-8E4C-8B06-BA1EBC72C7EF}" dt="2022-10-18T07:00:34.037" v="575" actId="1037"/>
          <ac:spMkLst>
            <pc:docMk/>
            <pc:sldMk cId="3941943047" sldId="1123"/>
            <ac:spMk id="31" creationId="{5E65A1ED-82AE-FEAA-303B-305365F2EB44}"/>
          </ac:spMkLst>
        </pc:spChg>
        <pc:grpChg chg="add mod">
          <ac:chgData name="Martine Klovholt Siggerud" userId="41977762-9bf0-408d-9151-79aeb0aaf34b" providerId="ADAL" clId="{0804CA7E-D226-8E4C-8B06-BA1EBC72C7EF}" dt="2022-10-17T12:40:09.012" v="135" actId="164"/>
          <ac:grpSpMkLst>
            <pc:docMk/>
            <pc:sldMk cId="3941943047" sldId="1123"/>
            <ac:grpSpMk id="29" creationId="{12FAF33B-2D5C-AE8D-15DC-E183BF1B0614}"/>
          </ac:grpSpMkLst>
        </pc:grpChg>
        <pc:grpChg chg="add mod">
          <ac:chgData name="Martine Klovholt Siggerud" userId="41977762-9bf0-408d-9151-79aeb0aaf34b" providerId="ADAL" clId="{0804CA7E-D226-8E4C-8B06-BA1EBC72C7EF}" dt="2022-10-17T12:40:12.806" v="136" actId="1076"/>
          <ac:grpSpMkLst>
            <pc:docMk/>
            <pc:sldMk cId="3941943047" sldId="1123"/>
            <ac:grpSpMk id="34" creationId="{1A9F7280-FE44-1987-CE59-E1BA8B2CDFF3}"/>
          </ac:grpSpMkLst>
        </pc:grpChg>
        <pc:cxnChg chg="add mod">
          <ac:chgData name="Martine Klovholt Siggerud" userId="41977762-9bf0-408d-9151-79aeb0aaf34b" providerId="ADAL" clId="{0804CA7E-D226-8E4C-8B06-BA1EBC72C7EF}" dt="2022-10-18T07:00:34.037" v="575" actId="1037"/>
          <ac:cxnSpMkLst>
            <pc:docMk/>
            <pc:sldMk cId="3941943047" sldId="1123"/>
            <ac:cxnSpMk id="33" creationId="{2F066333-E89E-1F84-DEC6-1070032003E6}"/>
          </ac:cxnSpMkLst>
        </pc:cxnChg>
      </pc:sldChg>
      <pc:sldChg chg="modSp mod">
        <pc:chgData name="Martine Klovholt Siggerud" userId="41977762-9bf0-408d-9151-79aeb0aaf34b" providerId="ADAL" clId="{0804CA7E-D226-8E4C-8B06-BA1EBC72C7EF}" dt="2022-10-25T10:49:31.379" v="595" actId="1076"/>
        <pc:sldMkLst>
          <pc:docMk/>
          <pc:sldMk cId="636096727" sldId="1124"/>
        </pc:sldMkLst>
        <pc:spChg chg="mod">
          <ac:chgData name="Martine Klovholt Siggerud" userId="41977762-9bf0-408d-9151-79aeb0aaf34b" providerId="ADAL" clId="{0804CA7E-D226-8E4C-8B06-BA1EBC72C7EF}" dt="2022-10-17T12:41:15.488" v="150"/>
          <ac:spMkLst>
            <pc:docMk/>
            <pc:sldMk cId="636096727" sldId="1124"/>
            <ac:spMk id="7" creationId="{EA1ED95C-C2EC-2054-712D-916C2E146274}"/>
          </ac:spMkLst>
        </pc:spChg>
        <pc:spChg chg="mod">
          <ac:chgData name="Martine Klovholt Siggerud" userId="41977762-9bf0-408d-9151-79aeb0aaf34b" providerId="ADAL" clId="{0804CA7E-D226-8E4C-8B06-BA1EBC72C7EF}" dt="2022-10-17T12:41:13.546" v="149" actId="20577"/>
          <ac:spMkLst>
            <pc:docMk/>
            <pc:sldMk cId="636096727" sldId="1124"/>
            <ac:spMk id="10" creationId="{EA30E690-8AED-1D91-88D9-DD69E3B935C3}"/>
          </ac:spMkLst>
        </pc:spChg>
        <pc:picChg chg="mod">
          <ac:chgData name="Martine Klovholt Siggerud" userId="41977762-9bf0-408d-9151-79aeb0aaf34b" providerId="ADAL" clId="{0804CA7E-D226-8E4C-8B06-BA1EBC72C7EF}" dt="2022-10-25T10:49:31.379" v="595" actId="1076"/>
          <ac:picMkLst>
            <pc:docMk/>
            <pc:sldMk cId="636096727" sldId="1124"/>
            <ac:picMk id="11" creationId="{1ED68E49-163A-F4FA-A14E-E2DB95EAC869}"/>
          </ac:picMkLst>
        </pc:picChg>
        <pc:picChg chg="mod">
          <ac:chgData name="Martine Klovholt Siggerud" userId="41977762-9bf0-408d-9151-79aeb0aaf34b" providerId="ADAL" clId="{0804CA7E-D226-8E4C-8B06-BA1EBC72C7EF}" dt="2022-10-25T10:49:31.379" v="595" actId="1076"/>
          <ac:picMkLst>
            <pc:docMk/>
            <pc:sldMk cId="636096727" sldId="1124"/>
            <ac:picMk id="13" creationId="{FE6CEA93-217B-B87D-EF60-F179E04805AD}"/>
          </ac:picMkLst>
        </pc:picChg>
        <pc:picChg chg="mod">
          <ac:chgData name="Martine Klovholt Siggerud" userId="41977762-9bf0-408d-9151-79aeb0aaf34b" providerId="ADAL" clId="{0804CA7E-D226-8E4C-8B06-BA1EBC72C7EF}" dt="2022-10-25T10:49:31.379" v="595" actId="1076"/>
          <ac:picMkLst>
            <pc:docMk/>
            <pc:sldMk cId="636096727" sldId="1124"/>
            <ac:picMk id="14" creationId="{CD80D025-6ED3-C661-D35F-BFD36C85E796}"/>
          </ac:picMkLst>
        </pc:picChg>
      </pc:sldChg>
      <pc:sldChg chg="modSp mod">
        <pc:chgData name="Martine Klovholt Siggerud" userId="41977762-9bf0-408d-9151-79aeb0aaf34b" providerId="ADAL" clId="{0804CA7E-D226-8E4C-8B06-BA1EBC72C7EF}" dt="2022-10-17T12:41:41.768" v="156"/>
        <pc:sldMkLst>
          <pc:docMk/>
          <pc:sldMk cId="2069786610" sldId="1125"/>
        </pc:sldMkLst>
        <pc:spChg chg="mod">
          <ac:chgData name="Martine Klovholt Siggerud" userId="41977762-9bf0-408d-9151-79aeb0aaf34b" providerId="ADAL" clId="{0804CA7E-D226-8E4C-8B06-BA1EBC72C7EF}" dt="2022-10-17T12:41:39.694" v="155" actId="20577"/>
          <ac:spMkLst>
            <pc:docMk/>
            <pc:sldMk cId="2069786610" sldId="1125"/>
            <ac:spMk id="2" creationId="{0DB3DFF7-44BC-A548-9D06-17530EEAEF88}"/>
          </ac:spMkLst>
        </pc:spChg>
        <pc:spChg chg="mod">
          <ac:chgData name="Martine Klovholt Siggerud" userId="41977762-9bf0-408d-9151-79aeb0aaf34b" providerId="ADAL" clId="{0804CA7E-D226-8E4C-8B06-BA1EBC72C7EF}" dt="2022-10-17T12:41:41.768" v="156"/>
          <ac:spMkLst>
            <pc:docMk/>
            <pc:sldMk cId="2069786610" sldId="1125"/>
            <ac:spMk id="10" creationId="{4AD5F120-52AC-808E-0B68-E91D3E79598B}"/>
          </ac:spMkLst>
        </pc:spChg>
      </pc:sldChg>
      <pc:sldChg chg="modSp mod">
        <pc:chgData name="Martine Klovholt Siggerud" userId="41977762-9bf0-408d-9151-79aeb0aaf34b" providerId="ADAL" clId="{0804CA7E-D226-8E4C-8B06-BA1EBC72C7EF}" dt="2022-10-17T12:41:48.158" v="159"/>
        <pc:sldMkLst>
          <pc:docMk/>
          <pc:sldMk cId="677669566" sldId="1126"/>
        </pc:sldMkLst>
        <pc:spChg chg="mod">
          <ac:chgData name="Martine Klovholt Siggerud" userId="41977762-9bf0-408d-9151-79aeb0aaf34b" providerId="ADAL" clId="{0804CA7E-D226-8E4C-8B06-BA1EBC72C7EF}" dt="2022-10-17T12:41:46.390" v="158" actId="20577"/>
          <ac:spMkLst>
            <pc:docMk/>
            <pc:sldMk cId="677669566" sldId="1126"/>
            <ac:spMk id="2" creationId="{0DB3DFF7-44BC-A548-9D06-17530EEAEF88}"/>
          </ac:spMkLst>
        </pc:spChg>
        <pc:spChg chg="mod">
          <ac:chgData name="Martine Klovholt Siggerud" userId="41977762-9bf0-408d-9151-79aeb0aaf34b" providerId="ADAL" clId="{0804CA7E-D226-8E4C-8B06-BA1EBC72C7EF}" dt="2022-10-17T12:41:48.158" v="159"/>
          <ac:spMkLst>
            <pc:docMk/>
            <pc:sldMk cId="677669566" sldId="1126"/>
            <ac:spMk id="10" creationId="{4AD5F120-52AC-808E-0B68-E91D3E79598B}"/>
          </ac:spMkLst>
        </pc:spChg>
      </pc:sldChg>
      <pc:sldChg chg="addSp delSp modSp mod">
        <pc:chgData name="Martine Klovholt Siggerud" userId="41977762-9bf0-408d-9151-79aeb0aaf34b" providerId="ADAL" clId="{0804CA7E-D226-8E4C-8B06-BA1EBC72C7EF}" dt="2022-10-31T12:39:41.320" v="632" actId="1076"/>
        <pc:sldMkLst>
          <pc:docMk/>
          <pc:sldMk cId="602827803" sldId="1127"/>
        </pc:sldMkLst>
        <pc:spChg chg="add mod">
          <ac:chgData name="Martine Klovholt Siggerud" userId="41977762-9bf0-408d-9151-79aeb0aaf34b" providerId="ADAL" clId="{0804CA7E-D226-8E4C-8B06-BA1EBC72C7EF}" dt="2022-10-31T12:39:28.731" v="631" actId="14100"/>
          <ac:spMkLst>
            <pc:docMk/>
            <pc:sldMk cId="602827803" sldId="1127"/>
            <ac:spMk id="9" creationId="{11449031-48C6-F4F3-D47E-CFE34D9B143B}"/>
          </ac:spMkLst>
        </pc:spChg>
        <pc:spChg chg="add mod">
          <ac:chgData name="Martine Klovholt Siggerud" userId="41977762-9bf0-408d-9151-79aeb0aaf34b" providerId="ADAL" clId="{0804CA7E-D226-8E4C-8B06-BA1EBC72C7EF}" dt="2022-10-31T12:39:28.731" v="631" actId="14100"/>
          <ac:spMkLst>
            <pc:docMk/>
            <pc:sldMk cId="602827803" sldId="1127"/>
            <ac:spMk id="10" creationId="{AFAAC3EB-9284-AB7C-A9AA-A4CD62607AFD}"/>
          </ac:spMkLst>
        </pc:spChg>
        <pc:spChg chg="add del mod">
          <ac:chgData name="Martine Klovholt Siggerud" userId="41977762-9bf0-408d-9151-79aeb0aaf34b" providerId="ADAL" clId="{0804CA7E-D226-8E4C-8B06-BA1EBC72C7EF}" dt="2022-10-17T12:49:34.463" v="213"/>
          <ac:spMkLst>
            <pc:docMk/>
            <pc:sldMk cId="602827803" sldId="1127"/>
            <ac:spMk id="11" creationId="{BD961E14-51F1-8C57-930A-191CCAA41380}"/>
          </ac:spMkLst>
        </pc:spChg>
        <pc:spChg chg="add del mod">
          <ac:chgData name="Martine Klovholt Siggerud" userId="41977762-9bf0-408d-9151-79aeb0aaf34b" providerId="ADAL" clId="{0804CA7E-D226-8E4C-8B06-BA1EBC72C7EF}" dt="2022-10-17T12:49:12.562" v="206"/>
          <ac:spMkLst>
            <pc:docMk/>
            <pc:sldMk cId="602827803" sldId="1127"/>
            <ac:spMk id="12" creationId="{E4F37520-225D-BD11-DF83-7DC07657C063}"/>
          </ac:spMkLst>
        </pc:spChg>
        <pc:spChg chg="add mod">
          <ac:chgData name="Martine Klovholt Siggerud" userId="41977762-9bf0-408d-9151-79aeb0aaf34b" providerId="ADAL" clId="{0804CA7E-D226-8E4C-8B06-BA1EBC72C7EF}" dt="2022-10-31T12:39:28.731" v="631" actId="14100"/>
          <ac:spMkLst>
            <pc:docMk/>
            <pc:sldMk cId="602827803" sldId="1127"/>
            <ac:spMk id="13" creationId="{CE2A0A1F-49DD-C01D-AFB3-1485BDF06B1A}"/>
          </ac:spMkLst>
        </pc:spChg>
        <pc:spChg chg="add mod">
          <ac:chgData name="Martine Klovholt Siggerud" userId="41977762-9bf0-408d-9151-79aeb0aaf34b" providerId="ADAL" clId="{0804CA7E-D226-8E4C-8B06-BA1EBC72C7EF}" dt="2022-10-31T12:39:28.731" v="631" actId="14100"/>
          <ac:spMkLst>
            <pc:docMk/>
            <pc:sldMk cId="602827803" sldId="1127"/>
            <ac:spMk id="14" creationId="{A948DD76-665F-1736-FB66-CE318EE0BAA8}"/>
          </ac:spMkLst>
        </pc:spChg>
        <pc:spChg chg="add mod">
          <ac:chgData name="Martine Klovholt Siggerud" userId="41977762-9bf0-408d-9151-79aeb0aaf34b" providerId="ADAL" clId="{0804CA7E-D226-8E4C-8B06-BA1EBC72C7EF}" dt="2022-10-31T12:39:28.731" v="631" actId="14100"/>
          <ac:spMkLst>
            <pc:docMk/>
            <pc:sldMk cId="602827803" sldId="1127"/>
            <ac:spMk id="15" creationId="{5163D651-4306-97BE-80AA-070C9F731799}"/>
          </ac:spMkLst>
        </pc:spChg>
        <pc:spChg chg="add mod">
          <ac:chgData name="Martine Klovholt Siggerud" userId="41977762-9bf0-408d-9151-79aeb0aaf34b" providerId="ADAL" clId="{0804CA7E-D226-8E4C-8B06-BA1EBC72C7EF}" dt="2022-10-31T12:39:28.731" v="631" actId="14100"/>
          <ac:spMkLst>
            <pc:docMk/>
            <pc:sldMk cId="602827803" sldId="1127"/>
            <ac:spMk id="16" creationId="{6ED1F0B4-4EDB-3AB0-7810-84CF2FEC6CEA}"/>
          </ac:spMkLst>
        </pc:spChg>
        <pc:spChg chg="del">
          <ac:chgData name="Martine Klovholt Siggerud" userId="41977762-9bf0-408d-9151-79aeb0aaf34b" providerId="ADAL" clId="{0804CA7E-D226-8E4C-8B06-BA1EBC72C7EF}" dt="2022-10-17T12:47:50.471" v="175" actId="478"/>
          <ac:spMkLst>
            <pc:docMk/>
            <pc:sldMk cId="602827803" sldId="1127"/>
            <ac:spMk id="17" creationId="{4FB64AC9-BE94-8B32-46A8-5AF2DA76BAA5}"/>
          </ac:spMkLst>
        </pc:spChg>
        <pc:spChg chg="del">
          <ac:chgData name="Martine Klovholt Siggerud" userId="41977762-9bf0-408d-9151-79aeb0aaf34b" providerId="ADAL" clId="{0804CA7E-D226-8E4C-8B06-BA1EBC72C7EF}" dt="2022-10-17T12:47:28.713" v="171" actId="478"/>
          <ac:spMkLst>
            <pc:docMk/>
            <pc:sldMk cId="602827803" sldId="1127"/>
            <ac:spMk id="18" creationId="{2D738EF4-7DC7-031D-24BE-F9F790435771}"/>
          </ac:spMkLst>
        </pc:spChg>
        <pc:spChg chg="del">
          <ac:chgData name="Martine Klovholt Siggerud" userId="41977762-9bf0-408d-9151-79aeb0aaf34b" providerId="ADAL" clId="{0804CA7E-D226-8E4C-8B06-BA1EBC72C7EF}" dt="2022-10-17T12:47:28.713" v="171" actId="478"/>
          <ac:spMkLst>
            <pc:docMk/>
            <pc:sldMk cId="602827803" sldId="1127"/>
            <ac:spMk id="19" creationId="{BD723275-0C19-1EA5-C830-40218637E4A4}"/>
          </ac:spMkLst>
        </pc:spChg>
        <pc:spChg chg="del">
          <ac:chgData name="Martine Klovholt Siggerud" userId="41977762-9bf0-408d-9151-79aeb0aaf34b" providerId="ADAL" clId="{0804CA7E-D226-8E4C-8B06-BA1EBC72C7EF}" dt="2022-10-17T12:47:28.713" v="171" actId="478"/>
          <ac:spMkLst>
            <pc:docMk/>
            <pc:sldMk cId="602827803" sldId="1127"/>
            <ac:spMk id="20" creationId="{9A6426D4-155E-67AD-50B4-5EFF81450D17}"/>
          </ac:spMkLst>
        </pc:spChg>
        <pc:grpChg chg="mod">
          <ac:chgData name="Martine Klovholt Siggerud" userId="41977762-9bf0-408d-9151-79aeb0aaf34b" providerId="ADAL" clId="{0804CA7E-D226-8E4C-8B06-BA1EBC72C7EF}" dt="2022-10-31T12:39:41.320" v="632" actId="1076"/>
          <ac:grpSpMkLst>
            <pc:docMk/>
            <pc:sldMk cId="602827803" sldId="1127"/>
            <ac:grpSpMk id="17" creationId="{87B07852-6A99-DB09-6180-BA7D04EBEE16}"/>
          </ac:grpSpMkLst>
        </pc:grpChg>
        <pc:cxnChg chg="add mod">
          <ac:chgData name="Martine Klovholt Siggerud" userId="41977762-9bf0-408d-9151-79aeb0aaf34b" providerId="ADAL" clId="{0804CA7E-D226-8E4C-8B06-BA1EBC72C7EF}" dt="2022-10-31T12:39:28.731" v="631" actId="14100"/>
          <ac:cxnSpMkLst>
            <pc:docMk/>
            <pc:sldMk cId="602827803" sldId="1127"/>
            <ac:cxnSpMk id="3" creationId="{5733FB6B-7005-CB93-D9C0-DCE2D497CF64}"/>
          </ac:cxnSpMkLst>
        </pc:cxnChg>
        <pc:cxnChg chg="add mod">
          <ac:chgData name="Martine Klovholt Siggerud" userId="41977762-9bf0-408d-9151-79aeb0aaf34b" providerId="ADAL" clId="{0804CA7E-D226-8E4C-8B06-BA1EBC72C7EF}" dt="2022-10-31T12:39:28.731" v="631" actId="14100"/>
          <ac:cxnSpMkLst>
            <pc:docMk/>
            <pc:sldMk cId="602827803" sldId="1127"/>
            <ac:cxnSpMk id="4" creationId="{2A7E9A90-7AF3-54E9-F115-429682D2BB58}"/>
          </ac:cxnSpMkLst>
        </pc:cxnChg>
        <pc:cxnChg chg="add mod">
          <ac:chgData name="Martine Klovholt Siggerud" userId="41977762-9bf0-408d-9151-79aeb0aaf34b" providerId="ADAL" clId="{0804CA7E-D226-8E4C-8B06-BA1EBC72C7EF}" dt="2022-10-31T12:39:28.731" v="631" actId="14100"/>
          <ac:cxnSpMkLst>
            <pc:docMk/>
            <pc:sldMk cId="602827803" sldId="1127"/>
            <ac:cxnSpMk id="5" creationId="{939F472F-BDC5-DE08-AE1E-9B8B1C777027}"/>
          </ac:cxnSpMkLst>
        </pc:cxnChg>
        <pc:cxnChg chg="del">
          <ac:chgData name="Martine Klovholt Siggerud" userId="41977762-9bf0-408d-9151-79aeb0aaf34b" providerId="ADAL" clId="{0804CA7E-D226-8E4C-8B06-BA1EBC72C7EF}" dt="2022-10-17T12:47:28.713" v="171" actId="478"/>
          <ac:cxnSpMkLst>
            <pc:docMk/>
            <pc:sldMk cId="602827803" sldId="1127"/>
            <ac:cxnSpMk id="21" creationId="{84D63070-70E5-0C54-3408-9B56C4F2CF2F}"/>
          </ac:cxnSpMkLst>
        </pc:cxnChg>
        <pc:cxnChg chg="del">
          <ac:chgData name="Martine Klovholt Siggerud" userId="41977762-9bf0-408d-9151-79aeb0aaf34b" providerId="ADAL" clId="{0804CA7E-D226-8E4C-8B06-BA1EBC72C7EF}" dt="2022-10-17T12:47:28.713" v="171" actId="478"/>
          <ac:cxnSpMkLst>
            <pc:docMk/>
            <pc:sldMk cId="602827803" sldId="1127"/>
            <ac:cxnSpMk id="22" creationId="{CEE7BAA9-8665-4764-1C9E-5A76DBE6EDF3}"/>
          </ac:cxnSpMkLst>
        </pc:cxnChg>
        <pc:cxnChg chg="del">
          <ac:chgData name="Martine Klovholt Siggerud" userId="41977762-9bf0-408d-9151-79aeb0aaf34b" providerId="ADAL" clId="{0804CA7E-D226-8E4C-8B06-BA1EBC72C7EF}" dt="2022-10-17T12:47:28.713" v="171" actId="478"/>
          <ac:cxnSpMkLst>
            <pc:docMk/>
            <pc:sldMk cId="602827803" sldId="1127"/>
            <ac:cxnSpMk id="23" creationId="{A198EA53-03DC-E1A6-99F1-0C2C72176862}"/>
          </ac:cxnSpMkLst>
        </pc:cxnChg>
      </pc:sldChg>
      <pc:sldChg chg="addSp delSp modSp del mod modAnim">
        <pc:chgData name="Martine Klovholt Siggerud" userId="41977762-9bf0-408d-9151-79aeb0aaf34b" providerId="ADAL" clId="{0804CA7E-D226-8E4C-8B06-BA1EBC72C7EF}" dt="2022-10-31T09:40:10.025" v="618" actId="2696"/>
        <pc:sldMkLst>
          <pc:docMk/>
          <pc:sldMk cId="2308756356" sldId="1128"/>
        </pc:sldMkLst>
        <pc:spChg chg="add del mod">
          <ac:chgData name="Martine Klovholt Siggerud" userId="41977762-9bf0-408d-9151-79aeb0aaf34b" providerId="ADAL" clId="{0804CA7E-D226-8E4C-8B06-BA1EBC72C7EF}" dt="2022-10-18T06:43:29.699" v="387"/>
          <ac:spMkLst>
            <pc:docMk/>
            <pc:sldMk cId="2308756356" sldId="1128"/>
            <ac:spMk id="3" creationId="{8D50D3B0-3F35-FECD-3480-AB3574902D82}"/>
          </ac:spMkLst>
        </pc:spChg>
        <pc:spChg chg="add del mod">
          <ac:chgData name="Martine Klovholt Siggerud" userId="41977762-9bf0-408d-9151-79aeb0aaf34b" providerId="ADAL" clId="{0804CA7E-D226-8E4C-8B06-BA1EBC72C7EF}" dt="2022-10-18T06:43:29.699" v="387"/>
          <ac:spMkLst>
            <pc:docMk/>
            <pc:sldMk cId="2308756356" sldId="1128"/>
            <ac:spMk id="4" creationId="{DAEB8978-8AEA-6B1F-86C4-2CC0059B494E}"/>
          </ac:spMkLst>
        </pc:spChg>
        <pc:spChg chg="add del mod">
          <ac:chgData name="Martine Klovholt Siggerud" userId="41977762-9bf0-408d-9151-79aeb0aaf34b" providerId="ADAL" clId="{0804CA7E-D226-8E4C-8B06-BA1EBC72C7EF}" dt="2022-10-18T06:43:29.699" v="387"/>
          <ac:spMkLst>
            <pc:docMk/>
            <pc:sldMk cId="2308756356" sldId="1128"/>
            <ac:spMk id="5" creationId="{92E51ACC-B549-C9AD-B282-02908F33C0DF}"/>
          </ac:spMkLst>
        </pc:spChg>
        <pc:spChg chg="add del mod">
          <ac:chgData name="Martine Klovholt Siggerud" userId="41977762-9bf0-408d-9151-79aeb0aaf34b" providerId="ADAL" clId="{0804CA7E-D226-8E4C-8B06-BA1EBC72C7EF}" dt="2022-10-18T06:43:29.699" v="387"/>
          <ac:spMkLst>
            <pc:docMk/>
            <pc:sldMk cId="2308756356" sldId="1128"/>
            <ac:spMk id="7" creationId="{DD90D644-DA4B-1CAC-572B-AC5FB912B629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9" creationId="{97CDFF57-4E49-79DC-84DD-64C47B2CD17B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1" creationId="{CA9AA4AE-7FCC-1D17-CB3C-DA76C16E3F27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2" creationId="{FE55F7EC-38E4-B48F-9951-CF7373A42E07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3" creationId="{F1380452-CD05-D6ED-BD55-8D714C7CF94E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4" creationId="{BC06B60F-4A08-A983-15A2-4E43F7A5394D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5" creationId="{E189095F-76E2-A100-D201-4FCE97F8E700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6" creationId="{64886EEC-A4B7-3A12-CD83-F2E3A8C6F667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7" creationId="{98737704-883A-6DEF-EE9E-6BC9A103AADB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8" creationId="{E89CC679-3271-3F17-35EF-130C698821B9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19" creationId="{691E5F40-2A07-4986-FFA8-236502995681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20" creationId="{C9970F00-B7BE-1C36-63E9-2C037341393E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21" creationId="{35077F4E-981E-A930-E099-D387E0FBB2F7}"/>
          </ac:spMkLst>
        </pc:spChg>
        <pc:spChg chg="mod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22" creationId="{AF60D9F8-504F-7696-3CC4-39101CA18B9E}"/>
          </ac:spMkLst>
        </pc:spChg>
        <pc:spChg chg="add del mod">
          <ac:chgData name="Martine Klovholt Siggerud" userId="41977762-9bf0-408d-9151-79aeb0aaf34b" providerId="ADAL" clId="{0804CA7E-D226-8E4C-8B06-BA1EBC72C7EF}" dt="2022-10-18T06:43:54.668" v="389" actId="478"/>
          <ac:spMkLst>
            <pc:docMk/>
            <pc:sldMk cId="2308756356" sldId="1128"/>
            <ac:spMk id="23" creationId="{65D81944-2B93-D42C-66C8-9CEDC6C75405}"/>
          </ac:spMkLst>
        </pc:spChg>
        <pc:spChg chg="add del mod">
          <ac:chgData name="Martine Klovholt Siggerud" userId="41977762-9bf0-408d-9151-79aeb0aaf34b" providerId="ADAL" clId="{0804CA7E-D226-8E4C-8B06-BA1EBC72C7EF}" dt="2022-10-18T06:43:54.668" v="389" actId="478"/>
          <ac:spMkLst>
            <pc:docMk/>
            <pc:sldMk cId="2308756356" sldId="1128"/>
            <ac:spMk id="24" creationId="{46FB6EE9-4D27-2F41-67B9-67E80F07D81F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26" creationId="{337035CB-5B0D-2FA8-3AE4-3D3528A3B95F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27" creationId="{DD4F9D84-3DC8-7628-ADA3-156AD2EFDAA2}"/>
          </ac:spMkLst>
        </pc:spChg>
        <pc:spChg chg="add del mod">
          <ac:chgData name="Martine Klovholt Siggerud" userId="41977762-9bf0-408d-9151-79aeb0aaf34b" providerId="ADAL" clId="{0804CA7E-D226-8E4C-8B06-BA1EBC72C7EF}" dt="2022-10-18T06:44:10.876" v="391" actId="478"/>
          <ac:spMkLst>
            <pc:docMk/>
            <pc:sldMk cId="2308756356" sldId="1128"/>
            <ac:spMk id="28" creationId="{BC3E88E3-82EA-3465-3DA1-A45F8FD971D8}"/>
          </ac:spMkLst>
        </pc:spChg>
        <pc:spChg chg="add del mod">
          <ac:chgData name="Martine Klovholt Siggerud" userId="41977762-9bf0-408d-9151-79aeb0aaf34b" providerId="ADAL" clId="{0804CA7E-D226-8E4C-8B06-BA1EBC72C7EF}" dt="2022-10-18T06:44:10.876" v="391" actId="478"/>
          <ac:spMkLst>
            <pc:docMk/>
            <pc:sldMk cId="2308756356" sldId="1128"/>
            <ac:spMk id="29" creationId="{3FFE513A-F366-A301-2614-50AE77A4B6E9}"/>
          </ac:spMkLst>
        </pc:spChg>
        <pc:spChg chg="add del mod">
          <ac:chgData name="Martine Klovholt Siggerud" userId="41977762-9bf0-408d-9151-79aeb0aaf34b" providerId="ADAL" clId="{0804CA7E-D226-8E4C-8B06-BA1EBC72C7EF}" dt="2022-10-18T06:44:10.876" v="391" actId="478"/>
          <ac:spMkLst>
            <pc:docMk/>
            <pc:sldMk cId="2308756356" sldId="1128"/>
            <ac:spMk id="30" creationId="{E5791B40-17A8-2D42-1725-233D3F9AC7F2}"/>
          </ac:spMkLst>
        </pc:spChg>
        <pc:spChg chg="add del mod">
          <ac:chgData name="Martine Klovholt Siggerud" userId="41977762-9bf0-408d-9151-79aeb0aaf34b" providerId="ADAL" clId="{0804CA7E-D226-8E4C-8B06-BA1EBC72C7EF}" dt="2022-10-18T06:51:07.559" v="566" actId="478"/>
          <ac:spMkLst>
            <pc:docMk/>
            <pc:sldMk cId="2308756356" sldId="1128"/>
            <ac:spMk id="31" creationId="{9E6D8BE3-DD1A-73BF-191E-2D0F27D5803E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32" creationId="{199E4016-4A8E-F220-0B91-3B863BC8B6AC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3" creationId="{EDF39CD8-EC14-209C-0DBE-C7F15447AB9A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4" creationId="{C1019B00-242A-A41D-F40A-343B76F6318E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5" creationId="{1704709F-CD85-A499-58A6-C10039AFA98A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6" creationId="{F23DC4B5-4399-3BE4-06CC-56CAA8AB5EC7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7" creationId="{3149343F-C54E-702A-8591-1F2633A5887D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8" creationId="{63A80381-382F-F527-9BD4-06F337897721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39" creationId="{BF677DE8-8D84-65B1-8EF5-EA4C12379847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40" creationId="{8F86B553-9B90-1476-F95F-E5C9ECC32833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41" creationId="{A092E4F2-810A-5457-42F2-250D7FB43E6C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42" creationId="{23806BB0-9B97-CC2C-2F18-3B249F92C84A}"/>
          </ac:spMkLst>
        </pc:spChg>
        <pc:spChg chg="mod">
          <ac:chgData name="Martine Klovholt Siggerud" userId="41977762-9bf0-408d-9151-79aeb0aaf34b" providerId="ADAL" clId="{0804CA7E-D226-8E4C-8B06-BA1EBC72C7EF}" dt="2022-10-18T06:44:03.444" v="390"/>
          <ac:spMkLst>
            <pc:docMk/>
            <pc:sldMk cId="2308756356" sldId="1128"/>
            <ac:spMk id="44" creationId="{0A39B7E2-99A5-8705-B841-776D02248EEC}"/>
          </ac:spMkLst>
        </pc:spChg>
        <pc:spChg chg="mod">
          <ac:chgData name="Martine Klovholt Siggerud" userId="41977762-9bf0-408d-9151-79aeb0aaf34b" providerId="ADAL" clId="{0804CA7E-D226-8E4C-8B06-BA1EBC72C7EF}" dt="2022-10-18T06:44:03.444" v="390"/>
          <ac:spMkLst>
            <pc:docMk/>
            <pc:sldMk cId="2308756356" sldId="1128"/>
            <ac:spMk id="45" creationId="{EDC8471A-79B9-39E2-C458-8BEF4D7C5EDF}"/>
          </ac:spMkLst>
        </pc:spChg>
        <pc:spChg chg="mod">
          <ac:chgData name="Martine Klovholt Siggerud" userId="41977762-9bf0-408d-9151-79aeb0aaf34b" providerId="ADAL" clId="{0804CA7E-D226-8E4C-8B06-BA1EBC72C7EF}" dt="2022-10-18T06:44:03.444" v="390"/>
          <ac:spMkLst>
            <pc:docMk/>
            <pc:sldMk cId="2308756356" sldId="1128"/>
            <ac:spMk id="48" creationId="{9B8FC44D-88A0-5736-CA98-3B1CFCBD98F7}"/>
          </ac:spMkLst>
        </pc:spChg>
        <pc:spChg chg="mod">
          <ac:chgData name="Martine Klovholt Siggerud" userId="41977762-9bf0-408d-9151-79aeb0aaf34b" providerId="ADAL" clId="{0804CA7E-D226-8E4C-8B06-BA1EBC72C7EF}" dt="2022-10-18T06:44:03.444" v="390"/>
          <ac:spMkLst>
            <pc:docMk/>
            <pc:sldMk cId="2308756356" sldId="1128"/>
            <ac:spMk id="49" creationId="{FDD24F74-BA43-2E3F-604B-557ACB4D92DE}"/>
          </ac:spMkLst>
        </pc:spChg>
        <pc:spChg chg="mod">
          <ac:chgData name="Martine Klovholt Siggerud" userId="41977762-9bf0-408d-9151-79aeb0aaf34b" providerId="ADAL" clId="{0804CA7E-D226-8E4C-8B06-BA1EBC72C7EF}" dt="2022-10-18T06:44:03.444" v="390"/>
          <ac:spMkLst>
            <pc:docMk/>
            <pc:sldMk cId="2308756356" sldId="1128"/>
            <ac:spMk id="51" creationId="{87B897F0-F2F7-2612-081C-C44C6647C503}"/>
          </ac:spMkLst>
        </pc:spChg>
        <pc:spChg chg="mod">
          <ac:chgData name="Martine Klovholt Siggerud" userId="41977762-9bf0-408d-9151-79aeb0aaf34b" providerId="ADAL" clId="{0804CA7E-D226-8E4C-8B06-BA1EBC72C7EF}" dt="2022-10-18T06:44:03.444" v="390"/>
          <ac:spMkLst>
            <pc:docMk/>
            <pc:sldMk cId="2308756356" sldId="1128"/>
            <ac:spMk id="52" creationId="{BAA71F69-9DC9-4635-E904-E92733B0EFC7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53" creationId="{72D3D91E-E51E-9857-3403-906A7AED486D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54" creationId="{52260EB0-A890-B32F-665C-E573B30C55C0}"/>
          </ac:spMkLst>
        </pc:spChg>
        <pc:spChg chg="add del mod">
          <ac:chgData name="Martine Klovholt Siggerud" userId="41977762-9bf0-408d-9151-79aeb0aaf34b" providerId="ADAL" clId="{0804CA7E-D226-8E4C-8B06-BA1EBC72C7EF}" dt="2022-10-18T06:44:16.589" v="392" actId="478"/>
          <ac:spMkLst>
            <pc:docMk/>
            <pc:sldMk cId="2308756356" sldId="1128"/>
            <ac:spMk id="56" creationId="{F6E48793-15C8-BACC-2D9C-4CBBA1EFD3CA}"/>
          </ac:spMkLst>
        </pc:spChg>
        <pc:spChg chg="add del">
          <ac:chgData name="Martine Klovholt Siggerud" userId="41977762-9bf0-408d-9151-79aeb0aaf34b" providerId="ADAL" clId="{0804CA7E-D226-8E4C-8B06-BA1EBC72C7EF}" dt="2022-10-18T06:46:03.455" v="415" actId="478"/>
          <ac:spMkLst>
            <pc:docMk/>
            <pc:sldMk cId="2308756356" sldId="1128"/>
            <ac:spMk id="59" creationId="{AB589AC3-F8CD-D5DA-B655-BDC1B2FFA3F6}"/>
          </ac:spMkLst>
        </pc:spChg>
        <pc:spChg chg="add del">
          <ac:chgData name="Martine Klovholt Siggerud" userId="41977762-9bf0-408d-9151-79aeb0aaf34b" providerId="ADAL" clId="{0804CA7E-D226-8E4C-8B06-BA1EBC72C7EF}" dt="2022-10-18T06:46:31.077" v="417" actId="478"/>
          <ac:spMkLst>
            <pc:docMk/>
            <pc:sldMk cId="2308756356" sldId="1128"/>
            <ac:spMk id="60" creationId="{1C1E7409-E080-3B68-9707-DE060537B0C4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63" creationId="{92C2F067-94D5-C885-4E09-AF3655EF6D1A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64" creationId="{5D4FA059-A20F-51BA-324C-FA633B3CE4EB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65" creationId="{2378C472-7424-3508-6434-9C2C379A3BF0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66" creationId="{14538021-1EC2-C206-A4BF-1E41217549C1}"/>
          </ac:spMkLst>
        </pc:spChg>
        <pc:spChg chg="add mod topLvl">
          <ac:chgData name="Martine Klovholt Siggerud" userId="41977762-9bf0-408d-9151-79aeb0aaf34b" providerId="ADAL" clId="{0804CA7E-D226-8E4C-8B06-BA1EBC72C7EF}" dt="2022-10-31T09:39:35.410" v="616" actId="165"/>
          <ac:spMkLst>
            <pc:docMk/>
            <pc:sldMk cId="2308756356" sldId="1128"/>
            <ac:spMk id="67" creationId="{F39D07B2-9605-C484-9C60-5C46D13EC2C9}"/>
          </ac:spMkLst>
        </pc:spChg>
        <pc:grpChg chg="add del mod">
          <ac:chgData name="Martine Klovholt Siggerud" userId="41977762-9bf0-408d-9151-79aeb0aaf34b" providerId="ADAL" clId="{0804CA7E-D226-8E4C-8B06-BA1EBC72C7EF}" dt="2022-10-31T09:39:35.410" v="616" actId="165"/>
          <ac:grpSpMkLst>
            <pc:docMk/>
            <pc:sldMk cId="2308756356" sldId="1128"/>
            <ac:grpSpMk id="3" creationId="{75E50F59-6A6A-0BEB-0B08-207B91D7033F}"/>
          </ac:grpSpMkLst>
        </pc:grpChg>
        <pc:grpChg chg="add mod">
          <ac:chgData name="Martine Klovholt Siggerud" userId="41977762-9bf0-408d-9151-79aeb0aaf34b" providerId="ADAL" clId="{0804CA7E-D226-8E4C-8B06-BA1EBC72C7EF}" dt="2022-10-31T09:39:34.401" v="613" actId="164"/>
          <ac:grpSpMkLst>
            <pc:docMk/>
            <pc:sldMk cId="2308756356" sldId="1128"/>
            <ac:grpSpMk id="4" creationId="{ABCED244-EF58-F3DA-3AB6-F13B8DCDB272}"/>
          </ac:grpSpMkLst>
        </pc:grpChg>
        <pc:grpChg chg="add mod topLvl">
          <ac:chgData name="Martine Klovholt Siggerud" userId="41977762-9bf0-408d-9151-79aeb0aaf34b" providerId="ADAL" clId="{0804CA7E-D226-8E4C-8B06-BA1EBC72C7EF}" dt="2022-10-31T09:39:35.410" v="616" actId="165"/>
          <ac:grpSpMkLst>
            <pc:docMk/>
            <pc:sldMk cId="2308756356" sldId="1128"/>
            <ac:grpSpMk id="8" creationId="{A21774B4-1A45-7C5F-4ECD-3E83F6E987C6}"/>
          </ac:grpSpMkLst>
        </pc:grpChg>
        <pc:grpChg chg="mod">
          <ac:chgData name="Martine Klovholt Siggerud" userId="41977762-9bf0-408d-9151-79aeb0aaf34b" providerId="ADAL" clId="{0804CA7E-D226-8E4C-8B06-BA1EBC72C7EF}" dt="2022-10-31T09:39:35.410" v="616" actId="165"/>
          <ac:grpSpMkLst>
            <pc:docMk/>
            <pc:sldMk cId="2308756356" sldId="1128"/>
            <ac:grpSpMk id="10" creationId="{5C2BA9AA-E4F7-79F4-A0FF-FE7B01FD67EF}"/>
          </ac:grpSpMkLst>
        </pc:grpChg>
        <pc:grpChg chg="add del mod">
          <ac:chgData name="Martine Klovholt Siggerud" userId="41977762-9bf0-408d-9151-79aeb0aaf34b" providerId="ADAL" clId="{0804CA7E-D226-8E4C-8B06-BA1EBC72C7EF}" dt="2022-10-18T06:44:16.589" v="392" actId="478"/>
          <ac:grpSpMkLst>
            <pc:docMk/>
            <pc:sldMk cId="2308756356" sldId="1128"/>
            <ac:grpSpMk id="43" creationId="{FC5713E0-93C9-199C-FDBC-BA480AF0FF86}"/>
          </ac:grpSpMkLst>
        </pc:grpChg>
        <pc:grpChg chg="add del mod">
          <ac:chgData name="Martine Klovholt Siggerud" userId="41977762-9bf0-408d-9151-79aeb0aaf34b" providerId="ADAL" clId="{0804CA7E-D226-8E4C-8B06-BA1EBC72C7EF}" dt="2022-10-18T06:44:16.589" v="392" actId="478"/>
          <ac:grpSpMkLst>
            <pc:docMk/>
            <pc:sldMk cId="2308756356" sldId="1128"/>
            <ac:grpSpMk id="46" creationId="{F088BCA2-1E41-ACB3-A280-9D3BF5155FC2}"/>
          </ac:grpSpMkLst>
        </pc:grpChg>
        <pc:grpChg chg="add del mod">
          <ac:chgData name="Martine Klovholt Siggerud" userId="41977762-9bf0-408d-9151-79aeb0aaf34b" providerId="ADAL" clId="{0804CA7E-D226-8E4C-8B06-BA1EBC72C7EF}" dt="2022-10-18T06:44:16.589" v="392" actId="478"/>
          <ac:grpSpMkLst>
            <pc:docMk/>
            <pc:sldMk cId="2308756356" sldId="1128"/>
            <ac:grpSpMk id="50" creationId="{74219EF2-E33D-26AA-658B-F3549367CC7A}"/>
          </ac:grpSpMkLst>
        </pc:grpChg>
        <pc:picChg chg="del">
          <ac:chgData name="Martine Klovholt Siggerud" userId="41977762-9bf0-408d-9151-79aeb0aaf34b" providerId="ADAL" clId="{0804CA7E-D226-8E4C-8B06-BA1EBC72C7EF}" dt="2022-10-18T06:43:08.550" v="385" actId="478"/>
          <ac:picMkLst>
            <pc:docMk/>
            <pc:sldMk cId="2308756356" sldId="1128"/>
            <ac:picMk id="47" creationId="{557145BA-60F4-DF43-9046-EE314A0F46B9}"/>
          </ac:picMkLst>
        </pc:picChg>
        <pc:picChg chg="add mod topLvl">
          <ac:chgData name="Martine Klovholt Siggerud" userId="41977762-9bf0-408d-9151-79aeb0aaf34b" providerId="ADAL" clId="{0804CA7E-D226-8E4C-8B06-BA1EBC72C7EF}" dt="2022-10-31T09:39:35.410" v="616" actId="165"/>
          <ac:picMkLst>
            <pc:docMk/>
            <pc:sldMk cId="2308756356" sldId="1128"/>
            <ac:picMk id="68" creationId="{16FDECA0-7C27-282F-AA30-E28479FFEFC1}"/>
          </ac:picMkLst>
        </pc:picChg>
        <pc:cxnChg chg="add del mod">
          <ac:chgData name="Martine Klovholt Siggerud" userId="41977762-9bf0-408d-9151-79aeb0aaf34b" providerId="ADAL" clId="{0804CA7E-D226-8E4C-8B06-BA1EBC72C7EF}" dt="2022-10-18T06:43:54.668" v="389" actId="478"/>
          <ac:cxnSpMkLst>
            <pc:docMk/>
            <pc:sldMk cId="2308756356" sldId="1128"/>
            <ac:cxnSpMk id="25" creationId="{0A1FE37D-1270-595B-9A40-34614AC9B711}"/>
          </ac:cxnSpMkLst>
        </pc:cxnChg>
        <pc:cxnChg chg="add del mod">
          <ac:chgData name="Martine Klovholt Siggerud" userId="41977762-9bf0-408d-9151-79aeb0aaf34b" providerId="ADAL" clId="{0804CA7E-D226-8E4C-8B06-BA1EBC72C7EF}" dt="2022-10-18T06:44:16.589" v="392" actId="478"/>
          <ac:cxnSpMkLst>
            <pc:docMk/>
            <pc:sldMk cId="2308756356" sldId="1128"/>
            <ac:cxnSpMk id="55" creationId="{F0A0C64E-35C8-CB59-8D16-B1F90B5121CB}"/>
          </ac:cxnSpMkLst>
        </pc:cxnChg>
        <pc:cxnChg chg="add del mod">
          <ac:chgData name="Martine Klovholt Siggerud" userId="41977762-9bf0-408d-9151-79aeb0aaf34b" providerId="ADAL" clId="{0804CA7E-D226-8E4C-8B06-BA1EBC72C7EF}" dt="2022-10-18T06:45:46.374" v="413" actId="11529"/>
          <ac:cxnSpMkLst>
            <pc:docMk/>
            <pc:sldMk cId="2308756356" sldId="1128"/>
            <ac:cxnSpMk id="58" creationId="{2AFD99DB-AD02-D104-EDBA-31EC5B000284}"/>
          </ac:cxnSpMkLst>
        </pc:cxnChg>
        <pc:cxnChg chg="add mod topLvl">
          <ac:chgData name="Martine Klovholt Siggerud" userId="41977762-9bf0-408d-9151-79aeb0aaf34b" providerId="ADAL" clId="{0804CA7E-D226-8E4C-8B06-BA1EBC72C7EF}" dt="2022-10-31T09:39:35.410" v="616" actId="165"/>
          <ac:cxnSpMkLst>
            <pc:docMk/>
            <pc:sldMk cId="2308756356" sldId="1128"/>
            <ac:cxnSpMk id="61" creationId="{4EA42EAE-8D64-4754-7F5B-F083945D5C40}"/>
          </ac:cxnSpMkLst>
        </pc:cxnChg>
      </pc:sldChg>
      <pc:sldChg chg="modSp mod">
        <pc:chgData name="Martine Klovholt Siggerud" userId="41977762-9bf0-408d-9151-79aeb0aaf34b" providerId="ADAL" clId="{0804CA7E-D226-8E4C-8B06-BA1EBC72C7EF}" dt="2022-10-17T12:42:07.755" v="160" actId="1076"/>
        <pc:sldMkLst>
          <pc:docMk/>
          <pc:sldMk cId="3849437696" sldId="1129"/>
        </pc:sldMkLst>
        <pc:picChg chg="mod">
          <ac:chgData name="Martine Klovholt Siggerud" userId="41977762-9bf0-408d-9151-79aeb0aaf34b" providerId="ADAL" clId="{0804CA7E-D226-8E4C-8B06-BA1EBC72C7EF}" dt="2022-10-17T12:42:07.755" v="160" actId="1076"/>
          <ac:picMkLst>
            <pc:docMk/>
            <pc:sldMk cId="3849437696" sldId="1129"/>
            <ac:picMk id="9" creationId="{16776F69-AF91-F619-6666-13B0EC382995}"/>
          </ac:picMkLst>
        </pc:picChg>
      </pc:sldChg>
      <pc:sldChg chg="addSp delSp modSp mod modClrScheme addCm modCm chgLayout">
        <pc:chgData name="Martine Klovholt Siggerud" userId="41977762-9bf0-408d-9151-79aeb0aaf34b" providerId="ADAL" clId="{0804CA7E-D226-8E4C-8B06-BA1EBC72C7EF}" dt="2022-11-11T13:09:25.964" v="670" actId="478"/>
        <pc:sldMkLst>
          <pc:docMk/>
          <pc:sldMk cId="2713878350" sldId="1131"/>
        </pc:sldMkLst>
        <pc:spChg chg="mod ord">
          <ac:chgData name="Martine Klovholt Siggerud" userId="41977762-9bf0-408d-9151-79aeb0aaf34b" providerId="ADAL" clId="{0804CA7E-D226-8E4C-8B06-BA1EBC72C7EF}" dt="2022-10-18T06:15:11.281" v="295" actId="20577"/>
          <ac:spMkLst>
            <pc:docMk/>
            <pc:sldMk cId="2713878350" sldId="1131"/>
            <ac:spMk id="2" creationId="{17CF675B-FE02-B540-886C-82D9DF811333}"/>
          </ac:spMkLst>
        </pc:spChg>
        <pc:spChg chg="mod ord">
          <ac:chgData name="Martine Klovholt Siggerud" userId="41977762-9bf0-408d-9151-79aeb0aaf34b" providerId="ADAL" clId="{0804CA7E-D226-8E4C-8B06-BA1EBC72C7EF}" dt="2022-10-18T06:14:01.036" v="279" actId="700"/>
          <ac:spMkLst>
            <pc:docMk/>
            <pc:sldMk cId="2713878350" sldId="1131"/>
            <ac:spMk id="4" creationId="{1A160F1C-070B-1A42-A0CF-6BE7A5C60D0F}"/>
          </ac:spMkLst>
        </pc:spChg>
        <pc:spChg chg="del">
          <ac:chgData name="Martine Klovholt Siggerud" userId="41977762-9bf0-408d-9151-79aeb0aaf34b" providerId="ADAL" clId="{0804CA7E-D226-8E4C-8B06-BA1EBC72C7EF}" dt="2022-10-18T06:14:09.439" v="280" actId="478"/>
          <ac:spMkLst>
            <pc:docMk/>
            <pc:sldMk cId="2713878350" sldId="1131"/>
            <ac:spMk id="5" creationId="{E2DD35A7-5CF1-8BDD-6EEB-2B8ACA622C5B}"/>
          </ac:spMkLst>
        </pc:spChg>
        <pc:spChg chg="add del">
          <ac:chgData name="Martine Klovholt Siggerud" userId="41977762-9bf0-408d-9151-79aeb0aaf34b" providerId="ADAL" clId="{0804CA7E-D226-8E4C-8B06-BA1EBC72C7EF}" dt="2022-11-11T13:09:25.964" v="670" actId="478"/>
          <ac:spMkLst>
            <pc:docMk/>
            <pc:sldMk cId="2713878350" sldId="1131"/>
            <ac:spMk id="6" creationId="{B787067E-4EA2-FF46-BEB5-252149DF1F10}"/>
          </ac:spMkLst>
        </pc:spChg>
        <pc:spChg chg="add del mod">
          <ac:chgData name="Martine Klovholt Siggerud" userId="41977762-9bf0-408d-9151-79aeb0aaf34b" providerId="ADAL" clId="{0804CA7E-D226-8E4C-8B06-BA1EBC72C7EF}" dt="2022-10-18T06:13:28.107" v="276"/>
          <ac:spMkLst>
            <pc:docMk/>
            <pc:sldMk cId="2713878350" sldId="1131"/>
            <ac:spMk id="7" creationId="{11DDD0E3-2894-E388-4C3E-8E8F495A7DF0}"/>
          </ac:spMkLst>
        </pc:spChg>
        <pc:spChg chg="add mod ord">
          <ac:chgData name="Martine Klovholt Siggerud" userId="41977762-9bf0-408d-9151-79aeb0aaf34b" providerId="ADAL" clId="{0804CA7E-D226-8E4C-8B06-BA1EBC72C7EF}" dt="2022-10-18T06:15:13.025" v="296"/>
          <ac:spMkLst>
            <pc:docMk/>
            <pc:sldMk cId="2713878350" sldId="1131"/>
            <ac:spMk id="8" creationId="{A714C8A7-B31F-EFB2-5D62-BFB42D199E40}"/>
          </ac:spMkLst>
        </pc:spChg>
        <pc:spChg chg="add del mod ord">
          <ac:chgData name="Martine Klovholt Siggerud" userId="41977762-9bf0-408d-9151-79aeb0aaf34b" providerId="ADAL" clId="{0804CA7E-D226-8E4C-8B06-BA1EBC72C7EF}" dt="2022-10-18T06:14:48.686" v="285" actId="478"/>
          <ac:spMkLst>
            <pc:docMk/>
            <pc:sldMk cId="2713878350" sldId="1131"/>
            <ac:spMk id="9" creationId="{0F271216-A462-2FBF-20C6-4A4E53BBDB5F}"/>
          </ac:spMkLst>
        </pc:spChg>
        <pc:spChg chg="add del mod">
          <ac:chgData name="Martine Klovholt Siggerud" userId="41977762-9bf0-408d-9151-79aeb0aaf34b" providerId="ADAL" clId="{0804CA7E-D226-8E4C-8B06-BA1EBC72C7EF}" dt="2022-10-18T06:16:08.760" v="306"/>
          <ac:spMkLst>
            <pc:docMk/>
            <pc:sldMk cId="2713878350" sldId="1131"/>
            <ac:spMk id="11" creationId="{EC19C21C-A705-59A8-FAAF-EBEC9C553D58}"/>
          </ac:spMkLst>
        </pc:spChg>
        <pc:graphicFrameChg chg="del">
          <ac:chgData name="Martine Klovholt Siggerud" userId="41977762-9bf0-408d-9151-79aeb0aaf34b" providerId="ADAL" clId="{0804CA7E-D226-8E4C-8B06-BA1EBC72C7EF}" dt="2022-10-18T06:13:36.788" v="278" actId="478"/>
          <ac:graphicFrameMkLst>
            <pc:docMk/>
            <pc:sldMk cId="2713878350" sldId="1131"/>
            <ac:graphicFrameMk id="3" creationId="{1CFC4730-46E1-4A17-941E-CEA4D7BE4FAF}"/>
          </ac:graphicFrameMkLst>
        </pc:graphicFrameChg>
        <pc:graphicFrameChg chg="add del mod">
          <ac:chgData name="Martine Klovholt Siggerud" userId="41977762-9bf0-408d-9151-79aeb0aaf34b" providerId="ADAL" clId="{0804CA7E-D226-8E4C-8B06-BA1EBC72C7EF}" dt="2022-10-18T06:14:43.507" v="283"/>
          <ac:graphicFrameMkLst>
            <pc:docMk/>
            <pc:sldMk cId="2713878350" sldId="1131"/>
            <ac:graphicFrameMk id="10" creationId="{8D51D073-9ADA-76FD-078C-0A60021E5C70}"/>
          </ac:graphicFrameMkLst>
        </pc:graphicFrameChg>
        <pc:graphicFrameChg chg="add mod modGraphic">
          <ac:chgData name="Martine Klovholt Siggerud" userId="41977762-9bf0-408d-9151-79aeb0aaf34b" providerId="ADAL" clId="{0804CA7E-D226-8E4C-8B06-BA1EBC72C7EF}" dt="2022-11-10T07:48:41.947" v="660" actId="113"/>
          <ac:graphicFrameMkLst>
            <pc:docMk/>
            <pc:sldMk cId="2713878350" sldId="1131"/>
            <ac:graphicFrameMk id="12" creationId="{D18A63CB-870A-E740-39C6-3A6FB0AF14EB}"/>
          </ac:graphicFrameMkLst>
        </pc:graphicFrameChg>
      </pc:sldChg>
      <pc:sldChg chg="addSp delSp modSp mod addCm modCm">
        <pc:chgData name="Martine Klovholt Siggerud" userId="41977762-9bf0-408d-9151-79aeb0aaf34b" providerId="ADAL" clId="{0804CA7E-D226-8E4C-8B06-BA1EBC72C7EF}" dt="2022-11-11T13:09:18.612" v="669" actId="478"/>
        <pc:sldMkLst>
          <pc:docMk/>
          <pc:sldMk cId="3161304937" sldId="1132"/>
        </pc:sldMkLst>
        <pc:spChg chg="add del">
          <ac:chgData name="Martine Klovholt Siggerud" userId="41977762-9bf0-408d-9151-79aeb0aaf34b" providerId="ADAL" clId="{0804CA7E-D226-8E4C-8B06-BA1EBC72C7EF}" dt="2022-11-11T13:09:18.612" v="669" actId="478"/>
          <ac:spMkLst>
            <pc:docMk/>
            <pc:sldMk cId="3161304937" sldId="1132"/>
            <ac:spMk id="6" creationId="{B787067E-4EA2-FF46-BEB5-252149DF1F10}"/>
          </ac:spMkLst>
        </pc:spChg>
        <pc:graphicFrameChg chg="add mod modGraphic">
          <ac:chgData name="Martine Klovholt Siggerud" userId="41977762-9bf0-408d-9151-79aeb0aaf34b" providerId="ADAL" clId="{0804CA7E-D226-8E4C-8B06-BA1EBC72C7EF}" dt="2022-11-10T07:48:51.820" v="664" actId="113"/>
          <ac:graphicFrameMkLst>
            <pc:docMk/>
            <pc:sldMk cId="3161304937" sldId="1132"/>
            <ac:graphicFrameMk id="3" creationId="{63F84E4B-2BAF-7BAC-0064-BD537A2964FF}"/>
          </ac:graphicFrameMkLst>
        </pc:graphicFrameChg>
        <pc:graphicFrameChg chg="del">
          <ac:chgData name="Martine Klovholt Siggerud" userId="41977762-9bf0-408d-9151-79aeb0aaf34b" providerId="ADAL" clId="{0804CA7E-D226-8E4C-8B06-BA1EBC72C7EF}" dt="2022-10-18T05:53:35.506" v="217" actId="478"/>
          <ac:graphicFrameMkLst>
            <pc:docMk/>
            <pc:sldMk cId="3161304937" sldId="1132"/>
            <ac:graphicFrameMk id="7" creationId="{3FE053E9-30DB-4229-4172-3C492B239D70}"/>
          </ac:graphicFrameMkLst>
        </pc:graphicFrameChg>
      </pc:sldChg>
      <pc:sldChg chg="modSp">
        <pc:chgData name="Martine Klovholt Siggerud" userId="41977762-9bf0-408d-9151-79aeb0aaf34b" providerId="ADAL" clId="{0804CA7E-D226-8E4C-8B06-BA1EBC72C7EF}" dt="2022-10-31T09:52:41.895" v="626" actId="1076"/>
        <pc:sldMkLst>
          <pc:docMk/>
          <pc:sldMk cId="107721675" sldId="1134"/>
        </pc:sldMkLst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7" creationId="{247E9197-428B-4133-927F-56C1D078E825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9" creationId="{79D56D50-C1A5-E7DA-33F1-96AD348F4FA1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10" creationId="{FB451369-CFEF-B4FE-5F8A-991D7922A35B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11" creationId="{C0AD1653-A462-261C-44F4-4DC116EB6068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12" creationId="{12BC8435-EDED-F6F2-6105-25C9D87921F7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13" creationId="{232A8FFC-AAB0-3231-8BC5-740B184EC945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14" creationId="{1B4CD257-2F45-5717-C3C9-CEF2437E9F11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19" creationId="{5989BC2E-02CF-7CF0-9AF7-95A21D796BA5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0" creationId="{173D2FAA-54C6-CF7C-74F5-1A63FA3FCCFA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1" creationId="{B98E3584-1B03-934F-B1C3-CC15CC3003DA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2" creationId="{A223953B-EF06-FF7C-F636-C9F8C129E692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4" creationId="{7158E6F1-9B30-CC6B-32A2-B5E6D04D8BFA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5" creationId="{9F5F71FB-9E86-0C62-9FCB-D5D34350D01D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6" creationId="{E618D574-4E16-BDCE-5C6C-C5B20531557B}"/>
          </ac:spMkLst>
        </pc:spChg>
        <pc:spChg chg="mod">
          <ac:chgData name="Martine Klovholt Siggerud" userId="41977762-9bf0-408d-9151-79aeb0aaf34b" providerId="ADAL" clId="{0804CA7E-D226-8E4C-8B06-BA1EBC72C7EF}" dt="2022-10-31T09:52:41.895" v="626" actId="1076"/>
          <ac:spMkLst>
            <pc:docMk/>
            <pc:sldMk cId="107721675" sldId="1134"/>
            <ac:spMk id="27" creationId="{96F695D7-C94E-3200-EFA0-39929B3715D7}"/>
          </ac:spMkLst>
        </pc:spChg>
        <pc:grpChg chg="mod">
          <ac:chgData name="Martine Klovholt Siggerud" userId="41977762-9bf0-408d-9151-79aeb0aaf34b" providerId="ADAL" clId="{0804CA7E-D226-8E4C-8B06-BA1EBC72C7EF}" dt="2022-10-31T09:52:41.895" v="626" actId="1076"/>
          <ac:grpSpMkLst>
            <pc:docMk/>
            <pc:sldMk cId="107721675" sldId="1134"/>
            <ac:grpSpMk id="5" creationId="{F90CCB6A-6FB2-9116-308E-FD4AD7350472}"/>
          </ac:grpSpMkLst>
        </pc:grpChg>
        <pc:grpChg chg="mod">
          <ac:chgData name="Martine Klovholt Siggerud" userId="41977762-9bf0-408d-9151-79aeb0aaf34b" providerId="ADAL" clId="{0804CA7E-D226-8E4C-8B06-BA1EBC72C7EF}" dt="2022-10-31T09:52:41.895" v="626" actId="1076"/>
          <ac:grpSpMkLst>
            <pc:docMk/>
            <pc:sldMk cId="107721675" sldId="1134"/>
            <ac:grpSpMk id="8" creationId="{1E1547A5-3855-E597-D89C-A9F7962A1136}"/>
          </ac:grpSpMkLst>
        </pc:grpChg>
        <pc:cxnChg chg="mod">
          <ac:chgData name="Martine Klovholt Siggerud" userId="41977762-9bf0-408d-9151-79aeb0aaf34b" providerId="ADAL" clId="{0804CA7E-D226-8E4C-8B06-BA1EBC72C7EF}" dt="2022-10-31T09:52:41.895" v="626" actId="1076"/>
          <ac:cxnSpMkLst>
            <pc:docMk/>
            <pc:sldMk cId="107721675" sldId="1134"/>
            <ac:cxnSpMk id="28" creationId="{74AA3733-3BDC-688F-F7D9-5A5DDB6FBB3D}"/>
          </ac:cxnSpMkLst>
        </pc:cxnChg>
      </pc:sldChg>
      <pc:sldChg chg="add del">
        <pc:chgData name="Martine Klovholt Siggerud" userId="41977762-9bf0-408d-9151-79aeb0aaf34b" providerId="ADAL" clId="{0804CA7E-D226-8E4C-8B06-BA1EBC72C7EF}" dt="2022-10-17T12:38:04.488" v="101" actId="2696"/>
        <pc:sldMkLst>
          <pc:docMk/>
          <pc:sldMk cId="1751440860" sldId="1134"/>
        </pc:sldMkLst>
      </pc:sldChg>
      <pc:sldChg chg="add del">
        <pc:chgData name="Martine Klovholt Siggerud" userId="41977762-9bf0-408d-9151-79aeb0aaf34b" providerId="ADAL" clId="{0804CA7E-D226-8E4C-8B06-BA1EBC72C7EF}" dt="2022-10-17T12:40:55.345" v="146" actId="2696"/>
        <pc:sldMkLst>
          <pc:docMk/>
          <pc:sldMk cId="3270299872" sldId="1134"/>
        </pc:sldMkLst>
      </pc:sldChg>
      <pc:sldChg chg="addSp delSp modSp add del">
        <pc:chgData name="Martine Klovholt Siggerud" userId="41977762-9bf0-408d-9151-79aeb0aaf34b" providerId="ADAL" clId="{0804CA7E-D226-8E4C-8B06-BA1EBC72C7EF}" dt="2022-10-17T12:49:34.672" v="214" actId="2696"/>
        <pc:sldMkLst>
          <pc:docMk/>
          <pc:sldMk cId="3647709946" sldId="1134"/>
        </pc:sldMkLst>
        <pc:spChg chg="add del">
          <ac:chgData name="Martine Klovholt Siggerud" userId="41977762-9bf0-408d-9151-79aeb0aaf34b" providerId="ADAL" clId="{0804CA7E-D226-8E4C-8B06-BA1EBC72C7EF}" dt="2022-10-17T12:47:22.508" v="170" actId="478"/>
          <ac:spMkLst>
            <pc:docMk/>
            <pc:sldMk cId="3647709946" sldId="1134"/>
            <ac:spMk id="18" creationId="{2D738EF4-7DC7-031D-24BE-F9F790435771}"/>
          </ac:spMkLst>
        </pc:spChg>
        <pc:spChg chg="add del">
          <ac:chgData name="Martine Klovholt Siggerud" userId="41977762-9bf0-408d-9151-79aeb0aaf34b" providerId="ADAL" clId="{0804CA7E-D226-8E4C-8B06-BA1EBC72C7EF}" dt="2022-10-17T12:47:22.508" v="170" actId="478"/>
          <ac:spMkLst>
            <pc:docMk/>
            <pc:sldMk cId="3647709946" sldId="1134"/>
            <ac:spMk id="19" creationId="{BD723275-0C19-1EA5-C830-40218637E4A4}"/>
          </ac:spMkLst>
        </pc:spChg>
        <pc:spChg chg="add del">
          <ac:chgData name="Martine Klovholt Siggerud" userId="41977762-9bf0-408d-9151-79aeb0aaf34b" providerId="ADAL" clId="{0804CA7E-D226-8E4C-8B06-BA1EBC72C7EF}" dt="2022-10-17T12:47:22.508" v="170" actId="478"/>
          <ac:spMkLst>
            <pc:docMk/>
            <pc:sldMk cId="3647709946" sldId="1134"/>
            <ac:spMk id="20" creationId="{9A6426D4-155E-67AD-50B4-5EFF81450D17}"/>
          </ac:spMkLst>
        </pc:spChg>
        <pc:cxnChg chg="mod">
          <ac:chgData name="Martine Klovholt Siggerud" userId="41977762-9bf0-408d-9151-79aeb0aaf34b" providerId="ADAL" clId="{0804CA7E-D226-8E4C-8B06-BA1EBC72C7EF}" dt="2022-10-17T12:47:21.992" v="169" actId="1076"/>
          <ac:cxnSpMkLst>
            <pc:docMk/>
            <pc:sldMk cId="3647709946" sldId="1134"/>
            <ac:cxnSpMk id="21" creationId="{84D63070-70E5-0C54-3408-9B56C4F2CF2F}"/>
          </ac:cxnSpMkLst>
        </pc:cxnChg>
        <pc:cxnChg chg="mod">
          <ac:chgData name="Martine Klovholt Siggerud" userId="41977762-9bf0-408d-9151-79aeb0aaf34b" providerId="ADAL" clId="{0804CA7E-D226-8E4C-8B06-BA1EBC72C7EF}" dt="2022-10-17T12:47:21.447" v="167" actId="1076"/>
          <ac:cxnSpMkLst>
            <pc:docMk/>
            <pc:sldMk cId="3647709946" sldId="1134"/>
            <ac:cxnSpMk id="22" creationId="{CEE7BAA9-8665-4764-1C9E-5A76DBE6EDF3}"/>
          </ac:cxnSpMkLst>
        </pc:cxnChg>
        <pc:cxnChg chg="mod">
          <ac:chgData name="Martine Klovholt Siggerud" userId="41977762-9bf0-408d-9151-79aeb0aaf34b" providerId="ADAL" clId="{0804CA7E-D226-8E4C-8B06-BA1EBC72C7EF}" dt="2022-10-17T12:47:21.701" v="168" actId="1076"/>
          <ac:cxnSpMkLst>
            <pc:docMk/>
            <pc:sldMk cId="3647709946" sldId="1134"/>
            <ac:cxnSpMk id="23" creationId="{A198EA53-03DC-E1A6-99F1-0C2C72176862}"/>
          </ac:cxnSpMkLst>
        </pc:cxnChg>
      </pc:sldChg>
      <pc:sldChg chg="addSp delSp modSp add del mod">
        <pc:chgData name="Martine Klovholt Siggerud" userId="41977762-9bf0-408d-9151-79aeb0aaf34b" providerId="ADAL" clId="{0804CA7E-D226-8E4C-8B06-BA1EBC72C7EF}" dt="2022-10-18T06:50:51.923" v="563" actId="2696"/>
        <pc:sldMkLst>
          <pc:docMk/>
          <pc:sldMk cId="3795041854" sldId="1134"/>
        </pc:sldMkLst>
        <pc:spChg chg="add del">
          <ac:chgData name="Martine Klovholt Siggerud" userId="41977762-9bf0-408d-9151-79aeb0aaf34b" providerId="ADAL" clId="{0804CA7E-D226-8E4C-8B06-BA1EBC72C7EF}" dt="2022-10-18T06:46:51.789" v="419" actId="478"/>
          <ac:spMkLst>
            <pc:docMk/>
            <pc:sldMk cId="3795041854" sldId="1134"/>
            <ac:spMk id="3" creationId="{466AE16D-03B3-9B39-5F4B-2266297173DE}"/>
          </ac:spMkLst>
        </pc:spChg>
        <pc:picChg chg="mod modCrop">
          <ac:chgData name="Martine Klovholt Siggerud" userId="41977762-9bf0-408d-9151-79aeb0aaf34b" providerId="ADAL" clId="{0804CA7E-D226-8E4C-8B06-BA1EBC72C7EF}" dt="2022-10-18T06:50:47.508" v="562" actId="732"/>
          <ac:picMkLst>
            <pc:docMk/>
            <pc:sldMk cId="3795041854" sldId="1134"/>
            <ac:picMk id="47" creationId="{557145BA-60F4-DF43-9046-EE314A0F46B9}"/>
          </ac:picMkLst>
        </pc:picChg>
        <pc:cxnChg chg="add del mod">
          <ac:chgData name="Martine Klovholt Siggerud" userId="41977762-9bf0-408d-9151-79aeb0aaf34b" providerId="ADAL" clId="{0804CA7E-D226-8E4C-8B06-BA1EBC72C7EF}" dt="2022-10-18T06:47:19.182" v="425" actId="478"/>
          <ac:cxnSpMkLst>
            <pc:docMk/>
            <pc:sldMk cId="3795041854" sldId="1134"/>
            <ac:cxnSpMk id="5" creationId="{C86CED23-CD9A-39C6-9AD6-E4BF2FC417C9}"/>
          </ac:cxnSpMkLst>
        </pc:cxnChg>
      </pc:sldChg>
      <pc:sldChg chg="modSp add mod">
        <pc:chgData name="Martine Klovholt Siggerud" userId="41977762-9bf0-408d-9151-79aeb0aaf34b" providerId="ADAL" clId="{0804CA7E-D226-8E4C-8B06-BA1EBC72C7EF}" dt="2022-10-31T09:40:45.792" v="622" actId="1076"/>
        <pc:sldMkLst>
          <pc:docMk/>
          <pc:sldMk cId="1527317605" sldId="1135"/>
        </pc:sldMkLst>
        <pc:spChg chg="mod">
          <ac:chgData name="Martine Klovholt Siggerud" userId="41977762-9bf0-408d-9151-79aeb0aaf34b" providerId="ADAL" clId="{0804CA7E-D226-8E4C-8B06-BA1EBC72C7EF}" dt="2022-10-31T09:40:21.414" v="619" actId="1076"/>
          <ac:spMkLst>
            <pc:docMk/>
            <pc:sldMk cId="1527317605" sldId="1135"/>
            <ac:spMk id="63" creationId="{92C2F067-94D5-C885-4E09-AF3655EF6D1A}"/>
          </ac:spMkLst>
        </pc:spChg>
        <pc:spChg chg="mod">
          <ac:chgData name="Martine Klovholt Siggerud" userId="41977762-9bf0-408d-9151-79aeb0aaf34b" providerId="ADAL" clId="{0804CA7E-D226-8E4C-8B06-BA1EBC72C7EF}" dt="2022-10-31T09:40:21.414" v="619" actId="1076"/>
          <ac:spMkLst>
            <pc:docMk/>
            <pc:sldMk cId="1527317605" sldId="1135"/>
            <ac:spMk id="64" creationId="{5D4FA059-A20F-51BA-324C-FA633B3CE4EB}"/>
          </ac:spMkLst>
        </pc:spChg>
        <pc:spChg chg="mod">
          <ac:chgData name="Martine Klovholt Siggerud" userId="41977762-9bf0-408d-9151-79aeb0aaf34b" providerId="ADAL" clId="{0804CA7E-D226-8E4C-8B06-BA1EBC72C7EF}" dt="2022-10-31T09:40:29.109" v="620" actId="1076"/>
          <ac:spMkLst>
            <pc:docMk/>
            <pc:sldMk cId="1527317605" sldId="1135"/>
            <ac:spMk id="65" creationId="{2378C472-7424-3508-6434-9C2C379A3BF0}"/>
          </ac:spMkLst>
        </pc:spChg>
        <pc:spChg chg="mod">
          <ac:chgData name="Martine Klovholt Siggerud" userId="41977762-9bf0-408d-9151-79aeb0aaf34b" providerId="ADAL" clId="{0804CA7E-D226-8E4C-8B06-BA1EBC72C7EF}" dt="2022-10-31T09:40:29.109" v="620" actId="1076"/>
          <ac:spMkLst>
            <pc:docMk/>
            <pc:sldMk cId="1527317605" sldId="1135"/>
            <ac:spMk id="66" creationId="{14538021-1EC2-C206-A4BF-1E41217549C1}"/>
          </ac:spMkLst>
        </pc:spChg>
        <pc:spChg chg="mod">
          <ac:chgData name="Martine Klovholt Siggerud" userId="41977762-9bf0-408d-9151-79aeb0aaf34b" providerId="ADAL" clId="{0804CA7E-D226-8E4C-8B06-BA1EBC72C7EF}" dt="2022-10-31T09:40:45.792" v="622" actId="1076"/>
          <ac:spMkLst>
            <pc:docMk/>
            <pc:sldMk cId="1527317605" sldId="1135"/>
            <ac:spMk id="67" creationId="{F39D07B2-9605-C484-9C60-5C46D13EC2C9}"/>
          </ac:spMkLst>
        </pc:spChg>
        <pc:picChg chg="mod">
          <ac:chgData name="Martine Klovholt Siggerud" userId="41977762-9bf0-408d-9151-79aeb0aaf34b" providerId="ADAL" clId="{0804CA7E-D226-8E4C-8B06-BA1EBC72C7EF}" dt="2022-10-31T09:40:38.914" v="621" actId="14100"/>
          <ac:picMkLst>
            <pc:docMk/>
            <pc:sldMk cId="1527317605" sldId="1135"/>
            <ac:picMk id="68" creationId="{16FDECA0-7C27-282F-AA30-E28479FFEFC1}"/>
          </ac:picMkLst>
        </pc:picChg>
      </pc:sldChg>
      <pc:sldChg chg="add del">
        <pc:chgData name="Martine Klovholt Siggerud" userId="41977762-9bf0-408d-9151-79aeb0aaf34b" providerId="ADAL" clId="{0804CA7E-D226-8E4C-8B06-BA1EBC72C7EF}" dt="2022-10-18T05:54:31.037" v="246" actId="2696"/>
        <pc:sldMkLst>
          <pc:docMk/>
          <pc:sldMk cId="3252044176" sldId="1135"/>
        </pc:sldMkLst>
      </pc:sldChg>
      <pc:sldChg chg="add del">
        <pc:chgData name="Martine Klovholt Siggerud" userId="41977762-9bf0-408d-9151-79aeb0aaf34b" providerId="ADAL" clId="{0804CA7E-D226-8E4C-8B06-BA1EBC72C7EF}" dt="2022-10-18T06:39:31.859" v="384" actId="2696"/>
        <pc:sldMkLst>
          <pc:docMk/>
          <pc:sldMk cId="3833762622" sldId="11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6D3418-77A3-434E-BE73-C46545A73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1A8F7-FE09-4BE7-89CB-4DF93534B1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DE83-0B0C-4E33-BFC9-B1A1C3EE4C42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E384F-163F-49AD-A73C-8FE0357887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9B8F-2A88-496A-894E-15FBA4C2E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DE7C-1C79-4F3F-86B7-F07967D9B2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41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C29EA-7484-E14B-9516-38EBDF34E646}" type="datetimeFigureOut">
              <a:rPr lang="en-NO" smtClean="0"/>
              <a:t>11/9/22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54D6-CB8C-4E42-9441-4B5286CADE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256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318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3539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860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748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016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1762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381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1689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6151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34183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401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2601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40126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33488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071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025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7031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1685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063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1575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64550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54D6-CB8C-4E42-9441-4B5286CADE7E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940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D05BA0C-ECF3-314C-AC5D-DFA4BE37B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3550" r="62403" b="11489"/>
          <a:stretch/>
        </p:blipFill>
        <p:spPr>
          <a:xfrm>
            <a:off x="5353200" y="129600"/>
            <a:ext cx="6727228" cy="678928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8920"/>
            <a:ext cx="7736813" cy="13677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7DA2F09-4223-544E-9547-D2C19BF7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648D0C-031A-644F-A5E0-D18B42C8D6DB}"/>
              </a:ext>
            </a:extLst>
          </p:cNvPr>
          <p:cNvSpPr/>
          <p:nvPr userDrawn="1"/>
        </p:nvSpPr>
        <p:spPr>
          <a:xfrm>
            <a:off x="191344" y="129600"/>
            <a:ext cx="1378694" cy="56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A7ED50B-EC68-8924-F270-9CE761F70C61}"/>
              </a:ext>
            </a:extLst>
          </p:cNvPr>
          <p:cNvSpPr txBox="1"/>
          <p:nvPr userDrawn="1"/>
        </p:nvSpPr>
        <p:spPr>
          <a:xfrm>
            <a:off x="279399" y="149635"/>
            <a:ext cx="4586111" cy="327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">
                <a:solidFill>
                  <a:srgbClr val="ED0000"/>
                </a:solidFill>
                <a:latin typeface="Innovation Norway" panose="020B0500030000000000" pitchFamily="34" charset="77"/>
              </a:rPr>
              <a:t>Kompetanseprogram for handels- og servicenæringen</a:t>
            </a:r>
          </a:p>
        </p:txBody>
      </p:sp>
    </p:spTree>
    <p:extLst>
      <p:ext uri="{BB962C8B-B14F-4D97-AF65-F5344CB8AC3E}">
        <p14:creationId xmlns:p14="http://schemas.microsoft.com/office/powerpoint/2010/main" val="1917959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6030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60301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Stor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2F1FCF6-3F03-8945-8FC6-6D32EB1C8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3700" y="2757600"/>
            <a:ext cx="5165725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Stor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571CD4-6F12-C245-8258-5F250D1EF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3701" y="1476000"/>
            <a:ext cx="517357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95F957C-775B-5045-94A0-E926C926F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2410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152462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2757600"/>
            <a:ext cx="5152363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88000" indent="-288000">
              <a:lnSpc>
                <a:spcPct val="90000"/>
              </a:lnSpc>
              <a:spcBef>
                <a:spcPts val="800"/>
              </a:spcBef>
              <a:buClr>
                <a:srgbClr val="ED0000"/>
              </a:buClr>
              <a:buSzPct val="100000"/>
              <a:buFont typeface="+mj-lt"/>
              <a:buAutoNum type="arabicPeriod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Tall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42801" y="2757600"/>
            <a:ext cx="5152364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88000" indent="-288000">
              <a:lnSpc>
                <a:spcPct val="90000"/>
              </a:lnSpc>
              <a:spcBef>
                <a:spcPts val="800"/>
              </a:spcBef>
              <a:buClr>
                <a:srgbClr val="ED0000"/>
              </a:buClr>
              <a:buSzPct val="100000"/>
              <a:buFont typeface="+mj-lt"/>
              <a:buAutoNum type="arabicPeriod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Tall</a:t>
            </a:r>
            <a:endParaRPr lang="en-NO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D5C422-7CED-1C4E-AF41-2A4CFD094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F65946-F39E-2549-9850-8EBA232E4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162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152462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2757600"/>
            <a:ext cx="5152363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2000" y="2757600"/>
            <a:ext cx="5177425" cy="3579450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D5C422-7CED-1C4E-AF41-2A4CFD094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F189FBE-6AAE-2845-B778-9212B24EE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641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Mellomheading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4767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47671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3701" y="1476000"/>
            <a:ext cx="5147671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4CD28-237D-F94B-80E0-BBC0AA60D6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8000" y="4068000"/>
            <a:ext cx="5152363" cy="2270100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559E95A-95B4-324E-9408-BB2050BEE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2800" y="2757600"/>
            <a:ext cx="5147671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8845A54-7AB8-6A4E-A72C-61D1F027E4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3700" y="4068000"/>
            <a:ext cx="5146771" cy="2270100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4E26988-4D6D-EB4C-B988-1ABB8039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7671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onn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386331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2757600"/>
            <a:ext cx="3863313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1313" y="2757600"/>
            <a:ext cx="3873500" cy="3557952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80E76F-BC40-E84B-BD18-96BFDE8E2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28000" y="2757600"/>
            <a:ext cx="3873500" cy="3558899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718E25F-CCB7-D644-904D-EA689E119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754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lonner_Mellomheading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6527800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FE899-61B9-6942-A307-1CEAB2D6BA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000" y="4067999"/>
            <a:ext cx="3863313" cy="235502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1EBFDA1-78A2-4E44-B500-8F6E4A54D2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8000" y="4067999"/>
            <a:ext cx="3863313" cy="2355025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67B7BE91-AEA7-F745-B395-30ADDFFF60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2757600"/>
            <a:ext cx="3854516" cy="129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 sz="3000"/>
            </a:lvl2pPr>
            <a:lvl3pPr marL="914400" indent="0">
              <a:buFontTx/>
              <a:buNone/>
              <a:defRPr sz="3000"/>
            </a:lvl3pPr>
            <a:lvl4pPr marL="1371600" indent="0">
              <a:buFontTx/>
              <a:buNone/>
              <a:defRPr sz="3000"/>
            </a:lvl4pPr>
            <a:lvl5pPr marL="1828800" indent="0">
              <a:buFontTx/>
              <a:buNone/>
              <a:defRPr sz="3000"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A7D7011-1CF0-9044-BB1C-18436A6A6C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000" y="2757600"/>
            <a:ext cx="3854516" cy="12965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 sz="3000"/>
            </a:lvl2pPr>
            <a:lvl3pPr marL="914400" indent="0">
              <a:buFontTx/>
              <a:buNone/>
              <a:defRPr sz="3000"/>
            </a:lvl3pPr>
            <a:lvl4pPr marL="1371600" indent="0">
              <a:buFontTx/>
              <a:buNone/>
              <a:defRPr sz="3000"/>
            </a:lvl4pPr>
            <a:lvl5pPr marL="1828800" indent="0">
              <a:buFontTx/>
              <a:buNone/>
              <a:defRPr sz="3000"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BA3E777-D117-4F44-BA72-53CB27CD4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000" y="2757600"/>
            <a:ext cx="3891486" cy="1250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 sz="3000"/>
            </a:lvl2pPr>
            <a:lvl3pPr marL="914400" indent="0">
              <a:buFontTx/>
              <a:buNone/>
              <a:defRPr sz="3000"/>
            </a:lvl3pPr>
            <a:lvl4pPr marL="1371600" indent="0">
              <a:buFontTx/>
              <a:buNone/>
              <a:defRPr sz="3000"/>
            </a:lvl4pPr>
            <a:lvl5pPr marL="1828800" indent="0">
              <a:buFontTx/>
              <a:buNone/>
              <a:defRPr sz="3000"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39581A9-4C58-8542-945C-D12CF8EB24A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28000" y="4068000"/>
            <a:ext cx="3919536" cy="2355024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A23B563-5ED9-AC4C-923B-DB6E65D0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739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4799888" cy="13031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9C2F65-3D8C-474D-817E-D26C8FEBC0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323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106F19A-2D8C-0546-AE74-5611A64A1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8E08837-635A-8E41-A3F8-EF00780F19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000" y="2790000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Legg inn </a:t>
            </a:r>
            <a:r>
              <a:rPr lang="en-GB" err="1"/>
              <a:t>bilde</a:t>
            </a:r>
            <a:r>
              <a:rPr lang="en-GB"/>
              <a:t>/ikon/</a:t>
            </a:r>
            <a:r>
              <a:rPr lang="en-GB" err="1"/>
              <a:t>figur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kolonne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6BCF552-AB7E-7942-8D59-5497B59BBCA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732000" y="2782534"/>
            <a:ext cx="5177425" cy="364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Bilde</a:t>
            </a:r>
          </a:p>
          <a:p>
            <a:r>
              <a:rPr lang="en-GB"/>
              <a:t>Ikon</a:t>
            </a:r>
          </a:p>
          <a:p>
            <a:r>
              <a:rPr lang="en-GB" err="1"/>
              <a:t>Figur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0D7164-8D45-9143-899C-4E0ACBEF0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52363" cy="3548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79CE8AE-E3E1-0241-B73E-2C16AD3EC7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3B81E85-D533-3048-BEA6-D25599D20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5402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Mellomheading_Bulle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0D7164-8D45-9143-899C-4E0ACBEF0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1" y="2757600"/>
            <a:ext cx="5152362" cy="887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2F23DCE-9820-D942-A9FD-48EFE0709126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288000" y="4068000"/>
            <a:ext cx="5152363" cy="225708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A29F6C2-EC8A-D145-A306-3FF374077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CE9F63D-61B0-5142-9F67-D09B2609BF0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732000" y="2782534"/>
            <a:ext cx="5177425" cy="364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Bilde</a:t>
            </a:r>
          </a:p>
          <a:p>
            <a:r>
              <a:rPr lang="en-GB"/>
              <a:t>Ikon</a:t>
            </a:r>
          </a:p>
          <a:p>
            <a:r>
              <a:rPr lang="en-GB" err="1"/>
              <a:t>Figur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632F904-0255-754C-90DC-4BD4439DAF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1" y="1476000"/>
            <a:ext cx="4908616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Bulle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172000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0D7164-8D45-9143-899C-4E0ACBEF0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52363" cy="3548275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spcBef>
                <a:spcPts val="800"/>
              </a:spcBef>
              <a:buFont typeface="Wingdings" pitchFamily="2" charset="2"/>
              <a:buChar char="§"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Bullet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440123C-A317-F34A-8DED-BB0B0CC66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8A8EBE1-98CE-734A-816E-3D095DBCB813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732000" y="2782534"/>
            <a:ext cx="5177425" cy="3640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Bilde</a:t>
            </a:r>
          </a:p>
          <a:p>
            <a:r>
              <a:rPr lang="en-GB"/>
              <a:t>Ikon</a:t>
            </a:r>
          </a:p>
          <a:p>
            <a:r>
              <a:rPr lang="en-GB" err="1"/>
              <a:t>Figur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9B41F0F-5E12-844B-A170-70A762C700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1" y="1476000"/>
            <a:ext cx="5174624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4D674F-E85B-4DC6-96F6-C60796E7A1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000" y="2790000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Legg inn </a:t>
            </a:r>
            <a:r>
              <a:rPr lang="en-GB" err="1"/>
              <a:t>bilde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1813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308E174-6B21-054D-BE2E-9E9CB6D0C1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323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7DA2F09-4223-544E-9547-D2C19BF7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79550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636912"/>
            <a:ext cx="11621425" cy="3528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100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682415-0026-614D-901F-928832319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1" y="1476000"/>
            <a:ext cx="51720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990046-3397-874A-B01B-73C4CF1CA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1568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124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682415-0026-614D-901F-928832319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F96291C-6329-7744-89F4-0B64C2B3A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5200" y="2736000"/>
            <a:ext cx="9027450" cy="1322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3618EB-843B-5148-88B5-89563BB7D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5200" y="4028400"/>
            <a:ext cx="9027450" cy="1322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3250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0C563-C0D5-3142-9958-9F8C5140BDEB}"/>
              </a:ext>
            </a:extLst>
          </p:cNvPr>
          <p:cNvSpPr/>
          <p:nvPr userDrawn="1"/>
        </p:nvSpPr>
        <p:spPr>
          <a:xfrm>
            <a:off x="6096649" y="3701426"/>
            <a:ext cx="5813999" cy="2738518"/>
          </a:xfrm>
          <a:prstGeom prst="rect">
            <a:avLst/>
          </a:prstGeom>
          <a:solidFill>
            <a:srgbClr val="3A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93CEC-A3B1-F84A-B4BE-D9050F110540}"/>
              </a:ext>
            </a:extLst>
          </p:cNvPr>
          <p:cNvSpPr/>
          <p:nvPr userDrawn="1"/>
        </p:nvSpPr>
        <p:spPr>
          <a:xfrm>
            <a:off x="287917" y="3701426"/>
            <a:ext cx="5813999" cy="2721599"/>
          </a:xfrm>
          <a:prstGeom prst="rect">
            <a:avLst/>
          </a:prstGeom>
          <a:solidFill>
            <a:srgbClr val="D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18FB-039D-3E40-A8AC-C04DBD032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56" y="4041785"/>
            <a:ext cx="5241601" cy="21955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BCB9E9-E34F-C24B-A96B-E2D0B8383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9" y="4045247"/>
            <a:ext cx="5215607" cy="21920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FC199A-0478-D64D-9A08-7EEE148BD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52363" cy="13250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18FB-039D-3E40-A8AC-C04DBD032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17" y="4041785"/>
            <a:ext cx="5241601" cy="21955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BCB9E9-E34F-C24B-A96B-E2D0B8383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4175" y="4041785"/>
            <a:ext cx="5215607" cy="21920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0900A-FB62-2B40-B468-D3B5A3EFBC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pps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860698"/>
            <a:ext cx="6888120" cy="9922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93CEC-A3B1-F84A-B4BE-D9050F110540}"/>
              </a:ext>
            </a:extLst>
          </p:cNvPr>
          <p:cNvSpPr/>
          <p:nvPr userDrawn="1"/>
        </p:nvSpPr>
        <p:spPr>
          <a:xfrm>
            <a:off x="287917" y="2786064"/>
            <a:ext cx="11621508" cy="3636962"/>
          </a:xfrm>
          <a:prstGeom prst="rect">
            <a:avLst/>
          </a:prstGeom>
          <a:solidFill>
            <a:srgbClr val="D6F6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18FB-039D-3E40-A8AC-C04DBD032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55" y="3068960"/>
            <a:ext cx="11203775" cy="881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BCB9E9-E34F-C24B-A96B-E2D0B8383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17" y="1465097"/>
            <a:ext cx="5152363" cy="3956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036053C-70F7-3C4F-9EEB-9DFCFF240D80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580856" y="4076700"/>
            <a:ext cx="11203776" cy="224838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0353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4B037-F7C6-EC41-9D93-8B1CA3F5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682415-0026-614D-901F-928832319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16423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F6B868-7DC1-8E4D-BF87-98FC123D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28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_Kapit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0D482B7-4EFA-0947-BFAF-BF0465F30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1282037" cy="13031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4000"/>
            </a:lvl1pPr>
          </a:lstStyle>
          <a:p>
            <a:r>
              <a:rPr lang="en-GB"/>
              <a:t>1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ED116-CB82-4741-A533-7E1BA882D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401" y="1440000"/>
            <a:ext cx="4947648" cy="1304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Overskrift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270882-D727-9D49-BBB9-349E0638F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2353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B1F45F9-155A-2941-A54C-C577BCDFC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71C34E3-8836-D846-B429-B0DE25917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000" y="2790000"/>
            <a:ext cx="11621425" cy="363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342900" indent="-342900" algn="l">
              <a:buFont typeface="Wingdings" pitchFamily="2" charset="2"/>
              <a:buChar char="§"/>
              <a:defRPr/>
            </a:lvl1pPr>
          </a:lstStyle>
          <a:p>
            <a:r>
              <a:rPr lang="en-GB"/>
              <a:t>Legg inn </a:t>
            </a:r>
            <a:r>
              <a:rPr lang="en-GB" err="1"/>
              <a:t>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6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11621425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20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81A611-356F-FA40-9258-920F4481A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2416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Stor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6430"/>
            <a:ext cx="11621425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Stor</a:t>
            </a:r>
            <a:r>
              <a:rPr lang="en-GB"/>
              <a:t> </a:t>
            </a:r>
            <a:r>
              <a:rPr lang="en-GB" err="1"/>
              <a:t>tekst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2000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DFF3380-2D36-6448-97B9-C0AA5F68F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856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C2BD-BC1F-7E4B-A5F3-0C5178C32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1440000"/>
            <a:ext cx="5087920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EEB20C7-D1B2-CD42-A6BD-4DB60008F9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7425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DC43E-8822-3840-B8B6-759F2E276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2757600"/>
            <a:ext cx="11621425" cy="35941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spcBef>
                <a:spcPts val="800"/>
              </a:spcBef>
              <a:defRPr sz="1800"/>
            </a:lvl1pPr>
            <a:lvl2pPr marL="216000" indent="-216000">
              <a:spcBef>
                <a:spcPts val="400"/>
              </a:spcBef>
              <a:spcAft>
                <a:spcPts val="100"/>
              </a:spcAft>
              <a:defRPr/>
            </a:lvl2pPr>
            <a:lvl3pPr marL="432000" indent="-216000">
              <a:spcBef>
                <a:spcPts val="800"/>
              </a:spcBef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45230F-C62D-D24D-BDE9-D3271B517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03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Mellomheading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7200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1" y="2757600"/>
            <a:ext cx="11618624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4CD28-237D-F94B-80E0-BBC0AA60D6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8000" y="4068000"/>
            <a:ext cx="11618624" cy="2335026"/>
          </a:xfrm>
          <a:prstGeom prst="rect">
            <a:avLst/>
          </a:prstGeom>
        </p:spPr>
        <p:txBody>
          <a:bodyPr wrap="square" lIns="0" tIns="0" rIns="0" bIns="0"/>
          <a:lstStyle>
            <a:lvl1pPr marL="216000" indent="-216000">
              <a:spcBef>
                <a:spcPts val="800"/>
              </a:spcBef>
              <a:buClr>
                <a:srgbClr val="ED0000"/>
              </a:buClr>
              <a:buSzPct val="120000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Bullet</a:t>
            </a:r>
            <a:endParaRPr lang="en-NO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855BEDE-651F-B44F-845C-6BEBF889E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1306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onne_Mellomheading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224363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1" y="2757600"/>
            <a:ext cx="11618624" cy="128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5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Mellomheading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3FFB8-383F-4B4F-B592-ED3A019C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1999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4CD28-237D-F94B-80E0-BBC0AA60D6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8000" y="4068000"/>
            <a:ext cx="11627268" cy="2270100"/>
          </a:xfrm>
          <a:prstGeom prst="rect">
            <a:avLst/>
          </a:prstGeom>
        </p:spPr>
        <p:txBody>
          <a:bodyPr wrap="square" lIns="0" tIns="0" rIns="0" bIns="0"/>
          <a:lstStyle>
            <a:lvl1pPr marL="288000" indent="-288000">
              <a:spcBef>
                <a:spcPts val="800"/>
              </a:spcBef>
              <a:buClr>
                <a:srgbClr val="ED0000"/>
              </a:buClr>
              <a:buSzPct val="100000"/>
              <a:buFont typeface="+mj-lt"/>
              <a:buAutoNum type="arabicPeriod"/>
              <a:defRPr sz="1800"/>
            </a:lvl1pPr>
            <a:lvl2pPr>
              <a:buClr>
                <a:srgbClr val="ED0000"/>
              </a:buClr>
              <a:defRPr/>
            </a:lvl2pPr>
            <a:lvl3pPr>
              <a:buClr>
                <a:srgbClr val="ED0000"/>
              </a:buClr>
              <a:defRPr/>
            </a:lvl3pPr>
            <a:lvl4pPr>
              <a:buClr>
                <a:srgbClr val="ED0000"/>
              </a:buClr>
              <a:defRPr/>
            </a:lvl4pPr>
            <a:lvl5pPr>
              <a:buClr>
                <a:srgbClr val="ED0000"/>
              </a:buClr>
              <a:defRPr/>
            </a:lvl5pPr>
          </a:lstStyle>
          <a:p>
            <a:pPr lvl="0"/>
            <a:r>
              <a:rPr lang="en-GB"/>
              <a:t>Tall</a:t>
            </a:r>
            <a:endParaRPr lang="en-NO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CAC9F2C-CCFC-EE48-8FBF-65EFDBE9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6534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onner_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E94-6735-8C4E-98CE-7F0A8D61B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440000"/>
            <a:ext cx="5172001" cy="1288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/>
            </a:lvl1pPr>
          </a:lstStyle>
          <a:p>
            <a:r>
              <a:rPr lang="en-GB" err="1"/>
              <a:t>Overskrift</a:t>
            </a:r>
            <a:endParaRPr lang="en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8B948-C259-2D49-93AA-B7C013A53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757600"/>
            <a:ext cx="5172001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2F1FCF6-3F03-8945-8FC6-6D32EB1C8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2001" y="2757600"/>
            <a:ext cx="517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err="1"/>
              <a:t>Brødtekst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8B327-9020-0047-A456-8D74DA031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2000" y="1476000"/>
            <a:ext cx="5179857" cy="12890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ED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Kapittelnummer</a:t>
            </a:r>
            <a:r>
              <a:rPr lang="en-GB"/>
              <a:t>, </a:t>
            </a:r>
            <a:r>
              <a:rPr lang="en-GB" err="1"/>
              <a:t>tekst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14D6CAD-70E2-834B-90A8-953674576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70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538DF4-AAE0-EB47-881A-034B02C9036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115200"/>
            <a:ext cx="1252263" cy="5377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EB9D3-F96F-534F-99CA-F352079AE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ED0000"/>
                </a:solidFill>
                <a:latin typeface="Innovation Norway" panose="020B0500030000000000" pitchFamily="34" charset="77"/>
              </a:defRPr>
            </a:lvl1pPr>
          </a:lstStyle>
          <a:p>
            <a:fld id="{2E283CC0-345D-D343-82F3-FFB8D624F07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52546-0374-304C-9CAA-B21B9ACB13FB}"/>
              </a:ext>
            </a:extLst>
          </p:cNvPr>
          <p:cNvSpPr txBox="1"/>
          <p:nvPr userDrawn="1"/>
        </p:nvSpPr>
        <p:spPr>
          <a:xfrm>
            <a:off x="279400" y="6534000"/>
            <a:ext cx="2607516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NO" sz="1000">
                <a:latin typeface="Innovation Norway" panose="020B0500030000000000" pitchFamily="34" charset="77"/>
              </a:rPr>
              <a:t>www.innovasjonnorge.no</a:t>
            </a:r>
          </a:p>
        </p:txBody>
      </p:sp>
    </p:spTree>
    <p:extLst>
      <p:ext uri="{BB962C8B-B14F-4D97-AF65-F5344CB8AC3E}">
        <p14:creationId xmlns:p14="http://schemas.microsoft.com/office/powerpoint/2010/main" val="36988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89" r:id="rId2"/>
    <p:sldLayoutId id="2147483706" r:id="rId3"/>
    <p:sldLayoutId id="2147483691" r:id="rId4"/>
    <p:sldLayoutId id="2147483716" r:id="rId5"/>
    <p:sldLayoutId id="2147483704" r:id="rId6"/>
    <p:sldLayoutId id="2147483729" r:id="rId7"/>
    <p:sldLayoutId id="2147483724" r:id="rId8"/>
    <p:sldLayoutId id="2147483710" r:id="rId9"/>
    <p:sldLayoutId id="2147483717" r:id="rId10"/>
    <p:sldLayoutId id="2147483728" r:id="rId11"/>
    <p:sldLayoutId id="2147483707" r:id="rId12"/>
    <p:sldLayoutId id="2147483727" r:id="rId13"/>
    <p:sldLayoutId id="2147483708" r:id="rId14"/>
    <p:sldLayoutId id="2147483711" r:id="rId15"/>
    <p:sldLayoutId id="2147483718" r:id="rId16"/>
    <p:sldLayoutId id="2147483715" r:id="rId17"/>
    <p:sldLayoutId id="2147483726" r:id="rId18"/>
    <p:sldLayoutId id="2147483722" r:id="rId19"/>
    <p:sldLayoutId id="2147483730" r:id="rId20"/>
    <p:sldLayoutId id="2147483732" r:id="rId21"/>
    <p:sldLayoutId id="2147483733" r:id="rId22"/>
    <p:sldLayoutId id="2147483735" r:id="rId23"/>
    <p:sldLayoutId id="2147483734" r:id="rId24"/>
    <p:sldLayoutId id="2147483725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nnovation Norway" panose="020B0500030000000000" pitchFamily="34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ED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9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D0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Innovation Norway" panose="020B050003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1" userDrawn="1">
          <p15:clr>
            <a:srgbClr val="F26B43"/>
          </p15:clr>
        </p15:guide>
        <p15:guide id="2" pos="176" userDrawn="1">
          <p15:clr>
            <a:srgbClr val="F26B43"/>
          </p15:clr>
        </p15:guide>
        <p15:guide id="4" pos="6683" userDrawn="1">
          <p15:clr>
            <a:srgbClr val="F26B43"/>
          </p15:clr>
        </p15:guide>
        <p15:guide id="5" orient="horz" pos="4192" userDrawn="1">
          <p15:clr>
            <a:srgbClr val="F26B43"/>
          </p15:clr>
        </p15:guide>
        <p15:guide id="6" orient="horz" pos="1755" userDrawn="1">
          <p15:clr>
            <a:srgbClr val="F26B43"/>
          </p15:clr>
        </p15:guide>
        <p15:guide id="7" orient="horz" pos="120" userDrawn="1">
          <p15:clr>
            <a:srgbClr val="F26B43"/>
          </p15:clr>
        </p15:guide>
        <p15:guide id="8" pos="7502" userDrawn="1">
          <p15:clr>
            <a:srgbClr val="F26B43"/>
          </p15:clr>
        </p15:guide>
        <p15:guide id="9" pos="5869" userDrawn="1">
          <p15:clr>
            <a:srgbClr val="F26B43"/>
          </p15:clr>
        </p15:guide>
        <p15:guide id="10" pos="5055" userDrawn="1">
          <p15:clr>
            <a:srgbClr val="F26B43"/>
          </p15:clr>
        </p15:guide>
        <p15:guide id="11" pos="4242" userDrawn="1">
          <p15:clr>
            <a:srgbClr val="F26B43"/>
          </p15:clr>
        </p15:guide>
        <p15:guide id="12" pos="989" userDrawn="1">
          <p15:clr>
            <a:srgbClr val="F26B43"/>
          </p15:clr>
        </p15:guide>
        <p15:guide id="13" pos="1802" userDrawn="1">
          <p15:clr>
            <a:srgbClr val="F26B43"/>
          </p15:clr>
        </p15:guide>
        <p15:guide id="14" pos="2615" userDrawn="1">
          <p15:clr>
            <a:srgbClr val="F26B43"/>
          </p15:clr>
        </p15:guide>
        <p15:guide id="15" pos="3427" userDrawn="1">
          <p15:clr>
            <a:srgbClr val="F26B43"/>
          </p15:clr>
        </p15:guide>
        <p15:guide id="16" orient="horz" pos="942" userDrawn="1">
          <p15:clr>
            <a:srgbClr val="F26B43"/>
          </p15:clr>
        </p15:guide>
        <p15:guide id="17" orient="horz" pos="2568" userDrawn="1">
          <p15:clr>
            <a:srgbClr val="F26B43"/>
          </p15:clr>
        </p15:guide>
        <p15:guide id="18" orient="horz" pos="3379" userDrawn="1">
          <p15:clr>
            <a:srgbClr val="F26B43"/>
          </p15:clr>
        </p15:guide>
        <p15:guide id="19" orient="horz" pos="40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docid=MMt4X4PzSkGAJM&amp;tbnid=5CFMSgvDaxjJsM:&amp;ved=0CAgQjRwwAA&amp;url=http://en.wikipedia.org/wiki/Steve_Jobs&amp;ei=4I-AUtjjG6zD4wSg1oDQBA&amp;psig=AFQjCNGA3f4AhKLhExtiEAeMUVqsnmq3gw&amp;ust=138424355263191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1D7B6-F2DF-8842-A2F6-27AB2F20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708920"/>
            <a:ext cx="5367570" cy="1367780"/>
          </a:xfrm>
        </p:spPr>
        <p:txBody>
          <a:bodyPr/>
          <a:lstStyle/>
          <a:p>
            <a:r>
              <a:rPr lang="nb-NO">
                <a:latin typeface="Innovation Norway"/>
              </a:rPr>
              <a:t>Suksessformel </a:t>
            </a:r>
            <a:br>
              <a:rPr lang="nb-NO">
                <a:latin typeface="Innovation Norway"/>
              </a:rPr>
            </a:br>
            <a:r>
              <a:rPr lang="nb-NO">
                <a:latin typeface="Innovation Norway"/>
              </a:rPr>
              <a:t>– fem fundamenter</a:t>
            </a:r>
            <a:endParaRPr lang="en-NO">
              <a:solidFill>
                <a:srgbClr val="FF0000"/>
              </a:solidFill>
              <a:latin typeface="Innovation Norway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E39D4-839C-604A-BCDE-373A1B69D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</a:t>
            </a:fld>
            <a:endParaRPr lang="en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870CE-EFA2-BF47-893D-0F2551388115}"/>
              </a:ext>
            </a:extLst>
          </p:cNvPr>
          <p:cNvSpPr/>
          <p:nvPr/>
        </p:nvSpPr>
        <p:spPr>
          <a:xfrm>
            <a:off x="288000" y="3753772"/>
            <a:ext cx="109600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nb-NO">
              <a:latin typeface="Innovation Norway" panose="020B0500030000000000" pitchFamily="34" charset="77"/>
            </a:endParaRPr>
          </a:p>
          <a:p>
            <a:r>
              <a:rPr lang="nb-NO">
                <a:latin typeface="Innovation Norway" panose="020B0500030000000000" pitchFamily="34" charset="77"/>
              </a:rPr>
              <a:t>[Sted, dato]</a:t>
            </a:r>
            <a:endParaRPr lang="en-NO">
              <a:latin typeface="Innovation Norway" panose="020B050003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043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021-FA65-E442-AABA-5B73BAC8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Behov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EF3D-319E-BF41-8A63-298A674D61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Hva er egentlig behovet?</a:t>
            </a:r>
          </a:p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84CA-1706-1249-A4BA-C5E252D7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10</a:t>
            </a:fld>
            <a:endParaRPr lang="en-NO"/>
          </a:p>
        </p:txBody>
      </p:sp>
      <p:pic>
        <p:nvPicPr>
          <p:cNvPr id="9" name="Bilde 3">
            <a:extLst>
              <a:ext uri="{FF2B5EF4-FFF2-40B4-BE49-F238E27FC236}">
                <a16:creationId xmlns:a16="http://schemas.microsoft.com/office/drawing/2014/main" id="{8E115C71-7FFF-DC62-9792-48DDAD77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15" y="1495425"/>
            <a:ext cx="738473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2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021-FA65-E442-AABA-5B73BAC8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Løsningens verdi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EF3D-319E-BF41-8A63-298A674D61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Vet jeg at min løsning dekker et behov?</a:t>
            </a:r>
          </a:p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84CA-1706-1249-A4BA-C5E252D7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11</a:t>
            </a:fld>
            <a:endParaRPr lang="en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2D9877E5-7367-A60A-0855-F889544C9159}"/>
              </a:ext>
            </a:extLst>
          </p:cNvPr>
          <p:cNvSpPr txBox="1">
            <a:spLocks/>
          </p:cNvSpPr>
          <p:nvPr/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ED0000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283CC0-345D-D343-82F3-FFB8D624F077}" type="slidenum">
              <a:rPr lang="en-NO" smtClean="0"/>
              <a:pPr/>
              <a:t>11</a:t>
            </a:fld>
            <a:endParaRPr lang="en-NO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1264575D-EC62-A98E-5440-7CC05D27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531" y="478514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4638069F-C57B-DA68-4250-311A95DE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39" y="460796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417AC6F8-F840-024A-23EE-60B19F15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134" y="524578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D42B1A2F-2351-0D39-9466-B98EE24F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187" y="523406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FA97F72D-C586-A848-D756-43D1D299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999" y="3349070"/>
            <a:ext cx="2286000" cy="1905000"/>
          </a:xfrm>
          <a:prstGeom prst="rect">
            <a:avLst/>
          </a:prstGeom>
          <a:noFill/>
          <a:ln w="38100">
            <a:solidFill>
              <a:srgbClr val="3AFF8F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51" name="Text Box 27">
            <a:extLst>
              <a:ext uri="{FF2B5EF4-FFF2-40B4-BE49-F238E27FC236}">
                <a16:creationId xmlns:a16="http://schemas.microsoft.com/office/drawing/2014/main" id="{33C3450D-71DA-FEE4-54E7-7898461E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987" y="3371709"/>
            <a:ext cx="147001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500" b="1">
                <a:latin typeface="Innovation Norway" panose="020B0500030000000000" pitchFamily="34" charset="77"/>
                <a:ea typeface="+mn-ea"/>
                <a:cs typeface="+mn-cs"/>
              </a:rPr>
              <a:t>Løsninger</a:t>
            </a:r>
            <a:endParaRPr lang="en-US" altLang="nb-NO" sz="2500" b="1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624B2A65-04B2-0339-69D8-393EEE67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302" y="436604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A7975B1A-9396-7820-B8F0-C3E4F81B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342" y="4589371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1" name="Oval 13">
            <a:extLst>
              <a:ext uri="{FF2B5EF4-FFF2-40B4-BE49-F238E27FC236}">
                <a16:creationId xmlns:a16="http://schemas.microsoft.com/office/drawing/2014/main" id="{5B15595B-BD53-F9B9-2E69-E03243FD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862" y="519596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2" name="Oval 13">
            <a:extLst>
              <a:ext uri="{FF2B5EF4-FFF2-40B4-BE49-F238E27FC236}">
                <a16:creationId xmlns:a16="http://schemas.microsoft.com/office/drawing/2014/main" id="{A4AD0878-AECA-7A75-78C1-1981789D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732" y="5825444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3" name="Oval 13">
            <a:extLst>
              <a:ext uri="{FF2B5EF4-FFF2-40B4-BE49-F238E27FC236}">
                <a16:creationId xmlns:a16="http://schemas.microsoft.com/office/drawing/2014/main" id="{568C3921-57C5-3636-F715-E28374B2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391" y="5825444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4" name="Oval 13">
            <a:extLst>
              <a:ext uri="{FF2B5EF4-FFF2-40B4-BE49-F238E27FC236}">
                <a16:creationId xmlns:a16="http://schemas.microsoft.com/office/drawing/2014/main" id="{13316D25-4E93-493C-0C59-311E1183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591" y="3704311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5" name="Oval 13">
            <a:extLst>
              <a:ext uri="{FF2B5EF4-FFF2-40B4-BE49-F238E27FC236}">
                <a16:creationId xmlns:a16="http://schemas.microsoft.com/office/drawing/2014/main" id="{A3036530-76AD-F54C-8BB2-AF18337E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670" y="591551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6" name="Oval 13">
            <a:extLst>
              <a:ext uri="{FF2B5EF4-FFF2-40B4-BE49-F238E27FC236}">
                <a16:creationId xmlns:a16="http://schemas.microsoft.com/office/drawing/2014/main" id="{116D61F6-D3BF-3081-42F5-6C6274A0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502" y="6312759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  <p:sp>
        <p:nvSpPr>
          <p:cNvPr id="67" name="Text Box 27">
            <a:extLst>
              <a:ext uri="{FF2B5EF4-FFF2-40B4-BE49-F238E27FC236}">
                <a16:creationId xmlns:a16="http://schemas.microsoft.com/office/drawing/2014/main" id="{7D95A0D8-A20C-03B8-B512-8DD568A5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961" y="2728800"/>
            <a:ext cx="10220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500" b="1">
                <a:latin typeface="Innovation Norway" panose="020B0500030000000000" pitchFamily="34" charset="77"/>
                <a:ea typeface="+mn-ea"/>
                <a:cs typeface="+mn-cs"/>
              </a:rPr>
              <a:t>Behov</a:t>
            </a:r>
            <a:endParaRPr lang="en-US" altLang="nb-NO" sz="2500" b="1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47A3A89F-EA80-8913-2D73-6283A6D2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847" y="434370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b-NO" altLang="nb-NO" sz="1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021-FA65-E442-AABA-5B73BAC8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Løsningens verdi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EF3D-319E-BF41-8A63-298A674D61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Vet jeg at min løsning dekker et behov?</a:t>
            </a:r>
          </a:p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84CA-1706-1249-A4BA-C5E252D7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12</a:t>
            </a:fld>
            <a:endParaRPr lang="en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2D9877E5-7367-A60A-0855-F889544C9159}"/>
              </a:ext>
            </a:extLst>
          </p:cNvPr>
          <p:cNvSpPr txBox="1">
            <a:spLocks/>
          </p:cNvSpPr>
          <p:nvPr/>
        </p:nvSpPr>
        <p:spPr>
          <a:xfrm>
            <a:off x="10920536" y="6540649"/>
            <a:ext cx="98608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ED0000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283CC0-345D-D343-82F3-FFB8D624F077}" type="slidenum">
              <a:rPr lang="en-NO" smtClean="0"/>
              <a:pPr/>
              <a:t>12</a:t>
            </a:fld>
            <a:endParaRPr lang="en-NO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F90CCB6A-6FB2-9116-308E-FD4AD7350472}"/>
              </a:ext>
            </a:extLst>
          </p:cNvPr>
          <p:cNvGrpSpPr/>
          <p:nvPr/>
        </p:nvGrpSpPr>
        <p:grpSpPr>
          <a:xfrm>
            <a:off x="6855730" y="2789020"/>
            <a:ext cx="3672408" cy="2766668"/>
            <a:chOff x="4819481" y="3656356"/>
            <a:chExt cx="3672408" cy="2766668"/>
          </a:xfrm>
        </p:grpSpPr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47E9197-428B-4133-927F-56C1D078E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001" y="4076699"/>
              <a:ext cx="2564812" cy="2346325"/>
            </a:xfrm>
            <a:prstGeom prst="rect">
              <a:avLst/>
            </a:prstGeom>
            <a:noFill/>
            <a:ln w="38100">
              <a:solidFill>
                <a:srgbClr val="3AFF8F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8D0080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300"/>
                </a:spcBef>
                <a:buClr>
                  <a:srgbClr val="8D0080"/>
                </a:buClr>
                <a:buSzPct val="9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00"/>
                </a:spcBef>
                <a:buClr>
                  <a:srgbClr val="8D0080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50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50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nb-NO" altLang="nb-NO" sz="1800">
                <a:cs typeface="Arial" pitchFamily="34" charset="0"/>
              </a:endParaRPr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1E1547A5-3855-E597-D89C-A9F7962A1136}"/>
                </a:ext>
              </a:extLst>
            </p:cNvPr>
            <p:cNvGrpSpPr/>
            <p:nvPr/>
          </p:nvGrpSpPr>
          <p:grpSpPr>
            <a:xfrm>
              <a:off x="4819481" y="3656356"/>
              <a:ext cx="3672408" cy="2616133"/>
              <a:chOff x="5896840" y="3772826"/>
              <a:chExt cx="3672408" cy="2616133"/>
            </a:xfrm>
          </p:grpSpPr>
          <p:sp>
            <p:nvSpPr>
              <p:cNvPr id="9" name="Oval 13">
                <a:extLst>
                  <a:ext uri="{FF2B5EF4-FFF2-40B4-BE49-F238E27FC236}">
                    <a16:creationId xmlns:a16="http://schemas.microsoft.com/office/drawing/2014/main" id="{79D56D50-C1A5-E7DA-33F1-96AD348F4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1531" y="4785148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0" name="Oval 14">
                <a:extLst>
                  <a:ext uri="{FF2B5EF4-FFF2-40B4-BE49-F238E27FC236}">
                    <a16:creationId xmlns:a16="http://schemas.microsoft.com/office/drawing/2014/main" id="{FB451369-CFEF-B4FE-5F8A-991D7922A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4639" y="4607965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C0AD1653-A462-261C-44F4-4DC116EB6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5134" y="5245788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12BC8435-EDED-F6F2-6105-25C9D8792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2187" y="5234065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232A8FFC-AAB0-3231-8BC5-740B184EC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0302" y="3772826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4CD257-2F45-5717-C3C9-CEF2437E9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872" y="5352810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5989BC2E-02CF-7CF0-9AF7-95A21D796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1862" y="5195965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0" name="Oval 13">
                <a:extLst>
                  <a:ext uri="{FF2B5EF4-FFF2-40B4-BE49-F238E27FC236}">
                    <a16:creationId xmlns:a16="http://schemas.microsoft.com/office/drawing/2014/main" id="{173D2FAA-54C6-CF7C-74F5-1A63FA3FC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3048" y="5825444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1" name="Oval 13">
                <a:extLst>
                  <a:ext uri="{FF2B5EF4-FFF2-40B4-BE49-F238E27FC236}">
                    <a16:creationId xmlns:a16="http://schemas.microsoft.com/office/drawing/2014/main" id="{B98E3584-1B03-934F-B1C3-CC15CC300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3391" y="5825444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A223953B-EF06-FF7C-F636-C9F8C129E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6840" y="5915516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7158E6F1-9B30-CC6B-32A2-B5E6D04D8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502" y="6312759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5" name="Oval 13">
                <a:extLst>
                  <a:ext uri="{FF2B5EF4-FFF2-40B4-BE49-F238E27FC236}">
                    <a16:creationId xmlns:a16="http://schemas.microsoft.com/office/drawing/2014/main" id="{9F5F71FB-9E86-0C62-9FCB-D5D34350D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5847" y="4343703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</p:grpSp>
      </p:grpSp>
      <p:sp>
        <p:nvSpPr>
          <p:cNvPr id="26" name="Text Box 27">
            <a:extLst>
              <a:ext uri="{FF2B5EF4-FFF2-40B4-BE49-F238E27FC236}">
                <a16:creationId xmlns:a16="http://schemas.microsoft.com/office/drawing/2014/main" id="{E618D574-4E16-BDCE-5C6C-C5B20531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3179" y="5945971"/>
            <a:ext cx="1290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500" b="1">
                <a:latin typeface="Innovation Norway" panose="020B0500030000000000" pitchFamily="34" charset="77"/>
                <a:ea typeface="+mn-ea"/>
                <a:cs typeface="+mn-cs"/>
              </a:rPr>
              <a:t>Løsning</a:t>
            </a:r>
            <a:endParaRPr lang="en-US" altLang="nb-NO" sz="2500" b="1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96F695D7-C94E-3200-EFA0-39929B37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945971"/>
            <a:ext cx="105830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2500" b="1">
                <a:latin typeface="Innovation Norway" panose="020B0500030000000000" pitchFamily="34" charset="77"/>
                <a:ea typeface="+mn-ea"/>
                <a:cs typeface="+mn-cs"/>
              </a:rPr>
              <a:t>Behov</a:t>
            </a:r>
            <a:endParaRPr lang="en-US" altLang="nb-NO" sz="2500" b="1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cxnSp>
        <p:nvCxnSpPr>
          <p:cNvPr id="28" name="Rett pil 27">
            <a:extLst>
              <a:ext uri="{FF2B5EF4-FFF2-40B4-BE49-F238E27FC236}">
                <a16:creationId xmlns:a16="http://schemas.microsoft.com/office/drawing/2014/main" id="{74AA3733-3BDC-688F-F7D9-5A5DDB6FBB3D}"/>
              </a:ext>
            </a:extLst>
          </p:cNvPr>
          <p:cNvCxnSpPr>
            <a:cxnSpLocks/>
          </p:cNvCxnSpPr>
          <p:nvPr/>
        </p:nvCxnSpPr>
        <p:spPr>
          <a:xfrm>
            <a:off x="7484058" y="6207581"/>
            <a:ext cx="232468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FD4F-21C1-F24F-B7F5-DC0B5B9FC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6444000" cy="3548275"/>
          </a:xfrm>
        </p:spPr>
        <p:txBody>
          <a:bodyPr/>
          <a:lstStyle/>
          <a:p>
            <a:pPr>
              <a:buSzPct val="120000"/>
              <a:buNone/>
            </a:pPr>
            <a:r>
              <a:rPr lang="nb-NO" altLang="nb-NO" sz="2500"/>
              <a:t>Noen kjennetegn</a:t>
            </a:r>
            <a:r>
              <a:rPr lang="nb-NO" altLang="nb-NO"/>
              <a:t>:</a:t>
            </a:r>
          </a:p>
          <a:p>
            <a:pPr>
              <a:buSzPct val="120000"/>
            </a:pPr>
            <a:r>
              <a:rPr lang="nb-NO" altLang="nb-NO"/>
              <a:t>Pådrivere tør å gjøre det de brenner for.</a:t>
            </a:r>
          </a:p>
          <a:p>
            <a:pPr>
              <a:buSzPct val="120000"/>
            </a:pPr>
            <a:r>
              <a:rPr lang="nb-NO" altLang="nb-NO"/>
              <a:t>Pådrivere tør å gå andre veier.</a:t>
            </a:r>
          </a:p>
          <a:p>
            <a:pPr>
              <a:buSzPct val="120000"/>
            </a:pPr>
            <a:r>
              <a:rPr lang="nb-NO" altLang="nb-NO"/>
              <a:t>Pådrivere lar ikke frykt stoppe dem.</a:t>
            </a:r>
          </a:p>
          <a:p>
            <a:pPr>
              <a:buSzPct val="120000"/>
            </a:pPr>
            <a:r>
              <a:rPr lang="nb-NO" altLang="nb-NO"/>
              <a:t>Pådrivere ser alltid en utvei.</a:t>
            </a:r>
          </a:p>
          <a:p>
            <a:pPr>
              <a:buSzPct val="120000"/>
            </a:pPr>
            <a:r>
              <a:rPr lang="nb-NO" altLang="nb-NO"/>
              <a:t>Pådrivere gir seg aldri.</a:t>
            </a:r>
          </a:p>
          <a:p>
            <a:pPr>
              <a:buSzPct val="120000"/>
            </a:pPr>
            <a:endParaRPr lang="nb-NO" altLang="nb-NO"/>
          </a:p>
          <a:p>
            <a:pPr>
              <a:buSzPct val="120000"/>
            </a:pP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1EDE2-14B8-254F-BC1B-4C248B3CF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13</a:t>
            </a:fld>
            <a:endParaRPr lang="en-NO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EA1ED95C-C2EC-2054-712D-916C2E146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000">
                <a:solidFill>
                  <a:srgbClr val="FF0000"/>
                </a:solidFill>
              </a:rPr>
              <a:t>Er du genuint opptatt av å lykkes </a:t>
            </a:r>
            <a:br>
              <a:rPr lang="nb-NO" sz="2000">
                <a:solidFill>
                  <a:srgbClr val="FF0000"/>
                </a:solidFill>
              </a:rPr>
            </a:br>
            <a:r>
              <a:rPr lang="nb-NO" sz="2000">
                <a:solidFill>
                  <a:srgbClr val="FF0000"/>
                </a:solidFill>
              </a:rPr>
              <a:t>med dette prosjektet?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30E690-8AED-1D91-88D9-DD69E3B9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9029038" cy="1288800"/>
          </a:xfrm>
        </p:spPr>
        <p:txBody>
          <a:bodyPr/>
          <a:lstStyle/>
          <a:p>
            <a:r>
              <a:rPr lang="nb-NO"/>
              <a:t>Pådriver</a:t>
            </a:r>
            <a:endParaRPr lang="en-NO" sz="200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C7836B95-027F-B63F-554E-F3629F68A4D5}"/>
              </a:ext>
            </a:extLst>
          </p:cNvPr>
          <p:cNvGrpSpPr/>
          <p:nvPr/>
        </p:nvGrpSpPr>
        <p:grpSpPr>
          <a:xfrm>
            <a:off x="6732001" y="2762933"/>
            <a:ext cx="4188536" cy="3826488"/>
            <a:chOff x="8171743" y="3298542"/>
            <a:chExt cx="3624425" cy="3311138"/>
          </a:xfrm>
        </p:grpSpPr>
        <p:pic>
          <p:nvPicPr>
            <p:cNvPr id="11" name="Picture 6" descr="http://upload.wikimedia.org/wikipedia/commons/b/b9/Steve_Jobs_Headshot_2010-CROP.jpg">
              <a:hlinkClick r:id="rId3"/>
              <a:extLst>
                <a:ext uri="{FF2B5EF4-FFF2-40B4-BE49-F238E27FC236}">
                  <a16:creationId xmlns:a16="http://schemas.microsoft.com/office/drawing/2014/main" id="{1ED68E49-163A-F4FA-A14E-E2DB95EAC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612" y="5027282"/>
              <a:ext cx="1614734" cy="158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FE6CEA93-217B-B87D-EF60-F179E0480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1743" y="3300467"/>
              <a:ext cx="1566731" cy="1582398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CD80D025-6ED3-C661-D35F-BFD36C85E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4979" y="3298542"/>
              <a:ext cx="1901189" cy="1584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9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C93DC42C-B4BC-9A47-ACD0-1B5E7231D14C}"/>
              </a:ext>
            </a:extLst>
          </p:cNvPr>
          <p:cNvSpPr txBox="1">
            <a:spLocks/>
          </p:cNvSpPr>
          <p:nvPr/>
        </p:nvSpPr>
        <p:spPr>
          <a:xfrm>
            <a:off x="262230" y="2759553"/>
            <a:ext cx="6469770" cy="340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9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spcBef>
                <a:spcPts val="800"/>
              </a:spcBef>
              <a:buSzPct val="120000"/>
            </a:pPr>
            <a:r>
              <a:rPr lang="nb-NO" sz="1800"/>
              <a:t>Trenger du å ha med flere enn bare deg selv? Ja!</a:t>
            </a:r>
          </a:p>
          <a:p>
            <a:pPr marL="216000" indent="-216000">
              <a:spcBef>
                <a:spcPts val="800"/>
              </a:spcBef>
              <a:buSzPct val="120000"/>
            </a:pPr>
            <a:r>
              <a:rPr lang="nb-NO" sz="1800"/>
              <a:t>Et team i forbindelse med den prosessen dere skal inn i nå, er to eller flere som arbeider sammen for å skape en ny og bedre løsning for kunden.</a:t>
            </a:r>
          </a:p>
          <a:p>
            <a:pPr marL="216000" indent="-216000">
              <a:spcBef>
                <a:spcPts val="800"/>
              </a:spcBef>
              <a:buSzPct val="120000"/>
            </a:pPr>
            <a:endParaRPr lang="nb-NO" sz="1800"/>
          </a:p>
          <a:p>
            <a:pPr marL="216000" indent="-216000">
              <a:spcBef>
                <a:spcPts val="800"/>
              </a:spcBef>
              <a:buSzPct val="120000"/>
            </a:pPr>
            <a:endParaRPr lang="nb-NO" sz="1800"/>
          </a:p>
          <a:p>
            <a:pPr marL="216000" indent="-216000">
              <a:spcBef>
                <a:spcPts val="800"/>
              </a:spcBef>
              <a:buNone/>
            </a:pPr>
            <a:endParaRPr lang="nb-NO" sz="1800"/>
          </a:p>
          <a:p>
            <a:pPr marL="216000" indent="-216000">
              <a:spcBef>
                <a:spcPts val="800"/>
              </a:spcBef>
              <a:buNone/>
            </a:pPr>
            <a:endParaRPr lang="nb-NO" sz="1800"/>
          </a:p>
          <a:p>
            <a:pPr marL="216000" indent="-216000">
              <a:spcBef>
                <a:spcPts val="800"/>
              </a:spcBef>
              <a:buNone/>
            </a:pPr>
            <a:endParaRPr lang="nb-NO" sz="1800"/>
          </a:p>
          <a:p>
            <a:pPr marL="216000" indent="-216000">
              <a:spcBef>
                <a:spcPts val="800"/>
              </a:spcBef>
              <a:buNone/>
            </a:pPr>
            <a:endParaRPr lang="nb-NO" sz="1800"/>
          </a:p>
          <a:p>
            <a:pPr marL="216000" indent="-216000">
              <a:spcBef>
                <a:spcPts val="800"/>
              </a:spcBef>
            </a:pPr>
            <a:endParaRPr lang="nb-NO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3DFF7-44BC-A548-9D06-17530EEA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6071476" cy="1052896"/>
          </a:xfrm>
        </p:spPr>
        <p:txBody>
          <a:bodyPr/>
          <a:lstStyle/>
          <a:p>
            <a:r>
              <a:rPr lang="nb-NO"/>
              <a:t>Team</a:t>
            </a:r>
            <a:endParaRPr lang="en-NO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2AFF3-780B-BA40-A6AE-4CF2B89DD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14</a:t>
            </a:fld>
            <a:endParaRPr lang="en-NO"/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4AD5F120-52AC-808E-0B68-E91D3E795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000">
                <a:solidFill>
                  <a:srgbClr val="FF0000"/>
                </a:solidFill>
              </a:rPr>
              <a:t>Har teamet riktig kompetanse?</a:t>
            </a:r>
            <a:endParaRPr lang="nb-NO"/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2FCD8288-4572-188A-2FD7-C36F61A5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999" y="2793675"/>
            <a:ext cx="3629349" cy="36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C93DC42C-B4BC-9A47-ACD0-1B5E7231D14C}"/>
              </a:ext>
            </a:extLst>
          </p:cNvPr>
          <p:cNvSpPr txBox="1">
            <a:spLocks/>
          </p:cNvSpPr>
          <p:nvPr/>
        </p:nvSpPr>
        <p:spPr>
          <a:xfrm>
            <a:off x="262230" y="2759553"/>
            <a:ext cx="6469770" cy="340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9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spcBef>
                <a:spcPts val="800"/>
              </a:spcBef>
              <a:buSzPct val="120000"/>
            </a:pPr>
            <a:r>
              <a:rPr lang="nb-NO" sz="1800"/>
              <a:t>Ressurser, som tid, penger og handlefrihet</a:t>
            </a:r>
          </a:p>
          <a:p>
            <a:pPr marL="216000" indent="-216000">
              <a:spcBef>
                <a:spcPts val="800"/>
              </a:spcBef>
              <a:buSzPct val="120000"/>
            </a:pPr>
            <a:r>
              <a:rPr lang="nb-NO" sz="1800"/>
              <a:t>Kultur og tradisjon</a:t>
            </a:r>
          </a:p>
          <a:p>
            <a:pPr marL="216000" indent="-216000">
              <a:spcBef>
                <a:spcPts val="800"/>
              </a:spcBef>
              <a:buSzPct val="120000"/>
            </a:pPr>
            <a:r>
              <a:rPr lang="nb-NO" sz="1800"/>
              <a:t>Styret</a:t>
            </a:r>
          </a:p>
          <a:p>
            <a:pPr marL="216000" indent="-216000">
              <a:spcBef>
                <a:spcPts val="800"/>
              </a:spcBef>
              <a:buSzPct val="120000"/>
            </a:pPr>
            <a:r>
              <a:rPr lang="nb-NO" sz="1800"/>
              <a:t>Andre støttespillere og allierte</a:t>
            </a:r>
          </a:p>
          <a:p>
            <a:pPr marL="216000" indent="-216000">
              <a:spcBef>
                <a:spcPts val="800"/>
              </a:spcBef>
              <a:buNone/>
            </a:pPr>
            <a:endParaRPr lang="nb-NO" sz="2500"/>
          </a:p>
          <a:p>
            <a:pPr marL="216000" indent="-216000">
              <a:spcBef>
                <a:spcPts val="800"/>
              </a:spcBef>
              <a:buNone/>
            </a:pPr>
            <a:endParaRPr lang="nb-NO" sz="2500"/>
          </a:p>
          <a:p>
            <a:pPr marL="216000" indent="-216000">
              <a:spcBef>
                <a:spcPts val="800"/>
              </a:spcBef>
            </a:pPr>
            <a:endParaRPr lang="nb-NO" sz="2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3DFF7-44BC-A548-9D06-17530EEA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6071476" cy="1052896"/>
          </a:xfrm>
        </p:spPr>
        <p:txBody>
          <a:bodyPr/>
          <a:lstStyle/>
          <a:p>
            <a:r>
              <a:rPr lang="nb-NO"/>
              <a:t>Forankring</a:t>
            </a:r>
            <a:endParaRPr lang="en-NO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2AFF3-780B-BA40-A6AE-4CF2B89DD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15</a:t>
            </a:fld>
            <a:endParaRPr lang="en-NO"/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4AD5F120-52AC-808E-0B68-E91D3E795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000" y="1476000"/>
            <a:ext cx="4871958" cy="1283835"/>
          </a:xfrm>
        </p:spPr>
        <p:txBody>
          <a:bodyPr/>
          <a:lstStyle/>
          <a:p>
            <a:r>
              <a:rPr lang="nb-NO" sz="2000">
                <a:solidFill>
                  <a:srgbClr val="FF0000"/>
                </a:solidFill>
              </a:rPr>
              <a:t>Hvem må involveres og hvordan skal det gjøres, for å lykkes med prosjektet?</a:t>
            </a:r>
            <a:endParaRPr lang="nb-NO"/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2FCD8288-4572-188A-2FD7-C36F61A5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999" y="2793675"/>
            <a:ext cx="3629349" cy="36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6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021-FA65-E442-AABA-5B73BAC8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B-L-T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84CA-1706-1249-A4BA-C5E252D7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16</a:t>
            </a:fld>
            <a:endParaRPr lang="en-NO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00324F69-96D2-DC19-03CC-EF5A00194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Verdens enkleste og mest robuste innovasjonsverktøy.</a:t>
            </a:r>
            <a:endParaRPr lang="en-NO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87B07852-6A99-DB09-6180-BA7D04EBEE16}"/>
              </a:ext>
            </a:extLst>
          </p:cNvPr>
          <p:cNvGrpSpPr/>
          <p:nvPr/>
        </p:nvGrpSpPr>
        <p:grpSpPr>
          <a:xfrm>
            <a:off x="2513970" y="2810497"/>
            <a:ext cx="7164059" cy="3612201"/>
            <a:chOff x="4160203" y="3428628"/>
            <a:chExt cx="3891145" cy="2607222"/>
          </a:xfrm>
        </p:grpSpPr>
        <p:cxnSp>
          <p:nvCxnSpPr>
            <p:cNvPr id="3" name="Rett pil 9">
              <a:extLst>
                <a:ext uri="{FF2B5EF4-FFF2-40B4-BE49-F238E27FC236}">
                  <a16:creationId xmlns:a16="http://schemas.microsoft.com/office/drawing/2014/main" id="{5733FB6B-7005-CB93-D9C0-DCE2D497CF64}"/>
                </a:ext>
              </a:extLst>
            </p:cNvPr>
            <p:cNvCxnSpPr>
              <a:cxnSpLocks noChangeShapeType="1"/>
              <a:endCxn id="13" idx="0"/>
            </p:cNvCxnSpPr>
            <p:nvPr/>
          </p:nvCxnSpPr>
          <p:spPr bwMode="auto">
            <a:xfrm>
              <a:off x="6732000" y="4076700"/>
              <a:ext cx="673530" cy="129801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Rett pil 10">
              <a:extLst>
                <a:ext uri="{FF2B5EF4-FFF2-40B4-BE49-F238E27FC236}">
                  <a16:creationId xmlns:a16="http://schemas.microsoft.com/office/drawing/2014/main" id="{2A7E9A90-7AF3-54E9-F115-429682D2BB58}"/>
                </a:ext>
              </a:extLst>
            </p:cNvPr>
            <p:cNvCxnSpPr>
              <a:cxnSpLocks noChangeShapeType="1"/>
              <a:stCxn id="15" idx="0"/>
            </p:cNvCxnSpPr>
            <p:nvPr/>
          </p:nvCxnSpPr>
          <p:spPr bwMode="auto">
            <a:xfrm flipV="1">
              <a:off x="4806022" y="4076700"/>
              <a:ext cx="634341" cy="13110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Rett pil 11">
              <a:extLst>
                <a:ext uri="{FF2B5EF4-FFF2-40B4-BE49-F238E27FC236}">
                  <a16:creationId xmlns:a16="http://schemas.microsoft.com/office/drawing/2014/main" id="{939F472F-BDC5-DE08-AE1E-9B8B1C777027}"/>
                </a:ext>
              </a:extLst>
            </p:cNvPr>
            <p:cNvCxnSpPr>
              <a:cxnSpLocks noChangeShapeType="1"/>
              <a:stCxn id="13" idx="1"/>
              <a:endCxn id="15" idx="3"/>
            </p:cNvCxnSpPr>
            <p:nvPr/>
          </p:nvCxnSpPr>
          <p:spPr bwMode="auto">
            <a:xfrm flipH="1">
              <a:off x="5451840" y="5698752"/>
              <a:ext cx="1307871" cy="1306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449031-48C6-F4F3-D47E-CFE34D9B143B}"/>
                </a:ext>
              </a:extLst>
            </p:cNvPr>
            <p:cNvSpPr/>
            <p:nvPr/>
          </p:nvSpPr>
          <p:spPr>
            <a:xfrm>
              <a:off x="5440363" y="3428628"/>
              <a:ext cx="1291637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Undertittel 7">
              <a:extLst>
                <a:ext uri="{FF2B5EF4-FFF2-40B4-BE49-F238E27FC236}">
                  <a16:creationId xmlns:a16="http://schemas.microsoft.com/office/drawing/2014/main" id="{AFAAC3EB-9284-AB7C-A9AA-A4CD62607AFD}"/>
                </a:ext>
              </a:extLst>
            </p:cNvPr>
            <p:cNvSpPr txBox="1">
              <a:spLocks/>
            </p:cNvSpPr>
            <p:nvPr/>
          </p:nvSpPr>
          <p:spPr>
            <a:xfrm>
              <a:off x="6010521" y="3663984"/>
              <a:ext cx="170957" cy="24904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D0000"/>
                </a:buClr>
                <a:buFont typeface="Wingdings" pitchFamily="2" charset="2"/>
                <a:buNone/>
                <a:defRPr sz="2000" kern="1200">
                  <a:solidFill>
                    <a:srgbClr val="ED0000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E2A0A1F-49DD-C01D-AFB3-1485BDF06B1A}"/>
                </a:ext>
              </a:extLst>
            </p:cNvPr>
            <p:cNvSpPr/>
            <p:nvPr/>
          </p:nvSpPr>
          <p:spPr>
            <a:xfrm>
              <a:off x="6759711" y="5374716"/>
              <a:ext cx="1291637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Undertittel 7">
              <a:extLst>
                <a:ext uri="{FF2B5EF4-FFF2-40B4-BE49-F238E27FC236}">
                  <a16:creationId xmlns:a16="http://schemas.microsoft.com/office/drawing/2014/main" id="{A948DD76-665F-1736-FB66-CE318EE0BAA8}"/>
                </a:ext>
              </a:extLst>
            </p:cNvPr>
            <p:cNvSpPr txBox="1">
              <a:spLocks/>
            </p:cNvSpPr>
            <p:nvPr/>
          </p:nvSpPr>
          <p:spPr>
            <a:xfrm>
              <a:off x="7329869" y="5610072"/>
              <a:ext cx="170957" cy="24904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D0000"/>
                </a:buClr>
                <a:buFont typeface="Wingdings" pitchFamily="2" charset="2"/>
                <a:buNone/>
                <a:defRPr sz="2000" kern="1200">
                  <a:solidFill>
                    <a:srgbClr val="ED0000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b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163D651-4306-97BE-80AA-070C9F731799}"/>
                </a:ext>
              </a:extLst>
            </p:cNvPr>
            <p:cNvSpPr/>
            <p:nvPr/>
          </p:nvSpPr>
          <p:spPr>
            <a:xfrm>
              <a:off x="4160203" y="5387778"/>
              <a:ext cx="1291637" cy="6480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Undertittel 7">
              <a:extLst>
                <a:ext uri="{FF2B5EF4-FFF2-40B4-BE49-F238E27FC236}">
                  <a16:creationId xmlns:a16="http://schemas.microsoft.com/office/drawing/2014/main" id="{6ED1F0B4-4EDB-3AB0-7810-84CF2FEC6CEA}"/>
                </a:ext>
              </a:extLst>
            </p:cNvPr>
            <p:cNvSpPr txBox="1">
              <a:spLocks/>
            </p:cNvSpPr>
            <p:nvPr/>
          </p:nvSpPr>
          <p:spPr>
            <a:xfrm>
              <a:off x="4730361" y="5623134"/>
              <a:ext cx="170957" cy="24904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ED0000"/>
                </a:buClr>
                <a:buFont typeface="Wingdings" pitchFamily="2" charset="2"/>
                <a:buNone/>
                <a:defRPr sz="2000" kern="1200">
                  <a:solidFill>
                    <a:srgbClr val="ED0000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0000"/>
                </a:buClr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Innovation Norway" panose="020B0500030000000000" pitchFamily="34" charset="77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b="1">
                  <a:solidFill>
                    <a:schemeClr val="bg1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82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EAD6-C58F-A743-BAE3-801D362D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1440000"/>
            <a:ext cx="11165701" cy="1288800"/>
          </a:xfrm>
        </p:spPr>
        <p:txBody>
          <a:bodyPr/>
          <a:lstStyle/>
          <a:p>
            <a:r>
              <a:rPr lang="nb-NO"/>
              <a:t>Mange runder kreves ofte for å finne den beste løsningen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098C-153E-1B42-A378-6EA7CFDCD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17</a:t>
            </a:fld>
            <a:endParaRPr lang="en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A21774B4-1A45-7C5F-4ECD-3E83F6E987C6}"/>
              </a:ext>
            </a:extLst>
          </p:cNvPr>
          <p:cNvGrpSpPr/>
          <p:nvPr/>
        </p:nvGrpSpPr>
        <p:grpSpPr>
          <a:xfrm>
            <a:off x="279400" y="3860890"/>
            <a:ext cx="1710212" cy="1694481"/>
            <a:chOff x="4621991" y="3450514"/>
            <a:chExt cx="3402822" cy="337152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CDFF57-4E49-79DC-84DD-64C47B2CD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000" y="3956115"/>
              <a:ext cx="2564813" cy="2466912"/>
            </a:xfrm>
            <a:prstGeom prst="rect">
              <a:avLst/>
            </a:prstGeom>
            <a:noFill/>
            <a:ln w="38100">
              <a:solidFill>
                <a:srgbClr val="3AFF8F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8D0080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300"/>
                </a:spcBef>
                <a:buClr>
                  <a:srgbClr val="8D0080"/>
                </a:buClr>
                <a:buSzPct val="9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00"/>
                </a:spcBef>
                <a:buClr>
                  <a:srgbClr val="8D0080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50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500"/>
                </a:spcBef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nb-NO" altLang="nb-NO" sz="1800">
                <a:cs typeface="Arial" pitchFamily="34" charset="0"/>
              </a:endParaRPr>
            </a:p>
          </p:txBody>
        </p: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5C2BA9AA-E4F7-79F4-A0FF-FE7B01FD67EF}"/>
                </a:ext>
              </a:extLst>
            </p:cNvPr>
            <p:cNvGrpSpPr/>
            <p:nvPr/>
          </p:nvGrpSpPr>
          <p:grpSpPr>
            <a:xfrm>
              <a:off x="4621991" y="3450514"/>
              <a:ext cx="3162697" cy="3371523"/>
              <a:chOff x="5699350" y="3566984"/>
              <a:chExt cx="3162697" cy="3371523"/>
            </a:xfrm>
          </p:grpSpPr>
          <p:sp>
            <p:nvSpPr>
              <p:cNvPr id="11" name="Oval 13">
                <a:extLst>
                  <a:ext uri="{FF2B5EF4-FFF2-40B4-BE49-F238E27FC236}">
                    <a16:creationId xmlns:a16="http://schemas.microsoft.com/office/drawing/2014/main" id="{CA9AA4AE-7FCC-1D17-CB3C-DA76C16E3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1531" y="4785148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2" name="Oval 14">
                <a:extLst>
                  <a:ext uri="{FF2B5EF4-FFF2-40B4-BE49-F238E27FC236}">
                    <a16:creationId xmlns:a16="http://schemas.microsoft.com/office/drawing/2014/main" id="{FE55F7EC-38E4-B48F-9951-CF7373A42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4639" y="4607965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F1380452-CD05-D6ED-BD55-8D714C7CF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5134" y="5245788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id="{BC06B60F-4A08-A983-15A2-4E43F7A53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9350" y="5234065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E189095F-76E2-A100-D201-4FCE97F8E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0303" y="3566984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64886EEC-A4B7-3A12-CD83-F2E3A8C6F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342" y="4589371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98737704-883A-6DEF-EE9E-6BC9A103A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1862" y="5195965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8" name="Oval 13">
                <a:extLst>
                  <a:ext uri="{FF2B5EF4-FFF2-40B4-BE49-F238E27FC236}">
                    <a16:creationId xmlns:a16="http://schemas.microsoft.com/office/drawing/2014/main" id="{E89CC679-3271-3F17-35EF-130C69882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732" y="5825444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691E5F40-2A07-4986-FFA8-236502995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3391" y="5825444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0" name="Oval 13">
                <a:extLst>
                  <a:ext uri="{FF2B5EF4-FFF2-40B4-BE49-F238E27FC236}">
                    <a16:creationId xmlns:a16="http://schemas.microsoft.com/office/drawing/2014/main" id="{C9970F00-B7BE-1C36-63E9-2C037341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9175" y="5915516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1" name="Oval 13">
                <a:extLst>
                  <a:ext uri="{FF2B5EF4-FFF2-40B4-BE49-F238E27FC236}">
                    <a16:creationId xmlns:a16="http://schemas.microsoft.com/office/drawing/2014/main" id="{35077F4E-981E-A930-E099-D387E0FBB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502" y="6862307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AF60D9F8-504F-7696-3CC4-39101CA18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5847" y="4343703"/>
                <a:ext cx="76200" cy="762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8D0080"/>
                  </a:buClr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300"/>
                  </a:spcBef>
                  <a:buClr>
                    <a:srgbClr val="8D0080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4pPr>
                <a:lvl5pPr marL="2057400" indent="-228600" eaLnBrk="0" hangingPunct="0">
                  <a:lnSpc>
                    <a:spcPts val="26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5pPr>
                <a:lvl6pPr marL="25146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6pPr>
                <a:lvl7pPr marL="29718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7pPr>
                <a:lvl8pPr marL="34290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8pPr>
                <a:lvl9pPr marL="3886200" indent="-228600" defTabSz="457200" eaLnBrk="0" fontAlgn="base" hangingPunct="0">
                  <a:lnSpc>
                    <a:spcPts val="26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nb-NO" altLang="nb-NO" sz="1800">
                  <a:cs typeface="Arial" pitchFamily="34" charset="0"/>
                </a:endParaRPr>
              </a:p>
            </p:txBody>
          </p:sp>
        </p:grpSp>
      </p:grpSp>
      <p:sp>
        <p:nvSpPr>
          <p:cNvPr id="32" name="Text Box 9">
            <a:extLst>
              <a:ext uri="{FF2B5EF4-FFF2-40B4-BE49-F238E27FC236}">
                <a16:creationId xmlns:a16="http://schemas.microsoft.com/office/drawing/2014/main" id="{199E4016-4A8E-F220-0B91-3B863BC8B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988" y="2707441"/>
            <a:ext cx="799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1600">
                <a:latin typeface="Innovation Norway" panose="020B0500030000000000" pitchFamily="34" charset="77"/>
                <a:ea typeface="+mn-ea"/>
                <a:cs typeface="+mn-cs"/>
              </a:rPr>
              <a:t>Kvalitet</a:t>
            </a:r>
            <a:endParaRPr lang="en-US" altLang="nb-NO" sz="1600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BCED244-EF58-F3DA-3AB6-F13B8DCDB272}"/>
              </a:ext>
            </a:extLst>
          </p:cNvPr>
          <p:cNvGrpSpPr/>
          <p:nvPr/>
        </p:nvGrpSpPr>
        <p:grpSpPr>
          <a:xfrm>
            <a:off x="2857029" y="2793524"/>
            <a:ext cx="9052396" cy="3591203"/>
            <a:chOff x="5988993" y="2793525"/>
            <a:chExt cx="5920431" cy="3278894"/>
          </a:xfrm>
        </p:grpSpPr>
        <p:sp>
          <p:nvSpPr>
            <p:cNvPr id="26" name="Line 3">
              <a:extLst>
                <a:ext uri="{FF2B5EF4-FFF2-40B4-BE49-F238E27FC236}">
                  <a16:creationId xmlns:a16="http://schemas.microsoft.com/office/drawing/2014/main" id="{337035CB-5B0D-2FA8-3AE4-3D3528A3B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4941" y="6072409"/>
              <a:ext cx="5914483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DD4F9D84-3DC8-7628-ADA3-156AD2EFDA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4355495" y="4432972"/>
              <a:ext cx="32788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cxnSp>
          <p:nvCxnSpPr>
            <p:cNvPr id="61" name="Buet linje 60">
              <a:extLst>
                <a:ext uri="{FF2B5EF4-FFF2-40B4-BE49-F238E27FC236}">
                  <a16:creationId xmlns:a16="http://schemas.microsoft.com/office/drawing/2014/main" id="{4EA42EAE-8D64-4754-7F5B-F083945D5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8993" y="3248792"/>
              <a:ext cx="4449093" cy="2823617"/>
            </a:xfrm>
            <a:prstGeom prst="curvedConnector3">
              <a:avLst>
                <a:gd name="adj1" fmla="val 6414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 Box 9">
            <a:extLst>
              <a:ext uri="{FF2B5EF4-FFF2-40B4-BE49-F238E27FC236}">
                <a16:creationId xmlns:a16="http://schemas.microsoft.com/office/drawing/2014/main" id="{92C2F067-94D5-C885-4E09-AF3655EF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18" y="3073327"/>
            <a:ext cx="1219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1600">
                <a:latin typeface="Innovation Norway" panose="020B0500030000000000" pitchFamily="34" charset="77"/>
                <a:ea typeface="+mn-ea"/>
                <a:cs typeface="+mn-cs"/>
              </a:rPr>
              <a:t>«Fantastisk»</a:t>
            </a:r>
            <a:endParaRPr lang="en-US" altLang="nb-NO" sz="1600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5D4FA059-A20F-51BA-324C-FA633B3CE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718" y="3550355"/>
            <a:ext cx="21451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b-NO" altLang="nb-NO" sz="1600">
                <a:latin typeface="Innovation Norway" panose="020B0500030000000000" pitchFamily="34" charset="77"/>
                <a:ea typeface="+mn-ea"/>
                <a:cs typeface="+mn-cs"/>
              </a:rPr>
              <a:t>«Begynner å ligne noe»</a:t>
            </a:r>
            <a:endParaRPr lang="en-US" altLang="nb-NO" sz="1600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65" name="Text Box 9">
            <a:extLst>
              <a:ext uri="{FF2B5EF4-FFF2-40B4-BE49-F238E27FC236}">
                <a16:creationId xmlns:a16="http://schemas.microsoft.com/office/drawing/2014/main" id="{2378C472-7424-3508-6434-9C2C379A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04" y="4324212"/>
            <a:ext cx="1554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nb-NO" altLang="nb-NO" sz="1600">
                <a:latin typeface="Innovation Norway" panose="020B0500030000000000" pitchFamily="34" charset="77"/>
                <a:ea typeface="+mn-ea"/>
                <a:cs typeface="+mn-cs"/>
              </a:rPr>
              <a:t>«Hm ... kanskje»</a:t>
            </a:r>
            <a:endParaRPr lang="en-US" altLang="nb-NO" sz="1600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66" name="Text Box 9">
            <a:extLst>
              <a:ext uri="{FF2B5EF4-FFF2-40B4-BE49-F238E27FC236}">
                <a16:creationId xmlns:a16="http://schemas.microsoft.com/office/drawing/2014/main" id="{14538021-1EC2-C206-A4BF-1E412175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4" y="4619170"/>
            <a:ext cx="15776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nb-NO" altLang="nb-NO" sz="1600">
                <a:latin typeface="Innovation Norway" panose="020B0500030000000000" pitchFamily="34" charset="77"/>
                <a:ea typeface="+mn-ea"/>
                <a:cs typeface="+mn-cs"/>
              </a:rPr>
              <a:t>1       2       3       4</a:t>
            </a:r>
            <a:endParaRPr lang="en-US" altLang="nb-NO" sz="1600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F39D07B2-9605-C484-9C60-5C46D13E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850" y="4609260"/>
            <a:ext cx="1241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8D0080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00"/>
              </a:spcBef>
              <a:buClr>
                <a:srgbClr val="8D0080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nb-NO" altLang="nb-NO" sz="1600">
                <a:latin typeface="Innovation Norway" panose="020B0500030000000000" pitchFamily="34" charset="77"/>
                <a:ea typeface="+mn-ea"/>
                <a:cs typeface="+mn-cs"/>
              </a:rPr>
              <a:t>Repetisjoner</a:t>
            </a:r>
            <a:endParaRPr lang="en-US" altLang="nb-NO" sz="1600">
              <a:latin typeface="Innovation Norway" panose="020B0500030000000000" pitchFamily="34" charset="77"/>
              <a:ea typeface="+mn-ea"/>
              <a:cs typeface="+mn-cs"/>
            </a:endParaRPr>
          </a:p>
        </p:txBody>
      </p:sp>
      <p:pic>
        <p:nvPicPr>
          <p:cNvPr id="68" name="Bilde 67">
            <a:extLst>
              <a:ext uri="{FF2B5EF4-FFF2-40B4-BE49-F238E27FC236}">
                <a16:creationId xmlns:a16="http://schemas.microsoft.com/office/drawing/2014/main" id="{16FDECA0-7C27-282F-AA30-E28479FFE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6" t="10970" r="4546" b="67735"/>
          <a:stretch/>
        </p:blipFill>
        <p:spPr>
          <a:xfrm>
            <a:off x="9530104" y="2798249"/>
            <a:ext cx="2379321" cy="12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De fem fundamenter</a:t>
            </a:r>
            <a:endParaRPr lang="en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FA9F30-E298-4448-88F9-DE6BF2D6D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551" y="2788867"/>
            <a:ext cx="5177425" cy="357945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Innsikt i kundenes behov – dette krever at vi faktisk spør kunden – BLT.</a:t>
            </a:r>
          </a:p>
          <a:p>
            <a:r>
              <a:rPr lang="nb-NO"/>
              <a:t>Løsningen utvikles med utgangspunkt i behov.</a:t>
            </a:r>
          </a:p>
          <a:p>
            <a:r>
              <a:rPr lang="nb-NO"/>
              <a:t>En pådriver som er genuint interessert i å lykkes med prosjektet, og prioriterer det høyt.</a:t>
            </a:r>
          </a:p>
          <a:p>
            <a:r>
              <a:rPr lang="nb-NO"/>
              <a:t>Et team som har riktig kompetanse og tilstrekkelig kapasitet.</a:t>
            </a:r>
          </a:p>
          <a:p>
            <a:r>
              <a:rPr lang="nb-NO"/>
              <a:t>Prosjektet forankres internt og har tilstrekkelige ressurser.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18</a:t>
            </a:fld>
            <a:endParaRPr lang="en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776F69-AF91-F619-6666-13B0EC382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7755" y="2786063"/>
            <a:ext cx="3636962" cy="36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55F95B-EB01-874E-AD83-B05933007712}"/>
              </a:ext>
            </a:extLst>
          </p:cNvPr>
          <p:cNvSpPr/>
          <p:nvPr/>
        </p:nvSpPr>
        <p:spPr>
          <a:xfrm>
            <a:off x="279400" y="2786064"/>
            <a:ext cx="11627224" cy="36369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466AC-FF32-7641-9F57-5B70E147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Oppgave</a:t>
            </a:r>
            <a:endParaRPr lang="en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2CDA0-AC0E-8D43-93E4-1661A71CD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19</a:t>
            </a:fld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D2B4A-A6AC-634F-9385-3EED648952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4941168"/>
            <a:ext cx="7748588" cy="873091"/>
          </a:xfrm>
        </p:spPr>
        <p:txBody>
          <a:bodyPr wrap="square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800"/>
              <a:t>Vektlegg hver av de fem kriteriene fra 0,0 til 1,0.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/>
              <a:t>Multipliser.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/>
              <a:t>Hva er sannsynligheten for suksess?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/>
              <a:t>Hva er neste aktivitet/tiltak dere må gjøre for å øke muligheten for suksess?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DC33F6-5271-F946-8303-97981960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6768" y="4941168"/>
            <a:ext cx="873091" cy="8730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8199D0D-1198-BB48-A15F-4E3AE38D9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55440" y="3492013"/>
            <a:ext cx="873091" cy="873091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B28F0E5-A568-1B4C-B63A-A6BD1F5E4273}"/>
              </a:ext>
            </a:extLst>
          </p:cNvPr>
          <p:cNvSpPr txBox="1">
            <a:spLocks/>
          </p:cNvSpPr>
          <p:nvPr/>
        </p:nvSpPr>
        <p:spPr>
          <a:xfrm>
            <a:off x="2860675" y="3492012"/>
            <a:ext cx="7748588" cy="87309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0000"/>
              </a:buClr>
              <a:buFontTx/>
              <a:buNone/>
              <a:defRPr sz="25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Tx/>
              <a:buNone/>
              <a:defRPr sz="19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Tx/>
              <a:buNone/>
              <a:defRPr sz="18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Tx/>
              <a:buNone/>
              <a:defRPr sz="17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0000"/>
              </a:buClr>
              <a:buFontTx/>
              <a:buNone/>
              <a:defRPr sz="1600" kern="1200">
                <a:solidFill>
                  <a:schemeClr val="tx1"/>
                </a:solidFill>
                <a:latin typeface="Innovation Norway" panose="020B050003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Oppgave: Vurder muligheten for suksess for ditt innovasjonsprosjekt i forhold til kriteriene vi har gjennomgått.</a:t>
            </a:r>
          </a:p>
        </p:txBody>
      </p:sp>
    </p:spTree>
    <p:extLst>
      <p:ext uri="{BB962C8B-B14F-4D97-AF65-F5344CB8AC3E}">
        <p14:creationId xmlns:p14="http://schemas.microsoft.com/office/powerpoint/2010/main" val="210034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Innovasjon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5519968" cy="3548275"/>
          </a:xfrm>
        </p:spPr>
        <p:txBody>
          <a:bodyPr/>
          <a:lstStyle/>
          <a:p>
            <a:pPr>
              <a:buSzPct val="120000"/>
            </a:pPr>
            <a:r>
              <a:rPr lang="nb-NO" sz="2500"/>
              <a:t>«En ny vare, en ny tjeneste, en ny produksjonsprosess, anvendelse eller organisasjonsform som er lansert i markedet eller tatt i bruk i produksjonen for å skape økonomiske verdier.»</a:t>
            </a:r>
            <a:br>
              <a:rPr lang="nb-NO" sz="2500"/>
            </a:br>
            <a:br>
              <a:rPr lang="nb-NO" sz="2500">
                <a:solidFill>
                  <a:schemeClr val="tx2"/>
                </a:solidFill>
              </a:rPr>
            </a:br>
            <a:r>
              <a:rPr lang="nb-NO" sz="2500">
                <a:solidFill>
                  <a:schemeClr val="tx2"/>
                </a:solidFill>
              </a:rPr>
              <a:t>Innovasjon Norges definisjon</a:t>
            </a:r>
            <a:endParaRPr lang="nb-NO" sz="2500"/>
          </a:p>
          <a:p>
            <a:pPr marL="216000" indent="-216000">
              <a:buSzPct val="120000"/>
              <a:buFont typeface="Wingdings" pitchFamily="2" charset="2"/>
              <a:buChar char="§"/>
            </a:pPr>
            <a:endParaRPr lang="nb-NO" sz="2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2</a:t>
            </a:fld>
            <a:endParaRPr lang="en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B5D43452-2050-9843-11EB-F78EB41E8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Nytt, nyttig og lønnsomt!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B4706E74-EEE7-8F87-857E-8EE58F009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999" y="2807831"/>
            <a:ext cx="3615193" cy="36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675B-FE02-B540-886C-82D9DF81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– navn</a:t>
            </a:r>
            <a:endParaRPr lang="en-NO" sz="2000">
              <a:solidFill>
                <a:srgbClr val="ED0000"/>
              </a:solidFill>
              <a:ea typeface="+mn-ea"/>
              <a:cs typeface="+mn-cs"/>
            </a:endParaRPr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A714C8A7-B31F-EFB2-5D62-BFB42D19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000" y="1476000"/>
            <a:ext cx="3721069" cy="1289054"/>
          </a:xfrm>
        </p:spPr>
        <p:txBody>
          <a:bodyPr/>
          <a:lstStyle/>
          <a:p>
            <a:r>
              <a:rPr lang="nb-NO" sz="2000">
                <a:solidFill>
                  <a:srgbClr val="ED0000"/>
                </a:solidFill>
                <a:ea typeface="+mn-ea"/>
                <a:cs typeface="+mn-cs"/>
              </a:rPr>
              <a:t>Vekt de ulike fundamentene fra 0,0 til 1,0 og multipliser.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0F1C-070B-1A42-A0CF-6BE7A5C60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20</a:t>
            </a:fld>
            <a:endParaRPr lang="en-NO"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D18A63CB-870A-E740-39C6-3A6FB0AF1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97576"/>
              </p:ext>
            </p:extLst>
          </p:nvPr>
        </p:nvGraphicFramePr>
        <p:xfrm>
          <a:off x="279398" y="2786062"/>
          <a:ext cx="11624602" cy="365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284">
                  <a:extLst>
                    <a:ext uri="{9D8B030D-6E8A-4147-A177-3AD203B41FA5}">
                      <a16:colId xmlns:a16="http://schemas.microsoft.com/office/drawing/2014/main" val="1815994781"/>
                    </a:ext>
                  </a:extLst>
                </a:gridCol>
                <a:gridCol w="5824318">
                  <a:extLst>
                    <a:ext uri="{9D8B030D-6E8A-4147-A177-3AD203B41FA5}">
                      <a16:colId xmlns:a16="http://schemas.microsoft.com/office/drawing/2014/main" val="3051627750"/>
                    </a:ext>
                  </a:extLst>
                </a:gridCol>
              </a:tblGrid>
              <a:tr h="581465">
                <a:tc>
                  <a:txBody>
                    <a:bodyPr/>
                    <a:lstStyle/>
                    <a:p>
                      <a:pPr marL="0" indent="-7200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nb-NO" sz="1500" b="0" kern="1200" dirty="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Suksesskriterier</a:t>
                      </a:r>
                      <a:endParaRPr lang="en-NO" sz="1500" b="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0" kern="1200" dirty="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Status</a:t>
                      </a:r>
                      <a:endParaRPr lang="en-NO" sz="1500" b="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96472"/>
                  </a:ext>
                </a:extLst>
              </a:tr>
              <a:tr h="61517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nb-NO" sz="1500" kern="1200" dirty="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Behov</a:t>
                      </a: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61306"/>
                  </a:ext>
                </a:extLst>
              </a:tr>
              <a:tr h="61517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nb-NO" sz="1500" kern="1200" dirty="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Løsning</a:t>
                      </a: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562708"/>
                  </a:ext>
                </a:extLst>
              </a:tr>
              <a:tr h="61517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nb-NO" sz="1500" kern="120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Pådriver</a:t>
                      </a: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6090"/>
                  </a:ext>
                </a:extLst>
              </a:tr>
              <a:tr h="61517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nb-NO" sz="1500" kern="120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Team</a:t>
                      </a: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960987"/>
                  </a:ext>
                </a:extLst>
              </a:tr>
              <a:tr h="61517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nb-NO" sz="1500" kern="1200">
                          <a:solidFill>
                            <a:schemeClr val="tx1"/>
                          </a:solidFill>
                          <a:latin typeface="Innovation Norway"/>
                          <a:ea typeface="+mj-ea"/>
                          <a:cs typeface="+mj-cs"/>
                        </a:rPr>
                        <a:t>Forankring</a:t>
                      </a: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kern="1200">
                        <a:solidFill>
                          <a:schemeClr val="tx1"/>
                        </a:solidFill>
                        <a:latin typeface="Innovation Norway"/>
                        <a:ea typeface="+mj-ea"/>
                        <a:cs typeface="+mj-cs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98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7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675B-FE02-B540-886C-82D9DF81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8112256" cy="1288978"/>
          </a:xfrm>
        </p:spPr>
        <p:txBody>
          <a:bodyPr/>
          <a:lstStyle/>
          <a:p>
            <a:r>
              <a:rPr lang="nb-NO"/>
              <a:t>Prosjekt – navn</a:t>
            </a:r>
            <a:br>
              <a:rPr lang="nb-NO"/>
            </a:br>
            <a:br>
              <a:rPr lang="nb-NO"/>
            </a:b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0F1C-070B-1A42-A0CF-6BE7A5C60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21</a:t>
            </a:fld>
            <a:endParaRPr lang="en-NO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3F84E4B-2BAF-7BAC-0064-BD537A296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4905"/>
              </p:ext>
            </p:extLst>
          </p:nvPr>
        </p:nvGraphicFramePr>
        <p:xfrm>
          <a:off x="279398" y="2786063"/>
          <a:ext cx="11627226" cy="363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386">
                  <a:extLst>
                    <a:ext uri="{9D8B030D-6E8A-4147-A177-3AD203B41FA5}">
                      <a16:colId xmlns:a16="http://schemas.microsoft.com/office/drawing/2014/main" val="1815994781"/>
                    </a:ext>
                  </a:extLst>
                </a:gridCol>
                <a:gridCol w="3879853">
                  <a:extLst>
                    <a:ext uri="{9D8B030D-6E8A-4147-A177-3AD203B41FA5}">
                      <a16:colId xmlns:a16="http://schemas.microsoft.com/office/drawing/2014/main" val="3051627750"/>
                    </a:ext>
                  </a:extLst>
                </a:gridCol>
                <a:gridCol w="3874987">
                  <a:extLst>
                    <a:ext uri="{9D8B030D-6E8A-4147-A177-3AD203B41FA5}">
                      <a16:colId xmlns:a16="http://schemas.microsoft.com/office/drawing/2014/main" val="834168220"/>
                    </a:ext>
                  </a:extLst>
                </a:gridCol>
              </a:tblGrid>
              <a:tr h="636046">
                <a:tc>
                  <a:txBody>
                    <a:bodyPr/>
                    <a:lstStyle/>
                    <a:p>
                      <a:pPr marL="0" indent="-72000" algn="l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nb-NO" sz="1500" b="0" dirty="0">
                          <a:solidFill>
                            <a:schemeClr val="tx1"/>
                          </a:solidFill>
                          <a:latin typeface="Innovation Norway" panose="020B0500030000000000" pitchFamily="34" charset="77"/>
                        </a:rPr>
                        <a:t>Behov</a:t>
                      </a:r>
                      <a:endParaRPr lang="en-NO" sz="1500" b="0">
                        <a:solidFill>
                          <a:schemeClr val="tx1"/>
                        </a:solidFill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0" dirty="0">
                          <a:solidFill>
                            <a:schemeClr val="tx1"/>
                          </a:solidFill>
                          <a:latin typeface="Innovation Norway" panose="020B0500030000000000" pitchFamily="34" charset="77"/>
                        </a:rPr>
                        <a:t>Løsning</a:t>
                      </a:r>
                      <a:endParaRPr lang="en-NO" sz="1500" b="0">
                        <a:solidFill>
                          <a:schemeClr val="tx1"/>
                        </a:solidFill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0" dirty="0">
                          <a:solidFill>
                            <a:schemeClr val="tx1"/>
                          </a:solidFill>
                          <a:latin typeface="Innovation Norway" panose="020B0500030000000000" pitchFamily="34" charset="77"/>
                        </a:rPr>
                        <a:t>Test</a:t>
                      </a:r>
                      <a:endParaRPr lang="en-NO" sz="1500" b="0">
                        <a:solidFill>
                          <a:schemeClr val="tx1"/>
                        </a:solidFill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96472"/>
                  </a:ext>
                </a:extLst>
              </a:tr>
              <a:tr h="6177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61306"/>
                  </a:ext>
                </a:extLst>
              </a:tr>
              <a:tr h="82441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562708"/>
                  </a:ext>
                </a:extLst>
              </a:tr>
              <a:tr h="871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6090"/>
                  </a:ext>
                </a:extLst>
              </a:tr>
              <a:tr h="68701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endParaRPr lang="en-NO" sz="1500" b="0" i="0">
                        <a:latin typeface="Innovation Norway" panose="020B0500030000000000" pitchFamily="34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96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0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74B753-455E-AE41-9E12-6B9FB50A7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3550" r="62403" b="11489"/>
          <a:stretch/>
        </p:blipFill>
        <p:spPr>
          <a:xfrm>
            <a:off x="5353200" y="129600"/>
            <a:ext cx="6727228" cy="67892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4062B5-F48A-B64D-9704-53FB7377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Spørsmål?</a:t>
            </a:r>
            <a:endParaRPr lang="en-NO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4D4E7-B9EE-5341-9426-CE3A7D88C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9526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B1BA76-BFA7-544F-820C-E853741F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1440000"/>
            <a:ext cx="9029037" cy="1288800"/>
          </a:xfrm>
        </p:spPr>
        <p:txBody>
          <a:bodyPr/>
          <a:lstStyle/>
          <a:p>
            <a:r>
              <a:rPr lang="nb-NO"/>
              <a:t>Hvorfor drive med innovasjon?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0C5DB-B845-AE4D-AD6C-6FDDE19D8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2757600"/>
            <a:ext cx="4186639" cy="2606563"/>
          </a:xfrm>
        </p:spPr>
        <p:txBody>
          <a:bodyPr/>
          <a:lstStyle/>
          <a:p>
            <a:pPr defTabSz="596900">
              <a:buSzPct val="120000"/>
            </a:pPr>
            <a:r>
              <a:rPr lang="nb-NO"/>
              <a:t>Studier viser at kun en begrenset del av veksten kommer fra økt produksjon.</a:t>
            </a:r>
          </a:p>
          <a:p>
            <a:pPr defTabSz="596900">
              <a:buSzPct val="120000"/>
            </a:pPr>
            <a:r>
              <a:rPr lang="nb-NO"/>
              <a:t>Økt verdiskaping skjer først og fremst når mennesker bruker ressurser på nye og smartere måter, altså driver med innovasjon.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D22B2-B6ED-9746-A793-A2FA845EB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3</a:t>
            </a:fld>
            <a:endParaRPr lang="en-NO"/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6DB3A2DC-1102-537B-9AC1-1937BF86E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174" y="2789999"/>
            <a:ext cx="3633025" cy="36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355-623F-B44F-92F7-FED27F48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drive med innovasjon?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FD4F-21C1-F24F-B7F5-DC0B5B9FC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6444000" cy="3548275"/>
          </a:xfrm>
        </p:spPr>
        <p:txBody>
          <a:bodyPr lIns="0" tIns="0" rIns="0" bIns="0" anchor="t"/>
          <a:lstStyle/>
          <a:p>
            <a:pPr marL="0" indent="0">
              <a:spcBef>
                <a:spcPct val="30000"/>
              </a:spcBef>
              <a:buSzPct val="120000"/>
              <a:buNone/>
            </a:pPr>
            <a:r>
              <a:rPr lang="nb-NO" sz="2400">
                <a:latin typeface="Innovation Norway"/>
              </a:rPr>
              <a:t>Det gir økt verdiskapning og større sjanse for overlevelse, ved at man:</a:t>
            </a:r>
            <a:endParaRPr lang="nb-NO" sz="2400"/>
          </a:p>
          <a:p>
            <a:pPr marL="215900" indent="-215900">
              <a:buSzPct val="120000"/>
            </a:pPr>
            <a:r>
              <a:rPr lang="nb-NO"/>
              <a:t>dekker kundenes behov bedre enn konkurrentene</a:t>
            </a:r>
          </a:p>
          <a:p>
            <a:pPr marL="215900" indent="-215900">
              <a:buSzPct val="120000"/>
            </a:pPr>
            <a:r>
              <a:rPr lang="nb-NO"/>
              <a:t>klarer å møte raske endringer i markedet</a:t>
            </a:r>
          </a:p>
          <a:p>
            <a:pPr marL="215900" indent="-215900">
              <a:buSzPct val="120000"/>
            </a:pPr>
            <a:r>
              <a:rPr lang="nb-NO">
                <a:latin typeface="Innovation Norway"/>
              </a:rPr>
              <a:t>aktivt forholder seg til ny teknologi som endrer konkurransen</a:t>
            </a:r>
            <a:endParaRPr lang="nb-NO"/>
          </a:p>
          <a:p>
            <a:pPr marL="215900" indent="-215900">
              <a:buSzPct val="120000"/>
            </a:pPr>
            <a:r>
              <a:rPr lang="nb-NO">
                <a:latin typeface="Innovation Norway"/>
              </a:rPr>
              <a:t>utnytter tilgjengelige ressurser i større grad</a:t>
            </a:r>
          </a:p>
          <a:p>
            <a:pPr marL="215900" indent="-215900">
              <a:buSzPct val="120000"/>
            </a:pPr>
            <a:r>
              <a:rPr lang="nb-NO"/>
              <a:t>forholder seg til produktenes livssyklus og nødvendig fornying</a:t>
            </a:r>
          </a:p>
          <a:p>
            <a:pPr marL="215900" indent="-215900">
              <a:buSzPct val="120000"/>
            </a:pPr>
            <a:r>
              <a:rPr lang="nb-NO"/>
              <a:t>imøtekommer krav til effektivitetsforbedring</a:t>
            </a:r>
          </a:p>
          <a:p>
            <a:pPr marL="215900" indent="-215900">
              <a:buSzPct val="120000"/>
            </a:pPr>
            <a:r>
              <a:rPr lang="nb-NO"/>
              <a:t>utfordrer nye kanaler og spilleregler i markedet</a:t>
            </a:r>
          </a:p>
          <a:p>
            <a:pPr marL="0" indent="0">
              <a:buSzPct val="120000"/>
              <a:buNone/>
            </a:pPr>
            <a:endParaRPr lang="nb-NO" alt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1EDE2-14B8-254F-BC1B-4C248B3CF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4</a:t>
            </a:fld>
            <a:endParaRPr lang="en-NO"/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E0225902-40DB-CF12-4392-09C4F81B0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175" y="2786063"/>
            <a:ext cx="3660972" cy="36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Suksessproduktene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Goldenberg, Lehmann og </a:t>
            </a:r>
            <a:r>
              <a:rPr lang="nb-NO" sz="2500" err="1"/>
              <a:t>Mazursky</a:t>
            </a:r>
            <a:r>
              <a:rPr lang="nb-NO" sz="2500"/>
              <a:t> studerte 111 suksesser og 86 fiaskoer.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FA9F30-E298-4448-88F9-DE6BF2D6D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800"/>
              </a:spcBef>
              <a:buSzPct val="120000"/>
            </a:pPr>
            <a:r>
              <a:rPr lang="nb-NO" sz="2500"/>
              <a:t>Suksessproduktene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var middels nye i markedet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var basert på utprøvd teknologi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var pengebesparende for kunden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oppfylte kundens behov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krevde ikke endring i kundens adferd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3015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2263-D19E-B249-B082-284B2FD1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Fiaskoproduktene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A459-000E-EC44-B429-AD6FDA07FB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500"/>
              <a:t>Goldenberg, Lehmann og </a:t>
            </a:r>
            <a:r>
              <a:rPr lang="nb-NO" sz="2500" err="1"/>
              <a:t>Mazursky</a:t>
            </a:r>
            <a:r>
              <a:rPr lang="nb-NO" sz="2500"/>
              <a:t> studerte 111 suksesser og 86 fiaskoer.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FA9F30-E298-4448-88F9-DE6BF2D6D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800"/>
              </a:spcBef>
              <a:buSzPct val="120000"/>
            </a:pPr>
            <a:r>
              <a:rPr lang="nb-NO" sz="2500"/>
              <a:t>Fiaskoproduktene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var basert på ny teknologi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fulgte en trend i markedet («De andre har det, vi må også ha det.»)</a:t>
            </a:r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r>
              <a:rPr lang="nb-NO"/>
              <a:t>var utviklet uten en klar mening (teknologi for teknologiens skyld)</a:t>
            </a:r>
          </a:p>
          <a:p>
            <a:pPr lvl="0">
              <a:spcBef>
                <a:spcPts val="800"/>
              </a:spcBef>
              <a:buSzPct val="120000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  <a:p>
            <a:pPr marL="216000" lvl="0" indent="-216000">
              <a:spcBef>
                <a:spcPts val="800"/>
              </a:spcBef>
              <a:buSzPct val="120000"/>
              <a:buFont typeface="Wingdings" pitchFamily="2" charset="2"/>
              <a:buChar char="§"/>
            </a:pPr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453F56-D22B-0F4C-801F-E055D36ED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578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355-623F-B44F-92F7-FED27F48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Ideens kilde påvirker sjansen for suksess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FD4F-21C1-F24F-B7F5-DC0B5B9FC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2757600"/>
            <a:ext cx="6444000" cy="3548275"/>
          </a:xfrm>
        </p:spPr>
        <p:txBody>
          <a:bodyPr lIns="0" tIns="0" rIns="0" bIns="0" anchor="t"/>
          <a:lstStyle/>
          <a:p>
            <a:pPr marL="0" indent="0">
              <a:buSzPct val="120000"/>
              <a:buNone/>
            </a:pPr>
            <a:r>
              <a:rPr lang="nb-NO" altLang="nb-NO" sz="2500">
                <a:latin typeface="Innovation Norway"/>
              </a:rPr>
              <a:t>Alternativ 1:</a:t>
            </a:r>
          </a:p>
          <a:p>
            <a:pPr marL="215900" indent="-215900">
              <a:buSzPct val="120000"/>
            </a:pPr>
            <a:r>
              <a:rPr lang="nb-NO" altLang="nb-NO"/>
              <a:t>Tenkehette, aha, lyspæreløsninger: 28 % sjanse for suksess</a:t>
            </a:r>
          </a:p>
          <a:p>
            <a:pPr marL="215900" indent="-215900">
              <a:buSzPct val="120000"/>
            </a:pPr>
            <a:endParaRPr lang="nb-NO" altLang="nb-NO"/>
          </a:p>
          <a:p>
            <a:pPr marL="0" indent="0">
              <a:buSzPct val="120000"/>
              <a:buNone/>
            </a:pPr>
            <a:r>
              <a:rPr lang="nb-NO" altLang="nb-NO" sz="2500">
                <a:latin typeface="Innovation Norway"/>
              </a:rPr>
              <a:t>Alternativ 2:</a:t>
            </a:r>
          </a:p>
          <a:p>
            <a:pPr marL="215900" indent="-215900">
              <a:buSzPct val="120000"/>
            </a:pPr>
            <a:r>
              <a:rPr lang="nb-NO" altLang="nb-NO"/>
              <a:t>Finne behov i markedet: 69 % sjanse for suksess</a:t>
            </a:r>
          </a:p>
          <a:p>
            <a:pPr marL="215900" indent="-215900">
              <a:buSzPct val="120000"/>
            </a:pPr>
            <a:endParaRPr lang="nb-NO" altLang="nb-NO"/>
          </a:p>
          <a:p>
            <a:pPr marL="215900" indent="-215900">
              <a:buSzPct val="120000"/>
            </a:pPr>
            <a:endParaRPr lang="nb-NO" altLang="nb-NO"/>
          </a:p>
          <a:p>
            <a:pPr marL="0" indent="0">
              <a:buSzPct val="120000"/>
              <a:buNone/>
            </a:pPr>
            <a:endParaRPr lang="nb-NO" altLang="nb-NO"/>
          </a:p>
          <a:p>
            <a:pPr marL="0" indent="0">
              <a:buSzPct val="120000"/>
              <a:buNone/>
            </a:pPr>
            <a:r>
              <a:rPr lang="nb-NO" altLang="nb-NO">
                <a:solidFill>
                  <a:schemeClr val="tx2"/>
                </a:solidFill>
                <a:latin typeface="Innovation Norway"/>
              </a:rPr>
              <a:t>Kilde: Jacob Goldenberg, Donald Lehmann og </a:t>
            </a:r>
            <a:br>
              <a:rPr lang="nb-NO" altLang="nb-NO">
                <a:solidFill>
                  <a:schemeClr val="tx2"/>
                </a:solidFill>
                <a:latin typeface="Innovation Norway"/>
              </a:rPr>
            </a:br>
            <a:r>
              <a:rPr lang="nb-NO" altLang="nb-NO">
                <a:solidFill>
                  <a:schemeClr val="tx2"/>
                </a:solidFill>
                <a:latin typeface="Innovation Norway"/>
              </a:rPr>
              <a:t>David </a:t>
            </a:r>
            <a:r>
              <a:rPr lang="nb-NO" altLang="nb-NO" err="1">
                <a:solidFill>
                  <a:schemeClr val="tx2"/>
                </a:solidFill>
                <a:latin typeface="Innovation Norway"/>
              </a:rPr>
              <a:t>Mazursky</a:t>
            </a:r>
            <a:r>
              <a:rPr lang="nb-NO" altLang="nb-NO">
                <a:solidFill>
                  <a:schemeClr val="tx2"/>
                </a:solidFill>
                <a:latin typeface="Innovation Norway"/>
              </a:rPr>
              <a:t>, </a:t>
            </a:r>
            <a:r>
              <a:rPr lang="nb-NO" altLang="nb-NO" err="1">
                <a:solidFill>
                  <a:schemeClr val="tx2"/>
                </a:solidFill>
                <a:latin typeface="Innovation Norway"/>
              </a:rPr>
              <a:t>Marketing</a:t>
            </a:r>
            <a:endParaRPr lang="nb-NO" altLang="nb-NO">
              <a:solidFill>
                <a:schemeClr val="tx2"/>
              </a:solidFill>
              <a:latin typeface="Innovation Norway"/>
            </a:endParaRPr>
          </a:p>
          <a:p>
            <a:pPr marL="0" indent="0">
              <a:buSzPct val="120000"/>
              <a:buNone/>
            </a:pPr>
            <a:endParaRPr lang="nb-NO" altLang="nb-NO"/>
          </a:p>
          <a:p>
            <a:pPr marL="0" indent="0">
              <a:buSzPct val="120000"/>
              <a:buNone/>
            </a:pPr>
            <a:endParaRPr lang="nb-NO" altLang="nb-NO"/>
          </a:p>
          <a:p>
            <a:pPr marL="215900" indent="-215900">
              <a:buSzPct val="120000"/>
            </a:pPr>
            <a:endParaRPr lang="en-US"/>
          </a:p>
          <a:p>
            <a:pPr marL="215900" indent="-215900">
              <a:buSzPct val="120000"/>
            </a:pP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1EDE2-14B8-254F-BC1B-4C248B3CF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7</a:t>
            </a:fld>
            <a:endParaRPr lang="en-NO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71B866-A742-344D-88F5-4258428E8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174" y="2786062"/>
            <a:ext cx="3636963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B1BA76-BFA7-544F-820C-E853741F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1440000"/>
            <a:ext cx="5172000" cy="1288800"/>
          </a:xfrm>
        </p:spPr>
        <p:txBody>
          <a:bodyPr/>
          <a:lstStyle/>
          <a:p>
            <a:r>
              <a:rPr lang="nb-NO"/>
              <a:t>De fem fundamenter – en suksessformel: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0C5DB-B845-AE4D-AD6C-6FDDE19D8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2757600"/>
            <a:ext cx="4186639" cy="2606563"/>
          </a:xfrm>
        </p:spPr>
        <p:txBody>
          <a:bodyPr/>
          <a:lstStyle/>
          <a:p>
            <a:pPr defTabSz="596900">
              <a:buSzPct val="120000"/>
            </a:pPr>
            <a:r>
              <a:rPr lang="nb-NO" sz="2500"/>
              <a:t>behov</a:t>
            </a:r>
          </a:p>
          <a:p>
            <a:pPr defTabSz="596900">
              <a:buSzPct val="120000"/>
            </a:pPr>
            <a:r>
              <a:rPr lang="nb-NO" sz="2500"/>
              <a:t>løsning</a:t>
            </a:r>
          </a:p>
          <a:p>
            <a:pPr defTabSz="596900">
              <a:buSzPct val="120000"/>
            </a:pPr>
            <a:r>
              <a:rPr lang="nb-NO" sz="2500"/>
              <a:t>pådriver</a:t>
            </a:r>
          </a:p>
          <a:p>
            <a:pPr defTabSz="596900">
              <a:buSzPct val="120000"/>
            </a:pPr>
            <a:r>
              <a:rPr lang="nb-NO" sz="2500"/>
              <a:t>team</a:t>
            </a:r>
          </a:p>
          <a:p>
            <a:pPr defTabSz="596900">
              <a:buSzPct val="120000"/>
            </a:pPr>
            <a:r>
              <a:rPr lang="nb-NO" sz="2500"/>
              <a:t>forankring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D22B2-B6ED-9746-A793-A2FA845EB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11C34A-1C73-4E4E-8774-FCD6BDFDE23F}" type="slidenum">
              <a:rPr lang="en-NO" smtClean="0"/>
              <a:pPr/>
              <a:t>8</a:t>
            </a:fld>
            <a:endParaRPr lang="en-NO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11529C20-6034-877E-DE6D-641132CF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5766" y="2818842"/>
            <a:ext cx="3636962" cy="36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021-FA65-E442-AABA-5B73BAC8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lykkes?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EF3D-319E-BF41-8A63-298A674D61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Suksess forutsetter at vi lykkes med disse faktorene:</a:t>
            </a:r>
          </a:p>
          <a:p>
            <a:endParaRPr lang="en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E79FA-2785-6F42-ACC8-E829A4B598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/>
              <a:t>Behov: Hva er egentlig behovet?</a:t>
            </a:r>
          </a:p>
          <a:p>
            <a:r>
              <a:rPr lang="nb-NO"/>
              <a:t>Løsning: Hvilken verdi gir min løsning? Vet vi at den dekker et behov?</a:t>
            </a:r>
          </a:p>
          <a:p>
            <a:r>
              <a:rPr lang="nb-NO"/>
              <a:t>Pådriver: Er det noen hos oss som er genuint opptatt av å lykkes med dette prosjektet?</a:t>
            </a:r>
          </a:p>
          <a:p>
            <a:r>
              <a:rPr lang="nb-NO"/>
              <a:t>Team: Har vi et team med riktig kompetanse?</a:t>
            </a:r>
          </a:p>
          <a:p>
            <a:r>
              <a:rPr lang="nb-NO">
                <a:solidFill>
                  <a:srgbClr val="000000"/>
                </a:solidFill>
              </a:rPr>
              <a:t>Forankring: Har vi tilstrekkelig forankring og ressurser til å komme i mål med prosjektet?</a:t>
            </a:r>
          </a:p>
          <a:p>
            <a:pPr>
              <a:buNone/>
            </a:pPr>
            <a:endParaRPr lang="nb-NO"/>
          </a:p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84CA-1706-1249-A4BA-C5E252D7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3CC0-345D-D343-82F3-FFB8D624F077}" type="slidenum">
              <a:rPr lang="en-NO" smtClean="0"/>
              <a:pPr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2859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novasjon Norge_1">
      <a:dk1>
        <a:srgbClr val="000000"/>
      </a:dk1>
      <a:lt1>
        <a:srgbClr val="FFFFFF"/>
      </a:lt1>
      <a:dk2>
        <a:srgbClr val="7E7F7E"/>
      </a:dk2>
      <a:lt2>
        <a:srgbClr val="FEFFFF"/>
      </a:lt2>
      <a:accent1>
        <a:srgbClr val="FF0101"/>
      </a:accent1>
      <a:accent2>
        <a:srgbClr val="3BFB8D"/>
      </a:accent2>
      <a:accent3>
        <a:srgbClr val="57D6FC"/>
      </a:accent3>
      <a:accent4>
        <a:srgbClr val="000000"/>
      </a:accent4>
      <a:accent5>
        <a:srgbClr val="FFF672"/>
      </a:accent5>
      <a:accent6>
        <a:srgbClr val="C7C8CA"/>
      </a:accent6>
      <a:hlink>
        <a:srgbClr val="000000"/>
      </a:hlink>
      <a:folHlink>
        <a:srgbClr val="3BFD8D"/>
      </a:folHlink>
    </a:clrScheme>
    <a:fontScheme name="Custom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_PPT_19.05.21" id="{909F4E3D-319D-104B-932B-D6604FBF1B4B}" vid="{FC303AF3-257D-AA40-B615-9474D68A93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668B0A02DC5F40A15F51C5837ECA81" ma:contentTypeVersion="16" ma:contentTypeDescription="Opprett et nytt dokument." ma:contentTypeScope="" ma:versionID="b50575f7aacd8f2ce867818274a0bf29">
  <xsd:schema xmlns:xsd="http://www.w3.org/2001/XMLSchema" xmlns:xs="http://www.w3.org/2001/XMLSchema" xmlns:p="http://schemas.microsoft.com/office/2006/metadata/properties" xmlns:ns2="c91c1fee-8b40-4d4b-87d1-27e7defc65ed" xmlns:ns3="1602034f-0365-47ea-9b01-ad9f7af41abd" targetNamespace="http://schemas.microsoft.com/office/2006/metadata/properties" ma:root="true" ma:fieldsID="0ed9f854845e9a2294589527185fa275" ns2:_="" ns3:_="">
    <xsd:import namespace="c91c1fee-8b40-4d4b-87d1-27e7defc65ed"/>
    <xsd:import namespace="1602034f-0365-47ea-9b01-ad9f7af41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c1fee-8b40-4d4b-87d1-27e7defc6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99f5f9f-f7ee-4d96-9375-7734c5854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2034f-0365-47ea-9b01-ad9f7af41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6b0e4e-30d0-4d31-8a86-0175907964be}" ma:internalName="TaxCatchAll" ma:showField="CatchAllData" ma:web="1602034f-0365-47ea-9b01-ad9f7af41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02034f-0365-47ea-9b01-ad9f7af41abd" xsi:nil="true"/>
    <lcf76f155ced4ddcb4097134ff3c332f xmlns="c91c1fee-8b40-4d4b-87d1-27e7defc65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50FD54-085E-47AD-916D-DCBAE884C751}">
  <ds:schemaRefs>
    <ds:schemaRef ds:uri="1602034f-0365-47ea-9b01-ad9f7af41abd"/>
    <ds:schemaRef ds:uri="c91c1fee-8b40-4d4b-87d1-27e7defc6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069ECF-2F7E-4A67-B519-9A8F2441C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4F401-A2C4-49C7-B50A-635DD26F577E}">
  <ds:schemaRefs>
    <ds:schemaRef ds:uri="1602034f-0365-47ea-9b01-ad9f7af41abd"/>
    <ds:schemaRef ds:uri="c91c1fee-8b40-4d4b-87d1-27e7defc6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778</Words>
  <Application>Microsoft Macintosh PowerPoint</Application>
  <PresentationFormat>Widescreen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Innovation Norway</vt:lpstr>
      <vt:lpstr>Wingdings</vt:lpstr>
      <vt:lpstr>Office Theme</vt:lpstr>
      <vt:lpstr>Suksessformel  – fem fundamenter</vt:lpstr>
      <vt:lpstr>Innovasjon</vt:lpstr>
      <vt:lpstr>Hvorfor drive med innovasjon?</vt:lpstr>
      <vt:lpstr>Hvorfor drive med innovasjon?</vt:lpstr>
      <vt:lpstr>Suksessproduktene</vt:lpstr>
      <vt:lpstr>Fiaskoproduktene</vt:lpstr>
      <vt:lpstr>Ideens kilde påvirker sjansen for suksess</vt:lpstr>
      <vt:lpstr>De fem fundamenter – en suksessformel:</vt:lpstr>
      <vt:lpstr>Hvordan lykkes?</vt:lpstr>
      <vt:lpstr>Behov</vt:lpstr>
      <vt:lpstr>Løsningens verdi</vt:lpstr>
      <vt:lpstr>Løsningens verdi</vt:lpstr>
      <vt:lpstr>Pådriver</vt:lpstr>
      <vt:lpstr>Team</vt:lpstr>
      <vt:lpstr>Forankring</vt:lpstr>
      <vt:lpstr>B-L-T</vt:lpstr>
      <vt:lpstr>Mange runder kreves ofte for å finne den beste løsningen</vt:lpstr>
      <vt:lpstr>De fem fundamenter</vt:lpstr>
      <vt:lpstr>Oppgave</vt:lpstr>
      <vt:lpstr>Prosjekt – navn</vt:lpstr>
      <vt:lpstr>Prosjekt – navn  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Adrian Wollum</dc:creator>
  <cp:lastModifiedBy>Martine Klovholt Siggerud</cp:lastModifiedBy>
  <cp:revision>1</cp:revision>
  <dcterms:created xsi:type="dcterms:W3CDTF">2021-02-23T10:22:31Z</dcterms:created>
  <dcterms:modified xsi:type="dcterms:W3CDTF">2022-11-11T13:09:28Z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0x0101006C668B0A02DC5F40A15F51C5837ECA81</vt:lpwstr>
  </property>
  <property fmtid="{D5CDD505-2E9C-101B-9397-08002B2CF9AE}" pid="3" name="MediaServiceImageTags">
    <vt:lpwstr/>
  </property>
</Properties>
</file>