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6"/>
  </p:notesMasterIdLst>
  <p:handoutMasterIdLst>
    <p:handoutMasterId r:id="rId47"/>
  </p:handoutMasterIdLst>
  <p:sldIdLst>
    <p:sldId id="899" r:id="rId5"/>
    <p:sldId id="964" r:id="rId6"/>
    <p:sldId id="902" r:id="rId7"/>
    <p:sldId id="903" r:id="rId8"/>
    <p:sldId id="1134" r:id="rId9"/>
    <p:sldId id="984" r:id="rId10"/>
    <p:sldId id="1135" r:id="rId11"/>
    <p:sldId id="906" r:id="rId12"/>
    <p:sldId id="907" r:id="rId13"/>
    <p:sldId id="1078" r:id="rId14"/>
    <p:sldId id="1079" r:id="rId15"/>
    <p:sldId id="1080" r:id="rId16"/>
    <p:sldId id="1081" r:id="rId17"/>
    <p:sldId id="1082" r:id="rId18"/>
    <p:sldId id="1136" r:id="rId19"/>
    <p:sldId id="1084" r:id="rId20"/>
    <p:sldId id="1085" r:id="rId21"/>
    <p:sldId id="1086" r:id="rId22"/>
    <p:sldId id="1087" r:id="rId23"/>
    <p:sldId id="1088" r:id="rId24"/>
    <p:sldId id="1089" r:id="rId25"/>
    <p:sldId id="1090" r:id="rId26"/>
    <p:sldId id="1091" r:id="rId27"/>
    <p:sldId id="1108" r:id="rId28"/>
    <p:sldId id="1092" r:id="rId29"/>
    <p:sldId id="1093" r:id="rId30"/>
    <p:sldId id="1094" r:id="rId31"/>
    <p:sldId id="1095" r:id="rId32"/>
    <p:sldId id="1096" r:id="rId33"/>
    <p:sldId id="1097" r:id="rId34"/>
    <p:sldId id="1098" r:id="rId35"/>
    <p:sldId id="1109" r:id="rId36"/>
    <p:sldId id="1099" r:id="rId37"/>
    <p:sldId id="1100" r:id="rId38"/>
    <p:sldId id="1101" r:id="rId39"/>
    <p:sldId id="1102" r:id="rId40"/>
    <p:sldId id="1104" r:id="rId41"/>
    <p:sldId id="1105" r:id="rId42"/>
    <p:sldId id="1106" r:id="rId43"/>
    <p:sldId id="1107" r:id="rId44"/>
    <p:sldId id="1133"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077F16-3DC7-029F-5208-521D94E612DA}" name="Synne Knutsen" initials="SK" userId="S::synne@try.no::bd159e64-f90e-4da7-97c1-82ee6c0b4ead" providerId="AD"/>
  <p188:author id="{7DD6129F-0E47-2057-22C9-AB71DB050702}" name="Martine Klovholt Siggerud" initials="MKS" userId="S::martine.siggerud@try.no::41977762-9bf0-408d-9151-79aeb0aaf34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6F6FF"/>
    <a:srgbClr val="FFE9E8"/>
    <a:srgbClr val="FF0000"/>
    <a:srgbClr val="65D9F9"/>
    <a:srgbClr val="4DFA95"/>
    <a:srgbClr val="EDEDED"/>
    <a:srgbClr val="5ADBFF"/>
    <a:srgbClr val="EAFAFF"/>
    <a:srgbClr val="3CFE8E"/>
    <a:srgbClr val="3AFF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ECCFE2-5C3C-334E-BCA9-FBCCE80E839C}" v="903" dt="2022-11-30T11:37:50.952"/>
    <p1510:client id="{51CE954E-5A34-CB41-86F0-35EC94B9A4FE}" v="469" dt="2022-12-01T13:34:50.8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nne Knutsen" userId="bd159e64-f90e-4da7-97c1-82ee6c0b4ead" providerId="ADAL" clId="{80C04D10-1DCB-0147-9552-415065617B46}"/>
    <pc:docChg chg="undo redo custSel modSld modMainMaster">
      <pc:chgData name="Synne Knutsen" userId="bd159e64-f90e-4da7-97c1-82ee6c0b4ead" providerId="ADAL" clId="{80C04D10-1DCB-0147-9552-415065617B46}" dt="2022-11-11T10:36:22.401" v="1788" actId="20577"/>
      <pc:docMkLst>
        <pc:docMk/>
      </pc:docMkLst>
      <pc:sldChg chg="modSp mod">
        <pc:chgData name="Synne Knutsen" userId="bd159e64-f90e-4da7-97c1-82ee6c0b4ead" providerId="ADAL" clId="{80C04D10-1DCB-0147-9552-415065617B46}" dt="2022-11-09T08:48:30.711" v="1754" actId="20577"/>
        <pc:sldMkLst>
          <pc:docMk/>
          <pc:sldMk cId="1130434157" sldId="899"/>
        </pc:sldMkLst>
        <pc:spChg chg="mod">
          <ac:chgData name="Synne Knutsen" userId="bd159e64-f90e-4da7-97c1-82ee6c0b4ead" providerId="ADAL" clId="{80C04D10-1DCB-0147-9552-415065617B46}" dt="2022-11-09T08:48:30.711" v="1754" actId="20577"/>
          <ac:spMkLst>
            <pc:docMk/>
            <pc:sldMk cId="1130434157" sldId="899"/>
            <ac:spMk id="8" creationId="{E0380220-954E-7930-4CE3-9523EDABE247}"/>
          </ac:spMkLst>
        </pc:spChg>
      </pc:sldChg>
      <pc:sldChg chg="modSp mod">
        <pc:chgData name="Synne Knutsen" userId="bd159e64-f90e-4da7-97c1-82ee6c0b4ead" providerId="ADAL" clId="{80C04D10-1DCB-0147-9552-415065617B46}" dt="2022-11-08T11:37:19.300" v="1670" actId="20577"/>
        <pc:sldMkLst>
          <pc:docMk/>
          <pc:sldMk cId="184417965" sldId="900"/>
        </pc:sldMkLst>
        <pc:spChg chg="mod">
          <ac:chgData name="Synne Knutsen" userId="bd159e64-f90e-4da7-97c1-82ee6c0b4ead" providerId="ADAL" clId="{80C04D10-1DCB-0147-9552-415065617B46}" dt="2022-11-08T11:37:08.677" v="1658" actId="20577"/>
          <ac:spMkLst>
            <pc:docMk/>
            <pc:sldMk cId="184417965" sldId="900"/>
            <ac:spMk id="3" creationId="{15AE4F9A-6F06-3D80-771F-B5DDF5CB601D}"/>
          </ac:spMkLst>
        </pc:spChg>
        <pc:spChg chg="mod">
          <ac:chgData name="Synne Knutsen" userId="bd159e64-f90e-4da7-97c1-82ee6c0b4ead" providerId="ADAL" clId="{80C04D10-1DCB-0147-9552-415065617B46}" dt="2022-11-08T11:37:19.300" v="1670" actId="20577"/>
          <ac:spMkLst>
            <pc:docMk/>
            <pc:sldMk cId="184417965" sldId="900"/>
            <ac:spMk id="10" creationId="{7E1BA095-72EE-B11A-142A-EAFC390FB28D}"/>
          </ac:spMkLst>
        </pc:spChg>
      </pc:sldChg>
      <pc:sldChg chg="modSp mod">
        <pc:chgData name="Synne Knutsen" userId="bd159e64-f90e-4da7-97c1-82ee6c0b4ead" providerId="ADAL" clId="{80C04D10-1DCB-0147-9552-415065617B46}" dt="2022-11-11T10:25:09.350" v="1773" actId="108"/>
        <pc:sldMkLst>
          <pc:docMk/>
          <pc:sldMk cId="2505306192" sldId="901"/>
        </pc:sldMkLst>
        <pc:spChg chg="mod">
          <ac:chgData name="Synne Knutsen" userId="bd159e64-f90e-4da7-97c1-82ee6c0b4ead" providerId="ADAL" clId="{80C04D10-1DCB-0147-9552-415065617B46}" dt="2022-11-08T11:37:27.012" v="1671" actId="20577"/>
          <ac:spMkLst>
            <pc:docMk/>
            <pc:sldMk cId="2505306192" sldId="901"/>
            <ac:spMk id="3" creationId="{15AE4F9A-6F06-3D80-771F-B5DDF5CB601D}"/>
          </ac:spMkLst>
        </pc:spChg>
        <pc:spChg chg="mod">
          <ac:chgData name="Synne Knutsen" userId="bd159e64-f90e-4da7-97c1-82ee6c0b4ead" providerId="ADAL" clId="{80C04D10-1DCB-0147-9552-415065617B46}" dt="2022-11-11T10:25:09.350" v="1773" actId="108"/>
          <ac:spMkLst>
            <pc:docMk/>
            <pc:sldMk cId="2505306192" sldId="901"/>
            <ac:spMk id="10" creationId="{7E1BA095-72EE-B11A-142A-EAFC390FB28D}"/>
          </ac:spMkLst>
        </pc:spChg>
      </pc:sldChg>
      <pc:sldChg chg="modSp mod addCm delCm modCm">
        <pc:chgData name="Synne Knutsen" userId="bd159e64-f90e-4da7-97c1-82ee6c0b4ead" providerId="ADAL" clId="{80C04D10-1DCB-0147-9552-415065617B46}" dt="2022-11-07T12:26:36.060" v="155" actId="20577"/>
        <pc:sldMkLst>
          <pc:docMk/>
          <pc:sldMk cId="537433839" sldId="902"/>
        </pc:sldMkLst>
        <pc:spChg chg="mod">
          <ac:chgData name="Synne Knutsen" userId="bd159e64-f90e-4da7-97c1-82ee6c0b4ead" providerId="ADAL" clId="{80C04D10-1DCB-0147-9552-415065617B46}" dt="2022-11-07T12:26:36.060" v="155" actId="20577"/>
          <ac:spMkLst>
            <pc:docMk/>
            <pc:sldMk cId="537433839" sldId="902"/>
            <ac:spMk id="9" creationId="{9039A035-7082-9B4A-CCC3-9E8003123CF9}"/>
          </ac:spMkLst>
        </pc:spChg>
      </pc:sldChg>
      <pc:sldChg chg="modSp mod">
        <pc:chgData name="Synne Knutsen" userId="bd159e64-f90e-4da7-97c1-82ee6c0b4ead" providerId="ADAL" clId="{80C04D10-1DCB-0147-9552-415065617B46}" dt="2022-11-07T13:19:03.256" v="798" actId="20577"/>
        <pc:sldMkLst>
          <pc:docMk/>
          <pc:sldMk cId="4006664638" sldId="903"/>
        </pc:sldMkLst>
        <pc:spChg chg="mod">
          <ac:chgData name="Synne Knutsen" userId="bd159e64-f90e-4da7-97c1-82ee6c0b4ead" providerId="ADAL" clId="{80C04D10-1DCB-0147-9552-415065617B46}" dt="2022-11-07T11:47:30.801" v="59" actId="20577"/>
          <ac:spMkLst>
            <pc:docMk/>
            <pc:sldMk cId="4006664638" sldId="903"/>
            <ac:spMk id="3" creationId="{15AE4F9A-6F06-3D80-771F-B5DDF5CB601D}"/>
          </ac:spMkLst>
        </pc:spChg>
        <pc:spChg chg="mod">
          <ac:chgData name="Synne Knutsen" userId="bd159e64-f90e-4da7-97c1-82ee6c0b4ead" providerId="ADAL" clId="{80C04D10-1DCB-0147-9552-415065617B46}" dt="2022-11-07T13:19:03.256" v="798" actId="20577"/>
          <ac:spMkLst>
            <pc:docMk/>
            <pc:sldMk cId="4006664638" sldId="903"/>
            <ac:spMk id="12" creationId="{CD093F8F-8C4C-CC3A-56C6-4346666ED853}"/>
          </ac:spMkLst>
        </pc:spChg>
      </pc:sldChg>
      <pc:sldChg chg="modSp mod addCm delCm modCm modNotesTx">
        <pc:chgData name="Synne Knutsen" userId="bd159e64-f90e-4da7-97c1-82ee6c0b4ead" providerId="ADAL" clId="{80C04D10-1DCB-0147-9552-415065617B46}" dt="2022-11-11T10:26:11.789" v="1774" actId="20577"/>
        <pc:sldMkLst>
          <pc:docMk/>
          <pc:sldMk cId="2609254572" sldId="904"/>
        </pc:sldMkLst>
        <pc:spChg chg="mod">
          <ac:chgData name="Synne Knutsen" userId="bd159e64-f90e-4da7-97c1-82ee6c0b4ead" providerId="ADAL" clId="{80C04D10-1DCB-0147-9552-415065617B46}" dt="2022-11-07T12:33:33.494" v="161" actId="20577"/>
          <ac:spMkLst>
            <pc:docMk/>
            <pc:sldMk cId="2609254572" sldId="904"/>
            <ac:spMk id="15" creationId="{BD91D9E8-6108-3AE9-2BA6-B45F0EADD6A1}"/>
          </ac:spMkLst>
        </pc:spChg>
      </pc:sldChg>
      <pc:sldChg chg="modSp mod">
        <pc:chgData name="Synne Knutsen" userId="bd159e64-f90e-4da7-97c1-82ee6c0b4ead" providerId="ADAL" clId="{80C04D10-1DCB-0147-9552-415065617B46}" dt="2022-11-08T10:31:05.995" v="1657" actId="20577"/>
        <pc:sldMkLst>
          <pc:docMk/>
          <pc:sldMk cId="2729336124" sldId="905"/>
        </pc:sldMkLst>
        <pc:spChg chg="mod">
          <ac:chgData name="Synne Knutsen" userId="bd159e64-f90e-4da7-97c1-82ee6c0b4ead" providerId="ADAL" clId="{80C04D10-1DCB-0147-9552-415065617B46}" dt="2022-11-07T12:32:34.796" v="158" actId="108"/>
          <ac:spMkLst>
            <pc:docMk/>
            <pc:sldMk cId="2729336124" sldId="905"/>
            <ac:spMk id="2" creationId="{27E094A1-DC27-7AAE-4E4D-F30F309CDDC7}"/>
          </ac:spMkLst>
        </pc:spChg>
        <pc:spChg chg="mod">
          <ac:chgData name="Synne Knutsen" userId="bd159e64-f90e-4da7-97c1-82ee6c0b4ead" providerId="ADAL" clId="{80C04D10-1DCB-0147-9552-415065617B46}" dt="2022-11-08T10:31:05.995" v="1657" actId="20577"/>
          <ac:spMkLst>
            <pc:docMk/>
            <pc:sldMk cId="2729336124" sldId="905"/>
            <ac:spMk id="7" creationId="{89346A50-6101-5AE4-C55A-146AB1305348}"/>
          </ac:spMkLst>
        </pc:spChg>
      </pc:sldChg>
      <pc:sldChg chg="modSp mod">
        <pc:chgData name="Synne Knutsen" userId="bd159e64-f90e-4da7-97c1-82ee6c0b4ead" providerId="ADAL" clId="{80C04D10-1DCB-0147-9552-415065617B46}" dt="2022-11-09T13:23:00.341" v="1763" actId="20577"/>
        <pc:sldMkLst>
          <pc:docMk/>
          <pc:sldMk cId="57765304" sldId="906"/>
        </pc:sldMkLst>
        <pc:spChg chg="mod">
          <ac:chgData name="Synne Knutsen" userId="bd159e64-f90e-4da7-97c1-82ee6c0b4ead" providerId="ADAL" clId="{80C04D10-1DCB-0147-9552-415065617B46}" dt="2022-11-07T12:34:44.879" v="162" actId="108"/>
          <ac:spMkLst>
            <pc:docMk/>
            <pc:sldMk cId="57765304" sldId="906"/>
            <ac:spMk id="2" creationId="{27E094A1-DC27-7AAE-4E4D-F30F309CDDC7}"/>
          </ac:spMkLst>
        </pc:spChg>
        <pc:spChg chg="mod">
          <ac:chgData name="Synne Knutsen" userId="bd159e64-f90e-4da7-97c1-82ee6c0b4ead" providerId="ADAL" clId="{80C04D10-1DCB-0147-9552-415065617B46}" dt="2022-11-09T13:23:00.341" v="1763" actId="20577"/>
          <ac:spMkLst>
            <pc:docMk/>
            <pc:sldMk cId="57765304" sldId="906"/>
            <ac:spMk id="19" creationId="{31217E17-71BC-B624-C404-A358FE37791A}"/>
          </ac:spMkLst>
        </pc:spChg>
      </pc:sldChg>
      <pc:sldChg chg="modSp mod addCm modCm">
        <pc:chgData name="Synne Knutsen" userId="bd159e64-f90e-4da7-97c1-82ee6c0b4ead" providerId="ADAL" clId="{80C04D10-1DCB-0147-9552-415065617B46}" dt="2022-11-09T13:24:03.939" v="1764"/>
        <pc:sldMkLst>
          <pc:docMk/>
          <pc:sldMk cId="3175687157" sldId="907"/>
        </pc:sldMkLst>
        <pc:spChg chg="mod">
          <ac:chgData name="Synne Knutsen" userId="bd159e64-f90e-4da7-97c1-82ee6c0b4ead" providerId="ADAL" clId="{80C04D10-1DCB-0147-9552-415065617B46}" dt="2022-11-07T12:35:45.982" v="163" actId="108"/>
          <ac:spMkLst>
            <pc:docMk/>
            <pc:sldMk cId="3175687157" sldId="907"/>
            <ac:spMk id="2" creationId="{27E094A1-DC27-7AAE-4E4D-F30F309CDDC7}"/>
          </ac:spMkLst>
        </pc:spChg>
      </pc:sldChg>
      <pc:sldChg chg="modSp mod">
        <pc:chgData name="Synne Knutsen" userId="bd159e64-f90e-4da7-97c1-82ee6c0b4ead" providerId="ADAL" clId="{80C04D10-1DCB-0147-9552-415065617B46}" dt="2022-11-07T12:42:04.462" v="170" actId="20577"/>
        <pc:sldMkLst>
          <pc:docMk/>
          <pc:sldMk cId="3196117149" sldId="1078"/>
        </pc:sldMkLst>
        <pc:spChg chg="mod">
          <ac:chgData name="Synne Knutsen" userId="bd159e64-f90e-4da7-97c1-82ee6c0b4ead" providerId="ADAL" clId="{80C04D10-1DCB-0147-9552-415065617B46}" dt="2022-11-07T12:42:04.462" v="170" actId="20577"/>
          <ac:spMkLst>
            <pc:docMk/>
            <pc:sldMk cId="3196117149" sldId="1078"/>
            <ac:spMk id="18" creationId="{9B28F0E5-A568-1B4C-B63A-A6BD1F5E4273}"/>
          </ac:spMkLst>
        </pc:spChg>
      </pc:sldChg>
      <pc:sldChg chg="modSp mod">
        <pc:chgData name="Synne Knutsen" userId="bd159e64-f90e-4da7-97c1-82ee6c0b4ead" providerId="ADAL" clId="{80C04D10-1DCB-0147-9552-415065617B46}" dt="2022-11-07T14:32:11.917" v="846" actId="108"/>
        <pc:sldMkLst>
          <pc:docMk/>
          <pc:sldMk cId="3424708018" sldId="1079"/>
        </pc:sldMkLst>
        <pc:spChg chg="mod">
          <ac:chgData name="Synne Knutsen" userId="bd159e64-f90e-4da7-97c1-82ee6c0b4ead" providerId="ADAL" clId="{80C04D10-1DCB-0147-9552-415065617B46}" dt="2022-11-07T13:03:31.214" v="447" actId="20577"/>
          <ac:spMkLst>
            <pc:docMk/>
            <pc:sldMk cId="3424708018" sldId="1079"/>
            <ac:spMk id="2" creationId="{E2264A79-C457-2CA4-5762-552E46253C0B}"/>
          </ac:spMkLst>
        </pc:spChg>
        <pc:spChg chg="mod">
          <ac:chgData name="Synne Knutsen" userId="bd159e64-f90e-4da7-97c1-82ee6c0b4ead" providerId="ADAL" clId="{80C04D10-1DCB-0147-9552-415065617B46}" dt="2022-11-07T14:31:40.187" v="845" actId="108"/>
          <ac:spMkLst>
            <pc:docMk/>
            <pc:sldMk cId="3424708018" sldId="1079"/>
            <ac:spMk id="3" creationId="{BCEF3F15-211D-0749-2F38-DBD67010EE5D}"/>
          </ac:spMkLst>
        </pc:spChg>
        <pc:spChg chg="mod">
          <ac:chgData name="Synne Knutsen" userId="bd159e64-f90e-4da7-97c1-82ee6c0b4ead" providerId="ADAL" clId="{80C04D10-1DCB-0147-9552-415065617B46}" dt="2022-11-07T14:32:11.917" v="846" actId="108"/>
          <ac:spMkLst>
            <pc:docMk/>
            <pc:sldMk cId="3424708018" sldId="1079"/>
            <ac:spMk id="4" creationId="{0EA1B65C-1FB8-ABE1-C90C-C01B67176D47}"/>
          </ac:spMkLst>
        </pc:spChg>
      </pc:sldChg>
      <pc:sldChg chg="modSp mod addCm delCm">
        <pc:chgData name="Synne Knutsen" userId="bd159e64-f90e-4da7-97c1-82ee6c0b4ead" providerId="ADAL" clId="{80C04D10-1DCB-0147-9552-415065617B46}" dt="2022-11-09T13:24:39.798" v="1766"/>
        <pc:sldMkLst>
          <pc:docMk/>
          <pc:sldMk cId="1476231882" sldId="1080"/>
        </pc:sldMkLst>
        <pc:spChg chg="mod">
          <ac:chgData name="Synne Knutsen" userId="bd159e64-f90e-4da7-97c1-82ee6c0b4ead" providerId="ADAL" clId="{80C04D10-1DCB-0147-9552-415065617B46}" dt="2022-11-07T12:55:47.839" v="343" actId="20577"/>
          <ac:spMkLst>
            <pc:docMk/>
            <pc:sldMk cId="1476231882" sldId="1080"/>
            <ac:spMk id="8" creationId="{06A61C4D-85F1-3A3D-F317-053C9F757472}"/>
          </ac:spMkLst>
        </pc:spChg>
        <pc:spChg chg="mod">
          <ac:chgData name="Synne Knutsen" userId="bd159e64-f90e-4da7-97c1-82ee6c0b4ead" providerId="ADAL" clId="{80C04D10-1DCB-0147-9552-415065617B46}" dt="2022-11-08T09:19:47.204" v="853" actId="20577"/>
          <ac:spMkLst>
            <pc:docMk/>
            <pc:sldMk cId="1476231882" sldId="1080"/>
            <ac:spMk id="10" creationId="{BDB0E06B-95D3-6739-58EA-2F128E67D9E0}"/>
          </ac:spMkLst>
        </pc:spChg>
        <pc:spChg chg="mod">
          <ac:chgData name="Synne Knutsen" userId="bd159e64-f90e-4da7-97c1-82ee6c0b4ead" providerId="ADAL" clId="{80C04D10-1DCB-0147-9552-415065617B46}" dt="2022-11-07T13:01:39.101" v="443" actId="20577"/>
          <ac:spMkLst>
            <pc:docMk/>
            <pc:sldMk cId="1476231882" sldId="1080"/>
            <ac:spMk id="13" creationId="{9C5EFCD0-2E52-8937-7B39-D9C502FE9F97}"/>
          </ac:spMkLst>
        </pc:spChg>
      </pc:sldChg>
      <pc:sldChg chg="modSp mod addCm delCm">
        <pc:chgData name="Synne Knutsen" userId="bd159e64-f90e-4da7-97c1-82ee6c0b4ead" providerId="ADAL" clId="{80C04D10-1DCB-0147-9552-415065617B46}" dt="2022-11-09T13:33:46.899" v="1772" actId="20577"/>
        <pc:sldMkLst>
          <pc:docMk/>
          <pc:sldMk cId="653132858" sldId="1081"/>
        </pc:sldMkLst>
        <pc:spChg chg="mod">
          <ac:chgData name="Synne Knutsen" userId="bd159e64-f90e-4da7-97c1-82ee6c0b4ead" providerId="ADAL" clId="{80C04D10-1DCB-0147-9552-415065617B46}" dt="2022-11-09T13:33:46.899" v="1772" actId="20577"/>
          <ac:spMkLst>
            <pc:docMk/>
            <pc:sldMk cId="653132858" sldId="1081"/>
            <ac:spMk id="4" creationId="{0362AB55-D801-8F13-CF15-3A965B2745D4}"/>
          </ac:spMkLst>
        </pc:spChg>
      </pc:sldChg>
      <pc:sldChg chg="modSp mod addCm modCm">
        <pc:chgData name="Synne Knutsen" userId="bd159e64-f90e-4da7-97c1-82ee6c0b4ead" providerId="ADAL" clId="{80C04D10-1DCB-0147-9552-415065617B46}" dt="2022-11-08T09:18:52.546" v="851"/>
        <pc:sldMkLst>
          <pc:docMk/>
          <pc:sldMk cId="3050366183" sldId="1082"/>
        </pc:sldMkLst>
        <pc:spChg chg="mod">
          <ac:chgData name="Synne Knutsen" userId="bd159e64-f90e-4da7-97c1-82ee6c0b4ead" providerId="ADAL" clId="{80C04D10-1DCB-0147-9552-415065617B46}" dt="2022-11-07T11:52:04.791" v="73" actId="20577"/>
          <ac:spMkLst>
            <pc:docMk/>
            <pc:sldMk cId="3050366183" sldId="1082"/>
            <ac:spMk id="6" creationId="{DED9D70E-86EB-A98D-A1D2-0FF273CF54B7}"/>
          </ac:spMkLst>
        </pc:spChg>
        <pc:spChg chg="mod">
          <ac:chgData name="Synne Knutsen" userId="bd159e64-f90e-4da7-97c1-82ee6c0b4ead" providerId="ADAL" clId="{80C04D10-1DCB-0147-9552-415065617B46}" dt="2022-11-07T13:20:07.051" v="844" actId="20577"/>
          <ac:spMkLst>
            <pc:docMk/>
            <pc:sldMk cId="3050366183" sldId="1082"/>
            <ac:spMk id="8" creationId="{71B49AFC-086E-CCD0-AAB4-9C55C9EF303D}"/>
          </ac:spMkLst>
        </pc:spChg>
        <pc:spChg chg="mod">
          <ac:chgData name="Synne Knutsen" userId="bd159e64-f90e-4da7-97c1-82ee6c0b4ead" providerId="ADAL" clId="{80C04D10-1DCB-0147-9552-415065617B46}" dt="2022-11-07T11:52:24.464" v="77" actId="20577"/>
          <ac:spMkLst>
            <pc:docMk/>
            <pc:sldMk cId="3050366183" sldId="1082"/>
            <ac:spMk id="39" creationId="{F78D5558-4C76-E700-E2EF-2E90BC598924}"/>
          </ac:spMkLst>
        </pc:spChg>
        <pc:spChg chg="mod">
          <ac:chgData name="Synne Knutsen" userId="bd159e64-f90e-4da7-97c1-82ee6c0b4ead" providerId="ADAL" clId="{80C04D10-1DCB-0147-9552-415065617B46}" dt="2022-11-07T11:52:28.016" v="80" actId="20577"/>
          <ac:spMkLst>
            <pc:docMk/>
            <pc:sldMk cId="3050366183" sldId="1082"/>
            <ac:spMk id="44" creationId="{29018303-8994-1F2F-DC3D-E4EEEEA98217}"/>
          </ac:spMkLst>
        </pc:spChg>
        <pc:spChg chg="mod">
          <ac:chgData name="Synne Knutsen" userId="bd159e64-f90e-4da7-97c1-82ee6c0b4ead" providerId="ADAL" clId="{80C04D10-1DCB-0147-9552-415065617B46}" dt="2022-11-07T11:52:30.087" v="82" actId="20577"/>
          <ac:spMkLst>
            <pc:docMk/>
            <pc:sldMk cId="3050366183" sldId="1082"/>
            <ac:spMk id="45" creationId="{5DE4FF3C-D38A-6A1D-F574-D34753C73E0B}"/>
          </ac:spMkLst>
        </pc:spChg>
        <pc:spChg chg="mod">
          <ac:chgData name="Synne Knutsen" userId="bd159e64-f90e-4da7-97c1-82ee6c0b4ead" providerId="ADAL" clId="{80C04D10-1DCB-0147-9552-415065617B46}" dt="2022-11-07T11:52:35.728" v="85" actId="20577"/>
          <ac:spMkLst>
            <pc:docMk/>
            <pc:sldMk cId="3050366183" sldId="1082"/>
            <ac:spMk id="52" creationId="{56117046-133F-D5AC-A599-B4216F5714F0}"/>
          </ac:spMkLst>
        </pc:spChg>
        <pc:spChg chg="mod">
          <ac:chgData name="Synne Knutsen" userId="bd159e64-f90e-4da7-97c1-82ee6c0b4ead" providerId="ADAL" clId="{80C04D10-1DCB-0147-9552-415065617B46}" dt="2022-11-07T11:52:37.909" v="86" actId="20577"/>
          <ac:spMkLst>
            <pc:docMk/>
            <pc:sldMk cId="3050366183" sldId="1082"/>
            <ac:spMk id="66" creationId="{DF3745D4-4FBE-6095-670A-DC15FE293603}"/>
          </ac:spMkLst>
        </pc:spChg>
        <pc:spChg chg="mod">
          <ac:chgData name="Synne Knutsen" userId="bd159e64-f90e-4da7-97c1-82ee6c0b4ead" providerId="ADAL" clId="{80C04D10-1DCB-0147-9552-415065617B46}" dt="2022-11-07T11:52:44.342" v="89" actId="20577"/>
          <ac:spMkLst>
            <pc:docMk/>
            <pc:sldMk cId="3050366183" sldId="1082"/>
            <ac:spMk id="73" creationId="{1F7A18CA-1089-7CBE-A1E6-93C96E7E1674}"/>
          </ac:spMkLst>
        </pc:spChg>
      </pc:sldChg>
      <pc:sldChg chg="addCm">
        <pc:chgData name="Synne Knutsen" userId="bd159e64-f90e-4da7-97c1-82ee6c0b4ead" providerId="ADAL" clId="{80C04D10-1DCB-0147-9552-415065617B46}" dt="2022-11-09T13:25:38.380" v="1768"/>
        <pc:sldMkLst>
          <pc:docMk/>
          <pc:sldMk cId="370280548" sldId="1083"/>
        </pc:sldMkLst>
      </pc:sldChg>
      <pc:sldChg chg="modSp mod">
        <pc:chgData name="Synne Knutsen" userId="bd159e64-f90e-4da7-97c1-82ee6c0b4ead" providerId="ADAL" clId="{80C04D10-1DCB-0147-9552-415065617B46}" dt="2022-11-07T11:53:12.240" v="110" actId="20577"/>
        <pc:sldMkLst>
          <pc:docMk/>
          <pc:sldMk cId="3597142400" sldId="1084"/>
        </pc:sldMkLst>
        <pc:spChg chg="mod">
          <ac:chgData name="Synne Knutsen" userId="bd159e64-f90e-4da7-97c1-82ee6c0b4ead" providerId="ADAL" clId="{80C04D10-1DCB-0147-9552-415065617B46}" dt="2022-11-07T11:53:12.240" v="110" actId="20577"/>
          <ac:spMkLst>
            <pc:docMk/>
            <pc:sldMk cId="3597142400" sldId="1084"/>
            <ac:spMk id="2" creationId="{D325CAF3-A526-B343-3FD2-064A32AACBDB}"/>
          </ac:spMkLst>
        </pc:spChg>
      </pc:sldChg>
      <pc:sldChg chg="modSp mod addCm delCm modCm">
        <pc:chgData name="Synne Knutsen" userId="bd159e64-f90e-4da7-97c1-82ee6c0b4ead" providerId="ADAL" clId="{80C04D10-1DCB-0147-9552-415065617B46}" dt="2022-11-09T13:26:05.327" v="1769"/>
        <pc:sldMkLst>
          <pc:docMk/>
          <pc:sldMk cId="29904796" sldId="1085"/>
        </pc:sldMkLst>
        <pc:graphicFrameChg chg="modGraphic">
          <ac:chgData name="Synne Knutsen" userId="bd159e64-f90e-4da7-97c1-82ee6c0b4ead" providerId="ADAL" clId="{80C04D10-1DCB-0147-9552-415065617B46}" dt="2022-11-08T11:39:01.542" v="1684" actId="20577"/>
          <ac:graphicFrameMkLst>
            <pc:docMk/>
            <pc:sldMk cId="29904796" sldId="1085"/>
            <ac:graphicFrameMk id="7" creationId="{735F4607-50A1-D71E-D340-69FC66A7809B}"/>
          </ac:graphicFrameMkLst>
        </pc:graphicFrameChg>
      </pc:sldChg>
      <pc:sldChg chg="modSp mod">
        <pc:chgData name="Synne Knutsen" userId="bd159e64-f90e-4da7-97c1-82ee6c0b4ead" providerId="ADAL" clId="{80C04D10-1DCB-0147-9552-415065617B46}" dt="2022-11-08T09:43:32.439" v="914" actId="20577"/>
        <pc:sldMkLst>
          <pc:docMk/>
          <pc:sldMk cId="3983639337" sldId="1086"/>
        </pc:sldMkLst>
        <pc:graphicFrameChg chg="modGraphic">
          <ac:chgData name="Synne Knutsen" userId="bd159e64-f90e-4da7-97c1-82ee6c0b4ead" providerId="ADAL" clId="{80C04D10-1DCB-0147-9552-415065617B46}" dt="2022-11-08T09:43:32.439" v="914" actId="20577"/>
          <ac:graphicFrameMkLst>
            <pc:docMk/>
            <pc:sldMk cId="3983639337" sldId="1086"/>
            <ac:graphicFrameMk id="3" creationId="{B5862B8A-A340-6120-527D-084DC450D850}"/>
          </ac:graphicFrameMkLst>
        </pc:graphicFrameChg>
      </pc:sldChg>
      <pc:sldChg chg="modSp mod">
        <pc:chgData name="Synne Knutsen" userId="bd159e64-f90e-4da7-97c1-82ee6c0b4ead" providerId="ADAL" clId="{80C04D10-1DCB-0147-9552-415065617B46}" dt="2022-11-07T11:55:36.088" v="122" actId="20577"/>
        <pc:sldMkLst>
          <pc:docMk/>
          <pc:sldMk cId="3851970176" sldId="1087"/>
        </pc:sldMkLst>
        <pc:spChg chg="mod">
          <ac:chgData name="Synne Knutsen" userId="bd159e64-f90e-4da7-97c1-82ee6c0b4ead" providerId="ADAL" clId="{80C04D10-1DCB-0147-9552-415065617B46}" dt="2022-11-07T11:55:36.088" v="122" actId="20577"/>
          <ac:spMkLst>
            <pc:docMk/>
            <pc:sldMk cId="3851970176" sldId="1087"/>
            <ac:spMk id="3" creationId="{BE75E1DC-4C4A-32F6-8EC4-E95716D9D5DB}"/>
          </ac:spMkLst>
        </pc:spChg>
      </pc:sldChg>
      <pc:sldChg chg="modSp mod">
        <pc:chgData name="Synne Knutsen" userId="bd159e64-f90e-4da7-97c1-82ee6c0b4ead" providerId="ADAL" clId="{80C04D10-1DCB-0147-9552-415065617B46}" dt="2022-11-08T09:45:25.813" v="922" actId="113"/>
        <pc:sldMkLst>
          <pc:docMk/>
          <pc:sldMk cId="421073846" sldId="1088"/>
        </pc:sldMkLst>
        <pc:graphicFrameChg chg="modGraphic">
          <ac:chgData name="Synne Knutsen" userId="bd159e64-f90e-4da7-97c1-82ee6c0b4ead" providerId="ADAL" clId="{80C04D10-1DCB-0147-9552-415065617B46}" dt="2022-11-08T09:45:25.813" v="922" actId="113"/>
          <ac:graphicFrameMkLst>
            <pc:docMk/>
            <pc:sldMk cId="421073846" sldId="1088"/>
            <ac:graphicFrameMk id="5" creationId="{EF583408-D634-56E7-ADF7-FC889394847E}"/>
          </ac:graphicFrameMkLst>
        </pc:graphicFrameChg>
      </pc:sldChg>
      <pc:sldChg chg="modSp mod">
        <pc:chgData name="Synne Knutsen" userId="bd159e64-f90e-4da7-97c1-82ee6c0b4ead" providerId="ADAL" clId="{80C04D10-1DCB-0147-9552-415065617B46}" dt="2022-11-08T12:39:35.398" v="1751" actId="20577"/>
        <pc:sldMkLst>
          <pc:docMk/>
          <pc:sldMk cId="3069550906" sldId="1089"/>
        </pc:sldMkLst>
        <pc:graphicFrameChg chg="modGraphic">
          <ac:chgData name="Synne Knutsen" userId="bd159e64-f90e-4da7-97c1-82ee6c0b4ead" providerId="ADAL" clId="{80C04D10-1DCB-0147-9552-415065617B46}" dt="2022-11-08T12:39:35.398" v="1751" actId="20577"/>
          <ac:graphicFrameMkLst>
            <pc:docMk/>
            <pc:sldMk cId="3069550906" sldId="1089"/>
            <ac:graphicFrameMk id="3" creationId="{17BE08F4-A064-5608-054E-530DCD57C749}"/>
          </ac:graphicFrameMkLst>
        </pc:graphicFrameChg>
      </pc:sldChg>
      <pc:sldChg chg="modSp mod">
        <pc:chgData name="Synne Knutsen" userId="bd159e64-f90e-4da7-97c1-82ee6c0b4ead" providerId="ADAL" clId="{80C04D10-1DCB-0147-9552-415065617B46}" dt="2022-11-08T09:51:48.190" v="963" actId="20577"/>
        <pc:sldMkLst>
          <pc:docMk/>
          <pc:sldMk cId="1365909065" sldId="1090"/>
        </pc:sldMkLst>
        <pc:graphicFrameChg chg="modGraphic">
          <ac:chgData name="Synne Knutsen" userId="bd159e64-f90e-4da7-97c1-82ee6c0b4ead" providerId="ADAL" clId="{80C04D10-1DCB-0147-9552-415065617B46}" dt="2022-11-08T09:51:48.190" v="963" actId="20577"/>
          <ac:graphicFrameMkLst>
            <pc:docMk/>
            <pc:sldMk cId="1365909065" sldId="1090"/>
            <ac:graphicFrameMk id="5" creationId="{622DAE76-F876-B107-EFA6-E84546ABC6A2}"/>
          </ac:graphicFrameMkLst>
        </pc:graphicFrameChg>
      </pc:sldChg>
      <pc:sldChg chg="modSp mod">
        <pc:chgData name="Synne Knutsen" userId="bd159e64-f90e-4da7-97c1-82ee6c0b4ead" providerId="ADAL" clId="{80C04D10-1DCB-0147-9552-415065617B46}" dt="2022-11-08T09:54:48.931" v="981" actId="20577"/>
        <pc:sldMkLst>
          <pc:docMk/>
          <pc:sldMk cId="3853392354" sldId="1091"/>
        </pc:sldMkLst>
        <pc:spChg chg="mod">
          <ac:chgData name="Synne Knutsen" userId="bd159e64-f90e-4da7-97c1-82ee6c0b4ead" providerId="ADAL" clId="{80C04D10-1DCB-0147-9552-415065617B46}" dt="2022-11-08T09:54:48.931" v="981" actId="20577"/>
          <ac:spMkLst>
            <pc:docMk/>
            <pc:sldMk cId="3853392354" sldId="1091"/>
            <ac:spMk id="12" creationId="{6366176B-112D-A76E-E0EE-BE438A020775}"/>
          </ac:spMkLst>
        </pc:spChg>
        <pc:spChg chg="mod">
          <ac:chgData name="Synne Knutsen" userId="bd159e64-f90e-4da7-97c1-82ee6c0b4ead" providerId="ADAL" clId="{80C04D10-1DCB-0147-9552-415065617B46}" dt="2022-11-08T09:53:06.597" v="980" actId="20577"/>
          <ac:spMkLst>
            <pc:docMk/>
            <pc:sldMk cId="3853392354" sldId="1091"/>
            <ac:spMk id="16" creationId="{3E5D99AD-A9F3-38C8-04E7-E16A68AABCB3}"/>
          </ac:spMkLst>
        </pc:spChg>
      </pc:sldChg>
      <pc:sldChg chg="modSp mod">
        <pc:chgData name="Synne Knutsen" userId="bd159e64-f90e-4da7-97c1-82ee6c0b4ead" providerId="ADAL" clId="{80C04D10-1DCB-0147-9552-415065617B46}" dt="2022-11-11T10:31:43.440" v="1777" actId="20577"/>
        <pc:sldMkLst>
          <pc:docMk/>
          <pc:sldMk cId="3309688763" sldId="1092"/>
        </pc:sldMkLst>
        <pc:graphicFrameChg chg="mod modGraphic">
          <ac:chgData name="Synne Knutsen" userId="bd159e64-f90e-4da7-97c1-82ee6c0b4ead" providerId="ADAL" clId="{80C04D10-1DCB-0147-9552-415065617B46}" dt="2022-11-11T10:31:43.440" v="1777" actId="20577"/>
          <ac:graphicFrameMkLst>
            <pc:docMk/>
            <pc:sldMk cId="3309688763" sldId="1092"/>
            <ac:graphicFrameMk id="3" creationId="{9AC16833-CF86-DA78-7641-854B024EE5D9}"/>
          </ac:graphicFrameMkLst>
        </pc:graphicFrameChg>
      </pc:sldChg>
      <pc:sldChg chg="modSp mod">
        <pc:chgData name="Synne Knutsen" userId="bd159e64-f90e-4da7-97c1-82ee6c0b4ead" providerId="ADAL" clId="{80C04D10-1DCB-0147-9552-415065617B46}" dt="2022-11-08T10:03:53.742" v="1150" actId="20577"/>
        <pc:sldMkLst>
          <pc:docMk/>
          <pc:sldMk cId="2427582859" sldId="1093"/>
        </pc:sldMkLst>
        <pc:graphicFrameChg chg="modGraphic">
          <ac:chgData name="Synne Knutsen" userId="bd159e64-f90e-4da7-97c1-82ee6c0b4ead" providerId="ADAL" clId="{80C04D10-1DCB-0147-9552-415065617B46}" dt="2022-11-08T10:03:53.742" v="1150" actId="20577"/>
          <ac:graphicFrameMkLst>
            <pc:docMk/>
            <pc:sldMk cId="2427582859" sldId="1093"/>
            <ac:graphicFrameMk id="3" creationId="{7BF2EC19-1D12-0A4A-A30A-BBE005E677A6}"/>
          </ac:graphicFrameMkLst>
        </pc:graphicFrameChg>
      </pc:sldChg>
      <pc:sldChg chg="modSp mod">
        <pc:chgData name="Synne Knutsen" userId="bd159e64-f90e-4da7-97c1-82ee6c0b4ead" providerId="ADAL" clId="{80C04D10-1DCB-0147-9552-415065617B46}" dt="2022-11-08T10:05:00.618" v="1188" actId="20577"/>
        <pc:sldMkLst>
          <pc:docMk/>
          <pc:sldMk cId="730853189" sldId="1094"/>
        </pc:sldMkLst>
        <pc:graphicFrameChg chg="modGraphic">
          <ac:chgData name="Synne Knutsen" userId="bd159e64-f90e-4da7-97c1-82ee6c0b4ead" providerId="ADAL" clId="{80C04D10-1DCB-0147-9552-415065617B46}" dt="2022-11-08T10:05:00.618" v="1188" actId="20577"/>
          <ac:graphicFrameMkLst>
            <pc:docMk/>
            <pc:sldMk cId="730853189" sldId="1094"/>
            <ac:graphicFrameMk id="2" creationId="{9F6304F5-0CA8-FA4F-46C1-E066047659E9}"/>
          </ac:graphicFrameMkLst>
        </pc:graphicFrameChg>
      </pc:sldChg>
      <pc:sldChg chg="modSp mod addCm delCm">
        <pc:chgData name="Synne Knutsen" userId="bd159e64-f90e-4da7-97c1-82ee6c0b4ead" providerId="ADAL" clId="{80C04D10-1DCB-0147-9552-415065617B46}" dt="2022-11-09T13:33:35.021" v="1770"/>
        <pc:sldMkLst>
          <pc:docMk/>
          <pc:sldMk cId="321178916" sldId="1096"/>
        </pc:sldMkLst>
        <pc:graphicFrameChg chg="modGraphic">
          <ac:chgData name="Synne Knutsen" userId="bd159e64-f90e-4da7-97c1-82ee6c0b4ead" providerId="ADAL" clId="{80C04D10-1DCB-0147-9552-415065617B46}" dt="2022-11-08T10:08:49.650" v="1250" actId="20577"/>
          <ac:graphicFrameMkLst>
            <pc:docMk/>
            <pc:sldMk cId="321178916" sldId="1096"/>
            <ac:graphicFrameMk id="4" creationId="{E8DBB2CE-75AA-903D-BAA0-BEAFCC610F8D}"/>
          </ac:graphicFrameMkLst>
        </pc:graphicFrameChg>
      </pc:sldChg>
      <pc:sldChg chg="modSp mod">
        <pc:chgData name="Synne Knutsen" userId="bd159e64-f90e-4da7-97c1-82ee6c0b4ead" providerId="ADAL" clId="{80C04D10-1DCB-0147-9552-415065617B46}" dt="2022-11-08T10:09:38.164" v="1280" actId="20577"/>
        <pc:sldMkLst>
          <pc:docMk/>
          <pc:sldMk cId="182964193" sldId="1097"/>
        </pc:sldMkLst>
        <pc:graphicFrameChg chg="modGraphic">
          <ac:chgData name="Synne Knutsen" userId="bd159e64-f90e-4da7-97c1-82ee6c0b4ead" providerId="ADAL" clId="{80C04D10-1DCB-0147-9552-415065617B46}" dt="2022-11-08T10:09:22.756" v="1267" actId="20577"/>
          <ac:graphicFrameMkLst>
            <pc:docMk/>
            <pc:sldMk cId="182964193" sldId="1097"/>
            <ac:graphicFrameMk id="2" creationId="{1DA3A051-936B-73A1-3C24-1E96954F9C12}"/>
          </ac:graphicFrameMkLst>
        </pc:graphicFrameChg>
        <pc:graphicFrameChg chg="modGraphic">
          <ac:chgData name="Synne Knutsen" userId="bd159e64-f90e-4da7-97c1-82ee6c0b4ead" providerId="ADAL" clId="{80C04D10-1DCB-0147-9552-415065617B46}" dt="2022-11-08T10:09:38.164" v="1280" actId="20577"/>
          <ac:graphicFrameMkLst>
            <pc:docMk/>
            <pc:sldMk cId="182964193" sldId="1097"/>
            <ac:graphicFrameMk id="3" creationId="{23E52BC3-6357-2FBE-8418-EF84F947A6F4}"/>
          </ac:graphicFrameMkLst>
        </pc:graphicFrameChg>
      </pc:sldChg>
      <pc:sldChg chg="modSp mod addCm delCm">
        <pc:chgData name="Synne Knutsen" userId="bd159e64-f90e-4da7-97c1-82ee6c0b4ead" providerId="ADAL" clId="{80C04D10-1DCB-0147-9552-415065617B46}" dt="2022-11-08T11:42:35.169" v="1691"/>
        <pc:sldMkLst>
          <pc:docMk/>
          <pc:sldMk cId="1304319736" sldId="1098"/>
        </pc:sldMkLst>
        <pc:graphicFrameChg chg="modGraphic">
          <ac:chgData name="Synne Knutsen" userId="bd159e64-f90e-4da7-97c1-82ee6c0b4ead" providerId="ADAL" clId="{80C04D10-1DCB-0147-9552-415065617B46}" dt="2022-11-08T11:42:04.830" v="1690" actId="20577"/>
          <ac:graphicFrameMkLst>
            <pc:docMk/>
            <pc:sldMk cId="1304319736" sldId="1098"/>
            <ac:graphicFrameMk id="8" creationId="{618F87A1-74B7-7081-3A7C-148006E9EBF2}"/>
          </ac:graphicFrameMkLst>
        </pc:graphicFrameChg>
      </pc:sldChg>
      <pc:sldChg chg="modSp mod">
        <pc:chgData name="Synne Knutsen" userId="bd159e64-f90e-4da7-97c1-82ee6c0b4ead" providerId="ADAL" clId="{80C04D10-1DCB-0147-9552-415065617B46}" dt="2022-11-08T10:18:44.522" v="1491" actId="20577"/>
        <pc:sldMkLst>
          <pc:docMk/>
          <pc:sldMk cId="3926530699" sldId="1099"/>
        </pc:sldMkLst>
        <pc:spChg chg="mod">
          <ac:chgData name="Synne Knutsen" userId="bd159e64-f90e-4da7-97c1-82ee6c0b4ead" providerId="ADAL" clId="{80C04D10-1DCB-0147-9552-415065617B46}" dt="2022-11-08T10:17:10.039" v="1386" actId="20577"/>
          <ac:spMkLst>
            <pc:docMk/>
            <pc:sldMk cId="3926530699" sldId="1099"/>
            <ac:spMk id="2" creationId="{292CA0F7-148B-4715-9BDA-B22BA43E9829}"/>
          </ac:spMkLst>
        </pc:spChg>
        <pc:spChg chg="mod">
          <ac:chgData name="Synne Knutsen" userId="bd159e64-f90e-4da7-97c1-82ee6c0b4ead" providerId="ADAL" clId="{80C04D10-1DCB-0147-9552-415065617B46}" dt="2022-11-08T10:18:44.522" v="1491" actId="20577"/>
          <ac:spMkLst>
            <pc:docMk/>
            <pc:sldMk cId="3926530699" sldId="1099"/>
            <ac:spMk id="3" creationId="{59B1FDD4-C3C0-76A5-7557-256208F8F8C9}"/>
          </ac:spMkLst>
        </pc:spChg>
      </pc:sldChg>
      <pc:sldChg chg="modSp mod">
        <pc:chgData name="Synne Knutsen" userId="bd159e64-f90e-4da7-97c1-82ee6c0b4ead" providerId="ADAL" clId="{80C04D10-1DCB-0147-9552-415065617B46}" dt="2022-11-11T10:36:22.401" v="1788" actId="20577"/>
        <pc:sldMkLst>
          <pc:docMk/>
          <pc:sldMk cId="2793590013" sldId="1100"/>
        </pc:sldMkLst>
        <pc:spChg chg="mod">
          <ac:chgData name="Synne Knutsen" userId="bd159e64-f90e-4da7-97c1-82ee6c0b4ead" providerId="ADAL" clId="{80C04D10-1DCB-0147-9552-415065617B46}" dt="2022-11-11T10:36:22.401" v="1788" actId="20577"/>
          <ac:spMkLst>
            <pc:docMk/>
            <pc:sldMk cId="2793590013" sldId="1100"/>
            <ac:spMk id="5" creationId="{63AD2B4A-A6AC-634F-9385-3EED64895282}"/>
          </ac:spMkLst>
        </pc:spChg>
      </pc:sldChg>
      <pc:sldChg chg="modSp mod addCm">
        <pc:chgData name="Synne Knutsen" userId="bd159e64-f90e-4da7-97c1-82ee6c0b4ead" providerId="ADAL" clId="{80C04D10-1DCB-0147-9552-415065617B46}" dt="2022-11-08T10:23:56.812" v="1568"/>
        <pc:sldMkLst>
          <pc:docMk/>
          <pc:sldMk cId="2548113146" sldId="1101"/>
        </pc:sldMkLst>
        <pc:spChg chg="mod">
          <ac:chgData name="Synne Knutsen" userId="bd159e64-f90e-4da7-97c1-82ee6c0b4ead" providerId="ADAL" clId="{80C04D10-1DCB-0147-9552-415065617B46}" dt="2022-11-08T10:23:32.856" v="1567" actId="20577"/>
          <ac:spMkLst>
            <pc:docMk/>
            <pc:sldMk cId="2548113146" sldId="1101"/>
            <ac:spMk id="3" creationId="{1D719CD1-8E91-2C3F-2024-9CEA9D6FF40A}"/>
          </ac:spMkLst>
        </pc:spChg>
        <pc:spChg chg="mod">
          <ac:chgData name="Synne Knutsen" userId="bd159e64-f90e-4da7-97c1-82ee6c0b4ead" providerId="ADAL" clId="{80C04D10-1DCB-0147-9552-415065617B46}" dt="2022-11-08T10:19:46.064" v="1504" actId="20577"/>
          <ac:spMkLst>
            <pc:docMk/>
            <pc:sldMk cId="2548113146" sldId="1101"/>
            <ac:spMk id="9" creationId="{46765FF6-759B-7A5A-38CB-7A5E3974D364}"/>
          </ac:spMkLst>
        </pc:spChg>
      </pc:sldChg>
      <pc:sldChg chg="modSp mod addCm delCm modCm">
        <pc:chgData name="Synne Knutsen" userId="bd159e64-f90e-4da7-97c1-82ee6c0b4ead" providerId="ADAL" clId="{80C04D10-1DCB-0147-9552-415065617B46}" dt="2022-11-08T14:26:27.569" v="1752"/>
        <pc:sldMkLst>
          <pc:docMk/>
          <pc:sldMk cId="3175445097" sldId="1105"/>
        </pc:sldMkLst>
        <pc:spChg chg="mod">
          <ac:chgData name="Synne Knutsen" userId="bd159e64-f90e-4da7-97c1-82ee6c0b4ead" providerId="ADAL" clId="{80C04D10-1DCB-0147-9552-415065617B46}" dt="2022-11-08T10:25:23.236" v="1588" actId="20577"/>
          <ac:spMkLst>
            <pc:docMk/>
            <pc:sldMk cId="3175445097" sldId="1105"/>
            <ac:spMk id="2" creationId="{70984E83-6C51-C023-BADD-A2A47727B8A0}"/>
          </ac:spMkLst>
        </pc:spChg>
        <pc:spChg chg="mod">
          <ac:chgData name="Synne Knutsen" userId="bd159e64-f90e-4da7-97c1-82ee6c0b4ead" providerId="ADAL" clId="{80C04D10-1DCB-0147-9552-415065617B46}" dt="2022-11-08T10:25:36.527" v="1604" actId="20577"/>
          <ac:spMkLst>
            <pc:docMk/>
            <pc:sldMk cId="3175445097" sldId="1105"/>
            <ac:spMk id="22" creationId="{54254EB4-6714-96D6-D1D6-928E8D6C2E8A}"/>
          </ac:spMkLst>
        </pc:spChg>
      </pc:sldChg>
      <pc:sldChg chg="modSp mod">
        <pc:chgData name="Synne Knutsen" userId="bd159e64-f90e-4da7-97c1-82ee6c0b4ead" providerId="ADAL" clId="{80C04D10-1DCB-0147-9552-415065617B46}" dt="2022-11-08T10:27:57.999" v="1637" actId="20577"/>
        <pc:sldMkLst>
          <pc:docMk/>
          <pc:sldMk cId="981047351" sldId="1106"/>
        </pc:sldMkLst>
        <pc:spChg chg="mod">
          <ac:chgData name="Synne Knutsen" userId="bd159e64-f90e-4da7-97c1-82ee6c0b4ead" providerId="ADAL" clId="{80C04D10-1DCB-0147-9552-415065617B46}" dt="2022-11-08T10:27:57.999" v="1637" actId="20577"/>
          <ac:spMkLst>
            <pc:docMk/>
            <pc:sldMk cId="981047351" sldId="1106"/>
            <ac:spMk id="5" creationId="{63AD2B4A-A6AC-634F-9385-3EED64895282}"/>
          </ac:spMkLst>
        </pc:spChg>
      </pc:sldChg>
      <pc:sldChg chg="modSp mod">
        <pc:chgData name="Synne Knutsen" userId="bd159e64-f90e-4da7-97c1-82ee6c0b4ead" providerId="ADAL" clId="{80C04D10-1DCB-0147-9552-415065617B46}" dt="2022-11-08T11:44:39.628" v="1693" actId="20577"/>
        <pc:sldMkLst>
          <pc:docMk/>
          <pc:sldMk cId="3673010934" sldId="1107"/>
        </pc:sldMkLst>
        <pc:spChg chg="mod">
          <ac:chgData name="Synne Knutsen" userId="bd159e64-f90e-4da7-97c1-82ee6c0b4ead" providerId="ADAL" clId="{80C04D10-1DCB-0147-9552-415065617B46}" dt="2022-11-08T11:44:39.628" v="1693" actId="20577"/>
          <ac:spMkLst>
            <pc:docMk/>
            <pc:sldMk cId="3673010934" sldId="1107"/>
            <ac:spMk id="3" creationId="{AEAFF92B-6A08-C48C-D241-CE4FB67AFAD8}"/>
          </ac:spMkLst>
        </pc:spChg>
      </pc:sldChg>
      <pc:sldChg chg="modSp mod addCm delCm">
        <pc:chgData name="Synne Knutsen" userId="bd159e64-f90e-4da7-97c1-82ee6c0b4ead" providerId="ADAL" clId="{80C04D10-1DCB-0147-9552-415065617B46}" dt="2022-11-11T10:31:06.406" v="1775"/>
        <pc:sldMkLst>
          <pc:docMk/>
          <pc:sldMk cId="2069797271" sldId="1108"/>
        </pc:sldMkLst>
        <pc:graphicFrameChg chg="modGraphic">
          <ac:chgData name="Synne Knutsen" userId="bd159e64-f90e-4da7-97c1-82ee6c0b4ead" providerId="ADAL" clId="{80C04D10-1DCB-0147-9552-415065617B46}" dt="2022-11-08T09:56:12.512" v="1044" actId="20577"/>
          <ac:graphicFrameMkLst>
            <pc:docMk/>
            <pc:sldMk cId="2069797271" sldId="1108"/>
            <ac:graphicFrameMk id="2" creationId="{D86F42FC-8929-4098-52E1-48D72507D51F}"/>
          </ac:graphicFrameMkLst>
        </pc:graphicFrameChg>
      </pc:sldChg>
      <pc:sldChg chg="modSp mod">
        <pc:chgData name="Synne Knutsen" userId="bd159e64-f90e-4da7-97c1-82ee6c0b4ead" providerId="ADAL" clId="{80C04D10-1DCB-0147-9552-415065617B46}" dt="2022-11-08T10:14:36.615" v="1372" actId="20577"/>
        <pc:sldMkLst>
          <pc:docMk/>
          <pc:sldMk cId="3249132951" sldId="1109"/>
        </pc:sldMkLst>
        <pc:graphicFrameChg chg="modGraphic">
          <ac:chgData name="Synne Knutsen" userId="bd159e64-f90e-4da7-97c1-82ee6c0b4ead" providerId="ADAL" clId="{80C04D10-1DCB-0147-9552-415065617B46}" dt="2022-11-08T10:14:36.615" v="1372" actId="20577"/>
          <ac:graphicFrameMkLst>
            <pc:docMk/>
            <pc:sldMk cId="3249132951" sldId="1109"/>
            <ac:graphicFrameMk id="2" creationId="{F079AE1C-BD1D-9A6F-C91A-9605FD2B89E0}"/>
          </ac:graphicFrameMkLst>
        </pc:graphicFrameChg>
      </pc:sldChg>
      <pc:sldChg chg="modSp mod addCm modCm">
        <pc:chgData name="Synne Knutsen" userId="bd159e64-f90e-4da7-97c1-82ee6c0b4ead" providerId="ADAL" clId="{80C04D10-1DCB-0147-9552-415065617B46}" dt="2022-11-11T10:35:29.137" v="1779" actId="20577"/>
        <pc:sldMkLst>
          <pc:docMk/>
          <pc:sldMk cId="3516269803" sldId="1110"/>
        </pc:sldMkLst>
        <pc:graphicFrameChg chg="mod modGraphic">
          <ac:chgData name="Synne Knutsen" userId="bd159e64-f90e-4da7-97c1-82ee6c0b4ead" providerId="ADAL" clId="{80C04D10-1DCB-0147-9552-415065617B46}" dt="2022-11-08T10:16:38.810" v="1381" actId="20577"/>
          <ac:graphicFrameMkLst>
            <pc:docMk/>
            <pc:sldMk cId="3516269803" sldId="1110"/>
            <ac:graphicFrameMk id="2" creationId="{7D3C6D9E-478E-6B72-77D5-145FEDEB2C06}"/>
          </ac:graphicFrameMkLst>
        </pc:graphicFrameChg>
        <pc:graphicFrameChg chg="modGraphic">
          <ac:chgData name="Synne Knutsen" userId="bd159e64-f90e-4da7-97c1-82ee6c0b4ead" providerId="ADAL" clId="{80C04D10-1DCB-0147-9552-415065617B46}" dt="2022-11-11T10:35:29.137" v="1779" actId="20577"/>
          <ac:graphicFrameMkLst>
            <pc:docMk/>
            <pc:sldMk cId="3516269803" sldId="1110"/>
            <ac:graphicFrameMk id="3" creationId="{8F0B7B71-57AC-1E86-70BE-AC661F8BB6CF}"/>
          </ac:graphicFrameMkLst>
        </pc:graphicFrameChg>
      </pc:sldChg>
      <pc:sldMasterChg chg="modSldLayout">
        <pc:chgData name="Synne Knutsen" userId="bd159e64-f90e-4da7-97c1-82ee6c0b4ead" providerId="ADAL" clId="{80C04D10-1DCB-0147-9552-415065617B46}" dt="2022-11-09T13:20:23.350" v="1762" actId="404"/>
        <pc:sldMasterMkLst>
          <pc:docMk/>
          <pc:sldMasterMk cId="3698867497" sldId="2147483648"/>
        </pc:sldMasterMkLst>
        <pc:sldLayoutChg chg="modSp mod">
          <pc:chgData name="Synne Knutsen" userId="bd159e64-f90e-4da7-97c1-82ee6c0b4ead" providerId="ADAL" clId="{80C04D10-1DCB-0147-9552-415065617B46}" dt="2022-11-09T13:20:23.350" v="1762" actId="404"/>
          <pc:sldLayoutMkLst>
            <pc:docMk/>
            <pc:sldMasterMk cId="3698867497" sldId="2147483648"/>
            <pc:sldLayoutMk cId="1917959045" sldId="2147483731"/>
          </pc:sldLayoutMkLst>
          <pc:spChg chg="mod">
            <ac:chgData name="Synne Knutsen" userId="bd159e64-f90e-4da7-97c1-82ee6c0b4ead" providerId="ADAL" clId="{80C04D10-1DCB-0147-9552-415065617B46}" dt="2022-11-09T13:20:23.350" v="1762" actId="404"/>
            <ac:spMkLst>
              <pc:docMk/>
              <pc:sldMasterMk cId="3698867497" sldId="2147483648"/>
              <pc:sldLayoutMk cId="1917959045" sldId="2147483731"/>
              <ac:spMk id="6" creationId="{4ABD57B2-0E54-7E4D-80B8-F1A87823091E}"/>
            </ac:spMkLst>
          </pc:spChg>
        </pc:sldLayoutChg>
      </pc:sldMasterChg>
    </pc:docChg>
  </pc:docChgLst>
  <pc:docChgLst>
    <pc:chgData name="Maiken Sørensen" userId="bdc333d2-6d43-4389-a957-fde09bfa5d60" providerId="ADAL" clId="{3FECCFE2-5C3C-334E-BCA9-FBCCE80E839C}"/>
    <pc:docChg chg="undo redo custSel addSld delSld modSld">
      <pc:chgData name="Maiken Sørensen" userId="bdc333d2-6d43-4389-a957-fde09bfa5d60" providerId="ADAL" clId="{3FECCFE2-5C3C-334E-BCA9-FBCCE80E839C}" dt="2022-11-30T11:37:50.952" v="900"/>
      <pc:docMkLst>
        <pc:docMk/>
      </pc:docMkLst>
      <pc:sldChg chg="addSp delSp modSp del mod">
        <pc:chgData name="Maiken Sørensen" userId="bdc333d2-6d43-4389-a957-fde09bfa5d60" providerId="ADAL" clId="{3FECCFE2-5C3C-334E-BCA9-FBCCE80E839C}" dt="2022-11-30T09:38:13.679" v="116" actId="2696"/>
        <pc:sldMkLst>
          <pc:docMk/>
          <pc:sldMk cId="184417965" sldId="900"/>
        </pc:sldMkLst>
        <pc:spChg chg="del">
          <ac:chgData name="Maiken Sørensen" userId="bdc333d2-6d43-4389-a957-fde09bfa5d60" providerId="ADAL" clId="{3FECCFE2-5C3C-334E-BCA9-FBCCE80E839C}" dt="2022-11-30T09:30:37.111" v="0" actId="478"/>
          <ac:spMkLst>
            <pc:docMk/>
            <pc:sldMk cId="184417965" sldId="900"/>
            <ac:spMk id="8" creationId="{97B709E0-56E7-C1E6-A82D-E5469CFF9716}"/>
          </ac:spMkLst>
        </pc:spChg>
        <pc:picChg chg="add del mod">
          <ac:chgData name="Maiken Sørensen" userId="bdc333d2-6d43-4389-a957-fde09bfa5d60" providerId="ADAL" clId="{3FECCFE2-5C3C-334E-BCA9-FBCCE80E839C}" dt="2022-11-30T09:34:42.478" v="9" actId="478"/>
          <ac:picMkLst>
            <pc:docMk/>
            <pc:sldMk cId="184417965" sldId="900"/>
            <ac:picMk id="5" creationId="{D90AADF4-7711-D04B-DC68-D04146EF7FDB}"/>
          </ac:picMkLst>
        </pc:picChg>
        <pc:picChg chg="del">
          <ac:chgData name="Maiken Sørensen" userId="bdc333d2-6d43-4389-a957-fde09bfa5d60" providerId="ADAL" clId="{3FECCFE2-5C3C-334E-BCA9-FBCCE80E839C}" dt="2022-11-30T09:30:52.118" v="1" actId="478"/>
          <ac:picMkLst>
            <pc:docMk/>
            <pc:sldMk cId="184417965" sldId="900"/>
            <ac:picMk id="11" creationId="{E3840D55-78A3-13A0-0C02-D4972F7F2C06}"/>
          </ac:picMkLst>
        </pc:picChg>
      </pc:sldChg>
      <pc:sldChg chg="addSp delSp modSp del mod">
        <pc:chgData name="Maiken Sørensen" userId="bdc333d2-6d43-4389-a957-fde09bfa5d60" providerId="ADAL" clId="{3FECCFE2-5C3C-334E-BCA9-FBCCE80E839C}" dt="2022-11-30T09:38:14.077" v="117" actId="2696"/>
        <pc:sldMkLst>
          <pc:docMk/>
          <pc:sldMk cId="2505306192" sldId="901"/>
        </pc:sldMkLst>
        <pc:spChg chg="del">
          <ac:chgData name="Maiken Sørensen" userId="bdc333d2-6d43-4389-a957-fde09bfa5d60" providerId="ADAL" clId="{3FECCFE2-5C3C-334E-BCA9-FBCCE80E839C}" dt="2022-11-30T09:31:16.541" v="6" actId="478"/>
          <ac:spMkLst>
            <pc:docMk/>
            <pc:sldMk cId="2505306192" sldId="901"/>
            <ac:spMk id="8" creationId="{97B709E0-56E7-C1E6-A82D-E5469CFF9716}"/>
          </ac:spMkLst>
        </pc:spChg>
        <pc:picChg chg="add del mod">
          <ac:chgData name="Maiken Sørensen" userId="bdc333d2-6d43-4389-a957-fde09bfa5d60" providerId="ADAL" clId="{3FECCFE2-5C3C-334E-BCA9-FBCCE80E839C}" dt="2022-11-30T09:31:15.484" v="5" actId="478"/>
          <ac:picMkLst>
            <pc:docMk/>
            <pc:sldMk cId="2505306192" sldId="901"/>
            <ac:picMk id="5" creationId="{BFE530D9-8B2E-8C64-7410-60BD436EEB5A}"/>
          </ac:picMkLst>
        </pc:picChg>
        <pc:picChg chg="del">
          <ac:chgData name="Maiken Sørensen" userId="bdc333d2-6d43-4389-a957-fde09bfa5d60" providerId="ADAL" clId="{3FECCFE2-5C3C-334E-BCA9-FBCCE80E839C}" dt="2022-11-30T09:30:55.988" v="3" actId="478"/>
          <ac:picMkLst>
            <pc:docMk/>
            <pc:sldMk cId="2505306192" sldId="901"/>
            <ac:picMk id="11" creationId="{E3840D55-78A3-13A0-0C02-D4972F7F2C06}"/>
          </ac:picMkLst>
        </pc:picChg>
      </pc:sldChg>
      <pc:sldChg chg="addSp delSp modSp mod">
        <pc:chgData name="Maiken Sørensen" userId="bdc333d2-6d43-4389-a957-fde09bfa5d60" providerId="ADAL" clId="{3FECCFE2-5C3C-334E-BCA9-FBCCE80E839C}" dt="2022-11-30T09:36:04.995" v="99" actId="20577"/>
        <pc:sldMkLst>
          <pc:docMk/>
          <pc:sldMk cId="537433839" sldId="902"/>
        </pc:sldMkLst>
        <pc:spChg chg="del">
          <ac:chgData name="Maiken Sørensen" userId="bdc333d2-6d43-4389-a957-fde09bfa5d60" providerId="ADAL" clId="{3FECCFE2-5C3C-334E-BCA9-FBCCE80E839C}" dt="2022-11-30T09:34:18.861" v="7" actId="478"/>
          <ac:spMkLst>
            <pc:docMk/>
            <pc:sldMk cId="537433839" sldId="902"/>
            <ac:spMk id="7" creationId="{CB6F52EA-B936-C206-FA3F-5DBF9B273902}"/>
          </ac:spMkLst>
        </pc:spChg>
        <pc:spChg chg="mod">
          <ac:chgData name="Maiken Sørensen" userId="bdc333d2-6d43-4389-a957-fde09bfa5d60" providerId="ADAL" clId="{3FECCFE2-5C3C-334E-BCA9-FBCCE80E839C}" dt="2022-11-30T09:36:04.995" v="99" actId="20577"/>
          <ac:spMkLst>
            <pc:docMk/>
            <pc:sldMk cId="537433839" sldId="902"/>
            <ac:spMk id="9" creationId="{9039A035-7082-9B4A-CCC3-9E8003123CF9}"/>
          </ac:spMkLst>
        </pc:spChg>
        <pc:spChg chg="mod">
          <ac:chgData name="Maiken Sørensen" userId="bdc333d2-6d43-4389-a957-fde09bfa5d60" providerId="ADAL" clId="{3FECCFE2-5C3C-334E-BCA9-FBCCE80E839C}" dt="2022-11-30T09:35:21.361" v="12" actId="2710"/>
          <ac:spMkLst>
            <pc:docMk/>
            <pc:sldMk cId="537433839" sldId="902"/>
            <ac:spMk id="10" creationId="{7E1BA095-72EE-B11A-142A-EAFC390FB28D}"/>
          </ac:spMkLst>
        </pc:spChg>
        <pc:picChg chg="add mod">
          <ac:chgData name="Maiken Sørensen" userId="bdc333d2-6d43-4389-a957-fde09bfa5d60" providerId="ADAL" clId="{3FECCFE2-5C3C-334E-BCA9-FBCCE80E839C}" dt="2022-11-30T09:35:11.640" v="10"/>
          <ac:picMkLst>
            <pc:docMk/>
            <pc:sldMk cId="537433839" sldId="902"/>
            <ac:picMk id="5" creationId="{CF519A29-43B6-14E9-B6D0-D6F9D7611E3B}"/>
          </ac:picMkLst>
        </pc:picChg>
        <pc:picChg chg="del">
          <ac:chgData name="Maiken Sørensen" userId="bdc333d2-6d43-4389-a957-fde09bfa5d60" providerId="ADAL" clId="{3FECCFE2-5C3C-334E-BCA9-FBCCE80E839C}" dt="2022-11-30T09:34:23.935" v="8" actId="478"/>
          <ac:picMkLst>
            <pc:docMk/>
            <pc:sldMk cId="537433839" sldId="902"/>
            <ac:picMk id="6" creationId="{72E6B189-5D3E-8640-EB4F-3F9997BCCE6A}"/>
          </ac:picMkLst>
        </pc:picChg>
      </pc:sldChg>
      <pc:sldChg chg="addSp delSp modSp mod">
        <pc:chgData name="Maiken Sørensen" userId="bdc333d2-6d43-4389-a957-fde09bfa5d60" providerId="ADAL" clId="{3FECCFE2-5C3C-334E-BCA9-FBCCE80E839C}" dt="2022-11-30T09:36:29.503" v="103"/>
        <pc:sldMkLst>
          <pc:docMk/>
          <pc:sldMk cId="4006664638" sldId="903"/>
        </pc:sldMkLst>
        <pc:spChg chg="del">
          <ac:chgData name="Maiken Sørensen" userId="bdc333d2-6d43-4389-a957-fde09bfa5d60" providerId="ADAL" clId="{3FECCFE2-5C3C-334E-BCA9-FBCCE80E839C}" dt="2022-11-30T09:36:10.834" v="100" actId="478"/>
          <ac:spMkLst>
            <pc:docMk/>
            <pc:sldMk cId="4006664638" sldId="903"/>
            <ac:spMk id="8" creationId="{ED8EBF1D-327E-D013-7316-B3EDFA8C10BE}"/>
          </ac:spMkLst>
        </pc:spChg>
        <pc:spChg chg="mod">
          <ac:chgData name="Maiken Sørensen" userId="bdc333d2-6d43-4389-a957-fde09bfa5d60" providerId="ADAL" clId="{3FECCFE2-5C3C-334E-BCA9-FBCCE80E839C}" dt="2022-11-30T09:36:23.650" v="102" actId="14100"/>
          <ac:spMkLst>
            <pc:docMk/>
            <pc:sldMk cId="4006664638" sldId="903"/>
            <ac:spMk id="12" creationId="{CD093F8F-8C4C-CC3A-56C6-4346666ED853}"/>
          </ac:spMkLst>
        </pc:spChg>
        <pc:picChg chg="add mod">
          <ac:chgData name="Maiken Sørensen" userId="bdc333d2-6d43-4389-a957-fde09bfa5d60" providerId="ADAL" clId="{3FECCFE2-5C3C-334E-BCA9-FBCCE80E839C}" dt="2022-11-30T09:36:29.503" v="103"/>
          <ac:picMkLst>
            <pc:docMk/>
            <pc:sldMk cId="4006664638" sldId="903"/>
            <ac:picMk id="5" creationId="{2530EB15-4E24-E215-6A8B-687376D518CD}"/>
          </ac:picMkLst>
        </pc:picChg>
        <pc:picChg chg="del">
          <ac:chgData name="Maiken Sørensen" userId="bdc333d2-6d43-4389-a957-fde09bfa5d60" providerId="ADAL" clId="{3FECCFE2-5C3C-334E-BCA9-FBCCE80E839C}" dt="2022-11-30T09:36:19.697" v="101" actId="478"/>
          <ac:picMkLst>
            <pc:docMk/>
            <pc:sldMk cId="4006664638" sldId="903"/>
            <ac:picMk id="13" creationId="{7BF411D9-0010-9D3D-88F3-C2BEA61459C7}"/>
          </ac:picMkLst>
        </pc:picChg>
      </pc:sldChg>
      <pc:sldChg chg="delSp modSp del mod delCm modNotesTx">
        <pc:chgData name="Maiken Sørensen" userId="bdc333d2-6d43-4389-a957-fde09bfa5d60" providerId="ADAL" clId="{3FECCFE2-5C3C-334E-BCA9-FBCCE80E839C}" dt="2022-11-30T09:52:55.186" v="282" actId="2696"/>
        <pc:sldMkLst>
          <pc:docMk/>
          <pc:sldMk cId="2609254572" sldId="904"/>
        </pc:sldMkLst>
        <pc:spChg chg="mod">
          <ac:chgData name="Maiken Sørensen" userId="bdc333d2-6d43-4389-a957-fde09bfa5d60" providerId="ADAL" clId="{3FECCFE2-5C3C-334E-BCA9-FBCCE80E839C}" dt="2022-11-30T09:40:48.847" v="150" actId="20577"/>
          <ac:spMkLst>
            <pc:docMk/>
            <pc:sldMk cId="2609254572" sldId="904"/>
            <ac:spMk id="7" creationId="{02265E5E-A3A8-4A38-2A23-BF5128D117CD}"/>
          </ac:spMkLst>
        </pc:spChg>
        <pc:spChg chg="del">
          <ac:chgData name="Maiken Sørensen" userId="bdc333d2-6d43-4389-a957-fde09bfa5d60" providerId="ADAL" clId="{3FECCFE2-5C3C-334E-BCA9-FBCCE80E839C}" dt="2022-11-30T09:42:32.122" v="169" actId="478"/>
          <ac:spMkLst>
            <pc:docMk/>
            <pc:sldMk cId="2609254572" sldId="904"/>
            <ac:spMk id="8" creationId="{A5AA6132-2B7F-9316-5E68-1D417F7986E8}"/>
          </ac:spMkLst>
        </pc:spChg>
      </pc:sldChg>
      <pc:sldChg chg="del">
        <pc:chgData name="Maiken Sørensen" userId="bdc333d2-6d43-4389-a957-fde09bfa5d60" providerId="ADAL" clId="{3FECCFE2-5C3C-334E-BCA9-FBCCE80E839C}" dt="2022-11-30T09:55:07.814" v="298" actId="2696"/>
        <pc:sldMkLst>
          <pc:docMk/>
          <pc:sldMk cId="2729336124" sldId="905"/>
        </pc:sldMkLst>
      </pc:sldChg>
      <pc:sldChg chg="addSp delSp modSp mod">
        <pc:chgData name="Maiken Sørensen" userId="bdc333d2-6d43-4389-a957-fde09bfa5d60" providerId="ADAL" clId="{3FECCFE2-5C3C-334E-BCA9-FBCCE80E839C}" dt="2022-11-30T09:55:25.382" v="300" actId="478"/>
        <pc:sldMkLst>
          <pc:docMk/>
          <pc:sldMk cId="57765304" sldId="906"/>
        </pc:sldMkLst>
        <pc:spChg chg="mod">
          <ac:chgData name="Maiken Sørensen" userId="bdc333d2-6d43-4389-a957-fde09bfa5d60" providerId="ADAL" clId="{3FECCFE2-5C3C-334E-BCA9-FBCCE80E839C}" dt="2022-11-30T09:40:37.891" v="121" actId="14100"/>
          <ac:spMkLst>
            <pc:docMk/>
            <pc:sldMk cId="57765304" sldId="906"/>
            <ac:spMk id="2" creationId="{27E094A1-DC27-7AAE-4E4D-F30F309CDDC7}"/>
          </ac:spMkLst>
        </pc:spChg>
        <pc:spChg chg="del">
          <ac:chgData name="Maiken Sørensen" userId="bdc333d2-6d43-4389-a957-fde09bfa5d60" providerId="ADAL" clId="{3FECCFE2-5C3C-334E-BCA9-FBCCE80E839C}" dt="2022-11-30T09:40:32.284" v="120" actId="478"/>
          <ac:spMkLst>
            <pc:docMk/>
            <pc:sldMk cId="57765304" sldId="906"/>
            <ac:spMk id="3" creationId="{B82CE24F-6C93-9079-C2C7-62929322A112}"/>
          </ac:spMkLst>
        </pc:spChg>
        <pc:spChg chg="add del mod">
          <ac:chgData name="Maiken Sørensen" userId="bdc333d2-6d43-4389-a957-fde09bfa5d60" providerId="ADAL" clId="{3FECCFE2-5C3C-334E-BCA9-FBCCE80E839C}" dt="2022-11-30T09:55:25.382" v="300" actId="478"/>
          <ac:spMkLst>
            <pc:docMk/>
            <pc:sldMk cId="57765304" sldId="906"/>
            <ac:spMk id="6" creationId="{3E7ECBD7-D742-7E41-ED65-766E5E4D769A}"/>
          </ac:spMkLst>
        </pc:spChg>
      </pc:sldChg>
      <pc:sldChg chg="delSp mod">
        <pc:chgData name="Maiken Sørensen" userId="bdc333d2-6d43-4389-a957-fde09bfa5d60" providerId="ADAL" clId="{3FECCFE2-5C3C-334E-BCA9-FBCCE80E839C}" dt="2022-11-30T09:56:43.929" v="307" actId="478"/>
        <pc:sldMkLst>
          <pc:docMk/>
          <pc:sldMk cId="3175687157" sldId="907"/>
        </pc:sldMkLst>
        <pc:spChg chg="del">
          <ac:chgData name="Maiken Sørensen" userId="bdc333d2-6d43-4389-a957-fde09bfa5d60" providerId="ADAL" clId="{3FECCFE2-5C3C-334E-BCA9-FBCCE80E839C}" dt="2022-11-30T09:56:43.929" v="307" actId="478"/>
          <ac:spMkLst>
            <pc:docMk/>
            <pc:sldMk cId="3175687157" sldId="907"/>
            <ac:spMk id="3" creationId="{B82CE24F-6C93-9079-C2C7-62929322A112}"/>
          </ac:spMkLst>
        </pc:spChg>
      </pc:sldChg>
      <pc:sldChg chg="addSp delSp modSp add mod modNotesTx">
        <pc:chgData name="Maiken Sørensen" userId="bdc333d2-6d43-4389-a957-fde09bfa5d60" providerId="ADAL" clId="{3FECCFE2-5C3C-334E-BCA9-FBCCE80E839C}" dt="2022-11-30T09:38:22.897" v="119" actId="478"/>
        <pc:sldMkLst>
          <pc:docMk/>
          <pc:sldMk cId="412645592" sldId="964"/>
        </pc:sldMkLst>
        <pc:spChg chg="mod">
          <ac:chgData name="Maiken Sørensen" userId="bdc333d2-6d43-4389-a957-fde09bfa5d60" providerId="ADAL" clId="{3FECCFE2-5C3C-334E-BCA9-FBCCE80E839C}" dt="2022-11-30T09:37:37.290" v="106"/>
          <ac:spMkLst>
            <pc:docMk/>
            <pc:sldMk cId="412645592" sldId="964"/>
            <ac:spMk id="2" creationId="{A6A67318-1BFA-A64D-9400-971CB48E9601}"/>
          </ac:spMkLst>
        </pc:spChg>
        <pc:spChg chg="mod">
          <ac:chgData name="Maiken Sørensen" userId="bdc333d2-6d43-4389-a957-fde09bfa5d60" providerId="ADAL" clId="{3FECCFE2-5C3C-334E-BCA9-FBCCE80E839C}" dt="2022-11-30T09:37:46.794" v="108"/>
          <ac:spMkLst>
            <pc:docMk/>
            <pc:sldMk cId="412645592" sldId="964"/>
            <ac:spMk id="3" creationId="{9BC662FE-B78F-D643-B87F-752F3DF66FBE}"/>
          </ac:spMkLst>
        </pc:spChg>
        <pc:spChg chg="del">
          <ac:chgData name="Maiken Sørensen" userId="bdc333d2-6d43-4389-a957-fde09bfa5d60" providerId="ADAL" clId="{3FECCFE2-5C3C-334E-BCA9-FBCCE80E839C}" dt="2022-11-30T09:38:20.271" v="118" actId="478"/>
          <ac:spMkLst>
            <pc:docMk/>
            <pc:sldMk cId="412645592" sldId="964"/>
            <ac:spMk id="4" creationId="{F2BB1D18-4F16-0642-A6DC-7ED0D1F020FA}"/>
          </ac:spMkLst>
        </pc:spChg>
        <pc:spChg chg="mod">
          <ac:chgData name="Maiken Sørensen" userId="bdc333d2-6d43-4389-a957-fde09bfa5d60" providerId="ADAL" clId="{3FECCFE2-5C3C-334E-BCA9-FBCCE80E839C}" dt="2022-11-30T09:38:02.829" v="114" actId="20577"/>
          <ac:spMkLst>
            <pc:docMk/>
            <pc:sldMk cId="412645592" sldId="964"/>
            <ac:spMk id="5" creationId="{2001383B-9A1D-F14D-8805-95AB5E8BF86B}"/>
          </ac:spMkLst>
        </pc:spChg>
        <pc:spChg chg="mod">
          <ac:chgData name="Maiken Sørensen" userId="bdc333d2-6d43-4389-a957-fde09bfa5d60" providerId="ADAL" clId="{3FECCFE2-5C3C-334E-BCA9-FBCCE80E839C}" dt="2022-11-30T09:37:52.755" v="109"/>
          <ac:spMkLst>
            <pc:docMk/>
            <pc:sldMk cId="412645592" sldId="964"/>
            <ac:spMk id="6" creationId="{D764DF9B-C512-554A-BF43-8998BC7A37AB}"/>
          </ac:spMkLst>
        </pc:spChg>
        <pc:spChg chg="mod">
          <ac:chgData name="Maiken Sørensen" userId="bdc333d2-6d43-4389-a957-fde09bfa5d60" providerId="ADAL" clId="{3FECCFE2-5C3C-334E-BCA9-FBCCE80E839C}" dt="2022-11-30T09:38:10.500" v="115"/>
          <ac:spMkLst>
            <pc:docMk/>
            <pc:sldMk cId="412645592" sldId="964"/>
            <ac:spMk id="7" creationId="{566D2601-E456-F442-BDD5-224DF65F3650}"/>
          </ac:spMkLst>
        </pc:spChg>
        <pc:spChg chg="add del mod">
          <ac:chgData name="Maiken Sørensen" userId="bdc333d2-6d43-4389-a957-fde09bfa5d60" providerId="ADAL" clId="{3FECCFE2-5C3C-334E-BCA9-FBCCE80E839C}" dt="2022-11-30T09:38:22.897" v="119" actId="478"/>
          <ac:spMkLst>
            <pc:docMk/>
            <pc:sldMk cId="412645592" sldId="964"/>
            <ac:spMk id="10" creationId="{B27292B3-BCD8-9981-BD3E-408E88E30B5C}"/>
          </ac:spMkLst>
        </pc:spChg>
      </pc:sldChg>
      <pc:sldChg chg="addSp delSp modSp add mod modNotesTx">
        <pc:chgData name="Maiken Sørensen" userId="bdc333d2-6d43-4389-a957-fde09bfa5d60" providerId="ADAL" clId="{3FECCFE2-5C3C-334E-BCA9-FBCCE80E839C}" dt="2022-11-30T10:03:39.530" v="341" actId="207"/>
        <pc:sldMkLst>
          <pc:docMk/>
          <pc:sldMk cId="1893429588" sldId="984"/>
        </pc:sldMkLst>
        <pc:spChg chg="mod">
          <ac:chgData name="Maiken Sørensen" userId="bdc333d2-6d43-4389-a957-fde09bfa5d60" providerId="ADAL" clId="{3FECCFE2-5C3C-334E-BCA9-FBCCE80E839C}" dt="2022-11-30T09:51:31.729" v="268" actId="14100"/>
          <ac:spMkLst>
            <pc:docMk/>
            <pc:sldMk cId="1893429588" sldId="984"/>
            <ac:spMk id="2" creationId="{8D7BF0DE-6D7B-B889-88D0-B60E0190B234}"/>
          </ac:spMkLst>
        </pc:spChg>
        <pc:spChg chg="mod">
          <ac:chgData name="Maiken Sørensen" userId="bdc333d2-6d43-4389-a957-fde09bfa5d60" providerId="ADAL" clId="{3FECCFE2-5C3C-334E-BCA9-FBCCE80E839C}" dt="2022-11-30T09:52:28.867" v="279" actId="20577"/>
          <ac:spMkLst>
            <pc:docMk/>
            <pc:sldMk cId="1893429588" sldId="984"/>
            <ac:spMk id="3" creationId="{24564B61-C128-FE5E-2AF2-A62D6764A5B5}"/>
          </ac:spMkLst>
        </pc:spChg>
        <pc:spChg chg="add mod">
          <ac:chgData name="Maiken Sørensen" userId="bdc333d2-6d43-4389-a957-fde09bfa5d60" providerId="ADAL" clId="{3FECCFE2-5C3C-334E-BCA9-FBCCE80E839C}" dt="2022-11-30T10:03:39.530" v="341" actId="207"/>
          <ac:spMkLst>
            <pc:docMk/>
            <pc:sldMk cId="1893429588" sldId="984"/>
            <ac:spMk id="5" creationId="{5A11081A-F548-EB79-4CFF-6DA995268258}"/>
          </ac:spMkLst>
        </pc:spChg>
        <pc:spChg chg="mod">
          <ac:chgData name="Maiken Sørensen" userId="bdc333d2-6d43-4389-a957-fde09bfa5d60" providerId="ADAL" clId="{3FECCFE2-5C3C-334E-BCA9-FBCCE80E839C}" dt="2022-11-30T10:03:37.262" v="340" actId="207"/>
          <ac:spMkLst>
            <pc:docMk/>
            <pc:sldMk cId="1893429588" sldId="984"/>
            <ac:spMk id="6" creationId="{027162A3-DD8B-6981-A0CF-6B0879BD4BE5}"/>
          </ac:spMkLst>
        </pc:spChg>
        <pc:spChg chg="add del mod">
          <ac:chgData name="Maiken Sørensen" userId="bdc333d2-6d43-4389-a957-fde09bfa5d60" providerId="ADAL" clId="{3FECCFE2-5C3C-334E-BCA9-FBCCE80E839C}" dt="2022-11-30T09:48:27.921" v="231" actId="478"/>
          <ac:spMkLst>
            <pc:docMk/>
            <pc:sldMk cId="1893429588" sldId="984"/>
            <ac:spMk id="7" creationId="{A9AE1A43-BF66-44C1-7482-0D8C5B266F11}"/>
          </ac:spMkLst>
        </pc:spChg>
        <pc:spChg chg="add mod">
          <ac:chgData name="Maiken Sørensen" userId="bdc333d2-6d43-4389-a957-fde09bfa5d60" providerId="ADAL" clId="{3FECCFE2-5C3C-334E-BCA9-FBCCE80E839C}" dt="2022-11-30T09:49:38.283" v="264" actId="20577"/>
          <ac:spMkLst>
            <pc:docMk/>
            <pc:sldMk cId="1893429588" sldId="984"/>
            <ac:spMk id="10" creationId="{76A50B7A-06CA-9AD3-A757-CFAB3E2223DC}"/>
          </ac:spMkLst>
        </pc:spChg>
        <pc:spChg chg="add mod">
          <ac:chgData name="Maiken Sørensen" userId="bdc333d2-6d43-4389-a957-fde09bfa5d60" providerId="ADAL" clId="{3FECCFE2-5C3C-334E-BCA9-FBCCE80E839C}" dt="2022-11-30T09:52:31.882" v="280" actId="20577"/>
          <ac:spMkLst>
            <pc:docMk/>
            <pc:sldMk cId="1893429588" sldId="984"/>
            <ac:spMk id="11" creationId="{70345276-6605-A37F-2BE0-CD7FB269AB58}"/>
          </ac:spMkLst>
        </pc:spChg>
        <pc:spChg chg="add del mod">
          <ac:chgData name="Maiken Sørensen" userId="bdc333d2-6d43-4389-a957-fde09bfa5d60" providerId="ADAL" clId="{3FECCFE2-5C3C-334E-BCA9-FBCCE80E839C}" dt="2022-11-30T09:51:55.707" v="273"/>
          <ac:spMkLst>
            <pc:docMk/>
            <pc:sldMk cId="1893429588" sldId="984"/>
            <ac:spMk id="12" creationId="{9BC826F8-47F6-D1FF-FD6A-38E77B22384B}"/>
          </ac:spMkLst>
        </pc:spChg>
        <pc:spChg chg="mod">
          <ac:chgData name="Maiken Sørensen" userId="bdc333d2-6d43-4389-a957-fde09bfa5d60" providerId="ADAL" clId="{3FECCFE2-5C3C-334E-BCA9-FBCCE80E839C}" dt="2022-11-30T09:49:10.645" v="242" actId="20577"/>
          <ac:spMkLst>
            <pc:docMk/>
            <pc:sldMk cId="1893429588" sldId="984"/>
            <ac:spMk id="13" creationId="{2D7F101F-3870-03EC-13B2-FDDA64D2CEFC}"/>
          </ac:spMkLst>
        </pc:spChg>
        <pc:picChg chg="add del mod">
          <ac:chgData name="Maiken Sørensen" userId="bdc333d2-6d43-4389-a957-fde09bfa5d60" providerId="ADAL" clId="{3FECCFE2-5C3C-334E-BCA9-FBCCE80E839C}" dt="2022-11-30T09:48:30.054" v="232" actId="478"/>
          <ac:picMkLst>
            <pc:docMk/>
            <pc:sldMk cId="1893429588" sldId="984"/>
            <ac:picMk id="9" creationId="{845DFE0E-A555-C603-206D-F262EE5A737D}"/>
          </ac:picMkLst>
        </pc:picChg>
      </pc:sldChg>
      <pc:sldChg chg="delSp modSp mod modNotesTx">
        <pc:chgData name="Maiken Sørensen" userId="bdc333d2-6d43-4389-a957-fde09bfa5d60" providerId="ADAL" clId="{3FECCFE2-5C3C-334E-BCA9-FBCCE80E839C}" dt="2022-11-30T10:31:08.158" v="344"/>
        <pc:sldMkLst>
          <pc:docMk/>
          <pc:sldMk cId="3424708018" sldId="1079"/>
        </pc:sldMkLst>
        <pc:spChg chg="mod">
          <ac:chgData name="Maiken Sørensen" userId="bdc333d2-6d43-4389-a957-fde09bfa5d60" providerId="ADAL" clId="{3FECCFE2-5C3C-334E-BCA9-FBCCE80E839C}" dt="2022-11-30T10:00:29.739" v="337" actId="20577"/>
          <ac:spMkLst>
            <pc:docMk/>
            <pc:sldMk cId="3424708018" sldId="1079"/>
            <ac:spMk id="3" creationId="{BCEF3F15-211D-0749-2F38-DBD67010EE5D}"/>
          </ac:spMkLst>
        </pc:spChg>
        <pc:spChg chg="mod">
          <ac:chgData name="Maiken Sørensen" userId="bdc333d2-6d43-4389-a957-fde09bfa5d60" providerId="ADAL" clId="{3FECCFE2-5C3C-334E-BCA9-FBCCE80E839C}" dt="2022-11-30T09:57:11.458" v="310" actId="20577"/>
          <ac:spMkLst>
            <pc:docMk/>
            <pc:sldMk cId="3424708018" sldId="1079"/>
            <ac:spMk id="4" creationId="{0EA1B65C-1FB8-ABE1-C90C-C01B67176D47}"/>
          </ac:spMkLst>
        </pc:spChg>
        <pc:spChg chg="del">
          <ac:chgData name="Maiken Sørensen" userId="bdc333d2-6d43-4389-a957-fde09bfa5d60" providerId="ADAL" clId="{3FECCFE2-5C3C-334E-BCA9-FBCCE80E839C}" dt="2022-11-30T09:57:03.749" v="308" actId="478"/>
          <ac:spMkLst>
            <pc:docMk/>
            <pc:sldMk cId="3424708018" sldId="1079"/>
            <ac:spMk id="5" creationId="{C6CC37CF-449E-38F8-E655-73CBFFBCAA8C}"/>
          </ac:spMkLst>
        </pc:spChg>
      </pc:sldChg>
      <pc:sldChg chg="delSp modSp mod">
        <pc:chgData name="Maiken Sørensen" userId="bdc333d2-6d43-4389-a957-fde09bfa5d60" providerId="ADAL" clId="{3FECCFE2-5C3C-334E-BCA9-FBCCE80E839C}" dt="2022-11-30T10:35:05.920" v="388" actId="1076"/>
        <pc:sldMkLst>
          <pc:docMk/>
          <pc:sldMk cId="1476231882" sldId="1080"/>
        </pc:sldMkLst>
        <pc:spChg chg="mod">
          <ac:chgData name="Maiken Sørensen" userId="bdc333d2-6d43-4389-a957-fde09bfa5d60" providerId="ADAL" clId="{3FECCFE2-5C3C-334E-BCA9-FBCCE80E839C}" dt="2022-11-30T10:35:05.920" v="388" actId="1076"/>
          <ac:spMkLst>
            <pc:docMk/>
            <pc:sldMk cId="1476231882" sldId="1080"/>
            <ac:spMk id="10" creationId="{BDB0E06B-95D3-6739-58EA-2F128E67D9E0}"/>
          </ac:spMkLst>
        </pc:spChg>
        <pc:spChg chg="del">
          <ac:chgData name="Maiken Sørensen" userId="bdc333d2-6d43-4389-a957-fde09bfa5d60" providerId="ADAL" clId="{3FECCFE2-5C3C-334E-BCA9-FBCCE80E839C}" dt="2022-11-30T09:58:05.648" v="311" actId="478"/>
          <ac:spMkLst>
            <pc:docMk/>
            <pc:sldMk cId="1476231882" sldId="1080"/>
            <ac:spMk id="11" creationId="{0F6772BC-6281-54AE-EBE6-E8F70DE2EEF7}"/>
          </ac:spMkLst>
        </pc:spChg>
        <pc:spChg chg="mod">
          <ac:chgData name="Maiken Sørensen" userId="bdc333d2-6d43-4389-a957-fde09bfa5d60" providerId="ADAL" clId="{3FECCFE2-5C3C-334E-BCA9-FBCCE80E839C}" dt="2022-11-30T10:35:05.920" v="388" actId="1076"/>
          <ac:spMkLst>
            <pc:docMk/>
            <pc:sldMk cId="1476231882" sldId="1080"/>
            <ac:spMk id="13" creationId="{9C5EFCD0-2E52-8937-7B39-D9C502FE9F97}"/>
          </ac:spMkLst>
        </pc:spChg>
      </pc:sldChg>
      <pc:sldChg chg="addSp delSp modSp mod">
        <pc:chgData name="Maiken Sørensen" userId="bdc333d2-6d43-4389-a957-fde09bfa5d60" providerId="ADAL" clId="{3FECCFE2-5C3C-334E-BCA9-FBCCE80E839C}" dt="2022-11-30T10:53:14.318" v="613"/>
        <pc:sldMkLst>
          <pc:docMk/>
          <pc:sldMk cId="653132858" sldId="1081"/>
        </pc:sldMkLst>
        <pc:spChg chg="mod">
          <ac:chgData name="Maiken Sørensen" userId="bdc333d2-6d43-4389-a957-fde09bfa5d60" providerId="ADAL" clId="{3FECCFE2-5C3C-334E-BCA9-FBCCE80E839C}" dt="2022-11-30T10:35:36.172" v="393" actId="113"/>
          <ac:spMkLst>
            <pc:docMk/>
            <pc:sldMk cId="653132858" sldId="1081"/>
            <ac:spMk id="4" creationId="{0362AB55-D801-8F13-CF15-3A965B2745D4}"/>
          </ac:spMkLst>
        </pc:spChg>
        <pc:spChg chg="del">
          <ac:chgData name="Maiken Sørensen" userId="bdc333d2-6d43-4389-a957-fde09bfa5d60" providerId="ADAL" clId="{3FECCFE2-5C3C-334E-BCA9-FBCCE80E839C}" dt="2022-11-30T10:00:42.957" v="338" actId="478"/>
          <ac:spMkLst>
            <pc:docMk/>
            <pc:sldMk cId="653132858" sldId="1081"/>
            <ac:spMk id="5" creationId="{E992477E-D66D-DDF5-66AF-EE548A7D0A64}"/>
          </ac:spMkLst>
        </pc:spChg>
        <pc:picChg chg="add del mod">
          <ac:chgData name="Maiken Sørensen" userId="bdc333d2-6d43-4389-a957-fde09bfa5d60" providerId="ADAL" clId="{3FECCFE2-5C3C-334E-BCA9-FBCCE80E839C}" dt="2022-11-30T10:37:45.471" v="395" actId="478"/>
          <ac:picMkLst>
            <pc:docMk/>
            <pc:sldMk cId="653132858" sldId="1081"/>
            <ac:picMk id="3" creationId="{89AE6699-46D7-AA25-250D-0C81A58993B8}"/>
          </ac:picMkLst>
        </pc:picChg>
        <pc:picChg chg="add del mod">
          <ac:chgData name="Maiken Sørensen" userId="bdc333d2-6d43-4389-a957-fde09bfa5d60" providerId="ADAL" clId="{3FECCFE2-5C3C-334E-BCA9-FBCCE80E839C}" dt="2022-11-30T10:53:14.318" v="613"/>
          <ac:picMkLst>
            <pc:docMk/>
            <pc:sldMk cId="653132858" sldId="1081"/>
            <ac:picMk id="7" creationId="{E64C792B-DC45-24EE-C040-8482E39B9ED6}"/>
          </ac:picMkLst>
        </pc:picChg>
      </pc:sldChg>
      <pc:sldChg chg="modSp mod">
        <pc:chgData name="Maiken Sørensen" userId="bdc333d2-6d43-4389-a957-fde09bfa5d60" providerId="ADAL" clId="{3FECCFE2-5C3C-334E-BCA9-FBCCE80E839C}" dt="2022-11-30T10:42:05.272" v="431" actId="14100"/>
        <pc:sldMkLst>
          <pc:docMk/>
          <pc:sldMk cId="3050366183" sldId="1082"/>
        </pc:sldMkLst>
        <pc:spChg chg="mod">
          <ac:chgData name="Maiken Sørensen" userId="bdc333d2-6d43-4389-a957-fde09bfa5d60" providerId="ADAL" clId="{3FECCFE2-5C3C-334E-BCA9-FBCCE80E839C}" dt="2022-11-30T10:38:22.844" v="397" actId="207"/>
          <ac:spMkLst>
            <pc:docMk/>
            <pc:sldMk cId="3050366183" sldId="1082"/>
            <ac:spMk id="2" creationId="{95CBDFD6-740D-BA61-B98B-25FD1B90EA48}"/>
          </ac:spMkLst>
        </pc:spChg>
        <pc:spChg chg="mod">
          <ac:chgData name="Maiken Sørensen" userId="bdc333d2-6d43-4389-a957-fde09bfa5d60" providerId="ADAL" clId="{3FECCFE2-5C3C-334E-BCA9-FBCCE80E839C}" dt="2022-11-30T10:38:20.301" v="396" actId="207"/>
          <ac:spMkLst>
            <pc:docMk/>
            <pc:sldMk cId="3050366183" sldId="1082"/>
            <ac:spMk id="3" creationId="{B43F26F2-445B-DCF3-640A-AF06D5BD8CEE}"/>
          </ac:spMkLst>
        </pc:spChg>
        <pc:spChg chg="mod">
          <ac:chgData name="Maiken Sørensen" userId="bdc333d2-6d43-4389-a957-fde09bfa5d60" providerId="ADAL" clId="{3FECCFE2-5C3C-334E-BCA9-FBCCE80E839C}" dt="2022-11-30T10:38:27.142" v="398" actId="207"/>
          <ac:spMkLst>
            <pc:docMk/>
            <pc:sldMk cId="3050366183" sldId="1082"/>
            <ac:spMk id="5" creationId="{A397381B-9CF3-792F-E571-9899404C02B2}"/>
          </ac:spMkLst>
        </pc:spChg>
        <pc:spChg chg="mod">
          <ac:chgData name="Maiken Sørensen" userId="bdc333d2-6d43-4389-a957-fde09bfa5d60" providerId="ADAL" clId="{3FECCFE2-5C3C-334E-BCA9-FBCCE80E839C}" dt="2022-11-30T10:42:05.272" v="431" actId="14100"/>
          <ac:spMkLst>
            <pc:docMk/>
            <pc:sldMk cId="3050366183" sldId="1082"/>
            <ac:spMk id="9" creationId="{526A634C-BDAC-88CC-58E6-198EFC83D0E5}"/>
          </ac:spMkLst>
        </pc:spChg>
        <pc:spChg chg="mod">
          <ac:chgData name="Maiken Sørensen" userId="bdc333d2-6d43-4389-a957-fde09bfa5d60" providerId="ADAL" clId="{3FECCFE2-5C3C-334E-BCA9-FBCCE80E839C}" dt="2022-11-30T10:38:35.534" v="399" actId="207"/>
          <ac:spMkLst>
            <pc:docMk/>
            <pc:sldMk cId="3050366183" sldId="1082"/>
            <ac:spMk id="52" creationId="{56117046-133F-D5AC-A599-B4216F5714F0}"/>
          </ac:spMkLst>
        </pc:spChg>
        <pc:spChg chg="mod">
          <ac:chgData name="Maiken Sørensen" userId="bdc333d2-6d43-4389-a957-fde09bfa5d60" providerId="ADAL" clId="{3FECCFE2-5C3C-334E-BCA9-FBCCE80E839C}" dt="2022-11-30T10:38:42.627" v="401" actId="207"/>
          <ac:spMkLst>
            <pc:docMk/>
            <pc:sldMk cId="3050366183" sldId="1082"/>
            <ac:spMk id="66" creationId="{DF3745D4-4FBE-6095-670A-DC15FE293603}"/>
          </ac:spMkLst>
        </pc:spChg>
        <pc:spChg chg="mod">
          <ac:chgData name="Maiken Sørensen" userId="bdc333d2-6d43-4389-a957-fde09bfa5d60" providerId="ADAL" clId="{3FECCFE2-5C3C-334E-BCA9-FBCCE80E839C}" dt="2022-11-30T10:38:38.581" v="400" actId="207"/>
          <ac:spMkLst>
            <pc:docMk/>
            <pc:sldMk cId="3050366183" sldId="1082"/>
            <ac:spMk id="73" creationId="{1F7A18CA-1089-7CBE-A1E6-93C96E7E1674}"/>
          </ac:spMkLst>
        </pc:spChg>
      </pc:sldChg>
      <pc:sldChg chg="addSp delSp modSp del mod">
        <pc:chgData name="Maiken Sørensen" userId="bdc333d2-6d43-4389-a957-fde09bfa5d60" providerId="ADAL" clId="{3FECCFE2-5C3C-334E-BCA9-FBCCE80E839C}" dt="2022-11-30T10:42:55.512" v="434" actId="2696"/>
        <pc:sldMkLst>
          <pc:docMk/>
          <pc:sldMk cId="370280548" sldId="1083"/>
        </pc:sldMkLst>
        <pc:spChg chg="add mod">
          <ac:chgData name="Maiken Sørensen" userId="bdc333d2-6d43-4389-a957-fde09bfa5d60" providerId="ADAL" clId="{3FECCFE2-5C3C-334E-BCA9-FBCCE80E839C}" dt="2022-11-30T10:40:01.513" v="421" actId="14100"/>
          <ac:spMkLst>
            <pc:docMk/>
            <pc:sldMk cId="370280548" sldId="1083"/>
            <ac:spMk id="2" creationId="{E7692544-3EE8-F593-5155-EE21665491C2}"/>
          </ac:spMkLst>
        </pc:spChg>
        <pc:spChg chg="del">
          <ac:chgData name="Maiken Sørensen" userId="bdc333d2-6d43-4389-a957-fde09bfa5d60" providerId="ADAL" clId="{3FECCFE2-5C3C-334E-BCA9-FBCCE80E839C}" dt="2022-11-30T10:01:21.454" v="339" actId="478"/>
          <ac:spMkLst>
            <pc:docMk/>
            <pc:sldMk cId="370280548" sldId="1083"/>
            <ac:spMk id="7" creationId="{8C477F26-3020-754A-71BC-C3591370B3BD}"/>
          </ac:spMkLst>
        </pc:spChg>
        <pc:spChg chg="del mod">
          <ac:chgData name="Maiken Sørensen" userId="bdc333d2-6d43-4389-a957-fde09bfa5d60" providerId="ADAL" clId="{3FECCFE2-5C3C-334E-BCA9-FBCCE80E839C}" dt="2022-11-30T10:40:16.526" v="424" actId="478"/>
          <ac:spMkLst>
            <pc:docMk/>
            <pc:sldMk cId="370280548" sldId="1083"/>
            <ac:spMk id="22" creationId="{50629097-2235-E878-2228-D961F0BF9FDC}"/>
          </ac:spMkLst>
        </pc:spChg>
        <pc:spChg chg="del mod">
          <ac:chgData name="Maiken Sørensen" userId="bdc333d2-6d43-4389-a957-fde09bfa5d60" providerId="ADAL" clId="{3FECCFE2-5C3C-334E-BCA9-FBCCE80E839C}" dt="2022-11-30T10:40:04.051" v="422" actId="478"/>
          <ac:spMkLst>
            <pc:docMk/>
            <pc:sldMk cId="370280548" sldId="1083"/>
            <ac:spMk id="29" creationId="{B19E466B-B0EF-5C7D-9A73-F26B85D14487}"/>
          </ac:spMkLst>
        </pc:spChg>
        <pc:grpChg chg="add del mod">
          <ac:chgData name="Maiken Sørensen" userId="bdc333d2-6d43-4389-a957-fde09bfa5d60" providerId="ADAL" clId="{3FECCFE2-5C3C-334E-BCA9-FBCCE80E839C}" dt="2022-11-30T10:40:42.143" v="428" actId="478"/>
          <ac:grpSpMkLst>
            <pc:docMk/>
            <pc:sldMk cId="370280548" sldId="1083"/>
            <ac:grpSpMk id="20" creationId="{60D4B135-3C1C-042A-E1F0-21C06BC804E6}"/>
          </ac:grpSpMkLst>
        </pc:grpChg>
      </pc:sldChg>
      <pc:sldChg chg="addSp delSp modSp mod">
        <pc:chgData name="Maiken Sørensen" userId="bdc333d2-6d43-4389-a957-fde09bfa5d60" providerId="ADAL" clId="{3FECCFE2-5C3C-334E-BCA9-FBCCE80E839C}" dt="2022-11-30T10:53:17.088" v="614"/>
        <pc:sldMkLst>
          <pc:docMk/>
          <pc:sldMk cId="3597142400" sldId="1084"/>
        </pc:sldMkLst>
        <pc:spChg chg="del">
          <ac:chgData name="Maiken Sørensen" userId="bdc333d2-6d43-4389-a957-fde09bfa5d60" providerId="ADAL" clId="{3FECCFE2-5C3C-334E-BCA9-FBCCE80E839C}" dt="2022-11-30T10:52:24.830" v="609" actId="478"/>
          <ac:spMkLst>
            <pc:docMk/>
            <pc:sldMk cId="3597142400" sldId="1084"/>
            <ac:spMk id="6" creationId="{B3CF9948-FC0B-D19D-B250-35CF7B197003}"/>
          </ac:spMkLst>
        </pc:spChg>
        <pc:picChg chg="add mod">
          <ac:chgData name="Maiken Sørensen" userId="bdc333d2-6d43-4389-a957-fde09bfa5d60" providerId="ADAL" clId="{3FECCFE2-5C3C-334E-BCA9-FBCCE80E839C}" dt="2022-11-30T10:53:17.088" v="614"/>
          <ac:picMkLst>
            <pc:docMk/>
            <pc:sldMk cId="3597142400" sldId="1084"/>
            <ac:picMk id="5" creationId="{0EDAC0CA-004E-29F8-27A2-19278B9BF2E1}"/>
          </ac:picMkLst>
        </pc:picChg>
        <pc:picChg chg="del">
          <ac:chgData name="Maiken Sørensen" userId="bdc333d2-6d43-4389-a957-fde09bfa5d60" providerId="ADAL" clId="{3FECCFE2-5C3C-334E-BCA9-FBCCE80E839C}" dt="2022-11-30T10:52:58.256" v="611" actId="478"/>
          <ac:picMkLst>
            <pc:docMk/>
            <pc:sldMk cId="3597142400" sldId="1084"/>
            <ac:picMk id="24" creationId="{E5E74A34-2D63-0CE2-A31D-68B72C087DB9}"/>
          </ac:picMkLst>
        </pc:picChg>
      </pc:sldChg>
      <pc:sldChg chg="addSp delSp modSp mod">
        <pc:chgData name="Maiken Sørensen" userId="bdc333d2-6d43-4389-a957-fde09bfa5d60" providerId="ADAL" clId="{3FECCFE2-5C3C-334E-BCA9-FBCCE80E839C}" dt="2022-11-30T10:57:51.415" v="633" actId="14100"/>
        <pc:sldMkLst>
          <pc:docMk/>
          <pc:sldMk cId="29904796" sldId="1085"/>
        </pc:sldMkLst>
        <pc:spChg chg="del">
          <ac:chgData name="Maiken Sørensen" userId="bdc333d2-6d43-4389-a957-fde09bfa5d60" providerId="ADAL" clId="{3FECCFE2-5C3C-334E-BCA9-FBCCE80E839C}" dt="2022-11-30T10:53:23.297" v="615" actId="478"/>
          <ac:spMkLst>
            <pc:docMk/>
            <pc:sldMk cId="29904796" sldId="1085"/>
            <ac:spMk id="5" creationId="{E3E08C2F-216C-DE3F-76C3-7E79CC4D9A4A}"/>
          </ac:spMkLst>
        </pc:spChg>
        <pc:graphicFrameChg chg="add del modGraphic">
          <ac:chgData name="Maiken Sørensen" userId="bdc333d2-6d43-4389-a957-fde09bfa5d60" providerId="ADAL" clId="{3FECCFE2-5C3C-334E-BCA9-FBCCE80E839C}" dt="2022-11-30T10:57:51.415" v="633" actId="14100"/>
          <ac:graphicFrameMkLst>
            <pc:docMk/>
            <pc:sldMk cId="29904796" sldId="1085"/>
            <ac:graphicFrameMk id="7" creationId="{735F4607-50A1-D71E-D340-69FC66A7809B}"/>
          </ac:graphicFrameMkLst>
        </pc:graphicFrameChg>
      </pc:sldChg>
      <pc:sldChg chg="addSp delSp modSp mod">
        <pc:chgData name="Maiken Sørensen" userId="bdc333d2-6d43-4389-a957-fde09bfa5d60" providerId="ADAL" clId="{3FECCFE2-5C3C-334E-BCA9-FBCCE80E839C}" dt="2022-11-30T10:59:12.858" v="647" actId="14100"/>
        <pc:sldMkLst>
          <pc:docMk/>
          <pc:sldMk cId="3851970176" sldId="1087"/>
        </pc:sldMkLst>
        <pc:spChg chg="mod">
          <ac:chgData name="Maiken Sørensen" userId="bdc333d2-6d43-4389-a957-fde09bfa5d60" providerId="ADAL" clId="{3FECCFE2-5C3C-334E-BCA9-FBCCE80E839C}" dt="2022-11-30T10:58:50.170" v="644" actId="20577"/>
          <ac:spMkLst>
            <pc:docMk/>
            <pc:sldMk cId="3851970176" sldId="1087"/>
            <ac:spMk id="2" creationId="{290786EC-B62A-93C6-13CC-7E57882B6C73}"/>
          </ac:spMkLst>
        </pc:spChg>
        <pc:spChg chg="mod">
          <ac:chgData name="Maiken Sørensen" userId="bdc333d2-6d43-4389-a957-fde09bfa5d60" providerId="ADAL" clId="{3FECCFE2-5C3C-334E-BCA9-FBCCE80E839C}" dt="2022-11-30T10:59:12.858" v="647" actId="14100"/>
          <ac:spMkLst>
            <pc:docMk/>
            <pc:sldMk cId="3851970176" sldId="1087"/>
            <ac:spMk id="3" creationId="{BE75E1DC-4C4A-32F6-8EC4-E95716D9D5DB}"/>
          </ac:spMkLst>
        </pc:spChg>
        <pc:spChg chg="add del mod">
          <ac:chgData name="Maiken Sørensen" userId="bdc333d2-6d43-4389-a957-fde09bfa5d60" providerId="ADAL" clId="{3FECCFE2-5C3C-334E-BCA9-FBCCE80E839C}" dt="2022-11-30T10:58:47.763" v="643" actId="20577"/>
          <ac:spMkLst>
            <pc:docMk/>
            <pc:sldMk cId="3851970176" sldId="1087"/>
            <ac:spMk id="6" creationId="{F99C1C1A-1242-CF41-6D6B-7091974C60CC}"/>
          </ac:spMkLst>
        </pc:spChg>
        <pc:picChg chg="del">
          <ac:chgData name="Maiken Sørensen" userId="bdc333d2-6d43-4389-a957-fde09bfa5d60" providerId="ADAL" clId="{3FECCFE2-5C3C-334E-BCA9-FBCCE80E839C}" dt="2022-11-30T10:59:05.999" v="645" actId="478"/>
          <ac:picMkLst>
            <pc:docMk/>
            <pc:sldMk cId="3851970176" sldId="1087"/>
            <ac:picMk id="7" creationId="{2635F5BA-9AFD-0ABA-D6F4-20742B70E3CF}"/>
          </ac:picMkLst>
        </pc:picChg>
      </pc:sldChg>
      <pc:sldChg chg="modSp mod">
        <pc:chgData name="Maiken Sørensen" userId="bdc333d2-6d43-4389-a957-fde09bfa5d60" providerId="ADAL" clId="{3FECCFE2-5C3C-334E-BCA9-FBCCE80E839C}" dt="2022-11-30T10:59:35.623" v="648" actId="113"/>
        <pc:sldMkLst>
          <pc:docMk/>
          <pc:sldMk cId="421073846" sldId="1088"/>
        </pc:sldMkLst>
        <pc:graphicFrameChg chg="modGraphic">
          <ac:chgData name="Maiken Sørensen" userId="bdc333d2-6d43-4389-a957-fde09bfa5d60" providerId="ADAL" clId="{3FECCFE2-5C3C-334E-BCA9-FBCCE80E839C}" dt="2022-11-30T10:59:35.623" v="648" actId="113"/>
          <ac:graphicFrameMkLst>
            <pc:docMk/>
            <pc:sldMk cId="421073846" sldId="1088"/>
            <ac:graphicFrameMk id="5" creationId="{EF583408-D634-56E7-ADF7-FC889394847E}"/>
          </ac:graphicFrameMkLst>
        </pc:graphicFrameChg>
      </pc:sldChg>
      <pc:sldChg chg="modSp mod">
        <pc:chgData name="Maiken Sørensen" userId="bdc333d2-6d43-4389-a957-fde09bfa5d60" providerId="ADAL" clId="{3FECCFE2-5C3C-334E-BCA9-FBCCE80E839C}" dt="2022-11-30T11:02:29.611" v="655" actId="948"/>
        <pc:sldMkLst>
          <pc:docMk/>
          <pc:sldMk cId="3069550906" sldId="1089"/>
        </pc:sldMkLst>
        <pc:graphicFrameChg chg="modGraphic">
          <ac:chgData name="Maiken Sørensen" userId="bdc333d2-6d43-4389-a957-fde09bfa5d60" providerId="ADAL" clId="{3FECCFE2-5C3C-334E-BCA9-FBCCE80E839C}" dt="2022-11-30T11:02:29.611" v="655" actId="948"/>
          <ac:graphicFrameMkLst>
            <pc:docMk/>
            <pc:sldMk cId="3069550906" sldId="1089"/>
            <ac:graphicFrameMk id="3" creationId="{17BE08F4-A064-5608-054E-530DCD57C749}"/>
          </ac:graphicFrameMkLst>
        </pc:graphicFrameChg>
      </pc:sldChg>
      <pc:sldChg chg="modSp mod">
        <pc:chgData name="Maiken Sørensen" userId="bdc333d2-6d43-4389-a957-fde09bfa5d60" providerId="ADAL" clId="{3FECCFE2-5C3C-334E-BCA9-FBCCE80E839C}" dt="2022-11-30T11:02:14.808" v="654" actId="948"/>
        <pc:sldMkLst>
          <pc:docMk/>
          <pc:sldMk cId="1365909065" sldId="1090"/>
        </pc:sldMkLst>
        <pc:graphicFrameChg chg="modGraphic">
          <ac:chgData name="Maiken Sørensen" userId="bdc333d2-6d43-4389-a957-fde09bfa5d60" providerId="ADAL" clId="{3FECCFE2-5C3C-334E-BCA9-FBCCE80E839C}" dt="2022-11-30T11:02:14.808" v="654" actId="948"/>
          <ac:graphicFrameMkLst>
            <pc:docMk/>
            <pc:sldMk cId="1365909065" sldId="1090"/>
            <ac:graphicFrameMk id="5" creationId="{622DAE76-F876-B107-EFA6-E84546ABC6A2}"/>
          </ac:graphicFrameMkLst>
        </pc:graphicFrameChg>
      </pc:sldChg>
      <pc:sldChg chg="addSp delSp modSp mod">
        <pc:chgData name="Maiken Sørensen" userId="bdc333d2-6d43-4389-a957-fde09bfa5d60" providerId="ADAL" clId="{3FECCFE2-5C3C-334E-BCA9-FBCCE80E839C}" dt="2022-11-30T11:05:12.359" v="680" actId="1076"/>
        <pc:sldMkLst>
          <pc:docMk/>
          <pc:sldMk cId="3853392354" sldId="1091"/>
        </pc:sldMkLst>
        <pc:spChg chg="add mod">
          <ac:chgData name="Maiken Sørensen" userId="bdc333d2-6d43-4389-a957-fde09bfa5d60" providerId="ADAL" clId="{3FECCFE2-5C3C-334E-BCA9-FBCCE80E839C}" dt="2022-11-30T11:04:09.180" v="668" actId="167"/>
          <ac:spMkLst>
            <pc:docMk/>
            <pc:sldMk cId="3853392354" sldId="1091"/>
            <ac:spMk id="2" creationId="{68A09C27-2C76-8C67-EE00-CE9C442F7D88}"/>
          </ac:spMkLst>
        </pc:spChg>
        <pc:spChg chg="mod">
          <ac:chgData name="Maiken Sørensen" userId="bdc333d2-6d43-4389-a957-fde09bfa5d60" providerId="ADAL" clId="{3FECCFE2-5C3C-334E-BCA9-FBCCE80E839C}" dt="2022-11-30T11:02:50.044" v="666" actId="20577"/>
          <ac:spMkLst>
            <pc:docMk/>
            <pc:sldMk cId="3853392354" sldId="1091"/>
            <ac:spMk id="7" creationId="{02265E5E-A3A8-4A38-2A23-BF5128D117CD}"/>
          </ac:spMkLst>
        </pc:spChg>
        <pc:spChg chg="mod">
          <ac:chgData name="Maiken Sørensen" userId="bdc333d2-6d43-4389-a957-fde09bfa5d60" providerId="ADAL" clId="{3FECCFE2-5C3C-334E-BCA9-FBCCE80E839C}" dt="2022-11-30T11:02:42.595" v="663" actId="20577"/>
          <ac:spMkLst>
            <pc:docMk/>
            <pc:sldMk cId="3853392354" sldId="1091"/>
            <ac:spMk id="8" creationId="{A5AA6132-2B7F-9316-5E68-1D417F7986E8}"/>
          </ac:spMkLst>
        </pc:spChg>
        <pc:spChg chg="mod">
          <ac:chgData name="Maiken Sørensen" userId="bdc333d2-6d43-4389-a957-fde09bfa5d60" providerId="ADAL" clId="{3FECCFE2-5C3C-334E-BCA9-FBCCE80E839C}" dt="2022-11-30T11:05:04.529" v="678" actId="14100"/>
          <ac:spMkLst>
            <pc:docMk/>
            <pc:sldMk cId="3853392354" sldId="1091"/>
            <ac:spMk id="9" creationId="{B48B5F4B-4104-0472-26A2-FBE3BCCE837C}"/>
          </ac:spMkLst>
        </pc:spChg>
        <pc:spChg chg="mod">
          <ac:chgData name="Maiken Sørensen" userId="bdc333d2-6d43-4389-a957-fde09bfa5d60" providerId="ADAL" clId="{3FECCFE2-5C3C-334E-BCA9-FBCCE80E839C}" dt="2022-11-30T11:05:12.359" v="680" actId="1076"/>
          <ac:spMkLst>
            <pc:docMk/>
            <pc:sldMk cId="3853392354" sldId="1091"/>
            <ac:spMk id="10" creationId="{2AC47ACB-329C-8D06-90F9-40B3941EB8E8}"/>
          </ac:spMkLst>
        </pc:spChg>
        <pc:spChg chg="mod">
          <ac:chgData name="Maiken Sørensen" userId="bdc333d2-6d43-4389-a957-fde09bfa5d60" providerId="ADAL" clId="{3FECCFE2-5C3C-334E-BCA9-FBCCE80E839C}" dt="2022-11-30T11:04:44.813" v="674" actId="14100"/>
          <ac:spMkLst>
            <pc:docMk/>
            <pc:sldMk cId="3853392354" sldId="1091"/>
            <ac:spMk id="11" creationId="{A089B607-B54E-270A-9308-469992D294B7}"/>
          </ac:spMkLst>
        </pc:spChg>
        <pc:spChg chg="mod">
          <ac:chgData name="Maiken Sørensen" userId="bdc333d2-6d43-4389-a957-fde09bfa5d60" providerId="ADAL" clId="{3FECCFE2-5C3C-334E-BCA9-FBCCE80E839C}" dt="2022-11-30T11:04:59.279" v="677" actId="1076"/>
          <ac:spMkLst>
            <pc:docMk/>
            <pc:sldMk cId="3853392354" sldId="1091"/>
            <ac:spMk id="12" creationId="{6366176B-112D-A76E-E0EE-BE438A020775}"/>
          </ac:spMkLst>
        </pc:spChg>
        <pc:spChg chg="del">
          <ac:chgData name="Maiken Sørensen" userId="bdc333d2-6d43-4389-a957-fde09bfa5d60" providerId="ADAL" clId="{3FECCFE2-5C3C-334E-BCA9-FBCCE80E839C}" dt="2022-11-30T11:04:12.838" v="669" actId="478"/>
          <ac:spMkLst>
            <pc:docMk/>
            <pc:sldMk cId="3853392354" sldId="1091"/>
            <ac:spMk id="13" creationId="{67F1E28B-0C4A-0917-1061-7220CEEA6D47}"/>
          </ac:spMkLst>
        </pc:spChg>
        <pc:spChg chg="mod">
          <ac:chgData name="Maiken Sørensen" userId="bdc333d2-6d43-4389-a957-fde09bfa5d60" providerId="ADAL" clId="{3FECCFE2-5C3C-334E-BCA9-FBCCE80E839C}" dt="2022-11-30T11:04:31.844" v="673" actId="1076"/>
          <ac:spMkLst>
            <pc:docMk/>
            <pc:sldMk cId="3853392354" sldId="1091"/>
            <ac:spMk id="16" creationId="{3E5D99AD-A9F3-38C8-04E7-E16A68AABCB3}"/>
          </ac:spMkLst>
        </pc:spChg>
      </pc:sldChg>
      <pc:sldChg chg="delSp modSp mod">
        <pc:chgData name="Maiken Sørensen" userId="bdc333d2-6d43-4389-a957-fde09bfa5d60" providerId="ADAL" clId="{3FECCFE2-5C3C-334E-BCA9-FBCCE80E839C}" dt="2022-11-30T11:06:40.242" v="683" actId="948"/>
        <pc:sldMkLst>
          <pc:docMk/>
          <pc:sldMk cId="2427582859" sldId="1093"/>
        </pc:sldMkLst>
        <pc:spChg chg="del">
          <ac:chgData name="Maiken Sørensen" userId="bdc333d2-6d43-4389-a957-fde09bfa5d60" providerId="ADAL" clId="{3FECCFE2-5C3C-334E-BCA9-FBCCE80E839C}" dt="2022-11-30T11:06:21.184" v="682" actId="478"/>
          <ac:spMkLst>
            <pc:docMk/>
            <pc:sldMk cId="2427582859" sldId="1093"/>
            <ac:spMk id="8" creationId="{A5AA6132-2B7F-9316-5E68-1D417F7986E8}"/>
          </ac:spMkLst>
        </pc:spChg>
        <pc:graphicFrameChg chg="modGraphic">
          <ac:chgData name="Maiken Sørensen" userId="bdc333d2-6d43-4389-a957-fde09bfa5d60" providerId="ADAL" clId="{3FECCFE2-5C3C-334E-BCA9-FBCCE80E839C}" dt="2022-11-30T11:06:40.242" v="683" actId="948"/>
          <ac:graphicFrameMkLst>
            <pc:docMk/>
            <pc:sldMk cId="2427582859" sldId="1093"/>
            <ac:graphicFrameMk id="3" creationId="{7BF2EC19-1D12-0A4A-A30A-BBE005E677A6}"/>
          </ac:graphicFrameMkLst>
        </pc:graphicFrameChg>
      </pc:sldChg>
      <pc:sldChg chg="modSp mod">
        <pc:chgData name="Maiken Sørensen" userId="bdc333d2-6d43-4389-a957-fde09bfa5d60" providerId="ADAL" clId="{3FECCFE2-5C3C-334E-BCA9-FBCCE80E839C}" dt="2022-11-30T11:07:49.220" v="684" actId="948"/>
        <pc:sldMkLst>
          <pc:docMk/>
          <pc:sldMk cId="730853189" sldId="1094"/>
        </pc:sldMkLst>
        <pc:graphicFrameChg chg="modGraphic">
          <ac:chgData name="Maiken Sørensen" userId="bdc333d2-6d43-4389-a957-fde09bfa5d60" providerId="ADAL" clId="{3FECCFE2-5C3C-334E-BCA9-FBCCE80E839C}" dt="2022-11-30T11:07:49.220" v="684" actId="948"/>
          <ac:graphicFrameMkLst>
            <pc:docMk/>
            <pc:sldMk cId="730853189" sldId="1094"/>
            <ac:graphicFrameMk id="2" creationId="{9F6304F5-0CA8-FA4F-46C1-E066047659E9}"/>
          </ac:graphicFrameMkLst>
        </pc:graphicFrameChg>
      </pc:sldChg>
      <pc:sldChg chg="addSp delSp modSp mod">
        <pc:chgData name="Maiken Sørensen" userId="bdc333d2-6d43-4389-a957-fde09bfa5d60" providerId="ADAL" clId="{3FECCFE2-5C3C-334E-BCA9-FBCCE80E839C}" dt="2022-11-30T11:09:50.633" v="700"/>
        <pc:sldMkLst>
          <pc:docMk/>
          <pc:sldMk cId="2595518031" sldId="1095"/>
        </pc:sldMkLst>
        <pc:spChg chg="del mod">
          <ac:chgData name="Maiken Sørensen" userId="bdc333d2-6d43-4389-a957-fde09bfa5d60" providerId="ADAL" clId="{3FECCFE2-5C3C-334E-BCA9-FBCCE80E839C}" dt="2022-11-30T11:09:20.268" v="697" actId="478"/>
          <ac:spMkLst>
            <pc:docMk/>
            <pc:sldMk cId="2595518031" sldId="1095"/>
            <ac:spMk id="3" creationId="{BE75E1DC-4C4A-32F6-8EC4-E95716D9D5DB}"/>
          </ac:spMkLst>
        </pc:spChg>
        <pc:spChg chg="del">
          <ac:chgData name="Maiken Sørensen" userId="bdc333d2-6d43-4389-a957-fde09bfa5d60" providerId="ADAL" clId="{3FECCFE2-5C3C-334E-BCA9-FBCCE80E839C}" dt="2022-11-30T11:08:37.027" v="686" actId="478"/>
          <ac:spMkLst>
            <pc:docMk/>
            <pc:sldMk cId="2595518031" sldId="1095"/>
            <ac:spMk id="6" creationId="{F99C1C1A-1242-CF41-6D6B-7091974C60CC}"/>
          </ac:spMkLst>
        </pc:spChg>
        <pc:spChg chg="add mod">
          <ac:chgData name="Maiken Sørensen" userId="bdc333d2-6d43-4389-a957-fde09bfa5d60" providerId="ADAL" clId="{3FECCFE2-5C3C-334E-BCA9-FBCCE80E839C}" dt="2022-11-30T11:09:26.485" v="699" actId="20577"/>
          <ac:spMkLst>
            <pc:docMk/>
            <pc:sldMk cId="2595518031" sldId="1095"/>
            <ac:spMk id="7" creationId="{388D04A1-377C-964D-7475-DD4F7F10CD49}"/>
          </ac:spMkLst>
        </pc:spChg>
        <pc:spChg chg="add mod">
          <ac:chgData name="Maiken Sørensen" userId="bdc333d2-6d43-4389-a957-fde09bfa5d60" providerId="ADAL" clId="{3FECCFE2-5C3C-334E-BCA9-FBCCE80E839C}" dt="2022-11-30T11:09:16.737" v="696" actId="14"/>
          <ac:spMkLst>
            <pc:docMk/>
            <pc:sldMk cId="2595518031" sldId="1095"/>
            <ac:spMk id="11" creationId="{BBBD8668-259A-E640-84D0-ED27867784F0}"/>
          </ac:spMkLst>
        </pc:spChg>
        <pc:spChg chg="add del mod">
          <ac:chgData name="Maiken Sørensen" userId="bdc333d2-6d43-4389-a957-fde09bfa5d60" providerId="ADAL" clId="{3FECCFE2-5C3C-334E-BCA9-FBCCE80E839C}" dt="2022-11-30T11:09:23.470" v="698" actId="478"/>
          <ac:spMkLst>
            <pc:docMk/>
            <pc:sldMk cId="2595518031" sldId="1095"/>
            <ac:spMk id="13" creationId="{CB11F44B-3B69-4197-BF11-CE0BC66401ED}"/>
          </ac:spMkLst>
        </pc:spChg>
        <pc:grpChg chg="del">
          <ac:chgData name="Maiken Sørensen" userId="bdc333d2-6d43-4389-a957-fde09bfa5d60" providerId="ADAL" clId="{3FECCFE2-5C3C-334E-BCA9-FBCCE80E839C}" dt="2022-11-30T11:07:59.336" v="685" actId="478"/>
          <ac:grpSpMkLst>
            <pc:docMk/>
            <pc:sldMk cId="2595518031" sldId="1095"/>
            <ac:grpSpMk id="10" creationId="{BD168B0A-8153-E117-C088-B380D790B2EF}"/>
          </ac:grpSpMkLst>
        </pc:grpChg>
        <pc:picChg chg="add mod">
          <ac:chgData name="Maiken Sørensen" userId="bdc333d2-6d43-4389-a957-fde09bfa5d60" providerId="ADAL" clId="{3FECCFE2-5C3C-334E-BCA9-FBCCE80E839C}" dt="2022-11-30T11:09:50.633" v="700"/>
          <ac:picMkLst>
            <pc:docMk/>
            <pc:sldMk cId="2595518031" sldId="1095"/>
            <ac:picMk id="14" creationId="{F707818D-7A0C-F99A-7C3C-651AD3BB100D}"/>
          </ac:picMkLst>
        </pc:picChg>
      </pc:sldChg>
      <pc:sldChg chg="modSp mod">
        <pc:chgData name="Maiken Sørensen" userId="bdc333d2-6d43-4389-a957-fde09bfa5d60" providerId="ADAL" clId="{3FECCFE2-5C3C-334E-BCA9-FBCCE80E839C}" dt="2022-11-30T11:10:44.365" v="701" actId="948"/>
        <pc:sldMkLst>
          <pc:docMk/>
          <pc:sldMk cId="321178916" sldId="1096"/>
        </pc:sldMkLst>
        <pc:graphicFrameChg chg="modGraphic">
          <ac:chgData name="Maiken Sørensen" userId="bdc333d2-6d43-4389-a957-fde09bfa5d60" providerId="ADAL" clId="{3FECCFE2-5C3C-334E-BCA9-FBCCE80E839C}" dt="2022-11-30T11:10:44.365" v="701" actId="948"/>
          <ac:graphicFrameMkLst>
            <pc:docMk/>
            <pc:sldMk cId="321178916" sldId="1096"/>
            <ac:graphicFrameMk id="4" creationId="{E8DBB2CE-75AA-903D-BAA0-BEAFCC610F8D}"/>
          </ac:graphicFrameMkLst>
        </pc:graphicFrameChg>
      </pc:sldChg>
      <pc:sldChg chg="modSp mod delCm">
        <pc:chgData name="Maiken Sørensen" userId="bdc333d2-6d43-4389-a957-fde09bfa5d60" providerId="ADAL" clId="{3FECCFE2-5C3C-334E-BCA9-FBCCE80E839C}" dt="2022-11-30T11:12:25.521" v="730" actId="20577"/>
        <pc:sldMkLst>
          <pc:docMk/>
          <pc:sldMk cId="182964193" sldId="1097"/>
        </pc:sldMkLst>
        <pc:spChg chg="mod">
          <ac:chgData name="Maiken Sørensen" userId="bdc333d2-6d43-4389-a957-fde09bfa5d60" providerId="ADAL" clId="{3FECCFE2-5C3C-334E-BCA9-FBCCE80E839C}" dt="2022-11-30T11:12:25.521" v="730" actId="20577"/>
          <ac:spMkLst>
            <pc:docMk/>
            <pc:sldMk cId="182964193" sldId="1097"/>
            <ac:spMk id="5" creationId="{7C217D05-85CE-F574-33FB-66AF013561D0}"/>
          </ac:spMkLst>
        </pc:spChg>
        <pc:spChg chg="mod">
          <ac:chgData name="Maiken Sørensen" userId="bdc333d2-6d43-4389-a957-fde09bfa5d60" providerId="ADAL" clId="{3FECCFE2-5C3C-334E-BCA9-FBCCE80E839C}" dt="2022-11-30T11:11:43.709" v="711" actId="255"/>
          <ac:spMkLst>
            <pc:docMk/>
            <pc:sldMk cId="182964193" sldId="1097"/>
            <ac:spMk id="7" creationId="{02265E5E-A3A8-4A38-2A23-BF5128D117CD}"/>
          </ac:spMkLst>
        </pc:spChg>
      </pc:sldChg>
      <pc:sldChg chg="delSp modSp mod delCm modCm">
        <pc:chgData name="Maiken Sørensen" userId="bdc333d2-6d43-4389-a957-fde09bfa5d60" providerId="ADAL" clId="{3FECCFE2-5C3C-334E-BCA9-FBCCE80E839C}" dt="2022-11-30T11:15:09.546" v="734"/>
        <pc:sldMkLst>
          <pc:docMk/>
          <pc:sldMk cId="1304319736" sldId="1098"/>
        </pc:sldMkLst>
        <pc:spChg chg="del">
          <ac:chgData name="Maiken Sørensen" userId="bdc333d2-6d43-4389-a957-fde09bfa5d60" providerId="ADAL" clId="{3FECCFE2-5C3C-334E-BCA9-FBCCE80E839C}" dt="2022-11-30T11:12:54.218" v="732" actId="478"/>
          <ac:spMkLst>
            <pc:docMk/>
            <pc:sldMk cId="1304319736" sldId="1098"/>
            <ac:spMk id="5" creationId="{7C217D05-85CE-F574-33FB-66AF013561D0}"/>
          </ac:spMkLst>
        </pc:spChg>
        <pc:spChg chg="del">
          <ac:chgData name="Maiken Sørensen" userId="bdc333d2-6d43-4389-a957-fde09bfa5d60" providerId="ADAL" clId="{3FECCFE2-5C3C-334E-BCA9-FBCCE80E839C}" dt="2022-11-30T11:12:54.218" v="732" actId="478"/>
          <ac:spMkLst>
            <pc:docMk/>
            <pc:sldMk cId="1304319736" sldId="1098"/>
            <ac:spMk id="7" creationId="{02265E5E-A3A8-4A38-2A23-BF5128D117CD}"/>
          </ac:spMkLst>
        </pc:spChg>
        <pc:graphicFrameChg chg="mod modGraphic">
          <ac:chgData name="Maiken Sørensen" userId="bdc333d2-6d43-4389-a957-fde09bfa5d60" providerId="ADAL" clId="{3FECCFE2-5C3C-334E-BCA9-FBCCE80E839C}" dt="2022-11-30T11:12:51.065" v="731" actId="14100"/>
          <ac:graphicFrameMkLst>
            <pc:docMk/>
            <pc:sldMk cId="1304319736" sldId="1098"/>
            <ac:graphicFrameMk id="8" creationId="{618F87A1-74B7-7081-3A7C-148006E9EBF2}"/>
          </ac:graphicFrameMkLst>
        </pc:graphicFrameChg>
      </pc:sldChg>
      <pc:sldChg chg="addSp delSp modSp mod">
        <pc:chgData name="Maiken Sørensen" userId="bdc333d2-6d43-4389-a957-fde09bfa5d60" providerId="ADAL" clId="{3FECCFE2-5C3C-334E-BCA9-FBCCE80E839C}" dt="2022-11-30T11:19:04.931" v="777" actId="20577"/>
        <pc:sldMkLst>
          <pc:docMk/>
          <pc:sldMk cId="3926530699" sldId="1099"/>
        </pc:sldMkLst>
        <pc:spChg chg="mod">
          <ac:chgData name="Maiken Sørensen" userId="bdc333d2-6d43-4389-a957-fde09bfa5d60" providerId="ADAL" clId="{3FECCFE2-5C3C-334E-BCA9-FBCCE80E839C}" dt="2022-11-30T11:19:04.931" v="777" actId="20577"/>
          <ac:spMkLst>
            <pc:docMk/>
            <pc:sldMk cId="3926530699" sldId="1099"/>
            <ac:spMk id="2" creationId="{292CA0F7-148B-4715-9BDA-B22BA43E9829}"/>
          </ac:spMkLst>
        </pc:spChg>
        <pc:spChg chg="mod">
          <ac:chgData name="Maiken Sørensen" userId="bdc333d2-6d43-4389-a957-fde09bfa5d60" providerId="ADAL" clId="{3FECCFE2-5C3C-334E-BCA9-FBCCE80E839C}" dt="2022-11-30T11:16:24.048" v="740" actId="14100"/>
          <ac:spMkLst>
            <pc:docMk/>
            <pc:sldMk cId="3926530699" sldId="1099"/>
            <ac:spMk id="3" creationId="{59B1FDD4-C3C0-76A5-7557-256208F8F8C9}"/>
          </ac:spMkLst>
        </pc:spChg>
        <pc:spChg chg="del">
          <ac:chgData name="Maiken Sørensen" userId="bdc333d2-6d43-4389-a957-fde09bfa5d60" providerId="ADAL" clId="{3FECCFE2-5C3C-334E-BCA9-FBCCE80E839C}" dt="2022-11-30T11:16:08.665" v="737" actId="478"/>
          <ac:spMkLst>
            <pc:docMk/>
            <pc:sldMk cId="3926530699" sldId="1099"/>
            <ac:spMk id="6" creationId="{D8E23256-6672-1EBC-FA01-8D6D2846174F}"/>
          </ac:spMkLst>
        </pc:spChg>
        <pc:picChg chg="add mod">
          <ac:chgData name="Maiken Sørensen" userId="bdc333d2-6d43-4389-a957-fde09bfa5d60" providerId="ADAL" clId="{3FECCFE2-5C3C-334E-BCA9-FBCCE80E839C}" dt="2022-11-30T11:18:42.955" v="744"/>
          <ac:picMkLst>
            <pc:docMk/>
            <pc:sldMk cId="3926530699" sldId="1099"/>
            <ac:picMk id="5" creationId="{5AA0300D-84A3-BA50-5F6A-0EDFED829AEC}"/>
          </ac:picMkLst>
        </pc:picChg>
        <pc:picChg chg="add del">
          <ac:chgData name="Maiken Sørensen" userId="bdc333d2-6d43-4389-a957-fde09bfa5d60" providerId="ADAL" clId="{3FECCFE2-5C3C-334E-BCA9-FBCCE80E839C}" dt="2022-11-30T11:18:42.389" v="743" actId="478"/>
          <ac:picMkLst>
            <pc:docMk/>
            <pc:sldMk cId="3926530699" sldId="1099"/>
            <ac:picMk id="7" creationId="{1E983A75-4BFE-73CF-20DC-407599B9A797}"/>
          </ac:picMkLst>
        </pc:picChg>
      </pc:sldChg>
      <pc:sldChg chg="delSp modSp mod delCm">
        <pc:chgData name="Maiken Sørensen" userId="bdc333d2-6d43-4389-a957-fde09bfa5d60" providerId="ADAL" clId="{3FECCFE2-5C3C-334E-BCA9-FBCCE80E839C}" dt="2022-11-30T11:19:48.839" v="808" actId="478"/>
        <pc:sldMkLst>
          <pc:docMk/>
          <pc:sldMk cId="2793590013" sldId="1100"/>
        </pc:sldMkLst>
        <pc:spChg chg="mod">
          <ac:chgData name="Maiken Sørensen" userId="bdc333d2-6d43-4389-a957-fde09bfa5d60" providerId="ADAL" clId="{3FECCFE2-5C3C-334E-BCA9-FBCCE80E839C}" dt="2022-11-30T11:19:24.055" v="780" actId="20577"/>
          <ac:spMkLst>
            <pc:docMk/>
            <pc:sldMk cId="2793590013" sldId="1100"/>
            <ac:spMk id="2" creationId="{2B5466AC-FF32-7641-9F57-5B70E147CEF3}"/>
          </ac:spMkLst>
        </pc:spChg>
        <pc:spChg chg="del">
          <ac:chgData name="Maiken Sørensen" userId="bdc333d2-6d43-4389-a957-fde09bfa5d60" providerId="ADAL" clId="{3FECCFE2-5C3C-334E-BCA9-FBCCE80E839C}" dt="2022-11-30T11:19:48.839" v="808" actId="478"/>
          <ac:spMkLst>
            <pc:docMk/>
            <pc:sldMk cId="2793590013" sldId="1100"/>
            <ac:spMk id="10" creationId="{40CFC3A4-0DBE-4645-80D9-75D698957331}"/>
          </ac:spMkLst>
        </pc:spChg>
        <pc:spChg chg="mod">
          <ac:chgData name="Maiken Sørensen" userId="bdc333d2-6d43-4389-a957-fde09bfa5d60" providerId="ADAL" clId="{3FECCFE2-5C3C-334E-BCA9-FBCCE80E839C}" dt="2022-11-30T11:19:46.004" v="807" actId="20577"/>
          <ac:spMkLst>
            <pc:docMk/>
            <pc:sldMk cId="2793590013" sldId="1100"/>
            <ac:spMk id="18" creationId="{9B28F0E5-A568-1B4C-B63A-A6BD1F5E4273}"/>
          </ac:spMkLst>
        </pc:spChg>
      </pc:sldChg>
      <pc:sldChg chg="addSp delSp modSp mod delCm modNotesTx">
        <pc:chgData name="Maiken Sørensen" userId="bdc333d2-6d43-4389-a957-fde09bfa5d60" providerId="ADAL" clId="{3FECCFE2-5C3C-334E-BCA9-FBCCE80E839C}" dt="2022-11-30T11:24:18.013" v="851" actId="14100"/>
        <pc:sldMkLst>
          <pc:docMk/>
          <pc:sldMk cId="2548113146" sldId="1101"/>
        </pc:sldMkLst>
        <pc:spChg chg="mod">
          <ac:chgData name="Maiken Sørensen" userId="bdc333d2-6d43-4389-a957-fde09bfa5d60" providerId="ADAL" clId="{3FECCFE2-5C3C-334E-BCA9-FBCCE80E839C}" dt="2022-11-30T11:24:18.013" v="851" actId="14100"/>
          <ac:spMkLst>
            <pc:docMk/>
            <pc:sldMk cId="2548113146" sldId="1101"/>
            <ac:spMk id="3" creationId="{1D719CD1-8E91-2C3F-2024-9CEA9D6FF40A}"/>
          </ac:spMkLst>
        </pc:spChg>
        <pc:spChg chg="add del mod">
          <ac:chgData name="Maiken Sørensen" userId="bdc333d2-6d43-4389-a957-fde09bfa5d60" providerId="ADAL" clId="{3FECCFE2-5C3C-334E-BCA9-FBCCE80E839C}" dt="2022-11-30T11:23:22.251" v="838" actId="478"/>
          <ac:spMkLst>
            <pc:docMk/>
            <pc:sldMk cId="2548113146" sldId="1101"/>
            <ac:spMk id="5" creationId="{A5DBD82A-4245-2A95-E51D-FD6E2507D754}"/>
          </ac:spMkLst>
        </pc:spChg>
        <pc:spChg chg="del">
          <ac:chgData name="Maiken Sørensen" userId="bdc333d2-6d43-4389-a957-fde09bfa5d60" providerId="ADAL" clId="{3FECCFE2-5C3C-334E-BCA9-FBCCE80E839C}" dt="2022-11-30T11:21:01.994" v="809" actId="478"/>
          <ac:spMkLst>
            <pc:docMk/>
            <pc:sldMk cId="2548113146" sldId="1101"/>
            <ac:spMk id="6" creationId="{43A3D757-F172-D6DB-7B33-5DEEA0596BEC}"/>
          </ac:spMkLst>
        </pc:spChg>
        <pc:spChg chg="mod">
          <ac:chgData name="Maiken Sørensen" userId="bdc333d2-6d43-4389-a957-fde09bfa5d60" providerId="ADAL" clId="{3FECCFE2-5C3C-334E-BCA9-FBCCE80E839C}" dt="2022-11-30T11:23:48.064" v="845" actId="14100"/>
          <ac:spMkLst>
            <pc:docMk/>
            <pc:sldMk cId="2548113146" sldId="1101"/>
            <ac:spMk id="8" creationId="{B0E309B8-B9DB-4E1A-D14F-01519E8C524D}"/>
          </ac:spMkLst>
        </pc:spChg>
        <pc:spChg chg="mod">
          <ac:chgData name="Maiken Sørensen" userId="bdc333d2-6d43-4389-a957-fde09bfa5d60" providerId="ADAL" clId="{3FECCFE2-5C3C-334E-BCA9-FBCCE80E839C}" dt="2022-11-30T11:24:12.462" v="850" actId="1076"/>
          <ac:spMkLst>
            <pc:docMk/>
            <pc:sldMk cId="2548113146" sldId="1101"/>
            <ac:spMk id="9" creationId="{46765FF6-759B-7A5A-38CB-7A5E3974D364}"/>
          </ac:spMkLst>
        </pc:spChg>
        <pc:spChg chg="mod">
          <ac:chgData name="Maiken Sørensen" userId="bdc333d2-6d43-4389-a957-fde09bfa5d60" providerId="ADAL" clId="{3FECCFE2-5C3C-334E-BCA9-FBCCE80E839C}" dt="2022-11-30T11:24:12.462" v="850" actId="1076"/>
          <ac:spMkLst>
            <pc:docMk/>
            <pc:sldMk cId="2548113146" sldId="1101"/>
            <ac:spMk id="10" creationId="{ED680A6E-D6D9-F679-861E-A5AF279950DA}"/>
          </ac:spMkLst>
        </pc:spChg>
        <pc:cxnChg chg="mod">
          <ac:chgData name="Maiken Sørensen" userId="bdc333d2-6d43-4389-a957-fde09bfa5d60" providerId="ADAL" clId="{3FECCFE2-5C3C-334E-BCA9-FBCCE80E839C}" dt="2022-11-30T11:24:12.462" v="850" actId="1076"/>
          <ac:cxnSpMkLst>
            <pc:docMk/>
            <pc:sldMk cId="2548113146" sldId="1101"/>
            <ac:cxnSpMk id="12" creationId="{2ED05AEE-0FC4-B4D5-A8FD-F842B95B24F1}"/>
          </ac:cxnSpMkLst>
        </pc:cxnChg>
      </pc:sldChg>
      <pc:sldChg chg="delSp modSp mod delCm">
        <pc:chgData name="Maiken Sørensen" userId="bdc333d2-6d43-4389-a957-fde09bfa5d60" providerId="ADAL" clId="{3FECCFE2-5C3C-334E-BCA9-FBCCE80E839C}" dt="2022-11-30T11:25:21.994" v="855"/>
        <pc:sldMkLst>
          <pc:docMk/>
          <pc:sldMk cId="1085268716" sldId="1102"/>
        </pc:sldMkLst>
        <pc:spChg chg="mod">
          <ac:chgData name="Maiken Sørensen" userId="bdc333d2-6d43-4389-a957-fde09bfa5d60" providerId="ADAL" clId="{3FECCFE2-5C3C-334E-BCA9-FBCCE80E839C}" dt="2022-11-30T11:24:38.429" v="853" actId="14100"/>
          <ac:spMkLst>
            <pc:docMk/>
            <pc:sldMk cId="1085268716" sldId="1102"/>
            <ac:spMk id="5" creationId="{63AD2B4A-A6AC-634F-9385-3EED64895282}"/>
          </ac:spMkLst>
        </pc:spChg>
        <pc:spChg chg="del">
          <ac:chgData name="Maiken Sørensen" userId="bdc333d2-6d43-4389-a957-fde09bfa5d60" providerId="ADAL" clId="{3FECCFE2-5C3C-334E-BCA9-FBCCE80E839C}" dt="2022-11-30T11:24:34.167" v="852" actId="478"/>
          <ac:spMkLst>
            <pc:docMk/>
            <pc:sldMk cId="1085268716" sldId="1102"/>
            <ac:spMk id="10" creationId="{40CFC3A4-0DBE-4645-80D9-75D698957331}"/>
          </ac:spMkLst>
        </pc:spChg>
        <pc:spChg chg="mod">
          <ac:chgData name="Maiken Sørensen" userId="bdc333d2-6d43-4389-a957-fde09bfa5d60" providerId="ADAL" clId="{3FECCFE2-5C3C-334E-BCA9-FBCCE80E839C}" dt="2022-11-30T11:24:54.141" v="854"/>
          <ac:spMkLst>
            <pc:docMk/>
            <pc:sldMk cId="1085268716" sldId="1102"/>
            <ac:spMk id="18" creationId="{9B28F0E5-A568-1B4C-B63A-A6BD1F5E4273}"/>
          </ac:spMkLst>
        </pc:spChg>
      </pc:sldChg>
      <pc:sldChg chg="addSp delSp modSp mod">
        <pc:chgData name="Maiken Sørensen" userId="bdc333d2-6d43-4389-a957-fde09bfa5d60" providerId="ADAL" clId="{3FECCFE2-5C3C-334E-BCA9-FBCCE80E839C}" dt="2022-11-30T11:28:36.851" v="879" actId="1038"/>
        <pc:sldMkLst>
          <pc:docMk/>
          <pc:sldMk cId="2408853158" sldId="1104"/>
        </pc:sldMkLst>
        <pc:spChg chg="mod">
          <ac:chgData name="Maiken Sørensen" userId="bdc333d2-6d43-4389-a957-fde09bfa5d60" providerId="ADAL" clId="{3FECCFE2-5C3C-334E-BCA9-FBCCE80E839C}" dt="2022-11-30T11:28:14.349" v="877" actId="14100"/>
          <ac:spMkLst>
            <pc:docMk/>
            <pc:sldMk cId="2408853158" sldId="1104"/>
            <ac:spMk id="3" creationId="{01A73DF6-5B8A-0AA4-2704-D03A2C106E06}"/>
          </ac:spMkLst>
        </pc:spChg>
        <pc:spChg chg="mod">
          <ac:chgData name="Maiken Sørensen" userId="bdc333d2-6d43-4389-a957-fde09bfa5d60" providerId="ADAL" clId="{3FECCFE2-5C3C-334E-BCA9-FBCCE80E839C}" dt="2022-11-30T11:27:06.340" v="868" actId="692"/>
          <ac:spMkLst>
            <pc:docMk/>
            <pc:sldMk cId="2408853158" sldId="1104"/>
            <ac:spMk id="5" creationId="{27ED38F2-0947-0C06-755E-895649F05324}"/>
          </ac:spMkLst>
        </pc:spChg>
        <pc:spChg chg="mod">
          <ac:chgData name="Maiken Sørensen" userId="bdc333d2-6d43-4389-a957-fde09bfa5d60" providerId="ADAL" clId="{3FECCFE2-5C3C-334E-BCA9-FBCCE80E839C}" dt="2022-11-30T11:27:06.340" v="868" actId="692"/>
          <ac:spMkLst>
            <pc:docMk/>
            <pc:sldMk cId="2408853158" sldId="1104"/>
            <ac:spMk id="7" creationId="{76E48620-2816-AAE6-929C-44139D324014}"/>
          </ac:spMkLst>
        </pc:spChg>
        <pc:spChg chg="mod">
          <ac:chgData name="Maiken Sørensen" userId="bdc333d2-6d43-4389-a957-fde09bfa5d60" providerId="ADAL" clId="{3FECCFE2-5C3C-334E-BCA9-FBCCE80E839C}" dt="2022-11-30T11:27:06.340" v="868" actId="692"/>
          <ac:spMkLst>
            <pc:docMk/>
            <pc:sldMk cId="2408853158" sldId="1104"/>
            <ac:spMk id="8" creationId="{E118C934-DE69-83B9-D24B-F278C89A1460}"/>
          </ac:spMkLst>
        </pc:spChg>
        <pc:spChg chg="mod">
          <ac:chgData name="Maiken Sørensen" userId="bdc333d2-6d43-4389-a957-fde09bfa5d60" providerId="ADAL" clId="{3FECCFE2-5C3C-334E-BCA9-FBCCE80E839C}" dt="2022-11-30T11:28:29.574" v="878" actId="1038"/>
          <ac:spMkLst>
            <pc:docMk/>
            <pc:sldMk cId="2408853158" sldId="1104"/>
            <ac:spMk id="11" creationId="{1E67106B-D516-B552-3391-DD3BD9EC6236}"/>
          </ac:spMkLst>
        </pc:spChg>
        <pc:spChg chg="mod">
          <ac:chgData name="Maiken Sørensen" userId="bdc333d2-6d43-4389-a957-fde09bfa5d60" providerId="ADAL" clId="{3FECCFE2-5C3C-334E-BCA9-FBCCE80E839C}" dt="2022-11-30T11:28:36.851" v="879" actId="1038"/>
          <ac:spMkLst>
            <pc:docMk/>
            <pc:sldMk cId="2408853158" sldId="1104"/>
            <ac:spMk id="12" creationId="{AADC7205-C3CB-EA7E-1E9E-34F7C24C250A}"/>
          </ac:spMkLst>
        </pc:spChg>
        <pc:spChg chg="mod">
          <ac:chgData name="Maiken Sørensen" userId="bdc333d2-6d43-4389-a957-fde09bfa5d60" providerId="ADAL" clId="{3FECCFE2-5C3C-334E-BCA9-FBCCE80E839C}" dt="2022-11-30T11:27:06.340" v="868" actId="692"/>
          <ac:spMkLst>
            <pc:docMk/>
            <pc:sldMk cId="2408853158" sldId="1104"/>
            <ac:spMk id="13" creationId="{7294EF30-EC34-C2AB-4FF4-98346B19CD40}"/>
          </ac:spMkLst>
        </pc:spChg>
        <pc:spChg chg="mod">
          <ac:chgData name="Maiken Sørensen" userId="bdc333d2-6d43-4389-a957-fde09bfa5d60" providerId="ADAL" clId="{3FECCFE2-5C3C-334E-BCA9-FBCCE80E839C}" dt="2022-11-30T11:25:58.759" v="859" actId="207"/>
          <ac:spMkLst>
            <pc:docMk/>
            <pc:sldMk cId="2408853158" sldId="1104"/>
            <ac:spMk id="15" creationId="{A4A13E4D-2919-A36B-4F9C-F537AD7D4688}"/>
          </ac:spMkLst>
        </pc:spChg>
        <pc:spChg chg="mod">
          <ac:chgData name="Maiken Sørensen" userId="bdc333d2-6d43-4389-a957-fde09bfa5d60" providerId="ADAL" clId="{3FECCFE2-5C3C-334E-BCA9-FBCCE80E839C}" dt="2022-11-30T11:25:41.793" v="858" actId="207"/>
          <ac:spMkLst>
            <pc:docMk/>
            <pc:sldMk cId="2408853158" sldId="1104"/>
            <ac:spMk id="20" creationId="{BA19B927-8FA4-4F84-7EC5-9F7DF03AE878}"/>
          </ac:spMkLst>
        </pc:spChg>
        <pc:spChg chg="mod">
          <ac:chgData name="Maiken Sørensen" userId="bdc333d2-6d43-4389-a957-fde09bfa5d60" providerId="ADAL" clId="{3FECCFE2-5C3C-334E-BCA9-FBCCE80E839C}" dt="2022-11-30T11:25:41.793" v="858" actId="207"/>
          <ac:spMkLst>
            <pc:docMk/>
            <pc:sldMk cId="2408853158" sldId="1104"/>
            <ac:spMk id="21" creationId="{75749258-C11A-7F9C-E91C-287B90093084}"/>
          </ac:spMkLst>
        </pc:spChg>
        <pc:grpChg chg="add del mod">
          <ac:chgData name="Maiken Sørensen" userId="bdc333d2-6d43-4389-a957-fde09bfa5d60" providerId="ADAL" clId="{3FECCFE2-5C3C-334E-BCA9-FBCCE80E839C}" dt="2022-11-30T11:28:06.469" v="876" actId="14100"/>
          <ac:grpSpMkLst>
            <pc:docMk/>
            <pc:sldMk cId="2408853158" sldId="1104"/>
            <ac:grpSpMk id="39" creationId="{40111C91-61E2-C04D-72D9-11B09357CD27}"/>
          </ac:grpSpMkLst>
        </pc:grpChg>
        <pc:cxnChg chg="del">
          <ac:chgData name="Maiken Sørensen" userId="bdc333d2-6d43-4389-a957-fde09bfa5d60" providerId="ADAL" clId="{3FECCFE2-5C3C-334E-BCA9-FBCCE80E839C}" dt="2022-11-30T11:26:13.342" v="862" actId="478"/>
          <ac:cxnSpMkLst>
            <pc:docMk/>
            <pc:sldMk cId="2408853158" sldId="1104"/>
            <ac:cxnSpMk id="38" creationId="{8F945E62-D080-F7B9-27A2-FDAA3961C96C}"/>
          </ac:cxnSpMkLst>
        </pc:cxnChg>
      </pc:sldChg>
      <pc:sldChg chg="delSp modSp mod">
        <pc:chgData name="Maiken Sørensen" userId="bdc333d2-6d43-4389-a957-fde09bfa5d60" providerId="ADAL" clId="{3FECCFE2-5C3C-334E-BCA9-FBCCE80E839C}" dt="2022-11-30T11:29:47.885" v="885" actId="255"/>
        <pc:sldMkLst>
          <pc:docMk/>
          <pc:sldMk cId="3175445097" sldId="1105"/>
        </pc:sldMkLst>
        <pc:spChg chg="del">
          <ac:chgData name="Maiken Sørensen" userId="bdc333d2-6d43-4389-a957-fde09bfa5d60" providerId="ADAL" clId="{3FECCFE2-5C3C-334E-BCA9-FBCCE80E839C}" dt="2022-11-30T11:28:59.540" v="880" actId="478"/>
          <ac:spMkLst>
            <pc:docMk/>
            <pc:sldMk cId="3175445097" sldId="1105"/>
            <ac:spMk id="3" creationId="{01A73DF6-5B8A-0AA4-2704-D03A2C106E06}"/>
          </ac:spMkLst>
        </pc:spChg>
        <pc:spChg chg="mod">
          <ac:chgData name="Maiken Sørensen" userId="bdc333d2-6d43-4389-a957-fde09bfa5d60" providerId="ADAL" clId="{3FECCFE2-5C3C-334E-BCA9-FBCCE80E839C}" dt="2022-11-30T11:29:47.885" v="885" actId="255"/>
          <ac:spMkLst>
            <pc:docMk/>
            <pc:sldMk cId="3175445097" sldId="1105"/>
            <ac:spMk id="6" creationId="{B35D9C0B-A544-C784-FD74-05B4A4D71F01}"/>
          </ac:spMkLst>
        </pc:spChg>
        <pc:grpChg chg="mod">
          <ac:chgData name="Maiken Sørensen" userId="bdc333d2-6d43-4389-a957-fde09bfa5d60" providerId="ADAL" clId="{3FECCFE2-5C3C-334E-BCA9-FBCCE80E839C}" dt="2022-11-30T11:29:28.964" v="881" actId="1076"/>
          <ac:grpSpMkLst>
            <pc:docMk/>
            <pc:sldMk cId="3175445097" sldId="1105"/>
            <ac:grpSpMk id="74" creationId="{0715F52E-2954-9459-CA10-5817F85B2E38}"/>
          </ac:grpSpMkLst>
        </pc:grpChg>
      </pc:sldChg>
      <pc:sldChg chg="delSp mod delCm">
        <pc:chgData name="Maiken Sørensen" userId="bdc333d2-6d43-4389-a957-fde09bfa5d60" providerId="ADAL" clId="{3FECCFE2-5C3C-334E-BCA9-FBCCE80E839C}" dt="2022-11-30T11:37:50.952" v="900"/>
        <pc:sldMkLst>
          <pc:docMk/>
          <pc:sldMk cId="981047351" sldId="1106"/>
        </pc:sldMkLst>
        <pc:spChg chg="del">
          <ac:chgData name="Maiken Sørensen" userId="bdc333d2-6d43-4389-a957-fde09bfa5d60" providerId="ADAL" clId="{3FECCFE2-5C3C-334E-BCA9-FBCCE80E839C}" dt="2022-11-30T11:30:16.650" v="886" actId="478"/>
          <ac:spMkLst>
            <pc:docMk/>
            <pc:sldMk cId="981047351" sldId="1106"/>
            <ac:spMk id="10" creationId="{40CFC3A4-0DBE-4645-80D9-75D698957331}"/>
          </ac:spMkLst>
        </pc:spChg>
      </pc:sldChg>
      <pc:sldChg chg="delSp mod">
        <pc:chgData name="Maiken Sørensen" userId="bdc333d2-6d43-4389-a957-fde09bfa5d60" providerId="ADAL" clId="{3FECCFE2-5C3C-334E-BCA9-FBCCE80E839C}" dt="2022-11-30T11:30:25.832" v="887" actId="478"/>
        <pc:sldMkLst>
          <pc:docMk/>
          <pc:sldMk cId="3673010934" sldId="1107"/>
        </pc:sldMkLst>
        <pc:spChg chg="del">
          <ac:chgData name="Maiken Sørensen" userId="bdc333d2-6d43-4389-a957-fde09bfa5d60" providerId="ADAL" clId="{3FECCFE2-5C3C-334E-BCA9-FBCCE80E839C}" dt="2022-11-30T11:30:25.832" v="887" actId="478"/>
          <ac:spMkLst>
            <pc:docMk/>
            <pc:sldMk cId="3673010934" sldId="1107"/>
            <ac:spMk id="6" creationId="{A9256EBB-F1F3-8279-07F4-D2E132A71232}"/>
          </ac:spMkLst>
        </pc:spChg>
      </pc:sldChg>
      <pc:sldChg chg="modSp mod">
        <pc:chgData name="Maiken Sørensen" userId="bdc333d2-6d43-4389-a957-fde09bfa5d60" providerId="ADAL" clId="{3FECCFE2-5C3C-334E-BCA9-FBCCE80E839C}" dt="2022-11-30T11:05:44.868" v="681" actId="948"/>
        <pc:sldMkLst>
          <pc:docMk/>
          <pc:sldMk cId="2069797271" sldId="1108"/>
        </pc:sldMkLst>
        <pc:graphicFrameChg chg="modGraphic">
          <ac:chgData name="Maiken Sørensen" userId="bdc333d2-6d43-4389-a957-fde09bfa5d60" providerId="ADAL" clId="{3FECCFE2-5C3C-334E-BCA9-FBCCE80E839C}" dt="2022-11-30T11:05:44.868" v="681" actId="948"/>
          <ac:graphicFrameMkLst>
            <pc:docMk/>
            <pc:sldMk cId="2069797271" sldId="1108"/>
            <ac:graphicFrameMk id="2" creationId="{D86F42FC-8929-4098-52E1-48D72507D51F}"/>
          </ac:graphicFrameMkLst>
        </pc:graphicFrameChg>
      </pc:sldChg>
      <pc:sldChg chg="delSp mod">
        <pc:chgData name="Maiken Sørensen" userId="bdc333d2-6d43-4389-a957-fde09bfa5d60" providerId="ADAL" clId="{3FECCFE2-5C3C-334E-BCA9-FBCCE80E839C}" dt="2022-11-30T11:15:14.207" v="735" actId="478"/>
        <pc:sldMkLst>
          <pc:docMk/>
          <pc:sldMk cId="3249132951" sldId="1109"/>
        </pc:sldMkLst>
        <pc:spChg chg="del">
          <ac:chgData name="Maiken Sørensen" userId="bdc333d2-6d43-4389-a957-fde09bfa5d60" providerId="ADAL" clId="{3FECCFE2-5C3C-334E-BCA9-FBCCE80E839C}" dt="2022-11-30T11:15:14.207" v="735" actId="478"/>
          <ac:spMkLst>
            <pc:docMk/>
            <pc:sldMk cId="3249132951" sldId="1109"/>
            <ac:spMk id="5" creationId="{7C217D05-85CE-F574-33FB-66AF013561D0}"/>
          </ac:spMkLst>
        </pc:spChg>
      </pc:sldChg>
      <pc:sldChg chg="del">
        <pc:chgData name="Maiken Sørensen" userId="bdc333d2-6d43-4389-a957-fde09bfa5d60" providerId="ADAL" clId="{3FECCFE2-5C3C-334E-BCA9-FBCCE80E839C}" dt="2022-11-30T11:16:02.240" v="736" actId="2696"/>
        <pc:sldMkLst>
          <pc:docMk/>
          <pc:sldMk cId="3516269803" sldId="1110"/>
        </pc:sldMkLst>
      </pc:sldChg>
      <pc:sldChg chg="addSp delSp modSp mod">
        <pc:chgData name="Maiken Sørensen" userId="bdc333d2-6d43-4389-a957-fde09bfa5d60" providerId="ADAL" clId="{3FECCFE2-5C3C-334E-BCA9-FBCCE80E839C}" dt="2022-11-30T11:31:21.752" v="899" actId="20577"/>
        <pc:sldMkLst>
          <pc:docMk/>
          <pc:sldMk cId="1895267360" sldId="1133"/>
        </pc:sldMkLst>
        <pc:spChg chg="del">
          <ac:chgData name="Maiken Sørensen" userId="bdc333d2-6d43-4389-a957-fde09bfa5d60" providerId="ADAL" clId="{3FECCFE2-5C3C-334E-BCA9-FBCCE80E839C}" dt="2022-11-30T11:31:14.421" v="888" actId="478"/>
          <ac:spMkLst>
            <pc:docMk/>
            <pc:sldMk cId="1895267360" sldId="1133"/>
            <ac:spMk id="3" creationId="{BA4062B5-F48A-B64D-9704-53FB7377D09A}"/>
          </ac:spMkLst>
        </pc:spChg>
        <pc:spChg chg="add del mod">
          <ac:chgData name="Maiken Sørensen" userId="bdc333d2-6d43-4389-a957-fde09bfa5d60" providerId="ADAL" clId="{3FECCFE2-5C3C-334E-BCA9-FBCCE80E839C}" dt="2022-11-30T11:31:16.320" v="889" actId="478"/>
          <ac:spMkLst>
            <pc:docMk/>
            <pc:sldMk cId="1895267360" sldId="1133"/>
            <ac:spMk id="5" creationId="{67D2B76E-417B-BF9E-89B8-E5D61C2C512C}"/>
          </ac:spMkLst>
        </pc:spChg>
        <pc:spChg chg="add mod">
          <ac:chgData name="Maiken Sørensen" userId="bdc333d2-6d43-4389-a957-fde09bfa5d60" providerId="ADAL" clId="{3FECCFE2-5C3C-334E-BCA9-FBCCE80E839C}" dt="2022-11-30T11:31:21.752" v="899" actId="20577"/>
          <ac:spMkLst>
            <pc:docMk/>
            <pc:sldMk cId="1895267360" sldId="1133"/>
            <ac:spMk id="6" creationId="{B3D0A4F4-4A5E-4374-65F3-B9EB04F2AD1B}"/>
          </ac:spMkLst>
        </pc:spChg>
      </pc:sldChg>
      <pc:sldChg chg="modSp add mod">
        <pc:chgData name="Maiken Sørensen" userId="bdc333d2-6d43-4389-a957-fde09bfa5d60" providerId="ADAL" clId="{3FECCFE2-5C3C-334E-BCA9-FBCCE80E839C}" dt="2022-11-30T09:43:07.515" v="197" actId="14100"/>
        <pc:sldMkLst>
          <pc:docMk/>
          <pc:sldMk cId="447964052" sldId="1134"/>
        </pc:sldMkLst>
        <pc:spChg chg="mod">
          <ac:chgData name="Maiken Sørensen" userId="bdc333d2-6d43-4389-a957-fde09bfa5d60" providerId="ADAL" clId="{3FECCFE2-5C3C-334E-BCA9-FBCCE80E839C}" dt="2022-11-30T09:43:07.515" v="197" actId="14100"/>
          <ac:spMkLst>
            <pc:docMk/>
            <pc:sldMk cId="447964052" sldId="1134"/>
            <ac:spMk id="3" creationId="{9BC662FE-B78F-D643-B87F-752F3DF66FBE}"/>
          </ac:spMkLst>
        </pc:spChg>
        <pc:spChg chg="mod">
          <ac:chgData name="Maiken Sørensen" userId="bdc333d2-6d43-4389-a957-fde09bfa5d60" providerId="ADAL" clId="{3FECCFE2-5C3C-334E-BCA9-FBCCE80E839C}" dt="2022-11-30T09:42:59.446" v="196" actId="20577"/>
          <ac:spMkLst>
            <pc:docMk/>
            <pc:sldMk cId="447964052" sldId="1134"/>
            <ac:spMk id="6" creationId="{D764DF9B-C512-554A-BF43-8998BC7A37AB}"/>
          </ac:spMkLst>
        </pc:spChg>
      </pc:sldChg>
      <pc:sldChg chg="addSp modSp add mod modNotesTx">
        <pc:chgData name="Maiken Sørensen" userId="bdc333d2-6d43-4389-a957-fde09bfa5d60" providerId="ADAL" clId="{3FECCFE2-5C3C-334E-BCA9-FBCCE80E839C}" dt="2022-11-30T10:03:45.631" v="343" actId="207"/>
        <pc:sldMkLst>
          <pc:docMk/>
          <pc:sldMk cId="4261704371" sldId="1135"/>
        </pc:sldMkLst>
        <pc:spChg chg="mod">
          <ac:chgData name="Maiken Sørensen" userId="bdc333d2-6d43-4389-a957-fde09bfa5d60" providerId="ADAL" clId="{3FECCFE2-5C3C-334E-BCA9-FBCCE80E839C}" dt="2022-11-30T09:53:13.437" v="285"/>
          <ac:spMkLst>
            <pc:docMk/>
            <pc:sldMk cId="4261704371" sldId="1135"/>
            <ac:spMk id="2" creationId="{8D7BF0DE-6D7B-B889-88D0-B60E0190B234}"/>
          </ac:spMkLst>
        </pc:spChg>
        <pc:spChg chg="mod">
          <ac:chgData name="Maiken Sørensen" userId="bdc333d2-6d43-4389-a957-fde09bfa5d60" providerId="ADAL" clId="{3FECCFE2-5C3C-334E-BCA9-FBCCE80E839C}" dt="2022-11-30T09:55:58.287" v="302" actId="114"/>
          <ac:spMkLst>
            <pc:docMk/>
            <pc:sldMk cId="4261704371" sldId="1135"/>
            <ac:spMk id="3" creationId="{24564B61-C128-FE5E-2AF2-A62D6764A5B5}"/>
          </ac:spMkLst>
        </pc:spChg>
        <pc:spChg chg="mod">
          <ac:chgData name="Maiken Sørensen" userId="bdc333d2-6d43-4389-a957-fde09bfa5d60" providerId="ADAL" clId="{3FECCFE2-5C3C-334E-BCA9-FBCCE80E839C}" dt="2022-11-30T10:03:45.631" v="343" actId="207"/>
          <ac:spMkLst>
            <pc:docMk/>
            <pc:sldMk cId="4261704371" sldId="1135"/>
            <ac:spMk id="5" creationId="{5A11081A-F548-EB79-4CFF-6DA995268258}"/>
          </ac:spMkLst>
        </pc:spChg>
        <pc:spChg chg="mod">
          <ac:chgData name="Maiken Sørensen" userId="bdc333d2-6d43-4389-a957-fde09bfa5d60" providerId="ADAL" clId="{3FECCFE2-5C3C-334E-BCA9-FBCCE80E839C}" dt="2022-11-30T10:03:42.644" v="342" actId="207"/>
          <ac:spMkLst>
            <pc:docMk/>
            <pc:sldMk cId="4261704371" sldId="1135"/>
            <ac:spMk id="6" creationId="{027162A3-DD8B-6981-A0CF-6B0879BD4BE5}"/>
          </ac:spMkLst>
        </pc:spChg>
        <pc:spChg chg="add mod">
          <ac:chgData name="Maiken Sørensen" userId="bdc333d2-6d43-4389-a957-fde09bfa5d60" providerId="ADAL" clId="{3FECCFE2-5C3C-334E-BCA9-FBCCE80E839C}" dt="2022-11-30T09:56:02.920" v="304" actId="114"/>
          <ac:spMkLst>
            <pc:docMk/>
            <pc:sldMk cId="4261704371" sldId="1135"/>
            <ac:spMk id="7" creationId="{16C99A46-CEC6-A3EA-22C7-586B8DF8808F}"/>
          </ac:spMkLst>
        </pc:spChg>
        <pc:spChg chg="mod">
          <ac:chgData name="Maiken Sørensen" userId="bdc333d2-6d43-4389-a957-fde09bfa5d60" providerId="ADAL" clId="{3FECCFE2-5C3C-334E-BCA9-FBCCE80E839C}" dt="2022-11-30T09:56:24.560" v="306" actId="113"/>
          <ac:spMkLst>
            <pc:docMk/>
            <pc:sldMk cId="4261704371" sldId="1135"/>
            <ac:spMk id="11" creationId="{70345276-6605-A37F-2BE0-CD7FB269AB58}"/>
          </ac:spMkLst>
        </pc:spChg>
      </pc:sldChg>
      <pc:sldChg chg="addSp delSp modSp add mod delCm modCm">
        <pc:chgData name="Maiken Sørensen" userId="bdc333d2-6d43-4389-a957-fde09bfa5d60" providerId="ADAL" clId="{3FECCFE2-5C3C-334E-BCA9-FBCCE80E839C}" dt="2022-11-30T10:52:51.076" v="610"/>
        <pc:sldMkLst>
          <pc:docMk/>
          <pc:sldMk cId="3587457568" sldId="1136"/>
        </pc:sldMkLst>
        <pc:spChg chg="add mod">
          <ac:chgData name="Maiken Sørensen" userId="bdc333d2-6d43-4389-a957-fde09bfa5d60" providerId="ADAL" clId="{3FECCFE2-5C3C-334E-BCA9-FBCCE80E839C}" dt="2022-11-30T10:42:50.397" v="432"/>
          <ac:spMkLst>
            <pc:docMk/>
            <pc:sldMk cId="3587457568" sldId="1136"/>
            <ac:spMk id="2" creationId="{CA09F11C-C9B2-97CD-672B-BE7338A5B0EE}"/>
          </ac:spMkLst>
        </pc:spChg>
        <pc:spChg chg="add del mod">
          <ac:chgData name="Maiken Sørensen" userId="bdc333d2-6d43-4389-a957-fde09bfa5d60" providerId="ADAL" clId="{3FECCFE2-5C3C-334E-BCA9-FBCCE80E839C}" dt="2022-11-30T10:46:42.825" v="478" actId="478"/>
          <ac:spMkLst>
            <pc:docMk/>
            <pc:sldMk cId="3587457568" sldId="1136"/>
            <ac:spMk id="3" creationId="{8AA38B48-8CD9-A0ED-A452-E55F3694527A}"/>
          </ac:spMkLst>
        </pc:spChg>
        <pc:spChg chg="del">
          <ac:chgData name="Maiken Sørensen" userId="bdc333d2-6d43-4389-a957-fde09bfa5d60" providerId="ADAL" clId="{3FECCFE2-5C3C-334E-BCA9-FBCCE80E839C}" dt="2022-11-30T10:41:20.486" v="430" actId="478"/>
          <ac:spMkLst>
            <pc:docMk/>
            <pc:sldMk cId="3587457568" sldId="1136"/>
            <ac:spMk id="7" creationId="{8C477F26-3020-754A-71BC-C3591370B3BD}"/>
          </ac:spMkLst>
        </pc:spChg>
        <pc:spChg chg="add del mod">
          <ac:chgData name="Maiken Sørensen" userId="bdc333d2-6d43-4389-a957-fde09bfa5d60" providerId="ADAL" clId="{3FECCFE2-5C3C-334E-BCA9-FBCCE80E839C}" dt="2022-11-30T10:46:42.825" v="478" actId="478"/>
          <ac:spMkLst>
            <pc:docMk/>
            <pc:sldMk cId="3587457568" sldId="1136"/>
            <ac:spMk id="8" creationId="{866769D0-9F5F-45E6-EB40-6478CB6F01B6}"/>
          </ac:spMkLst>
        </pc:spChg>
        <pc:spChg chg="mod">
          <ac:chgData name="Maiken Sørensen" userId="bdc333d2-6d43-4389-a957-fde09bfa5d60" providerId="ADAL" clId="{3FECCFE2-5C3C-334E-BCA9-FBCCE80E839C}" dt="2022-11-30T10:46:14.404" v="473" actId="1076"/>
          <ac:spMkLst>
            <pc:docMk/>
            <pc:sldMk cId="3587457568" sldId="1136"/>
            <ac:spMk id="9" creationId="{AE803C16-95FF-6267-C45E-8414722A8ABF}"/>
          </ac:spMkLst>
        </pc:spChg>
        <pc:spChg chg="add del mod">
          <ac:chgData name="Maiken Sørensen" userId="bdc333d2-6d43-4389-a957-fde09bfa5d60" providerId="ADAL" clId="{3FECCFE2-5C3C-334E-BCA9-FBCCE80E839C}" dt="2022-11-30T10:46:57.629" v="480" actId="478"/>
          <ac:spMkLst>
            <pc:docMk/>
            <pc:sldMk cId="3587457568" sldId="1136"/>
            <ac:spMk id="10" creationId="{98EF43D7-DAA0-A246-69B3-1DD94525F40C}"/>
          </ac:spMkLst>
        </pc:spChg>
        <pc:spChg chg="mod">
          <ac:chgData name="Maiken Sørensen" userId="bdc333d2-6d43-4389-a957-fde09bfa5d60" providerId="ADAL" clId="{3FECCFE2-5C3C-334E-BCA9-FBCCE80E839C}" dt="2022-11-30T10:46:14.404" v="473" actId="1076"/>
          <ac:spMkLst>
            <pc:docMk/>
            <pc:sldMk cId="3587457568" sldId="1136"/>
            <ac:spMk id="12" creationId="{91AE8DE4-71C6-63BA-5809-6230DD67B775}"/>
          </ac:spMkLst>
        </pc:spChg>
        <pc:spChg chg="mod">
          <ac:chgData name="Maiken Sørensen" userId="bdc333d2-6d43-4389-a957-fde09bfa5d60" providerId="ADAL" clId="{3FECCFE2-5C3C-334E-BCA9-FBCCE80E839C}" dt="2022-11-30T10:46:14.404" v="473" actId="1076"/>
          <ac:spMkLst>
            <pc:docMk/>
            <pc:sldMk cId="3587457568" sldId="1136"/>
            <ac:spMk id="13" creationId="{362DE9A4-4A2C-7033-47B0-7E88BACB9485}"/>
          </ac:spMkLst>
        </pc:spChg>
        <pc:spChg chg="mod">
          <ac:chgData name="Maiken Sørensen" userId="bdc333d2-6d43-4389-a957-fde09bfa5d60" providerId="ADAL" clId="{3FECCFE2-5C3C-334E-BCA9-FBCCE80E839C}" dt="2022-11-30T10:46:14.404" v="473" actId="1076"/>
          <ac:spMkLst>
            <pc:docMk/>
            <pc:sldMk cId="3587457568" sldId="1136"/>
            <ac:spMk id="15" creationId="{FBD81675-11CC-8333-B638-A3D01823E8DE}"/>
          </ac:spMkLst>
        </pc:spChg>
        <pc:spChg chg="mod">
          <ac:chgData name="Maiken Sørensen" userId="bdc333d2-6d43-4389-a957-fde09bfa5d60" providerId="ADAL" clId="{3FECCFE2-5C3C-334E-BCA9-FBCCE80E839C}" dt="2022-11-30T10:46:14.404" v="473" actId="1076"/>
          <ac:spMkLst>
            <pc:docMk/>
            <pc:sldMk cId="3587457568" sldId="1136"/>
            <ac:spMk id="18" creationId="{9399C106-EFC5-FFC2-E86D-284D2E82392A}"/>
          </ac:spMkLst>
        </pc:spChg>
        <pc:spChg chg="mod">
          <ac:chgData name="Maiken Sørensen" userId="bdc333d2-6d43-4389-a957-fde09bfa5d60" providerId="ADAL" clId="{3FECCFE2-5C3C-334E-BCA9-FBCCE80E839C}" dt="2022-11-30T10:46:14.404" v="473" actId="1076"/>
          <ac:spMkLst>
            <pc:docMk/>
            <pc:sldMk cId="3587457568" sldId="1136"/>
            <ac:spMk id="19" creationId="{9504A33D-2438-8478-AA02-04EE1302432F}"/>
          </ac:spMkLst>
        </pc:spChg>
        <pc:spChg chg="mod">
          <ac:chgData name="Maiken Sørensen" userId="bdc333d2-6d43-4389-a957-fde09bfa5d60" providerId="ADAL" clId="{3FECCFE2-5C3C-334E-BCA9-FBCCE80E839C}" dt="2022-11-30T10:46:08.171" v="470" actId="122"/>
          <ac:spMkLst>
            <pc:docMk/>
            <pc:sldMk cId="3587457568" sldId="1136"/>
            <ac:spMk id="23" creationId="{042FF81C-7237-D6A2-F816-23B688095233}"/>
          </ac:spMkLst>
        </pc:spChg>
        <pc:spChg chg="mod">
          <ac:chgData name="Maiken Sørensen" userId="bdc333d2-6d43-4389-a957-fde09bfa5d60" providerId="ADAL" clId="{3FECCFE2-5C3C-334E-BCA9-FBCCE80E839C}" dt="2022-11-30T10:46:38.989" v="477"/>
          <ac:spMkLst>
            <pc:docMk/>
            <pc:sldMk cId="3587457568" sldId="1136"/>
            <ac:spMk id="24" creationId="{A899008D-696C-623A-3822-F26A3CC6115C}"/>
          </ac:spMkLst>
        </pc:spChg>
        <pc:spChg chg="del mod">
          <ac:chgData name="Maiken Sørensen" userId="bdc333d2-6d43-4389-a957-fde09bfa5d60" providerId="ADAL" clId="{3FECCFE2-5C3C-334E-BCA9-FBCCE80E839C}" dt="2022-11-30T10:43:54.277" v="440" actId="478"/>
          <ac:spMkLst>
            <pc:docMk/>
            <pc:sldMk cId="3587457568" sldId="1136"/>
            <ac:spMk id="26" creationId="{094460B8-894D-4BA1-C538-6C1A9A616950}"/>
          </ac:spMkLst>
        </pc:spChg>
        <pc:spChg chg="mod">
          <ac:chgData name="Maiken Sørensen" userId="bdc333d2-6d43-4389-a957-fde09bfa5d60" providerId="ADAL" clId="{3FECCFE2-5C3C-334E-BCA9-FBCCE80E839C}" dt="2022-11-30T10:46:14.404" v="473" actId="1076"/>
          <ac:spMkLst>
            <pc:docMk/>
            <pc:sldMk cId="3587457568" sldId="1136"/>
            <ac:spMk id="27" creationId="{98A22E6D-FF8A-EE5D-D2C8-5B047FDE435F}"/>
          </ac:spMkLst>
        </pc:spChg>
        <pc:spChg chg="mod">
          <ac:chgData name="Maiken Sørensen" userId="bdc333d2-6d43-4389-a957-fde09bfa5d60" providerId="ADAL" clId="{3FECCFE2-5C3C-334E-BCA9-FBCCE80E839C}" dt="2022-11-30T10:46:14.404" v="473" actId="1076"/>
          <ac:spMkLst>
            <pc:docMk/>
            <pc:sldMk cId="3587457568" sldId="1136"/>
            <ac:spMk id="28" creationId="{35576D2A-07EC-3EEF-A006-063D24C1FF98}"/>
          </ac:spMkLst>
        </pc:spChg>
        <pc:spChg chg="del">
          <ac:chgData name="Maiken Sørensen" userId="bdc333d2-6d43-4389-a957-fde09bfa5d60" providerId="ADAL" clId="{3FECCFE2-5C3C-334E-BCA9-FBCCE80E839C}" dt="2022-11-30T10:42:53.553" v="433" actId="478"/>
          <ac:spMkLst>
            <pc:docMk/>
            <pc:sldMk cId="3587457568" sldId="1136"/>
            <ac:spMk id="29" creationId="{B19E466B-B0EF-5C7D-9A73-F26B85D14487}"/>
          </ac:spMkLst>
        </pc:spChg>
        <pc:spChg chg="mod">
          <ac:chgData name="Maiken Sørensen" userId="bdc333d2-6d43-4389-a957-fde09bfa5d60" providerId="ADAL" clId="{3FECCFE2-5C3C-334E-BCA9-FBCCE80E839C}" dt="2022-11-30T10:46:38.989" v="477"/>
          <ac:spMkLst>
            <pc:docMk/>
            <pc:sldMk cId="3587457568" sldId="1136"/>
            <ac:spMk id="31" creationId="{1E1A28B5-B1B0-C270-9821-5252EDC13279}"/>
          </ac:spMkLst>
        </pc:spChg>
        <pc:spChg chg="mod">
          <ac:chgData name="Maiken Sørensen" userId="bdc333d2-6d43-4389-a957-fde09bfa5d60" providerId="ADAL" clId="{3FECCFE2-5C3C-334E-BCA9-FBCCE80E839C}" dt="2022-11-30T10:46:38.989" v="477"/>
          <ac:spMkLst>
            <pc:docMk/>
            <pc:sldMk cId="3587457568" sldId="1136"/>
            <ac:spMk id="32" creationId="{3DF511D9-2949-F192-353D-EF1206E43D63}"/>
          </ac:spMkLst>
        </pc:spChg>
        <pc:spChg chg="mod">
          <ac:chgData name="Maiken Sørensen" userId="bdc333d2-6d43-4389-a957-fde09bfa5d60" providerId="ADAL" clId="{3FECCFE2-5C3C-334E-BCA9-FBCCE80E839C}" dt="2022-11-30T10:46:38.989" v="477"/>
          <ac:spMkLst>
            <pc:docMk/>
            <pc:sldMk cId="3587457568" sldId="1136"/>
            <ac:spMk id="36" creationId="{70985C0E-B88D-6F59-6857-C4B44C514C79}"/>
          </ac:spMkLst>
        </pc:spChg>
        <pc:spChg chg="add del mod">
          <ac:chgData name="Maiken Sørensen" userId="bdc333d2-6d43-4389-a957-fde09bfa5d60" providerId="ADAL" clId="{3FECCFE2-5C3C-334E-BCA9-FBCCE80E839C}" dt="2022-11-30T10:51:16.084" v="606" actId="20577"/>
          <ac:spMkLst>
            <pc:docMk/>
            <pc:sldMk cId="3587457568" sldId="1136"/>
            <ac:spMk id="38" creationId="{C13D8239-3BDE-DC25-4FE4-8E81BDF09ED1}"/>
          </ac:spMkLst>
        </pc:spChg>
        <pc:spChg chg="mod">
          <ac:chgData name="Maiken Sørensen" userId="bdc333d2-6d43-4389-a957-fde09bfa5d60" providerId="ADAL" clId="{3FECCFE2-5C3C-334E-BCA9-FBCCE80E839C}" dt="2022-11-30T10:47:57.108" v="523" actId="1076"/>
          <ac:spMkLst>
            <pc:docMk/>
            <pc:sldMk cId="3587457568" sldId="1136"/>
            <ac:spMk id="40" creationId="{07DF5E6E-A0D4-B4D2-3EFF-B1BEF1DAF503}"/>
          </ac:spMkLst>
        </pc:spChg>
        <pc:spChg chg="mod">
          <ac:chgData name="Maiken Sørensen" userId="bdc333d2-6d43-4389-a957-fde09bfa5d60" providerId="ADAL" clId="{3FECCFE2-5C3C-334E-BCA9-FBCCE80E839C}" dt="2022-11-30T10:47:57.108" v="523" actId="1076"/>
          <ac:spMkLst>
            <pc:docMk/>
            <pc:sldMk cId="3587457568" sldId="1136"/>
            <ac:spMk id="41" creationId="{FD841474-7FC7-10E9-ACC4-FE1E3F1E671B}"/>
          </ac:spMkLst>
        </pc:spChg>
        <pc:spChg chg="mod">
          <ac:chgData name="Maiken Sørensen" userId="bdc333d2-6d43-4389-a957-fde09bfa5d60" providerId="ADAL" clId="{3FECCFE2-5C3C-334E-BCA9-FBCCE80E839C}" dt="2022-11-30T10:47:59.171" v="524" actId="113"/>
          <ac:spMkLst>
            <pc:docMk/>
            <pc:sldMk cId="3587457568" sldId="1136"/>
            <ac:spMk id="43" creationId="{0B09ED58-0799-C84A-7763-32E55A2F597C}"/>
          </ac:spMkLst>
        </pc:spChg>
        <pc:spChg chg="mod">
          <ac:chgData name="Maiken Sørensen" userId="bdc333d2-6d43-4389-a957-fde09bfa5d60" providerId="ADAL" clId="{3FECCFE2-5C3C-334E-BCA9-FBCCE80E839C}" dt="2022-11-30T10:47:57.108" v="523" actId="1076"/>
          <ac:spMkLst>
            <pc:docMk/>
            <pc:sldMk cId="3587457568" sldId="1136"/>
            <ac:spMk id="46" creationId="{3453C379-3635-48B1-E14C-B73F46786C21}"/>
          </ac:spMkLst>
        </pc:spChg>
        <pc:spChg chg="mod">
          <ac:chgData name="Maiken Sørensen" userId="bdc333d2-6d43-4389-a957-fde09bfa5d60" providerId="ADAL" clId="{3FECCFE2-5C3C-334E-BCA9-FBCCE80E839C}" dt="2022-11-30T10:47:57.108" v="523" actId="1076"/>
          <ac:spMkLst>
            <pc:docMk/>
            <pc:sldMk cId="3587457568" sldId="1136"/>
            <ac:spMk id="47" creationId="{877F1B32-5D5F-91D4-FFDC-E741A702E421}"/>
          </ac:spMkLst>
        </pc:spChg>
        <pc:spChg chg="add mod">
          <ac:chgData name="Maiken Sørensen" userId="bdc333d2-6d43-4389-a957-fde09bfa5d60" providerId="ADAL" clId="{3FECCFE2-5C3C-334E-BCA9-FBCCE80E839C}" dt="2022-11-30T10:46:58.723" v="481"/>
          <ac:spMkLst>
            <pc:docMk/>
            <pc:sldMk cId="3587457568" sldId="1136"/>
            <ac:spMk id="48" creationId="{B0B288D6-DA15-816D-59FC-3F44663E3F4A}"/>
          </ac:spMkLst>
        </pc:spChg>
        <pc:spChg chg="add mod">
          <ac:chgData name="Maiken Sørensen" userId="bdc333d2-6d43-4389-a957-fde09bfa5d60" providerId="ADAL" clId="{3FECCFE2-5C3C-334E-BCA9-FBCCE80E839C}" dt="2022-11-30T10:46:58.723" v="481"/>
          <ac:spMkLst>
            <pc:docMk/>
            <pc:sldMk cId="3587457568" sldId="1136"/>
            <ac:spMk id="49" creationId="{6447F1DD-FAB8-5907-1E84-8B5C41F9C936}"/>
          </ac:spMkLst>
        </pc:spChg>
        <pc:spChg chg="add mod">
          <ac:chgData name="Maiken Sørensen" userId="bdc333d2-6d43-4389-a957-fde09bfa5d60" providerId="ADAL" clId="{3FECCFE2-5C3C-334E-BCA9-FBCCE80E839C}" dt="2022-11-30T10:46:58.723" v="481"/>
          <ac:spMkLst>
            <pc:docMk/>
            <pc:sldMk cId="3587457568" sldId="1136"/>
            <ac:spMk id="50" creationId="{39337163-B469-3B60-40D5-87E76FCDBFDF}"/>
          </ac:spMkLst>
        </pc:spChg>
        <pc:spChg chg="add mod">
          <ac:chgData name="Maiken Sørensen" userId="bdc333d2-6d43-4389-a957-fde09bfa5d60" providerId="ADAL" clId="{3FECCFE2-5C3C-334E-BCA9-FBCCE80E839C}" dt="2022-11-30T10:46:58.723" v="481"/>
          <ac:spMkLst>
            <pc:docMk/>
            <pc:sldMk cId="3587457568" sldId="1136"/>
            <ac:spMk id="51" creationId="{1809693A-AC8B-FAB4-4A82-3F88F9142E23}"/>
          </ac:spMkLst>
        </pc:spChg>
        <pc:spChg chg="mod">
          <ac:chgData name="Maiken Sørensen" userId="bdc333d2-6d43-4389-a957-fde09bfa5d60" providerId="ADAL" clId="{3FECCFE2-5C3C-334E-BCA9-FBCCE80E839C}" dt="2022-11-30T10:48:42.428" v="553" actId="1076"/>
          <ac:spMkLst>
            <pc:docMk/>
            <pc:sldMk cId="3587457568" sldId="1136"/>
            <ac:spMk id="53" creationId="{00A9EBE6-33AB-DC35-E1CA-D95EFD309052}"/>
          </ac:spMkLst>
        </pc:spChg>
        <pc:spChg chg="mod">
          <ac:chgData name="Maiken Sørensen" userId="bdc333d2-6d43-4389-a957-fde09bfa5d60" providerId="ADAL" clId="{3FECCFE2-5C3C-334E-BCA9-FBCCE80E839C}" dt="2022-11-30T10:51:49.153" v="608" actId="948"/>
          <ac:spMkLst>
            <pc:docMk/>
            <pc:sldMk cId="3587457568" sldId="1136"/>
            <ac:spMk id="55" creationId="{832C30CC-CD06-1726-C1B9-2EFF00E9AC12}"/>
          </ac:spMkLst>
        </pc:spChg>
        <pc:spChg chg="mod">
          <ac:chgData name="Maiken Sørensen" userId="bdc333d2-6d43-4389-a957-fde09bfa5d60" providerId="ADAL" clId="{3FECCFE2-5C3C-334E-BCA9-FBCCE80E839C}" dt="2022-11-30T10:51:11.602" v="605" actId="948"/>
          <ac:spMkLst>
            <pc:docMk/>
            <pc:sldMk cId="3587457568" sldId="1136"/>
            <ac:spMk id="56" creationId="{F08A4B96-5DB1-B490-E704-74D64924BBC6}"/>
          </ac:spMkLst>
        </pc:spChg>
        <pc:spChg chg="mod">
          <ac:chgData name="Maiken Sørensen" userId="bdc333d2-6d43-4389-a957-fde09bfa5d60" providerId="ADAL" clId="{3FECCFE2-5C3C-334E-BCA9-FBCCE80E839C}" dt="2022-11-30T10:51:30.556" v="607" actId="948"/>
          <ac:spMkLst>
            <pc:docMk/>
            <pc:sldMk cId="3587457568" sldId="1136"/>
            <ac:spMk id="60" creationId="{899D7FA0-0B11-7DAA-F660-9846C39861FF}"/>
          </ac:spMkLst>
        </pc:spChg>
        <pc:grpChg chg="del mod">
          <ac:chgData name="Maiken Sørensen" userId="bdc333d2-6d43-4389-a957-fde09bfa5d60" providerId="ADAL" clId="{3FECCFE2-5C3C-334E-BCA9-FBCCE80E839C}" dt="2022-11-30T10:46:37.234" v="475" actId="478"/>
          <ac:grpSpMkLst>
            <pc:docMk/>
            <pc:sldMk cId="3587457568" sldId="1136"/>
            <ac:grpSpMk id="5" creationId="{CB01A13B-F785-B4D0-CDDA-0A9E82113027}"/>
          </ac:grpSpMkLst>
        </pc:grpChg>
        <pc:grpChg chg="add del mod">
          <ac:chgData name="Maiken Sørensen" userId="bdc333d2-6d43-4389-a957-fde09bfa5d60" providerId="ADAL" clId="{3FECCFE2-5C3C-334E-BCA9-FBCCE80E839C}" dt="2022-11-30T10:46:54.726" v="479" actId="478"/>
          <ac:grpSpMkLst>
            <pc:docMk/>
            <pc:sldMk cId="3587457568" sldId="1136"/>
            <ac:grpSpMk id="11" creationId="{BDF273AE-662A-E97D-225C-2C72E369279C}"/>
          </ac:grpSpMkLst>
        </pc:grpChg>
        <pc:grpChg chg="del">
          <ac:chgData name="Maiken Sørensen" userId="bdc333d2-6d43-4389-a957-fde09bfa5d60" providerId="ADAL" clId="{3FECCFE2-5C3C-334E-BCA9-FBCCE80E839C}" dt="2022-11-30T10:46:17.051" v="474" actId="478"/>
          <ac:grpSpMkLst>
            <pc:docMk/>
            <pc:sldMk cId="3587457568" sldId="1136"/>
            <ac:grpSpMk id="20" creationId="{60D4B135-3C1C-042A-E1F0-21C06BC804E6}"/>
          </ac:grpSpMkLst>
        </pc:grpChg>
        <pc:grpChg chg="add mod">
          <ac:chgData name="Maiken Sørensen" userId="bdc333d2-6d43-4389-a957-fde09bfa5d60" providerId="ADAL" clId="{3FECCFE2-5C3C-334E-BCA9-FBCCE80E839C}" dt="2022-11-30T10:47:57.108" v="523" actId="1076"/>
          <ac:grpSpMkLst>
            <pc:docMk/>
            <pc:sldMk cId="3587457568" sldId="1136"/>
            <ac:grpSpMk id="37" creationId="{62552BAC-D5A0-7DDC-937C-FE5CA6CC6A0B}"/>
          </ac:grpSpMkLst>
        </pc:grpChg>
        <pc:grpChg chg="add mod">
          <ac:chgData name="Maiken Sørensen" userId="bdc333d2-6d43-4389-a957-fde09bfa5d60" providerId="ADAL" clId="{3FECCFE2-5C3C-334E-BCA9-FBCCE80E839C}" dt="2022-11-30T10:46:58.723" v="481"/>
          <ac:grpSpMkLst>
            <pc:docMk/>
            <pc:sldMk cId="3587457568" sldId="1136"/>
            <ac:grpSpMk id="52" creationId="{DB39600A-62DE-BF30-149E-2463C3E03C1D}"/>
          </ac:grpSpMkLst>
        </pc:grpChg>
        <pc:cxnChg chg="mod">
          <ac:chgData name="Maiken Sørensen" userId="bdc333d2-6d43-4389-a957-fde09bfa5d60" providerId="ADAL" clId="{3FECCFE2-5C3C-334E-BCA9-FBCCE80E839C}" dt="2022-11-30T10:46:14.404" v="473" actId="1076"/>
          <ac:cxnSpMkLst>
            <pc:docMk/>
            <pc:sldMk cId="3587457568" sldId="1136"/>
            <ac:cxnSpMk id="14" creationId="{3B0C8EAA-D847-C7E3-3ABB-B562850B34C2}"/>
          </ac:cxnSpMkLst>
        </pc:cxnChg>
        <pc:cxnChg chg="mod">
          <ac:chgData name="Maiken Sørensen" userId="bdc333d2-6d43-4389-a957-fde09bfa5d60" providerId="ADAL" clId="{3FECCFE2-5C3C-334E-BCA9-FBCCE80E839C}" dt="2022-11-30T10:46:14.404" v="473" actId="1076"/>
          <ac:cxnSpMkLst>
            <pc:docMk/>
            <pc:sldMk cId="3587457568" sldId="1136"/>
            <ac:cxnSpMk id="16" creationId="{8118E212-6C20-EC03-28D6-0AA0679C8149}"/>
          </ac:cxnSpMkLst>
        </pc:cxnChg>
        <pc:cxnChg chg="mod">
          <ac:chgData name="Maiken Sørensen" userId="bdc333d2-6d43-4389-a957-fde09bfa5d60" providerId="ADAL" clId="{3FECCFE2-5C3C-334E-BCA9-FBCCE80E839C}" dt="2022-11-30T10:46:14.404" v="473" actId="1076"/>
          <ac:cxnSpMkLst>
            <pc:docMk/>
            <pc:sldMk cId="3587457568" sldId="1136"/>
            <ac:cxnSpMk id="17" creationId="{45E19FCE-4E19-3659-AEDA-9E2EB35A0A2C}"/>
          </ac:cxnSpMkLst>
        </pc:cxnChg>
        <pc:cxnChg chg="mod">
          <ac:chgData name="Maiken Sørensen" userId="bdc333d2-6d43-4389-a957-fde09bfa5d60" providerId="ADAL" clId="{3FECCFE2-5C3C-334E-BCA9-FBCCE80E839C}" dt="2022-11-30T10:46:38.989" v="477"/>
          <ac:cxnSpMkLst>
            <pc:docMk/>
            <pc:sldMk cId="3587457568" sldId="1136"/>
            <ac:cxnSpMk id="30" creationId="{B1638E07-55B3-92CF-AD9D-92DEAEAE05BC}"/>
          </ac:cxnSpMkLst>
        </pc:cxnChg>
        <pc:cxnChg chg="mod">
          <ac:chgData name="Maiken Sørensen" userId="bdc333d2-6d43-4389-a957-fde09bfa5d60" providerId="ADAL" clId="{3FECCFE2-5C3C-334E-BCA9-FBCCE80E839C}" dt="2022-11-30T10:46:38.989" v="477"/>
          <ac:cxnSpMkLst>
            <pc:docMk/>
            <pc:sldMk cId="3587457568" sldId="1136"/>
            <ac:cxnSpMk id="33" creationId="{2733942C-BC16-9ABF-DCB3-C8DB3C0E5E3C}"/>
          </ac:cxnSpMkLst>
        </pc:cxnChg>
        <pc:cxnChg chg="mod">
          <ac:chgData name="Maiken Sørensen" userId="bdc333d2-6d43-4389-a957-fde09bfa5d60" providerId="ADAL" clId="{3FECCFE2-5C3C-334E-BCA9-FBCCE80E839C}" dt="2022-11-30T10:46:38.989" v="477"/>
          <ac:cxnSpMkLst>
            <pc:docMk/>
            <pc:sldMk cId="3587457568" sldId="1136"/>
            <ac:cxnSpMk id="34" creationId="{1A6712F5-3C31-34F4-D481-2F0420C5AB5E}"/>
          </ac:cxnSpMkLst>
        </pc:cxnChg>
        <pc:cxnChg chg="mod">
          <ac:chgData name="Maiken Sørensen" userId="bdc333d2-6d43-4389-a957-fde09bfa5d60" providerId="ADAL" clId="{3FECCFE2-5C3C-334E-BCA9-FBCCE80E839C}" dt="2022-11-30T10:46:38.989" v="477"/>
          <ac:cxnSpMkLst>
            <pc:docMk/>
            <pc:sldMk cId="3587457568" sldId="1136"/>
            <ac:cxnSpMk id="35" creationId="{1E89AC7F-A282-354A-8FC5-CD2008D52246}"/>
          </ac:cxnSpMkLst>
        </pc:cxnChg>
        <pc:cxnChg chg="mod">
          <ac:chgData name="Maiken Sørensen" userId="bdc333d2-6d43-4389-a957-fde09bfa5d60" providerId="ADAL" clId="{3FECCFE2-5C3C-334E-BCA9-FBCCE80E839C}" dt="2022-11-30T10:47:57.108" v="523" actId="1076"/>
          <ac:cxnSpMkLst>
            <pc:docMk/>
            <pc:sldMk cId="3587457568" sldId="1136"/>
            <ac:cxnSpMk id="39" creationId="{C4DEBCA1-1B0C-2D5D-156D-3848A4A74128}"/>
          </ac:cxnSpMkLst>
        </pc:cxnChg>
        <pc:cxnChg chg="mod">
          <ac:chgData name="Maiken Sørensen" userId="bdc333d2-6d43-4389-a957-fde09bfa5d60" providerId="ADAL" clId="{3FECCFE2-5C3C-334E-BCA9-FBCCE80E839C}" dt="2022-11-30T10:47:57.108" v="523" actId="1076"/>
          <ac:cxnSpMkLst>
            <pc:docMk/>
            <pc:sldMk cId="3587457568" sldId="1136"/>
            <ac:cxnSpMk id="42" creationId="{347EA82C-C668-D7D3-E8A2-4BBE2244F748}"/>
          </ac:cxnSpMkLst>
        </pc:cxnChg>
        <pc:cxnChg chg="mod">
          <ac:chgData name="Maiken Sørensen" userId="bdc333d2-6d43-4389-a957-fde09bfa5d60" providerId="ADAL" clId="{3FECCFE2-5C3C-334E-BCA9-FBCCE80E839C}" dt="2022-11-30T10:47:57.108" v="523" actId="1076"/>
          <ac:cxnSpMkLst>
            <pc:docMk/>
            <pc:sldMk cId="3587457568" sldId="1136"/>
            <ac:cxnSpMk id="44" creationId="{62FDC962-ACF3-D396-AF29-F06EB8C65BBF}"/>
          </ac:cxnSpMkLst>
        </pc:cxnChg>
        <pc:cxnChg chg="mod">
          <ac:chgData name="Maiken Sørensen" userId="bdc333d2-6d43-4389-a957-fde09bfa5d60" providerId="ADAL" clId="{3FECCFE2-5C3C-334E-BCA9-FBCCE80E839C}" dt="2022-11-30T10:47:57.108" v="523" actId="1076"/>
          <ac:cxnSpMkLst>
            <pc:docMk/>
            <pc:sldMk cId="3587457568" sldId="1136"/>
            <ac:cxnSpMk id="45" creationId="{5BE5AD92-787F-57B5-C726-2F9440BB8F52}"/>
          </ac:cxnSpMkLst>
        </pc:cxnChg>
        <pc:cxnChg chg="mod">
          <ac:chgData name="Maiken Sørensen" userId="bdc333d2-6d43-4389-a957-fde09bfa5d60" providerId="ADAL" clId="{3FECCFE2-5C3C-334E-BCA9-FBCCE80E839C}" dt="2022-11-30T10:46:58.723" v="481"/>
          <ac:cxnSpMkLst>
            <pc:docMk/>
            <pc:sldMk cId="3587457568" sldId="1136"/>
            <ac:cxnSpMk id="54" creationId="{87AAB06C-25D9-1170-63AE-CCEDC1C35367}"/>
          </ac:cxnSpMkLst>
        </pc:cxnChg>
        <pc:cxnChg chg="mod">
          <ac:chgData name="Maiken Sørensen" userId="bdc333d2-6d43-4389-a957-fde09bfa5d60" providerId="ADAL" clId="{3FECCFE2-5C3C-334E-BCA9-FBCCE80E839C}" dt="2022-11-30T10:46:58.723" v="481"/>
          <ac:cxnSpMkLst>
            <pc:docMk/>
            <pc:sldMk cId="3587457568" sldId="1136"/>
            <ac:cxnSpMk id="57" creationId="{B09DDDDF-E898-5CE6-71C0-7A2EC6246A64}"/>
          </ac:cxnSpMkLst>
        </pc:cxnChg>
        <pc:cxnChg chg="mod">
          <ac:chgData name="Maiken Sørensen" userId="bdc333d2-6d43-4389-a957-fde09bfa5d60" providerId="ADAL" clId="{3FECCFE2-5C3C-334E-BCA9-FBCCE80E839C}" dt="2022-11-30T10:46:58.723" v="481"/>
          <ac:cxnSpMkLst>
            <pc:docMk/>
            <pc:sldMk cId="3587457568" sldId="1136"/>
            <ac:cxnSpMk id="58" creationId="{55A11C4E-BA7A-DACA-9393-3107DF443F80}"/>
          </ac:cxnSpMkLst>
        </pc:cxnChg>
        <pc:cxnChg chg="mod">
          <ac:chgData name="Maiken Sørensen" userId="bdc333d2-6d43-4389-a957-fde09bfa5d60" providerId="ADAL" clId="{3FECCFE2-5C3C-334E-BCA9-FBCCE80E839C}" dt="2022-11-30T10:46:58.723" v="481"/>
          <ac:cxnSpMkLst>
            <pc:docMk/>
            <pc:sldMk cId="3587457568" sldId="1136"/>
            <ac:cxnSpMk id="59" creationId="{625B800F-D7E1-EF08-C524-3C3CC2F7BC69}"/>
          </ac:cxnSpMkLst>
        </pc:cxnChg>
      </pc:sldChg>
    </pc:docChg>
  </pc:docChgLst>
  <pc:docChgLst>
    <pc:chgData name="Synne Knutsen" userId="bd159e64-f90e-4da7-97c1-82ee6c0b4ead" providerId="ADAL" clId="{51CE954E-5A34-CB41-86F0-35EC94B9A4FE}"/>
    <pc:docChg chg="undo custSel modSld">
      <pc:chgData name="Synne Knutsen" userId="bd159e64-f90e-4da7-97c1-82ee6c0b4ead" providerId="ADAL" clId="{51CE954E-5A34-CB41-86F0-35EC94B9A4FE}" dt="2022-12-01T13:34:50.823" v="472" actId="20577"/>
      <pc:docMkLst>
        <pc:docMk/>
      </pc:docMkLst>
      <pc:sldChg chg="modSp mod">
        <pc:chgData name="Synne Knutsen" userId="bd159e64-f90e-4da7-97c1-82ee6c0b4ead" providerId="ADAL" clId="{51CE954E-5A34-CB41-86F0-35EC94B9A4FE}" dt="2022-12-01T13:34:50.823" v="472" actId="20577"/>
        <pc:sldMkLst>
          <pc:docMk/>
          <pc:sldMk cId="1130434157" sldId="899"/>
        </pc:sldMkLst>
        <pc:spChg chg="mod">
          <ac:chgData name="Synne Knutsen" userId="bd159e64-f90e-4da7-97c1-82ee6c0b4ead" providerId="ADAL" clId="{51CE954E-5A34-CB41-86F0-35EC94B9A4FE}" dt="2022-12-01T13:34:50.823" v="472" actId="20577"/>
          <ac:spMkLst>
            <pc:docMk/>
            <pc:sldMk cId="1130434157" sldId="899"/>
            <ac:spMk id="8" creationId="{E0380220-954E-7930-4CE3-9523EDABE247}"/>
          </ac:spMkLst>
        </pc:spChg>
      </pc:sldChg>
      <pc:sldChg chg="modSp mod modCm">
        <pc:chgData name="Synne Knutsen" userId="bd159e64-f90e-4da7-97c1-82ee6c0b4ead" providerId="ADAL" clId="{51CE954E-5A34-CB41-86F0-35EC94B9A4FE}" dt="2022-11-29T23:32:22.456" v="2" actId="20577"/>
        <pc:sldMkLst>
          <pc:docMk/>
          <pc:sldMk cId="2609254572" sldId="904"/>
        </pc:sldMkLst>
        <pc:spChg chg="mod">
          <ac:chgData name="Synne Knutsen" userId="bd159e64-f90e-4da7-97c1-82ee6c0b4ead" providerId="ADAL" clId="{51CE954E-5A34-CB41-86F0-35EC94B9A4FE}" dt="2022-11-29T23:32:22.456" v="2" actId="20577"/>
          <ac:spMkLst>
            <pc:docMk/>
            <pc:sldMk cId="2609254572" sldId="904"/>
            <ac:spMk id="15" creationId="{BD91D9E8-6108-3AE9-2BA6-B45F0EADD6A1}"/>
          </ac:spMkLst>
        </pc:spChg>
      </pc:sldChg>
      <pc:sldChg chg="addSp delSp modSp mod delCm">
        <pc:chgData name="Synne Knutsen" userId="bd159e64-f90e-4da7-97c1-82ee6c0b4ead" providerId="ADAL" clId="{51CE954E-5A34-CB41-86F0-35EC94B9A4FE}" dt="2022-11-30T10:03:24.102" v="57" actId="1076"/>
        <pc:sldMkLst>
          <pc:docMk/>
          <pc:sldMk cId="3175687157" sldId="907"/>
        </pc:sldMkLst>
        <pc:spChg chg="add mod">
          <ac:chgData name="Synne Knutsen" userId="bd159e64-f90e-4da7-97c1-82ee6c0b4ead" providerId="ADAL" clId="{51CE954E-5A34-CB41-86F0-35EC94B9A4FE}" dt="2022-11-30T10:01:16.894" v="30" actId="14100"/>
          <ac:spMkLst>
            <pc:docMk/>
            <pc:sldMk cId="3175687157" sldId="907"/>
            <ac:spMk id="5" creationId="{465EA428-B285-DF95-4953-90F98FB5929C}"/>
          </ac:spMkLst>
        </pc:spChg>
        <pc:spChg chg="mod">
          <ac:chgData name="Synne Knutsen" userId="bd159e64-f90e-4da7-97c1-82ee6c0b4ead" providerId="ADAL" clId="{51CE954E-5A34-CB41-86F0-35EC94B9A4FE}" dt="2022-11-30T10:02:47.526" v="47" actId="113"/>
          <ac:spMkLst>
            <pc:docMk/>
            <pc:sldMk cId="3175687157" sldId="907"/>
            <ac:spMk id="8" creationId="{F531B796-92A6-B46A-08EF-9F31ED6DE4E2}"/>
          </ac:spMkLst>
        </pc:spChg>
        <pc:spChg chg="add del mod">
          <ac:chgData name="Synne Knutsen" userId="bd159e64-f90e-4da7-97c1-82ee6c0b4ead" providerId="ADAL" clId="{51CE954E-5A34-CB41-86F0-35EC94B9A4FE}" dt="2022-11-30T10:02:26.465" v="39" actId="478"/>
          <ac:spMkLst>
            <pc:docMk/>
            <pc:sldMk cId="3175687157" sldId="907"/>
            <ac:spMk id="13" creationId="{7000DAE6-DAE3-294F-36A6-400185CC82E1}"/>
          </ac:spMkLst>
        </pc:spChg>
        <pc:spChg chg="mod">
          <ac:chgData name="Synne Knutsen" userId="bd159e64-f90e-4da7-97c1-82ee6c0b4ead" providerId="ADAL" clId="{51CE954E-5A34-CB41-86F0-35EC94B9A4FE}" dt="2022-11-30T10:03:24.102" v="57" actId="1076"/>
          <ac:spMkLst>
            <pc:docMk/>
            <pc:sldMk cId="3175687157" sldId="907"/>
            <ac:spMk id="15" creationId="{F4DEC791-83ED-0916-84BC-7D549D3FBC39}"/>
          </ac:spMkLst>
        </pc:spChg>
        <pc:spChg chg="mod">
          <ac:chgData name="Synne Knutsen" userId="bd159e64-f90e-4da7-97c1-82ee6c0b4ead" providerId="ADAL" clId="{51CE954E-5A34-CB41-86F0-35EC94B9A4FE}" dt="2022-11-30T10:03:07.416" v="53" actId="255"/>
          <ac:spMkLst>
            <pc:docMk/>
            <pc:sldMk cId="3175687157" sldId="907"/>
            <ac:spMk id="16" creationId="{0284A232-26C3-DE62-890C-AB9DDD2C505D}"/>
          </ac:spMkLst>
        </pc:spChg>
        <pc:spChg chg="mod">
          <ac:chgData name="Synne Knutsen" userId="bd159e64-f90e-4da7-97c1-82ee6c0b4ead" providerId="ADAL" clId="{51CE954E-5A34-CB41-86F0-35EC94B9A4FE}" dt="2022-11-30T10:02:59.821" v="51" actId="404"/>
          <ac:spMkLst>
            <pc:docMk/>
            <pc:sldMk cId="3175687157" sldId="907"/>
            <ac:spMk id="21" creationId="{B7ADA977-0DDA-C684-4EB3-E352C4017774}"/>
          </ac:spMkLst>
        </pc:spChg>
        <pc:spChg chg="mod">
          <ac:chgData name="Synne Knutsen" userId="bd159e64-f90e-4da7-97c1-82ee6c0b4ead" providerId="ADAL" clId="{51CE954E-5A34-CB41-86F0-35EC94B9A4FE}" dt="2022-11-30T10:02:54.931" v="49" actId="404"/>
          <ac:spMkLst>
            <pc:docMk/>
            <pc:sldMk cId="3175687157" sldId="907"/>
            <ac:spMk id="22" creationId="{7E037A1D-A164-2650-46C8-EC242BEBE0FD}"/>
          </ac:spMkLst>
        </pc:spChg>
        <pc:spChg chg="mod">
          <ac:chgData name="Synne Knutsen" userId="bd159e64-f90e-4da7-97c1-82ee6c0b4ead" providerId="ADAL" clId="{51CE954E-5A34-CB41-86F0-35EC94B9A4FE}" dt="2022-11-30T10:02:41.423" v="45" actId="404"/>
          <ac:spMkLst>
            <pc:docMk/>
            <pc:sldMk cId="3175687157" sldId="907"/>
            <ac:spMk id="25" creationId="{231F97CB-29A7-A51F-1716-D7CD94736F65}"/>
          </ac:spMkLst>
        </pc:spChg>
        <pc:spChg chg="mod">
          <ac:chgData name="Synne Knutsen" userId="bd159e64-f90e-4da7-97c1-82ee6c0b4ead" providerId="ADAL" clId="{51CE954E-5A34-CB41-86F0-35EC94B9A4FE}" dt="2022-11-30T10:02:36.601" v="43" actId="113"/>
          <ac:spMkLst>
            <pc:docMk/>
            <pc:sldMk cId="3175687157" sldId="907"/>
            <ac:spMk id="26" creationId="{D63D2DA4-AFF9-F64C-88DE-6DF39C3BFBDE}"/>
          </ac:spMkLst>
        </pc:spChg>
        <pc:spChg chg="mod">
          <ac:chgData name="Synne Knutsen" userId="bd159e64-f90e-4da7-97c1-82ee6c0b4ead" providerId="ADAL" clId="{51CE954E-5A34-CB41-86F0-35EC94B9A4FE}" dt="2022-11-30T10:02:44.640" v="46" actId="113"/>
          <ac:spMkLst>
            <pc:docMk/>
            <pc:sldMk cId="3175687157" sldId="907"/>
            <ac:spMk id="27" creationId="{15E558B5-61B6-E52B-C53C-E07C25140E07}"/>
          </ac:spMkLst>
        </pc:spChg>
        <pc:spChg chg="mod">
          <ac:chgData name="Synne Knutsen" userId="bd159e64-f90e-4da7-97c1-82ee6c0b4ead" providerId="ADAL" clId="{51CE954E-5A34-CB41-86F0-35EC94B9A4FE}" dt="2022-11-30T10:03:21.550" v="56" actId="1076"/>
          <ac:spMkLst>
            <pc:docMk/>
            <pc:sldMk cId="3175687157" sldId="907"/>
            <ac:spMk id="29" creationId="{AB057EC5-D582-2755-A2E8-10037D5ED91E}"/>
          </ac:spMkLst>
        </pc:spChg>
        <pc:spChg chg="mod">
          <ac:chgData name="Synne Knutsen" userId="bd159e64-f90e-4da7-97c1-82ee6c0b4ead" providerId="ADAL" clId="{51CE954E-5A34-CB41-86F0-35EC94B9A4FE}" dt="2022-11-30T10:01:50.595" v="37" actId="1036"/>
          <ac:spMkLst>
            <pc:docMk/>
            <pc:sldMk cId="3175687157" sldId="907"/>
            <ac:spMk id="30" creationId="{5F715007-3F84-55A8-F2D7-005AF8406DA0}"/>
          </ac:spMkLst>
        </pc:spChg>
        <pc:cxnChg chg="del">
          <ac:chgData name="Synne Knutsen" userId="bd159e64-f90e-4da7-97c1-82ee6c0b4ead" providerId="ADAL" clId="{51CE954E-5A34-CB41-86F0-35EC94B9A4FE}" dt="2022-11-30T09:58:52.077" v="12" actId="478"/>
          <ac:cxnSpMkLst>
            <pc:docMk/>
            <pc:sldMk cId="3175687157" sldId="907"/>
            <ac:cxnSpMk id="34" creationId="{A811603E-FA81-3351-C841-E1D4D7BBAE46}"/>
          </ac:cxnSpMkLst>
        </pc:cxnChg>
        <pc:cxnChg chg="del">
          <ac:chgData name="Synne Knutsen" userId="bd159e64-f90e-4da7-97c1-82ee6c0b4ead" providerId="ADAL" clId="{51CE954E-5A34-CB41-86F0-35EC94B9A4FE}" dt="2022-11-30T09:58:53.956" v="13" actId="478"/>
          <ac:cxnSpMkLst>
            <pc:docMk/>
            <pc:sldMk cId="3175687157" sldId="907"/>
            <ac:cxnSpMk id="35" creationId="{0048FC68-ADB9-820E-AA9C-9C123ABD1B1A}"/>
          </ac:cxnSpMkLst>
        </pc:cxnChg>
        <pc:cxnChg chg="del">
          <ac:chgData name="Synne Knutsen" userId="bd159e64-f90e-4da7-97c1-82ee6c0b4ead" providerId="ADAL" clId="{51CE954E-5A34-CB41-86F0-35EC94B9A4FE}" dt="2022-11-30T09:58:55.706" v="14" actId="478"/>
          <ac:cxnSpMkLst>
            <pc:docMk/>
            <pc:sldMk cId="3175687157" sldId="907"/>
            <ac:cxnSpMk id="38" creationId="{BC195B5E-E7CC-A3A3-7238-368C40462E43}"/>
          </ac:cxnSpMkLst>
        </pc:cxnChg>
      </pc:sldChg>
      <pc:sldChg chg="modSp mod">
        <pc:chgData name="Synne Knutsen" userId="bd159e64-f90e-4da7-97c1-82ee6c0b4ead" providerId="ADAL" clId="{51CE954E-5A34-CB41-86F0-35EC94B9A4FE}" dt="2022-11-29T23:33:38.602" v="3" actId="20577"/>
        <pc:sldMkLst>
          <pc:docMk/>
          <pc:sldMk cId="3196117149" sldId="1078"/>
        </pc:sldMkLst>
        <pc:spChg chg="mod">
          <ac:chgData name="Synne Knutsen" userId="bd159e64-f90e-4da7-97c1-82ee6c0b4ead" providerId="ADAL" clId="{51CE954E-5A34-CB41-86F0-35EC94B9A4FE}" dt="2022-11-29T23:33:38.602" v="3" actId="20577"/>
          <ac:spMkLst>
            <pc:docMk/>
            <pc:sldMk cId="3196117149" sldId="1078"/>
            <ac:spMk id="2" creationId="{2B5466AC-FF32-7641-9F57-5B70E147CEF3}"/>
          </ac:spMkLst>
        </pc:spChg>
      </pc:sldChg>
      <pc:sldChg chg="addSp delSp modSp mod delCm">
        <pc:chgData name="Synne Knutsen" userId="bd159e64-f90e-4da7-97c1-82ee6c0b4ead" providerId="ADAL" clId="{51CE954E-5A34-CB41-86F0-35EC94B9A4FE}" dt="2022-11-30T10:53:27.829" v="319" actId="207"/>
        <pc:sldMkLst>
          <pc:docMk/>
          <pc:sldMk cId="3050366183" sldId="1082"/>
        </pc:sldMkLst>
        <pc:spChg chg="mod">
          <ac:chgData name="Synne Knutsen" userId="bd159e64-f90e-4da7-97c1-82ee6c0b4ead" providerId="ADAL" clId="{51CE954E-5A34-CB41-86F0-35EC94B9A4FE}" dt="2022-11-30T10:53:27.829" v="319" actId="207"/>
          <ac:spMkLst>
            <pc:docMk/>
            <pc:sldMk cId="3050366183" sldId="1082"/>
            <ac:spMk id="2" creationId="{95CBDFD6-740D-BA61-B98B-25FD1B90EA48}"/>
          </ac:spMkLst>
        </pc:spChg>
        <pc:spChg chg="mod">
          <ac:chgData name="Synne Knutsen" userId="bd159e64-f90e-4da7-97c1-82ee6c0b4ead" providerId="ADAL" clId="{51CE954E-5A34-CB41-86F0-35EC94B9A4FE}" dt="2022-11-30T10:47:38.021" v="309" actId="1037"/>
          <ac:spMkLst>
            <pc:docMk/>
            <pc:sldMk cId="3050366183" sldId="1082"/>
            <ac:spMk id="3" creationId="{B43F26F2-445B-DCF3-640A-AF06D5BD8CEE}"/>
          </ac:spMkLst>
        </pc:spChg>
        <pc:spChg chg="mod">
          <ac:chgData name="Synne Knutsen" userId="bd159e64-f90e-4da7-97c1-82ee6c0b4ead" providerId="ADAL" clId="{51CE954E-5A34-CB41-86F0-35EC94B9A4FE}" dt="2022-11-30T10:44:56.460" v="209" actId="1038"/>
          <ac:spMkLst>
            <pc:docMk/>
            <pc:sldMk cId="3050366183" sldId="1082"/>
            <ac:spMk id="5" creationId="{A397381B-9CF3-792F-E571-9899404C02B2}"/>
          </ac:spMkLst>
        </pc:spChg>
        <pc:spChg chg="add del mod">
          <ac:chgData name="Synne Knutsen" userId="bd159e64-f90e-4da7-97c1-82ee6c0b4ead" providerId="ADAL" clId="{51CE954E-5A34-CB41-86F0-35EC94B9A4FE}" dt="2022-11-30T10:42:39.512" v="103" actId="478"/>
          <ac:spMkLst>
            <pc:docMk/>
            <pc:sldMk cId="3050366183" sldId="1082"/>
            <ac:spMk id="7" creationId="{0DA49275-EDAB-F885-91EB-D2339976C8FE}"/>
          </ac:spMkLst>
        </pc:spChg>
        <pc:spChg chg="add mod">
          <ac:chgData name="Synne Knutsen" userId="bd159e64-f90e-4da7-97c1-82ee6c0b4ead" providerId="ADAL" clId="{51CE954E-5A34-CB41-86F0-35EC94B9A4FE}" dt="2022-11-30T10:42:06.413" v="98" actId="14100"/>
          <ac:spMkLst>
            <pc:docMk/>
            <pc:sldMk cId="3050366183" sldId="1082"/>
            <ac:spMk id="9" creationId="{526A634C-BDAC-88CC-58E6-198EFC83D0E5}"/>
          </ac:spMkLst>
        </pc:spChg>
        <pc:spChg chg="add del mod">
          <ac:chgData name="Synne Knutsen" userId="bd159e64-f90e-4da7-97c1-82ee6c0b4ead" providerId="ADAL" clId="{51CE954E-5A34-CB41-86F0-35EC94B9A4FE}" dt="2022-11-30T10:42:16.562" v="99" actId="478"/>
          <ac:spMkLst>
            <pc:docMk/>
            <pc:sldMk cId="3050366183" sldId="1082"/>
            <ac:spMk id="10" creationId="{FE8F80D9-3792-1798-7890-4B2137423FFB}"/>
          </ac:spMkLst>
        </pc:spChg>
        <pc:spChg chg="add mod">
          <ac:chgData name="Synne Knutsen" userId="bd159e64-f90e-4da7-97c1-82ee6c0b4ead" providerId="ADAL" clId="{51CE954E-5A34-CB41-86F0-35EC94B9A4FE}" dt="2022-11-30T10:42:33.182" v="102" actId="14100"/>
          <ac:spMkLst>
            <pc:docMk/>
            <pc:sldMk cId="3050366183" sldId="1082"/>
            <ac:spMk id="11" creationId="{4EB7B6B2-8E8B-BFE7-B4DA-CDF55E010EEF}"/>
          </ac:spMkLst>
        </pc:spChg>
        <pc:spChg chg="add mod">
          <ac:chgData name="Synne Knutsen" userId="bd159e64-f90e-4da7-97c1-82ee6c0b4ead" providerId="ADAL" clId="{51CE954E-5A34-CB41-86F0-35EC94B9A4FE}" dt="2022-11-30T10:43:35.145" v="113" actId="1037"/>
          <ac:spMkLst>
            <pc:docMk/>
            <pc:sldMk cId="3050366183" sldId="1082"/>
            <ac:spMk id="13" creationId="{61E57EAF-50FE-9B55-D442-683B42EE905D}"/>
          </ac:spMkLst>
        </pc:spChg>
        <pc:spChg chg="add mod">
          <ac:chgData name="Synne Knutsen" userId="bd159e64-f90e-4da7-97c1-82ee6c0b4ead" providerId="ADAL" clId="{51CE954E-5A34-CB41-86F0-35EC94B9A4FE}" dt="2022-11-30T10:47:06.749" v="301" actId="571"/>
          <ac:spMkLst>
            <pc:docMk/>
            <pc:sldMk cId="3050366183" sldId="1082"/>
            <ac:spMk id="14" creationId="{4BF100E1-5599-631D-CE26-99E996E14907}"/>
          </ac:spMkLst>
        </pc:spChg>
        <pc:spChg chg="add del mod">
          <ac:chgData name="Synne Knutsen" userId="bd159e64-f90e-4da7-97c1-82ee6c0b4ead" providerId="ADAL" clId="{51CE954E-5A34-CB41-86F0-35EC94B9A4FE}" dt="2022-11-30T10:49:57.565" v="316" actId="478"/>
          <ac:spMkLst>
            <pc:docMk/>
            <pc:sldMk cId="3050366183" sldId="1082"/>
            <ac:spMk id="15" creationId="{2580D1B4-06F1-9D42-F5A0-9E4183E1848F}"/>
          </ac:spMkLst>
        </pc:spChg>
        <pc:spChg chg="mod">
          <ac:chgData name="Synne Knutsen" userId="bd159e64-f90e-4da7-97c1-82ee6c0b4ead" providerId="ADAL" clId="{51CE954E-5A34-CB41-86F0-35EC94B9A4FE}" dt="2022-11-30T10:47:06.749" v="301" actId="571"/>
          <ac:spMkLst>
            <pc:docMk/>
            <pc:sldMk cId="3050366183" sldId="1082"/>
            <ac:spMk id="16" creationId="{CBCF7738-1821-F383-7070-2B2C67FEE2F7}"/>
          </ac:spMkLst>
        </pc:spChg>
        <pc:spChg chg="mod">
          <ac:chgData name="Synne Knutsen" userId="bd159e64-f90e-4da7-97c1-82ee6c0b4ead" providerId="ADAL" clId="{51CE954E-5A34-CB41-86F0-35EC94B9A4FE}" dt="2022-11-30T10:47:06.749" v="301" actId="571"/>
          <ac:spMkLst>
            <pc:docMk/>
            <pc:sldMk cId="3050366183" sldId="1082"/>
            <ac:spMk id="17" creationId="{1A7354DF-B8F0-3C66-4CDA-E60C2D890ED4}"/>
          </ac:spMkLst>
        </pc:spChg>
        <pc:spChg chg="mod">
          <ac:chgData name="Synne Knutsen" userId="bd159e64-f90e-4da7-97c1-82ee6c0b4ead" providerId="ADAL" clId="{51CE954E-5A34-CB41-86F0-35EC94B9A4FE}" dt="2022-11-30T10:47:06.749" v="301" actId="571"/>
          <ac:spMkLst>
            <pc:docMk/>
            <pc:sldMk cId="3050366183" sldId="1082"/>
            <ac:spMk id="19" creationId="{4041342B-ED87-E5FC-0169-949DFEC148DB}"/>
          </ac:spMkLst>
        </pc:spChg>
        <pc:spChg chg="mod">
          <ac:chgData name="Synne Knutsen" userId="bd159e64-f90e-4da7-97c1-82ee6c0b4ead" providerId="ADAL" clId="{51CE954E-5A34-CB41-86F0-35EC94B9A4FE}" dt="2022-11-30T10:47:06.749" v="301" actId="571"/>
          <ac:spMkLst>
            <pc:docMk/>
            <pc:sldMk cId="3050366183" sldId="1082"/>
            <ac:spMk id="20" creationId="{EEC337E4-E724-5C03-6D95-C7BF659E50C6}"/>
          </ac:spMkLst>
        </pc:spChg>
        <pc:spChg chg="mod">
          <ac:chgData name="Synne Knutsen" userId="bd159e64-f90e-4da7-97c1-82ee6c0b4ead" providerId="ADAL" clId="{51CE954E-5A34-CB41-86F0-35EC94B9A4FE}" dt="2022-11-30T10:47:06.749" v="301" actId="571"/>
          <ac:spMkLst>
            <pc:docMk/>
            <pc:sldMk cId="3050366183" sldId="1082"/>
            <ac:spMk id="39" creationId="{F78D5558-4C76-E700-E2EF-2E90BC598924}"/>
          </ac:spMkLst>
        </pc:spChg>
        <pc:spChg chg="mod">
          <ac:chgData name="Synne Knutsen" userId="bd159e64-f90e-4da7-97c1-82ee6c0b4ead" providerId="ADAL" clId="{51CE954E-5A34-CB41-86F0-35EC94B9A4FE}" dt="2022-11-30T10:47:06.749" v="301" actId="571"/>
          <ac:spMkLst>
            <pc:docMk/>
            <pc:sldMk cId="3050366183" sldId="1082"/>
            <ac:spMk id="44" creationId="{29018303-8994-1F2F-DC3D-E4EEEEA98217}"/>
          </ac:spMkLst>
        </pc:spChg>
        <pc:spChg chg="mod">
          <ac:chgData name="Synne Knutsen" userId="bd159e64-f90e-4da7-97c1-82ee6c0b4ead" providerId="ADAL" clId="{51CE954E-5A34-CB41-86F0-35EC94B9A4FE}" dt="2022-11-30T10:47:06.749" v="301" actId="571"/>
          <ac:spMkLst>
            <pc:docMk/>
            <pc:sldMk cId="3050366183" sldId="1082"/>
            <ac:spMk id="45" creationId="{5DE4FF3C-D38A-6A1D-F574-D34753C73E0B}"/>
          </ac:spMkLst>
        </pc:spChg>
        <pc:spChg chg="mod">
          <ac:chgData name="Synne Knutsen" userId="bd159e64-f90e-4da7-97c1-82ee6c0b4ead" providerId="ADAL" clId="{51CE954E-5A34-CB41-86F0-35EC94B9A4FE}" dt="2022-11-30T10:47:41.287" v="314" actId="1037"/>
          <ac:spMkLst>
            <pc:docMk/>
            <pc:sldMk cId="3050366183" sldId="1082"/>
            <ac:spMk id="52" creationId="{56117046-133F-D5AC-A599-B4216F5714F0}"/>
          </ac:spMkLst>
        </pc:spChg>
        <pc:spChg chg="mod">
          <ac:chgData name="Synne Knutsen" userId="bd159e64-f90e-4da7-97c1-82ee6c0b4ead" providerId="ADAL" clId="{51CE954E-5A34-CB41-86F0-35EC94B9A4FE}" dt="2022-11-30T10:47:06.749" v="301" actId="571"/>
          <ac:spMkLst>
            <pc:docMk/>
            <pc:sldMk cId="3050366183" sldId="1082"/>
            <ac:spMk id="66" creationId="{DF3745D4-4FBE-6095-670A-DC15FE293603}"/>
          </ac:spMkLst>
        </pc:spChg>
        <pc:spChg chg="mod">
          <ac:chgData name="Synne Knutsen" userId="bd159e64-f90e-4da7-97c1-82ee6c0b4ead" providerId="ADAL" clId="{51CE954E-5A34-CB41-86F0-35EC94B9A4FE}" dt="2022-11-30T10:47:06.749" v="301" actId="571"/>
          <ac:spMkLst>
            <pc:docMk/>
            <pc:sldMk cId="3050366183" sldId="1082"/>
            <ac:spMk id="73" creationId="{1F7A18CA-1089-7CBE-A1E6-93C96E7E1674}"/>
          </ac:spMkLst>
        </pc:spChg>
        <pc:grpChg chg="mod">
          <ac:chgData name="Synne Knutsen" userId="bd159e64-f90e-4da7-97c1-82ee6c0b4ead" providerId="ADAL" clId="{51CE954E-5A34-CB41-86F0-35EC94B9A4FE}" dt="2022-11-30T10:47:06.749" v="301" actId="571"/>
          <ac:grpSpMkLst>
            <pc:docMk/>
            <pc:sldMk cId="3050366183" sldId="1082"/>
            <ac:grpSpMk id="12" creationId="{D0DD2FD8-5668-9339-CCF5-BA3CAE63A7D0}"/>
          </ac:grpSpMkLst>
        </pc:grpChg>
        <pc:grpChg chg="mod">
          <ac:chgData name="Synne Knutsen" userId="bd159e64-f90e-4da7-97c1-82ee6c0b4ead" providerId="ADAL" clId="{51CE954E-5A34-CB41-86F0-35EC94B9A4FE}" dt="2022-11-30T10:47:06.749" v="301" actId="571"/>
          <ac:grpSpMkLst>
            <pc:docMk/>
            <pc:sldMk cId="3050366183" sldId="1082"/>
            <ac:grpSpMk id="74" creationId="{46FCA79F-6F39-109E-3B8E-691241321BA2}"/>
          </ac:grpSpMkLst>
        </pc:grpChg>
        <pc:cxnChg chg="del">
          <ac:chgData name="Synne Knutsen" userId="bd159e64-f90e-4da7-97c1-82ee6c0b4ead" providerId="ADAL" clId="{51CE954E-5A34-CB41-86F0-35EC94B9A4FE}" dt="2022-11-30T10:38:22.873" v="60" actId="478"/>
          <ac:cxnSpMkLst>
            <pc:docMk/>
            <pc:sldMk cId="3050366183" sldId="1082"/>
            <ac:cxnSpMk id="46" creationId="{D2656BD4-2BD5-A541-0EEB-EC8FD8299164}"/>
          </ac:cxnSpMkLst>
        </pc:cxnChg>
        <pc:cxnChg chg="del">
          <ac:chgData name="Synne Knutsen" userId="bd159e64-f90e-4da7-97c1-82ee6c0b4ead" providerId="ADAL" clId="{51CE954E-5A34-CB41-86F0-35EC94B9A4FE}" dt="2022-11-30T10:38:28.761" v="61" actId="478"/>
          <ac:cxnSpMkLst>
            <pc:docMk/>
            <pc:sldMk cId="3050366183" sldId="1082"/>
            <ac:cxnSpMk id="47" creationId="{C054099D-287E-7BA7-AB6A-D903DCF5B6F8}"/>
          </ac:cxnSpMkLst>
        </pc:cxnChg>
        <pc:cxnChg chg="del">
          <ac:chgData name="Synne Knutsen" userId="bd159e64-f90e-4da7-97c1-82ee6c0b4ead" providerId="ADAL" clId="{51CE954E-5A34-CB41-86F0-35EC94B9A4FE}" dt="2022-11-30T10:38:28.761" v="61" actId="478"/>
          <ac:cxnSpMkLst>
            <pc:docMk/>
            <pc:sldMk cId="3050366183" sldId="1082"/>
            <ac:cxnSpMk id="49" creationId="{EB69D9DA-F4B8-ED6A-7558-51C6AE2D5C1C}"/>
          </ac:cxnSpMkLst>
        </pc:cxnChg>
        <pc:cxnChg chg="del">
          <ac:chgData name="Synne Knutsen" userId="bd159e64-f90e-4da7-97c1-82ee6c0b4ead" providerId="ADAL" clId="{51CE954E-5A34-CB41-86F0-35EC94B9A4FE}" dt="2022-11-30T10:38:28.761" v="61" actId="478"/>
          <ac:cxnSpMkLst>
            <pc:docMk/>
            <pc:sldMk cId="3050366183" sldId="1082"/>
            <ac:cxnSpMk id="51" creationId="{3F23BC67-C065-8627-9A7F-475715165A5D}"/>
          </ac:cxnSpMkLst>
        </pc:cxnChg>
        <pc:cxnChg chg="del">
          <ac:chgData name="Synne Knutsen" userId="bd159e64-f90e-4da7-97c1-82ee6c0b4ead" providerId="ADAL" clId="{51CE954E-5A34-CB41-86F0-35EC94B9A4FE}" dt="2022-11-30T10:40:24.823" v="87" actId="478"/>
          <ac:cxnSpMkLst>
            <pc:docMk/>
            <pc:sldMk cId="3050366183" sldId="1082"/>
            <ac:cxnSpMk id="56" creationId="{DE387AE9-265D-18FC-3BDB-23CC7B768331}"/>
          </ac:cxnSpMkLst>
        </pc:cxnChg>
        <pc:cxnChg chg="del">
          <ac:chgData name="Synne Knutsen" userId="bd159e64-f90e-4da7-97c1-82ee6c0b4ead" providerId="ADAL" clId="{51CE954E-5A34-CB41-86F0-35EC94B9A4FE}" dt="2022-11-30T10:40:19.212" v="86" actId="478"/>
          <ac:cxnSpMkLst>
            <pc:docMk/>
            <pc:sldMk cId="3050366183" sldId="1082"/>
            <ac:cxnSpMk id="57" creationId="{BC473389-3611-3B96-9A00-C62BF8BFC14A}"/>
          </ac:cxnSpMkLst>
        </pc:cxnChg>
        <pc:cxnChg chg="del">
          <ac:chgData name="Synne Knutsen" userId="bd159e64-f90e-4da7-97c1-82ee6c0b4ead" providerId="ADAL" clId="{51CE954E-5A34-CB41-86F0-35EC94B9A4FE}" dt="2022-11-30T10:40:24.823" v="87" actId="478"/>
          <ac:cxnSpMkLst>
            <pc:docMk/>
            <pc:sldMk cId="3050366183" sldId="1082"/>
            <ac:cxnSpMk id="58" creationId="{B6EB8CDF-C47D-0169-95D5-7EC768F51423}"/>
          </ac:cxnSpMkLst>
        </pc:cxnChg>
        <pc:cxnChg chg="del">
          <ac:chgData name="Synne Knutsen" userId="bd159e64-f90e-4da7-97c1-82ee6c0b4ead" providerId="ADAL" clId="{51CE954E-5A34-CB41-86F0-35EC94B9A4FE}" dt="2022-11-30T10:40:24.823" v="87" actId="478"/>
          <ac:cxnSpMkLst>
            <pc:docMk/>
            <pc:sldMk cId="3050366183" sldId="1082"/>
            <ac:cxnSpMk id="63" creationId="{A08FCA2D-1A8A-0623-5D0F-7E6839A0B55E}"/>
          </ac:cxnSpMkLst>
        </pc:cxnChg>
        <pc:cxnChg chg="del">
          <ac:chgData name="Synne Knutsen" userId="bd159e64-f90e-4da7-97c1-82ee6c0b4ead" providerId="ADAL" clId="{51CE954E-5A34-CB41-86F0-35EC94B9A4FE}" dt="2022-11-30T10:40:16.309" v="85" actId="478"/>
          <ac:cxnSpMkLst>
            <pc:docMk/>
            <pc:sldMk cId="3050366183" sldId="1082"/>
            <ac:cxnSpMk id="68" creationId="{F26340C7-48BE-F18E-13DE-4F9D01FC0FDD}"/>
          </ac:cxnSpMkLst>
        </pc:cxnChg>
        <pc:cxnChg chg="del">
          <ac:chgData name="Synne Knutsen" userId="bd159e64-f90e-4da7-97c1-82ee6c0b4ead" providerId="ADAL" clId="{51CE954E-5A34-CB41-86F0-35EC94B9A4FE}" dt="2022-11-30T10:40:13.168" v="84" actId="478"/>
          <ac:cxnSpMkLst>
            <pc:docMk/>
            <pc:sldMk cId="3050366183" sldId="1082"/>
            <ac:cxnSpMk id="69" creationId="{7F2E800A-7B20-49C2-1F65-BC7165C0B860}"/>
          </ac:cxnSpMkLst>
        </pc:cxnChg>
        <pc:cxnChg chg="del">
          <ac:chgData name="Synne Knutsen" userId="bd159e64-f90e-4da7-97c1-82ee6c0b4ead" providerId="ADAL" clId="{51CE954E-5A34-CB41-86F0-35EC94B9A4FE}" dt="2022-11-30T10:40:29.410" v="88" actId="478"/>
          <ac:cxnSpMkLst>
            <pc:docMk/>
            <pc:sldMk cId="3050366183" sldId="1082"/>
            <ac:cxnSpMk id="70" creationId="{0271E618-535F-47A8-CDD6-825230D5A6B9}"/>
          </ac:cxnSpMkLst>
        </pc:cxnChg>
      </pc:sldChg>
      <pc:sldChg chg="modSp mod">
        <pc:chgData name="Synne Knutsen" userId="bd159e64-f90e-4da7-97c1-82ee6c0b4ead" providerId="ADAL" clId="{51CE954E-5A34-CB41-86F0-35EC94B9A4FE}" dt="2022-11-30T11:04:01.207" v="368" actId="948"/>
        <pc:sldMkLst>
          <pc:docMk/>
          <pc:sldMk cId="29904796" sldId="1085"/>
        </pc:sldMkLst>
        <pc:graphicFrameChg chg="modGraphic">
          <ac:chgData name="Synne Knutsen" userId="bd159e64-f90e-4da7-97c1-82ee6c0b4ead" providerId="ADAL" clId="{51CE954E-5A34-CB41-86F0-35EC94B9A4FE}" dt="2022-11-30T11:04:01.207" v="368" actId="948"/>
          <ac:graphicFrameMkLst>
            <pc:docMk/>
            <pc:sldMk cId="29904796" sldId="1085"/>
            <ac:graphicFrameMk id="7" creationId="{735F4607-50A1-D71E-D340-69FC66A7809B}"/>
          </ac:graphicFrameMkLst>
        </pc:graphicFrameChg>
      </pc:sldChg>
      <pc:sldChg chg="modSp mod">
        <pc:chgData name="Synne Knutsen" userId="bd159e64-f90e-4da7-97c1-82ee6c0b4ead" providerId="ADAL" clId="{51CE954E-5A34-CB41-86F0-35EC94B9A4FE}" dt="2022-11-30T11:04:52.364" v="369" actId="948"/>
        <pc:sldMkLst>
          <pc:docMk/>
          <pc:sldMk cId="3983639337" sldId="1086"/>
        </pc:sldMkLst>
        <pc:graphicFrameChg chg="mod modGraphic">
          <ac:chgData name="Synne Knutsen" userId="bd159e64-f90e-4da7-97c1-82ee6c0b4ead" providerId="ADAL" clId="{51CE954E-5A34-CB41-86F0-35EC94B9A4FE}" dt="2022-11-30T11:04:52.364" v="369" actId="948"/>
          <ac:graphicFrameMkLst>
            <pc:docMk/>
            <pc:sldMk cId="3983639337" sldId="1086"/>
            <ac:graphicFrameMk id="3" creationId="{B5862B8A-A340-6120-527D-084DC450D850}"/>
          </ac:graphicFrameMkLst>
        </pc:graphicFrameChg>
      </pc:sldChg>
      <pc:sldChg chg="modSp mod">
        <pc:chgData name="Synne Knutsen" userId="bd159e64-f90e-4da7-97c1-82ee6c0b4ead" providerId="ADAL" clId="{51CE954E-5A34-CB41-86F0-35EC94B9A4FE}" dt="2022-11-30T11:41:47.119" v="470" actId="20577"/>
        <pc:sldMkLst>
          <pc:docMk/>
          <pc:sldMk cId="421073846" sldId="1088"/>
        </pc:sldMkLst>
        <pc:graphicFrameChg chg="modGraphic">
          <ac:chgData name="Synne Knutsen" userId="bd159e64-f90e-4da7-97c1-82ee6c0b4ead" providerId="ADAL" clId="{51CE954E-5A34-CB41-86F0-35EC94B9A4FE}" dt="2022-11-30T11:41:47.119" v="470" actId="20577"/>
          <ac:graphicFrameMkLst>
            <pc:docMk/>
            <pc:sldMk cId="421073846" sldId="1088"/>
            <ac:graphicFrameMk id="5" creationId="{EF583408-D634-56E7-ADF7-FC889394847E}"/>
          </ac:graphicFrameMkLst>
        </pc:graphicFrameChg>
      </pc:sldChg>
      <pc:sldChg chg="modSp mod">
        <pc:chgData name="Synne Knutsen" userId="bd159e64-f90e-4da7-97c1-82ee6c0b4ead" providerId="ADAL" clId="{51CE954E-5A34-CB41-86F0-35EC94B9A4FE}" dt="2022-11-30T11:06:50.050" v="371"/>
        <pc:sldMkLst>
          <pc:docMk/>
          <pc:sldMk cId="3069550906" sldId="1089"/>
        </pc:sldMkLst>
        <pc:graphicFrameChg chg="mod modGraphic">
          <ac:chgData name="Synne Knutsen" userId="bd159e64-f90e-4da7-97c1-82ee6c0b4ead" providerId="ADAL" clId="{51CE954E-5A34-CB41-86F0-35EC94B9A4FE}" dt="2022-11-30T11:06:50.050" v="371"/>
          <ac:graphicFrameMkLst>
            <pc:docMk/>
            <pc:sldMk cId="3069550906" sldId="1089"/>
            <ac:graphicFrameMk id="3" creationId="{17BE08F4-A064-5608-054E-530DCD57C749}"/>
          </ac:graphicFrameMkLst>
        </pc:graphicFrameChg>
      </pc:sldChg>
      <pc:sldChg chg="modSp mod">
        <pc:chgData name="Synne Knutsen" userId="bd159e64-f90e-4da7-97c1-82ee6c0b4ead" providerId="ADAL" clId="{51CE954E-5A34-CB41-86F0-35EC94B9A4FE}" dt="2022-11-30T11:07:29.462" v="372" actId="948"/>
        <pc:sldMkLst>
          <pc:docMk/>
          <pc:sldMk cId="1365909065" sldId="1090"/>
        </pc:sldMkLst>
        <pc:graphicFrameChg chg="modGraphic">
          <ac:chgData name="Synne Knutsen" userId="bd159e64-f90e-4da7-97c1-82ee6c0b4ead" providerId="ADAL" clId="{51CE954E-5A34-CB41-86F0-35EC94B9A4FE}" dt="2022-11-30T11:07:29.462" v="372" actId="948"/>
          <ac:graphicFrameMkLst>
            <pc:docMk/>
            <pc:sldMk cId="1365909065" sldId="1090"/>
            <ac:graphicFrameMk id="5" creationId="{622DAE76-F876-B107-EFA6-E84546ABC6A2}"/>
          </ac:graphicFrameMkLst>
        </pc:graphicFrameChg>
      </pc:sldChg>
      <pc:sldChg chg="modSp mod">
        <pc:chgData name="Synne Knutsen" userId="bd159e64-f90e-4da7-97c1-82ee6c0b4ead" providerId="ADAL" clId="{51CE954E-5A34-CB41-86F0-35EC94B9A4FE}" dt="2022-11-30T10:55:38.427" v="326" actId="207"/>
        <pc:sldMkLst>
          <pc:docMk/>
          <pc:sldMk cId="3853392354" sldId="1091"/>
        </pc:sldMkLst>
        <pc:spChg chg="mod">
          <ac:chgData name="Synne Knutsen" userId="bd159e64-f90e-4da7-97c1-82ee6c0b4ead" providerId="ADAL" clId="{51CE954E-5A34-CB41-86F0-35EC94B9A4FE}" dt="2022-11-30T10:55:01.175" v="322" actId="207"/>
          <ac:spMkLst>
            <pc:docMk/>
            <pc:sldMk cId="3853392354" sldId="1091"/>
            <ac:spMk id="9" creationId="{B48B5F4B-4104-0472-26A2-FBE3BCCE837C}"/>
          </ac:spMkLst>
        </pc:spChg>
        <pc:spChg chg="mod">
          <ac:chgData name="Synne Knutsen" userId="bd159e64-f90e-4da7-97c1-82ee6c0b4ead" providerId="ADAL" clId="{51CE954E-5A34-CB41-86F0-35EC94B9A4FE}" dt="2022-11-30T10:55:38.427" v="326" actId="207"/>
          <ac:spMkLst>
            <pc:docMk/>
            <pc:sldMk cId="3853392354" sldId="1091"/>
            <ac:spMk id="10" creationId="{2AC47ACB-329C-8D06-90F9-40B3941EB8E8}"/>
          </ac:spMkLst>
        </pc:spChg>
        <pc:spChg chg="mod">
          <ac:chgData name="Synne Knutsen" userId="bd159e64-f90e-4da7-97c1-82ee6c0b4ead" providerId="ADAL" clId="{51CE954E-5A34-CB41-86F0-35EC94B9A4FE}" dt="2022-11-30T10:54:56.853" v="321" actId="207"/>
          <ac:spMkLst>
            <pc:docMk/>
            <pc:sldMk cId="3853392354" sldId="1091"/>
            <ac:spMk id="11" creationId="{A089B607-B54E-270A-9308-469992D294B7}"/>
          </ac:spMkLst>
        </pc:spChg>
        <pc:spChg chg="mod">
          <ac:chgData name="Synne Knutsen" userId="bd159e64-f90e-4da7-97c1-82ee6c0b4ead" providerId="ADAL" clId="{51CE954E-5A34-CB41-86F0-35EC94B9A4FE}" dt="2022-11-30T10:55:33.626" v="325" actId="207"/>
          <ac:spMkLst>
            <pc:docMk/>
            <pc:sldMk cId="3853392354" sldId="1091"/>
            <ac:spMk id="12" creationId="{6366176B-112D-A76E-E0EE-BE438A020775}"/>
          </ac:spMkLst>
        </pc:spChg>
        <pc:spChg chg="mod">
          <ac:chgData name="Synne Knutsen" userId="bd159e64-f90e-4da7-97c1-82ee6c0b4ead" providerId="ADAL" clId="{51CE954E-5A34-CB41-86F0-35EC94B9A4FE}" dt="2022-11-30T10:54:50.601" v="320" actId="207"/>
          <ac:spMkLst>
            <pc:docMk/>
            <pc:sldMk cId="3853392354" sldId="1091"/>
            <ac:spMk id="13" creationId="{67F1E28B-0C4A-0917-1061-7220CEEA6D47}"/>
          </ac:spMkLst>
        </pc:spChg>
        <pc:spChg chg="mod">
          <ac:chgData name="Synne Knutsen" userId="bd159e64-f90e-4da7-97c1-82ee6c0b4ead" providerId="ADAL" clId="{51CE954E-5A34-CB41-86F0-35EC94B9A4FE}" dt="2022-11-30T10:55:28.201" v="324" actId="207"/>
          <ac:spMkLst>
            <pc:docMk/>
            <pc:sldMk cId="3853392354" sldId="1091"/>
            <ac:spMk id="16" creationId="{3E5D99AD-A9F3-38C8-04E7-E16A68AABCB3}"/>
          </ac:spMkLst>
        </pc:spChg>
      </pc:sldChg>
      <pc:sldChg chg="modSp mod">
        <pc:chgData name="Synne Knutsen" userId="bd159e64-f90e-4da7-97c1-82ee6c0b4ead" providerId="ADAL" clId="{51CE954E-5A34-CB41-86F0-35EC94B9A4FE}" dt="2022-11-30T11:22:03.219" v="465"/>
        <pc:sldMkLst>
          <pc:docMk/>
          <pc:sldMk cId="2427582859" sldId="1093"/>
        </pc:sldMkLst>
        <pc:graphicFrameChg chg="mod modGraphic">
          <ac:chgData name="Synne Knutsen" userId="bd159e64-f90e-4da7-97c1-82ee6c0b4ead" providerId="ADAL" clId="{51CE954E-5A34-CB41-86F0-35EC94B9A4FE}" dt="2022-11-30T11:22:03.219" v="465"/>
          <ac:graphicFrameMkLst>
            <pc:docMk/>
            <pc:sldMk cId="2427582859" sldId="1093"/>
            <ac:graphicFrameMk id="3" creationId="{7BF2EC19-1D12-0A4A-A30A-BBE005E677A6}"/>
          </ac:graphicFrameMkLst>
        </pc:graphicFrameChg>
      </pc:sldChg>
      <pc:sldChg chg="modCm">
        <pc:chgData name="Synne Knutsen" userId="bd159e64-f90e-4da7-97c1-82ee6c0b4ead" providerId="ADAL" clId="{51CE954E-5A34-CB41-86F0-35EC94B9A4FE}" dt="2022-11-30T11:13:05.549" v="409" actId="2056"/>
        <pc:sldMkLst>
          <pc:docMk/>
          <pc:sldMk cId="1304319736" sldId="1098"/>
        </pc:sldMkLst>
      </pc:sldChg>
      <pc:sldChg chg="modSp mod">
        <pc:chgData name="Synne Knutsen" userId="bd159e64-f90e-4da7-97c1-82ee6c0b4ead" providerId="ADAL" clId="{51CE954E-5A34-CB41-86F0-35EC94B9A4FE}" dt="2022-11-30T11:30:03.842" v="466"/>
        <pc:sldMkLst>
          <pc:docMk/>
          <pc:sldMk cId="981047351" sldId="1106"/>
        </pc:sldMkLst>
        <pc:spChg chg="mod">
          <ac:chgData name="Synne Knutsen" userId="bd159e64-f90e-4da7-97c1-82ee6c0b4ead" providerId="ADAL" clId="{51CE954E-5A34-CB41-86F0-35EC94B9A4FE}" dt="2022-11-29T23:37:40.759" v="7" actId="20577"/>
          <ac:spMkLst>
            <pc:docMk/>
            <pc:sldMk cId="981047351" sldId="1106"/>
            <ac:spMk id="2" creationId="{2B5466AC-FF32-7641-9F57-5B70E147CEF3}"/>
          </ac:spMkLst>
        </pc:spChg>
        <pc:spChg chg="mod">
          <ac:chgData name="Synne Knutsen" userId="bd159e64-f90e-4da7-97c1-82ee6c0b4ead" providerId="ADAL" clId="{51CE954E-5A34-CB41-86F0-35EC94B9A4FE}" dt="2022-11-30T11:30:03.842" v="466"/>
          <ac:spMkLst>
            <pc:docMk/>
            <pc:sldMk cId="981047351" sldId="1106"/>
            <ac:spMk id="18" creationId="{9B28F0E5-A568-1B4C-B63A-A6BD1F5E4273}"/>
          </ac:spMkLst>
        </pc:spChg>
      </pc:sldChg>
      <pc:sldChg chg="delCm">
        <pc:chgData name="Synne Knutsen" userId="bd159e64-f90e-4da7-97c1-82ee6c0b4ead" providerId="ADAL" clId="{51CE954E-5A34-CB41-86F0-35EC94B9A4FE}" dt="2022-11-29T23:36:14.568" v="5"/>
        <pc:sldMkLst>
          <pc:docMk/>
          <pc:sldMk cId="2069797271" sldId="1108"/>
        </pc:sldMkLst>
      </pc:sldChg>
      <pc:sldChg chg="modCm">
        <pc:chgData name="Synne Knutsen" userId="bd159e64-f90e-4da7-97c1-82ee6c0b4ead" providerId="ADAL" clId="{51CE954E-5A34-CB41-86F0-35EC94B9A4FE}" dt="2022-11-30T10:46:39.294" v="298" actId="2056"/>
        <pc:sldMkLst>
          <pc:docMk/>
          <pc:sldMk cId="3587457568" sldId="1136"/>
        </pc:sldMkLst>
      </pc:sldChg>
    </pc:docChg>
  </pc:docChgLst>
  <pc:docChgLst>
    <pc:chgData name="Martine Klovholt Siggerud" userId="41977762-9bf0-408d-9151-79aeb0aaf34b" providerId="ADAL" clId="{9B485C7C-1790-A74C-B967-A2F54A33E4F7}"/>
    <pc:docChg chg="undo custSel addSld delSld modSld">
      <pc:chgData name="Martine Klovholt Siggerud" userId="41977762-9bf0-408d-9151-79aeb0aaf34b" providerId="ADAL" clId="{9B485C7C-1790-A74C-B967-A2F54A33E4F7}" dt="2022-09-22T15:34:43.401" v="3450"/>
      <pc:docMkLst>
        <pc:docMk/>
      </pc:docMkLst>
      <pc:sldChg chg="modSp mod modNotesTx">
        <pc:chgData name="Martine Klovholt Siggerud" userId="41977762-9bf0-408d-9151-79aeb0aaf34b" providerId="ADAL" clId="{9B485C7C-1790-A74C-B967-A2F54A33E4F7}" dt="2022-09-21T12:26:43.933" v="1619" actId="20577"/>
        <pc:sldMkLst>
          <pc:docMk/>
          <pc:sldMk cId="1130434157" sldId="899"/>
        </pc:sldMkLst>
        <pc:spChg chg="mod">
          <ac:chgData name="Martine Klovholt Siggerud" userId="41977762-9bf0-408d-9151-79aeb0aaf34b" providerId="ADAL" clId="{9B485C7C-1790-A74C-B967-A2F54A33E4F7}" dt="2022-09-21T12:26:43.933" v="1619" actId="20577"/>
          <ac:spMkLst>
            <pc:docMk/>
            <pc:sldMk cId="1130434157" sldId="899"/>
            <ac:spMk id="8" creationId="{E0380220-954E-7930-4CE3-9523EDABE247}"/>
          </ac:spMkLst>
        </pc:spChg>
      </pc:sldChg>
      <pc:sldChg chg="modNotesTx">
        <pc:chgData name="Martine Klovholt Siggerud" userId="41977762-9bf0-408d-9151-79aeb0aaf34b" providerId="ADAL" clId="{9B485C7C-1790-A74C-B967-A2F54A33E4F7}" dt="2022-09-21T07:11:57.490" v="281" actId="20577"/>
        <pc:sldMkLst>
          <pc:docMk/>
          <pc:sldMk cId="360285347" sldId="902"/>
        </pc:sldMkLst>
      </pc:sldChg>
      <pc:sldChg chg="del">
        <pc:chgData name="Martine Klovholt Siggerud" userId="41977762-9bf0-408d-9151-79aeb0aaf34b" providerId="ADAL" clId="{9B485C7C-1790-A74C-B967-A2F54A33E4F7}" dt="2022-09-20T13:28:24.944" v="14" actId="2696"/>
        <pc:sldMkLst>
          <pc:docMk/>
          <pc:sldMk cId="4102455670" sldId="917"/>
        </pc:sldMkLst>
      </pc:sldChg>
      <pc:sldChg chg="addSp delSp modSp mod modClrScheme chgLayout modNotesTx">
        <pc:chgData name="Martine Klovholt Siggerud" userId="41977762-9bf0-408d-9151-79aeb0aaf34b" providerId="ADAL" clId="{9B485C7C-1790-A74C-B967-A2F54A33E4F7}" dt="2022-09-22T11:28:29.948" v="3423" actId="255"/>
        <pc:sldMkLst>
          <pc:docMk/>
          <pc:sldMk cId="1166060447" sldId="918"/>
        </pc:sldMkLst>
        <pc:spChg chg="mod ord">
          <ac:chgData name="Martine Klovholt Siggerud" userId="41977762-9bf0-408d-9151-79aeb0aaf34b" providerId="ADAL" clId="{9B485C7C-1790-A74C-B967-A2F54A33E4F7}" dt="2022-09-22T11:28:29.948" v="3423" actId="255"/>
          <ac:spMkLst>
            <pc:docMk/>
            <pc:sldMk cId="1166060447" sldId="918"/>
            <ac:spMk id="2" creationId="{00000000-0000-0000-0000-000000000000}"/>
          </ac:spMkLst>
        </pc:spChg>
        <pc:spChg chg="add del mod">
          <ac:chgData name="Martine Klovholt Siggerud" userId="41977762-9bf0-408d-9151-79aeb0aaf34b" providerId="ADAL" clId="{9B485C7C-1790-A74C-B967-A2F54A33E4F7}" dt="2022-09-21T12:27:19.089" v="1625" actId="478"/>
          <ac:spMkLst>
            <pc:docMk/>
            <pc:sldMk cId="1166060447" sldId="918"/>
            <ac:spMk id="3" creationId="{06A21930-540F-E9F5-F855-0F050B96748C}"/>
          </ac:spMkLst>
        </pc:spChg>
        <pc:spChg chg="add del mod ord">
          <ac:chgData name="Martine Klovholt Siggerud" userId="41977762-9bf0-408d-9151-79aeb0aaf34b" providerId="ADAL" clId="{9B485C7C-1790-A74C-B967-A2F54A33E4F7}" dt="2022-09-22T10:04:16.725" v="2966" actId="700"/>
          <ac:spMkLst>
            <pc:docMk/>
            <pc:sldMk cId="1166060447" sldId="918"/>
            <ac:spMk id="4" creationId="{142FE873-6FDE-1793-A6BA-FF4277D24EDA}"/>
          </ac:spMkLst>
        </pc:spChg>
        <pc:spChg chg="mod ord">
          <ac:chgData name="Martine Klovholt Siggerud" userId="41977762-9bf0-408d-9151-79aeb0aaf34b" providerId="ADAL" clId="{9B485C7C-1790-A74C-B967-A2F54A33E4F7}" dt="2022-09-22T10:04:16.725" v="2966" actId="700"/>
          <ac:spMkLst>
            <pc:docMk/>
            <pc:sldMk cId="1166060447" sldId="918"/>
            <ac:spMk id="5" creationId="{00000000-0000-0000-0000-000000000000}"/>
          </ac:spMkLst>
        </pc:spChg>
        <pc:spChg chg="mod ord">
          <ac:chgData name="Martine Klovholt Siggerud" userId="41977762-9bf0-408d-9151-79aeb0aaf34b" providerId="ADAL" clId="{9B485C7C-1790-A74C-B967-A2F54A33E4F7}" dt="2022-09-22T10:04:16.725" v="2966" actId="700"/>
          <ac:spMkLst>
            <pc:docMk/>
            <pc:sldMk cId="1166060447" sldId="918"/>
            <ac:spMk id="6" creationId="{ACE9779F-BA7A-114D-BDA2-0FEC1E3D74F3}"/>
          </ac:spMkLst>
        </pc:spChg>
        <pc:spChg chg="add del mod ord">
          <ac:chgData name="Martine Klovholt Siggerud" userId="41977762-9bf0-408d-9151-79aeb0aaf34b" providerId="ADAL" clId="{9B485C7C-1790-A74C-B967-A2F54A33E4F7}" dt="2022-09-22T10:01:17.362" v="2953" actId="478"/>
          <ac:spMkLst>
            <pc:docMk/>
            <pc:sldMk cId="1166060447" sldId="918"/>
            <ac:spMk id="7" creationId="{FCEA3820-EA2D-024B-6CFC-239C4737A3F4}"/>
          </ac:spMkLst>
        </pc:spChg>
        <pc:spChg chg="add mod ord">
          <ac:chgData name="Martine Klovholt Siggerud" userId="41977762-9bf0-408d-9151-79aeb0aaf34b" providerId="ADAL" clId="{9B485C7C-1790-A74C-B967-A2F54A33E4F7}" dt="2022-09-22T10:04:16.725" v="2966" actId="700"/>
          <ac:spMkLst>
            <pc:docMk/>
            <pc:sldMk cId="1166060447" sldId="918"/>
            <ac:spMk id="8" creationId="{612F1494-E17E-0366-C97C-7941D3CAB398}"/>
          </ac:spMkLst>
        </pc:spChg>
        <pc:spChg chg="add mod ord">
          <ac:chgData name="Martine Klovholt Siggerud" userId="41977762-9bf0-408d-9151-79aeb0aaf34b" providerId="ADAL" clId="{9B485C7C-1790-A74C-B967-A2F54A33E4F7}" dt="2022-09-22T10:04:16.725" v="2966" actId="700"/>
          <ac:spMkLst>
            <pc:docMk/>
            <pc:sldMk cId="1166060447" sldId="918"/>
            <ac:spMk id="10" creationId="{E69B63F4-9D7F-ACA8-A947-43D46B69E902}"/>
          </ac:spMkLst>
        </pc:spChg>
        <pc:spChg chg="add del mod">
          <ac:chgData name="Martine Klovholt Siggerud" userId="41977762-9bf0-408d-9151-79aeb0aaf34b" providerId="ADAL" clId="{9B485C7C-1790-A74C-B967-A2F54A33E4F7}" dt="2022-09-22T10:01:14.064" v="2952" actId="700"/>
          <ac:spMkLst>
            <pc:docMk/>
            <pc:sldMk cId="1166060447" sldId="918"/>
            <ac:spMk id="14" creationId="{3506135E-9DA6-C375-AA4F-E25850A98044}"/>
          </ac:spMkLst>
        </pc:spChg>
        <pc:picChg chg="mod ord">
          <ac:chgData name="Martine Klovholt Siggerud" userId="41977762-9bf0-408d-9151-79aeb0aaf34b" providerId="ADAL" clId="{9B485C7C-1790-A74C-B967-A2F54A33E4F7}" dt="2022-09-22T11:23:25.720" v="3416" actId="1076"/>
          <ac:picMkLst>
            <pc:docMk/>
            <pc:sldMk cId="1166060447" sldId="918"/>
            <ac:picMk id="9" creationId="{E7BB2B90-F7F2-D649-B928-150937E69EED}"/>
          </ac:picMkLst>
        </pc:picChg>
      </pc:sldChg>
      <pc:sldChg chg="del">
        <pc:chgData name="Martine Klovholt Siggerud" userId="41977762-9bf0-408d-9151-79aeb0aaf34b" providerId="ADAL" clId="{9B485C7C-1790-A74C-B967-A2F54A33E4F7}" dt="2022-09-20T13:28:03.105" v="9" actId="2696"/>
        <pc:sldMkLst>
          <pc:docMk/>
          <pc:sldMk cId="4189511926" sldId="919"/>
        </pc:sldMkLst>
      </pc:sldChg>
      <pc:sldChg chg="addSp delSp modSp mod modClrScheme chgLayout">
        <pc:chgData name="Martine Klovholt Siggerud" userId="41977762-9bf0-408d-9151-79aeb0aaf34b" providerId="ADAL" clId="{9B485C7C-1790-A74C-B967-A2F54A33E4F7}" dt="2022-09-22T15:34:43.401" v="3450"/>
        <pc:sldMkLst>
          <pc:docMk/>
          <pc:sldMk cId="2068719948" sldId="920"/>
        </pc:sldMkLst>
        <pc:spChg chg="mod ord">
          <ac:chgData name="Martine Klovholt Siggerud" userId="41977762-9bf0-408d-9151-79aeb0aaf34b" providerId="ADAL" clId="{9B485C7C-1790-A74C-B967-A2F54A33E4F7}" dt="2022-09-22T15:34:30.067" v="3446" actId="700"/>
          <ac:spMkLst>
            <pc:docMk/>
            <pc:sldMk cId="2068719948" sldId="920"/>
            <ac:spMk id="2" creationId="{702400FB-1847-7041-B759-AD5EAD2C1A26}"/>
          </ac:spMkLst>
        </pc:spChg>
        <pc:spChg chg="add del mod">
          <ac:chgData name="Martine Klovholt Siggerud" userId="41977762-9bf0-408d-9151-79aeb0aaf34b" providerId="ADAL" clId="{9B485C7C-1790-A74C-B967-A2F54A33E4F7}" dt="2022-09-20T13:27:58.227" v="8" actId="478"/>
          <ac:spMkLst>
            <pc:docMk/>
            <pc:sldMk cId="2068719948" sldId="920"/>
            <ac:spMk id="3" creationId="{4F8C79A2-BAED-1F61-D862-D8FBCFAE2CBE}"/>
          </ac:spMkLst>
        </pc:spChg>
        <pc:spChg chg="mod ord">
          <ac:chgData name="Martine Klovholt Siggerud" userId="41977762-9bf0-408d-9151-79aeb0aaf34b" providerId="ADAL" clId="{9B485C7C-1790-A74C-B967-A2F54A33E4F7}" dt="2022-09-22T15:34:30.067" v="3446" actId="700"/>
          <ac:spMkLst>
            <pc:docMk/>
            <pc:sldMk cId="2068719948" sldId="920"/>
            <ac:spMk id="4" creationId="{E038A795-7017-0B43-BEB9-2B73F519078C}"/>
          </ac:spMkLst>
        </pc:spChg>
        <pc:spChg chg="add del mod ord">
          <ac:chgData name="Martine Klovholt Siggerud" userId="41977762-9bf0-408d-9151-79aeb0aaf34b" providerId="ADAL" clId="{9B485C7C-1790-A74C-B967-A2F54A33E4F7}" dt="2022-09-21T07:11:12.721" v="277" actId="700"/>
          <ac:spMkLst>
            <pc:docMk/>
            <pc:sldMk cId="2068719948" sldId="920"/>
            <ac:spMk id="5" creationId="{64713BB4-AEB1-55EC-5775-4BD2082452D8}"/>
          </ac:spMkLst>
        </pc:spChg>
        <pc:spChg chg="add del mod ord">
          <ac:chgData name="Martine Klovholt Siggerud" userId="41977762-9bf0-408d-9151-79aeb0aaf34b" providerId="ADAL" clId="{9B485C7C-1790-A74C-B967-A2F54A33E4F7}" dt="2022-09-21T07:11:12.721" v="277" actId="700"/>
          <ac:spMkLst>
            <pc:docMk/>
            <pc:sldMk cId="2068719948" sldId="920"/>
            <ac:spMk id="6" creationId="{2942E417-0416-C76F-01F5-A533A074C592}"/>
          </ac:spMkLst>
        </pc:spChg>
        <pc:spChg chg="add del mod">
          <ac:chgData name="Martine Klovholt Siggerud" userId="41977762-9bf0-408d-9151-79aeb0aaf34b" providerId="ADAL" clId="{9B485C7C-1790-A74C-B967-A2F54A33E4F7}" dt="2022-09-21T13:17:10.581" v="2170" actId="478"/>
          <ac:spMkLst>
            <pc:docMk/>
            <pc:sldMk cId="2068719948" sldId="920"/>
            <ac:spMk id="8" creationId="{938500D2-654B-8B72-842A-87748EC08B8C}"/>
          </ac:spMkLst>
        </pc:spChg>
        <pc:spChg chg="add del mod ord">
          <ac:chgData name="Martine Klovholt Siggerud" userId="41977762-9bf0-408d-9151-79aeb0aaf34b" providerId="ADAL" clId="{9B485C7C-1790-A74C-B967-A2F54A33E4F7}" dt="2022-09-22T10:02:06.173" v="2956" actId="700"/>
          <ac:spMkLst>
            <pc:docMk/>
            <pc:sldMk cId="2068719948" sldId="920"/>
            <ac:spMk id="9" creationId="{92B80D85-A022-B84F-EBCF-A0544EDC6066}"/>
          </ac:spMkLst>
        </pc:spChg>
        <pc:spChg chg="add del mod ord">
          <ac:chgData name="Martine Klovholt Siggerud" userId="41977762-9bf0-408d-9151-79aeb0aaf34b" providerId="ADAL" clId="{9B485C7C-1790-A74C-B967-A2F54A33E4F7}" dt="2022-09-22T10:02:06.173" v="2956" actId="700"/>
          <ac:spMkLst>
            <pc:docMk/>
            <pc:sldMk cId="2068719948" sldId="920"/>
            <ac:spMk id="10" creationId="{4588A5F8-0949-0010-C031-5676E791072D}"/>
          </ac:spMkLst>
        </pc:spChg>
        <pc:spChg chg="add del mod ord">
          <ac:chgData name="Martine Klovholt Siggerud" userId="41977762-9bf0-408d-9151-79aeb0aaf34b" providerId="ADAL" clId="{9B485C7C-1790-A74C-B967-A2F54A33E4F7}" dt="2022-09-22T10:02:06.173" v="2956" actId="700"/>
          <ac:spMkLst>
            <pc:docMk/>
            <pc:sldMk cId="2068719948" sldId="920"/>
            <ac:spMk id="11" creationId="{C31C479D-33E1-E338-AA64-6AB5130D89BA}"/>
          </ac:spMkLst>
        </pc:spChg>
        <pc:spChg chg="add del mod ord">
          <ac:chgData name="Martine Klovholt Siggerud" userId="41977762-9bf0-408d-9151-79aeb0aaf34b" providerId="ADAL" clId="{9B485C7C-1790-A74C-B967-A2F54A33E4F7}" dt="2022-09-22T10:02:08.693" v="2958" actId="700"/>
          <ac:spMkLst>
            <pc:docMk/>
            <pc:sldMk cId="2068719948" sldId="920"/>
            <ac:spMk id="12" creationId="{204216B8-0FB3-279A-B943-3F798257993A}"/>
          </ac:spMkLst>
        </pc:spChg>
        <pc:spChg chg="add del mod ord">
          <ac:chgData name="Martine Klovholt Siggerud" userId="41977762-9bf0-408d-9151-79aeb0aaf34b" providerId="ADAL" clId="{9B485C7C-1790-A74C-B967-A2F54A33E4F7}" dt="2022-09-22T10:02:08.693" v="2958" actId="700"/>
          <ac:spMkLst>
            <pc:docMk/>
            <pc:sldMk cId="2068719948" sldId="920"/>
            <ac:spMk id="13" creationId="{EB3FDE20-4079-D61F-BBC4-76B33285E3E0}"/>
          </ac:spMkLst>
        </pc:spChg>
        <pc:spChg chg="add del mod ord">
          <ac:chgData name="Martine Klovholt Siggerud" userId="41977762-9bf0-408d-9151-79aeb0aaf34b" providerId="ADAL" clId="{9B485C7C-1790-A74C-B967-A2F54A33E4F7}" dt="2022-09-22T10:03:57.836" v="2965" actId="700"/>
          <ac:spMkLst>
            <pc:docMk/>
            <pc:sldMk cId="2068719948" sldId="920"/>
            <ac:spMk id="14" creationId="{BB7E2136-4718-D384-AD8D-C3760E7059CC}"/>
          </ac:spMkLst>
        </pc:spChg>
        <pc:spChg chg="add del mod ord">
          <ac:chgData name="Martine Klovholt Siggerud" userId="41977762-9bf0-408d-9151-79aeb0aaf34b" providerId="ADAL" clId="{9B485C7C-1790-A74C-B967-A2F54A33E4F7}" dt="2022-09-22T10:03:57.836" v="2965" actId="700"/>
          <ac:spMkLst>
            <pc:docMk/>
            <pc:sldMk cId="2068719948" sldId="920"/>
            <ac:spMk id="15" creationId="{FA1348B1-62FA-A171-0AA0-605551A4157E}"/>
          </ac:spMkLst>
        </pc:spChg>
        <pc:spChg chg="add del mod ord">
          <ac:chgData name="Martine Klovholt Siggerud" userId="41977762-9bf0-408d-9151-79aeb0aaf34b" providerId="ADAL" clId="{9B485C7C-1790-A74C-B967-A2F54A33E4F7}" dt="2022-09-22T10:03:39.401" v="2964" actId="700"/>
          <ac:spMkLst>
            <pc:docMk/>
            <pc:sldMk cId="2068719948" sldId="920"/>
            <ac:spMk id="16" creationId="{DC4E9709-8193-5513-F0A3-C6E0F63D30A5}"/>
          </ac:spMkLst>
        </pc:spChg>
        <pc:spChg chg="mod ord">
          <ac:chgData name="Martine Klovholt Siggerud" userId="41977762-9bf0-408d-9151-79aeb0aaf34b" providerId="ADAL" clId="{9B485C7C-1790-A74C-B967-A2F54A33E4F7}" dt="2022-09-22T15:34:40.915" v="3449" actId="27636"/>
          <ac:spMkLst>
            <pc:docMk/>
            <pc:sldMk cId="2068719948" sldId="920"/>
            <ac:spMk id="17" creationId="{914D4E80-AA35-1548-92C0-6E11B85E052A}"/>
          </ac:spMkLst>
        </pc:spChg>
        <pc:spChg chg="add del mod ord">
          <ac:chgData name="Martine Klovholt Siggerud" userId="41977762-9bf0-408d-9151-79aeb0aaf34b" providerId="ADAL" clId="{9B485C7C-1790-A74C-B967-A2F54A33E4F7}" dt="2022-09-22T10:03:39.401" v="2964" actId="700"/>
          <ac:spMkLst>
            <pc:docMk/>
            <pc:sldMk cId="2068719948" sldId="920"/>
            <ac:spMk id="18" creationId="{DCCFCBA6-4268-836B-E9F9-F40A3FF0C92B}"/>
          </ac:spMkLst>
        </pc:spChg>
        <pc:spChg chg="add del mod ord">
          <ac:chgData name="Martine Klovholt Siggerud" userId="41977762-9bf0-408d-9151-79aeb0aaf34b" providerId="ADAL" clId="{9B485C7C-1790-A74C-B967-A2F54A33E4F7}" dt="2022-09-22T15:34:30.067" v="3446" actId="700"/>
          <ac:spMkLst>
            <pc:docMk/>
            <pc:sldMk cId="2068719948" sldId="920"/>
            <ac:spMk id="19" creationId="{8DC30519-32A4-D8CA-4F9E-84C457E8E119}"/>
          </ac:spMkLst>
        </pc:spChg>
        <pc:spChg chg="add del mod ord">
          <ac:chgData name="Martine Klovholt Siggerud" userId="41977762-9bf0-408d-9151-79aeb0aaf34b" providerId="ADAL" clId="{9B485C7C-1790-A74C-B967-A2F54A33E4F7}" dt="2022-09-22T15:34:30.067" v="3446" actId="700"/>
          <ac:spMkLst>
            <pc:docMk/>
            <pc:sldMk cId="2068719948" sldId="920"/>
            <ac:spMk id="20" creationId="{03701709-B9A8-2393-5924-9266362D5A66}"/>
          </ac:spMkLst>
        </pc:spChg>
        <pc:spChg chg="add mod ord">
          <ac:chgData name="Martine Klovholt Siggerud" userId="41977762-9bf0-408d-9151-79aeb0aaf34b" providerId="ADAL" clId="{9B485C7C-1790-A74C-B967-A2F54A33E4F7}" dt="2022-09-22T15:34:30.067" v="3446" actId="700"/>
          <ac:spMkLst>
            <pc:docMk/>
            <pc:sldMk cId="2068719948" sldId="920"/>
            <ac:spMk id="21" creationId="{B9337922-26CA-7DED-1F3B-1906B1474A67}"/>
          </ac:spMkLst>
        </pc:spChg>
        <pc:spChg chg="add del mod ord">
          <ac:chgData name="Martine Klovholt Siggerud" userId="41977762-9bf0-408d-9151-79aeb0aaf34b" providerId="ADAL" clId="{9B485C7C-1790-A74C-B967-A2F54A33E4F7}" dt="2022-09-22T10:01:34.842" v="2954" actId="700"/>
          <ac:spMkLst>
            <pc:docMk/>
            <pc:sldMk cId="2068719948" sldId="920"/>
            <ac:spMk id="22" creationId="{2A7A534C-5B3F-010F-3D1C-B68B23276A79}"/>
          </ac:spMkLst>
        </pc:spChg>
        <pc:spChg chg="add mod ord">
          <ac:chgData name="Martine Klovholt Siggerud" userId="41977762-9bf0-408d-9151-79aeb0aaf34b" providerId="ADAL" clId="{9B485C7C-1790-A74C-B967-A2F54A33E4F7}" dt="2022-09-22T15:34:43.401" v="3450"/>
          <ac:spMkLst>
            <pc:docMk/>
            <pc:sldMk cId="2068719948" sldId="920"/>
            <ac:spMk id="23" creationId="{A2370756-A0E2-47BD-9F85-1E019F21DCAB}"/>
          </ac:spMkLst>
        </pc:spChg>
        <pc:spChg chg="add mod ord">
          <ac:chgData name="Martine Klovholt Siggerud" userId="41977762-9bf0-408d-9151-79aeb0aaf34b" providerId="ADAL" clId="{9B485C7C-1790-A74C-B967-A2F54A33E4F7}" dt="2022-09-22T15:34:30.067" v="3446" actId="700"/>
          <ac:spMkLst>
            <pc:docMk/>
            <pc:sldMk cId="2068719948" sldId="920"/>
            <ac:spMk id="24" creationId="{40947802-AA70-5957-81E3-F5A25F7B529D}"/>
          </ac:spMkLst>
        </pc:spChg>
        <pc:picChg chg="mod">
          <ac:chgData name="Martine Klovholt Siggerud" userId="41977762-9bf0-408d-9151-79aeb0aaf34b" providerId="ADAL" clId="{9B485C7C-1790-A74C-B967-A2F54A33E4F7}" dt="2022-09-22T11:23:18.049" v="3415" actId="1076"/>
          <ac:picMkLst>
            <pc:docMk/>
            <pc:sldMk cId="2068719948" sldId="920"/>
            <ac:picMk id="7" creationId="{62ACC596-937E-574D-945A-91EE7D67143A}"/>
          </ac:picMkLst>
        </pc:picChg>
      </pc:sldChg>
      <pc:sldChg chg="del">
        <pc:chgData name="Martine Klovholt Siggerud" userId="41977762-9bf0-408d-9151-79aeb0aaf34b" providerId="ADAL" clId="{9B485C7C-1790-A74C-B967-A2F54A33E4F7}" dt="2022-09-20T13:28:04.464" v="10" actId="2696"/>
        <pc:sldMkLst>
          <pc:docMk/>
          <pc:sldMk cId="1541659023" sldId="924"/>
        </pc:sldMkLst>
      </pc:sldChg>
      <pc:sldChg chg="del">
        <pc:chgData name="Martine Klovholt Siggerud" userId="41977762-9bf0-408d-9151-79aeb0aaf34b" providerId="ADAL" clId="{9B485C7C-1790-A74C-B967-A2F54A33E4F7}" dt="2022-09-20T13:28:05.550" v="11" actId="2696"/>
        <pc:sldMkLst>
          <pc:docMk/>
          <pc:sldMk cId="1306734182" sldId="925"/>
        </pc:sldMkLst>
      </pc:sldChg>
      <pc:sldChg chg="del">
        <pc:chgData name="Martine Klovholt Siggerud" userId="41977762-9bf0-408d-9151-79aeb0aaf34b" providerId="ADAL" clId="{9B485C7C-1790-A74C-B967-A2F54A33E4F7}" dt="2022-09-20T13:28:10.591" v="12" actId="2696"/>
        <pc:sldMkLst>
          <pc:docMk/>
          <pc:sldMk cId="327862325" sldId="929"/>
        </pc:sldMkLst>
      </pc:sldChg>
      <pc:sldChg chg="del">
        <pc:chgData name="Martine Klovholt Siggerud" userId="41977762-9bf0-408d-9151-79aeb0aaf34b" providerId="ADAL" clId="{9B485C7C-1790-A74C-B967-A2F54A33E4F7}" dt="2022-09-20T13:28:12.778" v="13" actId="2696"/>
        <pc:sldMkLst>
          <pc:docMk/>
          <pc:sldMk cId="3470592477" sldId="931"/>
        </pc:sldMkLst>
      </pc:sldChg>
      <pc:sldChg chg="addSp delSp modSp mod">
        <pc:chgData name="Martine Klovholt Siggerud" userId="41977762-9bf0-408d-9151-79aeb0aaf34b" providerId="ADAL" clId="{9B485C7C-1790-A74C-B967-A2F54A33E4F7}" dt="2022-09-22T11:17:52.155" v="3408" actId="20577"/>
        <pc:sldMkLst>
          <pc:docMk/>
          <pc:sldMk cId="1327756107" sldId="932"/>
        </pc:sldMkLst>
        <pc:spChg chg="add mod">
          <ac:chgData name="Martine Klovholt Siggerud" userId="41977762-9bf0-408d-9151-79aeb0aaf34b" providerId="ADAL" clId="{9B485C7C-1790-A74C-B967-A2F54A33E4F7}" dt="2022-09-22T11:17:52.155" v="3408" actId="20577"/>
          <ac:spMkLst>
            <pc:docMk/>
            <pc:sldMk cId="1327756107" sldId="932"/>
            <ac:spMk id="3" creationId="{ACA375B5-5E2F-E884-A77A-0586E0350FE2}"/>
          </ac:spMkLst>
        </pc:spChg>
        <pc:spChg chg="add del mod">
          <ac:chgData name="Martine Klovholt Siggerud" userId="41977762-9bf0-408d-9151-79aeb0aaf34b" providerId="ADAL" clId="{9B485C7C-1790-A74C-B967-A2F54A33E4F7}" dt="2022-09-22T09:55:59.930" v="2902" actId="478"/>
          <ac:spMkLst>
            <pc:docMk/>
            <pc:sldMk cId="1327756107" sldId="932"/>
            <ac:spMk id="3" creationId="{BBC745F4-7E0D-20A3-3103-2940DA2EFF86}"/>
          </ac:spMkLst>
        </pc:spChg>
        <pc:spChg chg="del mod">
          <ac:chgData name="Martine Klovholt Siggerud" userId="41977762-9bf0-408d-9151-79aeb0aaf34b" providerId="ADAL" clId="{9B485C7C-1790-A74C-B967-A2F54A33E4F7}" dt="2022-09-22T11:17:46.634" v="3406" actId="478"/>
          <ac:spMkLst>
            <pc:docMk/>
            <pc:sldMk cId="1327756107" sldId="932"/>
            <ac:spMk id="5" creationId="{4AA325A2-3A43-7C70-796B-7BFAA113E2C1}"/>
          </ac:spMkLst>
        </pc:spChg>
        <pc:spChg chg="add del mod">
          <ac:chgData name="Martine Klovholt Siggerud" userId="41977762-9bf0-408d-9151-79aeb0aaf34b" providerId="ADAL" clId="{9B485C7C-1790-A74C-B967-A2F54A33E4F7}" dt="2022-09-22T09:55:58.273" v="2901" actId="478"/>
          <ac:spMkLst>
            <pc:docMk/>
            <pc:sldMk cId="1327756107" sldId="932"/>
            <ac:spMk id="6" creationId="{5EDA2CF0-FDF6-E186-E54B-66F5EEAF5A80}"/>
          </ac:spMkLst>
        </pc:spChg>
        <pc:spChg chg="del mod">
          <ac:chgData name="Martine Klovholt Siggerud" userId="41977762-9bf0-408d-9151-79aeb0aaf34b" providerId="ADAL" clId="{9B485C7C-1790-A74C-B967-A2F54A33E4F7}" dt="2022-09-22T09:54:56.822" v="2893" actId="478"/>
          <ac:spMkLst>
            <pc:docMk/>
            <pc:sldMk cId="1327756107" sldId="932"/>
            <ac:spMk id="8" creationId="{EC5E6C72-EBA4-1BE0-8174-6904CE2C7B3B}"/>
          </ac:spMkLst>
        </pc:spChg>
        <pc:spChg chg="add del">
          <ac:chgData name="Martine Klovholt Siggerud" userId="41977762-9bf0-408d-9151-79aeb0aaf34b" providerId="ADAL" clId="{9B485C7C-1790-A74C-B967-A2F54A33E4F7}" dt="2022-09-22T09:56:09.260" v="2904" actId="478"/>
          <ac:spMkLst>
            <pc:docMk/>
            <pc:sldMk cId="1327756107" sldId="932"/>
            <ac:spMk id="9" creationId="{BFD7E097-CF2F-F577-56FF-AB9DE92EBC9D}"/>
          </ac:spMkLst>
        </pc:spChg>
        <pc:spChg chg="add del">
          <ac:chgData name="Martine Klovholt Siggerud" userId="41977762-9bf0-408d-9151-79aeb0aaf34b" providerId="ADAL" clId="{9B485C7C-1790-A74C-B967-A2F54A33E4F7}" dt="2022-09-22T09:56:35.593" v="2906" actId="478"/>
          <ac:spMkLst>
            <pc:docMk/>
            <pc:sldMk cId="1327756107" sldId="932"/>
            <ac:spMk id="11" creationId="{534C932B-D817-84AC-86C5-99F17E1A66C5}"/>
          </ac:spMkLst>
        </pc:spChg>
        <pc:spChg chg="add del mod">
          <ac:chgData name="Martine Klovholt Siggerud" userId="41977762-9bf0-408d-9151-79aeb0aaf34b" providerId="ADAL" clId="{9B485C7C-1790-A74C-B967-A2F54A33E4F7}" dt="2022-09-22T09:57:15.633" v="2908"/>
          <ac:spMkLst>
            <pc:docMk/>
            <pc:sldMk cId="1327756107" sldId="932"/>
            <ac:spMk id="12" creationId="{37DF719F-7C78-BA85-332E-7C444E1B7273}"/>
          </ac:spMkLst>
        </pc:spChg>
        <pc:spChg chg="add del mod">
          <ac:chgData name="Martine Klovholt Siggerud" userId="41977762-9bf0-408d-9151-79aeb0aaf34b" providerId="ADAL" clId="{9B485C7C-1790-A74C-B967-A2F54A33E4F7}" dt="2022-09-22T09:57:15.633" v="2908"/>
          <ac:spMkLst>
            <pc:docMk/>
            <pc:sldMk cId="1327756107" sldId="932"/>
            <ac:spMk id="13" creationId="{5B1707B9-B4EB-0861-38A3-C65EB7B226F5}"/>
          </ac:spMkLst>
        </pc:spChg>
        <pc:spChg chg="add del mod">
          <ac:chgData name="Martine Klovholt Siggerud" userId="41977762-9bf0-408d-9151-79aeb0aaf34b" providerId="ADAL" clId="{9B485C7C-1790-A74C-B967-A2F54A33E4F7}" dt="2022-09-22T09:58:21.682" v="2920" actId="478"/>
          <ac:spMkLst>
            <pc:docMk/>
            <pc:sldMk cId="1327756107" sldId="932"/>
            <ac:spMk id="14" creationId="{22728279-0A84-7204-0A6C-02B206BEBD39}"/>
          </ac:spMkLst>
        </pc:spChg>
        <pc:spChg chg="add mod">
          <ac:chgData name="Martine Klovholt Siggerud" userId="41977762-9bf0-408d-9151-79aeb0aaf34b" providerId="ADAL" clId="{9B485C7C-1790-A74C-B967-A2F54A33E4F7}" dt="2022-09-22T11:15:39.695" v="3395" actId="1076"/>
          <ac:spMkLst>
            <pc:docMk/>
            <pc:sldMk cId="1327756107" sldId="932"/>
            <ac:spMk id="15" creationId="{6822E607-69E1-9604-3738-E9382877187D}"/>
          </ac:spMkLst>
        </pc:spChg>
        <pc:spChg chg="add del mod">
          <ac:chgData name="Martine Klovholt Siggerud" userId="41977762-9bf0-408d-9151-79aeb0aaf34b" providerId="ADAL" clId="{9B485C7C-1790-A74C-B967-A2F54A33E4F7}" dt="2022-09-22T09:58:21.682" v="2920" actId="478"/>
          <ac:spMkLst>
            <pc:docMk/>
            <pc:sldMk cId="1327756107" sldId="932"/>
            <ac:spMk id="16" creationId="{F58891AC-B58B-1423-A4F9-F916394FFF75}"/>
          </ac:spMkLst>
        </pc:spChg>
        <pc:spChg chg="add mod">
          <ac:chgData name="Martine Klovholt Siggerud" userId="41977762-9bf0-408d-9151-79aeb0aaf34b" providerId="ADAL" clId="{9B485C7C-1790-A74C-B967-A2F54A33E4F7}" dt="2022-09-22T09:58:54.105" v="2926" actId="164"/>
          <ac:spMkLst>
            <pc:docMk/>
            <pc:sldMk cId="1327756107" sldId="932"/>
            <ac:spMk id="17" creationId="{71A8AB82-27C6-B79E-CA07-C1C3143999B5}"/>
          </ac:spMkLst>
        </pc:spChg>
        <pc:spChg chg="add del mod">
          <ac:chgData name="Martine Klovholt Siggerud" userId="41977762-9bf0-408d-9151-79aeb0aaf34b" providerId="ADAL" clId="{9B485C7C-1790-A74C-B967-A2F54A33E4F7}" dt="2022-09-22T09:58:21.682" v="2920" actId="478"/>
          <ac:spMkLst>
            <pc:docMk/>
            <pc:sldMk cId="1327756107" sldId="932"/>
            <ac:spMk id="18" creationId="{41336B71-3910-0F9C-A78A-CC100D20ED4E}"/>
          </ac:spMkLst>
        </pc:spChg>
        <pc:spChg chg="mod">
          <ac:chgData name="Martine Klovholt Siggerud" userId="41977762-9bf0-408d-9151-79aeb0aaf34b" providerId="ADAL" clId="{9B485C7C-1790-A74C-B967-A2F54A33E4F7}" dt="2022-09-22T10:40:52.932" v="3289" actId="1076"/>
          <ac:spMkLst>
            <pc:docMk/>
            <pc:sldMk cId="1327756107" sldId="932"/>
            <ac:spMk id="19" creationId="{6AAB0B84-CA3C-4E0B-1BDD-E531E1191A26}"/>
          </ac:spMkLst>
        </pc:spChg>
        <pc:spChg chg="mod">
          <ac:chgData name="Martine Klovholt Siggerud" userId="41977762-9bf0-408d-9151-79aeb0aaf34b" providerId="ADAL" clId="{9B485C7C-1790-A74C-B967-A2F54A33E4F7}" dt="2022-09-22T10:40:52.932" v="3289" actId="1076"/>
          <ac:spMkLst>
            <pc:docMk/>
            <pc:sldMk cId="1327756107" sldId="932"/>
            <ac:spMk id="20" creationId="{CF0EC921-9035-BDDB-CA10-36BE3E7EB684}"/>
          </ac:spMkLst>
        </pc:spChg>
        <pc:spChg chg="mod">
          <ac:chgData name="Martine Klovholt Siggerud" userId="41977762-9bf0-408d-9151-79aeb0aaf34b" providerId="ADAL" clId="{9B485C7C-1790-A74C-B967-A2F54A33E4F7}" dt="2022-09-22T10:40:52.932" v="3289" actId="1076"/>
          <ac:spMkLst>
            <pc:docMk/>
            <pc:sldMk cId="1327756107" sldId="932"/>
            <ac:spMk id="21" creationId="{29A45B0E-11F6-9068-FF62-B5CAF4DFD63D}"/>
          </ac:spMkLst>
        </pc:spChg>
        <pc:spChg chg="mod">
          <ac:chgData name="Martine Klovholt Siggerud" userId="41977762-9bf0-408d-9151-79aeb0aaf34b" providerId="ADAL" clId="{9B485C7C-1790-A74C-B967-A2F54A33E4F7}" dt="2022-09-22T10:40:52.932" v="3289" actId="1076"/>
          <ac:spMkLst>
            <pc:docMk/>
            <pc:sldMk cId="1327756107" sldId="932"/>
            <ac:spMk id="22" creationId="{8E271870-10AE-EF77-04A5-24C202B67E14}"/>
          </ac:spMkLst>
        </pc:spChg>
        <pc:spChg chg="del mod">
          <ac:chgData name="Martine Klovholt Siggerud" userId="41977762-9bf0-408d-9151-79aeb0aaf34b" providerId="ADAL" clId="{9B485C7C-1790-A74C-B967-A2F54A33E4F7}" dt="2022-09-22T09:54:56.822" v="2893" actId="478"/>
          <ac:spMkLst>
            <pc:docMk/>
            <pc:sldMk cId="1327756107" sldId="932"/>
            <ac:spMk id="23" creationId="{03C797FE-E410-647E-87DC-CBA6EB73477D}"/>
          </ac:spMkLst>
        </pc:spChg>
        <pc:spChg chg="del mod">
          <ac:chgData name="Martine Klovholt Siggerud" userId="41977762-9bf0-408d-9151-79aeb0aaf34b" providerId="ADAL" clId="{9B485C7C-1790-A74C-B967-A2F54A33E4F7}" dt="2022-09-22T09:54:56.822" v="2893" actId="478"/>
          <ac:spMkLst>
            <pc:docMk/>
            <pc:sldMk cId="1327756107" sldId="932"/>
            <ac:spMk id="24" creationId="{D11CB96E-DBEE-A497-FD13-5C13E8765E75}"/>
          </ac:spMkLst>
        </pc:spChg>
        <pc:spChg chg="del mod">
          <ac:chgData name="Martine Klovholt Siggerud" userId="41977762-9bf0-408d-9151-79aeb0aaf34b" providerId="ADAL" clId="{9B485C7C-1790-A74C-B967-A2F54A33E4F7}" dt="2022-09-22T09:54:56.822" v="2893" actId="478"/>
          <ac:spMkLst>
            <pc:docMk/>
            <pc:sldMk cId="1327756107" sldId="932"/>
            <ac:spMk id="25" creationId="{F643D25F-C8ED-058A-F828-A676CB6FD965}"/>
          </ac:spMkLst>
        </pc:spChg>
        <pc:spChg chg="add mod">
          <ac:chgData name="Martine Klovholt Siggerud" userId="41977762-9bf0-408d-9151-79aeb0aaf34b" providerId="ADAL" clId="{9B485C7C-1790-A74C-B967-A2F54A33E4F7}" dt="2022-09-22T09:58:54.105" v="2926" actId="164"/>
          <ac:spMkLst>
            <pc:docMk/>
            <pc:sldMk cId="1327756107" sldId="932"/>
            <ac:spMk id="26" creationId="{9894197E-F55D-512D-5FB8-1B4CDC56B5C8}"/>
          </ac:spMkLst>
        </pc:spChg>
        <pc:spChg chg="add mod">
          <ac:chgData name="Martine Klovholt Siggerud" userId="41977762-9bf0-408d-9151-79aeb0aaf34b" providerId="ADAL" clId="{9B485C7C-1790-A74C-B967-A2F54A33E4F7}" dt="2022-09-22T09:58:54.105" v="2926" actId="164"/>
          <ac:spMkLst>
            <pc:docMk/>
            <pc:sldMk cId="1327756107" sldId="932"/>
            <ac:spMk id="28" creationId="{F5705270-7AF7-8244-2036-2D036BAF6D5A}"/>
          </ac:spMkLst>
        </pc:spChg>
        <pc:spChg chg="add mod">
          <ac:chgData name="Martine Klovholt Siggerud" userId="41977762-9bf0-408d-9151-79aeb0aaf34b" providerId="ADAL" clId="{9B485C7C-1790-A74C-B967-A2F54A33E4F7}" dt="2022-09-22T11:14:09.912" v="3394" actId="1035"/>
          <ac:spMkLst>
            <pc:docMk/>
            <pc:sldMk cId="1327756107" sldId="932"/>
            <ac:spMk id="31" creationId="{DAAE6ACD-67D0-589F-5C51-57BAB8C470A0}"/>
          </ac:spMkLst>
        </pc:spChg>
        <pc:spChg chg="add mod">
          <ac:chgData name="Martine Klovholt Siggerud" userId="41977762-9bf0-408d-9151-79aeb0aaf34b" providerId="ADAL" clId="{9B485C7C-1790-A74C-B967-A2F54A33E4F7}" dt="2022-09-22T09:58:54.105" v="2926" actId="164"/>
          <ac:spMkLst>
            <pc:docMk/>
            <pc:sldMk cId="1327756107" sldId="932"/>
            <ac:spMk id="32" creationId="{BE0EF0EC-AE1C-B700-9183-A4F86EAE68ED}"/>
          </ac:spMkLst>
        </pc:spChg>
        <pc:spChg chg="add mod">
          <ac:chgData name="Martine Klovholt Siggerud" userId="41977762-9bf0-408d-9151-79aeb0aaf34b" providerId="ADAL" clId="{9B485C7C-1790-A74C-B967-A2F54A33E4F7}" dt="2022-09-22T09:58:54.105" v="2926" actId="164"/>
          <ac:spMkLst>
            <pc:docMk/>
            <pc:sldMk cId="1327756107" sldId="932"/>
            <ac:spMk id="33" creationId="{C00487F9-00AE-2AB4-9935-3DF695156314}"/>
          </ac:spMkLst>
        </pc:spChg>
        <pc:spChg chg="add del mod">
          <ac:chgData name="Martine Klovholt Siggerud" userId="41977762-9bf0-408d-9151-79aeb0aaf34b" providerId="ADAL" clId="{9B485C7C-1790-A74C-B967-A2F54A33E4F7}" dt="2022-09-22T09:58:40.749" v="2925" actId="478"/>
          <ac:spMkLst>
            <pc:docMk/>
            <pc:sldMk cId="1327756107" sldId="932"/>
            <ac:spMk id="34" creationId="{03B25D43-0631-25F5-570D-9EFCE8214564}"/>
          </ac:spMkLst>
        </pc:spChg>
        <pc:grpChg chg="add mod">
          <ac:chgData name="Martine Klovholt Siggerud" userId="41977762-9bf0-408d-9151-79aeb0aaf34b" providerId="ADAL" clId="{9B485C7C-1790-A74C-B967-A2F54A33E4F7}" dt="2022-09-22T11:12:45.986" v="3393" actId="14100"/>
          <ac:grpSpMkLst>
            <pc:docMk/>
            <pc:sldMk cId="1327756107" sldId="932"/>
            <ac:grpSpMk id="35" creationId="{BAF6B7AA-20FB-5048-3ADA-700008B41E7A}"/>
          </ac:grpSpMkLst>
        </pc:grpChg>
        <pc:cxnChg chg="del mod">
          <ac:chgData name="Martine Klovholt Siggerud" userId="41977762-9bf0-408d-9151-79aeb0aaf34b" providerId="ADAL" clId="{9B485C7C-1790-A74C-B967-A2F54A33E4F7}" dt="2022-09-22T09:55:00.311" v="2894" actId="478"/>
          <ac:cxnSpMkLst>
            <pc:docMk/>
            <pc:sldMk cId="1327756107" sldId="932"/>
            <ac:cxnSpMk id="27" creationId="{7946FE3C-8D1C-6346-915B-E829472DFE1F}"/>
          </ac:cxnSpMkLst>
        </pc:cxnChg>
        <pc:cxnChg chg="del mod">
          <ac:chgData name="Martine Klovholt Siggerud" userId="41977762-9bf0-408d-9151-79aeb0aaf34b" providerId="ADAL" clId="{9B485C7C-1790-A74C-B967-A2F54A33E4F7}" dt="2022-09-22T09:55:00.311" v="2894" actId="478"/>
          <ac:cxnSpMkLst>
            <pc:docMk/>
            <pc:sldMk cId="1327756107" sldId="932"/>
            <ac:cxnSpMk id="29" creationId="{2C4D8F30-8937-D75C-12DE-31869A7522E5}"/>
          </ac:cxnSpMkLst>
        </pc:cxnChg>
        <pc:cxnChg chg="del mod">
          <ac:chgData name="Martine Klovholt Siggerud" userId="41977762-9bf0-408d-9151-79aeb0aaf34b" providerId="ADAL" clId="{9B485C7C-1790-A74C-B967-A2F54A33E4F7}" dt="2022-09-22T09:55:00.311" v="2894" actId="478"/>
          <ac:cxnSpMkLst>
            <pc:docMk/>
            <pc:sldMk cId="1327756107" sldId="932"/>
            <ac:cxnSpMk id="30" creationId="{ABD75BAD-D94A-1AF2-C132-F54D54CCB0F3}"/>
          </ac:cxnSpMkLst>
        </pc:cxnChg>
      </pc:sldChg>
      <pc:sldChg chg="addSp delSp modSp mod modClrScheme chgLayout">
        <pc:chgData name="Martine Klovholt Siggerud" userId="41977762-9bf0-408d-9151-79aeb0aaf34b" providerId="ADAL" clId="{9B485C7C-1790-A74C-B967-A2F54A33E4F7}" dt="2022-09-22T11:54:16.487" v="3445" actId="14100"/>
        <pc:sldMkLst>
          <pc:docMk/>
          <pc:sldMk cId="2475961248" sldId="933"/>
        </pc:sldMkLst>
        <pc:spChg chg="mod">
          <ac:chgData name="Martine Klovholt Siggerud" userId="41977762-9bf0-408d-9151-79aeb0aaf34b" providerId="ADAL" clId="{9B485C7C-1790-A74C-B967-A2F54A33E4F7}" dt="2022-09-22T11:28:15.387" v="3421" actId="255"/>
          <ac:spMkLst>
            <pc:docMk/>
            <pc:sldMk cId="2475961248" sldId="933"/>
            <ac:spMk id="2" creationId="{55771470-26D0-E738-869E-79E723AFC525}"/>
          </ac:spMkLst>
        </pc:spChg>
        <pc:spChg chg="add mod">
          <ac:chgData name="Martine Klovholt Siggerud" userId="41977762-9bf0-408d-9151-79aeb0aaf34b" providerId="ADAL" clId="{9B485C7C-1790-A74C-B967-A2F54A33E4F7}" dt="2022-09-22T10:47:27.074" v="3354" actId="1076"/>
          <ac:spMkLst>
            <pc:docMk/>
            <pc:sldMk cId="2475961248" sldId="933"/>
            <ac:spMk id="3" creationId="{8E82F1DF-1285-A251-A7A2-B45D63383C3C}"/>
          </ac:spMkLst>
        </pc:spChg>
        <pc:spChg chg="del">
          <ac:chgData name="Martine Klovholt Siggerud" userId="41977762-9bf0-408d-9151-79aeb0aaf34b" providerId="ADAL" clId="{9B485C7C-1790-A74C-B967-A2F54A33E4F7}" dt="2022-09-21T07:10:31.824" v="273" actId="26606"/>
          <ac:spMkLst>
            <pc:docMk/>
            <pc:sldMk cId="2475961248" sldId="933"/>
            <ac:spMk id="4" creationId="{B0A5FCD8-A256-66C7-8EF8-AFCAE9C5A2EC}"/>
          </ac:spMkLst>
        </pc:spChg>
        <pc:spChg chg="add mod">
          <ac:chgData name="Martine Klovholt Siggerud" userId="41977762-9bf0-408d-9151-79aeb0aaf34b" providerId="ADAL" clId="{9B485C7C-1790-A74C-B967-A2F54A33E4F7}" dt="2022-09-22T10:47:27.074" v="3354" actId="1076"/>
          <ac:spMkLst>
            <pc:docMk/>
            <pc:sldMk cId="2475961248" sldId="933"/>
            <ac:spMk id="4" creationId="{E2DABB4E-DB9F-3B52-C836-E52E5A96A8FD}"/>
          </ac:spMkLst>
        </pc:spChg>
        <pc:spChg chg="mod">
          <ac:chgData name="Martine Klovholt Siggerud" userId="41977762-9bf0-408d-9151-79aeb0aaf34b" providerId="ADAL" clId="{9B485C7C-1790-A74C-B967-A2F54A33E4F7}" dt="2022-09-21T07:10:31.824" v="273" actId="26606"/>
          <ac:spMkLst>
            <pc:docMk/>
            <pc:sldMk cId="2475961248" sldId="933"/>
            <ac:spMk id="5" creationId="{4AA325A2-3A43-7C70-796B-7BFAA113E2C1}"/>
          </ac:spMkLst>
        </pc:spChg>
        <pc:spChg chg="add mod">
          <ac:chgData name="Martine Klovholt Siggerud" userId="41977762-9bf0-408d-9151-79aeb0aaf34b" providerId="ADAL" clId="{9B485C7C-1790-A74C-B967-A2F54A33E4F7}" dt="2022-09-22T11:08:58.856" v="3375" actId="1076"/>
          <ac:spMkLst>
            <pc:docMk/>
            <pc:sldMk cId="2475961248" sldId="933"/>
            <ac:spMk id="6" creationId="{50E21542-D31F-ABD0-3D5F-227D1BCF6ADE}"/>
          </ac:spMkLst>
        </pc:spChg>
        <pc:spChg chg="add mod">
          <ac:chgData name="Martine Klovholt Siggerud" userId="41977762-9bf0-408d-9151-79aeb0aaf34b" providerId="ADAL" clId="{9B485C7C-1790-A74C-B967-A2F54A33E4F7}" dt="2022-09-22T10:47:32.982" v="3355" actId="1076"/>
          <ac:spMkLst>
            <pc:docMk/>
            <pc:sldMk cId="2475961248" sldId="933"/>
            <ac:spMk id="7" creationId="{DE6870EF-9E16-7BBF-B0D4-1DAC9AE00A23}"/>
          </ac:spMkLst>
        </pc:spChg>
        <pc:spChg chg="add del mod">
          <ac:chgData name="Martine Klovholt Siggerud" userId="41977762-9bf0-408d-9151-79aeb0aaf34b" providerId="ADAL" clId="{9B485C7C-1790-A74C-B967-A2F54A33E4F7}" dt="2022-09-22T10:21:33.960" v="3094" actId="478"/>
          <ac:spMkLst>
            <pc:docMk/>
            <pc:sldMk cId="2475961248" sldId="933"/>
            <ac:spMk id="7" creationId="{EE77FB2E-E239-BF23-22CA-EB208E9FCA32}"/>
          </ac:spMkLst>
        </pc:spChg>
        <pc:spChg chg="add mod">
          <ac:chgData name="Martine Klovholt Siggerud" userId="41977762-9bf0-408d-9151-79aeb0aaf34b" providerId="ADAL" clId="{9B485C7C-1790-A74C-B967-A2F54A33E4F7}" dt="2022-09-22T11:09:07.888" v="3376" actId="14100"/>
          <ac:spMkLst>
            <pc:docMk/>
            <pc:sldMk cId="2475961248" sldId="933"/>
            <ac:spMk id="8" creationId="{AC2C0D74-0FC0-5647-597E-6B33185C369D}"/>
          </ac:spMkLst>
        </pc:spChg>
        <pc:spChg chg="add mod">
          <ac:chgData name="Martine Klovholt Siggerud" userId="41977762-9bf0-408d-9151-79aeb0aaf34b" providerId="ADAL" clId="{9B485C7C-1790-A74C-B967-A2F54A33E4F7}" dt="2022-09-22T10:21:13.435" v="3083" actId="167"/>
          <ac:spMkLst>
            <pc:docMk/>
            <pc:sldMk cId="2475961248" sldId="933"/>
            <ac:spMk id="9" creationId="{4FB7840F-E439-65BD-8D43-1694FBE275F8}"/>
          </ac:spMkLst>
        </pc:spChg>
        <pc:spChg chg="add mod">
          <ac:chgData name="Martine Klovholt Siggerud" userId="41977762-9bf0-408d-9151-79aeb0aaf34b" providerId="ADAL" clId="{9B485C7C-1790-A74C-B967-A2F54A33E4F7}" dt="2022-09-22T10:50:21.169" v="3370" actId="14100"/>
          <ac:spMkLst>
            <pc:docMk/>
            <pc:sldMk cId="2475961248" sldId="933"/>
            <ac:spMk id="10" creationId="{5C6ED975-B6C7-9EF2-0936-E1193CB1CF72}"/>
          </ac:spMkLst>
        </pc:spChg>
        <pc:spChg chg="add del mod">
          <ac:chgData name="Martine Klovholt Siggerud" userId="41977762-9bf0-408d-9151-79aeb0aaf34b" providerId="ADAL" clId="{9B485C7C-1790-A74C-B967-A2F54A33E4F7}" dt="2022-09-22T06:47:36.180" v="2239" actId="478"/>
          <ac:spMkLst>
            <pc:docMk/>
            <pc:sldMk cId="2475961248" sldId="933"/>
            <ac:spMk id="11" creationId="{48C1330B-7EB3-9F37-9ED2-302DB2682D9A}"/>
          </ac:spMkLst>
        </pc:spChg>
        <pc:spChg chg="add mod">
          <ac:chgData name="Martine Klovholt Siggerud" userId="41977762-9bf0-408d-9151-79aeb0aaf34b" providerId="ADAL" clId="{9B485C7C-1790-A74C-B967-A2F54A33E4F7}" dt="2022-09-22T10:47:32.982" v="3355" actId="1076"/>
          <ac:spMkLst>
            <pc:docMk/>
            <pc:sldMk cId="2475961248" sldId="933"/>
            <ac:spMk id="11" creationId="{A062C508-29C6-0E80-4641-0D57C5B1A5D0}"/>
          </ac:spMkLst>
        </pc:spChg>
        <pc:spChg chg="add del mod">
          <ac:chgData name="Martine Klovholt Siggerud" userId="41977762-9bf0-408d-9151-79aeb0aaf34b" providerId="ADAL" clId="{9B485C7C-1790-A74C-B967-A2F54A33E4F7}" dt="2022-09-22T10:21:16.325" v="3084" actId="478"/>
          <ac:spMkLst>
            <pc:docMk/>
            <pc:sldMk cId="2475961248" sldId="933"/>
            <ac:spMk id="12" creationId="{AB3D34D0-B0E8-4ECA-E7CA-EDE412A1475A}"/>
          </ac:spMkLst>
        </pc:spChg>
        <pc:spChg chg="add del mod">
          <ac:chgData name="Martine Klovholt Siggerud" userId="41977762-9bf0-408d-9151-79aeb0aaf34b" providerId="ADAL" clId="{9B485C7C-1790-A74C-B967-A2F54A33E4F7}" dt="2022-09-22T06:47:58.023" v="2244" actId="478"/>
          <ac:spMkLst>
            <pc:docMk/>
            <pc:sldMk cId="2475961248" sldId="933"/>
            <ac:spMk id="13" creationId="{86D71782-5502-991A-7FCE-CE38D205C35C}"/>
          </ac:spMkLst>
        </pc:spChg>
        <pc:spChg chg="add mod">
          <ac:chgData name="Martine Klovholt Siggerud" userId="41977762-9bf0-408d-9151-79aeb0aaf34b" providerId="ADAL" clId="{9B485C7C-1790-A74C-B967-A2F54A33E4F7}" dt="2022-09-22T10:22:28.722" v="3111" actId="1076"/>
          <ac:spMkLst>
            <pc:docMk/>
            <pc:sldMk cId="2475961248" sldId="933"/>
            <ac:spMk id="14" creationId="{2844763E-0B79-B709-FE67-6D453B0AA668}"/>
          </ac:spMkLst>
        </pc:spChg>
        <pc:spChg chg="add mod">
          <ac:chgData name="Martine Klovholt Siggerud" userId="41977762-9bf0-408d-9151-79aeb0aaf34b" providerId="ADAL" clId="{9B485C7C-1790-A74C-B967-A2F54A33E4F7}" dt="2022-09-22T10:19:55.612" v="3060" actId="14100"/>
          <ac:spMkLst>
            <pc:docMk/>
            <pc:sldMk cId="2475961248" sldId="933"/>
            <ac:spMk id="15" creationId="{56188F92-6662-11C5-C91E-B4AF094FD5F0}"/>
          </ac:spMkLst>
        </pc:spChg>
        <pc:spChg chg="add mod">
          <ac:chgData name="Martine Klovholt Siggerud" userId="41977762-9bf0-408d-9151-79aeb0aaf34b" providerId="ADAL" clId="{9B485C7C-1790-A74C-B967-A2F54A33E4F7}" dt="2022-09-22T10:25:23.905" v="3130" actId="404"/>
          <ac:spMkLst>
            <pc:docMk/>
            <pc:sldMk cId="2475961248" sldId="933"/>
            <ac:spMk id="16" creationId="{B73584A4-D322-4C53-0A19-F16B5E8F7851}"/>
          </ac:spMkLst>
        </pc:spChg>
        <pc:spChg chg="add del mod">
          <ac:chgData name="Martine Klovholt Siggerud" userId="41977762-9bf0-408d-9151-79aeb0aaf34b" providerId="ADAL" clId="{9B485C7C-1790-A74C-B967-A2F54A33E4F7}" dt="2022-09-22T10:20:08.660" v="3065" actId="478"/>
          <ac:spMkLst>
            <pc:docMk/>
            <pc:sldMk cId="2475961248" sldId="933"/>
            <ac:spMk id="17" creationId="{FF56C246-4302-09BE-F05F-097DF7B31CAB}"/>
          </ac:spMkLst>
        </pc:spChg>
        <pc:spChg chg="add del mod">
          <ac:chgData name="Martine Klovholt Siggerud" userId="41977762-9bf0-408d-9151-79aeb0aaf34b" providerId="ADAL" clId="{9B485C7C-1790-A74C-B967-A2F54A33E4F7}" dt="2022-09-22T10:20:07.402" v="3064" actId="478"/>
          <ac:spMkLst>
            <pc:docMk/>
            <pc:sldMk cId="2475961248" sldId="933"/>
            <ac:spMk id="18" creationId="{3622A743-A214-586E-24DF-CEAF9D4D7819}"/>
          </ac:spMkLst>
        </pc:spChg>
        <pc:spChg chg="add mod">
          <ac:chgData name="Martine Klovholt Siggerud" userId="41977762-9bf0-408d-9151-79aeb0aaf34b" providerId="ADAL" clId="{9B485C7C-1790-A74C-B967-A2F54A33E4F7}" dt="2022-09-22T10:26:44.380" v="3138" actId="14100"/>
          <ac:spMkLst>
            <pc:docMk/>
            <pc:sldMk cId="2475961248" sldId="933"/>
            <ac:spMk id="19" creationId="{C7FA1054-AF37-FD95-33C9-F4DB1E5A4A82}"/>
          </ac:spMkLst>
        </pc:spChg>
        <pc:spChg chg="add mod">
          <ac:chgData name="Martine Klovholt Siggerud" userId="41977762-9bf0-408d-9151-79aeb0aaf34b" providerId="ADAL" clId="{9B485C7C-1790-A74C-B967-A2F54A33E4F7}" dt="2022-09-22T10:26:34.016" v="3137" actId="1076"/>
          <ac:spMkLst>
            <pc:docMk/>
            <pc:sldMk cId="2475961248" sldId="933"/>
            <ac:spMk id="20" creationId="{5B88B4D0-76DE-A801-8B30-FF9F0F5ACC38}"/>
          </ac:spMkLst>
        </pc:spChg>
        <pc:spChg chg="add mod">
          <ac:chgData name="Martine Klovholt Siggerud" userId="41977762-9bf0-408d-9151-79aeb0aaf34b" providerId="ADAL" clId="{9B485C7C-1790-A74C-B967-A2F54A33E4F7}" dt="2022-09-22T10:26:34.016" v="3137" actId="1076"/>
          <ac:spMkLst>
            <pc:docMk/>
            <pc:sldMk cId="2475961248" sldId="933"/>
            <ac:spMk id="21" creationId="{6730AD27-2344-CFD8-3D4F-F122253CB30C}"/>
          </ac:spMkLst>
        </pc:spChg>
        <pc:spChg chg="add mod">
          <ac:chgData name="Martine Klovholt Siggerud" userId="41977762-9bf0-408d-9151-79aeb0aaf34b" providerId="ADAL" clId="{9B485C7C-1790-A74C-B967-A2F54A33E4F7}" dt="2022-09-22T10:46:21.930" v="3340" actId="1076"/>
          <ac:spMkLst>
            <pc:docMk/>
            <pc:sldMk cId="2475961248" sldId="933"/>
            <ac:spMk id="22" creationId="{7D8E90CD-5CF8-28F4-D953-E6C8A7A63E53}"/>
          </ac:spMkLst>
        </pc:spChg>
        <pc:spChg chg="add mod">
          <ac:chgData name="Martine Klovholt Siggerud" userId="41977762-9bf0-408d-9151-79aeb0aaf34b" providerId="ADAL" clId="{9B485C7C-1790-A74C-B967-A2F54A33E4F7}" dt="2022-09-22T10:46:21.930" v="3340" actId="1076"/>
          <ac:spMkLst>
            <pc:docMk/>
            <pc:sldMk cId="2475961248" sldId="933"/>
            <ac:spMk id="23" creationId="{B7F6E76A-45D3-506E-A78B-347632220C18}"/>
          </ac:spMkLst>
        </pc:spChg>
        <pc:spChg chg="add mod">
          <ac:chgData name="Martine Klovholt Siggerud" userId="41977762-9bf0-408d-9151-79aeb0aaf34b" providerId="ADAL" clId="{9B485C7C-1790-A74C-B967-A2F54A33E4F7}" dt="2022-09-22T10:46:21.930" v="3340" actId="1076"/>
          <ac:spMkLst>
            <pc:docMk/>
            <pc:sldMk cId="2475961248" sldId="933"/>
            <ac:spMk id="24" creationId="{AB8A44AC-F70D-4C61-24C8-FCB6CACF85C3}"/>
          </ac:spMkLst>
        </pc:spChg>
        <pc:spChg chg="add mod">
          <ac:chgData name="Martine Klovholt Siggerud" userId="41977762-9bf0-408d-9151-79aeb0aaf34b" providerId="ADAL" clId="{9B485C7C-1790-A74C-B967-A2F54A33E4F7}" dt="2022-09-22T10:46:21.930" v="3340" actId="1076"/>
          <ac:spMkLst>
            <pc:docMk/>
            <pc:sldMk cId="2475961248" sldId="933"/>
            <ac:spMk id="25" creationId="{97EA816B-5375-A20B-FA29-B4EC3D22316C}"/>
          </ac:spMkLst>
        </pc:spChg>
        <pc:spChg chg="add mod">
          <ac:chgData name="Martine Klovholt Siggerud" userId="41977762-9bf0-408d-9151-79aeb0aaf34b" providerId="ADAL" clId="{9B485C7C-1790-A74C-B967-A2F54A33E4F7}" dt="2022-09-22T10:46:34.411" v="3341" actId="1076"/>
          <ac:spMkLst>
            <pc:docMk/>
            <pc:sldMk cId="2475961248" sldId="933"/>
            <ac:spMk id="26" creationId="{FFA6D601-AD91-D514-B93F-EA733D94E2DD}"/>
          </ac:spMkLst>
        </pc:spChg>
        <pc:spChg chg="add mod">
          <ac:chgData name="Martine Klovholt Siggerud" userId="41977762-9bf0-408d-9151-79aeb0aaf34b" providerId="ADAL" clId="{9B485C7C-1790-A74C-B967-A2F54A33E4F7}" dt="2022-09-22T10:46:34.411" v="3341" actId="1076"/>
          <ac:spMkLst>
            <pc:docMk/>
            <pc:sldMk cId="2475961248" sldId="933"/>
            <ac:spMk id="27" creationId="{CFE4E3A6-50F8-A34D-BB1F-4A3DE0A5D031}"/>
          </ac:spMkLst>
        </pc:spChg>
        <pc:spChg chg="add mod">
          <ac:chgData name="Martine Klovholt Siggerud" userId="41977762-9bf0-408d-9151-79aeb0aaf34b" providerId="ADAL" clId="{9B485C7C-1790-A74C-B967-A2F54A33E4F7}" dt="2022-09-22T10:46:42.116" v="3343" actId="14100"/>
          <ac:spMkLst>
            <pc:docMk/>
            <pc:sldMk cId="2475961248" sldId="933"/>
            <ac:spMk id="28" creationId="{05E39334-0F60-DD4F-2645-097FA4227808}"/>
          </ac:spMkLst>
        </pc:spChg>
        <pc:spChg chg="add mod">
          <ac:chgData name="Martine Klovholt Siggerud" userId="41977762-9bf0-408d-9151-79aeb0aaf34b" providerId="ADAL" clId="{9B485C7C-1790-A74C-B967-A2F54A33E4F7}" dt="2022-09-22T10:46:39.352" v="3342" actId="14100"/>
          <ac:spMkLst>
            <pc:docMk/>
            <pc:sldMk cId="2475961248" sldId="933"/>
            <ac:spMk id="29" creationId="{74601169-253D-DE07-18CB-2CCEEFEAB99C}"/>
          </ac:spMkLst>
        </pc:spChg>
        <pc:spChg chg="add del mod">
          <ac:chgData name="Martine Klovholt Siggerud" userId="41977762-9bf0-408d-9151-79aeb0aaf34b" providerId="ADAL" clId="{9B485C7C-1790-A74C-B967-A2F54A33E4F7}" dt="2022-09-22T10:43:46.293" v="3309" actId="478"/>
          <ac:spMkLst>
            <pc:docMk/>
            <pc:sldMk cId="2475961248" sldId="933"/>
            <ac:spMk id="30" creationId="{CB6084D6-4394-706E-402A-59B44B78B698}"/>
          </ac:spMkLst>
        </pc:spChg>
        <pc:spChg chg="add del mod">
          <ac:chgData name="Martine Klovholt Siggerud" userId="41977762-9bf0-408d-9151-79aeb0aaf34b" providerId="ADAL" clId="{9B485C7C-1790-A74C-B967-A2F54A33E4F7}" dt="2022-09-22T10:43:45.217" v="3308" actId="478"/>
          <ac:spMkLst>
            <pc:docMk/>
            <pc:sldMk cId="2475961248" sldId="933"/>
            <ac:spMk id="31" creationId="{7043B8CC-EEC8-E91E-C08E-62A92E6D4967}"/>
          </ac:spMkLst>
        </pc:spChg>
        <pc:spChg chg="add del mod">
          <ac:chgData name="Martine Klovholt Siggerud" userId="41977762-9bf0-408d-9151-79aeb0aaf34b" providerId="ADAL" clId="{9B485C7C-1790-A74C-B967-A2F54A33E4F7}" dt="2022-09-22T10:44:14.302" v="3313" actId="478"/>
          <ac:spMkLst>
            <pc:docMk/>
            <pc:sldMk cId="2475961248" sldId="933"/>
            <ac:spMk id="32" creationId="{F46B7D2B-1B69-9673-EDD3-AD35535D1B99}"/>
          </ac:spMkLst>
        </pc:spChg>
        <pc:spChg chg="add del mod">
          <ac:chgData name="Martine Klovholt Siggerud" userId="41977762-9bf0-408d-9151-79aeb0aaf34b" providerId="ADAL" clId="{9B485C7C-1790-A74C-B967-A2F54A33E4F7}" dt="2022-09-22T10:44:16.215" v="3314" actId="478"/>
          <ac:spMkLst>
            <pc:docMk/>
            <pc:sldMk cId="2475961248" sldId="933"/>
            <ac:spMk id="33" creationId="{BB3EA5C2-052C-928A-0D16-236B96616460}"/>
          </ac:spMkLst>
        </pc:spChg>
        <pc:spChg chg="add mod">
          <ac:chgData name="Martine Klovholt Siggerud" userId="41977762-9bf0-408d-9151-79aeb0aaf34b" providerId="ADAL" clId="{9B485C7C-1790-A74C-B967-A2F54A33E4F7}" dt="2022-09-22T10:27:01.982" v="3141" actId="14100"/>
          <ac:spMkLst>
            <pc:docMk/>
            <pc:sldMk cId="2475961248" sldId="933"/>
            <ac:spMk id="34" creationId="{BE155BB2-2815-737D-1433-BC74423F21E0}"/>
          </ac:spMkLst>
        </pc:spChg>
        <pc:spChg chg="add mod">
          <ac:chgData name="Martine Klovholt Siggerud" userId="41977762-9bf0-408d-9151-79aeb0aaf34b" providerId="ADAL" clId="{9B485C7C-1790-A74C-B967-A2F54A33E4F7}" dt="2022-09-22T10:27:20.142" v="3144" actId="1076"/>
          <ac:spMkLst>
            <pc:docMk/>
            <pc:sldMk cId="2475961248" sldId="933"/>
            <ac:spMk id="35" creationId="{89E694D9-17FB-A9FF-A5CC-3AA34C5EF398}"/>
          </ac:spMkLst>
        </pc:spChg>
        <pc:spChg chg="add del mod">
          <ac:chgData name="Martine Klovholt Siggerud" userId="41977762-9bf0-408d-9151-79aeb0aaf34b" providerId="ADAL" clId="{9B485C7C-1790-A74C-B967-A2F54A33E4F7}" dt="2022-09-22T07:25:24.031" v="2554" actId="478"/>
          <ac:spMkLst>
            <pc:docMk/>
            <pc:sldMk cId="2475961248" sldId="933"/>
            <ac:spMk id="36" creationId="{59D01436-8FB0-C6A4-B685-BB8D38AC1221}"/>
          </ac:spMkLst>
        </pc:spChg>
        <pc:spChg chg="add del mod">
          <ac:chgData name="Martine Klovholt Siggerud" userId="41977762-9bf0-408d-9151-79aeb0aaf34b" providerId="ADAL" clId="{9B485C7C-1790-A74C-B967-A2F54A33E4F7}" dt="2022-09-22T10:29:26.458" v="3193" actId="478"/>
          <ac:spMkLst>
            <pc:docMk/>
            <pc:sldMk cId="2475961248" sldId="933"/>
            <ac:spMk id="37" creationId="{92E40C2C-20EF-8615-C0B3-79F77381948C}"/>
          </ac:spMkLst>
        </pc:spChg>
        <pc:spChg chg="add mod">
          <ac:chgData name="Martine Klovholt Siggerud" userId="41977762-9bf0-408d-9151-79aeb0aaf34b" providerId="ADAL" clId="{9B485C7C-1790-A74C-B967-A2F54A33E4F7}" dt="2022-09-22T11:08:40.356" v="3372" actId="1076"/>
          <ac:spMkLst>
            <pc:docMk/>
            <pc:sldMk cId="2475961248" sldId="933"/>
            <ac:spMk id="38" creationId="{2ECEF1B6-6DAF-443E-9A23-DEEDD2C7B92A}"/>
          </ac:spMkLst>
        </pc:spChg>
        <pc:spChg chg="add mod">
          <ac:chgData name="Martine Klovholt Siggerud" userId="41977762-9bf0-408d-9151-79aeb0aaf34b" providerId="ADAL" clId="{9B485C7C-1790-A74C-B967-A2F54A33E4F7}" dt="2022-09-22T10:29:29.879" v="3195" actId="1076"/>
          <ac:spMkLst>
            <pc:docMk/>
            <pc:sldMk cId="2475961248" sldId="933"/>
            <ac:spMk id="39" creationId="{3EBCA848-4780-EEF6-FD56-EED06D5C8882}"/>
          </ac:spMkLst>
        </pc:spChg>
        <pc:spChg chg="add mod">
          <ac:chgData name="Martine Klovholt Siggerud" userId="41977762-9bf0-408d-9151-79aeb0aaf34b" providerId="ADAL" clId="{9B485C7C-1790-A74C-B967-A2F54A33E4F7}" dt="2022-09-22T10:33:17.291" v="3232" actId="1076"/>
          <ac:spMkLst>
            <pc:docMk/>
            <pc:sldMk cId="2475961248" sldId="933"/>
            <ac:spMk id="40" creationId="{0B9BB16A-6934-41E4-A6BB-DF347BD1FDD1}"/>
          </ac:spMkLst>
        </pc:spChg>
        <pc:spChg chg="add mod">
          <ac:chgData name="Martine Klovholt Siggerud" userId="41977762-9bf0-408d-9151-79aeb0aaf34b" providerId="ADAL" clId="{9B485C7C-1790-A74C-B967-A2F54A33E4F7}" dt="2022-09-22T10:33:06.431" v="3230" actId="1076"/>
          <ac:spMkLst>
            <pc:docMk/>
            <pc:sldMk cId="2475961248" sldId="933"/>
            <ac:spMk id="53" creationId="{BCB31FD6-D5B7-6E59-1DFA-C0D4BC8581D3}"/>
          </ac:spMkLst>
        </pc:spChg>
        <pc:spChg chg="add mod">
          <ac:chgData name="Martine Klovholt Siggerud" userId="41977762-9bf0-408d-9151-79aeb0aaf34b" providerId="ADAL" clId="{9B485C7C-1790-A74C-B967-A2F54A33E4F7}" dt="2022-09-22T10:36:45.091" v="3255" actId="1076"/>
          <ac:spMkLst>
            <pc:docMk/>
            <pc:sldMk cId="2475961248" sldId="933"/>
            <ac:spMk id="54" creationId="{5079A653-6D12-173A-DB59-BE9ED7682742}"/>
          </ac:spMkLst>
        </pc:spChg>
        <pc:spChg chg="add mod">
          <ac:chgData name="Martine Klovholt Siggerud" userId="41977762-9bf0-408d-9151-79aeb0aaf34b" providerId="ADAL" clId="{9B485C7C-1790-A74C-B967-A2F54A33E4F7}" dt="2022-09-22T10:20:28.904" v="3071" actId="571"/>
          <ac:spMkLst>
            <pc:docMk/>
            <pc:sldMk cId="2475961248" sldId="933"/>
            <ac:spMk id="64" creationId="{8733B065-6CAA-0503-ADA1-FE2502FF13FE}"/>
          </ac:spMkLst>
        </pc:spChg>
        <pc:spChg chg="add mod">
          <ac:chgData name="Martine Klovholt Siggerud" userId="41977762-9bf0-408d-9151-79aeb0aaf34b" providerId="ADAL" clId="{9B485C7C-1790-A74C-B967-A2F54A33E4F7}" dt="2022-09-22T10:25:23.905" v="3130" actId="404"/>
          <ac:spMkLst>
            <pc:docMk/>
            <pc:sldMk cId="2475961248" sldId="933"/>
            <ac:spMk id="65" creationId="{DE6C3E92-D116-13C5-F3CA-1C9A08C5CB71}"/>
          </ac:spMkLst>
        </pc:spChg>
        <pc:spChg chg="add del mod">
          <ac:chgData name="Martine Klovholt Siggerud" userId="41977762-9bf0-408d-9151-79aeb0aaf34b" providerId="ADAL" clId="{9B485C7C-1790-A74C-B967-A2F54A33E4F7}" dt="2022-09-22T10:21:31.358" v="3092" actId="767"/>
          <ac:spMkLst>
            <pc:docMk/>
            <pc:sldMk cId="2475961248" sldId="933"/>
            <ac:spMk id="66" creationId="{5F18B101-EEEC-8500-8F82-643A84FB5B56}"/>
          </ac:spMkLst>
        </pc:spChg>
        <pc:spChg chg="add mod">
          <ac:chgData name="Martine Klovholt Siggerud" userId="41977762-9bf0-408d-9151-79aeb0aaf34b" providerId="ADAL" clId="{9B485C7C-1790-A74C-B967-A2F54A33E4F7}" dt="2022-09-22T10:21:30.674" v="3090" actId="571"/>
          <ac:spMkLst>
            <pc:docMk/>
            <pc:sldMk cId="2475961248" sldId="933"/>
            <ac:spMk id="67" creationId="{A58B7AFF-9062-57EE-1A34-F8319B491F9E}"/>
          </ac:spMkLst>
        </pc:spChg>
        <pc:spChg chg="add mod">
          <ac:chgData name="Martine Klovholt Siggerud" userId="41977762-9bf0-408d-9151-79aeb0aaf34b" providerId="ADAL" clId="{9B485C7C-1790-A74C-B967-A2F54A33E4F7}" dt="2022-09-22T10:21:30.674" v="3090" actId="571"/>
          <ac:spMkLst>
            <pc:docMk/>
            <pc:sldMk cId="2475961248" sldId="933"/>
            <ac:spMk id="68" creationId="{9D2D7254-0B72-EF76-A357-4020BE52C661}"/>
          </ac:spMkLst>
        </pc:spChg>
        <pc:spChg chg="add mod">
          <ac:chgData name="Martine Klovholt Siggerud" userId="41977762-9bf0-408d-9151-79aeb0aaf34b" providerId="ADAL" clId="{9B485C7C-1790-A74C-B967-A2F54A33E4F7}" dt="2022-09-22T10:21:44.600" v="3096" actId="1076"/>
          <ac:spMkLst>
            <pc:docMk/>
            <pc:sldMk cId="2475961248" sldId="933"/>
            <ac:spMk id="69" creationId="{3A3C56BB-EAA9-3CE7-A8F6-F2B83F17AEAE}"/>
          </ac:spMkLst>
        </pc:spChg>
        <pc:spChg chg="add mod">
          <ac:chgData name="Martine Klovholt Siggerud" userId="41977762-9bf0-408d-9151-79aeb0aaf34b" providerId="ADAL" clId="{9B485C7C-1790-A74C-B967-A2F54A33E4F7}" dt="2022-09-22T11:08:50.538" v="3373" actId="1076"/>
          <ac:spMkLst>
            <pc:docMk/>
            <pc:sldMk cId="2475961248" sldId="933"/>
            <ac:spMk id="70" creationId="{CFE972CC-906A-312B-D757-9DEF206D9B97}"/>
          </ac:spMkLst>
        </pc:spChg>
        <pc:spChg chg="add mod">
          <ac:chgData name="Martine Klovholt Siggerud" userId="41977762-9bf0-408d-9151-79aeb0aaf34b" providerId="ADAL" clId="{9B485C7C-1790-A74C-B967-A2F54A33E4F7}" dt="2022-09-22T10:29:41.910" v="3199" actId="1076"/>
          <ac:spMkLst>
            <pc:docMk/>
            <pc:sldMk cId="2475961248" sldId="933"/>
            <ac:spMk id="72" creationId="{E0E1EDE0-24F4-D587-B053-8E6D00B1A9DB}"/>
          </ac:spMkLst>
        </pc:spChg>
        <pc:spChg chg="add mod">
          <ac:chgData name="Martine Klovholt Siggerud" userId="41977762-9bf0-408d-9151-79aeb0aaf34b" providerId="ADAL" clId="{9B485C7C-1790-A74C-B967-A2F54A33E4F7}" dt="2022-09-22T10:31:18.539" v="3206" actId="14100"/>
          <ac:spMkLst>
            <pc:docMk/>
            <pc:sldMk cId="2475961248" sldId="933"/>
            <ac:spMk id="73" creationId="{F038B787-B1EE-87F4-04F7-737B67E30A8E}"/>
          </ac:spMkLst>
        </pc:spChg>
        <pc:spChg chg="add del mod">
          <ac:chgData name="Martine Klovholt Siggerud" userId="41977762-9bf0-408d-9151-79aeb0aaf34b" providerId="ADAL" clId="{9B485C7C-1790-A74C-B967-A2F54A33E4F7}" dt="2022-09-22T10:34:26.163" v="3244" actId="478"/>
          <ac:spMkLst>
            <pc:docMk/>
            <pc:sldMk cId="2475961248" sldId="933"/>
            <ac:spMk id="86" creationId="{3A7E1D61-97DC-AA29-2ED0-C9F0EB58C81E}"/>
          </ac:spMkLst>
        </pc:spChg>
        <pc:picChg chg="del mod ord">
          <ac:chgData name="Martine Klovholt Siggerud" userId="41977762-9bf0-408d-9151-79aeb0aaf34b" providerId="ADAL" clId="{9B485C7C-1790-A74C-B967-A2F54A33E4F7}" dt="2022-09-22T07:39:12.221" v="2790" actId="478"/>
          <ac:picMkLst>
            <pc:docMk/>
            <pc:sldMk cId="2475961248" sldId="933"/>
            <ac:picMk id="3" creationId="{F4B12406-6B53-A556-FF5A-F7390631FBC7}"/>
          </ac:picMkLst>
        </pc:picChg>
        <pc:cxnChg chg="add mod">
          <ac:chgData name="Martine Klovholt Siggerud" userId="41977762-9bf0-408d-9151-79aeb0aaf34b" providerId="ADAL" clId="{9B485C7C-1790-A74C-B967-A2F54A33E4F7}" dt="2022-09-22T10:32:07.263" v="3217" actId="14100"/>
          <ac:cxnSpMkLst>
            <pc:docMk/>
            <pc:sldMk cId="2475961248" sldId="933"/>
            <ac:cxnSpMk id="42" creationId="{4908F4B9-69A9-43B6-10D4-F4362E32B81E}"/>
          </ac:cxnSpMkLst>
        </pc:cxnChg>
        <pc:cxnChg chg="add del mod">
          <ac:chgData name="Martine Klovholt Siggerud" userId="41977762-9bf0-408d-9151-79aeb0aaf34b" providerId="ADAL" clId="{9B485C7C-1790-A74C-B967-A2F54A33E4F7}" dt="2022-09-22T07:36:01.227" v="2679" actId="478"/>
          <ac:cxnSpMkLst>
            <pc:docMk/>
            <pc:sldMk cId="2475961248" sldId="933"/>
            <ac:cxnSpMk id="43" creationId="{871BB332-7A49-BC5F-5DA8-DBC94FCC2C68}"/>
          </ac:cxnSpMkLst>
        </pc:cxnChg>
        <pc:cxnChg chg="add mod">
          <ac:chgData name="Martine Klovholt Siggerud" userId="41977762-9bf0-408d-9151-79aeb0aaf34b" providerId="ADAL" clId="{9B485C7C-1790-A74C-B967-A2F54A33E4F7}" dt="2022-09-22T11:54:16.487" v="3445" actId="14100"/>
          <ac:cxnSpMkLst>
            <pc:docMk/>
            <pc:sldMk cId="2475961248" sldId="933"/>
            <ac:cxnSpMk id="44" creationId="{AEF993E5-2A78-B6AC-5AAA-9299441570BF}"/>
          </ac:cxnSpMkLst>
        </pc:cxnChg>
        <pc:cxnChg chg="add mod">
          <ac:chgData name="Martine Klovholt Siggerud" userId="41977762-9bf0-408d-9151-79aeb0aaf34b" providerId="ADAL" clId="{9B485C7C-1790-A74C-B967-A2F54A33E4F7}" dt="2022-09-22T10:48:38.521" v="3367" actId="14100"/>
          <ac:cxnSpMkLst>
            <pc:docMk/>
            <pc:sldMk cId="2475961248" sldId="933"/>
            <ac:cxnSpMk id="45" creationId="{61005F4F-E4E5-244D-8F25-D3A9147B4912}"/>
          </ac:cxnSpMkLst>
        </pc:cxnChg>
        <pc:cxnChg chg="add del mod">
          <ac:chgData name="Martine Klovholt Siggerud" userId="41977762-9bf0-408d-9151-79aeb0aaf34b" providerId="ADAL" clId="{9B485C7C-1790-A74C-B967-A2F54A33E4F7}" dt="2022-09-22T10:28:02.902" v="3155" actId="478"/>
          <ac:cxnSpMkLst>
            <pc:docMk/>
            <pc:sldMk cId="2475961248" sldId="933"/>
            <ac:cxnSpMk id="46" creationId="{3EA61B33-E76B-0BB5-1467-EF265B672836}"/>
          </ac:cxnSpMkLst>
        </pc:cxnChg>
        <pc:cxnChg chg="add mod">
          <ac:chgData name="Martine Klovholt Siggerud" userId="41977762-9bf0-408d-9151-79aeb0aaf34b" providerId="ADAL" clId="{9B485C7C-1790-A74C-B967-A2F54A33E4F7}" dt="2022-09-22T10:47:55.729" v="3359" actId="14100"/>
          <ac:cxnSpMkLst>
            <pc:docMk/>
            <pc:sldMk cId="2475961248" sldId="933"/>
            <ac:cxnSpMk id="47" creationId="{E113FEAC-8FB3-88D2-352A-A7BF8F4B16F0}"/>
          </ac:cxnSpMkLst>
        </pc:cxnChg>
        <pc:cxnChg chg="add mod">
          <ac:chgData name="Martine Klovholt Siggerud" userId="41977762-9bf0-408d-9151-79aeb0aaf34b" providerId="ADAL" clId="{9B485C7C-1790-A74C-B967-A2F54A33E4F7}" dt="2022-09-22T10:49:50.834" v="3369" actId="14100"/>
          <ac:cxnSpMkLst>
            <pc:docMk/>
            <pc:sldMk cId="2475961248" sldId="933"/>
            <ac:cxnSpMk id="48" creationId="{36DE1D36-97E1-0DD2-3A44-99AB458170DB}"/>
          </ac:cxnSpMkLst>
        </pc:cxnChg>
        <pc:cxnChg chg="add del mod">
          <ac:chgData name="Martine Klovholt Siggerud" userId="41977762-9bf0-408d-9151-79aeb0aaf34b" providerId="ADAL" clId="{9B485C7C-1790-A74C-B967-A2F54A33E4F7}" dt="2022-09-22T10:48:11.195" v="3362" actId="478"/>
          <ac:cxnSpMkLst>
            <pc:docMk/>
            <pc:sldMk cId="2475961248" sldId="933"/>
            <ac:cxnSpMk id="50" creationId="{219D86FB-2CCB-42DE-2394-4CCA797511FB}"/>
          </ac:cxnSpMkLst>
        </pc:cxnChg>
        <pc:cxnChg chg="add mod">
          <ac:chgData name="Martine Klovholt Siggerud" userId="41977762-9bf0-408d-9151-79aeb0aaf34b" providerId="ADAL" clId="{9B485C7C-1790-A74C-B967-A2F54A33E4F7}" dt="2022-09-22T10:48:08.414" v="3361" actId="14100"/>
          <ac:cxnSpMkLst>
            <pc:docMk/>
            <pc:sldMk cId="2475961248" sldId="933"/>
            <ac:cxnSpMk id="51" creationId="{65BC145F-2D12-0E9E-2A4A-BB86ED28788E}"/>
          </ac:cxnSpMkLst>
        </pc:cxnChg>
        <pc:cxnChg chg="add mod">
          <ac:chgData name="Martine Klovholt Siggerud" userId="41977762-9bf0-408d-9151-79aeb0aaf34b" providerId="ADAL" clId="{9B485C7C-1790-A74C-B967-A2F54A33E4F7}" dt="2022-09-22T10:47:41.960" v="3357" actId="14100"/>
          <ac:cxnSpMkLst>
            <pc:docMk/>
            <pc:sldMk cId="2475961248" sldId="933"/>
            <ac:cxnSpMk id="84" creationId="{D4A55799-4308-B619-CFA3-4CE554D1FA10}"/>
          </ac:cxnSpMkLst>
        </pc:cxnChg>
        <pc:cxnChg chg="add mod">
          <ac:chgData name="Martine Klovholt Siggerud" userId="41977762-9bf0-408d-9151-79aeb0aaf34b" providerId="ADAL" clId="{9B485C7C-1790-A74C-B967-A2F54A33E4F7}" dt="2022-09-22T10:46:48.678" v="3346" actId="1076"/>
          <ac:cxnSpMkLst>
            <pc:docMk/>
            <pc:sldMk cId="2475961248" sldId="933"/>
            <ac:cxnSpMk id="87" creationId="{AFA24C64-FD56-EEC9-2E11-82E99202C964}"/>
          </ac:cxnSpMkLst>
        </pc:cxnChg>
      </pc:sldChg>
      <pc:sldChg chg="addSp delSp modSp new del mod modClrScheme chgLayout">
        <pc:chgData name="Martine Klovholt Siggerud" userId="41977762-9bf0-408d-9151-79aeb0aaf34b" providerId="ADAL" clId="{9B485C7C-1790-A74C-B967-A2F54A33E4F7}" dt="2022-09-22T09:35:33.267" v="2869" actId="2696"/>
        <pc:sldMkLst>
          <pc:docMk/>
          <pc:sldMk cId="3211284844" sldId="934"/>
        </pc:sldMkLst>
        <pc:spChg chg="mod">
          <ac:chgData name="Martine Klovholt Siggerud" userId="41977762-9bf0-408d-9151-79aeb0aaf34b" providerId="ADAL" clId="{9B485C7C-1790-A74C-B967-A2F54A33E4F7}" dt="2022-09-21T07:10:24.406" v="272" actId="26606"/>
          <ac:spMkLst>
            <pc:docMk/>
            <pc:sldMk cId="3211284844" sldId="934"/>
            <ac:spMk id="2" creationId="{1E6DE3F5-880C-6F5E-0A26-B40140C4D03F}"/>
          </ac:spMkLst>
        </pc:spChg>
        <pc:spChg chg="del mod">
          <ac:chgData name="Martine Klovholt Siggerud" userId="41977762-9bf0-408d-9151-79aeb0aaf34b" providerId="ADAL" clId="{9B485C7C-1790-A74C-B967-A2F54A33E4F7}" dt="2022-09-20T13:29:39.351" v="60" actId="478"/>
          <ac:spMkLst>
            <pc:docMk/>
            <pc:sldMk cId="3211284844" sldId="934"/>
            <ac:spMk id="3" creationId="{6CEE929D-918F-63C2-6736-E4AC34F28194}"/>
          </ac:spMkLst>
        </pc:spChg>
        <pc:spChg chg="del">
          <ac:chgData name="Martine Klovholt Siggerud" userId="41977762-9bf0-408d-9151-79aeb0aaf34b" providerId="ADAL" clId="{9B485C7C-1790-A74C-B967-A2F54A33E4F7}" dt="2022-09-20T13:29:36.504" v="59" actId="478"/>
          <ac:spMkLst>
            <pc:docMk/>
            <pc:sldMk cId="3211284844" sldId="934"/>
            <ac:spMk id="4" creationId="{DB567B06-DFE8-BCD4-6269-B81DA4E3D1FD}"/>
          </ac:spMkLst>
        </pc:spChg>
        <pc:spChg chg="mod">
          <ac:chgData name="Martine Klovholt Siggerud" userId="41977762-9bf0-408d-9151-79aeb0aaf34b" providerId="ADAL" clId="{9B485C7C-1790-A74C-B967-A2F54A33E4F7}" dt="2022-09-21T07:10:24.406" v="272" actId="26606"/>
          <ac:spMkLst>
            <pc:docMk/>
            <pc:sldMk cId="3211284844" sldId="934"/>
            <ac:spMk id="5" creationId="{6AE68643-D561-76DF-ACDD-8C5DD99206FB}"/>
          </ac:spMkLst>
        </pc:spChg>
        <pc:spChg chg="add mod">
          <ac:chgData name="Martine Klovholt Siggerud" userId="41977762-9bf0-408d-9151-79aeb0aaf34b" providerId="ADAL" clId="{9B485C7C-1790-A74C-B967-A2F54A33E4F7}" dt="2022-09-21T07:31:49.017" v="312" actId="1076"/>
          <ac:spMkLst>
            <pc:docMk/>
            <pc:sldMk cId="3211284844" sldId="934"/>
            <ac:spMk id="8" creationId="{BCCB252C-FB78-51DD-5910-AF41A6D09D9F}"/>
          </ac:spMkLst>
        </pc:spChg>
        <pc:spChg chg="add mod">
          <ac:chgData name="Martine Klovholt Siggerud" userId="41977762-9bf0-408d-9151-79aeb0aaf34b" providerId="ADAL" clId="{9B485C7C-1790-A74C-B967-A2F54A33E4F7}" dt="2022-09-21T07:32:12.754" v="318" actId="20577"/>
          <ac:spMkLst>
            <pc:docMk/>
            <pc:sldMk cId="3211284844" sldId="934"/>
            <ac:spMk id="9" creationId="{4BDD6B2D-377C-87A2-1149-1BF661FC842B}"/>
          </ac:spMkLst>
        </pc:spChg>
        <pc:spChg chg="add mod">
          <ac:chgData name="Martine Klovholt Siggerud" userId="41977762-9bf0-408d-9151-79aeb0aaf34b" providerId="ADAL" clId="{9B485C7C-1790-A74C-B967-A2F54A33E4F7}" dt="2022-09-21T07:32:29.392" v="329" actId="1076"/>
          <ac:spMkLst>
            <pc:docMk/>
            <pc:sldMk cId="3211284844" sldId="934"/>
            <ac:spMk id="10" creationId="{124DDC10-769B-5772-79CD-77DB6B317BBB}"/>
          </ac:spMkLst>
        </pc:spChg>
        <pc:spChg chg="add mod">
          <ac:chgData name="Martine Klovholt Siggerud" userId="41977762-9bf0-408d-9151-79aeb0aaf34b" providerId="ADAL" clId="{9B485C7C-1790-A74C-B967-A2F54A33E4F7}" dt="2022-09-21T07:32:42.652" v="339" actId="20577"/>
          <ac:spMkLst>
            <pc:docMk/>
            <pc:sldMk cId="3211284844" sldId="934"/>
            <ac:spMk id="11" creationId="{07EEB742-8315-EAF9-DC4C-6536C0E73135}"/>
          </ac:spMkLst>
        </pc:spChg>
        <pc:spChg chg="add del mod">
          <ac:chgData name="Martine Klovholt Siggerud" userId="41977762-9bf0-408d-9151-79aeb0aaf34b" providerId="ADAL" clId="{9B485C7C-1790-A74C-B967-A2F54A33E4F7}" dt="2022-09-21T07:10:24.406" v="272" actId="26606"/>
          <ac:spMkLst>
            <pc:docMk/>
            <pc:sldMk cId="3211284844" sldId="934"/>
            <ac:spMk id="12" creationId="{D958FCA6-1EF8-6920-36F0-8C33451AA09F}"/>
          </ac:spMkLst>
        </pc:spChg>
        <pc:spChg chg="add mod">
          <ac:chgData name="Martine Klovholt Siggerud" userId="41977762-9bf0-408d-9151-79aeb0aaf34b" providerId="ADAL" clId="{9B485C7C-1790-A74C-B967-A2F54A33E4F7}" dt="2022-09-21T07:32:54.175" v="352" actId="20577"/>
          <ac:spMkLst>
            <pc:docMk/>
            <pc:sldMk cId="3211284844" sldId="934"/>
            <ac:spMk id="13" creationId="{6239DC25-813F-19F3-BEF5-99DAF781240F}"/>
          </ac:spMkLst>
        </pc:spChg>
        <pc:spChg chg="add mod">
          <ac:chgData name="Martine Klovholt Siggerud" userId="41977762-9bf0-408d-9151-79aeb0aaf34b" providerId="ADAL" clId="{9B485C7C-1790-A74C-B967-A2F54A33E4F7}" dt="2022-09-21T07:33:03.957" v="361" actId="20577"/>
          <ac:spMkLst>
            <pc:docMk/>
            <pc:sldMk cId="3211284844" sldId="934"/>
            <ac:spMk id="14" creationId="{08F323CC-036B-E78F-CC86-96200098C37D}"/>
          </ac:spMkLst>
        </pc:spChg>
        <pc:spChg chg="add mod">
          <ac:chgData name="Martine Klovholt Siggerud" userId="41977762-9bf0-408d-9151-79aeb0aaf34b" providerId="ADAL" clId="{9B485C7C-1790-A74C-B967-A2F54A33E4F7}" dt="2022-09-21T07:35:28.615" v="407" actId="1076"/>
          <ac:spMkLst>
            <pc:docMk/>
            <pc:sldMk cId="3211284844" sldId="934"/>
            <ac:spMk id="15" creationId="{7058E8FA-046E-8C3C-AEB3-7F4A0D4EB21B}"/>
          </ac:spMkLst>
        </pc:spChg>
        <pc:spChg chg="add mod">
          <ac:chgData name="Martine Klovholt Siggerud" userId="41977762-9bf0-408d-9151-79aeb0aaf34b" providerId="ADAL" clId="{9B485C7C-1790-A74C-B967-A2F54A33E4F7}" dt="2022-09-21T08:00:59.748" v="1552" actId="1036"/>
          <ac:spMkLst>
            <pc:docMk/>
            <pc:sldMk cId="3211284844" sldId="934"/>
            <ac:spMk id="16" creationId="{2D80D34C-B6AB-3D83-EC4E-CE1AA795ADEC}"/>
          </ac:spMkLst>
        </pc:spChg>
        <pc:spChg chg="add del mod">
          <ac:chgData name="Martine Klovholt Siggerud" userId="41977762-9bf0-408d-9151-79aeb0aaf34b" providerId="ADAL" clId="{9B485C7C-1790-A74C-B967-A2F54A33E4F7}" dt="2022-09-21T07:10:23.295" v="269" actId="26606"/>
          <ac:spMkLst>
            <pc:docMk/>
            <pc:sldMk cId="3211284844" sldId="934"/>
            <ac:spMk id="17" creationId="{4A1CEA34-22BF-BE41-07A9-967FDDC5BEF2}"/>
          </ac:spMkLst>
        </pc:spChg>
        <pc:spChg chg="add mod">
          <ac:chgData name="Martine Klovholt Siggerud" userId="41977762-9bf0-408d-9151-79aeb0aaf34b" providerId="ADAL" clId="{9B485C7C-1790-A74C-B967-A2F54A33E4F7}" dt="2022-09-21T08:01:19.244" v="1556" actId="1035"/>
          <ac:spMkLst>
            <pc:docMk/>
            <pc:sldMk cId="3211284844" sldId="934"/>
            <ac:spMk id="18" creationId="{E985F71B-D322-DEB7-9B5C-6FABFD863951}"/>
          </ac:spMkLst>
        </pc:spChg>
        <pc:spChg chg="add del">
          <ac:chgData name="Martine Klovholt Siggerud" userId="41977762-9bf0-408d-9151-79aeb0aaf34b" providerId="ADAL" clId="{9B485C7C-1790-A74C-B967-A2F54A33E4F7}" dt="2022-09-21T07:10:24.403" v="271" actId="26606"/>
          <ac:spMkLst>
            <pc:docMk/>
            <pc:sldMk cId="3211284844" sldId="934"/>
            <ac:spMk id="19" creationId="{EE093137-3F36-C06E-843B-225F64FC6583}"/>
          </ac:spMkLst>
        </pc:spChg>
        <pc:spChg chg="add mod">
          <ac:chgData name="Martine Klovholt Siggerud" userId="41977762-9bf0-408d-9151-79aeb0aaf34b" providerId="ADAL" clId="{9B485C7C-1790-A74C-B967-A2F54A33E4F7}" dt="2022-09-21T08:01:26.492" v="1560" actId="1035"/>
          <ac:spMkLst>
            <pc:docMk/>
            <pc:sldMk cId="3211284844" sldId="934"/>
            <ac:spMk id="20" creationId="{7EA117CB-312F-DDAD-0892-299A9A78A79F}"/>
          </ac:spMkLst>
        </pc:spChg>
        <pc:spChg chg="add mod">
          <ac:chgData name="Martine Klovholt Siggerud" userId="41977762-9bf0-408d-9151-79aeb0aaf34b" providerId="ADAL" clId="{9B485C7C-1790-A74C-B967-A2F54A33E4F7}" dt="2022-09-21T07:10:24.406" v="272" actId="26606"/>
          <ac:spMkLst>
            <pc:docMk/>
            <pc:sldMk cId="3211284844" sldId="934"/>
            <ac:spMk id="21" creationId="{4A1CEA34-22BF-BE41-07A9-967FDDC5BEF2}"/>
          </ac:spMkLst>
        </pc:spChg>
        <pc:spChg chg="add mod">
          <ac:chgData name="Martine Klovholt Siggerud" userId="41977762-9bf0-408d-9151-79aeb0aaf34b" providerId="ADAL" clId="{9B485C7C-1790-A74C-B967-A2F54A33E4F7}" dt="2022-09-21T08:01:31.003" v="1561" actId="1036"/>
          <ac:spMkLst>
            <pc:docMk/>
            <pc:sldMk cId="3211284844" sldId="934"/>
            <ac:spMk id="22" creationId="{EF6D63B3-C66D-AFE5-D266-223C95ABDC80}"/>
          </ac:spMkLst>
        </pc:spChg>
        <pc:spChg chg="add mod">
          <ac:chgData name="Martine Klovholt Siggerud" userId="41977762-9bf0-408d-9151-79aeb0aaf34b" providerId="ADAL" clId="{9B485C7C-1790-A74C-B967-A2F54A33E4F7}" dt="2022-09-21T07:34:21.177" v="389" actId="571"/>
          <ac:spMkLst>
            <pc:docMk/>
            <pc:sldMk cId="3211284844" sldId="934"/>
            <ac:spMk id="23" creationId="{1AC728B6-52BF-E01A-CF4B-B4AC01052302}"/>
          </ac:spMkLst>
        </pc:spChg>
        <pc:spChg chg="add mod">
          <ac:chgData name="Martine Klovholt Siggerud" userId="41977762-9bf0-408d-9151-79aeb0aaf34b" providerId="ADAL" clId="{9B485C7C-1790-A74C-B967-A2F54A33E4F7}" dt="2022-09-21T08:01:33.225" v="1562" actId="1036"/>
          <ac:spMkLst>
            <pc:docMk/>
            <pc:sldMk cId="3211284844" sldId="934"/>
            <ac:spMk id="24" creationId="{BA607736-9E00-9071-B359-99E51CE07F02}"/>
          </ac:spMkLst>
        </pc:spChg>
        <pc:spChg chg="add mod">
          <ac:chgData name="Martine Klovholt Siggerud" userId="41977762-9bf0-408d-9151-79aeb0aaf34b" providerId="ADAL" clId="{9B485C7C-1790-A74C-B967-A2F54A33E4F7}" dt="2022-09-21T08:01:40.027" v="1564" actId="1035"/>
          <ac:spMkLst>
            <pc:docMk/>
            <pc:sldMk cId="3211284844" sldId="934"/>
            <ac:spMk id="25" creationId="{7F13CDD7-B014-766A-460F-8F547F10F5CE}"/>
          </ac:spMkLst>
        </pc:spChg>
        <pc:spChg chg="add mod">
          <ac:chgData name="Martine Klovholt Siggerud" userId="41977762-9bf0-408d-9151-79aeb0aaf34b" providerId="ADAL" clId="{9B485C7C-1790-A74C-B967-A2F54A33E4F7}" dt="2022-09-21T08:01:41.842" v="1565" actId="1036"/>
          <ac:spMkLst>
            <pc:docMk/>
            <pc:sldMk cId="3211284844" sldId="934"/>
            <ac:spMk id="26" creationId="{99D22B9F-C8AE-8482-B830-14F7E2B290D1}"/>
          </ac:spMkLst>
        </pc:spChg>
        <pc:spChg chg="add mod">
          <ac:chgData name="Martine Klovholt Siggerud" userId="41977762-9bf0-408d-9151-79aeb0aaf34b" providerId="ADAL" clId="{9B485C7C-1790-A74C-B967-A2F54A33E4F7}" dt="2022-09-21T08:01:44.241" v="1566" actId="1036"/>
          <ac:spMkLst>
            <pc:docMk/>
            <pc:sldMk cId="3211284844" sldId="934"/>
            <ac:spMk id="27" creationId="{F1013424-D3CD-0DF1-7304-F6ED40263E81}"/>
          </ac:spMkLst>
        </pc:spChg>
        <pc:spChg chg="add mod">
          <ac:chgData name="Martine Klovholt Siggerud" userId="41977762-9bf0-408d-9151-79aeb0aaf34b" providerId="ADAL" clId="{9B485C7C-1790-A74C-B967-A2F54A33E4F7}" dt="2022-09-21T07:35:18.846" v="406"/>
          <ac:spMkLst>
            <pc:docMk/>
            <pc:sldMk cId="3211284844" sldId="934"/>
            <ac:spMk id="28" creationId="{9D07088D-B3ED-3300-D8E0-050FBD413161}"/>
          </ac:spMkLst>
        </pc:spChg>
        <pc:spChg chg="add mod">
          <ac:chgData name="Martine Klovholt Siggerud" userId="41977762-9bf0-408d-9151-79aeb0aaf34b" providerId="ADAL" clId="{9B485C7C-1790-A74C-B967-A2F54A33E4F7}" dt="2022-09-21T08:02:13.822" v="1576" actId="1036"/>
          <ac:spMkLst>
            <pc:docMk/>
            <pc:sldMk cId="3211284844" sldId="934"/>
            <ac:spMk id="29" creationId="{34338CAC-F8DA-E535-4358-DD6CE728F252}"/>
          </ac:spMkLst>
        </pc:spChg>
        <pc:spChg chg="add mod">
          <ac:chgData name="Martine Klovholt Siggerud" userId="41977762-9bf0-408d-9151-79aeb0aaf34b" providerId="ADAL" clId="{9B485C7C-1790-A74C-B967-A2F54A33E4F7}" dt="2022-09-21T08:02:01.826" v="1574" actId="1036"/>
          <ac:spMkLst>
            <pc:docMk/>
            <pc:sldMk cId="3211284844" sldId="934"/>
            <ac:spMk id="30" creationId="{5BCE1419-EA72-49E1-4132-EBC40FEB69C4}"/>
          </ac:spMkLst>
        </pc:spChg>
        <pc:spChg chg="add mod">
          <ac:chgData name="Martine Klovholt Siggerud" userId="41977762-9bf0-408d-9151-79aeb0aaf34b" providerId="ADAL" clId="{9B485C7C-1790-A74C-B967-A2F54A33E4F7}" dt="2022-09-21T08:01:58.518" v="1573" actId="1035"/>
          <ac:spMkLst>
            <pc:docMk/>
            <pc:sldMk cId="3211284844" sldId="934"/>
            <ac:spMk id="31" creationId="{DDD30760-B264-2BE3-60F5-20DB1E1E62C8}"/>
          </ac:spMkLst>
        </pc:spChg>
        <pc:spChg chg="add mod">
          <ac:chgData name="Martine Klovholt Siggerud" userId="41977762-9bf0-408d-9151-79aeb0aaf34b" providerId="ADAL" clId="{9B485C7C-1790-A74C-B967-A2F54A33E4F7}" dt="2022-09-21T08:01:53.595" v="1570" actId="1035"/>
          <ac:spMkLst>
            <pc:docMk/>
            <pc:sldMk cId="3211284844" sldId="934"/>
            <ac:spMk id="32" creationId="{E4EC13D2-2AE9-A8F5-A011-88654F7F9DE9}"/>
          </ac:spMkLst>
        </pc:spChg>
        <pc:spChg chg="add mod">
          <ac:chgData name="Martine Klovholt Siggerud" userId="41977762-9bf0-408d-9151-79aeb0aaf34b" providerId="ADAL" clId="{9B485C7C-1790-A74C-B967-A2F54A33E4F7}" dt="2022-09-21T07:36:45.891" v="424" actId="20577"/>
          <ac:spMkLst>
            <pc:docMk/>
            <pc:sldMk cId="3211284844" sldId="934"/>
            <ac:spMk id="33" creationId="{2C52423D-9BC8-9052-D787-4EA1A2068C7B}"/>
          </ac:spMkLst>
        </pc:spChg>
        <pc:spChg chg="add mod">
          <ac:chgData name="Martine Klovholt Siggerud" userId="41977762-9bf0-408d-9151-79aeb0aaf34b" providerId="ADAL" clId="{9B485C7C-1790-A74C-B967-A2F54A33E4F7}" dt="2022-09-21T07:36:53.831" v="426" actId="14100"/>
          <ac:spMkLst>
            <pc:docMk/>
            <pc:sldMk cId="3211284844" sldId="934"/>
            <ac:spMk id="34" creationId="{80FEC18A-B3A8-ACD7-0724-0497FA7038DF}"/>
          </ac:spMkLst>
        </pc:spChg>
        <pc:spChg chg="add mod">
          <ac:chgData name="Martine Klovholt Siggerud" userId="41977762-9bf0-408d-9151-79aeb0aaf34b" providerId="ADAL" clId="{9B485C7C-1790-A74C-B967-A2F54A33E4F7}" dt="2022-09-21T07:37:06.470" v="429" actId="20577"/>
          <ac:spMkLst>
            <pc:docMk/>
            <pc:sldMk cId="3211284844" sldId="934"/>
            <ac:spMk id="35" creationId="{D02EE64D-010F-9C0E-05C9-20703647FBB1}"/>
          </ac:spMkLst>
        </pc:spChg>
        <pc:spChg chg="add mod">
          <ac:chgData name="Martine Klovholt Siggerud" userId="41977762-9bf0-408d-9151-79aeb0aaf34b" providerId="ADAL" clId="{9B485C7C-1790-A74C-B967-A2F54A33E4F7}" dt="2022-09-21T07:37:16.305" v="432" actId="14100"/>
          <ac:spMkLst>
            <pc:docMk/>
            <pc:sldMk cId="3211284844" sldId="934"/>
            <ac:spMk id="36" creationId="{F39D1FA4-4D42-7D89-7FF6-DBF1A5B9CD02}"/>
          </ac:spMkLst>
        </pc:spChg>
        <pc:spChg chg="add mod">
          <ac:chgData name="Martine Klovholt Siggerud" userId="41977762-9bf0-408d-9151-79aeb0aaf34b" providerId="ADAL" clId="{9B485C7C-1790-A74C-B967-A2F54A33E4F7}" dt="2022-09-21T07:37:24.658" v="435" actId="14100"/>
          <ac:spMkLst>
            <pc:docMk/>
            <pc:sldMk cId="3211284844" sldId="934"/>
            <ac:spMk id="37" creationId="{BDB98CF4-79AD-179B-FDE7-EFF0C34D4577}"/>
          </ac:spMkLst>
        </pc:spChg>
        <pc:spChg chg="add mod">
          <ac:chgData name="Martine Klovholt Siggerud" userId="41977762-9bf0-408d-9151-79aeb0aaf34b" providerId="ADAL" clId="{9B485C7C-1790-A74C-B967-A2F54A33E4F7}" dt="2022-09-21T07:37:35.421" v="437" actId="14100"/>
          <ac:spMkLst>
            <pc:docMk/>
            <pc:sldMk cId="3211284844" sldId="934"/>
            <ac:spMk id="38" creationId="{07B34D4C-D122-CD06-ACAE-194593ED5495}"/>
          </ac:spMkLst>
        </pc:spChg>
        <pc:spChg chg="add mod">
          <ac:chgData name="Martine Klovholt Siggerud" userId="41977762-9bf0-408d-9151-79aeb0aaf34b" providerId="ADAL" clId="{9B485C7C-1790-A74C-B967-A2F54A33E4F7}" dt="2022-09-21T08:02:09.171" v="1575" actId="1036"/>
          <ac:spMkLst>
            <pc:docMk/>
            <pc:sldMk cId="3211284844" sldId="934"/>
            <ac:spMk id="39" creationId="{17E93A04-DD5A-AE82-3DC0-4ABAD0AFB49D}"/>
          </ac:spMkLst>
        </pc:spChg>
        <pc:spChg chg="add mod">
          <ac:chgData name="Martine Klovholt Siggerud" userId="41977762-9bf0-408d-9151-79aeb0aaf34b" providerId="ADAL" clId="{9B485C7C-1790-A74C-B967-A2F54A33E4F7}" dt="2022-09-21T08:00:59.748" v="1552" actId="1036"/>
          <ac:spMkLst>
            <pc:docMk/>
            <pc:sldMk cId="3211284844" sldId="934"/>
            <ac:spMk id="40" creationId="{5DAA9FE2-08E2-C702-458D-E3A5FC3366B8}"/>
          </ac:spMkLst>
        </pc:spChg>
        <pc:spChg chg="add mod">
          <ac:chgData name="Martine Klovholt Siggerud" userId="41977762-9bf0-408d-9151-79aeb0aaf34b" providerId="ADAL" clId="{9B485C7C-1790-A74C-B967-A2F54A33E4F7}" dt="2022-09-21T08:02:19.965" v="1579" actId="1035"/>
          <ac:spMkLst>
            <pc:docMk/>
            <pc:sldMk cId="3211284844" sldId="934"/>
            <ac:spMk id="41" creationId="{923326CF-9806-BBD6-F4C2-65F457EBFBCA}"/>
          </ac:spMkLst>
        </pc:spChg>
        <pc:spChg chg="add mod">
          <ac:chgData name="Martine Klovholt Siggerud" userId="41977762-9bf0-408d-9151-79aeb0aaf34b" providerId="ADAL" clId="{9B485C7C-1790-A74C-B967-A2F54A33E4F7}" dt="2022-09-21T08:02:32.635" v="1582" actId="1035"/>
          <ac:spMkLst>
            <pc:docMk/>
            <pc:sldMk cId="3211284844" sldId="934"/>
            <ac:spMk id="42" creationId="{C2DAB9E5-ECB3-F836-AB31-04978E2E1AAB}"/>
          </ac:spMkLst>
        </pc:spChg>
        <pc:spChg chg="add del mod">
          <ac:chgData name="Martine Klovholt Siggerud" userId="41977762-9bf0-408d-9151-79aeb0aaf34b" providerId="ADAL" clId="{9B485C7C-1790-A74C-B967-A2F54A33E4F7}" dt="2022-09-21T07:40:42.091" v="476"/>
          <ac:spMkLst>
            <pc:docMk/>
            <pc:sldMk cId="3211284844" sldId="934"/>
            <ac:spMk id="43" creationId="{8AE9A015-A20F-677F-7710-CC181193AD06}"/>
          </ac:spMkLst>
        </pc:spChg>
        <pc:spChg chg="add mod">
          <ac:chgData name="Martine Klovholt Siggerud" userId="41977762-9bf0-408d-9151-79aeb0aaf34b" providerId="ADAL" clId="{9B485C7C-1790-A74C-B967-A2F54A33E4F7}" dt="2022-09-21T08:03:28.458" v="1605" actId="1035"/>
          <ac:spMkLst>
            <pc:docMk/>
            <pc:sldMk cId="3211284844" sldId="934"/>
            <ac:spMk id="44" creationId="{CFA0DDDE-8434-D6A1-D90C-F2B6D46410A6}"/>
          </ac:spMkLst>
        </pc:spChg>
        <pc:spChg chg="add mod">
          <ac:chgData name="Martine Klovholt Siggerud" userId="41977762-9bf0-408d-9151-79aeb0aaf34b" providerId="ADAL" clId="{9B485C7C-1790-A74C-B967-A2F54A33E4F7}" dt="2022-09-21T08:03:32.523" v="1607" actId="1035"/>
          <ac:spMkLst>
            <pc:docMk/>
            <pc:sldMk cId="3211284844" sldId="934"/>
            <ac:spMk id="45" creationId="{766ED44D-112F-1EE6-B41E-E669915D5473}"/>
          </ac:spMkLst>
        </pc:spChg>
        <pc:spChg chg="add mod">
          <ac:chgData name="Martine Klovholt Siggerud" userId="41977762-9bf0-408d-9151-79aeb0aaf34b" providerId="ADAL" clId="{9B485C7C-1790-A74C-B967-A2F54A33E4F7}" dt="2022-09-21T08:03:52.416" v="1617" actId="1036"/>
          <ac:spMkLst>
            <pc:docMk/>
            <pc:sldMk cId="3211284844" sldId="934"/>
            <ac:spMk id="46" creationId="{9320E8F0-6616-D0BA-3F5D-9513B7A98481}"/>
          </ac:spMkLst>
        </pc:spChg>
        <pc:spChg chg="add mod">
          <ac:chgData name="Martine Klovholt Siggerud" userId="41977762-9bf0-408d-9151-79aeb0aaf34b" providerId="ADAL" clId="{9B485C7C-1790-A74C-B967-A2F54A33E4F7}" dt="2022-09-21T07:38:52.282" v="452"/>
          <ac:spMkLst>
            <pc:docMk/>
            <pc:sldMk cId="3211284844" sldId="934"/>
            <ac:spMk id="47" creationId="{36658E7C-4874-E757-2A01-A6525985DF5A}"/>
          </ac:spMkLst>
        </pc:spChg>
        <pc:spChg chg="add mod">
          <ac:chgData name="Martine Klovholt Siggerud" userId="41977762-9bf0-408d-9151-79aeb0aaf34b" providerId="ADAL" clId="{9B485C7C-1790-A74C-B967-A2F54A33E4F7}" dt="2022-09-21T07:38:57.682" v="453"/>
          <ac:spMkLst>
            <pc:docMk/>
            <pc:sldMk cId="3211284844" sldId="934"/>
            <ac:spMk id="48" creationId="{E9D37764-BADB-28BD-0AF4-6E298BA0D0C2}"/>
          </ac:spMkLst>
        </pc:spChg>
        <pc:spChg chg="add mod">
          <ac:chgData name="Martine Klovholt Siggerud" userId="41977762-9bf0-408d-9151-79aeb0aaf34b" providerId="ADAL" clId="{9B485C7C-1790-A74C-B967-A2F54A33E4F7}" dt="2022-09-21T07:58:45.048" v="1541" actId="1036"/>
          <ac:spMkLst>
            <pc:docMk/>
            <pc:sldMk cId="3211284844" sldId="934"/>
            <ac:spMk id="49" creationId="{C4BC4DA0-5187-AD05-A961-BF071163C026}"/>
          </ac:spMkLst>
        </pc:spChg>
        <pc:spChg chg="add mod">
          <ac:chgData name="Martine Klovholt Siggerud" userId="41977762-9bf0-408d-9151-79aeb0aaf34b" providerId="ADAL" clId="{9B485C7C-1790-A74C-B967-A2F54A33E4F7}" dt="2022-09-21T08:00:59.748" v="1552" actId="1036"/>
          <ac:spMkLst>
            <pc:docMk/>
            <pc:sldMk cId="3211284844" sldId="934"/>
            <ac:spMk id="50" creationId="{DAEE69C1-17FC-C720-F56F-8716D1692A3D}"/>
          </ac:spMkLst>
        </pc:spChg>
        <pc:spChg chg="add mod">
          <ac:chgData name="Martine Klovholt Siggerud" userId="41977762-9bf0-408d-9151-79aeb0aaf34b" providerId="ADAL" clId="{9B485C7C-1790-A74C-B967-A2F54A33E4F7}" dt="2022-09-21T08:02:19.965" v="1579" actId="1035"/>
          <ac:spMkLst>
            <pc:docMk/>
            <pc:sldMk cId="3211284844" sldId="934"/>
            <ac:spMk id="51" creationId="{5D371BB6-A0C7-2A17-A446-D1008AF19E49}"/>
          </ac:spMkLst>
        </pc:spChg>
        <pc:spChg chg="add mod">
          <ac:chgData name="Martine Klovholt Siggerud" userId="41977762-9bf0-408d-9151-79aeb0aaf34b" providerId="ADAL" clId="{9B485C7C-1790-A74C-B967-A2F54A33E4F7}" dt="2022-09-21T08:02:36.805" v="1583" actId="1035"/>
          <ac:spMkLst>
            <pc:docMk/>
            <pc:sldMk cId="3211284844" sldId="934"/>
            <ac:spMk id="52" creationId="{14A12948-6C67-F7C3-1A4B-CCFC35953491}"/>
          </ac:spMkLst>
        </pc:spChg>
        <pc:spChg chg="add mod">
          <ac:chgData name="Martine Klovholt Siggerud" userId="41977762-9bf0-408d-9151-79aeb0aaf34b" providerId="ADAL" clId="{9B485C7C-1790-A74C-B967-A2F54A33E4F7}" dt="2022-09-21T08:03:16.362" v="1602" actId="1036"/>
          <ac:spMkLst>
            <pc:docMk/>
            <pc:sldMk cId="3211284844" sldId="934"/>
            <ac:spMk id="53" creationId="{6DD20235-9E82-0B64-3875-199EF5833DBF}"/>
          </ac:spMkLst>
        </pc:spChg>
        <pc:spChg chg="add mod">
          <ac:chgData name="Martine Klovholt Siggerud" userId="41977762-9bf0-408d-9151-79aeb0aaf34b" providerId="ADAL" clId="{9B485C7C-1790-A74C-B967-A2F54A33E4F7}" dt="2022-09-21T08:03:20.240" v="1603" actId="1036"/>
          <ac:spMkLst>
            <pc:docMk/>
            <pc:sldMk cId="3211284844" sldId="934"/>
            <ac:spMk id="54" creationId="{EB293E46-9923-9635-3C5C-402CE88DD865}"/>
          </ac:spMkLst>
        </pc:spChg>
        <pc:spChg chg="add mod">
          <ac:chgData name="Martine Klovholt Siggerud" userId="41977762-9bf0-408d-9151-79aeb0aaf34b" providerId="ADAL" clId="{9B485C7C-1790-A74C-B967-A2F54A33E4F7}" dt="2022-09-21T07:40:09.810" v="468" actId="14100"/>
          <ac:spMkLst>
            <pc:docMk/>
            <pc:sldMk cId="3211284844" sldId="934"/>
            <ac:spMk id="55" creationId="{8FAB9586-A5F5-6E28-548A-208932DF8D05}"/>
          </ac:spMkLst>
        </pc:spChg>
        <pc:spChg chg="add mod">
          <ac:chgData name="Martine Klovholt Siggerud" userId="41977762-9bf0-408d-9151-79aeb0aaf34b" providerId="ADAL" clId="{9B485C7C-1790-A74C-B967-A2F54A33E4F7}" dt="2022-09-21T08:03:52.416" v="1617" actId="1036"/>
          <ac:spMkLst>
            <pc:docMk/>
            <pc:sldMk cId="3211284844" sldId="934"/>
            <ac:spMk id="56" creationId="{1F3768A6-C174-448B-E9E3-A4FF7F00B45B}"/>
          </ac:spMkLst>
        </pc:spChg>
        <pc:spChg chg="add mod">
          <ac:chgData name="Martine Klovholt Siggerud" userId="41977762-9bf0-408d-9151-79aeb0aaf34b" providerId="ADAL" clId="{9B485C7C-1790-A74C-B967-A2F54A33E4F7}" dt="2022-09-21T07:40:19.894" v="470"/>
          <ac:spMkLst>
            <pc:docMk/>
            <pc:sldMk cId="3211284844" sldId="934"/>
            <ac:spMk id="57" creationId="{70718FDD-C023-F378-263B-9F3D5708E9AD}"/>
          </ac:spMkLst>
        </pc:spChg>
        <pc:spChg chg="add mod">
          <ac:chgData name="Martine Klovholt Siggerud" userId="41977762-9bf0-408d-9151-79aeb0aaf34b" providerId="ADAL" clId="{9B485C7C-1790-A74C-B967-A2F54A33E4F7}" dt="2022-09-21T07:40:28.736" v="472" actId="14100"/>
          <ac:spMkLst>
            <pc:docMk/>
            <pc:sldMk cId="3211284844" sldId="934"/>
            <ac:spMk id="58" creationId="{54EE60B7-9009-346D-D362-CD3DECAE10BD}"/>
          </ac:spMkLst>
        </pc:spChg>
        <pc:spChg chg="add mod">
          <ac:chgData name="Martine Klovholt Siggerud" userId="41977762-9bf0-408d-9151-79aeb0aaf34b" providerId="ADAL" clId="{9B485C7C-1790-A74C-B967-A2F54A33E4F7}" dt="2022-09-21T07:41:44.020" v="497" actId="20577"/>
          <ac:spMkLst>
            <pc:docMk/>
            <pc:sldMk cId="3211284844" sldId="934"/>
            <ac:spMk id="60" creationId="{55DF02A7-2396-67DF-C34D-9222C7622DA3}"/>
          </ac:spMkLst>
        </pc:spChg>
        <pc:spChg chg="add mod">
          <ac:chgData name="Martine Klovholt Siggerud" userId="41977762-9bf0-408d-9151-79aeb0aaf34b" providerId="ADAL" clId="{9B485C7C-1790-A74C-B967-A2F54A33E4F7}" dt="2022-09-21T08:02:50.495" v="1591" actId="1035"/>
          <ac:spMkLst>
            <pc:docMk/>
            <pc:sldMk cId="3211284844" sldId="934"/>
            <ac:spMk id="61" creationId="{18993403-7C73-F477-F8C0-65F6E423B6ED}"/>
          </ac:spMkLst>
        </pc:spChg>
        <pc:spChg chg="add mod">
          <ac:chgData name="Martine Klovholt Siggerud" userId="41977762-9bf0-408d-9151-79aeb0aaf34b" providerId="ADAL" clId="{9B485C7C-1790-A74C-B967-A2F54A33E4F7}" dt="2022-09-21T08:02:46.309" v="1588" actId="1036"/>
          <ac:spMkLst>
            <pc:docMk/>
            <pc:sldMk cId="3211284844" sldId="934"/>
            <ac:spMk id="62" creationId="{944CCDC7-3ED5-A095-9052-667D10FAA440}"/>
          </ac:spMkLst>
        </pc:spChg>
        <pc:spChg chg="add mod">
          <ac:chgData name="Martine Klovholt Siggerud" userId="41977762-9bf0-408d-9151-79aeb0aaf34b" providerId="ADAL" clId="{9B485C7C-1790-A74C-B967-A2F54A33E4F7}" dt="2022-09-21T08:02:42.027" v="1587" actId="1035"/>
          <ac:spMkLst>
            <pc:docMk/>
            <pc:sldMk cId="3211284844" sldId="934"/>
            <ac:spMk id="63" creationId="{D6035A74-305B-2468-33DF-9683484A59E1}"/>
          </ac:spMkLst>
        </pc:spChg>
        <pc:spChg chg="add mod">
          <ac:chgData name="Martine Klovholt Siggerud" userId="41977762-9bf0-408d-9151-79aeb0aaf34b" providerId="ADAL" clId="{9B485C7C-1790-A74C-B967-A2F54A33E4F7}" dt="2022-09-21T08:03:16.362" v="1602" actId="1036"/>
          <ac:spMkLst>
            <pc:docMk/>
            <pc:sldMk cId="3211284844" sldId="934"/>
            <ac:spMk id="64" creationId="{8149B546-F0F4-F3A5-FEED-7B058777F2F2}"/>
          </ac:spMkLst>
        </pc:spChg>
        <pc:spChg chg="add mod">
          <ac:chgData name="Martine Klovholt Siggerud" userId="41977762-9bf0-408d-9151-79aeb0aaf34b" providerId="ADAL" clId="{9B485C7C-1790-A74C-B967-A2F54A33E4F7}" dt="2022-09-21T08:03:20.240" v="1603" actId="1036"/>
          <ac:spMkLst>
            <pc:docMk/>
            <pc:sldMk cId="3211284844" sldId="934"/>
            <ac:spMk id="65" creationId="{F271F728-1D2B-6CB4-034F-276ED1489E86}"/>
          </ac:spMkLst>
        </pc:spChg>
        <pc:spChg chg="add mod">
          <ac:chgData name="Martine Klovholt Siggerud" userId="41977762-9bf0-408d-9151-79aeb0aaf34b" providerId="ADAL" clId="{9B485C7C-1790-A74C-B967-A2F54A33E4F7}" dt="2022-09-21T08:03:39.012" v="1609" actId="1035"/>
          <ac:spMkLst>
            <pc:docMk/>
            <pc:sldMk cId="3211284844" sldId="934"/>
            <ac:spMk id="66" creationId="{394C6C73-BC2D-07DC-3201-DB89041DAC67}"/>
          </ac:spMkLst>
        </pc:spChg>
        <pc:spChg chg="add mod">
          <ac:chgData name="Martine Klovholt Siggerud" userId="41977762-9bf0-408d-9151-79aeb0aaf34b" providerId="ADAL" clId="{9B485C7C-1790-A74C-B967-A2F54A33E4F7}" dt="2022-09-21T08:03:52.416" v="1617" actId="1036"/>
          <ac:spMkLst>
            <pc:docMk/>
            <pc:sldMk cId="3211284844" sldId="934"/>
            <ac:spMk id="67" creationId="{1D91CEC1-86EC-555F-FD1D-0D41E2DB8218}"/>
          </ac:spMkLst>
        </pc:spChg>
        <pc:spChg chg="add mod">
          <ac:chgData name="Martine Klovholt Siggerud" userId="41977762-9bf0-408d-9151-79aeb0aaf34b" providerId="ADAL" clId="{9B485C7C-1790-A74C-B967-A2F54A33E4F7}" dt="2022-09-21T07:43:14.236" v="660" actId="20577"/>
          <ac:spMkLst>
            <pc:docMk/>
            <pc:sldMk cId="3211284844" sldId="934"/>
            <ac:spMk id="68" creationId="{68292238-65C1-8FDC-9079-B6AE0E755A1B}"/>
          </ac:spMkLst>
        </pc:spChg>
        <pc:spChg chg="add mod">
          <ac:chgData name="Martine Klovholt Siggerud" userId="41977762-9bf0-408d-9151-79aeb0aaf34b" providerId="ADAL" clId="{9B485C7C-1790-A74C-B967-A2F54A33E4F7}" dt="2022-09-21T07:43:23.587" v="675" actId="20577"/>
          <ac:spMkLst>
            <pc:docMk/>
            <pc:sldMk cId="3211284844" sldId="934"/>
            <ac:spMk id="69" creationId="{4F0235DA-8E86-72C9-66EB-AAF7B8A3FCD1}"/>
          </ac:spMkLst>
        </pc:spChg>
        <pc:spChg chg="add mod">
          <ac:chgData name="Martine Klovholt Siggerud" userId="41977762-9bf0-408d-9151-79aeb0aaf34b" providerId="ADAL" clId="{9B485C7C-1790-A74C-B967-A2F54A33E4F7}" dt="2022-09-21T07:43:45.210" v="685" actId="20577"/>
          <ac:spMkLst>
            <pc:docMk/>
            <pc:sldMk cId="3211284844" sldId="934"/>
            <ac:spMk id="70" creationId="{CC018C46-7CF7-5064-193C-09AA663F08F4}"/>
          </ac:spMkLst>
        </pc:spChg>
        <pc:spChg chg="add mod">
          <ac:chgData name="Martine Klovholt Siggerud" userId="41977762-9bf0-408d-9151-79aeb0aaf34b" providerId="ADAL" clId="{9B485C7C-1790-A74C-B967-A2F54A33E4F7}" dt="2022-09-21T08:00:59.748" v="1552" actId="1036"/>
          <ac:spMkLst>
            <pc:docMk/>
            <pc:sldMk cId="3211284844" sldId="934"/>
            <ac:spMk id="71" creationId="{4B8908DA-1BC6-EB03-5FA5-8E1764985B0E}"/>
          </ac:spMkLst>
        </pc:spChg>
        <pc:spChg chg="add mod">
          <ac:chgData name="Martine Klovholt Siggerud" userId="41977762-9bf0-408d-9151-79aeb0aaf34b" providerId="ADAL" clId="{9B485C7C-1790-A74C-B967-A2F54A33E4F7}" dt="2022-09-21T08:01:06.061" v="1553" actId="1036"/>
          <ac:spMkLst>
            <pc:docMk/>
            <pc:sldMk cId="3211284844" sldId="934"/>
            <ac:spMk id="72" creationId="{AE940D58-20ED-FC27-6A35-36B32FFAB08C}"/>
          </ac:spMkLst>
        </pc:spChg>
        <pc:spChg chg="add mod">
          <ac:chgData name="Martine Klovholt Siggerud" userId="41977762-9bf0-408d-9151-79aeb0aaf34b" providerId="ADAL" clId="{9B485C7C-1790-A74C-B967-A2F54A33E4F7}" dt="2022-09-21T08:03:03.578" v="1598" actId="1035"/>
          <ac:spMkLst>
            <pc:docMk/>
            <pc:sldMk cId="3211284844" sldId="934"/>
            <ac:spMk id="73" creationId="{0380590F-19A5-E554-4CB2-3D86CDCF19FD}"/>
          </ac:spMkLst>
        </pc:spChg>
        <pc:spChg chg="add mod">
          <ac:chgData name="Martine Klovholt Siggerud" userId="41977762-9bf0-408d-9151-79aeb0aaf34b" providerId="ADAL" clId="{9B485C7C-1790-A74C-B967-A2F54A33E4F7}" dt="2022-09-21T08:03:10.374" v="1601" actId="1036"/>
          <ac:spMkLst>
            <pc:docMk/>
            <pc:sldMk cId="3211284844" sldId="934"/>
            <ac:spMk id="74" creationId="{21A68315-1D70-CB54-F6E8-BDA59788C93C}"/>
          </ac:spMkLst>
        </pc:spChg>
        <pc:spChg chg="add mod">
          <ac:chgData name="Martine Klovholt Siggerud" userId="41977762-9bf0-408d-9151-79aeb0aaf34b" providerId="ADAL" clId="{9B485C7C-1790-A74C-B967-A2F54A33E4F7}" dt="2022-09-21T08:03:08.601" v="1600" actId="1035"/>
          <ac:spMkLst>
            <pc:docMk/>
            <pc:sldMk cId="3211284844" sldId="934"/>
            <ac:spMk id="75" creationId="{7021EB4F-B3C3-A819-4CF2-C2534B91A68C}"/>
          </ac:spMkLst>
        </pc:spChg>
        <pc:spChg chg="add mod">
          <ac:chgData name="Martine Klovholt Siggerud" userId="41977762-9bf0-408d-9151-79aeb0aaf34b" providerId="ADAL" clId="{9B485C7C-1790-A74C-B967-A2F54A33E4F7}" dt="2022-09-21T07:44:50.422" v="781" actId="20577"/>
          <ac:spMkLst>
            <pc:docMk/>
            <pc:sldMk cId="3211284844" sldId="934"/>
            <ac:spMk id="76" creationId="{FA3CF814-A3AD-193F-1B67-C9E5489D0905}"/>
          </ac:spMkLst>
        </pc:spChg>
        <pc:spChg chg="add mod">
          <ac:chgData name="Martine Klovholt Siggerud" userId="41977762-9bf0-408d-9151-79aeb0aaf34b" providerId="ADAL" clId="{9B485C7C-1790-A74C-B967-A2F54A33E4F7}" dt="2022-09-21T08:03:47.158" v="1613" actId="1036"/>
          <ac:spMkLst>
            <pc:docMk/>
            <pc:sldMk cId="3211284844" sldId="934"/>
            <ac:spMk id="77" creationId="{6BBA02BB-754A-797A-7152-4815B3F83E95}"/>
          </ac:spMkLst>
        </pc:spChg>
        <pc:spChg chg="add mod">
          <ac:chgData name="Martine Klovholt Siggerud" userId="41977762-9bf0-408d-9151-79aeb0aaf34b" providerId="ADAL" clId="{9B485C7C-1790-A74C-B967-A2F54A33E4F7}" dt="2022-09-21T07:45:06.678" v="819" actId="20577"/>
          <ac:spMkLst>
            <pc:docMk/>
            <pc:sldMk cId="3211284844" sldId="934"/>
            <ac:spMk id="78" creationId="{A7631F93-8D35-CAA8-A561-629DE742DDFC}"/>
          </ac:spMkLst>
        </pc:spChg>
        <pc:spChg chg="add mod">
          <ac:chgData name="Martine Klovholt Siggerud" userId="41977762-9bf0-408d-9151-79aeb0aaf34b" providerId="ADAL" clId="{9B485C7C-1790-A74C-B967-A2F54A33E4F7}" dt="2022-09-21T07:45:16.638" v="844" actId="14100"/>
          <ac:spMkLst>
            <pc:docMk/>
            <pc:sldMk cId="3211284844" sldId="934"/>
            <ac:spMk id="79" creationId="{7A8C975C-6DDD-1AA9-0CD9-4841A6573694}"/>
          </ac:spMkLst>
        </pc:spChg>
        <pc:graphicFrameChg chg="add del mod modGraphic">
          <ac:chgData name="Martine Klovholt Siggerud" userId="41977762-9bf0-408d-9151-79aeb0aaf34b" providerId="ADAL" clId="{9B485C7C-1790-A74C-B967-A2F54A33E4F7}" dt="2022-09-21T07:06:59.913" v="264" actId="478"/>
          <ac:graphicFrameMkLst>
            <pc:docMk/>
            <pc:sldMk cId="3211284844" sldId="934"/>
            <ac:graphicFrameMk id="6" creationId="{843C25AB-28C5-CE31-72C4-F53E4C1665FE}"/>
          </ac:graphicFrameMkLst>
        </pc:graphicFrameChg>
        <pc:picChg chg="add del mod ord">
          <ac:chgData name="Martine Klovholt Siggerud" userId="41977762-9bf0-408d-9151-79aeb0aaf34b" providerId="ADAL" clId="{9B485C7C-1790-A74C-B967-A2F54A33E4F7}" dt="2022-09-21T08:00:49.352" v="1548" actId="478"/>
          <ac:picMkLst>
            <pc:docMk/>
            <pc:sldMk cId="3211284844" sldId="934"/>
            <ac:picMk id="7" creationId="{923DA329-BEE3-FBEA-F1FD-743DD6256D42}"/>
          </ac:picMkLst>
        </pc:picChg>
        <pc:picChg chg="add mod">
          <ac:chgData name="Martine Klovholt Siggerud" userId="41977762-9bf0-408d-9151-79aeb0aaf34b" providerId="ADAL" clId="{9B485C7C-1790-A74C-B967-A2F54A33E4F7}" dt="2022-09-21T07:41:20.452" v="482" actId="571"/>
          <ac:picMkLst>
            <pc:docMk/>
            <pc:sldMk cId="3211284844" sldId="934"/>
            <ac:picMk id="59" creationId="{D6F66BD1-B4A4-E53E-A1C9-3D1C6B00C5CE}"/>
          </ac:picMkLst>
        </pc:picChg>
        <pc:picChg chg="add mod">
          <ac:chgData name="Martine Klovholt Siggerud" userId="41977762-9bf0-408d-9151-79aeb0aaf34b" providerId="ADAL" clId="{9B485C7C-1790-A74C-B967-A2F54A33E4F7}" dt="2022-09-21T08:00:46.557" v="1547" actId="167"/>
          <ac:picMkLst>
            <pc:docMk/>
            <pc:sldMk cId="3211284844" sldId="934"/>
            <ac:picMk id="80" creationId="{2AE92712-7264-C228-023F-FA8AE29D81B3}"/>
          </ac:picMkLst>
        </pc:picChg>
      </pc:sldChg>
      <pc:sldChg chg="addSp delSp modSp new mod">
        <pc:chgData name="Martine Klovholt Siggerud" userId="41977762-9bf0-408d-9151-79aeb0aaf34b" providerId="ADAL" clId="{9B485C7C-1790-A74C-B967-A2F54A33E4F7}" dt="2022-09-22T11:27:49.947" v="3419" actId="14100"/>
        <pc:sldMkLst>
          <pc:docMk/>
          <pc:sldMk cId="1478843338" sldId="935"/>
        </pc:sldMkLst>
        <pc:spChg chg="mod">
          <ac:chgData name="Martine Klovholt Siggerud" userId="41977762-9bf0-408d-9151-79aeb0aaf34b" providerId="ADAL" clId="{9B485C7C-1790-A74C-B967-A2F54A33E4F7}" dt="2022-09-22T11:27:49.947" v="3419" actId="14100"/>
          <ac:spMkLst>
            <pc:docMk/>
            <pc:sldMk cId="1478843338" sldId="935"/>
            <ac:spMk id="2" creationId="{ADDB7D92-EAF6-48CB-8AFB-34BA258DE569}"/>
          </ac:spMkLst>
        </pc:spChg>
        <pc:spChg chg="del">
          <ac:chgData name="Martine Klovholt Siggerud" userId="41977762-9bf0-408d-9151-79aeb0aaf34b" providerId="ADAL" clId="{9B485C7C-1790-A74C-B967-A2F54A33E4F7}" dt="2022-09-20T13:33:36.167" v="102" actId="478"/>
          <ac:spMkLst>
            <pc:docMk/>
            <pc:sldMk cId="1478843338" sldId="935"/>
            <ac:spMk id="3" creationId="{9A482D68-D0C5-1559-5D9C-EA941873161D}"/>
          </ac:spMkLst>
        </pc:spChg>
        <pc:spChg chg="mod">
          <ac:chgData name="Martine Klovholt Siggerud" userId="41977762-9bf0-408d-9151-79aeb0aaf34b" providerId="ADAL" clId="{9B485C7C-1790-A74C-B967-A2F54A33E4F7}" dt="2022-09-22T11:17:29.087" v="3403" actId="1035"/>
          <ac:spMkLst>
            <pc:docMk/>
            <pc:sldMk cId="1478843338" sldId="935"/>
            <ac:spMk id="5" creationId="{A5EC88DF-1535-529F-A2C8-E7B2C6DFDB22}"/>
          </ac:spMkLst>
        </pc:spChg>
        <pc:spChg chg="add mod">
          <ac:chgData name="Martine Klovholt Siggerud" userId="41977762-9bf0-408d-9151-79aeb0aaf34b" providerId="ADAL" clId="{9B485C7C-1790-A74C-B967-A2F54A33E4F7}" dt="2022-09-22T11:11:10.451" v="3379" actId="14100"/>
          <ac:spMkLst>
            <pc:docMk/>
            <pc:sldMk cId="1478843338" sldId="935"/>
            <ac:spMk id="7" creationId="{5D82F0B1-5D4B-6E66-97EF-E981C26024AB}"/>
          </ac:spMkLst>
        </pc:spChg>
        <pc:spChg chg="add del mod">
          <ac:chgData name="Martine Klovholt Siggerud" userId="41977762-9bf0-408d-9151-79aeb0aaf34b" providerId="ADAL" clId="{9B485C7C-1790-A74C-B967-A2F54A33E4F7}" dt="2022-09-21T07:46:55.718" v="857" actId="478"/>
          <ac:spMkLst>
            <pc:docMk/>
            <pc:sldMk cId="1478843338" sldId="935"/>
            <ac:spMk id="8" creationId="{180583E3-7AC4-9C6A-B593-1ED4CAAE09C3}"/>
          </ac:spMkLst>
        </pc:spChg>
        <pc:spChg chg="add del mod">
          <ac:chgData name="Martine Klovholt Siggerud" userId="41977762-9bf0-408d-9151-79aeb0aaf34b" providerId="ADAL" clId="{9B485C7C-1790-A74C-B967-A2F54A33E4F7}" dt="2022-09-21T07:48:05.703" v="874" actId="478"/>
          <ac:spMkLst>
            <pc:docMk/>
            <pc:sldMk cId="1478843338" sldId="935"/>
            <ac:spMk id="9" creationId="{16832C0B-EC24-AB85-6393-2D55205889C6}"/>
          </ac:spMkLst>
        </pc:spChg>
        <pc:spChg chg="add mod">
          <ac:chgData name="Martine Klovholt Siggerud" userId="41977762-9bf0-408d-9151-79aeb0aaf34b" providerId="ADAL" clId="{9B485C7C-1790-A74C-B967-A2F54A33E4F7}" dt="2022-09-22T11:11:28.853" v="3383" actId="14100"/>
          <ac:spMkLst>
            <pc:docMk/>
            <pc:sldMk cId="1478843338" sldId="935"/>
            <ac:spMk id="10" creationId="{4BD3AE92-C638-DD3F-423D-752099DFDE37}"/>
          </ac:spMkLst>
        </pc:spChg>
        <pc:spChg chg="add mod">
          <ac:chgData name="Martine Klovholt Siggerud" userId="41977762-9bf0-408d-9151-79aeb0aaf34b" providerId="ADAL" clId="{9B485C7C-1790-A74C-B967-A2F54A33E4F7}" dt="2022-09-21T07:57:48.684" v="1536" actId="313"/>
          <ac:spMkLst>
            <pc:docMk/>
            <pc:sldMk cId="1478843338" sldId="935"/>
            <ac:spMk id="11" creationId="{85641D63-C8E2-400A-551E-4DC48F12D639}"/>
          </ac:spMkLst>
        </pc:spChg>
        <pc:spChg chg="add del mod">
          <ac:chgData name="Martine Klovholt Siggerud" userId="41977762-9bf0-408d-9151-79aeb0aaf34b" providerId="ADAL" clId="{9B485C7C-1790-A74C-B967-A2F54A33E4F7}" dt="2022-09-22T11:11:44.251" v="3385" actId="478"/>
          <ac:spMkLst>
            <pc:docMk/>
            <pc:sldMk cId="1478843338" sldId="935"/>
            <ac:spMk id="14" creationId="{225191EF-3B30-FCD9-77C7-A881CF970186}"/>
          </ac:spMkLst>
        </pc:spChg>
        <pc:spChg chg="add del mod">
          <ac:chgData name="Martine Klovholt Siggerud" userId="41977762-9bf0-408d-9151-79aeb0aaf34b" providerId="ADAL" clId="{9B485C7C-1790-A74C-B967-A2F54A33E4F7}" dt="2022-09-22T11:12:22.340" v="3391" actId="478"/>
          <ac:spMkLst>
            <pc:docMk/>
            <pc:sldMk cId="1478843338" sldId="935"/>
            <ac:spMk id="15" creationId="{4E427089-342E-6BA3-7B61-0F31F13AD0FE}"/>
          </ac:spMkLst>
        </pc:spChg>
        <pc:picChg chg="add del mod">
          <ac:chgData name="Martine Klovholt Siggerud" userId="41977762-9bf0-408d-9151-79aeb0aaf34b" providerId="ADAL" clId="{9B485C7C-1790-A74C-B967-A2F54A33E4F7}" dt="2022-09-20T13:33:15.496" v="98" actId="478"/>
          <ac:picMkLst>
            <pc:docMk/>
            <pc:sldMk cId="1478843338" sldId="935"/>
            <ac:picMk id="6" creationId="{BDA1AEE0-9D1D-96ED-5FAC-17FE948CA334}"/>
          </ac:picMkLst>
        </pc:picChg>
        <pc:picChg chg="add mod modCrop">
          <ac:chgData name="Martine Klovholt Siggerud" userId="41977762-9bf0-408d-9151-79aeb0aaf34b" providerId="ADAL" clId="{9B485C7C-1790-A74C-B967-A2F54A33E4F7}" dt="2022-09-21T07:47:02.661" v="858" actId="1076"/>
          <ac:picMkLst>
            <pc:docMk/>
            <pc:sldMk cId="1478843338" sldId="935"/>
            <ac:picMk id="12" creationId="{D7A8E949-77E4-12A8-E77C-CAABCB174820}"/>
          </ac:picMkLst>
        </pc:picChg>
        <pc:picChg chg="add mod modCrop">
          <ac:chgData name="Martine Klovholt Siggerud" userId="41977762-9bf0-408d-9151-79aeb0aaf34b" providerId="ADAL" clId="{9B485C7C-1790-A74C-B967-A2F54A33E4F7}" dt="2022-09-22T11:11:58.017" v="3386" actId="1076"/>
          <ac:picMkLst>
            <pc:docMk/>
            <pc:sldMk cId="1478843338" sldId="935"/>
            <ac:picMk id="13" creationId="{1F78582F-3C66-04E8-28AB-AA2E8D7653A3}"/>
          </ac:picMkLst>
        </pc:picChg>
      </pc:sldChg>
      <pc:sldChg chg="addSp delSp modSp add mod modClrScheme chgLayout">
        <pc:chgData name="Martine Klovholt Siggerud" userId="41977762-9bf0-408d-9151-79aeb0aaf34b" providerId="ADAL" clId="{9B485C7C-1790-A74C-B967-A2F54A33E4F7}" dt="2022-09-22T11:31:01.357" v="3444" actId="3626"/>
        <pc:sldMkLst>
          <pc:docMk/>
          <pc:sldMk cId="646527974" sldId="936"/>
        </pc:sldMkLst>
        <pc:spChg chg="mod ord">
          <ac:chgData name="Martine Klovholt Siggerud" userId="41977762-9bf0-408d-9151-79aeb0aaf34b" providerId="ADAL" clId="{9B485C7C-1790-A74C-B967-A2F54A33E4F7}" dt="2022-09-22T09:39:59.174" v="2887" actId="14100"/>
          <ac:spMkLst>
            <pc:docMk/>
            <pc:sldMk cId="646527974" sldId="936"/>
            <ac:spMk id="2" creationId="{1E6DE3F5-880C-6F5E-0A26-B40140C4D03F}"/>
          </ac:spMkLst>
        </pc:spChg>
        <pc:spChg chg="del">
          <ac:chgData name="Martine Klovholt Siggerud" userId="41977762-9bf0-408d-9151-79aeb0aaf34b" providerId="ADAL" clId="{9B485C7C-1790-A74C-B967-A2F54A33E4F7}" dt="2022-09-22T09:30:33.567" v="2815" actId="478"/>
          <ac:spMkLst>
            <pc:docMk/>
            <pc:sldMk cId="646527974" sldId="936"/>
            <ac:spMk id="5" creationId="{6AE68643-D561-76DF-ACDD-8C5DD99206FB}"/>
          </ac:spMkLst>
        </pc:spChg>
        <pc:spChg chg="add del mod ord">
          <ac:chgData name="Martine Klovholt Siggerud" userId="41977762-9bf0-408d-9151-79aeb0aaf34b" providerId="ADAL" clId="{9B485C7C-1790-A74C-B967-A2F54A33E4F7}" dt="2022-09-22T09:35:57.143" v="2871" actId="700"/>
          <ac:spMkLst>
            <pc:docMk/>
            <pc:sldMk cId="646527974" sldId="936"/>
            <ac:spMk id="6" creationId="{121A93C6-2F60-A587-DAEF-445376639D39}"/>
          </ac:spMkLst>
        </pc:spChg>
        <pc:spChg chg="add del mod ord">
          <ac:chgData name="Martine Klovholt Siggerud" userId="41977762-9bf0-408d-9151-79aeb0aaf34b" providerId="ADAL" clId="{9B485C7C-1790-A74C-B967-A2F54A33E4F7}" dt="2022-09-22T09:35:57.143" v="2871" actId="700"/>
          <ac:spMkLst>
            <pc:docMk/>
            <pc:sldMk cId="646527974" sldId="936"/>
            <ac:spMk id="7" creationId="{6E62D1ED-C512-84EB-08DA-F293D142CA24}"/>
          </ac:spMkLst>
        </pc:spChg>
        <pc:spChg chg="del">
          <ac:chgData name="Martine Klovholt Siggerud" userId="41977762-9bf0-408d-9151-79aeb0aaf34b" providerId="ADAL" clId="{9B485C7C-1790-A74C-B967-A2F54A33E4F7}" dt="2022-09-22T09:30:33.567" v="2815" actId="478"/>
          <ac:spMkLst>
            <pc:docMk/>
            <pc:sldMk cId="646527974" sldId="936"/>
            <ac:spMk id="8" creationId="{BCCB252C-FB78-51DD-5910-AF41A6D09D9F}"/>
          </ac:spMkLst>
        </pc:spChg>
        <pc:spChg chg="del">
          <ac:chgData name="Martine Klovholt Siggerud" userId="41977762-9bf0-408d-9151-79aeb0aaf34b" providerId="ADAL" clId="{9B485C7C-1790-A74C-B967-A2F54A33E4F7}" dt="2022-09-22T09:30:33.567" v="2815" actId="478"/>
          <ac:spMkLst>
            <pc:docMk/>
            <pc:sldMk cId="646527974" sldId="936"/>
            <ac:spMk id="9" creationId="{4BDD6B2D-377C-87A2-1149-1BF661FC842B}"/>
          </ac:spMkLst>
        </pc:spChg>
        <pc:spChg chg="del">
          <ac:chgData name="Martine Klovholt Siggerud" userId="41977762-9bf0-408d-9151-79aeb0aaf34b" providerId="ADAL" clId="{9B485C7C-1790-A74C-B967-A2F54A33E4F7}" dt="2022-09-22T09:30:33.567" v="2815" actId="478"/>
          <ac:spMkLst>
            <pc:docMk/>
            <pc:sldMk cId="646527974" sldId="936"/>
            <ac:spMk id="10" creationId="{124DDC10-769B-5772-79CD-77DB6B317BBB}"/>
          </ac:spMkLst>
        </pc:spChg>
        <pc:spChg chg="del">
          <ac:chgData name="Martine Klovholt Siggerud" userId="41977762-9bf0-408d-9151-79aeb0aaf34b" providerId="ADAL" clId="{9B485C7C-1790-A74C-B967-A2F54A33E4F7}" dt="2022-09-22T09:30:33.567" v="2815" actId="478"/>
          <ac:spMkLst>
            <pc:docMk/>
            <pc:sldMk cId="646527974" sldId="936"/>
            <ac:spMk id="11" creationId="{07EEB742-8315-EAF9-DC4C-6536C0E73135}"/>
          </ac:spMkLst>
        </pc:spChg>
        <pc:spChg chg="add del mod ord">
          <ac:chgData name="Martine Klovholt Siggerud" userId="41977762-9bf0-408d-9151-79aeb0aaf34b" providerId="ADAL" clId="{9B485C7C-1790-A74C-B967-A2F54A33E4F7}" dt="2022-09-22T09:36:03.856" v="2872" actId="700"/>
          <ac:spMkLst>
            <pc:docMk/>
            <pc:sldMk cId="646527974" sldId="936"/>
            <ac:spMk id="12" creationId="{487794F0-A495-F786-1057-A97CF77633CB}"/>
          </ac:spMkLst>
        </pc:spChg>
        <pc:spChg chg="del">
          <ac:chgData name="Martine Klovholt Siggerud" userId="41977762-9bf0-408d-9151-79aeb0aaf34b" providerId="ADAL" clId="{9B485C7C-1790-A74C-B967-A2F54A33E4F7}" dt="2022-09-22T09:30:33.567" v="2815" actId="478"/>
          <ac:spMkLst>
            <pc:docMk/>
            <pc:sldMk cId="646527974" sldId="936"/>
            <ac:spMk id="13" creationId="{6239DC25-813F-19F3-BEF5-99DAF781240F}"/>
          </ac:spMkLst>
        </pc:spChg>
        <pc:spChg chg="del">
          <ac:chgData name="Martine Klovholt Siggerud" userId="41977762-9bf0-408d-9151-79aeb0aaf34b" providerId="ADAL" clId="{9B485C7C-1790-A74C-B967-A2F54A33E4F7}" dt="2022-09-22T09:30:33.567" v="2815" actId="478"/>
          <ac:spMkLst>
            <pc:docMk/>
            <pc:sldMk cId="646527974" sldId="936"/>
            <ac:spMk id="14" creationId="{08F323CC-036B-E78F-CC86-96200098C37D}"/>
          </ac:spMkLst>
        </pc:spChg>
        <pc:spChg chg="del">
          <ac:chgData name="Martine Klovholt Siggerud" userId="41977762-9bf0-408d-9151-79aeb0aaf34b" providerId="ADAL" clId="{9B485C7C-1790-A74C-B967-A2F54A33E4F7}" dt="2022-09-22T09:30:33.567" v="2815" actId="478"/>
          <ac:spMkLst>
            <pc:docMk/>
            <pc:sldMk cId="646527974" sldId="936"/>
            <ac:spMk id="15" creationId="{7058E8FA-046E-8C3C-AEB3-7F4A0D4EB21B}"/>
          </ac:spMkLst>
        </pc:spChg>
        <pc:spChg chg="del">
          <ac:chgData name="Martine Klovholt Siggerud" userId="41977762-9bf0-408d-9151-79aeb0aaf34b" providerId="ADAL" clId="{9B485C7C-1790-A74C-B967-A2F54A33E4F7}" dt="2022-09-22T09:30:33.567" v="2815" actId="478"/>
          <ac:spMkLst>
            <pc:docMk/>
            <pc:sldMk cId="646527974" sldId="936"/>
            <ac:spMk id="16" creationId="{2D80D34C-B6AB-3D83-EC4E-CE1AA795ADEC}"/>
          </ac:spMkLst>
        </pc:spChg>
        <pc:spChg chg="add del mod ord">
          <ac:chgData name="Martine Klovholt Siggerud" userId="41977762-9bf0-408d-9151-79aeb0aaf34b" providerId="ADAL" clId="{9B485C7C-1790-A74C-B967-A2F54A33E4F7}" dt="2022-09-22T09:36:03.856" v="2872" actId="700"/>
          <ac:spMkLst>
            <pc:docMk/>
            <pc:sldMk cId="646527974" sldId="936"/>
            <ac:spMk id="17" creationId="{7B09F312-4097-7C8C-0E3E-80D87C8517AD}"/>
          </ac:spMkLst>
        </pc:spChg>
        <pc:spChg chg="del">
          <ac:chgData name="Martine Klovholt Siggerud" userId="41977762-9bf0-408d-9151-79aeb0aaf34b" providerId="ADAL" clId="{9B485C7C-1790-A74C-B967-A2F54A33E4F7}" dt="2022-09-22T09:30:33.567" v="2815" actId="478"/>
          <ac:spMkLst>
            <pc:docMk/>
            <pc:sldMk cId="646527974" sldId="936"/>
            <ac:spMk id="18" creationId="{E985F71B-D322-DEB7-9B5C-6FABFD863951}"/>
          </ac:spMkLst>
        </pc:spChg>
        <pc:spChg chg="add del mod ord">
          <ac:chgData name="Martine Klovholt Siggerud" userId="41977762-9bf0-408d-9151-79aeb0aaf34b" providerId="ADAL" clId="{9B485C7C-1790-A74C-B967-A2F54A33E4F7}" dt="2022-09-22T09:36:07.358" v="2873" actId="700"/>
          <ac:spMkLst>
            <pc:docMk/>
            <pc:sldMk cId="646527974" sldId="936"/>
            <ac:spMk id="19" creationId="{9481F7CB-3EF6-DBBA-F4E6-2F3F903AFC16}"/>
          </ac:spMkLst>
        </pc:spChg>
        <pc:spChg chg="del">
          <ac:chgData name="Martine Klovholt Siggerud" userId="41977762-9bf0-408d-9151-79aeb0aaf34b" providerId="ADAL" clId="{9B485C7C-1790-A74C-B967-A2F54A33E4F7}" dt="2022-09-22T09:30:33.567" v="2815" actId="478"/>
          <ac:spMkLst>
            <pc:docMk/>
            <pc:sldMk cId="646527974" sldId="936"/>
            <ac:spMk id="20" creationId="{7EA117CB-312F-DDAD-0892-299A9A78A79F}"/>
          </ac:spMkLst>
        </pc:spChg>
        <pc:spChg chg="del">
          <ac:chgData name="Martine Klovholt Siggerud" userId="41977762-9bf0-408d-9151-79aeb0aaf34b" providerId="ADAL" clId="{9B485C7C-1790-A74C-B967-A2F54A33E4F7}" dt="2022-09-22T09:31:46.899" v="2826" actId="478"/>
          <ac:spMkLst>
            <pc:docMk/>
            <pc:sldMk cId="646527974" sldId="936"/>
            <ac:spMk id="21" creationId="{4A1CEA34-22BF-BE41-07A9-967FDDC5BEF2}"/>
          </ac:spMkLst>
        </pc:spChg>
        <pc:spChg chg="del">
          <ac:chgData name="Martine Klovholt Siggerud" userId="41977762-9bf0-408d-9151-79aeb0aaf34b" providerId="ADAL" clId="{9B485C7C-1790-A74C-B967-A2F54A33E4F7}" dt="2022-09-22T09:30:33.567" v="2815" actId="478"/>
          <ac:spMkLst>
            <pc:docMk/>
            <pc:sldMk cId="646527974" sldId="936"/>
            <ac:spMk id="22" creationId="{EF6D63B3-C66D-AFE5-D266-223C95ABDC80}"/>
          </ac:spMkLst>
        </pc:spChg>
        <pc:spChg chg="add del mod ord">
          <ac:chgData name="Martine Klovholt Siggerud" userId="41977762-9bf0-408d-9151-79aeb0aaf34b" providerId="ADAL" clId="{9B485C7C-1790-A74C-B967-A2F54A33E4F7}" dt="2022-09-22T09:36:07.358" v="2873" actId="700"/>
          <ac:spMkLst>
            <pc:docMk/>
            <pc:sldMk cId="646527974" sldId="936"/>
            <ac:spMk id="23" creationId="{42D170F8-731B-1121-6EC8-951E465C9B64}"/>
          </ac:spMkLst>
        </pc:spChg>
        <pc:spChg chg="del">
          <ac:chgData name="Martine Klovholt Siggerud" userId="41977762-9bf0-408d-9151-79aeb0aaf34b" providerId="ADAL" clId="{9B485C7C-1790-A74C-B967-A2F54A33E4F7}" dt="2022-09-22T09:30:33.567" v="2815" actId="478"/>
          <ac:spMkLst>
            <pc:docMk/>
            <pc:sldMk cId="646527974" sldId="936"/>
            <ac:spMk id="24" creationId="{BA607736-9E00-9071-B359-99E51CE07F02}"/>
          </ac:spMkLst>
        </pc:spChg>
        <pc:spChg chg="del">
          <ac:chgData name="Martine Klovholt Siggerud" userId="41977762-9bf0-408d-9151-79aeb0aaf34b" providerId="ADAL" clId="{9B485C7C-1790-A74C-B967-A2F54A33E4F7}" dt="2022-09-22T09:30:33.567" v="2815" actId="478"/>
          <ac:spMkLst>
            <pc:docMk/>
            <pc:sldMk cId="646527974" sldId="936"/>
            <ac:spMk id="25" creationId="{7F13CDD7-B014-766A-460F-8F547F10F5CE}"/>
          </ac:spMkLst>
        </pc:spChg>
        <pc:spChg chg="del">
          <ac:chgData name="Martine Klovholt Siggerud" userId="41977762-9bf0-408d-9151-79aeb0aaf34b" providerId="ADAL" clId="{9B485C7C-1790-A74C-B967-A2F54A33E4F7}" dt="2022-09-22T09:30:33.567" v="2815" actId="478"/>
          <ac:spMkLst>
            <pc:docMk/>
            <pc:sldMk cId="646527974" sldId="936"/>
            <ac:spMk id="26" creationId="{99D22B9F-C8AE-8482-B830-14F7E2B290D1}"/>
          </ac:spMkLst>
        </pc:spChg>
        <pc:spChg chg="del">
          <ac:chgData name="Martine Klovholt Siggerud" userId="41977762-9bf0-408d-9151-79aeb0aaf34b" providerId="ADAL" clId="{9B485C7C-1790-A74C-B967-A2F54A33E4F7}" dt="2022-09-22T09:30:33.567" v="2815" actId="478"/>
          <ac:spMkLst>
            <pc:docMk/>
            <pc:sldMk cId="646527974" sldId="936"/>
            <ac:spMk id="27" creationId="{F1013424-D3CD-0DF1-7304-F6ED40263E81}"/>
          </ac:spMkLst>
        </pc:spChg>
        <pc:spChg chg="del">
          <ac:chgData name="Martine Klovholt Siggerud" userId="41977762-9bf0-408d-9151-79aeb0aaf34b" providerId="ADAL" clId="{9B485C7C-1790-A74C-B967-A2F54A33E4F7}" dt="2022-09-22T09:30:33.567" v="2815" actId="478"/>
          <ac:spMkLst>
            <pc:docMk/>
            <pc:sldMk cId="646527974" sldId="936"/>
            <ac:spMk id="28" creationId="{9D07088D-B3ED-3300-D8E0-050FBD413161}"/>
          </ac:spMkLst>
        </pc:spChg>
        <pc:spChg chg="del">
          <ac:chgData name="Martine Klovholt Siggerud" userId="41977762-9bf0-408d-9151-79aeb0aaf34b" providerId="ADAL" clId="{9B485C7C-1790-A74C-B967-A2F54A33E4F7}" dt="2022-09-22T09:30:33.567" v="2815" actId="478"/>
          <ac:spMkLst>
            <pc:docMk/>
            <pc:sldMk cId="646527974" sldId="936"/>
            <ac:spMk id="29" creationId="{34338CAC-F8DA-E535-4358-DD6CE728F252}"/>
          </ac:spMkLst>
        </pc:spChg>
        <pc:spChg chg="del">
          <ac:chgData name="Martine Klovholt Siggerud" userId="41977762-9bf0-408d-9151-79aeb0aaf34b" providerId="ADAL" clId="{9B485C7C-1790-A74C-B967-A2F54A33E4F7}" dt="2022-09-22T09:30:33.567" v="2815" actId="478"/>
          <ac:spMkLst>
            <pc:docMk/>
            <pc:sldMk cId="646527974" sldId="936"/>
            <ac:spMk id="30" creationId="{5BCE1419-EA72-49E1-4132-EBC40FEB69C4}"/>
          </ac:spMkLst>
        </pc:spChg>
        <pc:spChg chg="del">
          <ac:chgData name="Martine Klovholt Siggerud" userId="41977762-9bf0-408d-9151-79aeb0aaf34b" providerId="ADAL" clId="{9B485C7C-1790-A74C-B967-A2F54A33E4F7}" dt="2022-09-22T09:30:33.567" v="2815" actId="478"/>
          <ac:spMkLst>
            <pc:docMk/>
            <pc:sldMk cId="646527974" sldId="936"/>
            <ac:spMk id="31" creationId="{DDD30760-B264-2BE3-60F5-20DB1E1E62C8}"/>
          </ac:spMkLst>
        </pc:spChg>
        <pc:spChg chg="del">
          <ac:chgData name="Martine Klovholt Siggerud" userId="41977762-9bf0-408d-9151-79aeb0aaf34b" providerId="ADAL" clId="{9B485C7C-1790-A74C-B967-A2F54A33E4F7}" dt="2022-09-22T09:30:33.567" v="2815" actId="478"/>
          <ac:spMkLst>
            <pc:docMk/>
            <pc:sldMk cId="646527974" sldId="936"/>
            <ac:spMk id="32" creationId="{E4EC13D2-2AE9-A8F5-A011-88654F7F9DE9}"/>
          </ac:spMkLst>
        </pc:spChg>
        <pc:spChg chg="del">
          <ac:chgData name="Martine Klovholt Siggerud" userId="41977762-9bf0-408d-9151-79aeb0aaf34b" providerId="ADAL" clId="{9B485C7C-1790-A74C-B967-A2F54A33E4F7}" dt="2022-09-22T09:30:33.567" v="2815" actId="478"/>
          <ac:spMkLst>
            <pc:docMk/>
            <pc:sldMk cId="646527974" sldId="936"/>
            <ac:spMk id="33" creationId="{2C52423D-9BC8-9052-D787-4EA1A2068C7B}"/>
          </ac:spMkLst>
        </pc:spChg>
        <pc:spChg chg="del">
          <ac:chgData name="Martine Klovholt Siggerud" userId="41977762-9bf0-408d-9151-79aeb0aaf34b" providerId="ADAL" clId="{9B485C7C-1790-A74C-B967-A2F54A33E4F7}" dt="2022-09-22T09:30:33.567" v="2815" actId="478"/>
          <ac:spMkLst>
            <pc:docMk/>
            <pc:sldMk cId="646527974" sldId="936"/>
            <ac:spMk id="34" creationId="{80FEC18A-B3A8-ACD7-0724-0497FA7038DF}"/>
          </ac:spMkLst>
        </pc:spChg>
        <pc:spChg chg="del">
          <ac:chgData name="Martine Klovholt Siggerud" userId="41977762-9bf0-408d-9151-79aeb0aaf34b" providerId="ADAL" clId="{9B485C7C-1790-A74C-B967-A2F54A33E4F7}" dt="2022-09-22T09:30:33.567" v="2815" actId="478"/>
          <ac:spMkLst>
            <pc:docMk/>
            <pc:sldMk cId="646527974" sldId="936"/>
            <ac:spMk id="35" creationId="{D02EE64D-010F-9C0E-05C9-20703647FBB1}"/>
          </ac:spMkLst>
        </pc:spChg>
        <pc:spChg chg="del">
          <ac:chgData name="Martine Klovholt Siggerud" userId="41977762-9bf0-408d-9151-79aeb0aaf34b" providerId="ADAL" clId="{9B485C7C-1790-A74C-B967-A2F54A33E4F7}" dt="2022-09-22T09:30:33.567" v="2815" actId="478"/>
          <ac:spMkLst>
            <pc:docMk/>
            <pc:sldMk cId="646527974" sldId="936"/>
            <ac:spMk id="36" creationId="{F39D1FA4-4D42-7D89-7FF6-DBF1A5B9CD02}"/>
          </ac:spMkLst>
        </pc:spChg>
        <pc:spChg chg="del">
          <ac:chgData name="Martine Klovholt Siggerud" userId="41977762-9bf0-408d-9151-79aeb0aaf34b" providerId="ADAL" clId="{9B485C7C-1790-A74C-B967-A2F54A33E4F7}" dt="2022-09-22T09:30:33.567" v="2815" actId="478"/>
          <ac:spMkLst>
            <pc:docMk/>
            <pc:sldMk cId="646527974" sldId="936"/>
            <ac:spMk id="37" creationId="{BDB98CF4-79AD-179B-FDE7-EFF0C34D4577}"/>
          </ac:spMkLst>
        </pc:spChg>
        <pc:spChg chg="del">
          <ac:chgData name="Martine Klovholt Siggerud" userId="41977762-9bf0-408d-9151-79aeb0aaf34b" providerId="ADAL" clId="{9B485C7C-1790-A74C-B967-A2F54A33E4F7}" dt="2022-09-22T09:30:33.567" v="2815" actId="478"/>
          <ac:spMkLst>
            <pc:docMk/>
            <pc:sldMk cId="646527974" sldId="936"/>
            <ac:spMk id="38" creationId="{07B34D4C-D122-CD06-ACAE-194593ED5495}"/>
          </ac:spMkLst>
        </pc:spChg>
        <pc:spChg chg="del">
          <ac:chgData name="Martine Klovholt Siggerud" userId="41977762-9bf0-408d-9151-79aeb0aaf34b" providerId="ADAL" clId="{9B485C7C-1790-A74C-B967-A2F54A33E4F7}" dt="2022-09-22T09:30:33.567" v="2815" actId="478"/>
          <ac:spMkLst>
            <pc:docMk/>
            <pc:sldMk cId="646527974" sldId="936"/>
            <ac:spMk id="39" creationId="{17E93A04-DD5A-AE82-3DC0-4ABAD0AFB49D}"/>
          </ac:spMkLst>
        </pc:spChg>
        <pc:spChg chg="del">
          <ac:chgData name="Martine Klovholt Siggerud" userId="41977762-9bf0-408d-9151-79aeb0aaf34b" providerId="ADAL" clId="{9B485C7C-1790-A74C-B967-A2F54A33E4F7}" dt="2022-09-22T09:30:33.567" v="2815" actId="478"/>
          <ac:spMkLst>
            <pc:docMk/>
            <pc:sldMk cId="646527974" sldId="936"/>
            <ac:spMk id="40" creationId="{5DAA9FE2-08E2-C702-458D-E3A5FC3366B8}"/>
          </ac:spMkLst>
        </pc:spChg>
        <pc:spChg chg="del">
          <ac:chgData name="Martine Klovholt Siggerud" userId="41977762-9bf0-408d-9151-79aeb0aaf34b" providerId="ADAL" clId="{9B485C7C-1790-A74C-B967-A2F54A33E4F7}" dt="2022-09-22T09:30:33.567" v="2815" actId="478"/>
          <ac:spMkLst>
            <pc:docMk/>
            <pc:sldMk cId="646527974" sldId="936"/>
            <ac:spMk id="41" creationId="{923326CF-9806-BBD6-F4C2-65F457EBFBCA}"/>
          </ac:spMkLst>
        </pc:spChg>
        <pc:spChg chg="del">
          <ac:chgData name="Martine Klovholt Siggerud" userId="41977762-9bf0-408d-9151-79aeb0aaf34b" providerId="ADAL" clId="{9B485C7C-1790-A74C-B967-A2F54A33E4F7}" dt="2022-09-22T09:30:33.567" v="2815" actId="478"/>
          <ac:spMkLst>
            <pc:docMk/>
            <pc:sldMk cId="646527974" sldId="936"/>
            <ac:spMk id="42" creationId="{C2DAB9E5-ECB3-F836-AB31-04978E2E1AAB}"/>
          </ac:spMkLst>
        </pc:spChg>
        <pc:spChg chg="add del mod ord">
          <ac:chgData name="Martine Klovholt Siggerud" userId="41977762-9bf0-408d-9151-79aeb0aaf34b" providerId="ADAL" clId="{9B485C7C-1790-A74C-B967-A2F54A33E4F7}" dt="2022-09-22T09:36:09.528" v="2874" actId="700"/>
          <ac:spMkLst>
            <pc:docMk/>
            <pc:sldMk cId="646527974" sldId="936"/>
            <ac:spMk id="43" creationId="{55FBCA99-9FC2-9C76-7387-C08812937891}"/>
          </ac:spMkLst>
        </pc:spChg>
        <pc:spChg chg="del">
          <ac:chgData name="Martine Klovholt Siggerud" userId="41977762-9bf0-408d-9151-79aeb0aaf34b" providerId="ADAL" clId="{9B485C7C-1790-A74C-B967-A2F54A33E4F7}" dt="2022-09-22T09:30:33.567" v="2815" actId="478"/>
          <ac:spMkLst>
            <pc:docMk/>
            <pc:sldMk cId="646527974" sldId="936"/>
            <ac:spMk id="44" creationId="{CFA0DDDE-8434-D6A1-D90C-F2B6D46410A6}"/>
          </ac:spMkLst>
        </pc:spChg>
        <pc:spChg chg="del">
          <ac:chgData name="Martine Klovholt Siggerud" userId="41977762-9bf0-408d-9151-79aeb0aaf34b" providerId="ADAL" clId="{9B485C7C-1790-A74C-B967-A2F54A33E4F7}" dt="2022-09-22T09:30:33.567" v="2815" actId="478"/>
          <ac:spMkLst>
            <pc:docMk/>
            <pc:sldMk cId="646527974" sldId="936"/>
            <ac:spMk id="45" creationId="{766ED44D-112F-1EE6-B41E-E669915D5473}"/>
          </ac:spMkLst>
        </pc:spChg>
        <pc:spChg chg="del">
          <ac:chgData name="Martine Klovholt Siggerud" userId="41977762-9bf0-408d-9151-79aeb0aaf34b" providerId="ADAL" clId="{9B485C7C-1790-A74C-B967-A2F54A33E4F7}" dt="2022-09-22T09:30:33.567" v="2815" actId="478"/>
          <ac:spMkLst>
            <pc:docMk/>
            <pc:sldMk cId="646527974" sldId="936"/>
            <ac:spMk id="46" creationId="{9320E8F0-6616-D0BA-3F5D-9513B7A98481}"/>
          </ac:spMkLst>
        </pc:spChg>
        <pc:spChg chg="del">
          <ac:chgData name="Martine Klovholt Siggerud" userId="41977762-9bf0-408d-9151-79aeb0aaf34b" providerId="ADAL" clId="{9B485C7C-1790-A74C-B967-A2F54A33E4F7}" dt="2022-09-22T09:30:33.567" v="2815" actId="478"/>
          <ac:spMkLst>
            <pc:docMk/>
            <pc:sldMk cId="646527974" sldId="936"/>
            <ac:spMk id="47" creationId="{36658E7C-4874-E757-2A01-A6525985DF5A}"/>
          </ac:spMkLst>
        </pc:spChg>
        <pc:spChg chg="del">
          <ac:chgData name="Martine Klovholt Siggerud" userId="41977762-9bf0-408d-9151-79aeb0aaf34b" providerId="ADAL" clId="{9B485C7C-1790-A74C-B967-A2F54A33E4F7}" dt="2022-09-22T09:30:33.567" v="2815" actId="478"/>
          <ac:spMkLst>
            <pc:docMk/>
            <pc:sldMk cId="646527974" sldId="936"/>
            <ac:spMk id="48" creationId="{E9D37764-BADB-28BD-0AF4-6E298BA0D0C2}"/>
          </ac:spMkLst>
        </pc:spChg>
        <pc:spChg chg="del">
          <ac:chgData name="Martine Klovholt Siggerud" userId="41977762-9bf0-408d-9151-79aeb0aaf34b" providerId="ADAL" clId="{9B485C7C-1790-A74C-B967-A2F54A33E4F7}" dt="2022-09-22T09:30:33.567" v="2815" actId="478"/>
          <ac:spMkLst>
            <pc:docMk/>
            <pc:sldMk cId="646527974" sldId="936"/>
            <ac:spMk id="49" creationId="{C4BC4DA0-5187-AD05-A961-BF071163C026}"/>
          </ac:spMkLst>
        </pc:spChg>
        <pc:spChg chg="del">
          <ac:chgData name="Martine Klovholt Siggerud" userId="41977762-9bf0-408d-9151-79aeb0aaf34b" providerId="ADAL" clId="{9B485C7C-1790-A74C-B967-A2F54A33E4F7}" dt="2022-09-22T09:30:33.567" v="2815" actId="478"/>
          <ac:spMkLst>
            <pc:docMk/>
            <pc:sldMk cId="646527974" sldId="936"/>
            <ac:spMk id="50" creationId="{DAEE69C1-17FC-C720-F56F-8716D1692A3D}"/>
          </ac:spMkLst>
        </pc:spChg>
        <pc:spChg chg="del">
          <ac:chgData name="Martine Klovholt Siggerud" userId="41977762-9bf0-408d-9151-79aeb0aaf34b" providerId="ADAL" clId="{9B485C7C-1790-A74C-B967-A2F54A33E4F7}" dt="2022-09-22T09:30:33.567" v="2815" actId="478"/>
          <ac:spMkLst>
            <pc:docMk/>
            <pc:sldMk cId="646527974" sldId="936"/>
            <ac:spMk id="51" creationId="{5D371BB6-A0C7-2A17-A446-D1008AF19E49}"/>
          </ac:spMkLst>
        </pc:spChg>
        <pc:spChg chg="del">
          <ac:chgData name="Martine Klovholt Siggerud" userId="41977762-9bf0-408d-9151-79aeb0aaf34b" providerId="ADAL" clId="{9B485C7C-1790-A74C-B967-A2F54A33E4F7}" dt="2022-09-22T09:30:33.567" v="2815" actId="478"/>
          <ac:spMkLst>
            <pc:docMk/>
            <pc:sldMk cId="646527974" sldId="936"/>
            <ac:spMk id="52" creationId="{14A12948-6C67-F7C3-1A4B-CCFC35953491}"/>
          </ac:spMkLst>
        </pc:spChg>
        <pc:spChg chg="del">
          <ac:chgData name="Martine Klovholt Siggerud" userId="41977762-9bf0-408d-9151-79aeb0aaf34b" providerId="ADAL" clId="{9B485C7C-1790-A74C-B967-A2F54A33E4F7}" dt="2022-09-22T09:30:33.567" v="2815" actId="478"/>
          <ac:spMkLst>
            <pc:docMk/>
            <pc:sldMk cId="646527974" sldId="936"/>
            <ac:spMk id="53" creationId="{6DD20235-9E82-0B64-3875-199EF5833DBF}"/>
          </ac:spMkLst>
        </pc:spChg>
        <pc:spChg chg="del">
          <ac:chgData name="Martine Klovholt Siggerud" userId="41977762-9bf0-408d-9151-79aeb0aaf34b" providerId="ADAL" clId="{9B485C7C-1790-A74C-B967-A2F54A33E4F7}" dt="2022-09-22T09:30:33.567" v="2815" actId="478"/>
          <ac:spMkLst>
            <pc:docMk/>
            <pc:sldMk cId="646527974" sldId="936"/>
            <ac:spMk id="54" creationId="{EB293E46-9923-9635-3C5C-402CE88DD865}"/>
          </ac:spMkLst>
        </pc:spChg>
        <pc:spChg chg="del">
          <ac:chgData name="Martine Klovholt Siggerud" userId="41977762-9bf0-408d-9151-79aeb0aaf34b" providerId="ADAL" clId="{9B485C7C-1790-A74C-B967-A2F54A33E4F7}" dt="2022-09-22T09:30:33.567" v="2815" actId="478"/>
          <ac:spMkLst>
            <pc:docMk/>
            <pc:sldMk cId="646527974" sldId="936"/>
            <ac:spMk id="55" creationId="{8FAB9586-A5F5-6E28-548A-208932DF8D05}"/>
          </ac:spMkLst>
        </pc:spChg>
        <pc:spChg chg="del">
          <ac:chgData name="Martine Klovholt Siggerud" userId="41977762-9bf0-408d-9151-79aeb0aaf34b" providerId="ADAL" clId="{9B485C7C-1790-A74C-B967-A2F54A33E4F7}" dt="2022-09-22T09:30:33.567" v="2815" actId="478"/>
          <ac:spMkLst>
            <pc:docMk/>
            <pc:sldMk cId="646527974" sldId="936"/>
            <ac:spMk id="56" creationId="{1F3768A6-C174-448B-E9E3-A4FF7F00B45B}"/>
          </ac:spMkLst>
        </pc:spChg>
        <pc:spChg chg="del">
          <ac:chgData name="Martine Klovholt Siggerud" userId="41977762-9bf0-408d-9151-79aeb0aaf34b" providerId="ADAL" clId="{9B485C7C-1790-A74C-B967-A2F54A33E4F7}" dt="2022-09-22T09:30:33.567" v="2815" actId="478"/>
          <ac:spMkLst>
            <pc:docMk/>
            <pc:sldMk cId="646527974" sldId="936"/>
            <ac:spMk id="57" creationId="{70718FDD-C023-F378-263B-9F3D5708E9AD}"/>
          </ac:spMkLst>
        </pc:spChg>
        <pc:spChg chg="del">
          <ac:chgData name="Martine Klovholt Siggerud" userId="41977762-9bf0-408d-9151-79aeb0aaf34b" providerId="ADAL" clId="{9B485C7C-1790-A74C-B967-A2F54A33E4F7}" dt="2022-09-22T09:30:33.567" v="2815" actId="478"/>
          <ac:spMkLst>
            <pc:docMk/>
            <pc:sldMk cId="646527974" sldId="936"/>
            <ac:spMk id="58" creationId="{54EE60B7-9009-346D-D362-CD3DECAE10BD}"/>
          </ac:spMkLst>
        </pc:spChg>
        <pc:spChg chg="add del mod ord">
          <ac:chgData name="Martine Klovholt Siggerud" userId="41977762-9bf0-408d-9151-79aeb0aaf34b" providerId="ADAL" clId="{9B485C7C-1790-A74C-B967-A2F54A33E4F7}" dt="2022-09-22T09:36:09.528" v="2874" actId="700"/>
          <ac:spMkLst>
            <pc:docMk/>
            <pc:sldMk cId="646527974" sldId="936"/>
            <ac:spMk id="59" creationId="{CFADAD38-036C-3A3B-98C8-F78F4321D14F}"/>
          </ac:spMkLst>
        </pc:spChg>
        <pc:spChg chg="del">
          <ac:chgData name="Martine Klovholt Siggerud" userId="41977762-9bf0-408d-9151-79aeb0aaf34b" providerId="ADAL" clId="{9B485C7C-1790-A74C-B967-A2F54A33E4F7}" dt="2022-09-22T09:30:33.567" v="2815" actId="478"/>
          <ac:spMkLst>
            <pc:docMk/>
            <pc:sldMk cId="646527974" sldId="936"/>
            <ac:spMk id="60" creationId="{55DF02A7-2396-67DF-C34D-9222C7622DA3}"/>
          </ac:spMkLst>
        </pc:spChg>
        <pc:spChg chg="del">
          <ac:chgData name="Martine Klovholt Siggerud" userId="41977762-9bf0-408d-9151-79aeb0aaf34b" providerId="ADAL" clId="{9B485C7C-1790-A74C-B967-A2F54A33E4F7}" dt="2022-09-22T09:30:33.567" v="2815" actId="478"/>
          <ac:spMkLst>
            <pc:docMk/>
            <pc:sldMk cId="646527974" sldId="936"/>
            <ac:spMk id="61" creationId="{18993403-7C73-F477-F8C0-65F6E423B6ED}"/>
          </ac:spMkLst>
        </pc:spChg>
        <pc:spChg chg="del">
          <ac:chgData name="Martine Klovholt Siggerud" userId="41977762-9bf0-408d-9151-79aeb0aaf34b" providerId="ADAL" clId="{9B485C7C-1790-A74C-B967-A2F54A33E4F7}" dt="2022-09-22T09:30:33.567" v="2815" actId="478"/>
          <ac:spMkLst>
            <pc:docMk/>
            <pc:sldMk cId="646527974" sldId="936"/>
            <ac:spMk id="62" creationId="{944CCDC7-3ED5-A095-9052-667D10FAA440}"/>
          </ac:spMkLst>
        </pc:spChg>
        <pc:spChg chg="del">
          <ac:chgData name="Martine Klovholt Siggerud" userId="41977762-9bf0-408d-9151-79aeb0aaf34b" providerId="ADAL" clId="{9B485C7C-1790-A74C-B967-A2F54A33E4F7}" dt="2022-09-22T09:30:33.567" v="2815" actId="478"/>
          <ac:spMkLst>
            <pc:docMk/>
            <pc:sldMk cId="646527974" sldId="936"/>
            <ac:spMk id="63" creationId="{D6035A74-305B-2468-33DF-9683484A59E1}"/>
          </ac:spMkLst>
        </pc:spChg>
        <pc:spChg chg="del">
          <ac:chgData name="Martine Klovholt Siggerud" userId="41977762-9bf0-408d-9151-79aeb0aaf34b" providerId="ADAL" clId="{9B485C7C-1790-A74C-B967-A2F54A33E4F7}" dt="2022-09-22T09:30:33.567" v="2815" actId="478"/>
          <ac:spMkLst>
            <pc:docMk/>
            <pc:sldMk cId="646527974" sldId="936"/>
            <ac:spMk id="64" creationId="{8149B546-F0F4-F3A5-FEED-7B058777F2F2}"/>
          </ac:spMkLst>
        </pc:spChg>
        <pc:spChg chg="del">
          <ac:chgData name="Martine Klovholt Siggerud" userId="41977762-9bf0-408d-9151-79aeb0aaf34b" providerId="ADAL" clId="{9B485C7C-1790-A74C-B967-A2F54A33E4F7}" dt="2022-09-22T09:30:33.567" v="2815" actId="478"/>
          <ac:spMkLst>
            <pc:docMk/>
            <pc:sldMk cId="646527974" sldId="936"/>
            <ac:spMk id="65" creationId="{F271F728-1D2B-6CB4-034F-276ED1489E86}"/>
          </ac:spMkLst>
        </pc:spChg>
        <pc:spChg chg="del">
          <ac:chgData name="Martine Klovholt Siggerud" userId="41977762-9bf0-408d-9151-79aeb0aaf34b" providerId="ADAL" clId="{9B485C7C-1790-A74C-B967-A2F54A33E4F7}" dt="2022-09-22T09:30:33.567" v="2815" actId="478"/>
          <ac:spMkLst>
            <pc:docMk/>
            <pc:sldMk cId="646527974" sldId="936"/>
            <ac:spMk id="66" creationId="{394C6C73-BC2D-07DC-3201-DB89041DAC67}"/>
          </ac:spMkLst>
        </pc:spChg>
        <pc:spChg chg="del">
          <ac:chgData name="Martine Klovholt Siggerud" userId="41977762-9bf0-408d-9151-79aeb0aaf34b" providerId="ADAL" clId="{9B485C7C-1790-A74C-B967-A2F54A33E4F7}" dt="2022-09-22T09:30:33.567" v="2815" actId="478"/>
          <ac:spMkLst>
            <pc:docMk/>
            <pc:sldMk cId="646527974" sldId="936"/>
            <ac:spMk id="67" creationId="{1D91CEC1-86EC-555F-FD1D-0D41E2DB8218}"/>
          </ac:spMkLst>
        </pc:spChg>
        <pc:spChg chg="del">
          <ac:chgData name="Martine Klovholt Siggerud" userId="41977762-9bf0-408d-9151-79aeb0aaf34b" providerId="ADAL" clId="{9B485C7C-1790-A74C-B967-A2F54A33E4F7}" dt="2022-09-22T09:30:33.567" v="2815" actId="478"/>
          <ac:spMkLst>
            <pc:docMk/>
            <pc:sldMk cId="646527974" sldId="936"/>
            <ac:spMk id="68" creationId="{68292238-65C1-8FDC-9079-B6AE0E755A1B}"/>
          </ac:spMkLst>
        </pc:spChg>
        <pc:spChg chg="del">
          <ac:chgData name="Martine Klovholt Siggerud" userId="41977762-9bf0-408d-9151-79aeb0aaf34b" providerId="ADAL" clId="{9B485C7C-1790-A74C-B967-A2F54A33E4F7}" dt="2022-09-22T09:30:33.567" v="2815" actId="478"/>
          <ac:spMkLst>
            <pc:docMk/>
            <pc:sldMk cId="646527974" sldId="936"/>
            <ac:spMk id="69" creationId="{4F0235DA-8E86-72C9-66EB-AAF7B8A3FCD1}"/>
          </ac:spMkLst>
        </pc:spChg>
        <pc:spChg chg="del">
          <ac:chgData name="Martine Klovholt Siggerud" userId="41977762-9bf0-408d-9151-79aeb0aaf34b" providerId="ADAL" clId="{9B485C7C-1790-A74C-B967-A2F54A33E4F7}" dt="2022-09-22T09:30:33.567" v="2815" actId="478"/>
          <ac:spMkLst>
            <pc:docMk/>
            <pc:sldMk cId="646527974" sldId="936"/>
            <ac:spMk id="70" creationId="{CC018C46-7CF7-5064-193C-09AA663F08F4}"/>
          </ac:spMkLst>
        </pc:spChg>
        <pc:spChg chg="del">
          <ac:chgData name="Martine Klovholt Siggerud" userId="41977762-9bf0-408d-9151-79aeb0aaf34b" providerId="ADAL" clId="{9B485C7C-1790-A74C-B967-A2F54A33E4F7}" dt="2022-09-22T09:30:33.567" v="2815" actId="478"/>
          <ac:spMkLst>
            <pc:docMk/>
            <pc:sldMk cId="646527974" sldId="936"/>
            <ac:spMk id="71" creationId="{4B8908DA-1BC6-EB03-5FA5-8E1764985B0E}"/>
          </ac:spMkLst>
        </pc:spChg>
        <pc:spChg chg="del">
          <ac:chgData name="Martine Klovholt Siggerud" userId="41977762-9bf0-408d-9151-79aeb0aaf34b" providerId="ADAL" clId="{9B485C7C-1790-A74C-B967-A2F54A33E4F7}" dt="2022-09-22T09:30:33.567" v="2815" actId="478"/>
          <ac:spMkLst>
            <pc:docMk/>
            <pc:sldMk cId="646527974" sldId="936"/>
            <ac:spMk id="72" creationId="{AE940D58-20ED-FC27-6A35-36B32FFAB08C}"/>
          </ac:spMkLst>
        </pc:spChg>
        <pc:spChg chg="del">
          <ac:chgData name="Martine Klovholt Siggerud" userId="41977762-9bf0-408d-9151-79aeb0aaf34b" providerId="ADAL" clId="{9B485C7C-1790-A74C-B967-A2F54A33E4F7}" dt="2022-09-22T09:30:33.567" v="2815" actId="478"/>
          <ac:spMkLst>
            <pc:docMk/>
            <pc:sldMk cId="646527974" sldId="936"/>
            <ac:spMk id="73" creationId="{0380590F-19A5-E554-4CB2-3D86CDCF19FD}"/>
          </ac:spMkLst>
        </pc:spChg>
        <pc:spChg chg="del">
          <ac:chgData name="Martine Klovholt Siggerud" userId="41977762-9bf0-408d-9151-79aeb0aaf34b" providerId="ADAL" clId="{9B485C7C-1790-A74C-B967-A2F54A33E4F7}" dt="2022-09-22T09:30:33.567" v="2815" actId="478"/>
          <ac:spMkLst>
            <pc:docMk/>
            <pc:sldMk cId="646527974" sldId="936"/>
            <ac:spMk id="74" creationId="{21A68315-1D70-CB54-F6E8-BDA59788C93C}"/>
          </ac:spMkLst>
        </pc:spChg>
        <pc:spChg chg="del">
          <ac:chgData name="Martine Klovholt Siggerud" userId="41977762-9bf0-408d-9151-79aeb0aaf34b" providerId="ADAL" clId="{9B485C7C-1790-A74C-B967-A2F54A33E4F7}" dt="2022-09-22T09:30:33.567" v="2815" actId="478"/>
          <ac:spMkLst>
            <pc:docMk/>
            <pc:sldMk cId="646527974" sldId="936"/>
            <ac:spMk id="75" creationId="{7021EB4F-B3C3-A819-4CF2-C2534B91A68C}"/>
          </ac:spMkLst>
        </pc:spChg>
        <pc:spChg chg="del">
          <ac:chgData name="Martine Klovholt Siggerud" userId="41977762-9bf0-408d-9151-79aeb0aaf34b" providerId="ADAL" clId="{9B485C7C-1790-A74C-B967-A2F54A33E4F7}" dt="2022-09-22T09:30:33.567" v="2815" actId="478"/>
          <ac:spMkLst>
            <pc:docMk/>
            <pc:sldMk cId="646527974" sldId="936"/>
            <ac:spMk id="76" creationId="{FA3CF814-A3AD-193F-1B67-C9E5489D0905}"/>
          </ac:spMkLst>
        </pc:spChg>
        <pc:spChg chg="del">
          <ac:chgData name="Martine Klovholt Siggerud" userId="41977762-9bf0-408d-9151-79aeb0aaf34b" providerId="ADAL" clId="{9B485C7C-1790-A74C-B967-A2F54A33E4F7}" dt="2022-09-22T09:30:33.567" v="2815" actId="478"/>
          <ac:spMkLst>
            <pc:docMk/>
            <pc:sldMk cId="646527974" sldId="936"/>
            <ac:spMk id="77" creationId="{6BBA02BB-754A-797A-7152-4815B3F83E95}"/>
          </ac:spMkLst>
        </pc:spChg>
        <pc:spChg chg="del">
          <ac:chgData name="Martine Klovholt Siggerud" userId="41977762-9bf0-408d-9151-79aeb0aaf34b" providerId="ADAL" clId="{9B485C7C-1790-A74C-B967-A2F54A33E4F7}" dt="2022-09-22T09:30:33.567" v="2815" actId="478"/>
          <ac:spMkLst>
            <pc:docMk/>
            <pc:sldMk cId="646527974" sldId="936"/>
            <ac:spMk id="78" creationId="{A7631F93-8D35-CAA8-A561-629DE742DDFC}"/>
          </ac:spMkLst>
        </pc:spChg>
        <pc:spChg chg="del">
          <ac:chgData name="Martine Klovholt Siggerud" userId="41977762-9bf0-408d-9151-79aeb0aaf34b" providerId="ADAL" clId="{9B485C7C-1790-A74C-B967-A2F54A33E4F7}" dt="2022-09-22T09:30:33.567" v="2815" actId="478"/>
          <ac:spMkLst>
            <pc:docMk/>
            <pc:sldMk cId="646527974" sldId="936"/>
            <ac:spMk id="79" creationId="{7A8C975C-6DDD-1AA9-0CD9-4841A6573694}"/>
          </ac:spMkLst>
        </pc:spChg>
        <pc:spChg chg="add del mod ord">
          <ac:chgData name="Martine Klovholt Siggerud" userId="41977762-9bf0-408d-9151-79aeb0aaf34b" providerId="ADAL" clId="{9B485C7C-1790-A74C-B967-A2F54A33E4F7}" dt="2022-09-22T09:36:18.304" v="2875" actId="700"/>
          <ac:spMkLst>
            <pc:docMk/>
            <pc:sldMk cId="646527974" sldId="936"/>
            <ac:spMk id="81" creationId="{2E2DC463-0BCD-7D13-FF2A-EA630F576646}"/>
          </ac:spMkLst>
        </pc:spChg>
        <pc:spChg chg="add del mod ord">
          <ac:chgData name="Martine Klovholt Siggerud" userId="41977762-9bf0-408d-9151-79aeb0aaf34b" providerId="ADAL" clId="{9B485C7C-1790-A74C-B967-A2F54A33E4F7}" dt="2022-09-22T09:36:18.304" v="2875" actId="700"/>
          <ac:spMkLst>
            <pc:docMk/>
            <pc:sldMk cId="646527974" sldId="936"/>
            <ac:spMk id="82" creationId="{1D8700D9-AB53-F7B6-0D14-07751148E7A6}"/>
          </ac:spMkLst>
        </pc:spChg>
        <pc:spChg chg="add mod ord">
          <ac:chgData name="Martine Klovholt Siggerud" userId="41977762-9bf0-408d-9151-79aeb0aaf34b" providerId="ADAL" clId="{9B485C7C-1790-A74C-B967-A2F54A33E4F7}" dt="2022-09-22T09:36:18.304" v="2875" actId="700"/>
          <ac:spMkLst>
            <pc:docMk/>
            <pc:sldMk cId="646527974" sldId="936"/>
            <ac:spMk id="83" creationId="{FA5B6928-8968-BB38-FCA4-F389953C6ABC}"/>
          </ac:spMkLst>
        </pc:spChg>
        <pc:spChg chg="add del mod ord">
          <ac:chgData name="Martine Klovholt Siggerud" userId="41977762-9bf0-408d-9151-79aeb0aaf34b" providerId="ADAL" clId="{9B485C7C-1790-A74C-B967-A2F54A33E4F7}" dt="2022-09-22T09:36:23.878" v="2876" actId="478"/>
          <ac:spMkLst>
            <pc:docMk/>
            <pc:sldMk cId="646527974" sldId="936"/>
            <ac:spMk id="84" creationId="{1B8FC59B-BA46-08BE-BAA1-B1702F1B5094}"/>
          </ac:spMkLst>
        </pc:spChg>
        <pc:spChg chg="add mod">
          <ac:chgData name="Martine Klovholt Siggerud" userId="41977762-9bf0-408d-9151-79aeb0aaf34b" providerId="ADAL" clId="{9B485C7C-1790-A74C-B967-A2F54A33E4F7}" dt="2022-09-22T11:17:39.453" v="3405" actId="20577"/>
          <ac:spMkLst>
            <pc:docMk/>
            <pc:sldMk cId="646527974" sldId="936"/>
            <ac:spMk id="87" creationId="{DC806391-B8A4-13B5-CE71-7CFD80DFAFF4}"/>
          </ac:spMkLst>
        </pc:spChg>
        <pc:graphicFrameChg chg="add del mod modGraphic">
          <ac:chgData name="Martine Klovholt Siggerud" userId="41977762-9bf0-408d-9151-79aeb0aaf34b" providerId="ADAL" clId="{9B485C7C-1790-A74C-B967-A2F54A33E4F7}" dt="2022-09-22T09:32:11.849" v="2828" actId="478"/>
          <ac:graphicFrameMkLst>
            <pc:docMk/>
            <pc:sldMk cId="646527974" sldId="936"/>
            <ac:graphicFrameMk id="3" creationId="{CB5A09F4-FBFF-ECDA-8E49-08D4F1F9EDC0}"/>
          </ac:graphicFrameMkLst>
        </pc:graphicFrameChg>
        <pc:graphicFrameChg chg="add mod modGraphic">
          <ac:chgData name="Martine Klovholt Siggerud" userId="41977762-9bf0-408d-9151-79aeb0aaf34b" providerId="ADAL" clId="{9B485C7C-1790-A74C-B967-A2F54A33E4F7}" dt="2022-09-22T11:31:01.357" v="3444" actId="3626"/>
          <ac:graphicFrameMkLst>
            <pc:docMk/>
            <pc:sldMk cId="646527974" sldId="936"/>
            <ac:graphicFrameMk id="4" creationId="{A3D9056F-BE04-FA00-37CE-56CFDCD907F4}"/>
          </ac:graphicFrameMkLst>
        </pc:graphicFrameChg>
        <pc:graphicFrameChg chg="add del">
          <ac:chgData name="Martine Klovholt Siggerud" userId="41977762-9bf0-408d-9151-79aeb0aaf34b" providerId="ADAL" clId="{9B485C7C-1790-A74C-B967-A2F54A33E4F7}" dt="2022-09-22T09:40:11.138" v="2889"/>
          <ac:graphicFrameMkLst>
            <pc:docMk/>
            <pc:sldMk cId="646527974" sldId="936"/>
            <ac:graphicFrameMk id="85" creationId="{9AD859F8-0643-FB4A-7E09-EB749DAE72CD}"/>
          </ac:graphicFrameMkLst>
        </pc:graphicFrameChg>
        <pc:graphicFrameChg chg="add del mod">
          <ac:chgData name="Martine Klovholt Siggerud" userId="41977762-9bf0-408d-9151-79aeb0aaf34b" providerId="ADAL" clId="{9B485C7C-1790-A74C-B967-A2F54A33E4F7}" dt="2022-09-22T10:14:02.071" v="3012"/>
          <ac:graphicFrameMkLst>
            <pc:docMk/>
            <pc:sldMk cId="646527974" sldId="936"/>
            <ac:graphicFrameMk id="86" creationId="{3A30296F-662B-80B4-739E-77046DD72223}"/>
          </ac:graphicFrameMkLst>
        </pc:graphicFrameChg>
        <pc:picChg chg="del">
          <ac:chgData name="Martine Klovholt Siggerud" userId="41977762-9bf0-408d-9151-79aeb0aaf34b" providerId="ADAL" clId="{9B485C7C-1790-A74C-B967-A2F54A33E4F7}" dt="2022-09-22T09:30:33.567" v="2815" actId="478"/>
          <ac:picMkLst>
            <pc:docMk/>
            <pc:sldMk cId="646527974" sldId="936"/>
            <ac:picMk id="80" creationId="{2AE92712-7264-C228-023F-FA8AE29D81B3}"/>
          </ac:picMkLst>
        </pc:picChg>
      </pc:sldChg>
    </pc:docChg>
  </pc:docChgLst>
  <pc:docChgLst>
    <pc:chgData name="Martine Klovholt Siggerud" userId="41977762-9bf0-408d-9151-79aeb0aaf34b" providerId="ADAL" clId="{9957E5FB-99C7-784B-8B37-7E4DDD20C6C9}"/>
    <pc:docChg chg="undo custSel addSld delSld modSld sldOrd">
      <pc:chgData name="Martine Klovholt Siggerud" userId="41977762-9bf0-408d-9151-79aeb0aaf34b" providerId="ADAL" clId="{9957E5FB-99C7-784B-8B37-7E4DDD20C6C9}" dt="2022-11-03T10:00:13.675" v="6351" actId="14100"/>
      <pc:docMkLst>
        <pc:docMk/>
      </pc:docMkLst>
      <pc:sldChg chg="modSp mod">
        <pc:chgData name="Martine Klovholt Siggerud" userId="41977762-9bf0-408d-9151-79aeb0aaf34b" providerId="ADAL" clId="{9957E5FB-99C7-784B-8B37-7E4DDD20C6C9}" dt="2022-10-31T10:05:41.894" v="33" actId="1076"/>
        <pc:sldMkLst>
          <pc:docMk/>
          <pc:sldMk cId="1130434157" sldId="899"/>
        </pc:sldMkLst>
        <pc:spChg chg="mod">
          <ac:chgData name="Martine Klovholt Siggerud" userId="41977762-9bf0-408d-9151-79aeb0aaf34b" providerId="ADAL" clId="{9957E5FB-99C7-784B-8B37-7E4DDD20C6C9}" dt="2022-10-31T10:05:41.894" v="33" actId="1076"/>
          <ac:spMkLst>
            <pc:docMk/>
            <pc:sldMk cId="1130434157" sldId="899"/>
            <ac:spMk id="4" creationId="{BCFA9910-48B0-2F48-8C62-D4287C40957E}"/>
          </ac:spMkLst>
        </pc:spChg>
        <pc:spChg chg="mod">
          <ac:chgData name="Martine Klovholt Siggerud" userId="41977762-9bf0-408d-9151-79aeb0aaf34b" providerId="ADAL" clId="{9957E5FB-99C7-784B-8B37-7E4DDD20C6C9}" dt="2022-10-31T10:05:38.889" v="32" actId="14100"/>
          <ac:spMkLst>
            <pc:docMk/>
            <pc:sldMk cId="1130434157" sldId="899"/>
            <ac:spMk id="8" creationId="{E0380220-954E-7930-4CE3-9523EDABE247}"/>
          </ac:spMkLst>
        </pc:spChg>
      </pc:sldChg>
      <pc:sldChg chg="modSp mod">
        <pc:chgData name="Martine Klovholt Siggerud" userId="41977762-9bf0-408d-9151-79aeb0aaf34b" providerId="ADAL" clId="{9957E5FB-99C7-784B-8B37-7E4DDD20C6C9}" dt="2022-11-03T07:38:10.541" v="5398" actId="20577"/>
        <pc:sldMkLst>
          <pc:docMk/>
          <pc:sldMk cId="360285347" sldId="902"/>
        </pc:sldMkLst>
        <pc:spChg chg="mod">
          <ac:chgData name="Martine Klovholt Siggerud" userId="41977762-9bf0-408d-9151-79aeb0aaf34b" providerId="ADAL" clId="{9957E5FB-99C7-784B-8B37-7E4DDD20C6C9}" dt="2022-11-03T07:38:10.541" v="5398" actId="20577"/>
          <ac:spMkLst>
            <pc:docMk/>
            <pc:sldMk cId="360285347" sldId="902"/>
            <ac:spMk id="3" creationId="{A4C1D7B6-F2DF-8842-A2F6-27AB2F207E8C}"/>
          </ac:spMkLst>
        </pc:spChg>
      </pc:sldChg>
      <pc:sldChg chg="addSp delSp modSp mod modClrScheme chgLayout">
        <pc:chgData name="Martine Klovholt Siggerud" userId="41977762-9bf0-408d-9151-79aeb0aaf34b" providerId="ADAL" clId="{9957E5FB-99C7-784B-8B37-7E4DDD20C6C9}" dt="2022-11-03T08:39:44.394" v="5560" actId="478"/>
        <pc:sldMkLst>
          <pc:docMk/>
          <pc:sldMk cId="1166060447" sldId="918"/>
        </pc:sldMkLst>
        <pc:spChg chg="mod ord">
          <ac:chgData name="Martine Klovholt Siggerud" userId="41977762-9bf0-408d-9151-79aeb0aaf34b" providerId="ADAL" clId="{9957E5FB-99C7-784B-8B37-7E4DDD20C6C9}" dt="2022-11-01T09:26:27.596" v="67" actId="700"/>
          <ac:spMkLst>
            <pc:docMk/>
            <pc:sldMk cId="1166060447" sldId="918"/>
            <ac:spMk id="2" creationId="{00000000-0000-0000-0000-000000000000}"/>
          </ac:spMkLst>
        </pc:spChg>
        <pc:spChg chg="add del mod ord">
          <ac:chgData name="Martine Klovholt Siggerud" userId="41977762-9bf0-408d-9151-79aeb0aaf34b" providerId="ADAL" clId="{9957E5FB-99C7-784B-8B37-7E4DDD20C6C9}" dt="2022-11-01T09:26:27.596" v="67" actId="700"/>
          <ac:spMkLst>
            <pc:docMk/>
            <pc:sldMk cId="1166060447" sldId="918"/>
            <ac:spMk id="4" creationId="{68F3D5FC-669C-0863-226C-68C18418D309}"/>
          </ac:spMkLst>
        </pc:spChg>
        <pc:spChg chg="mod ord">
          <ac:chgData name="Martine Klovholt Siggerud" userId="41977762-9bf0-408d-9151-79aeb0aaf34b" providerId="ADAL" clId="{9957E5FB-99C7-784B-8B37-7E4DDD20C6C9}" dt="2022-11-01T09:26:27.596" v="67" actId="700"/>
          <ac:spMkLst>
            <pc:docMk/>
            <pc:sldMk cId="1166060447" sldId="918"/>
            <ac:spMk id="5" creationId="{00000000-0000-0000-0000-000000000000}"/>
          </ac:spMkLst>
        </pc:spChg>
        <pc:spChg chg="del">
          <ac:chgData name="Martine Klovholt Siggerud" userId="41977762-9bf0-408d-9151-79aeb0aaf34b" providerId="ADAL" clId="{9957E5FB-99C7-784B-8B37-7E4DDD20C6C9}" dt="2022-10-31T11:03:42.876" v="64" actId="478"/>
          <ac:spMkLst>
            <pc:docMk/>
            <pc:sldMk cId="1166060447" sldId="918"/>
            <ac:spMk id="6" creationId="{ACE9779F-BA7A-114D-BDA2-0FEC1E3D74F3}"/>
          </ac:spMkLst>
        </pc:spChg>
        <pc:spChg chg="add del mod ord">
          <ac:chgData name="Martine Klovholt Siggerud" userId="41977762-9bf0-408d-9151-79aeb0aaf34b" providerId="ADAL" clId="{9957E5FB-99C7-784B-8B37-7E4DDD20C6C9}" dt="2022-11-03T08:39:44.394" v="5560" actId="478"/>
          <ac:spMkLst>
            <pc:docMk/>
            <pc:sldMk cId="1166060447" sldId="918"/>
            <ac:spMk id="7" creationId="{D67E82E8-0182-CBB7-D975-1FD49FAB4642}"/>
          </ac:spMkLst>
        </pc:spChg>
        <pc:spChg chg="del mod ord">
          <ac:chgData name="Martine Klovholt Siggerud" userId="41977762-9bf0-408d-9151-79aeb0aaf34b" providerId="ADAL" clId="{9957E5FB-99C7-784B-8B37-7E4DDD20C6C9}" dt="2022-11-01T09:26:27.596" v="67" actId="700"/>
          <ac:spMkLst>
            <pc:docMk/>
            <pc:sldMk cId="1166060447" sldId="918"/>
            <ac:spMk id="8" creationId="{612F1494-E17E-0366-C97C-7941D3CAB398}"/>
          </ac:spMkLst>
        </pc:spChg>
        <pc:spChg chg="del">
          <ac:chgData name="Martine Klovholt Siggerud" userId="41977762-9bf0-408d-9151-79aeb0aaf34b" providerId="ADAL" clId="{9957E5FB-99C7-784B-8B37-7E4DDD20C6C9}" dt="2022-11-01T09:26:27.596" v="67" actId="700"/>
          <ac:spMkLst>
            <pc:docMk/>
            <pc:sldMk cId="1166060447" sldId="918"/>
            <ac:spMk id="10" creationId="{E69B63F4-9D7F-ACA8-A947-43D46B69E902}"/>
          </ac:spMkLst>
        </pc:spChg>
        <pc:spChg chg="add del mod ord">
          <ac:chgData name="Martine Klovholt Siggerud" userId="41977762-9bf0-408d-9151-79aeb0aaf34b" providerId="ADAL" clId="{9957E5FB-99C7-784B-8B37-7E4DDD20C6C9}" dt="2022-11-01T09:26:36.065" v="68" actId="478"/>
          <ac:spMkLst>
            <pc:docMk/>
            <pc:sldMk cId="1166060447" sldId="918"/>
            <ac:spMk id="11" creationId="{BBB9F34A-B9BC-CB1E-4F00-02D492496268}"/>
          </ac:spMkLst>
        </pc:spChg>
        <pc:spChg chg="add mod">
          <ac:chgData name="Martine Klovholt Siggerud" userId="41977762-9bf0-408d-9151-79aeb0aaf34b" providerId="ADAL" clId="{9957E5FB-99C7-784B-8B37-7E4DDD20C6C9}" dt="2022-11-01T11:28:27.960" v="376" actId="14100"/>
          <ac:spMkLst>
            <pc:docMk/>
            <pc:sldMk cId="1166060447" sldId="918"/>
            <ac:spMk id="12" creationId="{B7C14A7A-DD99-9F87-6090-E1E873936624}"/>
          </ac:spMkLst>
        </pc:spChg>
        <pc:spChg chg="add del mod">
          <ac:chgData name="Martine Klovholt Siggerud" userId="41977762-9bf0-408d-9151-79aeb0aaf34b" providerId="ADAL" clId="{9957E5FB-99C7-784B-8B37-7E4DDD20C6C9}" dt="2022-11-01T09:27:32.732" v="80" actId="478"/>
          <ac:spMkLst>
            <pc:docMk/>
            <pc:sldMk cId="1166060447" sldId="918"/>
            <ac:spMk id="13" creationId="{CEE34373-6833-D355-B1A2-14B71FDACF84}"/>
          </ac:spMkLst>
        </pc:spChg>
        <pc:spChg chg="add del mod">
          <ac:chgData name="Martine Klovholt Siggerud" userId="41977762-9bf0-408d-9151-79aeb0aaf34b" providerId="ADAL" clId="{9957E5FB-99C7-784B-8B37-7E4DDD20C6C9}" dt="2022-11-01T09:27:33.844" v="81" actId="478"/>
          <ac:spMkLst>
            <pc:docMk/>
            <pc:sldMk cId="1166060447" sldId="918"/>
            <ac:spMk id="14" creationId="{717F8DF4-1B6F-64AB-894A-5B2D9AA75418}"/>
          </ac:spMkLst>
        </pc:spChg>
        <pc:spChg chg="add mod">
          <ac:chgData name="Martine Klovholt Siggerud" userId="41977762-9bf0-408d-9151-79aeb0aaf34b" providerId="ADAL" clId="{9957E5FB-99C7-784B-8B37-7E4DDD20C6C9}" dt="2022-11-01T11:28:20.166" v="375" actId="1076"/>
          <ac:spMkLst>
            <pc:docMk/>
            <pc:sldMk cId="1166060447" sldId="918"/>
            <ac:spMk id="15" creationId="{ED22D527-3601-9E3F-D217-4E834927F76D}"/>
          </ac:spMkLst>
        </pc:spChg>
        <pc:spChg chg="add mod">
          <ac:chgData name="Martine Klovholt Siggerud" userId="41977762-9bf0-408d-9151-79aeb0aaf34b" providerId="ADAL" clId="{9957E5FB-99C7-784B-8B37-7E4DDD20C6C9}" dt="2022-11-01T11:28:20.166" v="375" actId="1076"/>
          <ac:spMkLst>
            <pc:docMk/>
            <pc:sldMk cId="1166060447" sldId="918"/>
            <ac:spMk id="16" creationId="{CC80BCEF-880F-A78B-1664-103046B6C07C}"/>
          </ac:spMkLst>
        </pc:spChg>
        <pc:spChg chg="add mod">
          <ac:chgData name="Martine Klovholt Siggerud" userId="41977762-9bf0-408d-9151-79aeb0aaf34b" providerId="ADAL" clId="{9957E5FB-99C7-784B-8B37-7E4DDD20C6C9}" dt="2022-11-01T11:28:50.810" v="378" actId="255"/>
          <ac:spMkLst>
            <pc:docMk/>
            <pc:sldMk cId="1166060447" sldId="918"/>
            <ac:spMk id="17" creationId="{AC732F27-7D22-ACA6-4220-A1C3697C4B3A}"/>
          </ac:spMkLst>
        </pc:spChg>
        <pc:spChg chg="add mod">
          <ac:chgData name="Martine Klovholt Siggerud" userId="41977762-9bf0-408d-9151-79aeb0aaf34b" providerId="ADAL" clId="{9957E5FB-99C7-784B-8B37-7E4DDD20C6C9}" dt="2022-11-01T11:28:50.810" v="378" actId="255"/>
          <ac:spMkLst>
            <pc:docMk/>
            <pc:sldMk cId="1166060447" sldId="918"/>
            <ac:spMk id="18" creationId="{915B696B-9682-1F3D-1C90-F0C8A104B65A}"/>
          </ac:spMkLst>
        </pc:spChg>
        <pc:spChg chg="add mod">
          <ac:chgData name="Martine Klovholt Siggerud" userId="41977762-9bf0-408d-9151-79aeb0aaf34b" providerId="ADAL" clId="{9957E5FB-99C7-784B-8B37-7E4DDD20C6C9}" dt="2022-11-01T11:28:50.810" v="378" actId="255"/>
          <ac:spMkLst>
            <pc:docMk/>
            <pc:sldMk cId="1166060447" sldId="918"/>
            <ac:spMk id="19" creationId="{D4ADACBE-9D5D-4077-E068-2FA6B1E8FE29}"/>
          </ac:spMkLst>
        </pc:spChg>
        <pc:spChg chg="add mod">
          <ac:chgData name="Martine Klovholt Siggerud" userId="41977762-9bf0-408d-9151-79aeb0aaf34b" providerId="ADAL" clId="{9957E5FB-99C7-784B-8B37-7E4DDD20C6C9}" dt="2022-11-03T08:39:35.085" v="5559" actId="2085"/>
          <ac:spMkLst>
            <pc:docMk/>
            <pc:sldMk cId="1166060447" sldId="918"/>
            <ac:spMk id="20" creationId="{55FB9123-D71D-C113-8C69-BF6EEE215A54}"/>
          </ac:spMkLst>
        </pc:spChg>
        <pc:spChg chg="add mod">
          <ac:chgData name="Martine Klovholt Siggerud" userId="41977762-9bf0-408d-9151-79aeb0aaf34b" providerId="ADAL" clId="{9957E5FB-99C7-784B-8B37-7E4DDD20C6C9}" dt="2022-11-03T08:39:31.338" v="5558" actId="207"/>
          <ac:spMkLst>
            <pc:docMk/>
            <pc:sldMk cId="1166060447" sldId="918"/>
            <ac:spMk id="21" creationId="{574E0901-F43C-DA80-139C-246007FA47B0}"/>
          </ac:spMkLst>
        </pc:spChg>
        <pc:spChg chg="add del mod">
          <ac:chgData name="Martine Klovholt Siggerud" userId="41977762-9bf0-408d-9151-79aeb0aaf34b" providerId="ADAL" clId="{9957E5FB-99C7-784B-8B37-7E4DDD20C6C9}" dt="2022-11-01T14:26:34.912" v="1864" actId="478"/>
          <ac:spMkLst>
            <pc:docMk/>
            <pc:sldMk cId="1166060447" sldId="918"/>
            <ac:spMk id="22" creationId="{4A504D0C-8B56-D26D-88D0-1825F276E766}"/>
          </ac:spMkLst>
        </pc:spChg>
        <pc:spChg chg="add mod">
          <ac:chgData name="Martine Klovholt Siggerud" userId="41977762-9bf0-408d-9151-79aeb0aaf34b" providerId="ADAL" clId="{9957E5FB-99C7-784B-8B37-7E4DDD20C6C9}" dt="2022-11-01T14:26:46.455" v="1867" actId="20577"/>
          <ac:spMkLst>
            <pc:docMk/>
            <pc:sldMk cId="1166060447" sldId="918"/>
            <ac:spMk id="23" creationId="{A76012C3-6CC7-19F1-4F11-CF4B9A035F02}"/>
          </ac:spMkLst>
        </pc:spChg>
        <pc:picChg chg="del">
          <ac:chgData name="Martine Klovholt Siggerud" userId="41977762-9bf0-408d-9151-79aeb0aaf34b" providerId="ADAL" clId="{9957E5FB-99C7-784B-8B37-7E4DDD20C6C9}" dt="2022-10-31T11:03:42.876" v="64" actId="478"/>
          <ac:picMkLst>
            <pc:docMk/>
            <pc:sldMk cId="1166060447" sldId="918"/>
            <ac:picMk id="9" creationId="{E7BB2B90-F7F2-D649-B928-150937E69EED}"/>
          </ac:picMkLst>
        </pc:picChg>
      </pc:sldChg>
      <pc:sldChg chg="del">
        <pc:chgData name="Martine Klovholt Siggerud" userId="41977762-9bf0-408d-9151-79aeb0aaf34b" providerId="ADAL" clId="{9957E5FB-99C7-784B-8B37-7E4DDD20C6C9}" dt="2022-10-31T11:03:49.381" v="65" actId="2696"/>
        <pc:sldMkLst>
          <pc:docMk/>
          <pc:sldMk cId="2068719948" sldId="920"/>
        </pc:sldMkLst>
      </pc:sldChg>
      <pc:sldChg chg="del">
        <pc:chgData name="Martine Klovholt Siggerud" userId="41977762-9bf0-408d-9151-79aeb0aaf34b" providerId="ADAL" clId="{9957E5FB-99C7-784B-8B37-7E4DDD20C6C9}" dt="2022-10-31T11:03:49.381" v="65" actId="2696"/>
        <pc:sldMkLst>
          <pc:docMk/>
          <pc:sldMk cId="1327756107" sldId="932"/>
        </pc:sldMkLst>
      </pc:sldChg>
      <pc:sldChg chg="del">
        <pc:chgData name="Martine Klovholt Siggerud" userId="41977762-9bf0-408d-9151-79aeb0aaf34b" providerId="ADAL" clId="{9957E5FB-99C7-784B-8B37-7E4DDD20C6C9}" dt="2022-10-31T11:03:49.381" v="65" actId="2696"/>
        <pc:sldMkLst>
          <pc:docMk/>
          <pc:sldMk cId="2475961248" sldId="933"/>
        </pc:sldMkLst>
      </pc:sldChg>
      <pc:sldChg chg="del">
        <pc:chgData name="Martine Klovholt Siggerud" userId="41977762-9bf0-408d-9151-79aeb0aaf34b" providerId="ADAL" clId="{9957E5FB-99C7-784B-8B37-7E4DDD20C6C9}" dt="2022-10-31T11:03:49.381" v="65" actId="2696"/>
        <pc:sldMkLst>
          <pc:docMk/>
          <pc:sldMk cId="1478843338" sldId="935"/>
        </pc:sldMkLst>
      </pc:sldChg>
      <pc:sldChg chg="addSp modSp add del mod chgLayout">
        <pc:chgData name="Martine Klovholt Siggerud" userId="41977762-9bf0-408d-9151-79aeb0aaf34b" providerId="ADAL" clId="{9957E5FB-99C7-784B-8B37-7E4DDD20C6C9}" dt="2022-11-01T14:26:57.161" v="1871" actId="20577"/>
        <pc:sldMkLst>
          <pc:docMk/>
          <pc:sldMk cId="646527974" sldId="936"/>
        </pc:sldMkLst>
        <pc:spChg chg="mod ord">
          <ac:chgData name="Martine Klovholt Siggerud" userId="41977762-9bf0-408d-9151-79aeb0aaf34b" providerId="ADAL" clId="{9957E5FB-99C7-784B-8B37-7E4DDD20C6C9}" dt="2022-11-01T14:26:53.291" v="1868" actId="14100"/>
          <ac:spMkLst>
            <pc:docMk/>
            <pc:sldMk cId="646527974" sldId="936"/>
            <ac:spMk id="2" creationId="{1E6DE3F5-880C-6F5E-0A26-B40140C4D03F}"/>
          </ac:spMkLst>
        </pc:spChg>
        <pc:spChg chg="add mod">
          <ac:chgData name="Martine Klovholt Siggerud" userId="41977762-9bf0-408d-9151-79aeb0aaf34b" providerId="ADAL" clId="{9957E5FB-99C7-784B-8B37-7E4DDD20C6C9}" dt="2022-11-01T11:42:37.311" v="1163" actId="14100"/>
          <ac:spMkLst>
            <pc:docMk/>
            <pc:sldMk cId="646527974" sldId="936"/>
            <ac:spMk id="3" creationId="{76FC1040-A13A-91AE-220D-99BBF433FCB4}"/>
          </ac:spMkLst>
        </pc:spChg>
        <pc:spChg chg="add mod">
          <ac:chgData name="Martine Klovholt Siggerud" userId="41977762-9bf0-408d-9151-79aeb0aaf34b" providerId="ADAL" clId="{9957E5FB-99C7-784B-8B37-7E4DDD20C6C9}" dt="2022-11-01T11:39:52.315" v="1049" actId="14100"/>
          <ac:spMkLst>
            <pc:docMk/>
            <pc:sldMk cId="646527974" sldId="936"/>
            <ac:spMk id="5" creationId="{172CD5C9-E0ED-2362-2B4B-2627F71C0866}"/>
          </ac:spMkLst>
        </pc:spChg>
        <pc:spChg chg="add mod ord">
          <ac:chgData name="Martine Klovholt Siggerud" userId="41977762-9bf0-408d-9151-79aeb0aaf34b" providerId="ADAL" clId="{9957E5FB-99C7-784B-8B37-7E4DDD20C6C9}" dt="2022-11-01T11:40:41.817" v="1162" actId="20577"/>
          <ac:spMkLst>
            <pc:docMk/>
            <pc:sldMk cId="646527974" sldId="936"/>
            <ac:spMk id="6" creationId="{5270963C-FC21-160D-5098-F8910B7EF269}"/>
          </ac:spMkLst>
        </pc:spChg>
        <pc:spChg chg="add mod ord">
          <ac:chgData name="Martine Klovholt Siggerud" userId="41977762-9bf0-408d-9151-79aeb0aaf34b" providerId="ADAL" clId="{9957E5FB-99C7-784B-8B37-7E4DDD20C6C9}" dt="2022-11-01T11:40:10.858" v="1051" actId="700"/>
          <ac:spMkLst>
            <pc:docMk/>
            <pc:sldMk cId="646527974" sldId="936"/>
            <ac:spMk id="7" creationId="{E44BD0AB-1DBD-B62A-5E01-D46EA3252F1F}"/>
          </ac:spMkLst>
        </pc:spChg>
        <pc:spChg chg="add mod">
          <ac:chgData name="Martine Klovholt Siggerud" userId="41977762-9bf0-408d-9151-79aeb0aaf34b" providerId="ADAL" clId="{9957E5FB-99C7-784B-8B37-7E4DDD20C6C9}" dt="2022-11-01T14:26:57.161" v="1871" actId="20577"/>
          <ac:spMkLst>
            <pc:docMk/>
            <pc:sldMk cId="646527974" sldId="936"/>
            <ac:spMk id="8" creationId="{478BC761-31BC-C3D0-DA49-285E22C639D5}"/>
          </ac:spMkLst>
        </pc:spChg>
        <pc:spChg chg="mod ord">
          <ac:chgData name="Martine Klovholt Siggerud" userId="41977762-9bf0-408d-9151-79aeb0aaf34b" providerId="ADAL" clId="{9957E5FB-99C7-784B-8B37-7E4DDD20C6C9}" dt="2022-11-01T11:40:10.858" v="1051" actId="700"/>
          <ac:spMkLst>
            <pc:docMk/>
            <pc:sldMk cId="646527974" sldId="936"/>
            <ac:spMk id="87" creationId="{DC806391-B8A4-13B5-CE71-7CFD80DFAFF4}"/>
          </ac:spMkLst>
        </pc:spChg>
        <pc:graphicFrameChg chg="mod modGraphic">
          <ac:chgData name="Martine Klovholt Siggerud" userId="41977762-9bf0-408d-9151-79aeb0aaf34b" providerId="ADAL" clId="{9957E5FB-99C7-784B-8B37-7E4DDD20C6C9}" dt="2022-11-01T11:37:44.559" v="757" actId="14734"/>
          <ac:graphicFrameMkLst>
            <pc:docMk/>
            <pc:sldMk cId="646527974" sldId="936"/>
            <ac:graphicFrameMk id="4" creationId="{A3D9056F-BE04-FA00-37CE-56CFDCD907F4}"/>
          </ac:graphicFrameMkLst>
        </pc:graphicFrameChg>
      </pc:sldChg>
      <pc:sldChg chg="addSp delSp modSp add mod">
        <pc:chgData name="Martine Klovholt Siggerud" userId="41977762-9bf0-408d-9151-79aeb0aaf34b" providerId="ADAL" clId="{9957E5FB-99C7-784B-8B37-7E4DDD20C6C9}" dt="2022-11-03T08:38:55.441" v="5556" actId="1076"/>
        <pc:sldMkLst>
          <pc:docMk/>
          <pc:sldMk cId="2223692095" sldId="937"/>
        </pc:sldMkLst>
        <pc:spChg chg="mod">
          <ac:chgData name="Martine Klovholt Siggerud" userId="41977762-9bf0-408d-9151-79aeb0aaf34b" providerId="ADAL" clId="{9957E5FB-99C7-784B-8B37-7E4DDD20C6C9}" dt="2022-11-01T14:29:20.026" v="1876" actId="14100"/>
          <ac:spMkLst>
            <pc:docMk/>
            <pc:sldMk cId="2223692095" sldId="937"/>
            <ac:spMk id="2" creationId="{1E6DE3F5-880C-6F5E-0A26-B40140C4D03F}"/>
          </ac:spMkLst>
        </pc:spChg>
        <pc:spChg chg="del">
          <ac:chgData name="Martine Klovholt Siggerud" userId="41977762-9bf0-408d-9151-79aeb0aaf34b" providerId="ADAL" clId="{9957E5FB-99C7-784B-8B37-7E4DDD20C6C9}" dt="2022-11-01T11:43:15.877" v="1167" actId="478"/>
          <ac:spMkLst>
            <pc:docMk/>
            <pc:sldMk cId="2223692095" sldId="937"/>
            <ac:spMk id="3" creationId="{76FC1040-A13A-91AE-220D-99BBF433FCB4}"/>
          </ac:spMkLst>
        </pc:spChg>
        <pc:spChg chg="del">
          <ac:chgData name="Martine Klovholt Siggerud" userId="41977762-9bf0-408d-9151-79aeb0aaf34b" providerId="ADAL" clId="{9957E5FB-99C7-784B-8B37-7E4DDD20C6C9}" dt="2022-11-01T11:43:14.805" v="1166" actId="478"/>
          <ac:spMkLst>
            <pc:docMk/>
            <pc:sldMk cId="2223692095" sldId="937"/>
            <ac:spMk id="5" creationId="{172CD5C9-E0ED-2362-2B4B-2627F71C0866}"/>
          </ac:spMkLst>
        </pc:spChg>
        <pc:spChg chg="del mod">
          <ac:chgData name="Martine Klovholt Siggerud" userId="41977762-9bf0-408d-9151-79aeb0aaf34b" providerId="ADAL" clId="{9957E5FB-99C7-784B-8B37-7E4DDD20C6C9}" dt="2022-11-02T13:43:06.029" v="5082" actId="478"/>
          <ac:spMkLst>
            <pc:docMk/>
            <pc:sldMk cId="2223692095" sldId="937"/>
            <ac:spMk id="6" creationId="{5270963C-FC21-160D-5098-F8910B7EF269}"/>
          </ac:spMkLst>
        </pc:spChg>
        <pc:spChg chg="del">
          <ac:chgData name="Martine Klovholt Siggerud" userId="41977762-9bf0-408d-9151-79aeb0aaf34b" providerId="ADAL" clId="{9957E5FB-99C7-784B-8B37-7E4DDD20C6C9}" dt="2022-11-02T12:47:01.014" v="4828" actId="478"/>
          <ac:spMkLst>
            <pc:docMk/>
            <pc:sldMk cId="2223692095" sldId="937"/>
            <ac:spMk id="7" creationId="{E44BD0AB-1DBD-B62A-5E01-D46EA3252F1F}"/>
          </ac:spMkLst>
        </pc:spChg>
        <pc:spChg chg="add mod">
          <ac:chgData name="Martine Klovholt Siggerud" userId="41977762-9bf0-408d-9151-79aeb0aaf34b" providerId="ADAL" clId="{9957E5FB-99C7-784B-8B37-7E4DDD20C6C9}" dt="2022-11-01T14:29:22.937" v="1878" actId="20577"/>
          <ac:spMkLst>
            <pc:docMk/>
            <pc:sldMk cId="2223692095" sldId="937"/>
            <ac:spMk id="8" creationId="{5EC00955-436C-A4EE-65E6-91CA94854936}"/>
          </ac:spMkLst>
        </pc:spChg>
        <pc:spChg chg="mod">
          <ac:chgData name="Martine Klovholt Siggerud" userId="41977762-9bf0-408d-9151-79aeb0aaf34b" providerId="ADAL" clId="{9957E5FB-99C7-784B-8B37-7E4DDD20C6C9}" dt="2022-11-02T12:38:37.045" v="4809" actId="1076"/>
          <ac:spMkLst>
            <pc:docMk/>
            <pc:sldMk cId="2223692095" sldId="937"/>
            <ac:spMk id="11" creationId="{7E7A7AC3-B1E1-30D1-F302-C881A27F53D4}"/>
          </ac:spMkLst>
        </pc:spChg>
        <pc:spChg chg="mod">
          <ac:chgData name="Martine Klovholt Siggerud" userId="41977762-9bf0-408d-9151-79aeb0aaf34b" providerId="ADAL" clId="{9957E5FB-99C7-784B-8B37-7E4DDD20C6C9}" dt="2022-11-02T12:38:37.045" v="4809" actId="1076"/>
          <ac:spMkLst>
            <pc:docMk/>
            <pc:sldMk cId="2223692095" sldId="937"/>
            <ac:spMk id="12" creationId="{A9830401-B1B0-FEEA-97EA-E5A592D7FB88}"/>
          </ac:spMkLst>
        </pc:spChg>
        <pc:spChg chg="mod">
          <ac:chgData name="Martine Klovholt Siggerud" userId="41977762-9bf0-408d-9151-79aeb0aaf34b" providerId="ADAL" clId="{9957E5FB-99C7-784B-8B37-7E4DDD20C6C9}" dt="2022-11-02T12:38:37.045" v="4809" actId="1076"/>
          <ac:spMkLst>
            <pc:docMk/>
            <pc:sldMk cId="2223692095" sldId="937"/>
            <ac:spMk id="13" creationId="{AF13C0E0-C828-D8ED-CD90-A3E06D9E4E8F}"/>
          </ac:spMkLst>
        </pc:spChg>
        <pc:spChg chg="mod">
          <ac:chgData name="Martine Klovholt Siggerud" userId="41977762-9bf0-408d-9151-79aeb0aaf34b" providerId="ADAL" clId="{9957E5FB-99C7-784B-8B37-7E4DDD20C6C9}" dt="2022-11-02T12:38:37.045" v="4809" actId="1076"/>
          <ac:spMkLst>
            <pc:docMk/>
            <pc:sldMk cId="2223692095" sldId="937"/>
            <ac:spMk id="14" creationId="{BDE524D5-E1AD-25DD-3524-BC5F0E2021CE}"/>
          </ac:spMkLst>
        </pc:spChg>
        <pc:spChg chg="mod">
          <ac:chgData name="Martine Klovholt Siggerud" userId="41977762-9bf0-408d-9151-79aeb0aaf34b" providerId="ADAL" clId="{9957E5FB-99C7-784B-8B37-7E4DDD20C6C9}" dt="2022-11-02T12:38:37.045" v="4809" actId="1076"/>
          <ac:spMkLst>
            <pc:docMk/>
            <pc:sldMk cId="2223692095" sldId="937"/>
            <ac:spMk id="15" creationId="{0A06F194-B3B2-F06E-8FA3-17D7D4C4CE52}"/>
          </ac:spMkLst>
        </pc:spChg>
        <pc:spChg chg="mod">
          <ac:chgData name="Martine Klovholt Siggerud" userId="41977762-9bf0-408d-9151-79aeb0aaf34b" providerId="ADAL" clId="{9957E5FB-99C7-784B-8B37-7E4DDD20C6C9}" dt="2022-11-02T12:38:37.045" v="4809" actId="1076"/>
          <ac:spMkLst>
            <pc:docMk/>
            <pc:sldMk cId="2223692095" sldId="937"/>
            <ac:spMk id="16" creationId="{77264BAF-AA70-0F7C-A7D4-DE33EFF27BD1}"/>
          </ac:spMkLst>
        </pc:spChg>
        <pc:spChg chg="mod">
          <ac:chgData name="Martine Klovholt Siggerud" userId="41977762-9bf0-408d-9151-79aeb0aaf34b" providerId="ADAL" clId="{9957E5FB-99C7-784B-8B37-7E4DDD20C6C9}" dt="2022-11-02T12:38:37.045" v="4809" actId="1076"/>
          <ac:spMkLst>
            <pc:docMk/>
            <pc:sldMk cId="2223692095" sldId="937"/>
            <ac:spMk id="17" creationId="{82F5E9DF-A11C-1DF6-652B-599826E9D710}"/>
          </ac:spMkLst>
        </pc:spChg>
        <pc:spChg chg="mod">
          <ac:chgData name="Martine Klovholt Siggerud" userId="41977762-9bf0-408d-9151-79aeb0aaf34b" providerId="ADAL" clId="{9957E5FB-99C7-784B-8B37-7E4DDD20C6C9}" dt="2022-11-02T12:38:37.045" v="4809" actId="1076"/>
          <ac:spMkLst>
            <pc:docMk/>
            <pc:sldMk cId="2223692095" sldId="937"/>
            <ac:spMk id="18" creationId="{40D09AA9-3CF7-4DA3-D514-21698D949447}"/>
          </ac:spMkLst>
        </pc:spChg>
        <pc:spChg chg="mod">
          <ac:chgData name="Martine Klovholt Siggerud" userId="41977762-9bf0-408d-9151-79aeb0aaf34b" providerId="ADAL" clId="{9957E5FB-99C7-784B-8B37-7E4DDD20C6C9}" dt="2022-11-02T12:38:37.045" v="4809" actId="1076"/>
          <ac:spMkLst>
            <pc:docMk/>
            <pc:sldMk cId="2223692095" sldId="937"/>
            <ac:spMk id="19" creationId="{10D21D5A-BB74-EE05-27A1-B89CCBB083F8}"/>
          </ac:spMkLst>
        </pc:spChg>
        <pc:spChg chg="mod">
          <ac:chgData name="Martine Klovholt Siggerud" userId="41977762-9bf0-408d-9151-79aeb0aaf34b" providerId="ADAL" clId="{9957E5FB-99C7-784B-8B37-7E4DDD20C6C9}" dt="2022-11-02T12:38:37.045" v="4809" actId="1076"/>
          <ac:spMkLst>
            <pc:docMk/>
            <pc:sldMk cId="2223692095" sldId="937"/>
            <ac:spMk id="20" creationId="{44E4CBC0-3268-A6D1-2847-E5EADF782300}"/>
          </ac:spMkLst>
        </pc:spChg>
        <pc:spChg chg="add mod">
          <ac:chgData name="Martine Klovholt Siggerud" userId="41977762-9bf0-408d-9151-79aeb0aaf34b" providerId="ADAL" clId="{9957E5FB-99C7-784B-8B37-7E4DDD20C6C9}" dt="2022-11-02T12:51:29.760" v="4911" actId="14100"/>
          <ac:spMkLst>
            <pc:docMk/>
            <pc:sldMk cId="2223692095" sldId="937"/>
            <ac:spMk id="22" creationId="{4EB29522-6200-31DD-F99E-7129B3D29321}"/>
          </ac:spMkLst>
        </pc:spChg>
        <pc:spChg chg="add mod">
          <ac:chgData name="Martine Klovholt Siggerud" userId="41977762-9bf0-408d-9151-79aeb0aaf34b" providerId="ADAL" clId="{9957E5FB-99C7-784B-8B37-7E4DDD20C6C9}" dt="2022-11-02T12:55:18.849" v="4939" actId="20577"/>
          <ac:spMkLst>
            <pc:docMk/>
            <pc:sldMk cId="2223692095" sldId="937"/>
            <ac:spMk id="23" creationId="{AE7A0179-AD3B-2359-83B2-725193709536}"/>
          </ac:spMkLst>
        </pc:spChg>
        <pc:spChg chg="add mod">
          <ac:chgData name="Martine Klovholt Siggerud" userId="41977762-9bf0-408d-9151-79aeb0aaf34b" providerId="ADAL" clId="{9957E5FB-99C7-784B-8B37-7E4DDD20C6C9}" dt="2022-11-02T12:51:07.930" v="4906" actId="164"/>
          <ac:spMkLst>
            <pc:docMk/>
            <pc:sldMk cId="2223692095" sldId="937"/>
            <ac:spMk id="30" creationId="{13575A6F-ACD6-AE24-2155-EB85E1661470}"/>
          </ac:spMkLst>
        </pc:spChg>
        <pc:spChg chg="mod">
          <ac:chgData name="Martine Klovholt Siggerud" userId="41977762-9bf0-408d-9151-79aeb0aaf34b" providerId="ADAL" clId="{9957E5FB-99C7-784B-8B37-7E4DDD20C6C9}" dt="2022-11-02T12:56:55.013" v="4972" actId="14100"/>
          <ac:spMkLst>
            <pc:docMk/>
            <pc:sldMk cId="2223692095" sldId="937"/>
            <ac:spMk id="34" creationId="{DDC47E11-34A0-5FB9-EE9A-50E64E73A1C9}"/>
          </ac:spMkLst>
        </pc:spChg>
        <pc:spChg chg="mod">
          <ac:chgData name="Martine Klovholt Siggerud" userId="41977762-9bf0-408d-9151-79aeb0aaf34b" providerId="ADAL" clId="{9957E5FB-99C7-784B-8B37-7E4DDD20C6C9}" dt="2022-11-02T13:33:52.681" v="5081" actId="14100"/>
          <ac:spMkLst>
            <pc:docMk/>
            <pc:sldMk cId="2223692095" sldId="937"/>
            <ac:spMk id="36" creationId="{A29113A0-3C81-82FE-EA41-8B9B76C67BE4}"/>
          </ac:spMkLst>
        </pc:spChg>
        <pc:spChg chg="del mod">
          <ac:chgData name="Martine Klovholt Siggerud" userId="41977762-9bf0-408d-9151-79aeb0aaf34b" providerId="ADAL" clId="{9957E5FB-99C7-784B-8B37-7E4DDD20C6C9}" dt="2022-11-02T12:55:36.207" v="4941" actId="478"/>
          <ac:spMkLst>
            <pc:docMk/>
            <pc:sldMk cId="2223692095" sldId="937"/>
            <ac:spMk id="37" creationId="{C22C3284-68D7-342D-9D5E-8A402718C168}"/>
          </ac:spMkLst>
        </pc:spChg>
        <pc:spChg chg="mod">
          <ac:chgData name="Martine Klovholt Siggerud" userId="41977762-9bf0-408d-9151-79aeb0aaf34b" providerId="ADAL" clId="{9957E5FB-99C7-784B-8B37-7E4DDD20C6C9}" dt="2022-11-02T13:00:31.047" v="5024" actId="1076"/>
          <ac:spMkLst>
            <pc:docMk/>
            <pc:sldMk cId="2223692095" sldId="937"/>
            <ac:spMk id="39" creationId="{894EC27D-EF71-B4A5-B916-809F30E57587}"/>
          </ac:spMkLst>
        </pc:spChg>
        <pc:spChg chg="mod">
          <ac:chgData name="Martine Klovholt Siggerud" userId="41977762-9bf0-408d-9151-79aeb0aaf34b" providerId="ADAL" clId="{9957E5FB-99C7-784B-8B37-7E4DDD20C6C9}" dt="2022-11-02T12:59:05.819" v="5011" actId="20577"/>
          <ac:spMkLst>
            <pc:docMk/>
            <pc:sldMk cId="2223692095" sldId="937"/>
            <ac:spMk id="40" creationId="{E8854933-E92C-95FB-3A41-A9479519DFC0}"/>
          </ac:spMkLst>
        </pc:spChg>
        <pc:spChg chg="add mod">
          <ac:chgData name="Martine Klovholt Siggerud" userId="41977762-9bf0-408d-9151-79aeb0aaf34b" providerId="ADAL" clId="{9957E5FB-99C7-784B-8B37-7E4DDD20C6C9}" dt="2022-11-02T12:59:43.703" v="5016" actId="1076"/>
          <ac:spMkLst>
            <pc:docMk/>
            <pc:sldMk cId="2223692095" sldId="937"/>
            <ac:spMk id="41" creationId="{97D8476A-FA50-6047-631B-F4AFE9FA41BA}"/>
          </ac:spMkLst>
        </pc:spChg>
        <pc:spChg chg="add del mod">
          <ac:chgData name="Martine Klovholt Siggerud" userId="41977762-9bf0-408d-9151-79aeb0aaf34b" providerId="ADAL" clId="{9957E5FB-99C7-784B-8B37-7E4DDD20C6C9}" dt="2022-11-02T13:05:17.645" v="5066" actId="478"/>
          <ac:spMkLst>
            <pc:docMk/>
            <pc:sldMk cId="2223692095" sldId="937"/>
            <ac:spMk id="45" creationId="{9BC29A13-864B-E944-4113-18EC766F32E7}"/>
          </ac:spMkLst>
        </pc:spChg>
        <pc:spChg chg="add del mod">
          <ac:chgData name="Martine Klovholt Siggerud" userId="41977762-9bf0-408d-9151-79aeb0aaf34b" providerId="ADAL" clId="{9957E5FB-99C7-784B-8B37-7E4DDD20C6C9}" dt="2022-11-02T13:44:55.026" v="5104" actId="478"/>
          <ac:spMkLst>
            <pc:docMk/>
            <pc:sldMk cId="2223692095" sldId="937"/>
            <ac:spMk id="65" creationId="{09233EAE-90F6-8D39-15AC-17644E3466A7}"/>
          </ac:spMkLst>
        </pc:spChg>
        <pc:spChg chg="mod">
          <ac:chgData name="Martine Klovholt Siggerud" userId="41977762-9bf0-408d-9151-79aeb0aaf34b" providerId="ADAL" clId="{9957E5FB-99C7-784B-8B37-7E4DDD20C6C9}" dt="2022-11-03T08:35:04.977" v="5474" actId="1076"/>
          <ac:spMkLst>
            <pc:docMk/>
            <pc:sldMk cId="2223692095" sldId="937"/>
            <ac:spMk id="85" creationId="{AF7A6BE5-1612-F99F-CD59-212E17C8FFFA}"/>
          </ac:spMkLst>
        </pc:spChg>
        <pc:spChg chg="mod">
          <ac:chgData name="Martine Klovholt Siggerud" userId="41977762-9bf0-408d-9151-79aeb0aaf34b" providerId="ADAL" clId="{9957E5FB-99C7-784B-8B37-7E4DDD20C6C9}" dt="2022-11-03T08:35:04.977" v="5474" actId="1076"/>
          <ac:spMkLst>
            <pc:docMk/>
            <pc:sldMk cId="2223692095" sldId="937"/>
            <ac:spMk id="86" creationId="{B7F40328-32D5-8131-AFA8-C7E0F163318A}"/>
          </ac:spMkLst>
        </pc:spChg>
        <pc:spChg chg="mod">
          <ac:chgData name="Martine Klovholt Siggerud" userId="41977762-9bf0-408d-9151-79aeb0aaf34b" providerId="ADAL" clId="{9957E5FB-99C7-784B-8B37-7E4DDD20C6C9}" dt="2022-11-03T08:35:04.977" v="5474" actId="1076"/>
          <ac:spMkLst>
            <pc:docMk/>
            <pc:sldMk cId="2223692095" sldId="937"/>
            <ac:spMk id="88" creationId="{7FE6A2C9-D10E-35DA-3574-665C04CC02B2}"/>
          </ac:spMkLst>
        </pc:spChg>
        <pc:spChg chg="mod">
          <ac:chgData name="Martine Klovholt Siggerud" userId="41977762-9bf0-408d-9151-79aeb0aaf34b" providerId="ADAL" clId="{9957E5FB-99C7-784B-8B37-7E4DDD20C6C9}" dt="2022-11-03T08:35:04.977" v="5474" actId="1076"/>
          <ac:spMkLst>
            <pc:docMk/>
            <pc:sldMk cId="2223692095" sldId="937"/>
            <ac:spMk id="89" creationId="{958D0BAF-6413-626E-A8A2-A50AB17B11C9}"/>
          </ac:spMkLst>
        </pc:spChg>
        <pc:spChg chg="mod">
          <ac:chgData name="Martine Klovholt Siggerud" userId="41977762-9bf0-408d-9151-79aeb0aaf34b" providerId="ADAL" clId="{9957E5FB-99C7-784B-8B37-7E4DDD20C6C9}" dt="2022-11-03T08:35:04.977" v="5474" actId="1076"/>
          <ac:spMkLst>
            <pc:docMk/>
            <pc:sldMk cId="2223692095" sldId="937"/>
            <ac:spMk id="90" creationId="{7D749BA8-9886-BE91-F931-FCEB7984BFD7}"/>
          </ac:spMkLst>
        </pc:spChg>
        <pc:spChg chg="mod">
          <ac:chgData name="Martine Klovholt Siggerud" userId="41977762-9bf0-408d-9151-79aeb0aaf34b" providerId="ADAL" clId="{9957E5FB-99C7-784B-8B37-7E4DDD20C6C9}" dt="2022-11-03T08:35:04.977" v="5474" actId="1076"/>
          <ac:spMkLst>
            <pc:docMk/>
            <pc:sldMk cId="2223692095" sldId="937"/>
            <ac:spMk id="91" creationId="{056D5122-529B-0DEF-DB35-F74435096DC9}"/>
          </ac:spMkLst>
        </pc:spChg>
        <pc:spChg chg="mod">
          <ac:chgData name="Martine Klovholt Siggerud" userId="41977762-9bf0-408d-9151-79aeb0aaf34b" providerId="ADAL" clId="{9957E5FB-99C7-784B-8B37-7E4DDD20C6C9}" dt="2022-11-03T08:35:04.977" v="5474" actId="1076"/>
          <ac:spMkLst>
            <pc:docMk/>
            <pc:sldMk cId="2223692095" sldId="937"/>
            <ac:spMk id="92" creationId="{96464A0A-7B67-17E8-528D-D7FA1032B6C1}"/>
          </ac:spMkLst>
        </pc:spChg>
        <pc:spChg chg="mod">
          <ac:chgData name="Martine Klovholt Siggerud" userId="41977762-9bf0-408d-9151-79aeb0aaf34b" providerId="ADAL" clId="{9957E5FB-99C7-784B-8B37-7E4DDD20C6C9}" dt="2022-11-03T08:35:04.977" v="5474" actId="1076"/>
          <ac:spMkLst>
            <pc:docMk/>
            <pc:sldMk cId="2223692095" sldId="937"/>
            <ac:spMk id="93" creationId="{460614B2-28F6-AC3C-C908-BF4F0AB7C67A}"/>
          </ac:spMkLst>
        </pc:spChg>
        <pc:spChg chg="mod">
          <ac:chgData name="Martine Klovholt Siggerud" userId="41977762-9bf0-408d-9151-79aeb0aaf34b" providerId="ADAL" clId="{9957E5FB-99C7-784B-8B37-7E4DDD20C6C9}" dt="2022-11-03T08:35:04.977" v="5474" actId="1076"/>
          <ac:spMkLst>
            <pc:docMk/>
            <pc:sldMk cId="2223692095" sldId="937"/>
            <ac:spMk id="94" creationId="{7251BD95-1119-96B8-35B0-2C695F7365FA}"/>
          </ac:spMkLst>
        </pc:spChg>
        <pc:spChg chg="mod">
          <ac:chgData name="Martine Klovholt Siggerud" userId="41977762-9bf0-408d-9151-79aeb0aaf34b" providerId="ADAL" clId="{9957E5FB-99C7-784B-8B37-7E4DDD20C6C9}" dt="2022-11-03T08:35:04.977" v="5474" actId="1076"/>
          <ac:spMkLst>
            <pc:docMk/>
            <pc:sldMk cId="2223692095" sldId="937"/>
            <ac:spMk id="95" creationId="{A92CC593-FD92-EAC5-7D2C-2D93A826A191}"/>
          </ac:spMkLst>
        </pc:spChg>
        <pc:spChg chg="add del mod">
          <ac:chgData name="Martine Klovholt Siggerud" userId="41977762-9bf0-408d-9151-79aeb0aaf34b" providerId="ADAL" clId="{9957E5FB-99C7-784B-8B37-7E4DDD20C6C9}" dt="2022-11-03T08:38:45.520" v="5555" actId="478"/>
          <ac:spMkLst>
            <pc:docMk/>
            <pc:sldMk cId="2223692095" sldId="937"/>
            <ac:spMk id="96" creationId="{5E54FCD7-48E0-E5E6-0859-05D1163FAD07}"/>
          </ac:spMkLst>
        </pc:spChg>
        <pc:spChg chg="mod">
          <ac:chgData name="Martine Klovholt Siggerud" userId="41977762-9bf0-408d-9151-79aeb0aaf34b" providerId="ADAL" clId="{9957E5FB-99C7-784B-8B37-7E4DDD20C6C9}" dt="2022-11-03T08:34:58.664" v="5473" actId="207"/>
          <ac:spMkLst>
            <pc:docMk/>
            <pc:sldMk cId="2223692095" sldId="937"/>
            <ac:spMk id="98" creationId="{48DFC9E7-EEF8-F387-FD9F-45DF452042FB}"/>
          </ac:spMkLst>
        </pc:spChg>
        <pc:spChg chg="add mod">
          <ac:chgData name="Martine Klovholt Siggerud" userId="41977762-9bf0-408d-9151-79aeb0aaf34b" providerId="ADAL" clId="{9957E5FB-99C7-784B-8B37-7E4DDD20C6C9}" dt="2022-11-03T08:38:55.441" v="5556" actId="1076"/>
          <ac:spMkLst>
            <pc:docMk/>
            <pc:sldMk cId="2223692095" sldId="937"/>
            <ac:spMk id="104" creationId="{8531FD97-A3EE-538C-A0EC-8360581BE4F9}"/>
          </ac:spMkLst>
        </pc:spChg>
        <pc:spChg chg="add mod">
          <ac:chgData name="Martine Klovholt Siggerud" userId="41977762-9bf0-408d-9151-79aeb0aaf34b" providerId="ADAL" clId="{9957E5FB-99C7-784B-8B37-7E4DDD20C6C9}" dt="2022-11-03T08:38:38.029" v="5551" actId="164"/>
          <ac:spMkLst>
            <pc:docMk/>
            <pc:sldMk cId="2223692095" sldId="937"/>
            <ac:spMk id="105" creationId="{9B99F9C5-A771-D688-E371-688E62F3A97D}"/>
          </ac:spMkLst>
        </pc:spChg>
        <pc:spChg chg="add mod">
          <ac:chgData name="Martine Klovholt Siggerud" userId="41977762-9bf0-408d-9151-79aeb0aaf34b" providerId="ADAL" clId="{9957E5FB-99C7-784B-8B37-7E4DDD20C6C9}" dt="2022-11-03T08:38:38.029" v="5551" actId="164"/>
          <ac:spMkLst>
            <pc:docMk/>
            <pc:sldMk cId="2223692095" sldId="937"/>
            <ac:spMk id="106" creationId="{4D61A495-1B83-4694-B1F7-861F9D120044}"/>
          </ac:spMkLst>
        </pc:spChg>
        <pc:spChg chg="add mod">
          <ac:chgData name="Martine Klovholt Siggerud" userId="41977762-9bf0-408d-9151-79aeb0aaf34b" providerId="ADAL" clId="{9957E5FB-99C7-784B-8B37-7E4DDD20C6C9}" dt="2022-11-03T08:38:38.029" v="5551" actId="164"/>
          <ac:spMkLst>
            <pc:docMk/>
            <pc:sldMk cId="2223692095" sldId="937"/>
            <ac:spMk id="107" creationId="{F4A781A8-B962-B99E-69CE-95A0C3A0264E}"/>
          </ac:spMkLst>
        </pc:spChg>
        <pc:spChg chg="add mod">
          <ac:chgData name="Martine Klovholt Siggerud" userId="41977762-9bf0-408d-9151-79aeb0aaf34b" providerId="ADAL" clId="{9957E5FB-99C7-784B-8B37-7E4DDD20C6C9}" dt="2022-11-03T08:38:38.029" v="5551" actId="164"/>
          <ac:spMkLst>
            <pc:docMk/>
            <pc:sldMk cId="2223692095" sldId="937"/>
            <ac:spMk id="108" creationId="{B81429FA-682B-3974-3843-3174BF5950B8}"/>
          </ac:spMkLst>
        </pc:spChg>
        <pc:spChg chg="add mod">
          <ac:chgData name="Martine Klovholt Siggerud" userId="41977762-9bf0-408d-9151-79aeb0aaf34b" providerId="ADAL" clId="{9957E5FB-99C7-784B-8B37-7E4DDD20C6C9}" dt="2022-11-03T08:38:38.029" v="5551" actId="164"/>
          <ac:spMkLst>
            <pc:docMk/>
            <pc:sldMk cId="2223692095" sldId="937"/>
            <ac:spMk id="109" creationId="{4FE0B701-88C9-88F4-7D35-58C9945C94B5}"/>
          </ac:spMkLst>
        </pc:spChg>
        <pc:spChg chg="add mod">
          <ac:chgData name="Martine Klovholt Siggerud" userId="41977762-9bf0-408d-9151-79aeb0aaf34b" providerId="ADAL" clId="{9957E5FB-99C7-784B-8B37-7E4DDD20C6C9}" dt="2022-11-03T08:38:38.029" v="5551" actId="164"/>
          <ac:spMkLst>
            <pc:docMk/>
            <pc:sldMk cId="2223692095" sldId="937"/>
            <ac:spMk id="110" creationId="{C19BA6D8-E413-D239-A9FA-2B718F74CC3C}"/>
          </ac:spMkLst>
        </pc:spChg>
        <pc:spChg chg="add mod">
          <ac:chgData name="Martine Klovholt Siggerud" userId="41977762-9bf0-408d-9151-79aeb0aaf34b" providerId="ADAL" clId="{9957E5FB-99C7-784B-8B37-7E4DDD20C6C9}" dt="2022-11-03T08:38:38.029" v="5551" actId="164"/>
          <ac:spMkLst>
            <pc:docMk/>
            <pc:sldMk cId="2223692095" sldId="937"/>
            <ac:spMk id="111" creationId="{87E33DD9-2053-3DAC-6B87-6781B2260526}"/>
          </ac:spMkLst>
        </pc:spChg>
        <pc:spChg chg="add mod">
          <ac:chgData name="Martine Klovholt Siggerud" userId="41977762-9bf0-408d-9151-79aeb0aaf34b" providerId="ADAL" clId="{9957E5FB-99C7-784B-8B37-7E4DDD20C6C9}" dt="2022-11-03T08:38:38.029" v="5551" actId="164"/>
          <ac:spMkLst>
            <pc:docMk/>
            <pc:sldMk cId="2223692095" sldId="937"/>
            <ac:spMk id="112" creationId="{5D814647-3820-4585-BBB4-BACFC26545A7}"/>
          </ac:spMkLst>
        </pc:spChg>
        <pc:spChg chg="add mod">
          <ac:chgData name="Martine Klovholt Siggerud" userId="41977762-9bf0-408d-9151-79aeb0aaf34b" providerId="ADAL" clId="{9957E5FB-99C7-784B-8B37-7E4DDD20C6C9}" dt="2022-11-03T08:38:38.029" v="5551" actId="164"/>
          <ac:spMkLst>
            <pc:docMk/>
            <pc:sldMk cId="2223692095" sldId="937"/>
            <ac:spMk id="113" creationId="{3A9BC5CA-6D4C-A992-A506-802D19DC8DED}"/>
          </ac:spMkLst>
        </pc:spChg>
        <pc:spChg chg="add mod">
          <ac:chgData name="Martine Klovholt Siggerud" userId="41977762-9bf0-408d-9151-79aeb0aaf34b" providerId="ADAL" clId="{9957E5FB-99C7-784B-8B37-7E4DDD20C6C9}" dt="2022-11-03T08:38:38.029" v="5551" actId="164"/>
          <ac:spMkLst>
            <pc:docMk/>
            <pc:sldMk cId="2223692095" sldId="937"/>
            <ac:spMk id="114" creationId="{7A68152E-F80C-763D-97D8-DDFACD3B6361}"/>
          </ac:spMkLst>
        </pc:spChg>
        <pc:grpChg chg="add del mod">
          <ac:chgData name="Martine Klovholt Siggerud" userId="41977762-9bf0-408d-9151-79aeb0aaf34b" providerId="ADAL" clId="{9957E5FB-99C7-784B-8B37-7E4DDD20C6C9}" dt="2022-11-02T12:39:10.141" v="4816" actId="478"/>
          <ac:grpSpMkLst>
            <pc:docMk/>
            <pc:sldMk cId="2223692095" sldId="937"/>
            <ac:grpSpMk id="9" creationId="{E19122C0-8C8B-4CF2-2504-4F250CD8243F}"/>
          </ac:grpSpMkLst>
        </pc:grpChg>
        <pc:grpChg chg="add mod">
          <ac:chgData name="Martine Klovholt Siggerud" userId="41977762-9bf0-408d-9151-79aeb0aaf34b" providerId="ADAL" clId="{9957E5FB-99C7-784B-8B37-7E4DDD20C6C9}" dt="2022-11-02T12:51:11.807" v="4907" actId="164"/>
          <ac:grpSpMkLst>
            <pc:docMk/>
            <pc:sldMk cId="2223692095" sldId="937"/>
            <ac:grpSpMk id="31" creationId="{58200EAC-7F59-EDB4-10D2-D837BE3C49B3}"/>
          </ac:grpSpMkLst>
        </pc:grpChg>
        <pc:grpChg chg="add mod">
          <ac:chgData name="Martine Klovholt Siggerud" userId="41977762-9bf0-408d-9151-79aeb0aaf34b" providerId="ADAL" clId="{9957E5FB-99C7-784B-8B37-7E4DDD20C6C9}" dt="2022-11-02T12:51:36.763" v="4923" actId="1037"/>
          <ac:grpSpMkLst>
            <pc:docMk/>
            <pc:sldMk cId="2223692095" sldId="937"/>
            <ac:grpSpMk id="32" creationId="{C5080643-B7DE-557F-E094-A84C34DE21D2}"/>
          </ac:grpSpMkLst>
        </pc:grpChg>
        <pc:grpChg chg="add mod">
          <ac:chgData name="Martine Klovholt Siggerud" userId="41977762-9bf0-408d-9151-79aeb0aaf34b" providerId="ADAL" clId="{9957E5FB-99C7-784B-8B37-7E4DDD20C6C9}" dt="2022-11-02T12:57:02.405" v="4973" actId="1076"/>
          <ac:grpSpMkLst>
            <pc:docMk/>
            <pc:sldMk cId="2223692095" sldId="937"/>
            <ac:grpSpMk id="33" creationId="{BF422358-D6CE-EB01-73F2-99C522AD4DD7}"/>
          </ac:grpSpMkLst>
        </pc:grpChg>
        <pc:grpChg chg="del mod">
          <ac:chgData name="Martine Klovholt Siggerud" userId="41977762-9bf0-408d-9151-79aeb0aaf34b" providerId="ADAL" clId="{9957E5FB-99C7-784B-8B37-7E4DDD20C6C9}" dt="2022-11-02T12:55:36.207" v="4941" actId="478"/>
          <ac:grpSpMkLst>
            <pc:docMk/>
            <pc:sldMk cId="2223692095" sldId="937"/>
            <ac:grpSpMk id="35" creationId="{86484183-E275-8F60-683D-F06B49DCFCFA}"/>
          </ac:grpSpMkLst>
        </pc:grpChg>
        <pc:grpChg chg="add mod">
          <ac:chgData name="Martine Klovholt Siggerud" userId="41977762-9bf0-408d-9151-79aeb0aaf34b" providerId="ADAL" clId="{9957E5FB-99C7-784B-8B37-7E4DDD20C6C9}" dt="2022-11-02T13:00:49.877" v="5027" actId="164"/>
          <ac:grpSpMkLst>
            <pc:docMk/>
            <pc:sldMk cId="2223692095" sldId="937"/>
            <ac:grpSpMk id="38" creationId="{0FC4C3E4-5DC3-D109-6667-E915934BECA0}"/>
          </ac:grpSpMkLst>
        </pc:grpChg>
        <pc:grpChg chg="add mod">
          <ac:chgData name="Martine Klovholt Siggerud" userId="41977762-9bf0-408d-9151-79aeb0aaf34b" providerId="ADAL" clId="{9957E5FB-99C7-784B-8B37-7E4DDD20C6C9}" dt="2022-11-02T13:00:49.877" v="5027" actId="164"/>
          <ac:grpSpMkLst>
            <pc:docMk/>
            <pc:sldMk cId="2223692095" sldId="937"/>
            <ac:grpSpMk id="44" creationId="{F4FBD715-06EA-16B7-9253-9A819A40EF42}"/>
          </ac:grpSpMkLst>
        </pc:grpChg>
        <pc:grpChg chg="add del mod">
          <ac:chgData name="Martine Klovholt Siggerud" userId="41977762-9bf0-408d-9151-79aeb0aaf34b" providerId="ADAL" clId="{9957E5FB-99C7-784B-8B37-7E4DDD20C6C9}" dt="2022-11-02T13:44:57.447" v="5105" actId="478"/>
          <ac:grpSpMkLst>
            <pc:docMk/>
            <pc:sldMk cId="2223692095" sldId="937"/>
            <ac:grpSpMk id="79" creationId="{687610D6-4C0B-3000-699A-358E6CD1156B}"/>
          </ac:grpSpMkLst>
        </pc:grpChg>
        <pc:grpChg chg="add del mod">
          <ac:chgData name="Martine Klovholt Siggerud" userId="41977762-9bf0-408d-9151-79aeb0aaf34b" providerId="ADAL" clId="{9957E5FB-99C7-784B-8B37-7E4DDD20C6C9}" dt="2022-11-02T13:45:00.290" v="5106" actId="478"/>
          <ac:grpSpMkLst>
            <pc:docMk/>
            <pc:sldMk cId="2223692095" sldId="937"/>
            <ac:grpSpMk id="80" creationId="{E9A04338-B65A-BA9A-5A04-C93E7CD02203}"/>
          </ac:grpSpMkLst>
        </pc:grpChg>
        <pc:grpChg chg="add del mod">
          <ac:chgData name="Martine Klovholt Siggerud" userId="41977762-9bf0-408d-9151-79aeb0aaf34b" providerId="ADAL" clId="{9957E5FB-99C7-784B-8B37-7E4DDD20C6C9}" dt="2022-11-03T08:38:41.260" v="5552" actId="478"/>
          <ac:grpSpMkLst>
            <pc:docMk/>
            <pc:sldMk cId="2223692095" sldId="937"/>
            <ac:grpSpMk id="83" creationId="{881DDE46-2BAB-9370-15D6-E3A80026AAE8}"/>
          </ac:grpSpMkLst>
        </pc:grpChg>
        <pc:grpChg chg="add mod">
          <ac:chgData name="Martine Klovholt Siggerud" userId="41977762-9bf0-408d-9151-79aeb0aaf34b" providerId="ADAL" clId="{9957E5FB-99C7-784B-8B37-7E4DDD20C6C9}" dt="2022-11-03T08:38:38.029" v="5551" actId="164"/>
          <ac:grpSpMkLst>
            <pc:docMk/>
            <pc:sldMk cId="2223692095" sldId="937"/>
            <ac:grpSpMk id="97" creationId="{DC44E598-0532-FEFE-E7A7-E71F60E8A027}"/>
          </ac:grpSpMkLst>
        </pc:grpChg>
        <pc:grpChg chg="add mod">
          <ac:chgData name="Martine Klovholt Siggerud" userId="41977762-9bf0-408d-9151-79aeb0aaf34b" providerId="ADAL" clId="{9957E5FB-99C7-784B-8B37-7E4DDD20C6C9}" dt="2022-11-03T08:38:55.441" v="5556" actId="1076"/>
          <ac:grpSpMkLst>
            <pc:docMk/>
            <pc:sldMk cId="2223692095" sldId="937"/>
            <ac:grpSpMk id="115" creationId="{BAF5B12B-886B-361C-96E6-1EC48268D474}"/>
          </ac:grpSpMkLst>
        </pc:grpChg>
        <pc:graphicFrameChg chg="del">
          <ac:chgData name="Martine Klovholt Siggerud" userId="41977762-9bf0-408d-9151-79aeb0aaf34b" providerId="ADAL" clId="{9957E5FB-99C7-784B-8B37-7E4DDD20C6C9}" dt="2022-11-01T11:43:14.805" v="1166" actId="478"/>
          <ac:graphicFrameMkLst>
            <pc:docMk/>
            <pc:sldMk cId="2223692095" sldId="937"/>
            <ac:graphicFrameMk id="4" creationId="{A3D9056F-BE04-FA00-37CE-56CFDCD907F4}"/>
          </ac:graphicFrameMkLst>
        </pc:graphicFrameChg>
        <pc:graphicFrameChg chg="mod">
          <ac:chgData name="Martine Klovholt Siggerud" userId="41977762-9bf0-408d-9151-79aeb0aaf34b" providerId="ADAL" clId="{9957E5FB-99C7-784B-8B37-7E4DDD20C6C9}" dt="2022-11-02T12:36:06.642" v="4797" actId="1076"/>
          <ac:graphicFrameMkLst>
            <pc:docMk/>
            <pc:sldMk cId="2223692095" sldId="937"/>
            <ac:graphicFrameMk id="10" creationId="{60659C5E-B780-F2AF-D8CC-329456E0151A}"/>
          </ac:graphicFrameMkLst>
        </pc:graphicFrameChg>
        <pc:graphicFrameChg chg="mod">
          <ac:chgData name="Martine Klovholt Siggerud" userId="41977762-9bf0-408d-9151-79aeb0aaf34b" providerId="ADAL" clId="{9957E5FB-99C7-784B-8B37-7E4DDD20C6C9}" dt="2022-11-02T12:39:04.071" v="4815"/>
          <ac:graphicFrameMkLst>
            <pc:docMk/>
            <pc:sldMk cId="2223692095" sldId="937"/>
            <ac:graphicFrameMk id="21" creationId="{60659C5E-B780-F2AF-D8CC-329456E0151A}"/>
          </ac:graphicFrameMkLst>
        </pc:graphicFrameChg>
        <pc:graphicFrameChg chg="mod">
          <ac:chgData name="Martine Klovholt Siggerud" userId="41977762-9bf0-408d-9151-79aeb0aaf34b" providerId="ADAL" clId="{9957E5FB-99C7-784B-8B37-7E4DDD20C6C9}" dt="2022-11-03T08:35:06.368" v="5475" actId="1076"/>
          <ac:graphicFrameMkLst>
            <pc:docMk/>
            <pc:sldMk cId="2223692095" sldId="937"/>
            <ac:graphicFrameMk id="84" creationId="{6FB465A5-4368-3E53-7274-E651288B9067}"/>
          </ac:graphicFrameMkLst>
        </pc:graphicFrameChg>
        <pc:cxnChg chg="add mod">
          <ac:chgData name="Martine Klovholt Siggerud" userId="41977762-9bf0-408d-9151-79aeb0aaf34b" providerId="ADAL" clId="{9957E5FB-99C7-784B-8B37-7E4DDD20C6C9}" dt="2022-11-02T12:49:40.123" v="4851" actId="1038"/>
          <ac:cxnSpMkLst>
            <pc:docMk/>
            <pc:sldMk cId="2223692095" sldId="937"/>
            <ac:cxnSpMk id="25" creationId="{7FF0B927-2E59-11D3-1314-C45356B4AB5C}"/>
          </ac:cxnSpMkLst>
        </pc:cxnChg>
        <pc:cxnChg chg="add mod">
          <ac:chgData name="Martine Klovholt Siggerud" userId="41977762-9bf0-408d-9151-79aeb0aaf34b" providerId="ADAL" clId="{9957E5FB-99C7-784B-8B37-7E4DDD20C6C9}" dt="2022-11-02T12:49:36.578" v="4849" actId="1038"/>
          <ac:cxnSpMkLst>
            <pc:docMk/>
            <pc:sldMk cId="2223692095" sldId="937"/>
            <ac:cxnSpMk id="26" creationId="{C64120A3-F04C-F2C0-9126-44B36EFBF9AA}"/>
          </ac:cxnSpMkLst>
        </pc:cxnChg>
        <pc:cxnChg chg="add mod">
          <ac:chgData name="Martine Klovholt Siggerud" userId="41977762-9bf0-408d-9151-79aeb0aaf34b" providerId="ADAL" clId="{9957E5FB-99C7-784B-8B37-7E4DDD20C6C9}" dt="2022-11-02T12:49:41.534" v="4852" actId="1038"/>
          <ac:cxnSpMkLst>
            <pc:docMk/>
            <pc:sldMk cId="2223692095" sldId="937"/>
            <ac:cxnSpMk id="27" creationId="{1F358DD0-224C-0E61-3F5E-D4EE358D35B1}"/>
          </ac:cxnSpMkLst>
        </pc:cxnChg>
        <pc:cxnChg chg="add mod">
          <ac:chgData name="Martine Klovholt Siggerud" userId="41977762-9bf0-408d-9151-79aeb0aaf34b" providerId="ADAL" clId="{9957E5FB-99C7-784B-8B37-7E4DDD20C6C9}" dt="2022-11-02T12:50:10.911" v="4857" actId="14100"/>
          <ac:cxnSpMkLst>
            <pc:docMk/>
            <pc:sldMk cId="2223692095" sldId="937"/>
            <ac:cxnSpMk id="28" creationId="{8E1F151B-5B5A-ADFE-1E14-20A05F1546A1}"/>
          </ac:cxnSpMkLst>
        </pc:cxnChg>
        <pc:cxnChg chg="add mod">
          <ac:chgData name="Martine Klovholt Siggerud" userId="41977762-9bf0-408d-9151-79aeb0aaf34b" providerId="ADAL" clId="{9957E5FB-99C7-784B-8B37-7E4DDD20C6C9}" dt="2022-11-02T13:00:54.990" v="5028" actId="1076"/>
          <ac:cxnSpMkLst>
            <pc:docMk/>
            <pc:sldMk cId="2223692095" sldId="937"/>
            <ac:cxnSpMk id="43" creationId="{0537ED46-9D74-0E10-1508-5EBDDD62B8FA}"/>
          </ac:cxnSpMkLst>
        </pc:cxnChg>
        <pc:cxnChg chg="add del mod">
          <ac:chgData name="Martine Klovholt Siggerud" userId="41977762-9bf0-408d-9151-79aeb0aaf34b" providerId="ADAL" clId="{9957E5FB-99C7-784B-8B37-7E4DDD20C6C9}" dt="2022-11-02T13:05:16.534" v="5065" actId="478"/>
          <ac:cxnSpMkLst>
            <pc:docMk/>
            <pc:sldMk cId="2223692095" sldId="937"/>
            <ac:cxnSpMk id="47" creationId="{9B3CDDFB-108A-45B5-B1FA-B858C26702C8}"/>
          </ac:cxnSpMkLst>
        </pc:cxnChg>
        <pc:cxnChg chg="add del mod">
          <ac:chgData name="Martine Klovholt Siggerud" userId="41977762-9bf0-408d-9151-79aeb0aaf34b" providerId="ADAL" clId="{9957E5FB-99C7-784B-8B37-7E4DDD20C6C9}" dt="2022-11-02T13:03:24.151" v="5041" actId="478"/>
          <ac:cxnSpMkLst>
            <pc:docMk/>
            <pc:sldMk cId="2223692095" sldId="937"/>
            <ac:cxnSpMk id="48" creationId="{BE4370E8-0EC8-6B84-E856-17726529E9E9}"/>
          </ac:cxnSpMkLst>
        </pc:cxnChg>
        <pc:cxnChg chg="add del mod">
          <ac:chgData name="Martine Klovholt Siggerud" userId="41977762-9bf0-408d-9151-79aeb0aaf34b" providerId="ADAL" clId="{9957E5FB-99C7-784B-8B37-7E4DDD20C6C9}" dt="2022-11-02T13:05:14.403" v="5064" actId="478"/>
          <ac:cxnSpMkLst>
            <pc:docMk/>
            <pc:sldMk cId="2223692095" sldId="937"/>
            <ac:cxnSpMk id="49" creationId="{6D1767DD-DE57-366C-3DFE-58EC2111A607}"/>
          </ac:cxnSpMkLst>
        </pc:cxnChg>
        <pc:cxnChg chg="add del mod">
          <ac:chgData name="Martine Klovholt Siggerud" userId="41977762-9bf0-408d-9151-79aeb0aaf34b" providerId="ADAL" clId="{9957E5FB-99C7-784B-8B37-7E4DDD20C6C9}" dt="2022-11-02T13:04:03.400" v="5053" actId="478"/>
          <ac:cxnSpMkLst>
            <pc:docMk/>
            <pc:sldMk cId="2223692095" sldId="937"/>
            <ac:cxnSpMk id="53" creationId="{92E3B14B-CA11-6D17-5DC8-A7729762A880}"/>
          </ac:cxnSpMkLst>
        </pc:cxnChg>
        <pc:cxnChg chg="add del mod">
          <ac:chgData name="Martine Klovholt Siggerud" userId="41977762-9bf0-408d-9151-79aeb0aaf34b" providerId="ADAL" clId="{9957E5FB-99C7-784B-8B37-7E4DDD20C6C9}" dt="2022-11-02T13:04:03.400" v="5053" actId="478"/>
          <ac:cxnSpMkLst>
            <pc:docMk/>
            <pc:sldMk cId="2223692095" sldId="937"/>
            <ac:cxnSpMk id="54" creationId="{64758297-A353-B2BE-E650-9493ABA9B5CF}"/>
          </ac:cxnSpMkLst>
        </pc:cxnChg>
        <pc:cxnChg chg="add del">
          <ac:chgData name="Martine Klovholt Siggerud" userId="41977762-9bf0-408d-9151-79aeb0aaf34b" providerId="ADAL" clId="{9957E5FB-99C7-784B-8B37-7E4DDD20C6C9}" dt="2022-11-02T13:04:33.544" v="5055" actId="478"/>
          <ac:cxnSpMkLst>
            <pc:docMk/>
            <pc:sldMk cId="2223692095" sldId="937"/>
            <ac:cxnSpMk id="56" creationId="{E4AB5973-510D-7C74-E28F-AB63825B319A}"/>
          </ac:cxnSpMkLst>
        </pc:cxnChg>
        <pc:cxnChg chg="add del mod">
          <ac:chgData name="Martine Klovholt Siggerud" userId="41977762-9bf0-408d-9151-79aeb0aaf34b" providerId="ADAL" clId="{9957E5FB-99C7-784B-8B37-7E4DDD20C6C9}" dt="2022-11-02T13:05:14.403" v="5064" actId="478"/>
          <ac:cxnSpMkLst>
            <pc:docMk/>
            <pc:sldMk cId="2223692095" sldId="937"/>
            <ac:cxnSpMk id="62" creationId="{73A52013-DE9F-83AC-39DC-40BEABCECE95}"/>
          </ac:cxnSpMkLst>
        </pc:cxnChg>
        <pc:cxnChg chg="add mod">
          <ac:chgData name="Martine Klovholt Siggerud" userId="41977762-9bf0-408d-9151-79aeb0aaf34b" providerId="ADAL" clId="{9957E5FB-99C7-784B-8B37-7E4DDD20C6C9}" dt="2022-11-02T13:44:39.930" v="5100" actId="164"/>
          <ac:cxnSpMkLst>
            <pc:docMk/>
            <pc:sldMk cId="2223692095" sldId="937"/>
            <ac:cxnSpMk id="67" creationId="{710F12CB-8E69-1626-0E56-467DC1F4BB83}"/>
          </ac:cxnSpMkLst>
        </pc:cxnChg>
        <pc:cxnChg chg="add mod">
          <ac:chgData name="Martine Klovholt Siggerud" userId="41977762-9bf0-408d-9151-79aeb0aaf34b" providerId="ADAL" clId="{9957E5FB-99C7-784B-8B37-7E4DDD20C6C9}" dt="2022-11-02T13:44:39.930" v="5100" actId="164"/>
          <ac:cxnSpMkLst>
            <pc:docMk/>
            <pc:sldMk cId="2223692095" sldId="937"/>
            <ac:cxnSpMk id="71" creationId="{6CF34BD7-B9FD-8D32-83F1-828948A37D70}"/>
          </ac:cxnSpMkLst>
        </pc:cxnChg>
        <pc:cxnChg chg="mod">
          <ac:chgData name="Martine Klovholt Siggerud" userId="41977762-9bf0-408d-9151-79aeb0aaf34b" providerId="ADAL" clId="{9957E5FB-99C7-784B-8B37-7E4DDD20C6C9}" dt="2022-11-02T13:44:42.575" v="5101" actId="571"/>
          <ac:cxnSpMkLst>
            <pc:docMk/>
            <pc:sldMk cId="2223692095" sldId="937"/>
            <ac:cxnSpMk id="81" creationId="{F7A623A1-1AA4-147C-C5C6-473B2081F11A}"/>
          </ac:cxnSpMkLst>
        </pc:cxnChg>
        <pc:cxnChg chg="mod">
          <ac:chgData name="Martine Klovholt Siggerud" userId="41977762-9bf0-408d-9151-79aeb0aaf34b" providerId="ADAL" clId="{9957E5FB-99C7-784B-8B37-7E4DDD20C6C9}" dt="2022-11-02T13:44:42.575" v="5101" actId="571"/>
          <ac:cxnSpMkLst>
            <pc:docMk/>
            <pc:sldMk cId="2223692095" sldId="937"/>
            <ac:cxnSpMk id="82" creationId="{12E6717F-242D-5A38-3982-A1574AAF14A3}"/>
          </ac:cxnSpMkLst>
        </pc:cxnChg>
        <pc:cxnChg chg="mod">
          <ac:chgData name="Martine Klovholt Siggerud" userId="41977762-9bf0-408d-9151-79aeb0aaf34b" providerId="ADAL" clId="{9957E5FB-99C7-784B-8B37-7E4DDD20C6C9}" dt="2022-11-03T08:34:52.006" v="5471"/>
          <ac:cxnSpMkLst>
            <pc:docMk/>
            <pc:sldMk cId="2223692095" sldId="937"/>
            <ac:cxnSpMk id="99" creationId="{BF83294B-013E-D52F-62BF-EAB85EFCD6AD}"/>
          </ac:cxnSpMkLst>
        </pc:cxnChg>
        <pc:cxnChg chg="mod">
          <ac:chgData name="Martine Klovholt Siggerud" userId="41977762-9bf0-408d-9151-79aeb0aaf34b" providerId="ADAL" clId="{9957E5FB-99C7-784B-8B37-7E4DDD20C6C9}" dt="2022-11-03T08:34:52.006" v="5471"/>
          <ac:cxnSpMkLst>
            <pc:docMk/>
            <pc:sldMk cId="2223692095" sldId="937"/>
            <ac:cxnSpMk id="100" creationId="{4814745C-C1A4-2D73-B0D2-356B40226A92}"/>
          </ac:cxnSpMkLst>
        </pc:cxnChg>
        <pc:cxnChg chg="mod">
          <ac:chgData name="Martine Klovholt Siggerud" userId="41977762-9bf0-408d-9151-79aeb0aaf34b" providerId="ADAL" clId="{9957E5FB-99C7-784B-8B37-7E4DDD20C6C9}" dt="2022-11-03T08:34:52.006" v="5471"/>
          <ac:cxnSpMkLst>
            <pc:docMk/>
            <pc:sldMk cId="2223692095" sldId="937"/>
            <ac:cxnSpMk id="101" creationId="{385AE96B-C2BD-BEAF-8E83-C60CD5E325B3}"/>
          </ac:cxnSpMkLst>
        </pc:cxnChg>
        <pc:cxnChg chg="mod">
          <ac:chgData name="Martine Klovholt Siggerud" userId="41977762-9bf0-408d-9151-79aeb0aaf34b" providerId="ADAL" clId="{9957E5FB-99C7-784B-8B37-7E4DDD20C6C9}" dt="2022-11-03T08:34:52.006" v="5471"/>
          <ac:cxnSpMkLst>
            <pc:docMk/>
            <pc:sldMk cId="2223692095" sldId="937"/>
            <ac:cxnSpMk id="102" creationId="{A92EA0D9-C4EE-400E-403F-0A91D3FD78B4}"/>
          </ac:cxnSpMkLst>
        </pc:cxnChg>
        <pc:cxnChg chg="mod">
          <ac:chgData name="Martine Klovholt Siggerud" userId="41977762-9bf0-408d-9151-79aeb0aaf34b" providerId="ADAL" clId="{9957E5FB-99C7-784B-8B37-7E4DDD20C6C9}" dt="2022-11-03T08:34:52.006" v="5471"/>
          <ac:cxnSpMkLst>
            <pc:docMk/>
            <pc:sldMk cId="2223692095" sldId="937"/>
            <ac:cxnSpMk id="103" creationId="{44FFDD10-022C-98A2-2300-A3EED87E779B}"/>
          </ac:cxnSpMkLst>
        </pc:cxnChg>
      </pc:sldChg>
      <pc:sldChg chg="addSp delSp modSp add mod">
        <pc:chgData name="Martine Klovholt Siggerud" userId="41977762-9bf0-408d-9151-79aeb0aaf34b" providerId="ADAL" clId="{9957E5FB-99C7-784B-8B37-7E4DDD20C6C9}" dt="2022-11-02T08:07:49.411" v="2699" actId="1076"/>
        <pc:sldMkLst>
          <pc:docMk/>
          <pc:sldMk cId="3077436449" sldId="938"/>
        </pc:sldMkLst>
        <pc:spChg chg="mod">
          <ac:chgData name="Martine Klovholt Siggerud" userId="41977762-9bf0-408d-9151-79aeb0aaf34b" providerId="ADAL" clId="{9957E5FB-99C7-784B-8B37-7E4DDD20C6C9}" dt="2022-11-01T12:27:28.694" v="1201" actId="20577"/>
          <ac:spMkLst>
            <pc:docMk/>
            <pc:sldMk cId="3077436449" sldId="938"/>
            <ac:spMk id="2" creationId="{1E6DE3F5-880C-6F5E-0A26-B40140C4D03F}"/>
          </ac:spMkLst>
        </pc:spChg>
        <pc:spChg chg="add mod">
          <ac:chgData name="Martine Klovholt Siggerud" userId="41977762-9bf0-408d-9151-79aeb0aaf34b" providerId="ADAL" clId="{9957E5FB-99C7-784B-8B37-7E4DDD20C6C9}" dt="2022-11-01T13:38:24.860" v="1432" actId="14100"/>
          <ac:spMkLst>
            <pc:docMk/>
            <pc:sldMk cId="3077436449" sldId="938"/>
            <ac:spMk id="3" creationId="{B4C89EF2-8FC2-16DA-725F-287B44B03A5A}"/>
          </ac:spMkLst>
        </pc:spChg>
        <pc:spChg chg="add del mod">
          <ac:chgData name="Martine Klovholt Siggerud" userId="41977762-9bf0-408d-9151-79aeb0aaf34b" providerId="ADAL" clId="{9957E5FB-99C7-784B-8B37-7E4DDD20C6C9}" dt="2022-11-01T13:34:12.404" v="1220" actId="478"/>
          <ac:spMkLst>
            <pc:docMk/>
            <pc:sldMk cId="3077436449" sldId="938"/>
            <ac:spMk id="4" creationId="{71F90C20-D5FC-7F77-03D2-7B9150B523C3}"/>
          </ac:spMkLst>
        </pc:spChg>
        <pc:spChg chg="add del mod">
          <ac:chgData name="Martine Klovholt Siggerud" userId="41977762-9bf0-408d-9151-79aeb0aaf34b" providerId="ADAL" clId="{9957E5FB-99C7-784B-8B37-7E4DDD20C6C9}" dt="2022-11-01T13:34:12.404" v="1220" actId="478"/>
          <ac:spMkLst>
            <pc:docMk/>
            <pc:sldMk cId="3077436449" sldId="938"/>
            <ac:spMk id="5" creationId="{99A01CA2-7448-0189-BF7D-BE41F33900F8}"/>
          </ac:spMkLst>
        </pc:spChg>
        <pc:spChg chg="del">
          <ac:chgData name="Martine Klovholt Siggerud" userId="41977762-9bf0-408d-9151-79aeb0aaf34b" providerId="ADAL" clId="{9957E5FB-99C7-784B-8B37-7E4DDD20C6C9}" dt="2022-11-01T13:33:23.348" v="1209" actId="478"/>
          <ac:spMkLst>
            <pc:docMk/>
            <pc:sldMk cId="3077436449" sldId="938"/>
            <ac:spMk id="6" creationId="{5270963C-FC21-160D-5098-F8910B7EF269}"/>
          </ac:spMkLst>
        </pc:spChg>
        <pc:spChg chg="del">
          <ac:chgData name="Martine Klovholt Siggerud" userId="41977762-9bf0-408d-9151-79aeb0aaf34b" providerId="ADAL" clId="{9957E5FB-99C7-784B-8B37-7E4DDD20C6C9}" dt="2022-11-01T13:32:35.454" v="1202" actId="478"/>
          <ac:spMkLst>
            <pc:docMk/>
            <pc:sldMk cId="3077436449" sldId="938"/>
            <ac:spMk id="7" creationId="{E44BD0AB-1DBD-B62A-5E01-D46EA3252F1F}"/>
          </ac:spMkLst>
        </pc:spChg>
        <pc:spChg chg="add del mod">
          <ac:chgData name="Martine Klovholt Siggerud" userId="41977762-9bf0-408d-9151-79aeb0aaf34b" providerId="ADAL" clId="{9957E5FB-99C7-784B-8B37-7E4DDD20C6C9}" dt="2022-11-01T13:34:12.404" v="1220" actId="478"/>
          <ac:spMkLst>
            <pc:docMk/>
            <pc:sldMk cId="3077436449" sldId="938"/>
            <ac:spMk id="8" creationId="{79E7FE62-A4C9-FE0D-9502-95B402C6BF30}"/>
          </ac:spMkLst>
        </pc:spChg>
        <pc:spChg chg="add mod">
          <ac:chgData name="Martine Klovholt Siggerud" userId="41977762-9bf0-408d-9151-79aeb0aaf34b" providerId="ADAL" clId="{9957E5FB-99C7-784B-8B37-7E4DDD20C6C9}" dt="2022-11-02T08:07:31.642" v="2695" actId="1076"/>
          <ac:spMkLst>
            <pc:docMk/>
            <pc:sldMk cId="3077436449" sldId="938"/>
            <ac:spMk id="9" creationId="{95ED9DF8-CD01-5C22-9BA9-F8A66CA48809}"/>
          </ac:spMkLst>
        </pc:spChg>
        <pc:spChg chg="add mod">
          <ac:chgData name="Martine Klovholt Siggerud" userId="41977762-9bf0-408d-9151-79aeb0aaf34b" providerId="ADAL" clId="{9957E5FB-99C7-784B-8B37-7E4DDD20C6C9}" dt="2022-11-01T13:38:24.860" v="1432" actId="14100"/>
          <ac:spMkLst>
            <pc:docMk/>
            <pc:sldMk cId="3077436449" sldId="938"/>
            <ac:spMk id="10" creationId="{4B5D6D9F-01F0-E5B8-7E9F-CF26AB2163DC}"/>
          </ac:spMkLst>
        </pc:spChg>
        <pc:spChg chg="add mod">
          <ac:chgData name="Martine Klovholt Siggerud" userId="41977762-9bf0-408d-9151-79aeb0aaf34b" providerId="ADAL" clId="{9957E5FB-99C7-784B-8B37-7E4DDD20C6C9}" dt="2022-11-02T08:07:33.685" v="2696" actId="1076"/>
          <ac:spMkLst>
            <pc:docMk/>
            <pc:sldMk cId="3077436449" sldId="938"/>
            <ac:spMk id="11" creationId="{6E6791EF-F822-FBCA-07B2-C94CADCE917A}"/>
          </ac:spMkLst>
        </pc:spChg>
        <pc:spChg chg="add mod">
          <ac:chgData name="Martine Klovholt Siggerud" userId="41977762-9bf0-408d-9151-79aeb0aaf34b" providerId="ADAL" clId="{9957E5FB-99C7-784B-8B37-7E4DDD20C6C9}" dt="2022-11-01T13:36:26.854" v="1285" actId="1076"/>
          <ac:spMkLst>
            <pc:docMk/>
            <pc:sldMk cId="3077436449" sldId="938"/>
            <ac:spMk id="19" creationId="{284FD2DC-B25C-CD04-3716-2386D4370641}"/>
          </ac:spMkLst>
        </pc:spChg>
        <pc:spChg chg="add mod">
          <ac:chgData name="Martine Klovholt Siggerud" userId="41977762-9bf0-408d-9151-79aeb0aaf34b" providerId="ADAL" clId="{9957E5FB-99C7-784B-8B37-7E4DDD20C6C9}" dt="2022-11-02T08:07:42.242" v="2698" actId="1076"/>
          <ac:spMkLst>
            <pc:docMk/>
            <pc:sldMk cId="3077436449" sldId="938"/>
            <ac:spMk id="22" creationId="{E78BEE64-A8C2-23BE-EA90-9957B6A2D3E3}"/>
          </ac:spMkLst>
        </pc:spChg>
        <pc:spChg chg="add mod">
          <ac:chgData name="Martine Klovholt Siggerud" userId="41977762-9bf0-408d-9151-79aeb0aaf34b" providerId="ADAL" clId="{9957E5FB-99C7-784B-8B37-7E4DDD20C6C9}" dt="2022-11-02T08:07:49.411" v="2699" actId="1076"/>
          <ac:spMkLst>
            <pc:docMk/>
            <pc:sldMk cId="3077436449" sldId="938"/>
            <ac:spMk id="25" creationId="{F2F925AB-FF29-4B20-91E1-5D72079B829C}"/>
          </ac:spMkLst>
        </pc:spChg>
        <pc:spChg chg="add del mod">
          <ac:chgData name="Martine Klovholt Siggerud" userId="41977762-9bf0-408d-9151-79aeb0aaf34b" providerId="ADAL" clId="{9957E5FB-99C7-784B-8B37-7E4DDD20C6C9}" dt="2022-11-01T14:27:06.232" v="1872" actId="478"/>
          <ac:spMkLst>
            <pc:docMk/>
            <pc:sldMk cId="3077436449" sldId="938"/>
            <ac:spMk id="26" creationId="{463F1320-7E75-DBE2-E527-F6962028B7F1}"/>
          </ac:spMkLst>
        </pc:spChg>
        <pc:spChg chg="add mod">
          <ac:chgData name="Martine Klovholt Siggerud" userId="41977762-9bf0-408d-9151-79aeb0aaf34b" providerId="ADAL" clId="{9957E5FB-99C7-784B-8B37-7E4DDD20C6C9}" dt="2022-11-01T14:27:09.021" v="1874" actId="20577"/>
          <ac:spMkLst>
            <pc:docMk/>
            <pc:sldMk cId="3077436449" sldId="938"/>
            <ac:spMk id="27" creationId="{44264652-4228-0A68-7DF3-0B9A936F6EAE}"/>
          </ac:spMkLst>
        </pc:spChg>
        <pc:cxnChg chg="add del">
          <ac:chgData name="Martine Klovholt Siggerud" userId="41977762-9bf0-408d-9151-79aeb0aaf34b" providerId="ADAL" clId="{9957E5FB-99C7-784B-8B37-7E4DDD20C6C9}" dt="2022-11-01T13:34:43.240" v="1227" actId="11529"/>
          <ac:cxnSpMkLst>
            <pc:docMk/>
            <pc:sldMk cId="3077436449" sldId="938"/>
            <ac:cxnSpMk id="13" creationId="{2C569CB0-9114-EED7-E60B-147620EDC177}"/>
          </ac:cxnSpMkLst>
        </pc:cxnChg>
        <pc:cxnChg chg="add mod">
          <ac:chgData name="Martine Klovholt Siggerud" userId="41977762-9bf0-408d-9151-79aeb0aaf34b" providerId="ADAL" clId="{9957E5FB-99C7-784B-8B37-7E4DDD20C6C9}" dt="2022-11-01T13:36:30.246" v="1286" actId="14100"/>
          <ac:cxnSpMkLst>
            <pc:docMk/>
            <pc:sldMk cId="3077436449" sldId="938"/>
            <ac:cxnSpMk id="15" creationId="{5344CE9C-C8AD-7978-3FF7-A1C5EC358661}"/>
          </ac:cxnSpMkLst>
        </pc:cxnChg>
        <pc:cxnChg chg="add mod">
          <ac:chgData name="Martine Klovholt Siggerud" userId="41977762-9bf0-408d-9151-79aeb0aaf34b" providerId="ADAL" clId="{9957E5FB-99C7-784B-8B37-7E4DDD20C6C9}" dt="2022-11-02T08:07:38.949" v="2697" actId="1076"/>
          <ac:cxnSpMkLst>
            <pc:docMk/>
            <pc:sldMk cId="3077436449" sldId="938"/>
            <ac:cxnSpMk id="16" creationId="{A1CDADBD-C9B1-F028-527A-61FD8F0CAA6B}"/>
          </ac:cxnSpMkLst>
        </pc:cxnChg>
      </pc:sldChg>
      <pc:sldChg chg="addSp delSp modSp add mod">
        <pc:chgData name="Martine Klovholt Siggerud" userId="41977762-9bf0-408d-9151-79aeb0aaf34b" providerId="ADAL" clId="{9957E5FB-99C7-784B-8B37-7E4DDD20C6C9}" dt="2022-11-03T08:34:50.233" v="5470" actId="478"/>
        <pc:sldMkLst>
          <pc:docMk/>
          <pc:sldMk cId="962288763" sldId="939"/>
        </pc:sldMkLst>
        <pc:spChg chg="mod">
          <ac:chgData name="Martine Klovholt Siggerud" userId="41977762-9bf0-408d-9151-79aeb0aaf34b" providerId="ADAL" clId="{9957E5FB-99C7-784B-8B37-7E4DDD20C6C9}" dt="2022-11-01T14:29:35.716" v="1879" actId="14100"/>
          <ac:spMkLst>
            <pc:docMk/>
            <pc:sldMk cId="962288763" sldId="939"/>
            <ac:spMk id="2" creationId="{1E6DE3F5-880C-6F5E-0A26-B40140C4D03F}"/>
          </ac:spMkLst>
        </pc:spChg>
        <pc:spChg chg="del">
          <ac:chgData name="Martine Klovholt Siggerud" userId="41977762-9bf0-408d-9151-79aeb0aaf34b" providerId="ADAL" clId="{9957E5FB-99C7-784B-8B37-7E4DDD20C6C9}" dt="2022-11-01T14:19:11.840" v="1491" actId="478"/>
          <ac:spMkLst>
            <pc:docMk/>
            <pc:sldMk cId="962288763" sldId="939"/>
            <ac:spMk id="3" creationId="{B4C89EF2-8FC2-16DA-725F-287B44B03A5A}"/>
          </ac:spMkLst>
        </pc:spChg>
        <pc:spChg chg="add del mod">
          <ac:chgData name="Martine Klovholt Siggerud" userId="41977762-9bf0-408d-9151-79aeb0aaf34b" providerId="ADAL" clId="{9957E5FB-99C7-784B-8B37-7E4DDD20C6C9}" dt="2022-11-01T14:19:09.250" v="1490"/>
          <ac:spMkLst>
            <pc:docMk/>
            <pc:sldMk cId="962288763" sldId="939"/>
            <ac:spMk id="4" creationId="{509CE3A9-ECCB-F7E6-AC19-053E0A146ACB}"/>
          </ac:spMkLst>
        </pc:spChg>
        <pc:spChg chg="add mod">
          <ac:chgData name="Martine Klovholt Siggerud" userId="41977762-9bf0-408d-9151-79aeb0aaf34b" providerId="ADAL" clId="{9957E5FB-99C7-784B-8B37-7E4DDD20C6C9}" dt="2022-11-01T14:29:44.819" v="1882" actId="20577"/>
          <ac:spMkLst>
            <pc:docMk/>
            <pc:sldMk cId="962288763" sldId="939"/>
            <ac:spMk id="5" creationId="{455F5602-7F28-D2F8-C0DC-4FA1F5E7BDE2}"/>
          </ac:spMkLst>
        </pc:spChg>
        <pc:spChg chg="add mod">
          <ac:chgData name="Martine Klovholt Siggerud" userId="41977762-9bf0-408d-9151-79aeb0aaf34b" providerId="ADAL" clId="{9957E5FB-99C7-784B-8B37-7E4DDD20C6C9}" dt="2022-11-03T08:34:44.192" v="5468" actId="164"/>
          <ac:spMkLst>
            <pc:docMk/>
            <pc:sldMk cId="962288763" sldId="939"/>
            <ac:spMk id="6" creationId="{F9AB5121-E410-E90A-AAD3-686F66998A1F}"/>
          </ac:spMkLst>
        </pc:spChg>
        <pc:spChg chg="del">
          <ac:chgData name="Martine Klovholt Siggerud" userId="41977762-9bf0-408d-9151-79aeb0aaf34b" providerId="ADAL" clId="{9957E5FB-99C7-784B-8B37-7E4DDD20C6C9}" dt="2022-11-01T14:19:11.840" v="1491" actId="478"/>
          <ac:spMkLst>
            <pc:docMk/>
            <pc:sldMk cId="962288763" sldId="939"/>
            <ac:spMk id="9" creationId="{95ED9DF8-CD01-5C22-9BA9-F8A66CA48809}"/>
          </ac:spMkLst>
        </pc:spChg>
        <pc:spChg chg="del">
          <ac:chgData name="Martine Klovholt Siggerud" userId="41977762-9bf0-408d-9151-79aeb0aaf34b" providerId="ADAL" clId="{9957E5FB-99C7-784B-8B37-7E4DDD20C6C9}" dt="2022-11-01T14:19:11.840" v="1491" actId="478"/>
          <ac:spMkLst>
            <pc:docMk/>
            <pc:sldMk cId="962288763" sldId="939"/>
            <ac:spMk id="10" creationId="{4B5D6D9F-01F0-E5B8-7E9F-CF26AB2163DC}"/>
          </ac:spMkLst>
        </pc:spChg>
        <pc:spChg chg="del">
          <ac:chgData name="Martine Klovholt Siggerud" userId="41977762-9bf0-408d-9151-79aeb0aaf34b" providerId="ADAL" clId="{9957E5FB-99C7-784B-8B37-7E4DDD20C6C9}" dt="2022-11-01T14:19:11.840" v="1491" actId="478"/>
          <ac:spMkLst>
            <pc:docMk/>
            <pc:sldMk cId="962288763" sldId="939"/>
            <ac:spMk id="11" creationId="{6E6791EF-F822-FBCA-07B2-C94CADCE917A}"/>
          </ac:spMkLst>
        </pc:spChg>
        <pc:spChg chg="del">
          <ac:chgData name="Martine Klovholt Siggerud" userId="41977762-9bf0-408d-9151-79aeb0aaf34b" providerId="ADAL" clId="{9957E5FB-99C7-784B-8B37-7E4DDD20C6C9}" dt="2022-11-01T14:19:11.840" v="1491" actId="478"/>
          <ac:spMkLst>
            <pc:docMk/>
            <pc:sldMk cId="962288763" sldId="939"/>
            <ac:spMk id="19" creationId="{284FD2DC-B25C-CD04-3716-2386D4370641}"/>
          </ac:spMkLst>
        </pc:spChg>
        <pc:spChg chg="del">
          <ac:chgData name="Martine Klovholt Siggerud" userId="41977762-9bf0-408d-9151-79aeb0aaf34b" providerId="ADAL" clId="{9957E5FB-99C7-784B-8B37-7E4DDD20C6C9}" dt="2022-11-01T14:19:11.840" v="1491" actId="478"/>
          <ac:spMkLst>
            <pc:docMk/>
            <pc:sldMk cId="962288763" sldId="939"/>
            <ac:spMk id="22" creationId="{E78BEE64-A8C2-23BE-EA90-9957B6A2D3E3}"/>
          </ac:spMkLst>
        </pc:spChg>
        <pc:spChg chg="del">
          <ac:chgData name="Martine Klovholt Siggerud" userId="41977762-9bf0-408d-9151-79aeb0aaf34b" providerId="ADAL" clId="{9957E5FB-99C7-784B-8B37-7E4DDD20C6C9}" dt="2022-11-01T14:19:11.840" v="1491" actId="478"/>
          <ac:spMkLst>
            <pc:docMk/>
            <pc:sldMk cId="962288763" sldId="939"/>
            <ac:spMk id="25" creationId="{F2F925AB-FF29-4B20-91E1-5D72079B829C}"/>
          </ac:spMkLst>
        </pc:spChg>
        <pc:spChg chg="del">
          <ac:chgData name="Martine Klovholt Siggerud" userId="41977762-9bf0-408d-9151-79aeb0aaf34b" providerId="ADAL" clId="{9957E5FB-99C7-784B-8B37-7E4DDD20C6C9}" dt="2022-11-01T14:19:13.831" v="1492" actId="478"/>
          <ac:spMkLst>
            <pc:docMk/>
            <pc:sldMk cId="962288763" sldId="939"/>
            <ac:spMk id="26" creationId="{463F1320-7E75-DBE2-E527-F6962028B7F1}"/>
          </ac:spMkLst>
        </pc:spChg>
        <pc:spChg chg="add del mod">
          <ac:chgData name="Martine Klovholt Siggerud" userId="41977762-9bf0-408d-9151-79aeb0aaf34b" providerId="ADAL" clId="{9957E5FB-99C7-784B-8B37-7E4DDD20C6C9}" dt="2022-11-03T07:55:53.621" v="5415" actId="478"/>
          <ac:spMkLst>
            <pc:docMk/>
            <pc:sldMk cId="962288763" sldId="939"/>
            <ac:spMk id="27" creationId="{310F3F13-44B6-46C0-F47D-7325F708F141}"/>
          </ac:spMkLst>
        </pc:spChg>
        <pc:spChg chg="add del mod">
          <ac:chgData name="Martine Klovholt Siggerud" userId="41977762-9bf0-408d-9151-79aeb0aaf34b" providerId="ADAL" clId="{9957E5FB-99C7-784B-8B37-7E4DDD20C6C9}" dt="2022-11-03T08:18:45.339" v="5450"/>
          <ac:spMkLst>
            <pc:docMk/>
            <pc:sldMk cId="962288763" sldId="939"/>
            <ac:spMk id="47" creationId="{16457A78-33CC-B79E-3ECB-7C8AD745AA63}"/>
          </ac:spMkLst>
        </pc:spChg>
        <pc:grpChg chg="add del mod">
          <ac:chgData name="Martine Klovholt Siggerud" userId="41977762-9bf0-408d-9151-79aeb0aaf34b" providerId="ADAL" clId="{9957E5FB-99C7-784B-8B37-7E4DDD20C6C9}" dt="2022-11-03T07:57:42.299" v="5425" actId="478"/>
          <ac:grpSpMkLst>
            <pc:docMk/>
            <pc:sldMk cId="962288763" sldId="939"/>
            <ac:grpSpMk id="24" creationId="{912CEA18-C399-4EAA-F6D7-4A47B468875C}"/>
          </ac:grpSpMkLst>
        </pc:grpChg>
        <pc:grpChg chg="add del mod">
          <ac:chgData name="Martine Klovholt Siggerud" userId="41977762-9bf0-408d-9151-79aeb0aaf34b" providerId="ADAL" clId="{9957E5FB-99C7-784B-8B37-7E4DDD20C6C9}" dt="2022-11-03T07:57:33.929" v="5421" actId="478"/>
          <ac:grpSpMkLst>
            <pc:docMk/>
            <pc:sldMk cId="962288763" sldId="939"/>
            <ac:grpSpMk id="28" creationId="{98B96731-179A-9805-2316-AC914A36BC64}"/>
          </ac:grpSpMkLst>
        </pc:grpChg>
        <pc:grpChg chg="add del mod">
          <ac:chgData name="Martine Klovholt Siggerud" userId="41977762-9bf0-408d-9151-79aeb0aaf34b" providerId="ADAL" clId="{9957E5FB-99C7-784B-8B37-7E4DDD20C6C9}" dt="2022-11-03T08:18:44.607" v="5448" actId="478"/>
          <ac:grpSpMkLst>
            <pc:docMk/>
            <pc:sldMk cId="962288763" sldId="939"/>
            <ac:grpSpMk id="39" creationId="{E87D2C91-AE13-675B-154C-2107CA79051E}"/>
          </ac:grpSpMkLst>
        </pc:grpChg>
        <pc:grpChg chg="add del mod">
          <ac:chgData name="Martine Klovholt Siggerud" userId="41977762-9bf0-408d-9151-79aeb0aaf34b" providerId="ADAL" clId="{9957E5FB-99C7-784B-8B37-7E4DDD20C6C9}" dt="2022-11-03T08:18:14.247" v="5438" actId="478"/>
          <ac:grpSpMkLst>
            <pc:docMk/>
            <pc:sldMk cId="962288763" sldId="939"/>
            <ac:grpSpMk id="40" creationId="{14DC1EBE-B4D1-2478-1F9A-03F0FF56B806}"/>
          </ac:grpSpMkLst>
        </pc:grpChg>
        <pc:grpChg chg="add del mod">
          <ac:chgData name="Martine Klovholt Siggerud" userId="41977762-9bf0-408d-9151-79aeb0aaf34b" providerId="ADAL" clId="{9957E5FB-99C7-784B-8B37-7E4DDD20C6C9}" dt="2022-11-03T08:18:42.397" v="5447" actId="478"/>
          <ac:grpSpMkLst>
            <pc:docMk/>
            <pc:sldMk cId="962288763" sldId="939"/>
            <ac:grpSpMk id="48" creationId="{8D84748F-ECE2-F167-9D79-C19FAC4B8E17}"/>
          </ac:grpSpMkLst>
        </pc:grpChg>
        <pc:grpChg chg="add del mod">
          <ac:chgData name="Martine Klovholt Siggerud" userId="41977762-9bf0-408d-9151-79aeb0aaf34b" providerId="ADAL" clId="{9957E5FB-99C7-784B-8B37-7E4DDD20C6C9}" dt="2022-11-03T08:34:50.233" v="5470" actId="478"/>
          <ac:grpSpMkLst>
            <pc:docMk/>
            <pc:sldMk cId="962288763" sldId="939"/>
            <ac:grpSpMk id="56" creationId="{D067653C-DE6C-3128-CA55-DDB87052F2E8}"/>
          </ac:grpSpMkLst>
        </pc:grpChg>
        <pc:cxnChg chg="add mod">
          <ac:chgData name="Martine Klovholt Siggerud" userId="41977762-9bf0-408d-9151-79aeb0aaf34b" providerId="ADAL" clId="{9957E5FB-99C7-784B-8B37-7E4DDD20C6C9}" dt="2022-11-03T08:34:50.233" v="5470" actId="478"/>
          <ac:cxnSpMkLst>
            <pc:docMk/>
            <pc:sldMk cId="962288763" sldId="939"/>
            <ac:cxnSpMk id="8" creationId="{F55D3FF2-A3BF-854B-2522-1732D5988DF6}"/>
          </ac:cxnSpMkLst>
        </pc:cxnChg>
        <pc:cxnChg chg="add mod">
          <ac:chgData name="Martine Klovholt Siggerud" userId="41977762-9bf0-408d-9151-79aeb0aaf34b" providerId="ADAL" clId="{9957E5FB-99C7-784B-8B37-7E4DDD20C6C9}" dt="2022-11-03T07:55:49.360" v="5413" actId="164"/>
          <ac:cxnSpMkLst>
            <pc:docMk/>
            <pc:sldMk cId="962288763" sldId="939"/>
            <ac:cxnSpMk id="12" creationId="{AE55AF72-3CFA-F371-D069-5ED03D95D31F}"/>
          </ac:cxnSpMkLst>
        </pc:cxnChg>
        <pc:cxnChg chg="del">
          <ac:chgData name="Martine Klovholt Siggerud" userId="41977762-9bf0-408d-9151-79aeb0aaf34b" providerId="ADAL" clId="{9957E5FB-99C7-784B-8B37-7E4DDD20C6C9}" dt="2022-11-01T14:19:11.840" v="1491" actId="478"/>
          <ac:cxnSpMkLst>
            <pc:docMk/>
            <pc:sldMk cId="962288763" sldId="939"/>
            <ac:cxnSpMk id="15" creationId="{5344CE9C-C8AD-7978-3FF7-A1C5EC358661}"/>
          </ac:cxnSpMkLst>
        </pc:cxnChg>
        <pc:cxnChg chg="del">
          <ac:chgData name="Martine Klovholt Siggerud" userId="41977762-9bf0-408d-9151-79aeb0aaf34b" providerId="ADAL" clId="{9957E5FB-99C7-784B-8B37-7E4DDD20C6C9}" dt="2022-11-01T14:19:11.840" v="1491" actId="478"/>
          <ac:cxnSpMkLst>
            <pc:docMk/>
            <pc:sldMk cId="962288763" sldId="939"/>
            <ac:cxnSpMk id="16" creationId="{A1CDADBD-C9B1-F028-527A-61FD8F0CAA6B}"/>
          </ac:cxnSpMkLst>
        </pc:cxnChg>
        <pc:cxnChg chg="add mod">
          <ac:chgData name="Martine Klovholt Siggerud" userId="41977762-9bf0-408d-9151-79aeb0aaf34b" providerId="ADAL" clId="{9957E5FB-99C7-784B-8B37-7E4DDD20C6C9}" dt="2022-11-03T07:55:49.360" v="5413" actId="164"/>
          <ac:cxnSpMkLst>
            <pc:docMk/>
            <pc:sldMk cId="962288763" sldId="939"/>
            <ac:cxnSpMk id="18" creationId="{6E43B063-F118-9496-47D7-03B42E0469AE}"/>
          </ac:cxnSpMkLst>
        </pc:cxnChg>
        <pc:cxnChg chg="mod">
          <ac:chgData name="Martine Klovholt Siggerud" userId="41977762-9bf0-408d-9151-79aeb0aaf34b" providerId="ADAL" clId="{9957E5FB-99C7-784B-8B37-7E4DDD20C6C9}" dt="2022-11-03T07:57:07.691" v="5416" actId="571"/>
          <ac:cxnSpMkLst>
            <pc:docMk/>
            <pc:sldMk cId="962288763" sldId="939"/>
            <ac:cxnSpMk id="29" creationId="{3F6BA862-AD45-A204-2F74-DB70EF469E6B}"/>
          </ac:cxnSpMkLst>
        </pc:cxnChg>
        <pc:cxnChg chg="mod">
          <ac:chgData name="Martine Klovholt Siggerud" userId="41977762-9bf0-408d-9151-79aeb0aaf34b" providerId="ADAL" clId="{9957E5FB-99C7-784B-8B37-7E4DDD20C6C9}" dt="2022-11-03T07:57:07.691" v="5416" actId="571"/>
          <ac:cxnSpMkLst>
            <pc:docMk/>
            <pc:sldMk cId="962288763" sldId="939"/>
            <ac:cxnSpMk id="30" creationId="{33C5A7D8-4AF3-17B0-C9CE-0017377D2148}"/>
          </ac:cxnSpMkLst>
        </pc:cxnChg>
        <pc:cxnChg chg="add mod">
          <ac:chgData name="Martine Klovholt Siggerud" userId="41977762-9bf0-408d-9151-79aeb0aaf34b" providerId="ADAL" clId="{9957E5FB-99C7-784B-8B37-7E4DDD20C6C9}" dt="2022-11-03T08:18:21.683" v="5440" actId="14100"/>
          <ac:cxnSpMkLst>
            <pc:docMk/>
            <pc:sldMk cId="962288763" sldId="939"/>
            <ac:cxnSpMk id="32" creationId="{EF60ABB0-1FEB-FD50-899A-67CC57B7D87D}"/>
          </ac:cxnSpMkLst>
        </pc:cxnChg>
        <pc:cxnChg chg="add mod">
          <ac:chgData name="Martine Klovholt Siggerud" userId="41977762-9bf0-408d-9151-79aeb0aaf34b" providerId="ADAL" clId="{9957E5FB-99C7-784B-8B37-7E4DDD20C6C9}" dt="2022-11-03T08:18:27.600" v="5442" actId="14100"/>
          <ac:cxnSpMkLst>
            <pc:docMk/>
            <pc:sldMk cId="962288763" sldId="939"/>
            <ac:cxnSpMk id="35" creationId="{5BC982AB-9407-5720-AC69-A0F2F12E97FF}"/>
          </ac:cxnSpMkLst>
        </pc:cxnChg>
        <pc:cxnChg chg="mod">
          <ac:chgData name="Martine Klovholt Siggerud" userId="41977762-9bf0-408d-9151-79aeb0aaf34b" providerId="ADAL" clId="{9957E5FB-99C7-784B-8B37-7E4DDD20C6C9}" dt="2022-11-03T08:18:02.022" v="5435"/>
          <ac:cxnSpMkLst>
            <pc:docMk/>
            <pc:sldMk cId="962288763" sldId="939"/>
            <ac:cxnSpMk id="41" creationId="{CF8912B0-7E4B-D90D-3BF9-60C4CF494F99}"/>
          </ac:cxnSpMkLst>
        </pc:cxnChg>
        <pc:cxnChg chg="mod">
          <ac:chgData name="Martine Klovholt Siggerud" userId="41977762-9bf0-408d-9151-79aeb0aaf34b" providerId="ADAL" clId="{9957E5FB-99C7-784B-8B37-7E4DDD20C6C9}" dt="2022-11-03T08:18:02.022" v="5435"/>
          <ac:cxnSpMkLst>
            <pc:docMk/>
            <pc:sldMk cId="962288763" sldId="939"/>
            <ac:cxnSpMk id="42" creationId="{8C145B0B-351D-686E-5B18-42797C38F67C}"/>
          </ac:cxnSpMkLst>
        </pc:cxnChg>
        <pc:cxnChg chg="mod">
          <ac:chgData name="Martine Klovholt Siggerud" userId="41977762-9bf0-408d-9151-79aeb0aaf34b" providerId="ADAL" clId="{9957E5FB-99C7-784B-8B37-7E4DDD20C6C9}" dt="2022-11-03T08:18:31.412" v="5444"/>
          <ac:cxnSpMkLst>
            <pc:docMk/>
            <pc:sldMk cId="962288763" sldId="939"/>
            <ac:cxnSpMk id="49" creationId="{D3AD0163-7BFC-CA68-F744-C57E5FA38844}"/>
          </ac:cxnSpMkLst>
        </pc:cxnChg>
        <pc:cxnChg chg="mod">
          <ac:chgData name="Martine Klovholt Siggerud" userId="41977762-9bf0-408d-9151-79aeb0aaf34b" providerId="ADAL" clId="{9957E5FB-99C7-784B-8B37-7E4DDD20C6C9}" dt="2022-11-03T08:18:31.412" v="5444"/>
          <ac:cxnSpMkLst>
            <pc:docMk/>
            <pc:sldMk cId="962288763" sldId="939"/>
            <ac:cxnSpMk id="50" creationId="{F3C52390-C96B-79D6-BE06-6B326F17AD2A}"/>
          </ac:cxnSpMkLst>
        </pc:cxnChg>
        <pc:cxnChg chg="add mod">
          <ac:chgData name="Martine Klovholt Siggerud" userId="41977762-9bf0-408d-9151-79aeb0aaf34b" providerId="ADAL" clId="{9957E5FB-99C7-784B-8B37-7E4DDD20C6C9}" dt="2022-11-03T08:34:44.192" v="5468" actId="164"/>
          <ac:cxnSpMkLst>
            <pc:docMk/>
            <pc:sldMk cId="962288763" sldId="939"/>
            <ac:cxnSpMk id="51" creationId="{2AB2F018-E08F-CCAB-B096-C2FC548760B3}"/>
          </ac:cxnSpMkLst>
        </pc:cxnChg>
        <pc:cxnChg chg="add mod">
          <ac:chgData name="Martine Klovholt Siggerud" userId="41977762-9bf0-408d-9151-79aeb0aaf34b" providerId="ADAL" clId="{9957E5FB-99C7-784B-8B37-7E4DDD20C6C9}" dt="2022-11-03T08:34:44.192" v="5468" actId="164"/>
          <ac:cxnSpMkLst>
            <pc:docMk/>
            <pc:sldMk cId="962288763" sldId="939"/>
            <ac:cxnSpMk id="52" creationId="{8C15024C-ECB2-C0A8-1CF6-3DFBBADF837B}"/>
          </ac:cxnSpMkLst>
        </pc:cxnChg>
        <pc:cxnChg chg="add mod">
          <ac:chgData name="Martine Klovholt Siggerud" userId="41977762-9bf0-408d-9151-79aeb0aaf34b" providerId="ADAL" clId="{9957E5FB-99C7-784B-8B37-7E4DDD20C6C9}" dt="2022-11-03T08:34:44.192" v="5468" actId="164"/>
          <ac:cxnSpMkLst>
            <pc:docMk/>
            <pc:sldMk cId="962288763" sldId="939"/>
            <ac:cxnSpMk id="54" creationId="{9E6F3C18-E4E2-0BF6-FAC8-C04D05AE7376}"/>
          </ac:cxnSpMkLst>
        </pc:cxnChg>
        <pc:cxnChg chg="add mod">
          <ac:chgData name="Martine Klovholt Siggerud" userId="41977762-9bf0-408d-9151-79aeb0aaf34b" providerId="ADAL" clId="{9957E5FB-99C7-784B-8B37-7E4DDD20C6C9}" dt="2022-11-03T08:34:44.192" v="5468" actId="164"/>
          <ac:cxnSpMkLst>
            <pc:docMk/>
            <pc:sldMk cId="962288763" sldId="939"/>
            <ac:cxnSpMk id="55" creationId="{E9C456F0-9CA1-2BC3-CA7B-B1D17F04E9ED}"/>
          </ac:cxnSpMkLst>
        </pc:cxnChg>
      </pc:sldChg>
      <pc:sldChg chg="addSp delSp modSp add mod">
        <pc:chgData name="Martine Klovholt Siggerud" userId="41977762-9bf0-408d-9151-79aeb0aaf34b" providerId="ADAL" clId="{9957E5FB-99C7-784B-8B37-7E4DDD20C6C9}" dt="2022-11-02T08:52:28.010" v="3121" actId="113"/>
        <pc:sldMkLst>
          <pc:docMk/>
          <pc:sldMk cId="251097534" sldId="940"/>
        </pc:sldMkLst>
        <pc:spChg chg="mod">
          <ac:chgData name="Martine Klovholt Siggerud" userId="41977762-9bf0-408d-9151-79aeb0aaf34b" providerId="ADAL" clId="{9957E5FB-99C7-784B-8B37-7E4DDD20C6C9}" dt="2022-11-01T14:19:26.452" v="1513" actId="20577"/>
          <ac:spMkLst>
            <pc:docMk/>
            <pc:sldMk cId="251097534" sldId="940"/>
            <ac:spMk id="2" creationId="{1E6DE3F5-880C-6F5E-0A26-B40140C4D03F}"/>
          </ac:spMkLst>
        </pc:spChg>
        <pc:spChg chg="add mod">
          <ac:chgData name="Martine Klovholt Siggerud" userId="41977762-9bf0-408d-9151-79aeb0aaf34b" providerId="ADAL" clId="{9957E5FB-99C7-784B-8B37-7E4DDD20C6C9}" dt="2022-11-01T14:29:54.930" v="1885" actId="20577"/>
          <ac:spMkLst>
            <pc:docMk/>
            <pc:sldMk cId="251097534" sldId="940"/>
            <ac:spMk id="3" creationId="{6675A775-E5A1-C284-16DB-C2568A516AA0}"/>
          </ac:spMkLst>
        </pc:spChg>
        <pc:spChg chg="add mod">
          <ac:chgData name="Martine Klovholt Siggerud" userId="41977762-9bf0-408d-9151-79aeb0aaf34b" providerId="ADAL" clId="{9957E5FB-99C7-784B-8B37-7E4DDD20C6C9}" dt="2022-11-02T08:45:20.146" v="2700"/>
          <ac:spMkLst>
            <pc:docMk/>
            <pc:sldMk cId="251097534" sldId="940"/>
            <ac:spMk id="4" creationId="{3D2BFCD9-64C5-F04C-3A09-DCE485E237CE}"/>
          </ac:spMkLst>
        </pc:spChg>
        <pc:spChg chg="add mod">
          <ac:chgData name="Martine Klovholt Siggerud" userId="41977762-9bf0-408d-9151-79aeb0aaf34b" providerId="ADAL" clId="{9957E5FB-99C7-784B-8B37-7E4DDD20C6C9}" dt="2022-11-02T08:46:42.555" v="2934" actId="20577"/>
          <ac:spMkLst>
            <pc:docMk/>
            <pc:sldMk cId="251097534" sldId="940"/>
            <ac:spMk id="5" creationId="{E26A1090-956B-A7E8-33E9-BF9A4FBB066E}"/>
          </ac:spMkLst>
        </pc:spChg>
        <pc:spChg chg="add del mod">
          <ac:chgData name="Martine Klovholt Siggerud" userId="41977762-9bf0-408d-9151-79aeb0aaf34b" providerId="ADAL" clId="{9957E5FB-99C7-784B-8B37-7E4DDD20C6C9}" dt="2022-11-02T08:50:35.605" v="3057" actId="20577"/>
          <ac:spMkLst>
            <pc:docMk/>
            <pc:sldMk cId="251097534" sldId="940"/>
            <ac:spMk id="6" creationId="{F45849A3-27F6-8E6D-BCC0-940B95D668CB}"/>
          </ac:spMkLst>
        </pc:spChg>
        <pc:spChg chg="add mod">
          <ac:chgData name="Martine Klovholt Siggerud" userId="41977762-9bf0-408d-9151-79aeb0aaf34b" providerId="ADAL" clId="{9957E5FB-99C7-784B-8B37-7E4DDD20C6C9}" dt="2022-11-02T08:52:28.010" v="3121" actId="113"/>
          <ac:spMkLst>
            <pc:docMk/>
            <pc:sldMk cId="251097534" sldId="940"/>
            <ac:spMk id="13" creationId="{F373AFAC-D68C-58E8-39CF-8A3FCF4D7567}"/>
          </ac:spMkLst>
        </pc:spChg>
        <pc:spChg chg="add mod">
          <ac:chgData name="Martine Klovholt Siggerud" userId="41977762-9bf0-408d-9151-79aeb0aaf34b" providerId="ADAL" clId="{9957E5FB-99C7-784B-8B37-7E4DDD20C6C9}" dt="2022-11-02T08:52:28.010" v="3121" actId="113"/>
          <ac:spMkLst>
            <pc:docMk/>
            <pc:sldMk cId="251097534" sldId="940"/>
            <ac:spMk id="14" creationId="{CBE0DCB7-6F49-9CE7-F40E-B126F4F35FCC}"/>
          </ac:spMkLst>
        </pc:spChg>
        <pc:spChg chg="add del mod">
          <ac:chgData name="Martine Klovholt Siggerud" userId="41977762-9bf0-408d-9151-79aeb0aaf34b" providerId="ADAL" clId="{9957E5FB-99C7-784B-8B37-7E4DDD20C6C9}" dt="2022-11-02T08:50:29.908" v="3056" actId="478"/>
          <ac:spMkLst>
            <pc:docMk/>
            <pc:sldMk cId="251097534" sldId="940"/>
            <ac:spMk id="17" creationId="{2574093D-5F96-74DB-3660-EAAD2E2CCED4}"/>
          </ac:spMkLst>
        </pc:spChg>
        <pc:spChg chg="add del mod">
          <ac:chgData name="Martine Klovholt Siggerud" userId="41977762-9bf0-408d-9151-79aeb0aaf34b" providerId="ADAL" clId="{9957E5FB-99C7-784B-8B37-7E4DDD20C6C9}" dt="2022-11-02T08:50:29.908" v="3056" actId="478"/>
          <ac:spMkLst>
            <pc:docMk/>
            <pc:sldMk cId="251097534" sldId="940"/>
            <ac:spMk id="18" creationId="{51960968-A790-0C72-BCEA-7786DC1A5A06}"/>
          </ac:spMkLst>
        </pc:spChg>
        <pc:spChg chg="add del mod">
          <ac:chgData name="Martine Klovholt Siggerud" userId="41977762-9bf0-408d-9151-79aeb0aaf34b" providerId="ADAL" clId="{9957E5FB-99C7-784B-8B37-7E4DDD20C6C9}" dt="2022-11-02T08:51:09.984" v="3062" actId="478"/>
          <ac:spMkLst>
            <pc:docMk/>
            <pc:sldMk cId="251097534" sldId="940"/>
            <ac:spMk id="23" creationId="{03612D4C-A15A-1BDD-D032-9A2997F7A75A}"/>
          </ac:spMkLst>
        </pc:spChg>
        <pc:spChg chg="add del mod">
          <ac:chgData name="Martine Klovholt Siggerud" userId="41977762-9bf0-408d-9151-79aeb0aaf34b" providerId="ADAL" clId="{9957E5FB-99C7-784B-8B37-7E4DDD20C6C9}" dt="2022-11-02T08:51:09.984" v="3062" actId="478"/>
          <ac:spMkLst>
            <pc:docMk/>
            <pc:sldMk cId="251097534" sldId="940"/>
            <ac:spMk id="26" creationId="{9F2CC61B-B3C7-5EF3-F37F-AE20B8C9C375}"/>
          </ac:spMkLst>
        </pc:spChg>
        <pc:spChg chg="add del mod">
          <ac:chgData name="Martine Klovholt Siggerud" userId="41977762-9bf0-408d-9151-79aeb0aaf34b" providerId="ADAL" clId="{9957E5FB-99C7-784B-8B37-7E4DDD20C6C9}" dt="2022-11-02T08:51:09.984" v="3062" actId="478"/>
          <ac:spMkLst>
            <pc:docMk/>
            <pc:sldMk cId="251097534" sldId="940"/>
            <ac:spMk id="27" creationId="{D90759C3-E1E1-B3EC-4D9E-D2AF516F88FC}"/>
          </ac:spMkLst>
        </pc:spChg>
        <pc:spChg chg="add mod">
          <ac:chgData name="Martine Klovholt Siggerud" userId="41977762-9bf0-408d-9151-79aeb0aaf34b" providerId="ADAL" clId="{9957E5FB-99C7-784B-8B37-7E4DDD20C6C9}" dt="2022-11-02T08:52:15.385" v="3120" actId="1035"/>
          <ac:spMkLst>
            <pc:docMk/>
            <pc:sldMk cId="251097534" sldId="940"/>
            <ac:spMk id="29" creationId="{DF33C849-BB10-E96F-7B62-B85663E2071F}"/>
          </ac:spMkLst>
        </pc:spChg>
        <pc:spChg chg="add mod">
          <ac:chgData name="Martine Klovholt Siggerud" userId="41977762-9bf0-408d-9151-79aeb0aaf34b" providerId="ADAL" clId="{9957E5FB-99C7-784B-8B37-7E4DDD20C6C9}" dt="2022-11-02T08:52:28.010" v="3121" actId="113"/>
          <ac:spMkLst>
            <pc:docMk/>
            <pc:sldMk cId="251097534" sldId="940"/>
            <ac:spMk id="32" creationId="{8FD29D2F-2767-1A29-7662-59547BEE38D5}"/>
          </ac:spMkLst>
        </pc:spChg>
        <pc:spChg chg="add mod">
          <ac:chgData name="Martine Klovholt Siggerud" userId="41977762-9bf0-408d-9151-79aeb0aaf34b" providerId="ADAL" clId="{9957E5FB-99C7-784B-8B37-7E4DDD20C6C9}" dt="2022-11-02T08:52:28.010" v="3121" actId="113"/>
          <ac:spMkLst>
            <pc:docMk/>
            <pc:sldMk cId="251097534" sldId="940"/>
            <ac:spMk id="33" creationId="{CCFA692A-9883-912E-7EDE-7A1A947AE007}"/>
          </ac:spMkLst>
        </pc:spChg>
        <pc:cxnChg chg="add mod">
          <ac:chgData name="Martine Klovholt Siggerud" userId="41977762-9bf0-408d-9151-79aeb0aaf34b" providerId="ADAL" clId="{9957E5FB-99C7-784B-8B37-7E4DDD20C6C9}" dt="2022-11-02T08:51:48.209" v="3116" actId="1035"/>
          <ac:cxnSpMkLst>
            <pc:docMk/>
            <pc:sldMk cId="251097534" sldId="940"/>
            <ac:cxnSpMk id="8" creationId="{B7072B5D-8494-2A6B-DEA9-4EE7355318D9}"/>
          </ac:cxnSpMkLst>
        </pc:cxnChg>
        <pc:cxnChg chg="add mod">
          <ac:chgData name="Martine Klovholt Siggerud" userId="41977762-9bf0-408d-9151-79aeb0aaf34b" providerId="ADAL" clId="{9957E5FB-99C7-784B-8B37-7E4DDD20C6C9}" dt="2022-11-02T08:51:48.209" v="3116" actId="1035"/>
          <ac:cxnSpMkLst>
            <pc:docMk/>
            <pc:sldMk cId="251097534" sldId="940"/>
            <ac:cxnSpMk id="9" creationId="{090109FF-E78D-9C0C-1B78-231F701BF344}"/>
          </ac:cxnSpMkLst>
        </pc:cxnChg>
        <pc:cxnChg chg="add del mod">
          <ac:chgData name="Martine Klovholt Siggerud" userId="41977762-9bf0-408d-9151-79aeb0aaf34b" providerId="ADAL" clId="{9957E5FB-99C7-784B-8B37-7E4DDD20C6C9}" dt="2022-11-02T08:50:29.908" v="3056" actId="478"/>
          <ac:cxnSpMkLst>
            <pc:docMk/>
            <pc:sldMk cId="251097534" sldId="940"/>
            <ac:cxnSpMk id="15" creationId="{29000B84-B51C-C9E4-36B2-BBDCB424A9FA}"/>
          </ac:cxnSpMkLst>
        </pc:cxnChg>
        <pc:cxnChg chg="add del mod">
          <ac:chgData name="Martine Klovholt Siggerud" userId="41977762-9bf0-408d-9151-79aeb0aaf34b" providerId="ADAL" clId="{9957E5FB-99C7-784B-8B37-7E4DDD20C6C9}" dt="2022-11-02T08:50:29.908" v="3056" actId="478"/>
          <ac:cxnSpMkLst>
            <pc:docMk/>
            <pc:sldMk cId="251097534" sldId="940"/>
            <ac:cxnSpMk id="16" creationId="{35A84499-6920-09EB-66A5-B9060A384D3B}"/>
          </ac:cxnSpMkLst>
        </pc:cxnChg>
        <pc:cxnChg chg="add del mod">
          <ac:chgData name="Martine Klovholt Siggerud" userId="41977762-9bf0-408d-9151-79aeb0aaf34b" providerId="ADAL" clId="{9957E5FB-99C7-784B-8B37-7E4DDD20C6C9}" dt="2022-11-02T08:51:09.984" v="3062" actId="478"/>
          <ac:cxnSpMkLst>
            <pc:docMk/>
            <pc:sldMk cId="251097534" sldId="940"/>
            <ac:cxnSpMk id="24" creationId="{59CF12E9-961A-6499-ECEE-C2F501F76985}"/>
          </ac:cxnSpMkLst>
        </pc:cxnChg>
        <pc:cxnChg chg="add del mod">
          <ac:chgData name="Martine Klovholt Siggerud" userId="41977762-9bf0-408d-9151-79aeb0aaf34b" providerId="ADAL" clId="{9957E5FB-99C7-784B-8B37-7E4DDD20C6C9}" dt="2022-11-02T08:51:09.984" v="3062" actId="478"/>
          <ac:cxnSpMkLst>
            <pc:docMk/>
            <pc:sldMk cId="251097534" sldId="940"/>
            <ac:cxnSpMk id="25" creationId="{B09028F4-D9D1-1F51-3508-95125CA73A37}"/>
          </ac:cxnSpMkLst>
        </pc:cxnChg>
        <pc:cxnChg chg="add mod">
          <ac:chgData name="Martine Klovholt Siggerud" userId="41977762-9bf0-408d-9151-79aeb0aaf34b" providerId="ADAL" clId="{9957E5FB-99C7-784B-8B37-7E4DDD20C6C9}" dt="2022-11-02T08:51:57.809" v="3117" actId="1076"/>
          <ac:cxnSpMkLst>
            <pc:docMk/>
            <pc:sldMk cId="251097534" sldId="940"/>
            <ac:cxnSpMk id="30" creationId="{43CEA0ED-0E1F-4B26-E670-E15D15ADD4FE}"/>
          </ac:cxnSpMkLst>
        </pc:cxnChg>
        <pc:cxnChg chg="add mod">
          <ac:chgData name="Martine Klovholt Siggerud" userId="41977762-9bf0-408d-9151-79aeb0aaf34b" providerId="ADAL" clId="{9957E5FB-99C7-784B-8B37-7E4DDD20C6C9}" dt="2022-11-02T08:51:57.809" v="3117" actId="1076"/>
          <ac:cxnSpMkLst>
            <pc:docMk/>
            <pc:sldMk cId="251097534" sldId="940"/>
            <ac:cxnSpMk id="31" creationId="{ED065B23-9758-4A61-D99B-FB42D21FA8C1}"/>
          </ac:cxnSpMkLst>
        </pc:cxnChg>
      </pc:sldChg>
      <pc:sldChg chg="addSp delSp modSp add mod ord chgLayout">
        <pc:chgData name="Martine Klovholt Siggerud" userId="41977762-9bf0-408d-9151-79aeb0aaf34b" providerId="ADAL" clId="{9957E5FB-99C7-784B-8B37-7E4DDD20C6C9}" dt="2022-11-03T08:40:28" v="5564" actId="20577"/>
        <pc:sldMkLst>
          <pc:docMk/>
          <pc:sldMk cId="130434526" sldId="941"/>
        </pc:sldMkLst>
        <pc:spChg chg="mod ord">
          <ac:chgData name="Martine Klovholt Siggerud" userId="41977762-9bf0-408d-9151-79aeb0aaf34b" providerId="ADAL" clId="{9957E5FB-99C7-784B-8B37-7E4DDD20C6C9}" dt="2022-11-01T14:26:01.532" v="1860" actId="14100"/>
          <ac:spMkLst>
            <pc:docMk/>
            <pc:sldMk cId="130434526" sldId="941"/>
            <ac:spMk id="2" creationId="{1E6DE3F5-880C-6F5E-0A26-B40140C4D03F}"/>
          </ac:spMkLst>
        </pc:spChg>
        <pc:spChg chg="add del mod">
          <ac:chgData name="Martine Klovholt Siggerud" userId="41977762-9bf0-408d-9151-79aeb0aaf34b" providerId="ADAL" clId="{9957E5FB-99C7-784B-8B37-7E4DDD20C6C9}" dt="2022-11-01T14:23:42.748" v="1647" actId="478"/>
          <ac:spMkLst>
            <pc:docMk/>
            <pc:sldMk cId="130434526" sldId="941"/>
            <ac:spMk id="3" creationId="{ACBA6EA4-99B1-8A70-F557-70ECEFF186E5}"/>
          </ac:spMkLst>
        </pc:spChg>
        <pc:spChg chg="add mod">
          <ac:chgData name="Martine Klovholt Siggerud" userId="41977762-9bf0-408d-9151-79aeb0aaf34b" providerId="ADAL" clId="{9957E5FB-99C7-784B-8B37-7E4DDD20C6C9}" dt="2022-11-01T14:23:52.296" v="1648"/>
          <ac:spMkLst>
            <pc:docMk/>
            <pc:sldMk cId="130434526" sldId="941"/>
            <ac:spMk id="4" creationId="{18A7AB3D-31EE-5AD0-4FF2-39639F19D80B}"/>
          </ac:spMkLst>
        </pc:spChg>
        <pc:spChg chg="add mod">
          <ac:chgData name="Martine Klovholt Siggerud" userId="41977762-9bf0-408d-9151-79aeb0aaf34b" providerId="ADAL" clId="{9957E5FB-99C7-784B-8B37-7E4DDD20C6C9}" dt="2022-11-03T08:40:28" v="5564" actId="20577"/>
          <ac:spMkLst>
            <pc:docMk/>
            <pc:sldMk cId="130434526" sldId="941"/>
            <ac:spMk id="5" creationId="{F87D8A4C-6D87-E19A-58C6-9B76947FCB04}"/>
          </ac:spMkLst>
        </pc:spChg>
        <pc:spChg chg="add mod ord">
          <ac:chgData name="Martine Klovholt Siggerud" userId="41977762-9bf0-408d-9151-79aeb0aaf34b" providerId="ADAL" clId="{9957E5FB-99C7-784B-8B37-7E4DDD20C6C9}" dt="2022-11-01T14:24:54.721" v="1821" actId="20577"/>
          <ac:spMkLst>
            <pc:docMk/>
            <pc:sldMk cId="130434526" sldId="941"/>
            <ac:spMk id="6" creationId="{2ACE0682-B3F4-FE8F-2C22-54A4570BA1DE}"/>
          </ac:spMkLst>
        </pc:spChg>
        <pc:spChg chg="add mod ord">
          <ac:chgData name="Martine Klovholt Siggerud" userId="41977762-9bf0-408d-9151-79aeb0aaf34b" providerId="ADAL" clId="{9957E5FB-99C7-784B-8B37-7E4DDD20C6C9}" dt="2022-11-01T14:24:41.131" v="1764" actId="700"/>
          <ac:spMkLst>
            <pc:docMk/>
            <pc:sldMk cId="130434526" sldId="941"/>
            <ac:spMk id="7" creationId="{C6BFE799-5A71-7F55-ED62-FEC4B19E6697}"/>
          </ac:spMkLst>
        </pc:spChg>
        <pc:spChg chg="add mod">
          <ac:chgData name="Martine Klovholt Siggerud" userId="41977762-9bf0-408d-9151-79aeb0aaf34b" providerId="ADAL" clId="{9957E5FB-99C7-784B-8B37-7E4DDD20C6C9}" dt="2022-11-01T14:25:09.130" v="1826" actId="1076"/>
          <ac:spMkLst>
            <pc:docMk/>
            <pc:sldMk cId="130434526" sldId="941"/>
            <ac:spMk id="8" creationId="{07AC94D5-74C3-1013-007D-D43881531F10}"/>
          </ac:spMkLst>
        </pc:spChg>
        <pc:spChg chg="add mod">
          <ac:chgData name="Martine Klovholt Siggerud" userId="41977762-9bf0-408d-9151-79aeb0aaf34b" providerId="ADAL" clId="{9957E5FB-99C7-784B-8B37-7E4DDD20C6C9}" dt="2022-11-03T08:40:24.553" v="5562" actId="20577"/>
          <ac:spMkLst>
            <pc:docMk/>
            <pc:sldMk cId="130434526" sldId="941"/>
            <ac:spMk id="9" creationId="{C7F82EB3-233D-3227-7AE7-C5C457FDC1A7}"/>
          </ac:spMkLst>
        </pc:spChg>
        <pc:spChg chg="add mod">
          <ac:chgData name="Martine Klovholt Siggerud" userId="41977762-9bf0-408d-9151-79aeb0aaf34b" providerId="ADAL" clId="{9957E5FB-99C7-784B-8B37-7E4DDD20C6C9}" dt="2022-11-01T14:26:13.907" v="1862" actId="1076"/>
          <ac:spMkLst>
            <pc:docMk/>
            <pc:sldMk cId="130434526" sldId="941"/>
            <ac:spMk id="10" creationId="{3CDA7D16-E434-7FBB-7885-4964113D92A9}"/>
          </ac:spMkLst>
        </pc:spChg>
        <pc:spChg chg="mod ord">
          <ac:chgData name="Martine Klovholt Siggerud" userId="41977762-9bf0-408d-9151-79aeb0aaf34b" providerId="ADAL" clId="{9957E5FB-99C7-784B-8B37-7E4DDD20C6C9}" dt="2022-11-01T14:24:41.131" v="1764" actId="700"/>
          <ac:spMkLst>
            <pc:docMk/>
            <pc:sldMk cId="130434526" sldId="941"/>
            <ac:spMk id="87" creationId="{DC806391-B8A4-13B5-CE71-7CFD80DFAFF4}"/>
          </ac:spMkLst>
        </pc:spChg>
      </pc:sldChg>
      <pc:sldChg chg="addSp delSp modSp add mod">
        <pc:chgData name="Martine Klovholt Siggerud" userId="41977762-9bf0-408d-9151-79aeb0aaf34b" providerId="ADAL" clId="{9957E5FB-99C7-784B-8B37-7E4DDD20C6C9}" dt="2022-11-02T09:12:03.234" v="3350"/>
        <pc:sldMkLst>
          <pc:docMk/>
          <pc:sldMk cId="2078988030" sldId="942"/>
        </pc:sldMkLst>
        <pc:spChg chg="mod">
          <ac:chgData name="Martine Klovholt Siggerud" userId="41977762-9bf0-408d-9151-79aeb0aaf34b" providerId="ADAL" clId="{9957E5FB-99C7-784B-8B37-7E4DDD20C6C9}" dt="2022-11-01T14:19:52.235" v="1534" actId="20577"/>
          <ac:spMkLst>
            <pc:docMk/>
            <pc:sldMk cId="2078988030" sldId="942"/>
            <ac:spMk id="2" creationId="{1E6DE3F5-880C-6F5E-0A26-B40140C4D03F}"/>
          </ac:spMkLst>
        </pc:spChg>
        <pc:spChg chg="add mod">
          <ac:chgData name="Martine Klovholt Siggerud" userId="41977762-9bf0-408d-9151-79aeb0aaf34b" providerId="ADAL" clId="{9957E5FB-99C7-784B-8B37-7E4DDD20C6C9}" dt="2022-11-01T14:30:05.778" v="1888" actId="20577"/>
          <ac:spMkLst>
            <pc:docMk/>
            <pc:sldMk cId="2078988030" sldId="942"/>
            <ac:spMk id="3" creationId="{DF9D03F7-9FF4-C5E3-43C2-01DA8B7333C4}"/>
          </ac:spMkLst>
        </pc:spChg>
        <pc:spChg chg="add mod">
          <ac:chgData name="Martine Klovholt Siggerud" userId="41977762-9bf0-408d-9151-79aeb0aaf34b" providerId="ADAL" clId="{9957E5FB-99C7-784B-8B37-7E4DDD20C6C9}" dt="2022-11-02T09:10:35.100" v="3177" actId="14100"/>
          <ac:spMkLst>
            <pc:docMk/>
            <pc:sldMk cId="2078988030" sldId="942"/>
            <ac:spMk id="4" creationId="{4C9238DC-01C1-1576-2E97-594E7ACDC5C6}"/>
          </ac:spMkLst>
        </pc:spChg>
        <pc:spChg chg="add mod">
          <ac:chgData name="Martine Klovholt Siggerud" userId="41977762-9bf0-408d-9151-79aeb0aaf34b" providerId="ADAL" clId="{9957E5FB-99C7-784B-8B37-7E4DDD20C6C9}" dt="2022-11-02T09:08:42.831" v="3166" actId="20577"/>
          <ac:spMkLst>
            <pc:docMk/>
            <pc:sldMk cId="2078988030" sldId="942"/>
            <ac:spMk id="5" creationId="{84F65566-4480-FF2E-09F9-76CD8542726B}"/>
          </ac:spMkLst>
        </pc:spChg>
        <pc:spChg chg="add mod">
          <ac:chgData name="Martine Klovholt Siggerud" userId="41977762-9bf0-408d-9151-79aeb0aaf34b" providerId="ADAL" clId="{9957E5FB-99C7-784B-8B37-7E4DDD20C6C9}" dt="2022-11-02T09:08:56.360" v="3169" actId="571"/>
          <ac:spMkLst>
            <pc:docMk/>
            <pc:sldMk cId="2078988030" sldId="942"/>
            <ac:spMk id="6" creationId="{F1068FCB-D772-E9D0-C440-403A227A10EA}"/>
          </ac:spMkLst>
        </pc:spChg>
        <pc:spChg chg="add mod">
          <ac:chgData name="Martine Klovholt Siggerud" userId="41977762-9bf0-408d-9151-79aeb0aaf34b" providerId="ADAL" clId="{9957E5FB-99C7-784B-8B37-7E4DDD20C6C9}" dt="2022-11-02T09:10:38.612" v="3178" actId="14100"/>
          <ac:spMkLst>
            <pc:docMk/>
            <pc:sldMk cId="2078988030" sldId="942"/>
            <ac:spMk id="7" creationId="{60D9AED9-581A-63DA-1566-A8617BF7FF63}"/>
          </ac:spMkLst>
        </pc:spChg>
        <pc:spChg chg="add mod">
          <ac:chgData name="Martine Klovholt Siggerud" userId="41977762-9bf0-408d-9151-79aeb0aaf34b" providerId="ADAL" clId="{9957E5FB-99C7-784B-8B37-7E4DDD20C6C9}" dt="2022-11-02T09:11:46.490" v="3348" actId="20577"/>
          <ac:spMkLst>
            <pc:docMk/>
            <pc:sldMk cId="2078988030" sldId="942"/>
            <ac:spMk id="8" creationId="{FD5FBE88-168B-B669-D49F-2BA26F19CF62}"/>
          </ac:spMkLst>
        </pc:spChg>
        <pc:spChg chg="add del mod">
          <ac:chgData name="Martine Klovholt Siggerud" userId="41977762-9bf0-408d-9151-79aeb0aaf34b" providerId="ADAL" clId="{9957E5FB-99C7-784B-8B37-7E4DDD20C6C9}" dt="2022-11-02T09:10:31.332" v="3176" actId="478"/>
          <ac:spMkLst>
            <pc:docMk/>
            <pc:sldMk cId="2078988030" sldId="942"/>
            <ac:spMk id="9" creationId="{787DA8E4-F475-507C-C27C-839587F6F0A9}"/>
          </ac:spMkLst>
        </pc:spChg>
        <pc:spChg chg="add mod">
          <ac:chgData name="Martine Klovholt Siggerud" userId="41977762-9bf0-408d-9151-79aeb0aaf34b" providerId="ADAL" clId="{9957E5FB-99C7-784B-8B37-7E4DDD20C6C9}" dt="2022-11-02T09:11:01.788" v="3251" actId="20577"/>
          <ac:spMkLst>
            <pc:docMk/>
            <pc:sldMk cId="2078988030" sldId="942"/>
            <ac:spMk id="10" creationId="{A282C92A-E97B-34A7-C686-D4ABFF848574}"/>
          </ac:spMkLst>
        </pc:spChg>
        <pc:spChg chg="add del mod">
          <ac:chgData name="Martine Klovholt Siggerud" userId="41977762-9bf0-408d-9151-79aeb0aaf34b" providerId="ADAL" clId="{9957E5FB-99C7-784B-8B37-7E4DDD20C6C9}" dt="2022-11-02T09:10:31.332" v="3176" actId="478"/>
          <ac:spMkLst>
            <pc:docMk/>
            <pc:sldMk cId="2078988030" sldId="942"/>
            <ac:spMk id="11" creationId="{E1DB3E79-AFC1-6BEE-E457-34C8AC733F9B}"/>
          </ac:spMkLst>
        </pc:spChg>
        <pc:spChg chg="add mod">
          <ac:chgData name="Martine Klovholt Siggerud" userId="41977762-9bf0-408d-9151-79aeb0aaf34b" providerId="ADAL" clId="{9957E5FB-99C7-784B-8B37-7E4DDD20C6C9}" dt="2022-11-02T09:11:53.532" v="3349"/>
          <ac:spMkLst>
            <pc:docMk/>
            <pc:sldMk cId="2078988030" sldId="942"/>
            <ac:spMk id="12" creationId="{B2CE0DAD-83C3-933B-E705-6A3D29855C33}"/>
          </ac:spMkLst>
        </pc:spChg>
        <pc:spChg chg="add del mod">
          <ac:chgData name="Martine Klovholt Siggerud" userId="41977762-9bf0-408d-9151-79aeb0aaf34b" providerId="ADAL" clId="{9957E5FB-99C7-784B-8B37-7E4DDD20C6C9}" dt="2022-11-02T09:10:31.332" v="3176" actId="478"/>
          <ac:spMkLst>
            <pc:docMk/>
            <pc:sldMk cId="2078988030" sldId="942"/>
            <ac:spMk id="13" creationId="{5E028D58-0F8E-9D4A-2FC8-02F632F79F05}"/>
          </ac:spMkLst>
        </pc:spChg>
        <pc:spChg chg="add mod">
          <ac:chgData name="Martine Klovholt Siggerud" userId="41977762-9bf0-408d-9151-79aeb0aaf34b" providerId="ADAL" clId="{9957E5FB-99C7-784B-8B37-7E4DDD20C6C9}" dt="2022-11-02T09:11:20.142" v="3301" actId="20577"/>
          <ac:spMkLst>
            <pc:docMk/>
            <pc:sldMk cId="2078988030" sldId="942"/>
            <ac:spMk id="14" creationId="{73BD199A-80FE-7BAA-3BF9-5798482EA05A}"/>
          </ac:spMkLst>
        </pc:spChg>
        <pc:spChg chg="add del mod">
          <ac:chgData name="Martine Klovholt Siggerud" userId="41977762-9bf0-408d-9151-79aeb0aaf34b" providerId="ADAL" clId="{9957E5FB-99C7-784B-8B37-7E4DDD20C6C9}" dt="2022-11-02T09:10:31.332" v="3176" actId="478"/>
          <ac:spMkLst>
            <pc:docMk/>
            <pc:sldMk cId="2078988030" sldId="942"/>
            <ac:spMk id="15" creationId="{E85E6245-D989-AEF5-1FE5-379FB5B1688E}"/>
          </ac:spMkLst>
        </pc:spChg>
        <pc:spChg chg="add mod">
          <ac:chgData name="Martine Klovholt Siggerud" userId="41977762-9bf0-408d-9151-79aeb0aaf34b" providerId="ADAL" clId="{9957E5FB-99C7-784B-8B37-7E4DDD20C6C9}" dt="2022-11-02T09:12:03.234" v="3350"/>
          <ac:spMkLst>
            <pc:docMk/>
            <pc:sldMk cId="2078988030" sldId="942"/>
            <ac:spMk id="16" creationId="{BE1D13B0-EA4F-1D46-ECEF-6D3DD0C0A9A2}"/>
          </ac:spMkLst>
        </pc:spChg>
      </pc:sldChg>
      <pc:sldChg chg="addSp modSp add mod">
        <pc:chgData name="Martine Klovholt Siggerud" userId="41977762-9bf0-408d-9151-79aeb0aaf34b" providerId="ADAL" clId="{9957E5FB-99C7-784B-8B37-7E4DDD20C6C9}" dt="2022-11-03T08:42:27.002" v="5583" actId="1035"/>
        <pc:sldMkLst>
          <pc:docMk/>
          <pc:sldMk cId="2080226865" sldId="943"/>
        </pc:sldMkLst>
        <pc:spChg chg="mod">
          <ac:chgData name="Martine Klovholt Siggerud" userId="41977762-9bf0-408d-9151-79aeb0aaf34b" providerId="ADAL" clId="{9957E5FB-99C7-784B-8B37-7E4DDD20C6C9}" dt="2022-11-01T14:21:24.439" v="1551" actId="20577"/>
          <ac:spMkLst>
            <pc:docMk/>
            <pc:sldMk cId="2080226865" sldId="943"/>
            <ac:spMk id="2" creationId="{1E6DE3F5-880C-6F5E-0A26-B40140C4D03F}"/>
          </ac:spMkLst>
        </pc:spChg>
        <pc:spChg chg="add mod">
          <ac:chgData name="Martine Klovholt Siggerud" userId="41977762-9bf0-408d-9151-79aeb0aaf34b" providerId="ADAL" clId="{9957E5FB-99C7-784B-8B37-7E4DDD20C6C9}" dt="2022-11-01T14:30:22.094" v="1891" actId="20577"/>
          <ac:spMkLst>
            <pc:docMk/>
            <pc:sldMk cId="2080226865" sldId="943"/>
            <ac:spMk id="3" creationId="{BDA95680-995A-C867-0CD4-1C3C13EC60E4}"/>
          </ac:spMkLst>
        </pc:spChg>
        <pc:spChg chg="add mod">
          <ac:chgData name="Martine Klovholt Siggerud" userId="41977762-9bf0-408d-9151-79aeb0aaf34b" providerId="ADAL" clId="{9957E5FB-99C7-784B-8B37-7E4DDD20C6C9}" dt="2022-11-02T09:42:32.260" v="3428" actId="164"/>
          <ac:spMkLst>
            <pc:docMk/>
            <pc:sldMk cId="2080226865" sldId="943"/>
            <ac:spMk id="9" creationId="{9FAAB961-FB2D-3E58-8136-9139BFCC8D30}"/>
          </ac:spMkLst>
        </pc:spChg>
        <pc:spChg chg="add mod">
          <ac:chgData name="Martine Klovholt Siggerud" userId="41977762-9bf0-408d-9151-79aeb0aaf34b" providerId="ADAL" clId="{9957E5FB-99C7-784B-8B37-7E4DDD20C6C9}" dt="2022-11-02T11:18:42.643" v="3706" actId="1035"/>
          <ac:spMkLst>
            <pc:docMk/>
            <pc:sldMk cId="2080226865" sldId="943"/>
            <ac:spMk id="10" creationId="{D8EFFCDF-424F-BBD5-6A8C-73C5A8D3E37B}"/>
          </ac:spMkLst>
        </pc:spChg>
        <pc:spChg chg="add mod">
          <ac:chgData name="Martine Klovholt Siggerud" userId="41977762-9bf0-408d-9151-79aeb0aaf34b" providerId="ADAL" clId="{9957E5FB-99C7-784B-8B37-7E4DDD20C6C9}" dt="2022-11-02T11:18:48.072" v="3712" actId="1037"/>
          <ac:spMkLst>
            <pc:docMk/>
            <pc:sldMk cId="2080226865" sldId="943"/>
            <ac:spMk id="11" creationId="{0421CB82-29EA-24A5-C03B-3385C70EC2FC}"/>
          </ac:spMkLst>
        </pc:spChg>
        <pc:spChg chg="add mod">
          <ac:chgData name="Martine Klovholt Siggerud" userId="41977762-9bf0-408d-9151-79aeb0aaf34b" providerId="ADAL" clId="{9957E5FB-99C7-784B-8B37-7E4DDD20C6C9}" dt="2022-11-02T11:18:57.601" v="3717" actId="1038"/>
          <ac:spMkLst>
            <pc:docMk/>
            <pc:sldMk cId="2080226865" sldId="943"/>
            <ac:spMk id="12" creationId="{C241706C-792F-91FD-AE52-7B91C8B779E8}"/>
          </ac:spMkLst>
        </pc:spChg>
        <pc:spChg chg="add mod">
          <ac:chgData name="Martine Klovholt Siggerud" userId="41977762-9bf0-408d-9151-79aeb0aaf34b" providerId="ADAL" clId="{9957E5FB-99C7-784B-8B37-7E4DDD20C6C9}" dt="2022-11-02T09:42:32.260" v="3428" actId="164"/>
          <ac:spMkLst>
            <pc:docMk/>
            <pc:sldMk cId="2080226865" sldId="943"/>
            <ac:spMk id="13" creationId="{6268F882-879C-0CEF-241D-128C7A4AC4F8}"/>
          </ac:spMkLst>
        </pc:spChg>
        <pc:spChg chg="add mod">
          <ac:chgData name="Martine Klovholt Siggerud" userId="41977762-9bf0-408d-9151-79aeb0aaf34b" providerId="ADAL" clId="{9957E5FB-99C7-784B-8B37-7E4DDD20C6C9}" dt="2022-11-02T09:42:32.260" v="3428" actId="164"/>
          <ac:spMkLst>
            <pc:docMk/>
            <pc:sldMk cId="2080226865" sldId="943"/>
            <ac:spMk id="14" creationId="{42598934-8A7A-1F51-FFA4-7525E36AA9D6}"/>
          </ac:spMkLst>
        </pc:spChg>
        <pc:spChg chg="add mod">
          <ac:chgData name="Martine Klovholt Siggerud" userId="41977762-9bf0-408d-9151-79aeb0aaf34b" providerId="ADAL" clId="{9957E5FB-99C7-784B-8B37-7E4DDD20C6C9}" dt="2022-11-02T09:42:32.260" v="3428" actId="164"/>
          <ac:spMkLst>
            <pc:docMk/>
            <pc:sldMk cId="2080226865" sldId="943"/>
            <ac:spMk id="15" creationId="{692DC96F-C1CF-DBD5-56AE-1D62EBE7CE2B}"/>
          </ac:spMkLst>
        </pc:spChg>
        <pc:spChg chg="add mod">
          <ac:chgData name="Martine Klovholt Siggerud" userId="41977762-9bf0-408d-9151-79aeb0aaf34b" providerId="ADAL" clId="{9957E5FB-99C7-784B-8B37-7E4DDD20C6C9}" dt="2022-11-02T09:42:32.260" v="3428" actId="164"/>
          <ac:spMkLst>
            <pc:docMk/>
            <pc:sldMk cId="2080226865" sldId="943"/>
            <ac:spMk id="16" creationId="{20AE24C8-A140-AEF3-2645-1D7922F7689F}"/>
          </ac:spMkLst>
        </pc:spChg>
        <pc:spChg chg="add mod">
          <ac:chgData name="Martine Klovholt Siggerud" userId="41977762-9bf0-408d-9151-79aeb0aaf34b" providerId="ADAL" clId="{9957E5FB-99C7-784B-8B37-7E4DDD20C6C9}" dt="2022-11-02T09:45:16.147" v="3486" actId="14100"/>
          <ac:spMkLst>
            <pc:docMk/>
            <pc:sldMk cId="2080226865" sldId="943"/>
            <ac:spMk id="18" creationId="{D5C56105-792F-A273-B865-BE7FA855BCE8}"/>
          </ac:spMkLst>
        </pc:spChg>
        <pc:spChg chg="add mod">
          <ac:chgData name="Martine Klovholt Siggerud" userId="41977762-9bf0-408d-9151-79aeb0aaf34b" providerId="ADAL" clId="{9957E5FB-99C7-784B-8B37-7E4DDD20C6C9}" dt="2022-11-02T09:45:08.523" v="3483" actId="14100"/>
          <ac:spMkLst>
            <pc:docMk/>
            <pc:sldMk cId="2080226865" sldId="943"/>
            <ac:spMk id="19" creationId="{EF4063CA-A894-4FF9-BA61-50D479D39C92}"/>
          </ac:spMkLst>
        </pc:spChg>
        <pc:spChg chg="add mod">
          <ac:chgData name="Martine Klovholt Siggerud" userId="41977762-9bf0-408d-9151-79aeb0aaf34b" providerId="ADAL" clId="{9957E5FB-99C7-784B-8B37-7E4DDD20C6C9}" dt="2022-11-02T09:47:24.505" v="3600" actId="14100"/>
          <ac:spMkLst>
            <pc:docMk/>
            <pc:sldMk cId="2080226865" sldId="943"/>
            <ac:spMk id="20" creationId="{E1B38A94-C753-478D-B0DC-52F64CD0AFCA}"/>
          </ac:spMkLst>
        </pc:spChg>
        <pc:spChg chg="add mod">
          <ac:chgData name="Martine Klovholt Siggerud" userId="41977762-9bf0-408d-9151-79aeb0aaf34b" providerId="ADAL" clId="{9957E5FB-99C7-784B-8B37-7E4DDD20C6C9}" dt="2022-11-02T09:47:21.066" v="3599" actId="1035"/>
          <ac:spMkLst>
            <pc:docMk/>
            <pc:sldMk cId="2080226865" sldId="943"/>
            <ac:spMk id="21" creationId="{7154082D-A22D-0CAE-7F4E-C368CD585DB4}"/>
          </ac:spMkLst>
        </pc:spChg>
        <pc:spChg chg="add mod">
          <ac:chgData name="Martine Klovholt Siggerud" userId="41977762-9bf0-408d-9151-79aeb0aaf34b" providerId="ADAL" clId="{9957E5FB-99C7-784B-8B37-7E4DDD20C6C9}" dt="2022-11-02T09:47:54.792" v="3631" actId="1076"/>
          <ac:spMkLst>
            <pc:docMk/>
            <pc:sldMk cId="2080226865" sldId="943"/>
            <ac:spMk id="22" creationId="{0CAD2E9D-5B89-B8CB-3231-23BB52825E5E}"/>
          </ac:spMkLst>
        </pc:spChg>
        <pc:spChg chg="add mod">
          <ac:chgData name="Martine Klovholt Siggerud" userId="41977762-9bf0-408d-9151-79aeb0aaf34b" providerId="ADAL" clId="{9957E5FB-99C7-784B-8B37-7E4DDD20C6C9}" dt="2022-11-02T09:47:54.792" v="3631" actId="1076"/>
          <ac:spMkLst>
            <pc:docMk/>
            <pc:sldMk cId="2080226865" sldId="943"/>
            <ac:spMk id="23" creationId="{711017AF-0AFC-8BA8-1470-812C64D1A989}"/>
          </ac:spMkLst>
        </pc:spChg>
        <pc:spChg chg="add mod">
          <ac:chgData name="Martine Klovholt Siggerud" userId="41977762-9bf0-408d-9151-79aeb0aaf34b" providerId="ADAL" clId="{9957E5FB-99C7-784B-8B37-7E4DDD20C6C9}" dt="2022-11-02T11:17:06.318" v="3678" actId="14100"/>
          <ac:spMkLst>
            <pc:docMk/>
            <pc:sldMk cId="2080226865" sldId="943"/>
            <ac:spMk id="24" creationId="{76D3DBF7-9DE8-C4AF-FBE3-AA6E5A06454D}"/>
          </ac:spMkLst>
        </pc:spChg>
        <pc:spChg chg="add mod">
          <ac:chgData name="Martine Klovholt Siggerud" userId="41977762-9bf0-408d-9151-79aeb0aaf34b" providerId="ADAL" clId="{9957E5FB-99C7-784B-8B37-7E4DDD20C6C9}" dt="2022-11-02T11:17:24.254" v="3683" actId="20577"/>
          <ac:spMkLst>
            <pc:docMk/>
            <pc:sldMk cId="2080226865" sldId="943"/>
            <ac:spMk id="25" creationId="{7EE33EF3-89B5-94EE-D4B3-0A508CCB9410}"/>
          </ac:spMkLst>
        </pc:spChg>
        <pc:spChg chg="add mod">
          <ac:chgData name="Martine Klovholt Siggerud" userId="41977762-9bf0-408d-9151-79aeb0aaf34b" providerId="ADAL" clId="{9957E5FB-99C7-784B-8B37-7E4DDD20C6C9}" dt="2022-11-02T11:16:04.232" v="3667" actId="571"/>
          <ac:spMkLst>
            <pc:docMk/>
            <pc:sldMk cId="2080226865" sldId="943"/>
            <ac:spMk id="26" creationId="{1FBB5541-AE6A-5CCD-E631-7B10F5DBE4D5}"/>
          </ac:spMkLst>
        </pc:spChg>
        <pc:spChg chg="add mod">
          <ac:chgData name="Martine Klovholt Siggerud" userId="41977762-9bf0-408d-9151-79aeb0aaf34b" providerId="ADAL" clId="{9957E5FB-99C7-784B-8B37-7E4DDD20C6C9}" dt="2022-11-02T11:16:31.674" v="3671" actId="108"/>
          <ac:spMkLst>
            <pc:docMk/>
            <pc:sldMk cId="2080226865" sldId="943"/>
            <ac:spMk id="27" creationId="{127D9497-BAC9-FA97-3F67-0B9A94EA4277}"/>
          </ac:spMkLst>
        </pc:spChg>
        <pc:grpChg chg="add mod">
          <ac:chgData name="Martine Klovholt Siggerud" userId="41977762-9bf0-408d-9151-79aeb0aaf34b" providerId="ADAL" clId="{9957E5FB-99C7-784B-8B37-7E4DDD20C6C9}" dt="2022-11-02T09:42:32.260" v="3428" actId="164"/>
          <ac:grpSpMkLst>
            <pc:docMk/>
            <pc:sldMk cId="2080226865" sldId="943"/>
            <ac:grpSpMk id="8" creationId="{B0A52F85-014A-7414-4561-5B23DCCB9A7B}"/>
          </ac:grpSpMkLst>
        </pc:grpChg>
        <pc:grpChg chg="add mod">
          <ac:chgData name="Martine Klovholt Siggerud" userId="41977762-9bf0-408d-9151-79aeb0aaf34b" providerId="ADAL" clId="{9957E5FB-99C7-784B-8B37-7E4DDD20C6C9}" dt="2022-11-03T08:42:02.397" v="5571" actId="1076"/>
          <ac:grpSpMkLst>
            <pc:docMk/>
            <pc:sldMk cId="2080226865" sldId="943"/>
            <ac:grpSpMk id="17" creationId="{175FC993-557C-332F-43D3-737B474A86FC}"/>
          </ac:grpSpMkLst>
        </pc:grpChg>
        <pc:cxnChg chg="add mod">
          <ac:chgData name="Martine Klovholt Siggerud" userId="41977762-9bf0-408d-9151-79aeb0aaf34b" providerId="ADAL" clId="{9957E5FB-99C7-784B-8B37-7E4DDD20C6C9}" dt="2022-11-03T08:42:21.547" v="5579" actId="14100"/>
          <ac:cxnSpMkLst>
            <pc:docMk/>
            <pc:sldMk cId="2080226865" sldId="943"/>
            <ac:cxnSpMk id="5" creationId="{7DEEB432-BDFE-9362-DEB6-0320E3651A8B}"/>
          </ac:cxnSpMkLst>
        </pc:cxnChg>
        <pc:cxnChg chg="add mod">
          <ac:chgData name="Martine Klovholt Siggerud" userId="41977762-9bf0-408d-9151-79aeb0aaf34b" providerId="ADAL" clId="{9957E5FB-99C7-784B-8B37-7E4DDD20C6C9}" dt="2022-11-03T08:42:20.138" v="5577" actId="14100"/>
          <ac:cxnSpMkLst>
            <pc:docMk/>
            <pc:sldMk cId="2080226865" sldId="943"/>
            <ac:cxnSpMk id="6" creationId="{FE446526-E812-F450-90EB-8E0334A53A0A}"/>
          </ac:cxnSpMkLst>
        </pc:cxnChg>
        <pc:cxnChg chg="add mod">
          <ac:chgData name="Martine Klovholt Siggerud" userId="41977762-9bf0-408d-9151-79aeb0aaf34b" providerId="ADAL" clId="{9957E5FB-99C7-784B-8B37-7E4DDD20C6C9}" dt="2022-11-03T08:42:27.002" v="5583" actId="1035"/>
          <ac:cxnSpMkLst>
            <pc:docMk/>
            <pc:sldMk cId="2080226865" sldId="943"/>
            <ac:cxnSpMk id="7" creationId="{E3B41EAC-8D3E-EFEB-25A6-2035C4E02ABF}"/>
          </ac:cxnSpMkLst>
        </pc:cxnChg>
      </pc:sldChg>
      <pc:sldChg chg="addSp delSp modSp add mod modAnim">
        <pc:chgData name="Martine Klovholt Siggerud" userId="41977762-9bf0-408d-9151-79aeb0aaf34b" providerId="ADAL" clId="{9957E5FB-99C7-784B-8B37-7E4DDD20C6C9}" dt="2022-11-03T08:44:25.507" v="5592" actId="14100"/>
        <pc:sldMkLst>
          <pc:docMk/>
          <pc:sldMk cId="2567457133" sldId="944"/>
        </pc:sldMkLst>
        <pc:spChg chg="mod">
          <ac:chgData name="Martine Klovholt Siggerud" userId="41977762-9bf0-408d-9151-79aeb0aaf34b" providerId="ADAL" clId="{9957E5FB-99C7-784B-8B37-7E4DDD20C6C9}" dt="2022-11-02T12:25:09.285" v="4494" actId="1076"/>
          <ac:spMkLst>
            <pc:docMk/>
            <pc:sldMk cId="2567457133" sldId="944"/>
            <ac:spMk id="2" creationId="{1E6DE3F5-880C-6F5E-0A26-B40140C4D03F}"/>
          </ac:spMkLst>
        </pc:spChg>
        <pc:spChg chg="add mod">
          <ac:chgData name="Martine Klovholt Siggerud" userId="41977762-9bf0-408d-9151-79aeb0aaf34b" providerId="ADAL" clId="{9957E5FB-99C7-784B-8B37-7E4DDD20C6C9}" dt="2022-11-02T11:31:22.253" v="4057" actId="1076"/>
          <ac:spMkLst>
            <pc:docMk/>
            <pc:sldMk cId="2567457133" sldId="944"/>
            <ac:spMk id="3" creationId="{8FD6761C-C78D-2615-A8AD-05B03F80C669}"/>
          </ac:spMkLst>
        </pc:spChg>
        <pc:spChg chg="add del mod">
          <ac:chgData name="Martine Klovholt Siggerud" userId="41977762-9bf0-408d-9151-79aeb0aaf34b" providerId="ADAL" clId="{9957E5FB-99C7-784B-8B37-7E4DDD20C6C9}" dt="2022-11-02T11:31:23.644" v="4059"/>
          <ac:spMkLst>
            <pc:docMk/>
            <pc:sldMk cId="2567457133" sldId="944"/>
            <ac:spMk id="6" creationId="{C3C4C7DD-0894-4FBA-E956-889FECBA5162}"/>
          </ac:spMkLst>
        </pc:spChg>
        <pc:spChg chg="add del mod">
          <ac:chgData name="Martine Klovholt Siggerud" userId="41977762-9bf0-408d-9151-79aeb0aaf34b" providerId="ADAL" clId="{9957E5FB-99C7-784B-8B37-7E4DDD20C6C9}" dt="2022-11-02T11:31:23.644" v="4059"/>
          <ac:spMkLst>
            <pc:docMk/>
            <pc:sldMk cId="2567457133" sldId="944"/>
            <ac:spMk id="7" creationId="{EB871F49-A3B2-4CD2-1130-71E104E02EAB}"/>
          </ac:spMkLst>
        </pc:spChg>
        <pc:spChg chg="add del mod">
          <ac:chgData name="Martine Klovholt Siggerud" userId="41977762-9bf0-408d-9151-79aeb0aaf34b" providerId="ADAL" clId="{9957E5FB-99C7-784B-8B37-7E4DDD20C6C9}" dt="2022-11-02T11:31:23.644" v="4059"/>
          <ac:spMkLst>
            <pc:docMk/>
            <pc:sldMk cId="2567457133" sldId="944"/>
            <ac:spMk id="8" creationId="{61626E3F-CA66-663C-66FE-771DE873D0DE}"/>
          </ac:spMkLst>
        </pc:spChg>
        <pc:spChg chg="add del mod">
          <ac:chgData name="Martine Klovholt Siggerud" userId="41977762-9bf0-408d-9151-79aeb0aaf34b" providerId="ADAL" clId="{9957E5FB-99C7-784B-8B37-7E4DDD20C6C9}" dt="2022-11-02T11:31:23.644" v="4059"/>
          <ac:spMkLst>
            <pc:docMk/>
            <pc:sldMk cId="2567457133" sldId="944"/>
            <ac:spMk id="9" creationId="{B749780A-81DA-E348-E30E-07A995C0A523}"/>
          </ac:spMkLst>
        </pc:spChg>
        <pc:spChg chg="add del mod">
          <ac:chgData name="Martine Klovholt Siggerud" userId="41977762-9bf0-408d-9151-79aeb0aaf34b" providerId="ADAL" clId="{9957E5FB-99C7-784B-8B37-7E4DDD20C6C9}" dt="2022-11-02T11:31:23.644" v="4059"/>
          <ac:spMkLst>
            <pc:docMk/>
            <pc:sldMk cId="2567457133" sldId="944"/>
            <ac:spMk id="10" creationId="{607BD9D5-515C-E9EE-2EEB-BF01F4DE1E30}"/>
          </ac:spMkLst>
        </pc:spChg>
        <pc:spChg chg="add del mod">
          <ac:chgData name="Martine Klovholt Siggerud" userId="41977762-9bf0-408d-9151-79aeb0aaf34b" providerId="ADAL" clId="{9957E5FB-99C7-784B-8B37-7E4DDD20C6C9}" dt="2022-11-02T11:31:23.644" v="4059"/>
          <ac:spMkLst>
            <pc:docMk/>
            <pc:sldMk cId="2567457133" sldId="944"/>
            <ac:spMk id="11" creationId="{06D95D2B-B568-3591-EEFF-0AA36B19B063}"/>
          </ac:spMkLst>
        </pc:spChg>
        <pc:spChg chg="add del mod">
          <ac:chgData name="Martine Klovholt Siggerud" userId="41977762-9bf0-408d-9151-79aeb0aaf34b" providerId="ADAL" clId="{9957E5FB-99C7-784B-8B37-7E4DDD20C6C9}" dt="2022-11-02T11:31:23.644" v="4059"/>
          <ac:spMkLst>
            <pc:docMk/>
            <pc:sldMk cId="2567457133" sldId="944"/>
            <ac:spMk id="12" creationId="{CC00BE1C-86AB-917E-473A-26C36D2A6E08}"/>
          </ac:spMkLst>
        </pc:spChg>
        <pc:spChg chg="add del mod">
          <ac:chgData name="Martine Klovholt Siggerud" userId="41977762-9bf0-408d-9151-79aeb0aaf34b" providerId="ADAL" clId="{9957E5FB-99C7-784B-8B37-7E4DDD20C6C9}" dt="2022-11-02T11:31:23.644" v="4059"/>
          <ac:spMkLst>
            <pc:docMk/>
            <pc:sldMk cId="2567457133" sldId="944"/>
            <ac:spMk id="13" creationId="{F0FD7729-1745-6EA6-B27B-BFC2D96A3371}"/>
          </ac:spMkLst>
        </pc:spChg>
        <pc:spChg chg="add del mod">
          <ac:chgData name="Martine Klovholt Siggerud" userId="41977762-9bf0-408d-9151-79aeb0aaf34b" providerId="ADAL" clId="{9957E5FB-99C7-784B-8B37-7E4DDD20C6C9}" dt="2022-11-02T11:31:23.644" v="4059"/>
          <ac:spMkLst>
            <pc:docMk/>
            <pc:sldMk cId="2567457133" sldId="944"/>
            <ac:spMk id="14" creationId="{81B1DDAE-4121-7997-7132-8DC53E647550}"/>
          </ac:spMkLst>
        </pc:spChg>
        <pc:spChg chg="add del mod">
          <ac:chgData name="Martine Klovholt Siggerud" userId="41977762-9bf0-408d-9151-79aeb0aaf34b" providerId="ADAL" clId="{9957E5FB-99C7-784B-8B37-7E4DDD20C6C9}" dt="2022-11-02T11:31:23.644" v="4059"/>
          <ac:spMkLst>
            <pc:docMk/>
            <pc:sldMk cId="2567457133" sldId="944"/>
            <ac:spMk id="15" creationId="{9655D4A5-E811-C102-4C33-F304E7A04446}"/>
          </ac:spMkLst>
        </pc:spChg>
        <pc:spChg chg="add del mod">
          <ac:chgData name="Martine Klovholt Siggerud" userId="41977762-9bf0-408d-9151-79aeb0aaf34b" providerId="ADAL" clId="{9957E5FB-99C7-784B-8B37-7E4DDD20C6C9}" dt="2022-11-02T11:31:23.644" v="4059"/>
          <ac:spMkLst>
            <pc:docMk/>
            <pc:sldMk cId="2567457133" sldId="944"/>
            <ac:spMk id="16" creationId="{58CAC406-A696-8592-882D-03FB4E1FAFD6}"/>
          </ac:spMkLst>
        </pc:spChg>
        <pc:spChg chg="add del mod">
          <ac:chgData name="Martine Klovholt Siggerud" userId="41977762-9bf0-408d-9151-79aeb0aaf34b" providerId="ADAL" clId="{9957E5FB-99C7-784B-8B37-7E4DDD20C6C9}" dt="2022-11-02T11:31:23.644" v="4059"/>
          <ac:spMkLst>
            <pc:docMk/>
            <pc:sldMk cId="2567457133" sldId="944"/>
            <ac:spMk id="17" creationId="{F645EF1C-BC02-4048-0AC3-C06E2BAB991B}"/>
          </ac:spMkLst>
        </pc:spChg>
        <pc:spChg chg="add mod">
          <ac:chgData name="Martine Klovholt Siggerud" userId="41977762-9bf0-408d-9151-79aeb0aaf34b" providerId="ADAL" clId="{9957E5FB-99C7-784B-8B37-7E4DDD20C6C9}" dt="2022-11-02T12:02:00.998" v="4470" actId="164"/>
          <ac:spMkLst>
            <pc:docMk/>
            <pc:sldMk cId="2567457133" sldId="944"/>
            <ac:spMk id="18" creationId="{BEC672B1-8EED-2BF3-CF8A-4659130FFA98}"/>
          </ac:spMkLst>
        </pc:spChg>
        <pc:spChg chg="add mod">
          <ac:chgData name="Martine Klovholt Siggerud" userId="41977762-9bf0-408d-9151-79aeb0aaf34b" providerId="ADAL" clId="{9957E5FB-99C7-784B-8B37-7E4DDD20C6C9}" dt="2022-11-02T12:02:00.998" v="4470" actId="164"/>
          <ac:spMkLst>
            <pc:docMk/>
            <pc:sldMk cId="2567457133" sldId="944"/>
            <ac:spMk id="19" creationId="{9AF9DA39-3601-E147-4FE1-EBD30A94291C}"/>
          </ac:spMkLst>
        </pc:spChg>
        <pc:spChg chg="add mod">
          <ac:chgData name="Martine Klovholt Siggerud" userId="41977762-9bf0-408d-9151-79aeb0aaf34b" providerId="ADAL" clId="{9957E5FB-99C7-784B-8B37-7E4DDD20C6C9}" dt="2022-11-02T12:02:00.998" v="4470" actId="164"/>
          <ac:spMkLst>
            <pc:docMk/>
            <pc:sldMk cId="2567457133" sldId="944"/>
            <ac:spMk id="20" creationId="{7AAE7743-D377-34C5-FE4B-99128E46E408}"/>
          </ac:spMkLst>
        </pc:spChg>
        <pc:spChg chg="add del mod">
          <ac:chgData name="Martine Klovholt Siggerud" userId="41977762-9bf0-408d-9151-79aeb0aaf34b" providerId="ADAL" clId="{9957E5FB-99C7-784B-8B37-7E4DDD20C6C9}" dt="2022-11-02T11:32:35.927" v="4120" actId="478"/>
          <ac:spMkLst>
            <pc:docMk/>
            <pc:sldMk cId="2567457133" sldId="944"/>
            <ac:spMk id="21" creationId="{D1F89E69-D202-EB8D-F0E7-B42869A443FE}"/>
          </ac:spMkLst>
        </pc:spChg>
        <pc:spChg chg="add del mod">
          <ac:chgData name="Martine Klovholt Siggerud" userId="41977762-9bf0-408d-9151-79aeb0aaf34b" providerId="ADAL" clId="{9957E5FB-99C7-784B-8B37-7E4DDD20C6C9}" dt="2022-11-02T11:32:35.927" v="4120" actId="478"/>
          <ac:spMkLst>
            <pc:docMk/>
            <pc:sldMk cId="2567457133" sldId="944"/>
            <ac:spMk id="22" creationId="{3A57E217-E20B-2F69-70A1-9A0923EE17B6}"/>
          </ac:spMkLst>
        </pc:spChg>
        <pc:spChg chg="add del mod">
          <ac:chgData name="Martine Klovholt Siggerud" userId="41977762-9bf0-408d-9151-79aeb0aaf34b" providerId="ADAL" clId="{9957E5FB-99C7-784B-8B37-7E4DDD20C6C9}" dt="2022-11-02T11:33:30.020" v="4149" actId="478"/>
          <ac:spMkLst>
            <pc:docMk/>
            <pc:sldMk cId="2567457133" sldId="944"/>
            <ac:spMk id="23" creationId="{B7837B2B-42DB-BB4F-5505-02943D1A61C4}"/>
          </ac:spMkLst>
        </pc:spChg>
        <pc:spChg chg="add del mod">
          <ac:chgData name="Martine Klovholt Siggerud" userId="41977762-9bf0-408d-9151-79aeb0aaf34b" providerId="ADAL" clId="{9957E5FB-99C7-784B-8B37-7E4DDD20C6C9}" dt="2022-11-02T11:33:30.020" v="4149" actId="478"/>
          <ac:spMkLst>
            <pc:docMk/>
            <pc:sldMk cId="2567457133" sldId="944"/>
            <ac:spMk id="24" creationId="{006CE1BA-2568-30DD-D802-695C94B88E21}"/>
          </ac:spMkLst>
        </pc:spChg>
        <pc:spChg chg="add del mod">
          <ac:chgData name="Martine Klovholt Siggerud" userId="41977762-9bf0-408d-9151-79aeb0aaf34b" providerId="ADAL" clId="{9957E5FB-99C7-784B-8B37-7E4DDD20C6C9}" dt="2022-11-02T11:33:30.020" v="4149" actId="478"/>
          <ac:spMkLst>
            <pc:docMk/>
            <pc:sldMk cId="2567457133" sldId="944"/>
            <ac:spMk id="25" creationId="{5ACFF835-2211-280E-B61F-89FBA90CFD65}"/>
          </ac:spMkLst>
        </pc:spChg>
        <pc:spChg chg="add del mod">
          <ac:chgData name="Martine Klovholt Siggerud" userId="41977762-9bf0-408d-9151-79aeb0aaf34b" providerId="ADAL" clId="{9957E5FB-99C7-784B-8B37-7E4DDD20C6C9}" dt="2022-11-02T11:33:30.020" v="4149" actId="478"/>
          <ac:spMkLst>
            <pc:docMk/>
            <pc:sldMk cId="2567457133" sldId="944"/>
            <ac:spMk id="26" creationId="{43D36873-4C08-D581-0375-7439E851F12B}"/>
          </ac:spMkLst>
        </pc:spChg>
        <pc:spChg chg="add del mod">
          <ac:chgData name="Martine Klovholt Siggerud" userId="41977762-9bf0-408d-9151-79aeb0aaf34b" providerId="ADAL" clId="{9957E5FB-99C7-784B-8B37-7E4DDD20C6C9}" dt="2022-11-02T11:33:25.086" v="4148" actId="478"/>
          <ac:spMkLst>
            <pc:docMk/>
            <pc:sldMk cId="2567457133" sldId="944"/>
            <ac:spMk id="27" creationId="{16299F84-6E3E-F4DA-185A-1CDC8FA0C0E7}"/>
          </ac:spMkLst>
        </pc:spChg>
        <pc:spChg chg="add del mod">
          <ac:chgData name="Martine Klovholt Siggerud" userId="41977762-9bf0-408d-9151-79aeb0aaf34b" providerId="ADAL" clId="{9957E5FB-99C7-784B-8B37-7E4DDD20C6C9}" dt="2022-11-02T11:33:25.086" v="4148" actId="478"/>
          <ac:spMkLst>
            <pc:docMk/>
            <pc:sldMk cId="2567457133" sldId="944"/>
            <ac:spMk id="28" creationId="{0C582E5D-40C4-46BB-B839-766582E0F4D9}"/>
          </ac:spMkLst>
        </pc:spChg>
        <pc:spChg chg="add mod">
          <ac:chgData name="Martine Klovholt Siggerud" userId="41977762-9bf0-408d-9151-79aeb0aaf34b" providerId="ADAL" clId="{9957E5FB-99C7-784B-8B37-7E4DDD20C6C9}" dt="2022-11-02T12:02:00.998" v="4470" actId="164"/>
          <ac:spMkLst>
            <pc:docMk/>
            <pc:sldMk cId="2567457133" sldId="944"/>
            <ac:spMk id="29" creationId="{B459A8DC-F766-2225-225E-95CED89C1B9E}"/>
          </ac:spMkLst>
        </pc:spChg>
        <pc:spChg chg="add mod">
          <ac:chgData name="Martine Klovholt Siggerud" userId="41977762-9bf0-408d-9151-79aeb0aaf34b" providerId="ADAL" clId="{9957E5FB-99C7-784B-8B37-7E4DDD20C6C9}" dt="2022-11-02T12:02:00.998" v="4470" actId="164"/>
          <ac:spMkLst>
            <pc:docMk/>
            <pc:sldMk cId="2567457133" sldId="944"/>
            <ac:spMk id="30" creationId="{33F9FAB7-22E3-256F-5103-FF24C8E07887}"/>
          </ac:spMkLst>
        </pc:spChg>
        <pc:spChg chg="add mod">
          <ac:chgData name="Martine Klovholt Siggerud" userId="41977762-9bf0-408d-9151-79aeb0aaf34b" providerId="ADAL" clId="{9957E5FB-99C7-784B-8B37-7E4DDD20C6C9}" dt="2022-11-02T12:04:45.131" v="4491" actId="1037"/>
          <ac:spMkLst>
            <pc:docMk/>
            <pc:sldMk cId="2567457133" sldId="944"/>
            <ac:spMk id="31" creationId="{472FFE31-D368-5E5D-AA05-660672CED5D9}"/>
          </ac:spMkLst>
        </pc:spChg>
        <pc:spChg chg="add mod">
          <ac:chgData name="Martine Klovholt Siggerud" userId="41977762-9bf0-408d-9151-79aeb0aaf34b" providerId="ADAL" clId="{9957E5FB-99C7-784B-8B37-7E4DDD20C6C9}" dt="2022-11-02T12:02:00.998" v="4470" actId="164"/>
          <ac:spMkLst>
            <pc:docMk/>
            <pc:sldMk cId="2567457133" sldId="944"/>
            <ac:spMk id="32" creationId="{048B30C9-F30E-CEED-0090-BF97B9933B65}"/>
          </ac:spMkLst>
        </pc:spChg>
        <pc:spChg chg="add mod">
          <ac:chgData name="Martine Klovholt Siggerud" userId="41977762-9bf0-408d-9151-79aeb0aaf34b" providerId="ADAL" clId="{9957E5FB-99C7-784B-8B37-7E4DDD20C6C9}" dt="2022-11-02T12:02:00.998" v="4470" actId="164"/>
          <ac:spMkLst>
            <pc:docMk/>
            <pc:sldMk cId="2567457133" sldId="944"/>
            <ac:spMk id="33" creationId="{0655AE9A-73F6-4A4C-3ADF-72F5467072B2}"/>
          </ac:spMkLst>
        </pc:spChg>
        <pc:spChg chg="add mod">
          <ac:chgData name="Martine Klovholt Siggerud" userId="41977762-9bf0-408d-9151-79aeb0aaf34b" providerId="ADAL" clId="{9957E5FB-99C7-784B-8B37-7E4DDD20C6C9}" dt="2022-11-02T12:02:00.998" v="4470" actId="164"/>
          <ac:spMkLst>
            <pc:docMk/>
            <pc:sldMk cId="2567457133" sldId="944"/>
            <ac:spMk id="34" creationId="{301B1737-99D3-918E-ABDA-FD92B3C676A1}"/>
          </ac:spMkLst>
        </pc:spChg>
        <pc:spChg chg="add del mod">
          <ac:chgData name="Martine Klovholt Siggerud" userId="41977762-9bf0-408d-9151-79aeb0aaf34b" providerId="ADAL" clId="{9957E5FB-99C7-784B-8B37-7E4DDD20C6C9}" dt="2022-11-02T11:36:34.670" v="4222" actId="478"/>
          <ac:spMkLst>
            <pc:docMk/>
            <pc:sldMk cId="2567457133" sldId="944"/>
            <ac:spMk id="44" creationId="{F32DB31F-66DA-D101-430F-1A8D864DAE5B}"/>
          </ac:spMkLst>
        </pc:spChg>
        <pc:spChg chg="add mod">
          <ac:chgData name="Martine Klovholt Siggerud" userId="41977762-9bf0-408d-9151-79aeb0aaf34b" providerId="ADAL" clId="{9957E5FB-99C7-784B-8B37-7E4DDD20C6C9}" dt="2022-11-02T12:02:00.998" v="4470" actId="164"/>
          <ac:spMkLst>
            <pc:docMk/>
            <pc:sldMk cId="2567457133" sldId="944"/>
            <ac:spMk id="45" creationId="{72B90A43-2AAE-CA63-9FD7-19E74CEDC6F5}"/>
          </ac:spMkLst>
        </pc:spChg>
        <pc:spChg chg="add mod">
          <ac:chgData name="Martine Klovholt Siggerud" userId="41977762-9bf0-408d-9151-79aeb0aaf34b" providerId="ADAL" clId="{9957E5FB-99C7-784B-8B37-7E4DDD20C6C9}" dt="2022-11-02T12:02:00.998" v="4470" actId="164"/>
          <ac:spMkLst>
            <pc:docMk/>
            <pc:sldMk cId="2567457133" sldId="944"/>
            <ac:spMk id="46" creationId="{25C5AE20-9461-D9B1-B51A-E25290324366}"/>
          </ac:spMkLst>
        </pc:spChg>
        <pc:spChg chg="add del mod">
          <ac:chgData name="Martine Klovholt Siggerud" userId="41977762-9bf0-408d-9151-79aeb0aaf34b" providerId="ADAL" clId="{9957E5FB-99C7-784B-8B37-7E4DDD20C6C9}" dt="2022-11-02T12:02:00.998" v="4470" actId="164"/>
          <ac:spMkLst>
            <pc:docMk/>
            <pc:sldMk cId="2567457133" sldId="944"/>
            <ac:spMk id="47" creationId="{2B43CFE6-31B5-D628-124B-FD4F1FA604EF}"/>
          </ac:spMkLst>
        </pc:spChg>
        <pc:spChg chg="add mod">
          <ac:chgData name="Martine Klovholt Siggerud" userId="41977762-9bf0-408d-9151-79aeb0aaf34b" providerId="ADAL" clId="{9957E5FB-99C7-784B-8B37-7E4DDD20C6C9}" dt="2022-11-03T08:44:13.659" v="5590" actId="20577"/>
          <ac:spMkLst>
            <pc:docMk/>
            <pc:sldMk cId="2567457133" sldId="944"/>
            <ac:spMk id="48" creationId="{317BD35F-0BBC-2180-A0D2-E0E8C611FF77}"/>
          </ac:spMkLst>
        </pc:spChg>
        <pc:spChg chg="add del mod">
          <ac:chgData name="Martine Klovholt Siggerud" userId="41977762-9bf0-408d-9151-79aeb0aaf34b" providerId="ADAL" clId="{9957E5FB-99C7-784B-8B37-7E4DDD20C6C9}" dt="2022-11-03T08:44:19.399" v="5591" actId="478"/>
          <ac:spMkLst>
            <pc:docMk/>
            <pc:sldMk cId="2567457133" sldId="944"/>
            <ac:spMk id="50" creationId="{F0846D61-4EAF-B738-D635-E1813EB6ACBA}"/>
          </ac:spMkLst>
        </pc:spChg>
        <pc:spChg chg="add mod">
          <ac:chgData name="Martine Klovholt Siggerud" userId="41977762-9bf0-408d-9151-79aeb0aaf34b" providerId="ADAL" clId="{9957E5FB-99C7-784B-8B37-7E4DDD20C6C9}" dt="2022-11-03T08:44:25.507" v="5592" actId="14100"/>
          <ac:spMkLst>
            <pc:docMk/>
            <pc:sldMk cId="2567457133" sldId="944"/>
            <ac:spMk id="51" creationId="{AB3D9736-941E-010B-EB9F-ABF3C3D3F9EA}"/>
          </ac:spMkLst>
        </pc:spChg>
        <pc:grpChg chg="add mod">
          <ac:chgData name="Martine Klovholt Siggerud" userId="41977762-9bf0-408d-9151-79aeb0aaf34b" providerId="ADAL" clId="{9957E5FB-99C7-784B-8B37-7E4DDD20C6C9}" dt="2022-11-02T12:02:31.784" v="4489" actId="1076"/>
          <ac:grpSpMkLst>
            <pc:docMk/>
            <pc:sldMk cId="2567457133" sldId="944"/>
            <ac:grpSpMk id="49" creationId="{45FE02FC-42E0-E99C-229B-F04B5AD4C1DD}"/>
          </ac:grpSpMkLst>
        </pc:grpChg>
        <pc:graphicFrameChg chg="add mod modGraphic">
          <ac:chgData name="Martine Klovholt Siggerud" userId="41977762-9bf0-408d-9151-79aeb0aaf34b" providerId="ADAL" clId="{9957E5FB-99C7-784B-8B37-7E4DDD20C6C9}" dt="2022-11-02T12:06:42.589" v="4492" actId="1076"/>
          <ac:graphicFrameMkLst>
            <pc:docMk/>
            <pc:sldMk cId="2567457133" sldId="944"/>
            <ac:graphicFrameMk id="4" creationId="{4E39DA94-F280-6B56-E26A-0DB3E61FA79A}"/>
          </ac:graphicFrameMkLst>
        </pc:graphicFrameChg>
        <pc:graphicFrameChg chg="add mod modGraphic">
          <ac:chgData name="Martine Klovholt Siggerud" userId="41977762-9bf0-408d-9151-79aeb0aaf34b" providerId="ADAL" clId="{9957E5FB-99C7-784B-8B37-7E4DDD20C6C9}" dt="2022-11-02T12:00:08.813" v="4469" actId="573"/>
          <ac:graphicFrameMkLst>
            <pc:docMk/>
            <pc:sldMk cId="2567457133" sldId="944"/>
            <ac:graphicFrameMk id="5" creationId="{7C4EE98D-CDDE-2B7C-9F29-82E003AF7D2E}"/>
          </ac:graphicFrameMkLst>
        </pc:graphicFrameChg>
        <pc:cxnChg chg="add del mod">
          <ac:chgData name="Martine Klovholt Siggerud" userId="41977762-9bf0-408d-9151-79aeb0aaf34b" providerId="ADAL" clId="{9957E5FB-99C7-784B-8B37-7E4DDD20C6C9}" dt="2022-11-02T11:34:35.324" v="4190" actId="11529"/>
          <ac:cxnSpMkLst>
            <pc:docMk/>
            <pc:sldMk cId="2567457133" sldId="944"/>
            <ac:cxnSpMk id="36" creationId="{FF0861F1-3029-784E-5A34-7A24A3EFFF52}"/>
          </ac:cxnSpMkLst>
        </pc:cxnChg>
        <pc:cxnChg chg="add mod">
          <ac:chgData name="Martine Klovholt Siggerud" userId="41977762-9bf0-408d-9151-79aeb0aaf34b" providerId="ADAL" clId="{9957E5FB-99C7-784B-8B37-7E4DDD20C6C9}" dt="2022-11-02T12:02:00.998" v="4470" actId="164"/>
          <ac:cxnSpMkLst>
            <pc:docMk/>
            <pc:sldMk cId="2567457133" sldId="944"/>
            <ac:cxnSpMk id="38" creationId="{21346C3B-963E-2C74-3079-AB16B59AD73D}"/>
          </ac:cxnSpMkLst>
        </pc:cxnChg>
        <pc:cxnChg chg="add mod">
          <ac:chgData name="Martine Klovholt Siggerud" userId="41977762-9bf0-408d-9151-79aeb0aaf34b" providerId="ADAL" clId="{9957E5FB-99C7-784B-8B37-7E4DDD20C6C9}" dt="2022-11-02T12:02:00.998" v="4470" actId="164"/>
          <ac:cxnSpMkLst>
            <pc:docMk/>
            <pc:sldMk cId="2567457133" sldId="944"/>
            <ac:cxnSpMk id="39" creationId="{3B404FA5-5ED7-6EE1-EC91-5B3426C27620}"/>
          </ac:cxnSpMkLst>
        </pc:cxnChg>
        <pc:cxnChg chg="add mod">
          <ac:chgData name="Martine Klovholt Siggerud" userId="41977762-9bf0-408d-9151-79aeb0aaf34b" providerId="ADAL" clId="{9957E5FB-99C7-784B-8B37-7E4DDD20C6C9}" dt="2022-11-02T12:02:00.998" v="4470" actId="164"/>
          <ac:cxnSpMkLst>
            <pc:docMk/>
            <pc:sldMk cId="2567457133" sldId="944"/>
            <ac:cxnSpMk id="41" creationId="{0AB64A58-2339-FA19-A0F5-CD3D62492172}"/>
          </ac:cxnSpMkLst>
        </pc:cxnChg>
        <pc:cxnChg chg="add mod">
          <ac:chgData name="Martine Klovholt Siggerud" userId="41977762-9bf0-408d-9151-79aeb0aaf34b" providerId="ADAL" clId="{9957E5FB-99C7-784B-8B37-7E4DDD20C6C9}" dt="2022-11-02T12:02:00.998" v="4470" actId="164"/>
          <ac:cxnSpMkLst>
            <pc:docMk/>
            <pc:sldMk cId="2567457133" sldId="944"/>
            <ac:cxnSpMk id="43" creationId="{97BEB7AC-4A82-2959-40A9-A554ACF19564}"/>
          </ac:cxnSpMkLst>
        </pc:cxnChg>
      </pc:sldChg>
      <pc:sldChg chg="addSp modSp add mod ord">
        <pc:chgData name="Martine Klovholt Siggerud" userId="41977762-9bf0-408d-9151-79aeb0aaf34b" providerId="ADAL" clId="{9957E5FB-99C7-784B-8B37-7E4DDD20C6C9}" dt="2022-11-03T10:00:13.675" v="6351" actId="14100"/>
        <pc:sldMkLst>
          <pc:docMk/>
          <pc:sldMk cId="232090786" sldId="945"/>
        </pc:sldMkLst>
        <pc:spChg chg="mod">
          <ac:chgData name="Martine Klovholt Siggerud" userId="41977762-9bf0-408d-9151-79aeb0aaf34b" providerId="ADAL" clId="{9957E5FB-99C7-784B-8B37-7E4DDD20C6C9}" dt="2022-11-01T14:21:59.843" v="1582" actId="20577"/>
          <ac:spMkLst>
            <pc:docMk/>
            <pc:sldMk cId="232090786" sldId="945"/>
            <ac:spMk id="2" creationId="{1E6DE3F5-880C-6F5E-0A26-B40140C4D03F}"/>
          </ac:spMkLst>
        </pc:spChg>
        <pc:spChg chg="add mod">
          <ac:chgData name="Martine Klovholt Siggerud" userId="41977762-9bf0-408d-9151-79aeb0aaf34b" providerId="ADAL" clId="{9957E5FB-99C7-784B-8B37-7E4DDD20C6C9}" dt="2022-11-01T14:30:42.613" v="1897" actId="20577"/>
          <ac:spMkLst>
            <pc:docMk/>
            <pc:sldMk cId="232090786" sldId="945"/>
            <ac:spMk id="3" creationId="{8E4022EA-C06E-F699-18DB-A4E59550EA99}"/>
          </ac:spMkLst>
        </pc:spChg>
        <pc:spChg chg="add mod">
          <ac:chgData name="Martine Klovholt Siggerud" userId="41977762-9bf0-408d-9151-79aeb0aaf34b" providerId="ADAL" clId="{9957E5FB-99C7-784B-8B37-7E4DDD20C6C9}" dt="2022-11-03T09:35:02.442" v="5900" actId="1076"/>
          <ac:spMkLst>
            <pc:docMk/>
            <pc:sldMk cId="232090786" sldId="945"/>
            <ac:spMk id="5" creationId="{4BABC9BB-3AC7-D3CB-C172-C15CA10C721E}"/>
          </ac:spMkLst>
        </pc:spChg>
        <pc:spChg chg="add mod">
          <ac:chgData name="Martine Klovholt Siggerud" userId="41977762-9bf0-408d-9151-79aeb0aaf34b" providerId="ADAL" clId="{9957E5FB-99C7-784B-8B37-7E4DDD20C6C9}" dt="2022-11-03T09:35:02.442" v="5900" actId="1076"/>
          <ac:spMkLst>
            <pc:docMk/>
            <pc:sldMk cId="232090786" sldId="945"/>
            <ac:spMk id="6" creationId="{DB786E8B-5147-2C2D-F758-F6ECF7A3D316}"/>
          </ac:spMkLst>
        </pc:spChg>
        <pc:spChg chg="add mod">
          <ac:chgData name="Martine Klovholt Siggerud" userId="41977762-9bf0-408d-9151-79aeb0aaf34b" providerId="ADAL" clId="{9957E5FB-99C7-784B-8B37-7E4DDD20C6C9}" dt="2022-11-03T09:33:55.593" v="5881" actId="1076"/>
          <ac:spMkLst>
            <pc:docMk/>
            <pc:sldMk cId="232090786" sldId="945"/>
            <ac:spMk id="7" creationId="{C59C6D20-C3FE-FA24-F056-CB0B8F97616F}"/>
          </ac:spMkLst>
        </pc:spChg>
        <pc:spChg chg="add mod">
          <ac:chgData name="Martine Klovholt Siggerud" userId="41977762-9bf0-408d-9151-79aeb0aaf34b" providerId="ADAL" clId="{9957E5FB-99C7-784B-8B37-7E4DDD20C6C9}" dt="2022-11-03T09:33:55.593" v="5881" actId="1076"/>
          <ac:spMkLst>
            <pc:docMk/>
            <pc:sldMk cId="232090786" sldId="945"/>
            <ac:spMk id="8" creationId="{2586CD11-A282-C7F6-0E21-29D90B950B20}"/>
          </ac:spMkLst>
        </pc:spChg>
        <pc:spChg chg="mod">
          <ac:chgData name="Martine Klovholt Siggerud" userId="41977762-9bf0-408d-9151-79aeb0aaf34b" providerId="ADAL" clId="{9957E5FB-99C7-784B-8B37-7E4DDD20C6C9}" dt="2022-11-03T09:36:29.813" v="5956" actId="14100"/>
          <ac:spMkLst>
            <pc:docMk/>
            <pc:sldMk cId="232090786" sldId="945"/>
            <ac:spMk id="12" creationId="{A81C7A32-14E3-7225-7CB3-F778A0F6404E}"/>
          </ac:spMkLst>
        </pc:spChg>
        <pc:spChg chg="mod">
          <ac:chgData name="Martine Klovholt Siggerud" userId="41977762-9bf0-408d-9151-79aeb0aaf34b" providerId="ADAL" clId="{9957E5FB-99C7-784B-8B37-7E4DDD20C6C9}" dt="2022-11-03T09:36:29.813" v="5956" actId="14100"/>
          <ac:spMkLst>
            <pc:docMk/>
            <pc:sldMk cId="232090786" sldId="945"/>
            <ac:spMk id="13" creationId="{62094AF9-BA78-4D0E-E5AB-7271B1830557}"/>
          </ac:spMkLst>
        </pc:spChg>
        <pc:spChg chg="mod">
          <ac:chgData name="Martine Klovholt Siggerud" userId="41977762-9bf0-408d-9151-79aeb0aaf34b" providerId="ADAL" clId="{9957E5FB-99C7-784B-8B37-7E4DDD20C6C9}" dt="2022-11-03T09:39:07.356" v="6099" actId="14100"/>
          <ac:spMkLst>
            <pc:docMk/>
            <pc:sldMk cId="232090786" sldId="945"/>
            <ac:spMk id="15" creationId="{BA8091FA-B245-54BC-8ABE-81B248BFFEE7}"/>
          </ac:spMkLst>
        </pc:spChg>
        <pc:spChg chg="mod">
          <ac:chgData name="Martine Klovholt Siggerud" userId="41977762-9bf0-408d-9151-79aeb0aaf34b" providerId="ADAL" clId="{9957E5FB-99C7-784B-8B37-7E4DDD20C6C9}" dt="2022-11-03T09:38:04.446" v="6063" actId="1036"/>
          <ac:spMkLst>
            <pc:docMk/>
            <pc:sldMk cId="232090786" sldId="945"/>
            <ac:spMk id="16" creationId="{9812829A-8EB2-6060-746E-CD892A1927DE}"/>
          </ac:spMkLst>
        </pc:spChg>
        <pc:spChg chg="mod">
          <ac:chgData name="Martine Klovholt Siggerud" userId="41977762-9bf0-408d-9151-79aeb0aaf34b" providerId="ADAL" clId="{9957E5FB-99C7-784B-8B37-7E4DDD20C6C9}" dt="2022-11-03T09:39:33.044" v="6104" actId="1037"/>
          <ac:spMkLst>
            <pc:docMk/>
            <pc:sldMk cId="232090786" sldId="945"/>
            <ac:spMk id="18" creationId="{4EED427E-4A70-D9F2-4D70-0DA21B43F464}"/>
          </ac:spMkLst>
        </pc:spChg>
        <pc:spChg chg="mod">
          <ac:chgData name="Martine Klovholt Siggerud" userId="41977762-9bf0-408d-9151-79aeb0aaf34b" providerId="ADAL" clId="{9957E5FB-99C7-784B-8B37-7E4DDD20C6C9}" dt="2022-11-03T09:39:33.044" v="6104" actId="1037"/>
          <ac:spMkLst>
            <pc:docMk/>
            <pc:sldMk cId="232090786" sldId="945"/>
            <ac:spMk id="19" creationId="{0E7E04ED-6342-D922-2DF7-59BAC58EC780}"/>
          </ac:spMkLst>
        </pc:spChg>
        <pc:spChg chg="mod">
          <ac:chgData name="Martine Klovholt Siggerud" userId="41977762-9bf0-408d-9151-79aeb0aaf34b" providerId="ADAL" clId="{9957E5FB-99C7-784B-8B37-7E4DDD20C6C9}" dt="2022-11-03T09:40:28.432" v="6228" actId="14100"/>
          <ac:spMkLst>
            <pc:docMk/>
            <pc:sldMk cId="232090786" sldId="945"/>
            <ac:spMk id="21" creationId="{3B3E1378-64D0-8D50-F984-838CFEAF02FE}"/>
          </ac:spMkLst>
        </pc:spChg>
        <pc:spChg chg="mod">
          <ac:chgData name="Martine Klovholt Siggerud" userId="41977762-9bf0-408d-9151-79aeb0aaf34b" providerId="ADAL" clId="{9957E5FB-99C7-784B-8B37-7E4DDD20C6C9}" dt="2022-11-03T09:40:19.924" v="6227" actId="20577"/>
          <ac:spMkLst>
            <pc:docMk/>
            <pc:sldMk cId="232090786" sldId="945"/>
            <ac:spMk id="22" creationId="{5E7FF188-6433-61AF-D951-63CD50F8EF14}"/>
          </ac:spMkLst>
        </pc:spChg>
        <pc:spChg chg="mod">
          <ac:chgData name="Martine Klovholt Siggerud" userId="41977762-9bf0-408d-9151-79aeb0aaf34b" providerId="ADAL" clId="{9957E5FB-99C7-784B-8B37-7E4DDD20C6C9}" dt="2022-11-03T09:42:02.730" v="6318" actId="571"/>
          <ac:spMkLst>
            <pc:docMk/>
            <pc:sldMk cId="232090786" sldId="945"/>
            <ac:spMk id="24" creationId="{EE50C7CB-0D81-FE3B-F03A-93AD941C3DFD}"/>
          </ac:spMkLst>
        </pc:spChg>
        <pc:spChg chg="mod">
          <ac:chgData name="Martine Klovholt Siggerud" userId="41977762-9bf0-408d-9151-79aeb0aaf34b" providerId="ADAL" clId="{9957E5FB-99C7-784B-8B37-7E4DDD20C6C9}" dt="2022-11-03T09:42:02.730" v="6318" actId="571"/>
          <ac:spMkLst>
            <pc:docMk/>
            <pc:sldMk cId="232090786" sldId="945"/>
            <ac:spMk id="25" creationId="{31A275ED-3010-E8A9-9C54-9DEA6C80BCF1}"/>
          </ac:spMkLst>
        </pc:spChg>
        <pc:spChg chg="add mod">
          <ac:chgData name="Martine Klovholt Siggerud" userId="41977762-9bf0-408d-9151-79aeb0aaf34b" providerId="ADAL" clId="{9957E5FB-99C7-784B-8B37-7E4DDD20C6C9}" dt="2022-11-03T09:42:02.730" v="6318" actId="571"/>
          <ac:spMkLst>
            <pc:docMk/>
            <pc:sldMk cId="232090786" sldId="945"/>
            <ac:spMk id="26" creationId="{1C2BB311-76E9-39A5-7A1A-71B0923AA227}"/>
          </ac:spMkLst>
        </pc:spChg>
        <pc:spChg chg="add mod">
          <ac:chgData name="Martine Klovholt Siggerud" userId="41977762-9bf0-408d-9151-79aeb0aaf34b" providerId="ADAL" clId="{9957E5FB-99C7-784B-8B37-7E4DDD20C6C9}" dt="2022-11-03T09:42:05.161" v="6321" actId="20577"/>
          <ac:spMkLst>
            <pc:docMk/>
            <pc:sldMk cId="232090786" sldId="945"/>
            <ac:spMk id="27" creationId="{F682F8B1-9B87-B07E-27D8-1A6D19993D1A}"/>
          </ac:spMkLst>
        </pc:spChg>
        <pc:spChg chg="add mod">
          <ac:chgData name="Martine Klovholt Siggerud" userId="41977762-9bf0-408d-9151-79aeb0aaf34b" providerId="ADAL" clId="{9957E5FB-99C7-784B-8B37-7E4DDD20C6C9}" dt="2022-11-03T09:42:53.697" v="6329" actId="1076"/>
          <ac:spMkLst>
            <pc:docMk/>
            <pc:sldMk cId="232090786" sldId="945"/>
            <ac:spMk id="28" creationId="{B2964CCB-69DD-C7CE-737A-FB01663F69A4}"/>
          </ac:spMkLst>
        </pc:spChg>
        <pc:spChg chg="add mod">
          <ac:chgData name="Martine Klovholt Siggerud" userId="41977762-9bf0-408d-9151-79aeb0aaf34b" providerId="ADAL" clId="{9957E5FB-99C7-784B-8B37-7E4DDD20C6C9}" dt="2022-11-03T09:42:53.697" v="6329" actId="1076"/>
          <ac:spMkLst>
            <pc:docMk/>
            <pc:sldMk cId="232090786" sldId="945"/>
            <ac:spMk id="29" creationId="{59A1FF21-8CA6-E339-B1E8-2DA7600CDD4C}"/>
          </ac:spMkLst>
        </pc:spChg>
        <pc:spChg chg="add mod">
          <ac:chgData name="Martine Klovholt Siggerud" userId="41977762-9bf0-408d-9151-79aeb0aaf34b" providerId="ADAL" clId="{9957E5FB-99C7-784B-8B37-7E4DDD20C6C9}" dt="2022-11-03T09:42:53.697" v="6329" actId="1076"/>
          <ac:spMkLst>
            <pc:docMk/>
            <pc:sldMk cId="232090786" sldId="945"/>
            <ac:spMk id="30" creationId="{98C305DD-ADD5-9184-4BBC-B20047B64A66}"/>
          </ac:spMkLst>
        </pc:spChg>
        <pc:spChg chg="add mod">
          <ac:chgData name="Martine Klovholt Siggerud" userId="41977762-9bf0-408d-9151-79aeb0aaf34b" providerId="ADAL" clId="{9957E5FB-99C7-784B-8B37-7E4DDD20C6C9}" dt="2022-11-03T09:42:53.697" v="6329" actId="1076"/>
          <ac:spMkLst>
            <pc:docMk/>
            <pc:sldMk cId="232090786" sldId="945"/>
            <ac:spMk id="31" creationId="{64BA958B-E3EB-8870-EF4C-A49089F91FC7}"/>
          </ac:spMkLst>
        </pc:spChg>
        <pc:spChg chg="add mod">
          <ac:chgData name="Martine Klovholt Siggerud" userId="41977762-9bf0-408d-9151-79aeb0aaf34b" providerId="ADAL" clId="{9957E5FB-99C7-784B-8B37-7E4DDD20C6C9}" dt="2022-11-03T09:42:53.697" v="6329" actId="1076"/>
          <ac:spMkLst>
            <pc:docMk/>
            <pc:sldMk cId="232090786" sldId="945"/>
            <ac:spMk id="32" creationId="{95F88F57-DA41-F0E6-B333-EDCADB23159D}"/>
          </ac:spMkLst>
        </pc:spChg>
        <pc:spChg chg="add mod">
          <ac:chgData name="Martine Klovholt Siggerud" userId="41977762-9bf0-408d-9151-79aeb0aaf34b" providerId="ADAL" clId="{9957E5FB-99C7-784B-8B37-7E4DDD20C6C9}" dt="2022-11-03T09:42:53.697" v="6329" actId="1076"/>
          <ac:spMkLst>
            <pc:docMk/>
            <pc:sldMk cId="232090786" sldId="945"/>
            <ac:spMk id="33" creationId="{41D49145-40E1-856F-8716-C8E33AF97B7D}"/>
          </ac:spMkLst>
        </pc:spChg>
        <pc:spChg chg="add mod">
          <ac:chgData name="Martine Klovholt Siggerud" userId="41977762-9bf0-408d-9151-79aeb0aaf34b" providerId="ADAL" clId="{9957E5FB-99C7-784B-8B37-7E4DDD20C6C9}" dt="2022-11-03T09:42:53.697" v="6329" actId="1076"/>
          <ac:spMkLst>
            <pc:docMk/>
            <pc:sldMk cId="232090786" sldId="945"/>
            <ac:spMk id="34" creationId="{5EF650A7-596B-B41A-8267-706C586BF473}"/>
          </ac:spMkLst>
        </pc:spChg>
        <pc:spChg chg="add mod">
          <ac:chgData name="Martine Klovholt Siggerud" userId="41977762-9bf0-408d-9151-79aeb0aaf34b" providerId="ADAL" clId="{9957E5FB-99C7-784B-8B37-7E4DDD20C6C9}" dt="2022-11-03T09:42:53.697" v="6329" actId="1076"/>
          <ac:spMkLst>
            <pc:docMk/>
            <pc:sldMk cId="232090786" sldId="945"/>
            <ac:spMk id="35" creationId="{B9BE31D2-C8E4-B5F8-9209-1E9B7B07A1DF}"/>
          </ac:spMkLst>
        </pc:spChg>
        <pc:spChg chg="add mod">
          <ac:chgData name="Martine Klovholt Siggerud" userId="41977762-9bf0-408d-9151-79aeb0aaf34b" providerId="ADAL" clId="{9957E5FB-99C7-784B-8B37-7E4DDD20C6C9}" dt="2022-11-03T09:42:53.697" v="6329" actId="1076"/>
          <ac:spMkLst>
            <pc:docMk/>
            <pc:sldMk cId="232090786" sldId="945"/>
            <ac:spMk id="36" creationId="{6E50622C-7888-8D91-7095-2A1DE8782CEF}"/>
          </ac:spMkLst>
        </pc:spChg>
        <pc:spChg chg="add mod">
          <ac:chgData name="Martine Klovholt Siggerud" userId="41977762-9bf0-408d-9151-79aeb0aaf34b" providerId="ADAL" clId="{9957E5FB-99C7-784B-8B37-7E4DDD20C6C9}" dt="2022-11-03T09:42:53.697" v="6329" actId="1076"/>
          <ac:spMkLst>
            <pc:docMk/>
            <pc:sldMk cId="232090786" sldId="945"/>
            <ac:spMk id="37" creationId="{83AF3D22-0885-FB93-4966-65547AF3E96B}"/>
          </ac:spMkLst>
        </pc:spChg>
        <pc:spChg chg="add mod">
          <ac:chgData name="Martine Klovholt Siggerud" userId="41977762-9bf0-408d-9151-79aeb0aaf34b" providerId="ADAL" clId="{9957E5FB-99C7-784B-8B37-7E4DDD20C6C9}" dt="2022-11-03T09:42:53.697" v="6329" actId="1076"/>
          <ac:spMkLst>
            <pc:docMk/>
            <pc:sldMk cId="232090786" sldId="945"/>
            <ac:spMk id="38" creationId="{9D5E8977-F5D6-E81A-2AF5-3A8D166B293D}"/>
          </ac:spMkLst>
        </pc:spChg>
        <pc:spChg chg="add mod">
          <ac:chgData name="Martine Klovholt Siggerud" userId="41977762-9bf0-408d-9151-79aeb0aaf34b" providerId="ADAL" clId="{9957E5FB-99C7-784B-8B37-7E4DDD20C6C9}" dt="2022-11-03T09:42:53.697" v="6329" actId="1076"/>
          <ac:spMkLst>
            <pc:docMk/>
            <pc:sldMk cId="232090786" sldId="945"/>
            <ac:spMk id="39" creationId="{D3CB1659-19EE-957D-0693-24A7E5838B11}"/>
          </ac:spMkLst>
        </pc:spChg>
        <pc:spChg chg="add mod">
          <ac:chgData name="Martine Klovholt Siggerud" userId="41977762-9bf0-408d-9151-79aeb0aaf34b" providerId="ADAL" clId="{9957E5FB-99C7-784B-8B37-7E4DDD20C6C9}" dt="2022-11-03T09:42:53.697" v="6329" actId="1076"/>
          <ac:spMkLst>
            <pc:docMk/>
            <pc:sldMk cId="232090786" sldId="945"/>
            <ac:spMk id="40" creationId="{73A93948-CC5F-B43C-72BB-B1CB64AC4AE3}"/>
          </ac:spMkLst>
        </pc:spChg>
        <pc:spChg chg="add mod">
          <ac:chgData name="Martine Klovholt Siggerud" userId="41977762-9bf0-408d-9151-79aeb0aaf34b" providerId="ADAL" clId="{9957E5FB-99C7-784B-8B37-7E4DDD20C6C9}" dt="2022-11-03T10:00:13.675" v="6351" actId="14100"/>
          <ac:spMkLst>
            <pc:docMk/>
            <pc:sldMk cId="232090786" sldId="945"/>
            <ac:spMk id="42" creationId="{D8259DD0-9E98-F7CF-52A5-C6AB97E38872}"/>
          </ac:spMkLst>
        </pc:spChg>
        <pc:grpChg chg="add mod">
          <ac:chgData name="Martine Klovholt Siggerud" userId="41977762-9bf0-408d-9151-79aeb0aaf34b" providerId="ADAL" clId="{9957E5FB-99C7-784B-8B37-7E4DDD20C6C9}" dt="2022-11-03T09:33:55.593" v="5881" actId="1076"/>
          <ac:grpSpMkLst>
            <pc:docMk/>
            <pc:sldMk cId="232090786" sldId="945"/>
            <ac:grpSpMk id="9" creationId="{F40BC6FE-2BA9-4480-8F85-8E2C3124F6FE}"/>
          </ac:grpSpMkLst>
        </pc:grpChg>
        <pc:grpChg chg="add mod">
          <ac:chgData name="Martine Klovholt Siggerud" userId="41977762-9bf0-408d-9151-79aeb0aaf34b" providerId="ADAL" clId="{9957E5FB-99C7-784B-8B37-7E4DDD20C6C9}" dt="2022-11-03T09:35:02.442" v="5900" actId="1076"/>
          <ac:grpSpMkLst>
            <pc:docMk/>
            <pc:sldMk cId="232090786" sldId="945"/>
            <ac:grpSpMk id="10" creationId="{F3AB3569-CC63-2BDB-9BA4-EB065F508EF8}"/>
          </ac:grpSpMkLst>
        </pc:grpChg>
        <pc:grpChg chg="add mod">
          <ac:chgData name="Martine Klovholt Siggerud" userId="41977762-9bf0-408d-9151-79aeb0aaf34b" providerId="ADAL" clId="{9957E5FB-99C7-784B-8B37-7E4DDD20C6C9}" dt="2022-11-03T09:36:29.813" v="5956" actId="14100"/>
          <ac:grpSpMkLst>
            <pc:docMk/>
            <pc:sldMk cId="232090786" sldId="945"/>
            <ac:grpSpMk id="11" creationId="{565214F7-2378-235B-61F1-CC89B4A0BC72}"/>
          </ac:grpSpMkLst>
        </pc:grpChg>
        <pc:grpChg chg="add mod">
          <ac:chgData name="Martine Klovholt Siggerud" userId="41977762-9bf0-408d-9151-79aeb0aaf34b" providerId="ADAL" clId="{9957E5FB-99C7-784B-8B37-7E4DDD20C6C9}" dt="2022-11-03T09:38:04.446" v="6063" actId="1036"/>
          <ac:grpSpMkLst>
            <pc:docMk/>
            <pc:sldMk cId="232090786" sldId="945"/>
            <ac:grpSpMk id="14" creationId="{117915D6-A77B-6127-8C1C-AC856273859C}"/>
          </ac:grpSpMkLst>
        </pc:grpChg>
        <pc:grpChg chg="add mod">
          <ac:chgData name="Martine Klovholt Siggerud" userId="41977762-9bf0-408d-9151-79aeb0aaf34b" providerId="ADAL" clId="{9957E5FB-99C7-784B-8B37-7E4DDD20C6C9}" dt="2022-11-03T09:39:33.044" v="6104" actId="1037"/>
          <ac:grpSpMkLst>
            <pc:docMk/>
            <pc:sldMk cId="232090786" sldId="945"/>
            <ac:grpSpMk id="17" creationId="{1E29F7E9-FCAE-92F3-1C95-FF82F2FD8562}"/>
          </ac:grpSpMkLst>
        </pc:grpChg>
        <pc:grpChg chg="add mod">
          <ac:chgData name="Martine Klovholt Siggerud" userId="41977762-9bf0-408d-9151-79aeb0aaf34b" providerId="ADAL" clId="{9957E5FB-99C7-784B-8B37-7E4DDD20C6C9}" dt="2022-11-03T09:39:31.216" v="6103" actId="1037"/>
          <ac:grpSpMkLst>
            <pc:docMk/>
            <pc:sldMk cId="232090786" sldId="945"/>
            <ac:grpSpMk id="20" creationId="{521307C2-D90C-36BD-5992-648DB611A4ED}"/>
          </ac:grpSpMkLst>
        </pc:grpChg>
        <pc:grpChg chg="add mod">
          <ac:chgData name="Martine Klovholt Siggerud" userId="41977762-9bf0-408d-9151-79aeb0aaf34b" providerId="ADAL" clId="{9957E5FB-99C7-784B-8B37-7E4DDD20C6C9}" dt="2022-11-03T09:42:02.730" v="6318" actId="571"/>
          <ac:grpSpMkLst>
            <pc:docMk/>
            <pc:sldMk cId="232090786" sldId="945"/>
            <ac:grpSpMk id="23" creationId="{BDDEDCDB-3A06-553D-26C7-DF40A396B602}"/>
          </ac:grpSpMkLst>
        </pc:grpChg>
        <pc:grpChg chg="add mod">
          <ac:chgData name="Martine Klovholt Siggerud" userId="41977762-9bf0-408d-9151-79aeb0aaf34b" providerId="ADAL" clId="{9957E5FB-99C7-784B-8B37-7E4DDD20C6C9}" dt="2022-11-03T09:42:53.697" v="6329" actId="1076"/>
          <ac:grpSpMkLst>
            <pc:docMk/>
            <pc:sldMk cId="232090786" sldId="945"/>
            <ac:grpSpMk id="41" creationId="{F66CD2F0-3ECC-B103-35A5-E1C190F1653D}"/>
          </ac:grpSpMkLst>
        </pc:grpChg>
        <pc:graphicFrameChg chg="add mod modGraphic">
          <ac:chgData name="Martine Klovholt Siggerud" userId="41977762-9bf0-408d-9151-79aeb0aaf34b" providerId="ADAL" clId="{9957E5FB-99C7-784B-8B37-7E4DDD20C6C9}" dt="2022-11-03T09:12:54.525" v="5754" actId="14734"/>
          <ac:graphicFrameMkLst>
            <pc:docMk/>
            <pc:sldMk cId="232090786" sldId="945"/>
            <ac:graphicFrameMk id="4" creationId="{CF6B170C-D35C-2D52-B08D-C107B9BD0621}"/>
          </ac:graphicFrameMkLst>
        </pc:graphicFrameChg>
      </pc:sldChg>
      <pc:sldChg chg="addSp delSp modSp add mod">
        <pc:chgData name="Martine Klovholt Siggerud" userId="41977762-9bf0-408d-9151-79aeb0aaf34b" providerId="ADAL" clId="{9957E5FB-99C7-784B-8B37-7E4DDD20C6C9}" dt="2022-11-03T07:33:17.502" v="5396" actId="14100"/>
        <pc:sldMkLst>
          <pc:docMk/>
          <pc:sldMk cId="3013022427" sldId="946"/>
        </pc:sldMkLst>
        <pc:spChg chg="add mod">
          <ac:chgData name="Martine Klovholt Siggerud" userId="41977762-9bf0-408d-9151-79aeb0aaf34b" providerId="ADAL" clId="{9957E5FB-99C7-784B-8B37-7E4DDD20C6C9}" dt="2022-11-01T14:30:54.286" v="1900" actId="20577"/>
          <ac:spMkLst>
            <pc:docMk/>
            <pc:sldMk cId="3013022427" sldId="946"/>
            <ac:spMk id="3" creationId="{2275B774-0B14-5AA1-EA3B-80165972C0F7}"/>
          </ac:spMkLst>
        </pc:spChg>
        <pc:spChg chg="mod">
          <ac:chgData name="Martine Klovholt Siggerud" userId="41977762-9bf0-408d-9151-79aeb0aaf34b" providerId="ADAL" clId="{9957E5FB-99C7-784B-8B37-7E4DDD20C6C9}" dt="2022-11-02T14:08:29.690" v="5126" actId="14100"/>
          <ac:spMkLst>
            <pc:docMk/>
            <pc:sldMk cId="3013022427" sldId="946"/>
            <ac:spMk id="5" creationId="{55B8A0C9-80C3-5FB4-EE14-B9429EC806E0}"/>
          </ac:spMkLst>
        </pc:spChg>
        <pc:spChg chg="mod">
          <ac:chgData name="Martine Klovholt Siggerud" userId="41977762-9bf0-408d-9151-79aeb0aaf34b" providerId="ADAL" clId="{9957E5FB-99C7-784B-8B37-7E4DDD20C6C9}" dt="2022-11-02T14:07:00.450" v="5120" actId="14100"/>
          <ac:spMkLst>
            <pc:docMk/>
            <pc:sldMk cId="3013022427" sldId="946"/>
            <ac:spMk id="7" creationId="{6B2B8950-2A33-6CA6-B04C-F53172A6297A}"/>
          </ac:spMkLst>
        </pc:spChg>
        <pc:spChg chg="del mod">
          <ac:chgData name="Martine Klovholt Siggerud" userId="41977762-9bf0-408d-9151-79aeb0aaf34b" providerId="ADAL" clId="{9957E5FB-99C7-784B-8B37-7E4DDD20C6C9}" dt="2022-11-02T14:06:27.002" v="5114" actId="478"/>
          <ac:spMkLst>
            <pc:docMk/>
            <pc:sldMk cId="3013022427" sldId="946"/>
            <ac:spMk id="8" creationId="{3AB204B4-63A7-88EF-6D15-19CB648B85D7}"/>
          </ac:spMkLst>
        </pc:spChg>
        <pc:spChg chg="add mod">
          <ac:chgData name="Martine Klovholt Siggerud" userId="41977762-9bf0-408d-9151-79aeb0aaf34b" providerId="ADAL" clId="{9957E5FB-99C7-784B-8B37-7E4DDD20C6C9}" dt="2022-11-02T14:09:28.596" v="5149" actId="164"/>
          <ac:spMkLst>
            <pc:docMk/>
            <pc:sldMk cId="3013022427" sldId="946"/>
            <ac:spMk id="9" creationId="{0D37BAB7-48A4-D85D-3B2B-8F78CBE571AF}"/>
          </ac:spMkLst>
        </pc:spChg>
        <pc:spChg chg="add mod">
          <ac:chgData name="Martine Klovholt Siggerud" userId="41977762-9bf0-408d-9151-79aeb0aaf34b" providerId="ADAL" clId="{9957E5FB-99C7-784B-8B37-7E4DDD20C6C9}" dt="2022-11-02T14:09:28.596" v="5149" actId="164"/>
          <ac:spMkLst>
            <pc:docMk/>
            <pc:sldMk cId="3013022427" sldId="946"/>
            <ac:spMk id="10" creationId="{0712F5E0-8DEE-F7EA-388B-32164A9652AA}"/>
          </ac:spMkLst>
        </pc:spChg>
        <pc:spChg chg="add mod">
          <ac:chgData name="Martine Klovholt Siggerud" userId="41977762-9bf0-408d-9151-79aeb0aaf34b" providerId="ADAL" clId="{9957E5FB-99C7-784B-8B37-7E4DDD20C6C9}" dt="2022-11-02T14:09:28.596" v="5149" actId="164"/>
          <ac:spMkLst>
            <pc:docMk/>
            <pc:sldMk cId="3013022427" sldId="946"/>
            <ac:spMk id="11" creationId="{CB71F387-A63C-4EBB-4DE8-C71C07C5B705}"/>
          </ac:spMkLst>
        </pc:spChg>
        <pc:spChg chg="add mod">
          <ac:chgData name="Martine Klovholt Siggerud" userId="41977762-9bf0-408d-9151-79aeb0aaf34b" providerId="ADAL" clId="{9957E5FB-99C7-784B-8B37-7E4DDD20C6C9}" dt="2022-11-02T14:09:28.596" v="5149" actId="164"/>
          <ac:spMkLst>
            <pc:docMk/>
            <pc:sldMk cId="3013022427" sldId="946"/>
            <ac:spMk id="12" creationId="{C4B29205-1B58-FEDE-9A96-F2ADE5DBCE5D}"/>
          </ac:spMkLst>
        </pc:spChg>
        <pc:spChg chg="add mod">
          <ac:chgData name="Martine Klovholt Siggerud" userId="41977762-9bf0-408d-9151-79aeb0aaf34b" providerId="ADAL" clId="{9957E5FB-99C7-784B-8B37-7E4DDD20C6C9}" dt="2022-11-03T07:33:07.132" v="5395" actId="1035"/>
          <ac:spMkLst>
            <pc:docMk/>
            <pc:sldMk cId="3013022427" sldId="946"/>
            <ac:spMk id="14" creationId="{BE25D9CE-0B01-EA0A-D611-A28D77800080}"/>
          </ac:spMkLst>
        </pc:spChg>
        <pc:spChg chg="add mod">
          <ac:chgData name="Martine Klovholt Siggerud" userId="41977762-9bf0-408d-9151-79aeb0aaf34b" providerId="ADAL" clId="{9957E5FB-99C7-784B-8B37-7E4DDD20C6C9}" dt="2022-11-03T07:33:07.132" v="5395" actId="1035"/>
          <ac:spMkLst>
            <pc:docMk/>
            <pc:sldMk cId="3013022427" sldId="946"/>
            <ac:spMk id="15" creationId="{A8F3B50D-C861-48A5-F2D2-9ABA6EB52442}"/>
          </ac:spMkLst>
        </pc:spChg>
        <pc:spChg chg="add mod">
          <ac:chgData name="Martine Klovholt Siggerud" userId="41977762-9bf0-408d-9151-79aeb0aaf34b" providerId="ADAL" clId="{9957E5FB-99C7-784B-8B37-7E4DDD20C6C9}" dt="2022-11-03T07:33:07.132" v="5395" actId="1035"/>
          <ac:spMkLst>
            <pc:docMk/>
            <pc:sldMk cId="3013022427" sldId="946"/>
            <ac:spMk id="16" creationId="{E124744B-53BC-03AB-A7B2-1DE721F6EFF6}"/>
          </ac:spMkLst>
        </pc:spChg>
        <pc:spChg chg="add mod">
          <ac:chgData name="Martine Klovholt Siggerud" userId="41977762-9bf0-408d-9151-79aeb0aaf34b" providerId="ADAL" clId="{9957E5FB-99C7-784B-8B37-7E4DDD20C6C9}" dt="2022-11-03T07:33:07.132" v="5395" actId="1035"/>
          <ac:spMkLst>
            <pc:docMk/>
            <pc:sldMk cId="3013022427" sldId="946"/>
            <ac:spMk id="17" creationId="{CA372525-F93C-A3B9-0DE5-06F2DFB2ACF1}"/>
          </ac:spMkLst>
        </pc:spChg>
        <pc:grpChg chg="add mod">
          <ac:chgData name="Martine Klovholt Siggerud" userId="41977762-9bf0-408d-9151-79aeb0aaf34b" providerId="ADAL" clId="{9957E5FB-99C7-784B-8B37-7E4DDD20C6C9}" dt="2022-11-02T14:09:28.596" v="5149" actId="164"/>
          <ac:grpSpMkLst>
            <pc:docMk/>
            <pc:sldMk cId="3013022427" sldId="946"/>
            <ac:grpSpMk id="4" creationId="{943AA94A-4958-2B64-5478-A5B3104C3C3B}"/>
          </ac:grpSpMkLst>
        </pc:grpChg>
        <pc:grpChg chg="del mod">
          <ac:chgData name="Martine Klovholt Siggerud" userId="41977762-9bf0-408d-9151-79aeb0aaf34b" providerId="ADAL" clId="{9957E5FB-99C7-784B-8B37-7E4DDD20C6C9}" dt="2022-11-02T14:06:27.002" v="5114" actId="478"/>
          <ac:grpSpMkLst>
            <pc:docMk/>
            <pc:sldMk cId="3013022427" sldId="946"/>
            <ac:grpSpMk id="6" creationId="{54AF503A-D580-F4BB-6E9A-887FC24746CB}"/>
          </ac:grpSpMkLst>
        </pc:grpChg>
        <pc:grpChg chg="add mod">
          <ac:chgData name="Martine Klovholt Siggerud" userId="41977762-9bf0-408d-9151-79aeb0aaf34b" providerId="ADAL" clId="{9957E5FB-99C7-784B-8B37-7E4DDD20C6C9}" dt="2022-11-02T14:09:28.596" v="5149" actId="164"/>
          <ac:grpSpMkLst>
            <pc:docMk/>
            <pc:sldMk cId="3013022427" sldId="946"/>
            <ac:grpSpMk id="13" creationId="{106318CC-D4D2-63D5-CD73-A484DA19BE94}"/>
          </ac:grpSpMkLst>
        </pc:grpChg>
        <pc:grpChg chg="add mod">
          <ac:chgData name="Martine Klovholt Siggerud" userId="41977762-9bf0-408d-9151-79aeb0aaf34b" providerId="ADAL" clId="{9957E5FB-99C7-784B-8B37-7E4DDD20C6C9}" dt="2022-11-03T07:33:07.132" v="5395" actId="1035"/>
          <ac:grpSpMkLst>
            <pc:docMk/>
            <pc:sldMk cId="3013022427" sldId="946"/>
            <ac:grpSpMk id="21" creationId="{30B1F5AD-C4B8-4208-8288-3CDCDEBD14AD}"/>
          </ac:grpSpMkLst>
        </pc:grpChg>
        <pc:cxnChg chg="add mod">
          <ac:chgData name="Martine Klovholt Siggerud" userId="41977762-9bf0-408d-9151-79aeb0aaf34b" providerId="ADAL" clId="{9957E5FB-99C7-784B-8B37-7E4DDD20C6C9}" dt="2022-11-03T07:33:17.502" v="5396" actId="14100"/>
          <ac:cxnSpMkLst>
            <pc:docMk/>
            <pc:sldMk cId="3013022427" sldId="946"/>
            <ac:cxnSpMk id="19" creationId="{494DDAD1-0FE9-B7E3-6C0F-2A6A27E261FF}"/>
          </ac:cxnSpMkLst>
        </pc:cxnChg>
      </pc:sldChg>
      <pc:sldChg chg="add del">
        <pc:chgData name="Martine Klovholt Siggerud" userId="41977762-9bf0-408d-9151-79aeb0aaf34b" providerId="ADAL" clId="{9957E5FB-99C7-784B-8B37-7E4DDD20C6C9}" dt="2022-11-01T14:22:06.845" v="1584" actId="2696"/>
        <pc:sldMkLst>
          <pc:docMk/>
          <pc:sldMk cId="3434600326" sldId="946"/>
        </pc:sldMkLst>
      </pc:sldChg>
      <pc:sldChg chg="addSp modSp add mod">
        <pc:chgData name="Martine Klovholt Siggerud" userId="41977762-9bf0-408d-9151-79aeb0aaf34b" providerId="ADAL" clId="{9957E5FB-99C7-784B-8B37-7E4DDD20C6C9}" dt="2022-11-02T08:01:25.235" v="2611"/>
        <pc:sldMkLst>
          <pc:docMk/>
          <pc:sldMk cId="1064578762" sldId="947"/>
        </pc:sldMkLst>
        <pc:spChg chg="mod">
          <ac:chgData name="Martine Klovholt Siggerud" userId="41977762-9bf0-408d-9151-79aeb0aaf34b" providerId="ADAL" clId="{9957E5FB-99C7-784B-8B37-7E4DDD20C6C9}" dt="2022-11-01T14:22:25.864" v="1608" actId="20577"/>
          <ac:spMkLst>
            <pc:docMk/>
            <pc:sldMk cId="1064578762" sldId="947"/>
            <ac:spMk id="2" creationId="{1E6DE3F5-880C-6F5E-0A26-B40140C4D03F}"/>
          </ac:spMkLst>
        </pc:spChg>
        <pc:spChg chg="add mod">
          <ac:chgData name="Martine Klovholt Siggerud" userId="41977762-9bf0-408d-9151-79aeb0aaf34b" providerId="ADAL" clId="{9957E5FB-99C7-784B-8B37-7E4DDD20C6C9}" dt="2022-11-01T14:31:01.068" v="1904" actId="20577"/>
          <ac:spMkLst>
            <pc:docMk/>
            <pc:sldMk cId="1064578762" sldId="947"/>
            <ac:spMk id="3" creationId="{9B0778D7-745D-F6D0-189C-E45861149A2E}"/>
          </ac:spMkLst>
        </pc:spChg>
        <pc:graphicFrameChg chg="add mod">
          <ac:chgData name="Martine Klovholt Siggerud" userId="41977762-9bf0-408d-9151-79aeb0aaf34b" providerId="ADAL" clId="{9957E5FB-99C7-784B-8B37-7E4DDD20C6C9}" dt="2022-11-02T08:01:25.235" v="2611"/>
          <ac:graphicFrameMkLst>
            <pc:docMk/>
            <pc:sldMk cId="1064578762" sldId="947"/>
            <ac:graphicFrameMk id="4" creationId="{DCC47838-E120-E6B7-4A21-DF66ACC4B781}"/>
          </ac:graphicFrameMkLst>
        </pc:graphicFrameChg>
      </pc:sldChg>
      <pc:sldChg chg="addSp delSp modSp add mod">
        <pc:chgData name="Martine Klovholt Siggerud" userId="41977762-9bf0-408d-9151-79aeb0aaf34b" providerId="ADAL" clId="{9957E5FB-99C7-784B-8B37-7E4DDD20C6C9}" dt="2022-11-02T08:02:14.595" v="2694" actId="20577"/>
        <pc:sldMkLst>
          <pc:docMk/>
          <pc:sldMk cId="2516454945" sldId="948"/>
        </pc:sldMkLst>
        <pc:spChg chg="add mod">
          <ac:chgData name="Martine Klovholt Siggerud" userId="41977762-9bf0-408d-9151-79aeb0aaf34b" providerId="ADAL" clId="{9957E5FB-99C7-784B-8B37-7E4DDD20C6C9}" dt="2022-11-01T14:31:20.957" v="1907" actId="20577"/>
          <ac:spMkLst>
            <pc:docMk/>
            <pc:sldMk cId="2516454945" sldId="948"/>
            <ac:spMk id="3" creationId="{0523716D-788F-3683-65A3-0E2CAFC152DF}"/>
          </ac:spMkLst>
        </pc:spChg>
        <pc:graphicFrameChg chg="add del mod modGraphic">
          <ac:chgData name="Martine Klovholt Siggerud" userId="41977762-9bf0-408d-9151-79aeb0aaf34b" providerId="ADAL" clId="{9957E5FB-99C7-784B-8B37-7E4DDD20C6C9}" dt="2022-11-02T07:30:54.871" v="1952" actId="478"/>
          <ac:graphicFrameMkLst>
            <pc:docMk/>
            <pc:sldMk cId="2516454945" sldId="948"/>
            <ac:graphicFrameMk id="4" creationId="{CB962B13-9FEB-067A-9EAB-F6CB57ED0215}"/>
          </ac:graphicFrameMkLst>
        </pc:graphicFrameChg>
        <pc:graphicFrameChg chg="add mod modGraphic">
          <ac:chgData name="Martine Klovholt Siggerud" userId="41977762-9bf0-408d-9151-79aeb0aaf34b" providerId="ADAL" clId="{9957E5FB-99C7-784B-8B37-7E4DDD20C6C9}" dt="2022-11-02T08:02:14.595" v="2694" actId="20577"/>
          <ac:graphicFrameMkLst>
            <pc:docMk/>
            <pc:sldMk cId="2516454945" sldId="948"/>
            <ac:graphicFrameMk id="5" creationId="{B3CBAB50-C902-5A18-58A6-5E8ADFC5EEF4}"/>
          </ac:graphicFrameMkLst>
        </pc:graphicFrameChg>
      </pc:sldChg>
      <pc:sldChg chg="addSp delSp modSp add mod">
        <pc:chgData name="Martine Klovholt Siggerud" userId="41977762-9bf0-408d-9151-79aeb0aaf34b" providerId="ADAL" clId="{9957E5FB-99C7-784B-8B37-7E4DDD20C6C9}" dt="2022-11-02T12:33:46.623" v="4789" actId="1076"/>
        <pc:sldMkLst>
          <pc:docMk/>
          <pc:sldMk cId="1996605243" sldId="949"/>
        </pc:sldMkLst>
        <pc:spChg chg="mod">
          <ac:chgData name="Martine Klovholt Siggerud" userId="41977762-9bf0-408d-9151-79aeb0aaf34b" providerId="ADAL" clId="{9957E5FB-99C7-784B-8B37-7E4DDD20C6C9}" dt="2022-11-01T14:22:40.692" v="1625" actId="20577"/>
          <ac:spMkLst>
            <pc:docMk/>
            <pc:sldMk cId="1996605243" sldId="949"/>
            <ac:spMk id="2" creationId="{1E6DE3F5-880C-6F5E-0A26-B40140C4D03F}"/>
          </ac:spMkLst>
        </pc:spChg>
        <pc:spChg chg="add mod">
          <ac:chgData name="Martine Klovholt Siggerud" userId="41977762-9bf0-408d-9151-79aeb0aaf34b" providerId="ADAL" clId="{9957E5FB-99C7-784B-8B37-7E4DDD20C6C9}" dt="2022-11-01T14:31:26.516" v="1913" actId="20577"/>
          <ac:spMkLst>
            <pc:docMk/>
            <pc:sldMk cId="1996605243" sldId="949"/>
            <ac:spMk id="3" creationId="{F0AD178B-B9F7-6892-384C-CFDE306CE480}"/>
          </ac:spMkLst>
        </pc:spChg>
        <pc:spChg chg="add mod">
          <ac:chgData name="Martine Klovholt Siggerud" userId="41977762-9bf0-408d-9151-79aeb0aaf34b" providerId="ADAL" clId="{9957E5FB-99C7-784B-8B37-7E4DDD20C6C9}" dt="2022-11-02T12:31:08.865" v="4774" actId="164"/>
          <ac:spMkLst>
            <pc:docMk/>
            <pc:sldMk cId="1996605243" sldId="949"/>
            <ac:spMk id="5" creationId="{7CF6DC04-6746-06EC-2938-72D9A5866369}"/>
          </ac:spMkLst>
        </pc:spChg>
        <pc:spChg chg="add mod">
          <ac:chgData name="Martine Klovholt Siggerud" userId="41977762-9bf0-408d-9151-79aeb0aaf34b" providerId="ADAL" clId="{9957E5FB-99C7-784B-8B37-7E4DDD20C6C9}" dt="2022-11-02T12:31:08.865" v="4774" actId="164"/>
          <ac:spMkLst>
            <pc:docMk/>
            <pc:sldMk cId="1996605243" sldId="949"/>
            <ac:spMk id="6" creationId="{72DC60C4-C25D-3884-D7AC-7EA31422D9D3}"/>
          </ac:spMkLst>
        </pc:spChg>
        <pc:spChg chg="add mod">
          <ac:chgData name="Martine Klovholt Siggerud" userId="41977762-9bf0-408d-9151-79aeb0aaf34b" providerId="ADAL" clId="{9957E5FB-99C7-784B-8B37-7E4DDD20C6C9}" dt="2022-11-02T12:31:11.491" v="4775" actId="164"/>
          <ac:spMkLst>
            <pc:docMk/>
            <pc:sldMk cId="1996605243" sldId="949"/>
            <ac:spMk id="7" creationId="{7BBECC19-E17D-E204-98CE-D6343252706E}"/>
          </ac:spMkLst>
        </pc:spChg>
        <pc:spChg chg="add mod">
          <ac:chgData name="Martine Klovholt Siggerud" userId="41977762-9bf0-408d-9151-79aeb0aaf34b" providerId="ADAL" clId="{9957E5FB-99C7-784B-8B37-7E4DDD20C6C9}" dt="2022-11-02T12:31:11.491" v="4775" actId="164"/>
          <ac:spMkLst>
            <pc:docMk/>
            <pc:sldMk cId="1996605243" sldId="949"/>
            <ac:spMk id="8" creationId="{699911AE-A57D-189A-B653-6F7A09D022FF}"/>
          </ac:spMkLst>
        </pc:spChg>
        <pc:spChg chg="add mod">
          <ac:chgData name="Martine Klovholt Siggerud" userId="41977762-9bf0-408d-9151-79aeb0aaf34b" providerId="ADAL" clId="{9957E5FB-99C7-784B-8B37-7E4DDD20C6C9}" dt="2022-11-02T12:31:08.865" v="4774" actId="164"/>
          <ac:spMkLst>
            <pc:docMk/>
            <pc:sldMk cId="1996605243" sldId="949"/>
            <ac:spMk id="9" creationId="{6B68BD5A-DE92-CA8A-E1EA-7CC2710B6D3C}"/>
          </ac:spMkLst>
        </pc:spChg>
        <pc:spChg chg="add mod">
          <ac:chgData name="Martine Klovholt Siggerud" userId="41977762-9bf0-408d-9151-79aeb0aaf34b" providerId="ADAL" clId="{9957E5FB-99C7-784B-8B37-7E4DDD20C6C9}" dt="2022-11-02T12:31:11.491" v="4775" actId="164"/>
          <ac:spMkLst>
            <pc:docMk/>
            <pc:sldMk cId="1996605243" sldId="949"/>
            <ac:spMk id="10" creationId="{175714BF-DF39-4E1E-A425-C399FA5CBA25}"/>
          </ac:spMkLst>
        </pc:spChg>
        <pc:spChg chg="add del mod">
          <ac:chgData name="Martine Klovholt Siggerud" userId="41977762-9bf0-408d-9151-79aeb0aaf34b" providerId="ADAL" clId="{9957E5FB-99C7-784B-8B37-7E4DDD20C6C9}" dt="2022-11-02T12:27:52.017" v="4581" actId="478"/>
          <ac:spMkLst>
            <pc:docMk/>
            <pc:sldMk cId="1996605243" sldId="949"/>
            <ac:spMk id="11" creationId="{055C1B43-42B6-435A-F1FE-6BD258D81553}"/>
          </ac:spMkLst>
        </pc:spChg>
        <pc:spChg chg="add del mod">
          <ac:chgData name="Martine Klovholt Siggerud" userId="41977762-9bf0-408d-9151-79aeb0aaf34b" providerId="ADAL" clId="{9957E5FB-99C7-784B-8B37-7E4DDD20C6C9}" dt="2022-11-02T12:27:52.017" v="4581" actId="478"/>
          <ac:spMkLst>
            <pc:docMk/>
            <pc:sldMk cId="1996605243" sldId="949"/>
            <ac:spMk id="12" creationId="{1351FD66-39FE-66B0-55EE-64BC9C3D3392}"/>
          </ac:spMkLst>
        </pc:spChg>
        <pc:spChg chg="add mod">
          <ac:chgData name="Martine Klovholt Siggerud" userId="41977762-9bf0-408d-9151-79aeb0aaf34b" providerId="ADAL" clId="{9957E5FB-99C7-784B-8B37-7E4DDD20C6C9}" dt="2022-11-02T12:31:00.941" v="4772" actId="164"/>
          <ac:spMkLst>
            <pc:docMk/>
            <pc:sldMk cId="1996605243" sldId="949"/>
            <ac:spMk id="13" creationId="{B517102A-01B6-14A4-5905-3689605DC8D4}"/>
          </ac:spMkLst>
        </pc:spChg>
        <pc:spChg chg="add mod">
          <ac:chgData name="Martine Klovholt Siggerud" userId="41977762-9bf0-408d-9151-79aeb0aaf34b" providerId="ADAL" clId="{9957E5FB-99C7-784B-8B37-7E4DDD20C6C9}" dt="2022-11-02T12:31:00.941" v="4772" actId="164"/>
          <ac:spMkLst>
            <pc:docMk/>
            <pc:sldMk cId="1996605243" sldId="949"/>
            <ac:spMk id="14" creationId="{E7155B62-492E-F924-8F36-2B44F3289B40}"/>
          </ac:spMkLst>
        </pc:spChg>
        <pc:spChg chg="add mod">
          <ac:chgData name="Martine Klovholt Siggerud" userId="41977762-9bf0-408d-9151-79aeb0aaf34b" providerId="ADAL" clId="{9957E5FB-99C7-784B-8B37-7E4DDD20C6C9}" dt="2022-11-02T12:29:46.508" v="4720" actId="571"/>
          <ac:spMkLst>
            <pc:docMk/>
            <pc:sldMk cId="1996605243" sldId="949"/>
            <ac:spMk id="15" creationId="{CA35E81E-0A0B-6D4A-D883-F05FACC5546B}"/>
          </ac:spMkLst>
        </pc:spChg>
        <pc:spChg chg="add mod">
          <ac:chgData name="Martine Klovholt Siggerud" userId="41977762-9bf0-408d-9151-79aeb0aaf34b" providerId="ADAL" clId="{9957E5FB-99C7-784B-8B37-7E4DDD20C6C9}" dt="2022-11-02T12:30:56.646" v="4771" actId="164"/>
          <ac:spMkLst>
            <pc:docMk/>
            <pc:sldMk cId="1996605243" sldId="949"/>
            <ac:spMk id="16" creationId="{5CA66BE7-E63D-EDA6-0F83-DEFEDFC83E2A}"/>
          </ac:spMkLst>
        </pc:spChg>
        <pc:spChg chg="add mod">
          <ac:chgData name="Martine Klovholt Siggerud" userId="41977762-9bf0-408d-9151-79aeb0aaf34b" providerId="ADAL" clId="{9957E5FB-99C7-784B-8B37-7E4DDD20C6C9}" dt="2022-11-02T12:30:56.646" v="4771" actId="164"/>
          <ac:spMkLst>
            <pc:docMk/>
            <pc:sldMk cId="1996605243" sldId="949"/>
            <ac:spMk id="17" creationId="{39E43DBD-CB01-3484-5743-F43C2725616E}"/>
          </ac:spMkLst>
        </pc:spChg>
        <pc:grpChg chg="add mod">
          <ac:chgData name="Martine Klovholt Siggerud" userId="41977762-9bf0-408d-9151-79aeb0aaf34b" providerId="ADAL" clId="{9957E5FB-99C7-784B-8B37-7E4DDD20C6C9}" dt="2022-11-02T12:33:40.526" v="4788" actId="1076"/>
          <ac:grpSpMkLst>
            <pc:docMk/>
            <pc:sldMk cId="1996605243" sldId="949"/>
            <ac:grpSpMk id="18" creationId="{F80E3A29-CC2C-EB6C-AB02-C13E0EC7EDAB}"/>
          </ac:grpSpMkLst>
        </pc:grpChg>
        <pc:grpChg chg="add mod">
          <ac:chgData name="Martine Klovholt Siggerud" userId="41977762-9bf0-408d-9151-79aeb0aaf34b" providerId="ADAL" clId="{9957E5FB-99C7-784B-8B37-7E4DDD20C6C9}" dt="2022-11-02T12:33:40.526" v="4788" actId="1076"/>
          <ac:grpSpMkLst>
            <pc:docMk/>
            <pc:sldMk cId="1996605243" sldId="949"/>
            <ac:grpSpMk id="19" creationId="{5B8CF224-9F04-48BF-919F-59434FB434CD}"/>
          </ac:grpSpMkLst>
        </pc:grpChg>
        <pc:grpChg chg="add mod">
          <ac:chgData name="Martine Klovholt Siggerud" userId="41977762-9bf0-408d-9151-79aeb0aaf34b" providerId="ADAL" clId="{9957E5FB-99C7-784B-8B37-7E4DDD20C6C9}" dt="2022-11-02T12:31:25.073" v="4778" actId="1076"/>
          <ac:grpSpMkLst>
            <pc:docMk/>
            <pc:sldMk cId="1996605243" sldId="949"/>
            <ac:grpSpMk id="20" creationId="{6DE4160D-8008-C6EB-C97E-FA8268ED882A}"/>
          </ac:grpSpMkLst>
        </pc:grpChg>
        <pc:grpChg chg="add mod">
          <ac:chgData name="Martine Klovholt Siggerud" userId="41977762-9bf0-408d-9151-79aeb0aaf34b" providerId="ADAL" clId="{9957E5FB-99C7-784B-8B37-7E4DDD20C6C9}" dt="2022-11-02T12:31:18.044" v="4776" actId="1076"/>
          <ac:grpSpMkLst>
            <pc:docMk/>
            <pc:sldMk cId="1996605243" sldId="949"/>
            <ac:grpSpMk id="21" creationId="{36E7060B-08AE-6B54-B09A-4D6227932208}"/>
          </ac:grpSpMkLst>
        </pc:grpChg>
        <pc:picChg chg="add mod">
          <ac:chgData name="Martine Klovholt Siggerud" userId="41977762-9bf0-408d-9151-79aeb0aaf34b" providerId="ADAL" clId="{9957E5FB-99C7-784B-8B37-7E4DDD20C6C9}" dt="2022-11-02T12:33:46.623" v="4789" actId="1076"/>
          <ac:picMkLst>
            <pc:docMk/>
            <pc:sldMk cId="1996605243" sldId="949"/>
            <ac:picMk id="4" creationId="{B66FA117-6440-8622-96CF-98309F34FDED}"/>
          </ac:picMkLst>
        </pc:picChg>
      </pc:sldChg>
      <pc:sldChg chg="addSp modSp add mod">
        <pc:chgData name="Martine Klovholt Siggerud" userId="41977762-9bf0-408d-9151-79aeb0aaf34b" providerId="ADAL" clId="{9957E5FB-99C7-784B-8B37-7E4DDD20C6C9}" dt="2022-11-02T07:28:21.625" v="1948" actId="14100"/>
        <pc:sldMkLst>
          <pc:docMk/>
          <pc:sldMk cId="3988685664" sldId="950"/>
        </pc:sldMkLst>
        <pc:spChg chg="mod">
          <ac:chgData name="Martine Klovholt Siggerud" userId="41977762-9bf0-408d-9151-79aeb0aaf34b" providerId="ADAL" clId="{9957E5FB-99C7-784B-8B37-7E4DDD20C6C9}" dt="2022-11-01T14:22:52.264" v="1643" actId="20577"/>
          <ac:spMkLst>
            <pc:docMk/>
            <pc:sldMk cId="3988685664" sldId="950"/>
            <ac:spMk id="2" creationId="{1E6DE3F5-880C-6F5E-0A26-B40140C4D03F}"/>
          </ac:spMkLst>
        </pc:spChg>
        <pc:graphicFrameChg chg="add mod modGraphic">
          <ac:chgData name="Martine Klovholt Siggerud" userId="41977762-9bf0-408d-9151-79aeb0aaf34b" providerId="ADAL" clId="{9957E5FB-99C7-784B-8B37-7E4DDD20C6C9}" dt="2022-11-02T07:28:21.625" v="1948" actId="14100"/>
          <ac:graphicFrameMkLst>
            <pc:docMk/>
            <pc:sldMk cId="3988685664" sldId="950"/>
            <ac:graphicFrameMk id="3" creationId="{45F28312-8FED-5F3F-AD29-5A32283F74E8}"/>
          </ac:graphicFrameMkLst>
        </pc:graphicFrameChg>
      </pc:sldChg>
      <pc:sldChg chg="add del">
        <pc:chgData name="Martine Klovholt Siggerud" userId="41977762-9bf0-408d-9151-79aeb0aaf34b" providerId="ADAL" clId="{9957E5FB-99C7-784B-8B37-7E4DDD20C6C9}" dt="2022-11-01T11:30:53.804" v="593" actId="2696"/>
        <pc:sldMkLst>
          <pc:docMk/>
          <pc:sldMk cId="2100342258" sldId="1130"/>
        </pc:sldMkLst>
      </pc:sldChg>
      <pc:sldMasterChg chg="delSldLayout">
        <pc:chgData name="Martine Klovholt Siggerud" userId="41977762-9bf0-408d-9151-79aeb0aaf34b" providerId="ADAL" clId="{9957E5FB-99C7-784B-8B37-7E4DDD20C6C9}" dt="2022-11-01T11:30:53.804" v="593" actId="2696"/>
        <pc:sldMasterMkLst>
          <pc:docMk/>
          <pc:sldMasterMk cId="3698867497" sldId="2147483648"/>
        </pc:sldMasterMkLst>
        <pc:sldLayoutChg chg="del">
          <pc:chgData name="Martine Klovholt Siggerud" userId="41977762-9bf0-408d-9151-79aeb0aaf34b" providerId="ADAL" clId="{9957E5FB-99C7-784B-8B37-7E4DDD20C6C9}" dt="2022-11-01T11:30:53.804" v="593" actId="2696"/>
          <pc:sldLayoutMkLst>
            <pc:docMk/>
            <pc:sldMasterMk cId="3698867497" sldId="2147483648"/>
            <pc:sldLayoutMk cId="3655928447" sldId="2147483732"/>
          </pc:sldLayoutMkLst>
        </pc:sldLayoutChg>
      </pc:sldMasterChg>
    </pc:docChg>
  </pc:docChgLst>
  <pc:docChgLst>
    <pc:chgData name="Martine Klovholt Siggerud" userId="41977762-9bf0-408d-9151-79aeb0aaf34b" providerId="ADAL" clId="{CE970BF4-5A12-0643-9B72-4C7BF8A0E7AE}"/>
    <pc:docChg chg="undo custSel addSld delSld modSld sldOrd">
      <pc:chgData name="Martine Klovholt Siggerud" userId="41977762-9bf0-408d-9151-79aeb0aaf34b" providerId="ADAL" clId="{CE970BF4-5A12-0643-9B72-4C7BF8A0E7AE}" dt="2022-11-04T13:57:11.047" v="2495" actId="14100"/>
      <pc:docMkLst>
        <pc:docMk/>
      </pc:docMkLst>
      <pc:sldChg chg="modSp mod">
        <pc:chgData name="Martine Klovholt Siggerud" userId="41977762-9bf0-408d-9151-79aeb0aaf34b" providerId="ADAL" clId="{CE970BF4-5A12-0643-9B72-4C7BF8A0E7AE}" dt="2022-11-04T08:42:12.836" v="61" actId="1036"/>
        <pc:sldMkLst>
          <pc:docMk/>
          <pc:sldMk cId="1130434157" sldId="899"/>
        </pc:sldMkLst>
        <pc:spChg chg="mod">
          <ac:chgData name="Martine Klovholt Siggerud" userId="41977762-9bf0-408d-9151-79aeb0aaf34b" providerId="ADAL" clId="{CE970BF4-5A12-0643-9B72-4C7BF8A0E7AE}" dt="2022-11-04T08:42:07.681" v="49" actId="1076"/>
          <ac:spMkLst>
            <pc:docMk/>
            <pc:sldMk cId="1130434157" sldId="899"/>
            <ac:spMk id="4" creationId="{BCFA9910-48B0-2F48-8C62-D4287C40957E}"/>
          </ac:spMkLst>
        </pc:spChg>
        <pc:spChg chg="mod">
          <ac:chgData name="Martine Klovholt Siggerud" userId="41977762-9bf0-408d-9151-79aeb0aaf34b" providerId="ADAL" clId="{CE970BF4-5A12-0643-9B72-4C7BF8A0E7AE}" dt="2022-11-04T08:42:12.836" v="61" actId="1036"/>
          <ac:spMkLst>
            <pc:docMk/>
            <pc:sldMk cId="1130434157" sldId="899"/>
            <ac:spMk id="8" creationId="{E0380220-954E-7930-4CE3-9523EDABE247}"/>
          </ac:spMkLst>
        </pc:spChg>
      </pc:sldChg>
      <pc:sldChg chg="addSp delSp modSp new mod modClrScheme chgLayout">
        <pc:chgData name="Martine Klovholt Siggerud" userId="41977762-9bf0-408d-9151-79aeb0aaf34b" providerId="ADAL" clId="{CE970BF4-5A12-0643-9B72-4C7BF8A0E7AE}" dt="2022-11-04T08:43:57.882" v="122" actId="1076"/>
        <pc:sldMkLst>
          <pc:docMk/>
          <pc:sldMk cId="184417965" sldId="900"/>
        </pc:sldMkLst>
        <pc:spChg chg="mod ord">
          <ac:chgData name="Martine Klovholt Siggerud" userId="41977762-9bf0-408d-9151-79aeb0aaf34b" providerId="ADAL" clId="{CE970BF4-5A12-0643-9B72-4C7BF8A0E7AE}" dt="2022-11-04T08:43:07.958" v="95" actId="700"/>
          <ac:spMkLst>
            <pc:docMk/>
            <pc:sldMk cId="184417965" sldId="900"/>
            <ac:spMk id="2" creationId="{F395077E-1F1C-81D5-EC21-46FE67500551}"/>
          </ac:spMkLst>
        </pc:spChg>
        <pc:spChg chg="mod ord">
          <ac:chgData name="Martine Klovholt Siggerud" userId="41977762-9bf0-408d-9151-79aeb0aaf34b" providerId="ADAL" clId="{CE970BF4-5A12-0643-9B72-4C7BF8A0E7AE}" dt="2022-11-04T08:43:21.876" v="117" actId="20577"/>
          <ac:spMkLst>
            <pc:docMk/>
            <pc:sldMk cId="184417965" sldId="900"/>
            <ac:spMk id="3" creationId="{15AE4F9A-6F06-3D80-771F-B5DDF5CB601D}"/>
          </ac:spMkLst>
        </pc:spChg>
        <pc:spChg chg="mod ord">
          <ac:chgData name="Martine Klovholt Siggerud" userId="41977762-9bf0-408d-9151-79aeb0aaf34b" providerId="ADAL" clId="{CE970BF4-5A12-0643-9B72-4C7BF8A0E7AE}" dt="2022-11-04T08:43:07.958" v="95" actId="700"/>
          <ac:spMkLst>
            <pc:docMk/>
            <pc:sldMk cId="184417965" sldId="900"/>
            <ac:spMk id="4" creationId="{53852DA9-D302-2F91-EB21-781F9F9F6474}"/>
          </ac:spMkLst>
        </pc:spChg>
        <pc:spChg chg="del mod ord">
          <ac:chgData name="Martine Klovholt Siggerud" userId="41977762-9bf0-408d-9151-79aeb0aaf34b" providerId="ADAL" clId="{CE970BF4-5A12-0643-9B72-4C7BF8A0E7AE}" dt="2022-11-04T08:43:07.958" v="95" actId="700"/>
          <ac:spMkLst>
            <pc:docMk/>
            <pc:sldMk cId="184417965" sldId="900"/>
            <ac:spMk id="5" creationId="{75FCD770-98E8-BF54-3F40-64B5B8DD890F}"/>
          </ac:spMkLst>
        </pc:spChg>
        <pc:spChg chg="del mod ord">
          <ac:chgData name="Martine Klovholt Siggerud" userId="41977762-9bf0-408d-9151-79aeb0aaf34b" providerId="ADAL" clId="{CE970BF4-5A12-0643-9B72-4C7BF8A0E7AE}" dt="2022-11-04T08:43:07.958" v="95" actId="700"/>
          <ac:spMkLst>
            <pc:docMk/>
            <pc:sldMk cId="184417965" sldId="900"/>
            <ac:spMk id="6" creationId="{895F56BF-3610-662E-BD70-34BE59FD6269}"/>
          </ac:spMkLst>
        </pc:spChg>
        <pc:spChg chg="add del mod">
          <ac:chgData name="Martine Klovholt Siggerud" userId="41977762-9bf0-408d-9151-79aeb0aaf34b" providerId="ADAL" clId="{CE970BF4-5A12-0643-9B72-4C7BF8A0E7AE}" dt="2022-11-04T08:43:23.838" v="118" actId="478"/>
          <ac:spMkLst>
            <pc:docMk/>
            <pc:sldMk cId="184417965" sldId="900"/>
            <ac:spMk id="7" creationId="{B5FBD915-A342-A7CD-816B-1B649486D01B}"/>
          </ac:spMkLst>
        </pc:spChg>
        <pc:spChg chg="add mod ord">
          <ac:chgData name="Martine Klovholt Siggerud" userId="41977762-9bf0-408d-9151-79aeb0aaf34b" providerId="ADAL" clId="{CE970BF4-5A12-0643-9B72-4C7BF8A0E7AE}" dt="2022-11-04T08:43:07.958" v="95" actId="700"/>
          <ac:spMkLst>
            <pc:docMk/>
            <pc:sldMk cId="184417965" sldId="900"/>
            <ac:spMk id="8" creationId="{97B709E0-56E7-C1E6-A82D-E5469CFF9716}"/>
          </ac:spMkLst>
        </pc:spChg>
        <pc:spChg chg="add del mod ord">
          <ac:chgData name="Martine Klovholt Siggerud" userId="41977762-9bf0-408d-9151-79aeb0aaf34b" providerId="ADAL" clId="{CE970BF4-5A12-0643-9B72-4C7BF8A0E7AE}" dt="2022-11-04T08:43:51.635" v="119" actId="478"/>
          <ac:spMkLst>
            <pc:docMk/>
            <pc:sldMk cId="184417965" sldId="900"/>
            <ac:spMk id="9" creationId="{8BE57831-89A4-1F4F-E35D-2DD87CB41468}"/>
          </ac:spMkLst>
        </pc:spChg>
        <pc:spChg chg="add mod ord">
          <ac:chgData name="Martine Klovholt Siggerud" userId="41977762-9bf0-408d-9151-79aeb0aaf34b" providerId="ADAL" clId="{CE970BF4-5A12-0643-9B72-4C7BF8A0E7AE}" dt="2022-11-04T08:43:14.133" v="98" actId="20577"/>
          <ac:spMkLst>
            <pc:docMk/>
            <pc:sldMk cId="184417965" sldId="900"/>
            <ac:spMk id="10" creationId="{7E1BA095-72EE-B11A-142A-EAFC390FB28D}"/>
          </ac:spMkLst>
        </pc:spChg>
        <pc:picChg chg="add mod">
          <ac:chgData name="Martine Klovholt Siggerud" userId="41977762-9bf0-408d-9151-79aeb0aaf34b" providerId="ADAL" clId="{CE970BF4-5A12-0643-9B72-4C7BF8A0E7AE}" dt="2022-11-04T08:43:57.882" v="122" actId="1076"/>
          <ac:picMkLst>
            <pc:docMk/>
            <pc:sldMk cId="184417965" sldId="900"/>
            <ac:picMk id="11" creationId="{E3840D55-78A3-13A0-0C02-D4972F7F2C06}"/>
          </ac:picMkLst>
        </pc:picChg>
      </pc:sldChg>
      <pc:sldChg chg="modSp add mod">
        <pc:chgData name="Martine Klovholt Siggerud" userId="41977762-9bf0-408d-9151-79aeb0aaf34b" providerId="ADAL" clId="{CE970BF4-5A12-0643-9B72-4C7BF8A0E7AE}" dt="2022-11-04T08:44:18.965" v="141"/>
        <pc:sldMkLst>
          <pc:docMk/>
          <pc:sldMk cId="2505306192" sldId="901"/>
        </pc:sldMkLst>
        <pc:spChg chg="mod">
          <ac:chgData name="Martine Klovholt Siggerud" userId="41977762-9bf0-408d-9151-79aeb0aaf34b" providerId="ADAL" clId="{CE970BF4-5A12-0643-9B72-4C7BF8A0E7AE}" dt="2022-11-04T08:44:08.121" v="140" actId="20577"/>
          <ac:spMkLst>
            <pc:docMk/>
            <pc:sldMk cId="2505306192" sldId="901"/>
            <ac:spMk id="3" creationId="{15AE4F9A-6F06-3D80-771F-B5DDF5CB601D}"/>
          </ac:spMkLst>
        </pc:spChg>
        <pc:spChg chg="mod">
          <ac:chgData name="Martine Klovholt Siggerud" userId="41977762-9bf0-408d-9151-79aeb0aaf34b" providerId="ADAL" clId="{CE970BF4-5A12-0643-9B72-4C7BF8A0E7AE}" dt="2022-11-04T08:44:18.965" v="141"/>
          <ac:spMkLst>
            <pc:docMk/>
            <pc:sldMk cId="2505306192" sldId="901"/>
            <ac:spMk id="10" creationId="{7E1BA095-72EE-B11A-142A-EAFC390FB28D}"/>
          </ac:spMkLst>
        </pc:spChg>
      </pc:sldChg>
      <pc:sldChg chg="del">
        <pc:chgData name="Martine Klovholt Siggerud" userId="41977762-9bf0-408d-9151-79aeb0aaf34b" providerId="ADAL" clId="{CE970BF4-5A12-0643-9B72-4C7BF8A0E7AE}" dt="2022-11-04T08:41:15.749" v="0" actId="2696"/>
        <pc:sldMkLst>
          <pc:docMk/>
          <pc:sldMk cId="360285347" sldId="902"/>
        </pc:sldMkLst>
      </pc:sldChg>
      <pc:sldChg chg="addSp delSp modSp add mod modClrScheme chgLayout">
        <pc:chgData name="Martine Klovholt Siggerud" userId="41977762-9bf0-408d-9151-79aeb0aaf34b" providerId="ADAL" clId="{CE970BF4-5A12-0643-9B72-4C7BF8A0E7AE}" dt="2022-11-04T08:47:32.471" v="179"/>
        <pc:sldMkLst>
          <pc:docMk/>
          <pc:sldMk cId="537433839" sldId="902"/>
        </pc:sldMkLst>
        <pc:spChg chg="mod ord">
          <ac:chgData name="Martine Klovholt Siggerud" userId="41977762-9bf0-408d-9151-79aeb0aaf34b" providerId="ADAL" clId="{CE970BF4-5A12-0643-9B72-4C7BF8A0E7AE}" dt="2022-11-04T08:46:40.726" v="171" actId="700"/>
          <ac:spMkLst>
            <pc:docMk/>
            <pc:sldMk cId="537433839" sldId="902"/>
            <ac:spMk id="2" creationId="{F395077E-1F1C-81D5-EC21-46FE67500551}"/>
          </ac:spMkLst>
        </pc:spChg>
        <pc:spChg chg="mod ord">
          <ac:chgData name="Martine Klovholt Siggerud" userId="41977762-9bf0-408d-9151-79aeb0aaf34b" providerId="ADAL" clId="{CE970BF4-5A12-0643-9B72-4C7BF8A0E7AE}" dt="2022-11-04T08:47:32.471" v="179"/>
          <ac:spMkLst>
            <pc:docMk/>
            <pc:sldMk cId="537433839" sldId="902"/>
            <ac:spMk id="3" creationId="{15AE4F9A-6F06-3D80-771F-B5DDF5CB601D}"/>
          </ac:spMkLst>
        </pc:spChg>
        <pc:spChg chg="mod ord">
          <ac:chgData name="Martine Klovholt Siggerud" userId="41977762-9bf0-408d-9151-79aeb0aaf34b" providerId="ADAL" clId="{CE970BF4-5A12-0643-9B72-4C7BF8A0E7AE}" dt="2022-11-04T08:46:40.726" v="171" actId="700"/>
          <ac:spMkLst>
            <pc:docMk/>
            <pc:sldMk cId="537433839" sldId="902"/>
            <ac:spMk id="4" creationId="{53852DA9-D302-2F91-EB21-781F9F9F6474}"/>
          </ac:spMkLst>
        </pc:spChg>
        <pc:spChg chg="add del mod ord">
          <ac:chgData name="Martine Klovholt Siggerud" userId="41977762-9bf0-408d-9151-79aeb0aaf34b" providerId="ADAL" clId="{CE970BF4-5A12-0643-9B72-4C7BF8A0E7AE}" dt="2022-11-04T08:46:05.951" v="167" actId="478"/>
          <ac:spMkLst>
            <pc:docMk/>
            <pc:sldMk cId="537433839" sldId="902"/>
            <ac:spMk id="5" creationId="{1832260F-CE67-87BD-BA6F-05E08840E3F8}"/>
          </ac:spMkLst>
        </pc:spChg>
        <pc:spChg chg="add mod ord">
          <ac:chgData name="Martine Klovholt Siggerud" userId="41977762-9bf0-408d-9151-79aeb0aaf34b" providerId="ADAL" clId="{CE970BF4-5A12-0643-9B72-4C7BF8A0E7AE}" dt="2022-11-04T08:46:40.726" v="171" actId="700"/>
          <ac:spMkLst>
            <pc:docMk/>
            <pc:sldMk cId="537433839" sldId="902"/>
            <ac:spMk id="7" creationId="{CB6F52EA-B936-C206-FA3F-5DBF9B273902}"/>
          </ac:spMkLst>
        </pc:spChg>
        <pc:spChg chg="del mod ord">
          <ac:chgData name="Martine Klovholt Siggerud" userId="41977762-9bf0-408d-9151-79aeb0aaf34b" providerId="ADAL" clId="{CE970BF4-5A12-0643-9B72-4C7BF8A0E7AE}" dt="2022-11-04T08:44:57.456" v="159" actId="700"/>
          <ac:spMkLst>
            <pc:docMk/>
            <pc:sldMk cId="537433839" sldId="902"/>
            <ac:spMk id="8" creationId="{97B709E0-56E7-C1E6-A82D-E5469CFF9716}"/>
          </ac:spMkLst>
        </pc:spChg>
        <pc:spChg chg="add mod ord">
          <ac:chgData name="Martine Klovholt Siggerud" userId="41977762-9bf0-408d-9151-79aeb0aaf34b" providerId="ADAL" clId="{CE970BF4-5A12-0643-9B72-4C7BF8A0E7AE}" dt="2022-11-04T08:47:23.367" v="178" actId="404"/>
          <ac:spMkLst>
            <pc:docMk/>
            <pc:sldMk cId="537433839" sldId="902"/>
            <ac:spMk id="9" creationId="{9039A035-7082-9B4A-CCC3-9E8003123CF9}"/>
          </ac:spMkLst>
        </pc:spChg>
        <pc:spChg chg="mod ord">
          <ac:chgData name="Martine Klovholt Siggerud" userId="41977762-9bf0-408d-9151-79aeb0aaf34b" providerId="ADAL" clId="{CE970BF4-5A12-0643-9B72-4C7BF8A0E7AE}" dt="2022-11-04T08:46:40.726" v="171" actId="700"/>
          <ac:spMkLst>
            <pc:docMk/>
            <pc:sldMk cId="537433839" sldId="902"/>
            <ac:spMk id="10" creationId="{7E1BA095-72EE-B11A-142A-EAFC390FB28D}"/>
          </ac:spMkLst>
        </pc:spChg>
        <pc:picChg chg="add mod">
          <ac:chgData name="Martine Klovholt Siggerud" userId="41977762-9bf0-408d-9151-79aeb0aaf34b" providerId="ADAL" clId="{CE970BF4-5A12-0643-9B72-4C7BF8A0E7AE}" dt="2022-11-04T08:46:12.531" v="170" actId="1076"/>
          <ac:picMkLst>
            <pc:docMk/>
            <pc:sldMk cId="537433839" sldId="902"/>
            <ac:picMk id="6" creationId="{72E6B189-5D3E-8640-EB4F-3F9997BCCE6A}"/>
          </ac:picMkLst>
        </pc:picChg>
        <pc:picChg chg="del">
          <ac:chgData name="Martine Klovholt Siggerud" userId="41977762-9bf0-408d-9151-79aeb0aaf34b" providerId="ADAL" clId="{CE970BF4-5A12-0643-9B72-4C7BF8A0E7AE}" dt="2022-11-04T08:45:37.428" v="163" actId="478"/>
          <ac:picMkLst>
            <pc:docMk/>
            <pc:sldMk cId="537433839" sldId="902"/>
            <ac:picMk id="11" creationId="{E3840D55-78A3-13A0-0C02-D4972F7F2C06}"/>
          </ac:picMkLst>
        </pc:picChg>
      </pc:sldChg>
      <pc:sldChg chg="addSp delSp modSp add mod modClrScheme chgLayout">
        <pc:chgData name="Martine Klovholt Siggerud" userId="41977762-9bf0-408d-9151-79aeb0aaf34b" providerId="ADAL" clId="{CE970BF4-5A12-0643-9B72-4C7BF8A0E7AE}" dt="2022-11-04T08:50:47.981" v="390" actId="14100"/>
        <pc:sldMkLst>
          <pc:docMk/>
          <pc:sldMk cId="4006664638" sldId="903"/>
        </pc:sldMkLst>
        <pc:spChg chg="mod ord">
          <ac:chgData name="Martine Klovholt Siggerud" userId="41977762-9bf0-408d-9151-79aeb0aaf34b" providerId="ADAL" clId="{CE970BF4-5A12-0643-9B72-4C7BF8A0E7AE}" dt="2022-11-04T08:48:36.899" v="199" actId="700"/>
          <ac:spMkLst>
            <pc:docMk/>
            <pc:sldMk cId="4006664638" sldId="903"/>
            <ac:spMk id="2" creationId="{F395077E-1F1C-81D5-EC21-46FE67500551}"/>
          </ac:spMkLst>
        </pc:spChg>
        <pc:spChg chg="mod ord">
          <ac:chgData name="Martine Klovholt Siggerud" userId="41977762-9bf0-408d-9151-79aeb0aaf34b" providerId="ADAL" clId="{CE970BF4-5A12-0643-9B72-4C7BF8A0E7AE}" dt="2022-11-04T08:48:42.882" v="217" actId="20577"/>
          <ac:spMkLst>
            <pc:docMk/>
            <pc:sldMk cId="4006664638" sldId="903"/>
            <ac:spMk id="3" creationId="{15AE4F9A-6F06-3D80-771F-B5DDF5CB601D}"/>
          </ac:spMkLst>
        </pc:spChg>
        <pc:spChg chg="mod ord">
          <ac:chgData name="Martine Klovholt Siggerud" userId="41977762-9bf0-408d-9151-79aeb0aaf34b" providerId="ADAL" clId="{CE970BF4-5A12-0643-9B72-4C7BF8A0E7AE}" dt="2022-11-04T08:48:36.899" v="199" actId="700"/>
          <ac:spMkLst>
            <pc:docMk/>
            <pc:sldMk cId="4006664638" sldId="903"/>
            <ac:spMk id="4" creationId="{53852DA9-D302-2F91-EB21-781F9F9F6474}"/>
          </ac:spMkLst>
        </pc:spChg>
        <pc:spChg chg="add del mod ord">
          <ac:chgData name="Martine Klovholt Siggerud" userId="41977762-9bf0-408d-9151-79aeb0aaf34b" providerId="ADAL" clId="{CE970BF4-5A12-0643-9B72-4C7BF8A0E7AE}" dt="2022-11-04T08:48:36.899" v="199" actId="700"/>
          <ac:spMkLst>
            <pc:docMk/>
            <pc:sldMk cId="4006664638" sldId="903"/>
            <ac:spMk id="5" creationId="{DFBFEBAC-C85E-DCDD-380D-A3AD2ECE0872}"/>
          </ac:spMkLst>
        </pc:spChg>
        <pc:spChg chg="del mod ord">
          <ac:chgData name="Martine Klovholt Siggerud" userId="41977762-9bf0-408d-9151-79aeb0aaf34b" providerId="ADAL" clId="{CE970BF4-5A12-0643-9B72-4C7BF8A0E7AE}" dt="2022-11-04T08:47:55.247" v="181" actId="700"/>
          <ac:spMkLst>
            <pc:docMk/>
            <pc:sldMk cId="4006664638" sldId="903"/>
            <ac:spMk id="7" creationId="{CB6F52EA-B936-C206-FA3F-5DBF9B273902}"/>
          </ac:spMkLst>
        </pc:spChg>
        <pc:spChg chg="add mod ord">
          <ac:chgData name="Martine Klovholt Siggerud" userId="41977762-9bf0-408d-9151-79aeb0aaf34b" providerId="ADAL" clId="{CE970BF4-5A12-0643-9B72-4C7BF8A0E7AE}" dt="2022-11-04T08:48:36.899" v="199" actId="700"/>
          <ac:spMkLst>
            <pc:docMk/>
            <pc:sldMk cId="4006664638" sldId="903"/>
            <ac:spMk id="8" creationId="{ED8EBF1D-327E-D013-7316-B3EDFA8C10BE}"/>
          </ac:spMkLst>
        </pc:spChg>
        <pc:spChg chg="del mod ord">
          <ac:chgData name="Martine Klovholt Siggerud" userId="41977762-9bf0-408d-9151-79aeb0aaf34b" providerId="ADAL" clId="{CE970BF4-5A12-0643-9B72-4C7BF8A0E7AE}" dt="2022-11-04T08:48:12.323" v="183" actId="478"/>
          <ac:spMkLst>
            <pc:docMk/>
            <pc:sldMk cId="4006664638" sldId="903"/>
            <ac:spMk id="9" creationId="{9039A035-7082-9B4A-CCC3-9E8003123CF9}"/>
          </ac:spMkLst>
        </pc:spChg>
        <pc:spChg chg="del mod ord">
          <ac:chgData name="Martine Klovholt Siggerud" userId="41977762-9bf0-408d-9151-79aeb0aaf34b" providerId="ADAL" clId="{CE970BF4-5A12-0643-9B72-4C7BF8A0E7AE}" dt="2022-11-04T08:48:36.899" v="199" actId="700"/>
          <ac:spMkLst>
            <pc:docMk/>
            <pc:sldMk cId="4006664638" sldId="903"/>
            <ac:spMk id="10" creationId="{7E1BA095-72EE-B11A-142A-EAFC390FB28D}"/>
          </ac:spMkLst>
        </pc:spChg>
        <pc:spChg chg="add del mod ord">
          <ac:chgData name="Martine Klovholt Siggerud" userId="41977762-9bf0-408d-9151-79aeb0aaf34b" providerId="ADAL" clId="{CE970BF4-5A12-0643-9B72-4C7BF8A0E7AE}" dt="2022-11-04T08:50:44.598" v="389" actId="478"/>
          <ac:spMkLst>
            <pc:docMk/>
            <pc:sldMk cId="4006664638" sldId="903"/>
            <ac:spMk id="11" creationId="{CE3E5C73-7CB9-1681-432A-689F1FF1EFFB}"/>
          </ac:spMkLst>
        </pc:spChg>
        <pc:spChg chg="add mod ord">
          <ac:chgData name="Martine Klovholt Siggerud" userId="41977762-9bf0-408d-9151-79aeb0aaf34b" providerId="ADAL" clId="{CE970BF4-5A12-0643-9B72-4C7BF8A0E7AE}" dt="2022-11-04T08:50:26.116" v="385" actId="20577"/>
          <ac:spMkLst>
            <pc:docMk/>
            <pc:sldMk cId="4006664638" sldId="903"/>
            <ac:spMk id="12" creationId="{CD093F8F-8C4C-CC3A-56C6-4346666ED853}"/>
          </ac:spMkLst>
        </pc:spChg>
        <pc:picChg chg="del">
          <ac:chgData name="Martine Klovholt Siggerud" userId="41977762-9bf0-408d-9151-79aeb0aaf34b" providerId="ADAL" clId="{CE970BF4-5A12-0643-9B72-4C7BF8A0E7AE}" dt="2022-11-04T08:48:14.445" v="184" actId="478"/>
          <ac:picMkLst>
            <pc:docMk/>
            <pc:sldMk cId="4006664638" sldId="903"/>
            <ac:picMk id="6" creationId="{72E6B189-5D3E-8640-EB4F-3F9997BCCE6A}"/>
          </ac:picMkLst>
        </pc:picChg>
        <pc:picChg chg="add mod">
          <ac:chgData name="Martine Klovholt Siggerud" userId="41977762-9bf0-408d-9151-79aeb0aaf34b" providerId="ADAL" clId="{CE970BF4-5A12-0643-9B72-4C7BF8A0E7AE}" dt="2022-11-04T08:50:47.981" v="390" actId="14100"/>
          <ac:picMkLst>
            <pc:docMk/>
            <pc:sldMk cId="4006664638" sldId="903"/>
            <ac:picMk id="13" creationId="{7BF411D9-0010-9D3D-88F3-C2BEA61459C7}"/>
          </ac:picMkLst>
        </pc:picChg>
      </pc:sldChg>
      <pc:sldChg chg="addSp delSp modSp new mod modClrScheme addCm chgLayout modNotesTx">
        <pc:chgData name="Martine Klovholt Siggerud" userId="41977762-9bf0-408d-9151-79aeb0aaf34b" providerId="ADAL" clId="{CE970BF4-5A12-0643-9B72-4C7BF8A0E7AE}" dt="2022-11-04T10:17:26.345" v="1219" actId="403"/>
        <pc:sldMkLst>
          <pc:docMk/>
          <pc:sldMk cId="2609254572" sldId="904"/>
        </pc:sldMkLst>
        <pc:spChg chg="del mod ord">
          <ac:chgData name="Martine Klovholt Siggerud" userId="41977762-9bf0-408d-9151-79aeb0aaf34b" providerId="ADAL" clId="{CE970BF4-5A12-0643-9B72-4C7BF8A0E7AE}" dt="2022-11-04T08:52:55.019" v="392" actId="700"/>
          <ac:spMkLst>
            <pc:docMk/>
            <pc:sldMk cId="2609254572" sldId="904"/>
            <ac:spMk id="2" creationId="{F1AA6529-3D01-0220-1B29-F2ED320D8600}"/>
          </ac:spMkLst>
        </pc:spChg>
        <pc:spChg chg="del mod ord">
          <ac:chgData name="Martine Klovholt Siggerud" userId="41977762-9bf0-408d-9151-79aeb0aaf34b" providerId="ADAL" clId="{CE970BF4-5A12-0643-9B72-4C7BF8A0E7AE}" dt="2022-11-04T08:52:55.019" v="392" actId="700"/>
          <ac:spMkLst>
            <pc:docMk/>
            <pc:sldMk cId="2609254572" sldId="904"/>
            <ac:spMk id="3" creationId="{2DB59F59-D790-A2DD-E26A-2B148E26884E}"/>
          </ac:spMkLst>
        </pc:spChg>
        <pc:spChg chg="del mod ord">
          <ac:chgData name="Martine Klovholt Siggerud" userId="41977762-9bf0-408d-9151-79aeb0aaf34b" providerId="ADAL" clId="{CE970BF4-5A12-0643-9B72-4C7BF8A0E7AE}" dt="2022-11-04T08:52:55.019" v="392" actId="700"/>
          <ac:spMkLst>
            <pc:docMk/>
            <pc:sldMk cId="2609254572" sldId="904"/>
            <ac:spMk id="4" creationId="{DCDA1597-017E-B145-F126-B6AFE6AE51B1}"/>
          </ac:spMkLst>
        </pc:spChg>
        <pc:spChg chg="del mod ord">
          <ac:chgData name="Martine Klovholt Siggerud" userId="41977762-9bf0-408d-9151-79aeb0aaf34b" providerId="ADAL" clId="{CE970BF4-5A12-0643-9B72-4C7BF8A0E7AE}" dt="2022-11-04T08:52:55.019" v="392" actId="700"/>
          <ac:spMkLst>
            <pc:docMk/>
            <pc:sldMk cId="2609254572" sldId="904"/>
            <ac:spMk id="5" creationId="{F6EF34D8-C1B3-B273-AF00-08E5AB624EF1}"/>
          </ac:spMkLst>
        </pc:spChg>
        <pc:spChg chg="mod ord">
          <ac:chgData name="Martine Klovholt Siggerud" userId="41977762-9bf0-408d-9151-79aeb0aaf34b" providerId="ADAL" clId="{CE970BF4-5A12-0643-9B72-4C7BF8A0E7AE}" dt="2022-11-04T08:52:55.019" v="392" actId="700"/>
          <ac:spMkLst>
            <pc:docMk/>
            <pc:sldMk cId="2609254572" sldId="904"/>
            <ac:spMk id="6" creationId="{0447BCC7-D56C-E384-BE57-996E36452A84}"/>
          </ac:spMkLst>
        </pc:spChg>
        <pc:spChg chg="add mod ord">
          <ac:chgData name="Martine Klovholt Siggerud" userId="41977762-9bf0-408d-9151-79aeb0aaf34b" providerId="ADAL" clId="{CE970BF4-5A12-0643-9B72-4C7BF8A0E7AE}" dt="2022-11-04T08:52:55.019" v="392" actId="700"/>
          <ac:spMkLst>
            <pc:docMk/>
            <pc:sldMk cId="2609254572" sldId="904"/>
            <ac:spMk id="7" creationId="{02265E5E-A3A8-4A38-2A23-BF5128D117CD}"/>
          </ac:spMkLst>
        </pc:spChg>
        <pc:spChg chg="add mod ord">
          <ac:chgData name="Martine Klovholt Siggerud" userId="41977762-9bf0-408d-9151-79aeb0aaf34b" providerId="ADAL" clId="{CE970BF4-5A12-0643-9B72-4C7BF8A0E7AE}" dt="2022-11-04T08:52:55.019" v="392" actId="700"/>
          <ac:spMkLst>
            <pc:docMk/>
            <pc:sldMk cId="2609254572" sldId="904"/>
            <ac:spMk id="8" creationId="{A5AA6132-2B7F-9316-5E68-1D417F7986E8}"/>
          </ac:spMkLst>
        </pc:spChg>
        <pc:spChg chg="add del mod ord">
          <ac:chgData name="Martine Klovholt Siggerud" userId="41977762-9bf0-408d-9151-79aeb0aaf34b" providerId="ADAL" clId="{CE970BF4-5A12-0643-9B72-4C7BF8A0E7AE}" dt="2022-11-04T10:16:42.110" v="1205" actId="478"/>
          <ac:spMkLst>
            <pc:docMk/>
            <pc:sldMk cId="2609254572" sldId="904"/>
            <ac:spMk id="9" creationId="{C4977E7F-0D80-BF79-92A6-B910D3160EFA}"/>
          </ac:spMkLst>
        </pc:spChg>
        <pc:spChg chg="add del mod ord">
          <ac:chgData name="Martine Klovholt Siggerud" userId="41977762-9bf0-408d-9151-79aeb0aaf34b" providerId="ADAL" clId="{CE970BF4-5A12-0643-9B72-4C7BF8A0E7AE}" dt="2022-11-04T08:53:36.473" v="400" actId="478"/>
          <ac:spMkLst>
            <pc:docMk/>
            <pc:sldMk cId="2609254572" sldId="904"/>
            <ac:spMk id="10" creationId="{3EFDB527-14EA-E0C8-CE4B-32561A1C5FF1}"/>
          </ac:spMkLst>
        </pc:spChg>
        <pc:spChg chg="add mod">
          <ac:chgData name="Martine Klovholt Siggerud" userId="41977762-9bf0-408d-9151-79aeb0aaf34b" providerId="ADAL" clId="{CE970BF4-5A12-0643-9B72-4C7BF8A0E7AE}" dt="2022-11-04T10:16:52.809" v="1209" actId="14100"/>
          <ac:spMkLst>
            <pc:docMk/>
            <pc:sldMk cId="2609254572" sldId="904"/>
            <ac:spMk id="11" creationId="{A089B607-B54E-270A-9308-469992D294B7}"/>
          </ac:spMkLst>
        </pc:spChg>
        <pc:spChg chg="add mod">
          <ac:chgData name="Martine Klovholt Siggerud" userId="41977762-9bf0-408d-9151-79aeb0aaf34b" providerId="ADAL" clId="{CE970BF4-5A12-0643-9B72-4C7BF8A0E7AE}" dt="2022-11-04T10:17:06.029" v="1213" actId="14100"/>
          <ac:spMkLst>
            <pc:docMk/>
            <pc:sldMk cId="2609254572" sldId="904"/>
            <ac:spMk id="12" creationId="{6366176B-112D-A76E-E0EE-BE438A020775}"/>
          </ac:spMkLst>
        </pc:spChg>
        <pc:spChg chg="add mod">
          <ac:chgData name="Martine Klovholt Siggerud" userId="41977762-9bf0-408d-9151-79aeb0aaf34b" providerId="ADAL" clId="{CE970BF4-5A12-0643-9B72-4C7BF8A0E7AE}" dt="2022-11-04T10:17:16.400" v="1216" actId="14100"/>
          <ac:spMkLst>
            <pc:docMk/>
            <pc:sldMk cId="2609254572" sldId="904"/>
            <ac:spMk id="14" creationId="{D9B94B69-9ABF-112E-EFFE-F71602F7C0C9}"/>
          </ac:spMkLst>
        </pc:spChg>
        <pc:spChg chg="add mod">
          <ac:chgData name="Martine Klovholt Siggerud" userId="41977762-9bf0-408d-9151-79aeb0aaf34b" providerId="ADAL" clId="{CE970BF4-5A12-0643-9B72-4C7BF8A0E7AE}" dt="2022-11-04T10:17:26.345" v="1219" actId="403"/>
          <ac:spMkLst>
            <pc:docMk/>
            <pc:sldMk cId="2609254572" sldId="904"/>
            <ac:spMk id="15" creationId="{BD91D9E8-6108-3AE9-2BA6-B45F0EADD6A1}"/>
          </ac:spMkLst>
        </pc:spChg>
        <pc:spChg chg="add del mod">
          <ac:chgData name="Martine Klovholt Siggerud" userId="41977762-9bf0-408d-9151-79aeb0aaf34b" providerId="ADAL" clId="{CE970BF4-5A12-0643-9B72-4C7BF8A0E7AE}" dt="2022-11-04T10:16:45.623" v="1207" actId="478"/>
          <ac:spMkLst>
            <pc:docMk/>
            <pc:sldMk cId="2609254572" sldId="904"/>
            <ac:spMk id="17" creationId="{CDCCBD35-E006-096F-9345-30F0DE6848C5}"/>
          </ac:spMkLst>
        </pc:spChg>
        <pc:picChg chg="add del mod">
          <ac:chgData name="Martine Klovholt Siggerud" userId="41977762-9bf0-408d-9151-79aeb0aaf34b" providerId="ADAL" clId="{CE970BF4-5A12-0643-9B72-4C7BF8A0E7AE}" dt="2022-11-04T09:52:15.994" v="687" actId="478"/>
          <ac:picMkLst>
            <pc:docMk/>
            <pc:sldMk cId="2609254572" sldId="904"/>
            <ac:picMk id="13" creationId="{12BC3955-6911-8FB0-6579-B9FFFC590013}"/>
          </ac:picMkLst>
        </pc:picChg>
      </pc:sldChg>
      <pc:sldChg chg="addSp delSp modSp new mod modNotesTx">
        <pc:chgData name="Martine Klovholt Siggerud" userId="41977762-9bf0-408d-9151-79aeb0aaf34b" providerId="ADAL" clId="{CE970BF4-5A12-0643-9B72-4C7BF8A0E7AE}" dt="2022-11-04T10:16:15.435" v="1203"/>
        <pc:sldMkLst>
          <pc:docMk/>
          <pc:sldMk cId="2729336124" sldId="905"/>
        </pc:sldMkLst>
        <pc:spChg chg="mod">
          <ac:chgData name="Martine Klovholt Siggerud" userId="41977762-9bf0-408d-9151-79aeb0aaf34b" providerId="ADAL" clId="{CE970BF4-5A12-0643-9B72-4C7BF8A0E7AE}" dt="2022-11-04T09:52:49.692" v="690" actId="14100"/>
          <ac:spMkLst>
            <pc:docMk/>
            <pc:sldMk cId="2729336124" sldId="905"/>
            <ac:spMk id="2" creationId="{27E094A1-DC27-7AAE-4E4D-F30F309CDDC7}"/>
          </ac:spMkLst>
        </pc:spChg>
        <pc:spChg chg="del">
          <ac:chgData name="Martine Klovholt Siggerud" userId="41977762-9bf0-408d-9151-79aeb0aaf34b" providerId="ADAL" clId="{CE970BF4-5A12-0643-9B72-4C7BF8A0E7AE}" dt="2022-11-04T09:52:50.948" v="691" actId="478"/>
          <ac:spMkLst>
            <pc:docMk/>
            <pc:sldMk cId="2729336124" sldId="905"/>
            <ac:spMk id="5" creationId="{EE85FAED-E890-1C30-E135-3B85A6BDF5B0}"/>
          </ac:spMkLst>
        </pc:spChg>
        <pc:spChg chg="add mod">
          <ac:chgData name="Martine Klovholt Siggerud" userId="41977762-9bf0-408d-9151-79aeb0aaf34b" providerId="ADAL" clId="{CE970BF4-5A12-0643-9B72-4C7BF8A0E7AE}" dt="2022-11-04T09:53:06.979" v="694" actId="2085"/>
          <ac:spMkLst>
            <pc:docMk/>
            <pc:sldMk cId="2729336124" sldId="905"/>
            <ac:spMk id="6" creationId="{153FA322-DECE-EB4B-9BED-1480C410AF8F}"/>
          </ac:spMkLst>
        </pc:spChg>
        <pc:spChg chg="add mod">
          <ac:chgData name="Martine Klovholt Siggerud" userId="41977762-9bf0-408d-9151-79aeb0aaf34b" providerId="ADAL" clId="{CE970BF4-5A12-0643-9B72-4C7BF8A0E7AE}" dt="2022-11-04T09:58:12.207" v="942" actId="403"/>
          <ac:spMkLst>
            <pc:docMk/>
            <pc:sldMk cId="2729336124" sldId="905"/>
            <ac:spMk id="7" creationId="{89346A50-6101-5AE4-C55A-146AB1305348}"/>
          </ac:spMkLst>
        </pc:spChg>
        <pc:spChg chg="add mod">
          <ac:chgData name="Martine Klovholt Siggerud" userId="41977762-9bf0-408d-9151-79aeb0aaf34b" providerId="ADAL" clId="{CE970BF4-5A12-0643-9B72-4C7BF8A0E7AE}" dt="2022-11-04T09:54:51.623" v="728" actId="14100"/>
          <ac:spMkLst>
            <pc:docMk/>
            <pc:sldMk cId="2729336124" sldId="905"/>
            <ac:spMk id="8" creationId="{25766832-C381-43F6-CC16-223BE55EF02C}"/>
          </ac:spMkLst>
        </pc:spChg>
        <pc:spChg chg="add mod">
          <ac:chgData name="Martine Klovholt Siggerud" userId="41977762-9bf0-408d-9151-79aeb0aaf34b" providerId="ADAL" clId="{CE970BF4-5A12-0643-9B72-4C7BF8A0E7AE}" dt="2022-11-04T09:58:18.108" v="943" actId="20577"/>
          <ac:spMkLst>
            <pc:docMk/>
            <pc:sldMk cId="2729336124" sldId="905"/>
            <ac:spMk id="9" creationId="{967EF4BA-1A1C-0A69-F03E-D3E53E6364B3}"/>
          </ac:spMkLst>
        </pc:spChg>
        <pc:spChg chg="add del mod">
          <ac:chgData name="Martine Klovholt Siggerud" userId="41977762-9bf0-408d-9151-79aeb0aaf34b" providerId="ADAL" clId="{CE970BF4-5A12-0643-9B72-4C7BF8A0E7AE}" dt="2022-11-04T09:56:53.994" v="837" actId="478"/>
          <ac:spMkLst>
            <pc:docMk/>
            <pc:sldMk cId="2729336124" sldId="905"/>
            <ac:spMk id="10" creationId="{EF737CF6-15F2-697A-0BCB-D5112D5CF51A}"/>
          </ac:spMkLst>
        </pc:spChg>
        <pc:spChg chg="add mod">
          <ac:chgData name="Martine Klovholt Siggerud" userId="41977762-9bf0-408d-9151-79aeb0aaf34b" providerId="ADAL" clId="{CE970BF4-5A12-0643-9B72-4C7BF8A0E7AE}" dt="2022-11-04T09:58:19.499" v="944" actId="20577"/>
          <ac:spMkLst>
            <pc:docMk/>
            <pc:sldMk cId="2729336124" sldId="905"/>
            <ac:spMk id="11" creationId="{9CE4227E-E8DC-1CDA-0009-C77759323F31}"/>
          </ac:spMkLst>
        </pc:spChg>
        <pc:spChg chg="add mod">
          <ac:chgData name="Martine Klovholt Siggerud" userId="41977762-9bf0-408d-9151-79aeb0aaf34b" providerId="ADAL" clId="{CE970BF4-5A12-0643-9B72-4C7BF8A0E7AE}" dt="2022-11-04T09:58:05.857" v="941" actId="403"/>
          <ac:spMkLst>
            <pc:docMk/>
            <pc:sldMk cId="2729336124" sldId="905"/>
            <ac:spMk id="12" creationId="{81B4CC8A-072E-302F-2D6C-8E080C048989}"/>
          </ac:spMkLst>
        </pc:spChg>
      </pc:sldChg>
      <pc:sldChg chg="addSp delSp modSp add mod">
        <pc:chgData name="Martine Klovholt Siggerud" userId="41977762-9bf0-408d-9151-79aeb0aaf34b" providerId="ADAL" clId="{CE970BF4-5A12-0643-9B72-4C7BF8A0E7AE}" dt="2022-11-04T10:11:26.881" v="1144" actId="790"/>
        <pc:sldMkLst>
          <pc:docMk/>
          <pc:sldMk cId="57765304" sldId="906"/>
        </pc:sldMkLst>
        <pc:spChg chg="mod">
          <ac:chgData name="Martine Klovholt Siggerud" userId="41977762-9bf0-408d-9151-79aeb0aaf34b" providerId="ADAL" clId="{CE970BF4-5A12-0643-9B72-4C7BF8A0E7AE}" dt="2022-11-04T10:11:26.881" v="1144" actId="790"/>
          <ac:spMkLst>
            <pc:docMk/>
            <pc:sldMk cId="57765304" sldId="906"/>
            <ac:spMk id="2" creationId="{27E094A1-DC27-7AAE-4E4D-F30F309CDDC7}"/>
          </ac:spMkLst>
        </pc:spChg>
        <pc:spChg chg="del">
          <ac:chgData name="Martine Klovholt Siggerud" userId="41977762-9bf0-408d-9151-79aeb0aaf34b" providerId="ADAL" clId="{CE970BF4-5A12-0643-9B72-4C7BF8A0E7AE}" dt="2022-11-04T09:59:50.696" v="946" actId="478"/>
          <ac:spMkLst>
            <pc:docMk/>
            <pc:sldMk cId="57765304" sldId="906"/>
            <ac:spMk id="6" creationId="{153FA322-DECE-EB4B-9BED-1480C410AF8F}"/>
          </ac:spMkLst>
        </pc:spChg>
        <pc:spChg chg="del">
          <ac:chgData name="Martine Klovholt Siggerud" userId="41977762-9bf0-408d-9151-79aeb0aaf34b" providerId="ADAL" clId="{CE970BF4-5A12-0643-9B72-4C7BF8A0E7AE}" dt="2022-11-04T09:59:50.696" v="946" actId="478"/>
          <ac:spMkLst>
            <pc:docMk/>
            <pc:sldMk cId="57765304" sldId="906"/>
            <ac:spMk id="7" creationId="{89346A50-6101-5AE4-C55A-146AB1305348}"/>
          </ac:spMkLst>
        </pc:spChg>
        <pc:spChg chg="del">
          <ac:chgData name="Martine Klovholt Siggerud" userId="41977762-9bf0-408d-9151-79aeb0aaf34b" providerId="ADAL" clId="{CE970BF4-5A12-0643-9B72-4C7BF8A0E7AE}" dt="2022-11-04T09:59:50.696" v="946" actId="478"/>
          <ac:spMkLst>
            <pc:docMk/>
            <pc:sldMk cId="57765304" sldId="906"/>
            <ac:spMk id="8" creationId="{25766832-C381-43F6-CC16-223BE55EF02C}"/>
          </ac:spMkLst>
        </pc:spChg>
        <pc:spChg chg="del">
          <ac:chgData name="Martine Klovholt Siggerud" userId="41977762-9bf0-408d-9151-79aeb0aaf34b" providerId="ADAL" clId="{CE970BF4-5A12-0643-9B72-4C7BF8A0E7AE}" dt="2022-11-04T09:59:50.696" v="946" actId="478"/>
          <ac:spMkLst>
            <pc:docMk/>
            <pc:sldMk cId="57765304" sldId="906"/>
            <ac:spMk id="9" creationId="{967EF4BA-1A1C-0A69-F03E-D3E53E6364B3}"/>
          </ac:spMkLst>
        </pc:spChg>
        <pc:spChg chg="del">
          <ac:chgData name="Martine Klovholt Siggerud" userId="41977762-9bf0-408d-9151-79aeb0aaf34b" providerId="ADAL" clId="{CE970BF4-5A12-0643-9B72-4C7BF8A0E7AE}" dt="2022-11-04T09:59:50.696" v="946" actId="478"/>
          <ac:spMkLst>
            <pc:docMk/>
            <pc:sldMk cId="57765304" sldId="906"/>
            <ac:spMk id="11" creationId="{9CE4227E-E8DC-1CDA-0009-C77759323F31}"/>
          </ac:spMkLst>
        </pc:spChg>
        <pc:spChg chg="del">
          <ac:chgData name="Martine Klovholt Siggerud" userId="41977762-9bf0-408d-9151-79aeb0aaf34b" providerId="ADAL" clId="{CE970BF4-5A12-0643-9B72-4C7BF8A0E7AE}" dt="2022-11-04T09:59:50.696" v="946" actId="478"/>
          <ac:spMkLst>
            <pc:docMk/>
            <pc:sldMk cId="57765304" sldId="906"/>
            <ac:spMk id="12" creationId="{81B4CC8A-072E-302F-2D6C-8E080C048989}"/>
          </ac:spMkLst>
        </pc:spChg>
        <pc:spChg chg="add mod">
          <ac:chgData name="Martine Klovholt Siggerud" userId="41977762-9bf0-408d-9151-79aeb0aaf34b" providerId="ADAL" clId="{CE970BF4-5A12-0643-9B72-4C7BF8A0E7AE}" dt="2022-11-04T10:08:24.966" v="1104" actId="1076"/>
          <ac:spMkLst>
            <pc:docMk/>
            <pc:sldMk cId="57765304" sldId="906"/>
            <ac:spMk id="17" creationId="{D04F03FD-AFAA-DC08-7E0D-94362E380F84}"/>
          </ac:spMkLst>
        </pc:spChg>
        <pc:spChg chg="add mod">
          <ac:chgData name="Martine Klovholt Siggerud" userId="41977762-9bf0-408d-9151-79aeb0aaf34b" providerId="ADAL" clId="{CE970BF4-5A12-0643-9B72-4C7BF8A0E7AE}" dt="2022-11-04T10:09:20.384" v="1122" actId="1076"/>
          <ac:spMkLst>
            <pc:docMk/>
            <pc:sldMk cId="57765304" sldId="906"/>
            <ac:spMk id="18" creationId="{6128282F-660D-B6FC-CBE6-4D5BABF6E07C}"/>
          </ac:spMkLst>
        </pc:spChg>
        <pc:spChg chg="add mod">
          <ac:chgData name="Martine Klovholt Siggerud" userId="41977762-9bf0-408d-9151-79aeb0aaf34b" providerId="ADAL" clId="{CE970BF4-5A12-0643-9B72-4C7BF8A0E7AE}" dt="2022-11-04T10:09:27.534" v="1123" actId="108"/>
          <ac:spMkLst>
            <pc:docMk/>
            <pc:sldMk cId="57765304" sldId="906"/>
            <ac:spMk id="19" creationId="{31217E17-71BC-B624-C404-A358FE37791A}"/>
          </ac:spMkLst>
        </pc:spChg>
        <pc:spChg chg="add mod">
          <ac:chgData name="Martine Klovholt Siggerud" userId="41977762-9bf0-408d-9151-79aeb0aaf34b" providerId="ADAL" clId="{CE970BF4-5A12-0643-9B72-4C7BF8A0E7AE}" dt="2022-11-04T10:09:49.640" v="1126" actId="108"/>
          <ac:spMkLst>
            <pc:docMk/>
            <pc:sldMk cId="57765304" sldId="906"/>
            <ac:spMk id="20" creationId="{D49AE7E7-3C12-51EE-23C0-63BB553A7C7F}"/>
          </ac:spMkLst>
        </pc:spChg>
        <pc:graphicFrameChg chg="add mod modGraphic">
          <ac:chgData name="Martine Klovholt Siggerud" userId="41977762-9bf0-408d-9151-79aeb0aaf34b" providerId="ADAL" clId="{CE970BF4-5A12-0643-9B72-4C7BF8A0E7AE}" dt="2022-11-04T10:11:07.508" v="1143" actId="14100"/>
          <ac:graphicFrameMkLst>
            <pc:docMk/>
            <pc:sldMk cId="57765304" sldId="906"/>
            <ac:graphicFrameMk id="5" creationId="{E45549F6-0D1F-7032-C239-A704767CE767}"/>
          </ac:graphicFrameMkLst>
        </pc:graphicFrameChg>
        <pc:cxnChg chg="add mod">
          <ac:chgData name="Martine Klovholt Siggerud" userId="41977762-9bf0-408d-9151-79aeb0aaf34b" providerId="ADAL" clId="{CE970BF4-5A12-0643-9B72-4C7BF8A0E7AE}" dt="2022-11-04T10:10:39.530" v="1134" actId="1076"/>
          <ac:cxnSpMkLst>
            <pc:docMk/>
            <pc:sldMk cId="57765304" sldId="906"/>
            <ac:cxnSpMk id="13" creationId="{456C5929-93A3-4D9B-4195-5C17D31FCE79}"/>
          </ac:cxnSpMkLst>
        </pc:cxnChg>
        <pc:cxnChg chg="add mod">
          <ac:chgData name="Martine Klovholt Siggerud" userId="41977762-9bf0-408d-9151-79aeb0aaf34b" providerId="ADAL" clId="{CE970BF4-5A12-0643-9B72-4C7BF8A0E7AE}" dt="2022-11-04T10:02:38.906" v="958" actId="1076"/>
          <ac:cxnSpMkLst>
            <pc:docMk/>
            <pc:sldMk cId="57765304" sldId="906"/>
            <ac:cxnSpMk id="14" creationId="{2B5EF928-CE5F-977D-E657-8CA125BFD39E}"/>
          </ac:cxnSpMkLst>
        </pc:cxnChg>
      </pc:sldChg>
      <pc:sldChg chg="addSp delSp modSp add mod">
        <pc:chgData name="Martine Klovholt Siggerud" userId="41977762-9bf0-408d-9151-79aeb0aaf34b" providerId="ADAL" clId="{CE970BF4-5A12-0643-9B72-4C7BF8A0E7AE}" dt="2022-11-04T13:44:28.733" v="2200" actId="14100"/>
        <pc:sldMkLst>
          <pc:docMk/>
          <pc:sldMk cId="3175687157" sldId="907"/>
        </pc:sldMkLst>
        <pc:spChg chg="mod">
          <ac:chgData name="Martine Klovholt Siggerud" userId="41977762-9bf0-408d-9151-79aeb0aaf34b" providerId="ADAL" clId="{CE970BF4-5A12-0643-9B72-4C7BF8A0E7AE}" dt="2022-11-04T10:16:00.837" v="1202" actId="20577"/>
          <ac:spMkLst>
            <pc:docMk/>
            <pc:sldMk cId="3175687157" sldId="907"/>
            <ac:spMk id="2" creationId="{27E094A1-DC27-7AAE-4E4D-F30F309CDDC7}"/>
          </ac:spMkLst>
        </pc:spChg>
        <pc:spChg chg="add mod">
          <ac:chgData name="Martine Klovholt Siggerud" userId="41977762-9bf0-408d-9151-79aeb0aaf34b" providerId="ADAL" clId="{CE970BF4-5A12-0643-9B72-4C7BF8A0E7AE}" dt="2022-11-04T13:42:09.382" v="2161" actId="164"/>
          <ac:spMkLst>
            <pc:docMk/>
            <pc:sldMk cId="3175687157" sldId="907"/>
            <ac:spMk id="6" creationId="{6E8DAE83-76FA-3F4E-55B4-D3EEE1F11A3B}"/>
          </ac:spMkLst>
        </pc:spChg>
        <pc:spChg chg="add mod">
          <ac:chgData name="Martine Klovholt Siggerud" userId="41977762-9bf0-408d-9151-79aeb0aaf34b" providerId="ADAL" clId="{CE970BF4-5A12-0643-9B72-4C7BF8A0E7AE}" dt="2022-11-04T13:42:09.382" v="2161" actId="164"/>
          <ac:spMkLst>
            <pc:docMk/>
            <pc:sldMk cId="3175687157" sldId="907"/>
            <ac:spMk id="7" creationId="{0E0D2B00-3C11-DE68-4780-C04117CD728A}"/>
          </ac:spMkLst>
        </pc:spChg>
        <pc:spChg chg="add mod">
          <ac:chgData name="Martine Klovholt Siggerud" userId="41977762-9bf0-408d-9151-79aeb0aaf34b" providerId="ADAL" clId="{CE970BF4-5A12-0643-9B72-4C7BF8A0E7AE}" dt="2022-11-04T13:42:09.382" v="2161" actId="164"/>
          <ac:spMkLst>
            <pc:docMk/>
            <pc:sldMk cId="3175687157" sldId="907"/>
            <ac:spMk id="8" creationId="{F531B796-92A6-B46A-08EF-9F31ED6DE4E2}"/>
          </ac:spMkLst>
        </pc:spChg>
        <pc:spChg chg="add mod">
          <ac:chgData name="Martine Klovholt Siggerud" userId="41977762-9bf0-408d-9151-79aeb0aaf34b" providerId="ADAL" clId="{CE970BF4-5A12-0643-9B72-4C7BF8A0E7AE}" dt="2022-11-04T13:42:09.382" v="2161" actId="164"/>
          <ac:spMkLst>
            <pc:docMk/>
            <pc:sldMk cId="3175687157" sldId="907"/>
            <ac:spMk id="9" creationId="{D2C1B85D-05B1-4321-08D3-B8A0442FE616}"/>
          </ac:spMkLst>
        </pc:spChg>
        <pc:spChg chg="add mod">
          <ac:chgData name="Martine Klovholt Siggerud" userId="41977762-9bf0-408d-9151-79aeb0aaf34b" providerId="ADAL" clId="{CE970BF4-5A12-0643-9B72-4C7BF8A0E7AE}" dt="2022-11-04T13:42:09.382" v="2161" actId="164"/>
          <ac:spMkLst>
            <pc:docMk/>
            <pc:sldMk cId="3175687157" sldId="907"/>
            <ac:spMk id="10" creationId="{2840BCC1-3CE7-1107-6EBE-1D66B25CD1A0}"/>
          </ac:spMkLst>
        </pc:spChg>
        <pc:spChg chg="add mod">
          <ac:chgData name="Martine Klovholt Siggerud" userId="41977762-9bf0-408d-9151-79aeb0aaf34b" providerId="ADAL" clId="{CE970BF4-5A12-0643-9B72-4C7BF8A0E7AE}" dt="2022-11-04T13:42:09.382" v="2161" actId="164"/>
          <ac:spMkLst>
            <pc:docMk/>
            <pc:sldMk cId="3175687157" sldId="907"/>
            <ac:spMk id="11" creationId="{F290F1FE-745D-99BA-C9DE-8B247638834D}"/>
          </ac:spMkLst>
        </pc:spChg>
        <pc:spChg chg="add mod">
          <ac:chgData name="Martine Klovholt Siggerud" userId="41977762-9bf0-408d-9151-79aeb0aaf34b" providerId="ADAL" clId="{CE970BF4-5A12-0643-9B72-4C7BF8A0E7AE}" dt="2022-11-04T13:42:09.382" v="2161" actId="164"/>
          <ac:spMkLst>
            <pc:docMk/>
            <pc:sldMk cId="3175687157" sldId="907"/>
            <ac:spMk id="12" creationId="{B0C14383-630F-AE5F-3822-F333E5BDA7AC}"/>
          </ac:spMkLst>
        </pc:spChg>
        <pc:spChg chg="add mod">
          <ac:chgData name="Martine Klovholt Siggerud" userId="41977762-9bf0-408d-9151-79aeb0aaf34b" providerId="ADAL" clId="{CE970BF4-5A12-0643-9B72-4C7BF8A0E7AE}" dt="2022-11-04T13:42:09.382" v="2161" actId="164"/>
          <ac:spMkLst>
            <pc:docMk/>
            <pc:sldMk cId="3175687157" sldId="907"/>
            <ac:spMk id="15" creationId="{F4DEC791-83ED-0916-84BC-7D549D3FBC39}"/>
          </ac:spMkLst>
        </pc:spChg>
        <pc:spChg chg="add mod">
          <ac:chgData name="Martine Klovholt Siggerud" userId="41977762-9bf0-408d-9151-79aeb0aaf34b" providerId="ADAL" clId="{CE970BF4-5A12-0643-9B72-4C7BF8A0E7AE}" dt="2022-11-04T13:42:09.382" v="2161" actId="164"/>
          <ac:spMkLst>
            <pc:docMk/>
            <pc:sldMk cId="3175687157" sldId="907"/>
            <ac:spMk id="16" creationId="{0284A232-26C3-DE62-890C-AB9DDD2C505D}"/>
          </ac:spMkLst>
        </pc:spChg>
        <pc:spChg chg="del">
          <ac:chgData name="Martine Klovholt Siggerud" userId="41977762-9bf0-408d-9151-79aeb0aaf34b" providerId="ADAL" clId="{CE970BF4-5A12-0643-9B72-4C7BF8A0E7AE}" dt="2022-11-04T10:15:54.299" v="1175" actId="478"/>
          <ac:spMkLst>
            <pc:docMk/>
            <pc:sldMk cId="3175687157" sldId="907"/>
            <ac:spMk id="17" creationId="{D04F03FD-AFAA-DC08-7E0D-94362E380F84}"/>
          </ac:spMkLst>
        </pc:spChg>
        <pc:spChg chg="del">
          <ac:chgData name="Martine Klovholt Siggerud" userId="41977762-9bf0-408d-9151-79aeb0aaf34b" providerId="ADAL" clId="{CE970BF4-5A12-0643-9B72-4C7BF8A0E7AE}" dt="2022-11-04T10:15:54.299" v="1175" actId="478"/>
          <ac:spMkLst>
            <pc:docMk/>
            <pc:sldMk cId="3175687157" sldId="907"/>
            <ac:spMk id="18" creationId="{6128282F-660D-B6FC-CBE6-4D5BABF6E07C}"/>
          </ac:spMkLst>
        </pc:spChg>
        <pc:spChg chg="del">
          <ac:chgData name="Martine Klovholt Siggerud" userId="41977762-9bf0-408d-9151-79aeb0aaf34b" providerId="ADAL" clId="{CE970BF4-5A12-0643-9B72-4C7BF8A0E7AE}" dt="2022-11-04T10:15:54.299" v="1175" actId="478"/>
          <ac:spMkLst>
            <pc:docMk/>
            <pc:sldMk cId="3175687157" sldId="907"/>
            <ac:spMk id="19" creationId="{31217E17-71BC-B624-C404-A358FE37791A}"/>
          </ac:spMkLst>
        </pc:spChg>
        <pc:spChg chg="del">
          <ac:chgData name="Martine Klovholt Siggerud" userId="41977762-9bf0-408d-9151-79aeb0aaf34b" providerId="ADAL" clId="{CE970BF4-5A12-0643-9B72-4C7BF8A0E7AE}" dt="2022-11-04T10:15:54.299" v="1175" actId="478"/>
          <ac:spMkLst>
            <pc:docMk/>
            <pc:sldMk cId="3175687157" sldId="907"/>
            <ac:spMk id="20" creationId="{D49AE7E7-3C12-51EE-23C0-63BB553A7C7F}"/>
          </ac:spMkLst>
        </pc:spChg>
        <pc:spChg chg="add mod">
          <ac:chgData name="Martine Klovholt Siggerud" userId="41977762-9bf0-408d-9151-79aeb0aaf34b" providerId="ADAL" clId="{CE970BF4-5A12-0643-9B72-4C7BF8A0E7AE}" dt="2022-11-04T13:42:09.382" v="2161" actId="164"/>
          <ac:spMkLst>
            <pc:docMk/>
            <pc:sldMk cId="3175687157" sldId="907"/>
            <ac:spMk id="21" creationId="{B7ADA977-0DDA-C684-4EB3-E352C4017774}"/>
          </ac:spMkLst>
        </pc:spChg>
        <pc:spChg chg="add mod">
          <ac:chgData name="Martine Klovholt Siggerud" userId="41977762-9bf0-408d-9151-79aeb0aaf34b" providerId="ADAL" clId="{CE970BF4-5A12-0643-9B72-4C7BF8A0E7AE}" dt="2022-11-04T13:42:09.382" v="2161" actId="164"/>
          <ac:spMkLst>
            <pc:docMk/>
            <pc:sldMk cId="3175687157" sldId="907"/>
            <ac:spMk id="22" creationId="{7E037A1D-A164-2650-46C8-EC242BEBE0FD}"/>
          </ac:spMkLst>
        </pc:spChg>
        <pc:spChg chg="add mod">
          <ac:chgData name="Martine Klovholt Siggerud" userId="41977762-9bf0-408d-9151-79aeb0aaf34b" providerId="ADAL" clId="{CE970BF4-5A12-0643-9B72-4C7BF8A0E7AE}" dt="2022-11-04T13:42:09.382" v="2161" actId="164"/>
          <ac:spMkLst>
            <pc:docMk/>
            <pc:sldMk cId="3175687157" sldId="907"/>
            <ac:spMk id="23" creationId="{1DB45B45-1A29-FA1B-A083-70E9ACBD072D}"/>
          </ac:spMkLst>
        </pc:spChg>
        <pc:spChg chg="add mod">
          <ac:chgData name="Martine Klovholt Siggerud" userId="41977762-9bf0-408d-9151-79aeb0aaf34b" providerId="ADAL" clId="{CE970BF4-5A12-0643-9B72-4C7BF8A0E7AE}" dt="2022-11-04T13:42:09.382" v="2161" actId="164"/>
          <ac:spMkLst>
            <pc:docMk/>
            <pc:sldMk cId="3175687157" sldId="907"/>
            <ac:spMk id="24" creationId="{17FE1893-47DF-720C-FD7F-FDE5100202FB}"/>
          </ac:spMkLst>
        </pc:spChg>
        <pc:spChg chg="add mod">
          <ac:chgData name="Martine Klovholt Siggerud" userId="41977762-9bf0-408d-9151-79aeb0aaf34b" providerId="ADAL" clId="{CE970BF4-5A12-0643-9B72-4C7BF8A0E7AE}" dt="2022-11-04T13:42:09.382" v="2161" actId="164"/>
          <ac:spMkLst>
            <pc:docMk/>
            <pc:sldMk cId="3175687157" sldId="907"/>
            <ac:spMk id="25" creationId="{231F97CB-29A7-A51F-1716-D7CD94736F65}"/>
          </ac:spMkLst>
        </pc:spChg>
        <pc:spChg chg="add mod">
          <ac:chgData name="Martine Klovholt Siggerud" userId="41977762-9bf0-408d-9151-79aeb0aaf34b" providerId="ADAL" clId="{CE970BF4-5A12-0643-9B72-4C7BF8A0E7AE}" dt="2022-11-04T13:42:39.403" v="2167" actId="1076"/>
          <ac:spMkLst>
            <pc:docMk/>
            <pc:sldMk cId="3175687157" sldId="907"/>
            <ac:spMk id="26" creationId="{D63D2DA4-AFF9-F64C-88DE-6DF39C3BFBDE}"/>
          </ac:spMkLst>
        </pc:spChg>
        <pc:spChg chg="add mod">
          <ac:chgData name="Martine Klovholt Siggerud" userId="41977762-9bf0-408d-9151-79aeb0aaf34b" providerId="ADAL" clId="{CE970BF4-5A12-0643-9B72-4C7BF8A0E7AE}" dt="2022-11-04T13:42:09.382" v="2161" actId="164"/>
          <ac:spMkLst>
            <pc:docMk/>
            <pc:sldMk cId="3175687157" sldId="907"/>
            <ac:spMk id="27" creationId="{15E558B5-61B6-E52B-C53C-E07C25140E07}"/>
          </ac:spMkLst>
        </pc:spChg>
        <pc:spChg chg="add mod">
          <ac:chgData name="Martine Klovholt Siggerud" userId="41977762-9bf0-408d-9151-79aeb0aaf34b" providerId="ADAL" clId="{CE970BF4-5A12-0643-9B72-4C7BF8A0E7AE}" dt="2022-11-04T13:42:09.382" v="2161" actId="164"/>
          <ac:spMkLst>
            <pc:docMk/>
            <pc:sldMk cId="3175687157" sldId="907"/>
            <ac:spMk id="28" creationId="{9530D78D-3DE7-2AD0-5474-0E2C1441D696}"/>
          </ac:spMkLst>
        </pc:spChg>
        <pc:spChg chg="add mod">
          <ac:chgData name="Martine Klovholt Siggerud" userId="41977762-9bf0-408d-9151-79aeb0aaf34b" providerId="ADAL" clId="{CE970BF4-5A12-0643-9B72-4C7BF8A0E7AE}" dt="2022-11-04T13:42:09.382" v="2161" actId="164"/>
          <ac:spMkLst>
            <pc:docMk/>
            <pc:sldMk cId="3175687157" sldId="907"/>
            <ac:spMk id="29" creationId="{AB057EC5-D582-2755-A2E8-10037D5ED91E}"/>
          </ac:spMkLst>
        </pc:spChg>
        <pc:spChg chg="add mod">
          <ac:chgData name="Martine Klovholt Siggerud" userId="41977762-9bf0-408d-9151-79aeb0aaf34b" providerId="ADAL" clId="{CE970BF4-5A12-0643-9B72-4C7BF8A0E7AE}" dt="2022-11-04T13:44:14.497" v="2196" actId="1076"/>
          <ac:spMkLst>
            <pc:docMk/>
            <pc:sldMk cId="3175687157" sldId="907"/>
            <ac:spMk id="30" creationId="{5F715007-3F84-55A8-F2D7-005AF8406DA0}"/>
          </ac:spMkLst>
        </pc:spChg>
        <pc:spChg chg="add del mod">
          <ac:chgData name="Martine Klovholt Siggerud" userId="41977762-9bf0-408d-9151-79aeb0aaf34b" providerId="ADAL" clId="{CE970BF4-5A12-0643-9B72-4C7BF8A0E7AE}" dt="2022-11-04T13:42:50.231" v="2168" actId="478"/>
          <ac:spMkLst>
            <pc:docMk/>
            <pc:sldMk cId="3175687157" sldId="907"/>
            <ac:spMk id="31" creationId="{DDA4F76D-6912-9411-2B44-CC948093A255}"/>
          </ac:spMkLst>
        </pc:spChg>
        <pc:grpChg chg="add mod">
          <ac:chgData name="Martine Klovholt Siggerud" userId="41977762-9bf0-408d-9151-79aeb0aaf34b" providerId="ADAL" clId="{CE970BF4-5A12-0643-9B72-4C7BF8A0E7AE}" dt="2022-11-04T13:42:25.406" v="2166" actId="14100"/>
          <ac:grpSpMkLst>
            <pc:docMk/>
            <pc:sldMk cId="3175687157" sldId="907"/>
            <ac:grpSpMk id="32" creationId="{21A5E69A-A7EB-7E42-D99D-81A9E07905FF}"/>
          </ac:grpSpMkLst>
        </pc:grpChg>
        <pc:graphicFrameChg chg="del">
          <ac:chgData name="Martine Klovholt Siggerud" userId="41977762-9bf0-408d-9151-79aeb0aaf34b" providerId="ADAL" clId="{CE970BF4-5A12-0643-9B72-4C7BF8A0E7AE}" dt="2022-11-04T10:15:54.299" v="1175" actId="478"/>
          <ac:graphicFrameMkLst>
            <pc:docMk/>
            <pc:sldMk cId="3175687157" sldId="907"/>
            <ac:graphicFrameMk id="5" creationId="{E45549F6-0D1F-7032-C239-A704767CE767}"/>
          </ac:graphicFrameMkLst>
        </pc:graphicFrameChg>
        <pc:cxnChg chg="del">
          <ac:chgData name="Martine Klovholt Siggerud" userId="41977762-9bf0-408d-9151-79aeb0aaf34b" providerId="ADAL" clId="{CE970BF4-5A12-0643-9B72-4C7BF8A0E7AE}" dt="2022-11-04T10:15:54.299" v="1175" actId="478"/>
          <ac:cxnSpMkLst>
            <pc:docMk/>
            <pc:sldMk cId="3175687157" sldId="907"/>
            <ac:cxnSpMk id="13" creationId="{456C5929-93A3-4D9B-4195-5C17D31FCE79}"/>
          </ac:cxnSpMkLst>
        </pc:cxnChg>
        <pc:cxnChg chg="del">
          <ac:chgData name="Martine Klovholt Siggerud" userId="41977762-9bf0-408d-9151-79aeb0aaf34b" providerId="ADAL" clId="{CE970BF4-5A12-0643-9B72-4C7BF8A0E7AE}" dt="2022-11-04T10:15:54.299" v="1175" actId="478"/>
          <ac:cxnSpMkLst>
            <pc:docMk/>
            <pc:sldMk cId="3175687157" sldId="907"/>
            <ac:cxnSpMk id="14" creationId="{2B5EF928-CE5F-977D-E657-8CA125BFD39E}"/>
          </ac:cxnSpMkLst>
        </pc:cxnChg>
        <pc:cxnChg chg="add mod">
          <ac:chgData name="Martine Klovholt Siggerud" userId="41977762-9bf0-408d-9151-79aeb0aaf34b" providerId="ADAL" clId="{CE970BF4-5A12-0643-9B72-4C7BF8A0E7AE}" dt="2022-11-04T13:44:28.733" v="2200" actId="14100"/>
          <ac:cxnSpMkLst>
            <pc:docMk/>
            <pc:sldMk cId="3175687157" sldId="907"/>
            <ac:cxnSpMk id="34" creationId="{A811603E-FA81-3351-C841-E1D4D7BBAE46}"/>
          </ac:cxnSpMkLst>
        </pc:cxnChg>
        <pc:cxnChg chg="add mod">
          <ac:chgData name="Martine Klovholt Siggerud" userId="41977762-9bf0-408d-9151-79aeb0aaf34b" providerId="ADAL" clId="{CE970BF4-5A12-0643-9B72-4C7BF8A0E7AE}" dt="2022-11-04T13:44:26.154" v="2199" actId="1076"/>
          <ac:cxnSpMkLst>
            <pc:docMk/>
            <pc:sldMk cId="3175687157" sldId="907"/>
            <ac:cxnSpMk id="35" creationId="{0048FC68-ADB9-820E-AA9C-9C123ABD1B1A}"/>
          </ac:cxnSpMkLst>
        </pc:cxnChg>
        <pc:cxnChg chg="add mod">
          <ac:chgData name="Martine Klovholt Siggerud" userId="41977762-9bf0-408d-9151-79aeb0aaf34b" providerId="ADAL" clId="{CE970BF4-5A12-0643-9B72-4C7BF8A0E7AE}" dt="2022-11-04T13:44:23.913" v="2198" actId="14100"/>
          <ac:cxnSpMkLst>
            <pc:docMk/>
            <pc:sldMk cId="3175687157" sldId="907"/>
            <ac:cxnSpMk id="38" creationId="{BC195B5E-E7CC-A3A3-7238-368C40462E43}"/>
          </ac:cxnSpMkLst>
        </pc:cxnChg>
      </pc:sldChg>
      <pc:sldChg chg="del">
        <pc:chgData name="Martine Klovholt Siggerud" userId="41977762-9bf0-408d-9151-79aeb0aaf34b" providerId="ADAL" clId="{CE970BF4-5A12-0643-9B72-4C7BF8A0E7AE}" dt="2022-11-04T08:41:15.749" v="0" actId="2696"/>
        <pc:sldMkLst>
          <pc:docMk/>
          <pc:sldMk cId="1166060447" sldId="918"/>
        </pc:sldMkLst>
      </pc:sldChg>
      <pc:sldChg chg="del">
        <pc:chgData name="Martine Klovholt Siggerud" userId="41977762-9bf0-408d-9151-79aeb0aaf34b" providerId="ADAL" clId="{CE970BF4-5A12-0643-9B72-4C7BF8A0E7AE}" dt="2022-11-04T08:41:15.749" v="0" actId="2696"/>
        <pc:sldMkLst>
          <pc:docMk/>
          <pc:sldMk cId="646527974" sldId="936"/>
        </pc:sldMkLst>
      </pc:sldChg>
      <pc:sldChg chg="del">
        <pc:chgData name="Martine Klovholt Siggerud" userId="41977762-9bf0-408d-9151-79aeb0aaf34b" providerId="ADAL" clId="{CE970BF4-5A12-0643-9B72-4C7BF8A0E7AE}" dt="2022-11-04T08:41:15.749" v="0" actId="2696"/>
        <pc:sldMkLst>
          <pc:docMk/>
          <pc:sldMk cId="2223692095" sldId="937"/>
        </pc:sldMkLst>
      </pc:sldChg>
      <pc:sldChg chg="del">
        <pc:chgData name="Martine Klovholt Siggerud" userId="41977762-9bf0-408d-9151-79aeb0aaf34b" providerId="ADAL" clId="{CE970BF4-5A12-0643-9B72-4C7BF8A0E7AE}" dt="2022-11-04T08:41:15.749" v="0" actId="2696"/>
        <pc:sldMkLst>
          <pc:docMk/>
          <pc:sldMk cId="3077436449" sldId="938"/>
        </pc:sldMkLst>
      </pc:sldChg>
      <pc:sldChg chg="del">
        <pc:chgData name="Martine Klovholt Siggerud" userId="41977762-9bf0-408d-9151-79aeb0aaf34b" providerId="ADAL" clId="{CE970BF4-5A12-0643-9B72-4C7BF8A0E7AE}" dt="2022-11-04T08:41:15.749" v="0" actId="2696"/>
        <pc:sldMkLst>
          <pc:docMk/>
          <pc:sldMk cId="962288763" sldId="939"/>
        </pc:sldMkLst>
      </pc:sldChg>
      <pc:sldChg chg="del">
        <pc:chgData name="Martine Klovholt Siggerud" userId="41977762-9bf0-408d-9151-79aeb0aaf34b" providerId="ADAL" clId="{CE970BF4-5A12-0643-9B72-4C7BF8A0E7AE}" dt="2022-11-04T08:41:15.749" v="0" actId="2696"/>
        <pc:sldMkLst>
          <pc:docMk/>
          <pc:sldMk cId="251097534" sldId="940"/>
        </pc:sldMkLst>
      </pc:sldChg>
      <pc:sldChg chg="del">
        <pc:chgData name="Martine Klovholt Siggerud" userId="41977762-9bf0-408d-9151-79aeb0aaf34b" providerId="ADAL" clId="{CE970BF4-5A12-0643-9B72-4C7BF8A0E7AE}" dt="2022-11-04T08:41:15.749" v="0" actId="2696"/>
        <pc:sldMkLst>
          <pc:docMk/>
          <pc:sldMk cId="130434526" sldId="941"/>
        </pc:sldMkLst>
      </pc:sldChg>
      <pc:sldChg chg="del">
        <pc:chgData name="Martine Klovholt Siggerud" userId="41977762-9bf0-408d-9151-79aeb0aaf34b" providerId="ADAL" clId="{CE970BF4-5A12-0643-9B72-4C7BF8A0E7AE}" dt="2022-11-04T08:41:15.749" v="0" actId="2696"/>
        <pc:sldMkLst>
          <pc:docMk/>
          <pc:sldMk cId="2078988030" sldId="942"/>
        </pc:sldMkLst>
      </pc:sldChg>
      <pc:sldChg chg="del">
        <pc:chgData name="Martine Klovholt Siggerud" userId="41977762-9bf0-408d-9151-79aeb0aaf34b" providerId="ADAL" clId="{CE970BF4-5A12-0643-9B72-4C7BF8A0E7AE}" dt="2022-11-04T08:41:15.749" v="0" actId="2696"/>
        <pc:sldMkLst>
          <pc:docMk/>
          <pc:sldMk cId="2080226865" sldId="943"/>
        </pc:sldMkLst>
      </pc:sldChg>
      <pc:sldChg chg="del">
        <pc:chgData name="Martine Klovholt Siggerud" userId="41977762-9bf0-408d-9151-79aeb0aaf34b" providerId="ADAL" clId="{CE970BF4-5A12-0643-9B72-4C7BF8A0E7AE}" dt="2022-11-04T08:41:15.749" v="0" actId="2696"/>
        <pc:sldMkLst>
          <pc:docMk/>
          <pc:sldMk cId="2567457133" sldId="944"/>
        </pc:sldMkLst>
      </pc:sldChg>
      <pc:sldChg chg="del">
        <pc:chgData name="Martine Klovholt Siggerud" userId="41977762-9bf0-408d-9151-79aeb0aaf34b" providerId="ADAL" clId="{CE970BF4-5A12-0643-9B72-4C7BF8A0E7AE}" dt="2022-11-04T08:41:15.749" v="0" actId="2696"/>
        <pc:sldMkLst>
          <pc:docMk/>
          <pc:sldMk cId="232090786" sldId="945"/>
        </pc:sldMkLst>
      </pc:sldChg>
      <pc:sldChg chg="del">
        <pc:chgData name="Martine Klovholt Siggerud" userId="41977762-9bf0-408d-9151-79aeb0aaf34b" providerId="ADAL" clId="{CE970BF4-5A12-0643-9B72-4C7BF8A0E7AE}" dt="2022-11-04T08:41:15.749" v="0" actId="2696"/>
        <pc:sldMkLst>
          <pc:docMk/>
          <pc:sldMk cId="3013022427" sldId="946"/>
        </pc:sldMkLst>
      </pc:sldChg>
      <pc:sldChg chg="del">
        <pc:chgData name="Martine Klovholt Siggerud" userId="41977762-9bf0-408d-9151-79aeb0aaf34b" providerId="ADAL" clId="{CE970BF4-5A12-0643-9B72-4C7BF8A0E7AE}" dt="2022-11-04T08:41:15.749" v="0" actId="2696"/>
        <pc:sldMkLst>
          <pc:docMk/>
          <pc:sldMk cId="1064578762" sldId="947"/>
        </pc:sldMkLst>
      </pc:sldChg>
      <pc:sldChg chg="del">
        <pc:chgData name="Martine Klovholt Siggerud" userId="41977762-9bf0-408d-9151-79aeb0aaf34b" providerId="ADAL" clId="{CE970BF4-5A12-0643-9B72-4C7BF8A0E7AE}" dt="2022-11-04T08:41:15.749" v="0" actId="2696"/>
        <pc:sldMkLst>
          <pc:docMk/>
          <pc:sldMk cId="2516454945" sldId="948"/>
        </pc:sldMkLst>
      </pc:sldChg>
      <pc:sldChg chg="del">
        <pc:chgData name="Martine Klovholt Siggerud" userId="41977762-9bf0-408d-9151-79aeb0aaf34b" providerId="ADAL" clId="{CE970BF4-5A12-0643-9B72-4C7BF8A0E7AE}" dt="2022-11-04T08:41:15.749" v="0" actId="2696"/>
        <pc:sldMkLst>
          <pc:docMk/>
          <pc:sldMk cId="1996605243" sldId="949"/>
        </pc:sldMkLst>
      </pc:sldChg>
      <pc:sldChg chg="del">
        <pc:chgData name="Martine Klovholt Siggerud" userId="41977762-9bf0-408d-9151-79aeb0aaf34b" providerId="ADAL" clId="{CE970BF4-5A12-0643-9B72-4C7BF8A0E7AE}" dt="2022-11-04T08:41:15.749" v="0" actId="2696"/>
        <pc:sldMkLst>
          <pc:docMk/>
          <pc:sldMk cId="3988685664" sldId="950"/>
        </pc:sldMkLst>
      </pc:sldChg>
      <pc:sldChg chg="modSp add mod modNotesTx">
        <pc:chgData name="Martine Klovholt Siggerud" userId="41977762-9bf0-408d-9151-79aeb0aaf34b" providerId="ADAL" clId="{CE970BF4-5A12-0643-9B72-4C7BF8A0E7AE}" dt="2022-11-04T10:15:42.786" v="1174"/>
        <pc:sldMkLst>
          <pc:docMk/>
          <pc:sldMk cId="3196117149" sldId="1078"/>
        </pc:sldMkLst>
        <pc:spChg chg="mod">
          <ac:chgData name="Martine Klovholt Siggerud" userId="41977762-9bf0-408d-9151-79aeb0aaf34b" providerId="ADAL" clId="{CE970BF4-5A12-0643-9B72-4C7BF8A0E7AE}" dt="2022-11-04T10:12:06.103" v="1163" actId="20577"/>
          <ac:spMkLst>
            <pc:docMk/>
            <pc:sldMk cId="3196117149" sldId="1078"/>
            <ac:spMk id="2" creationId="{2B5466AC-FF32-7641-9F57-5B70E147CEF3}"/>
          </ac:spMkLst>
        </pc:spChg>
        <pc:spChg chg="mod">
          <ac:chgData name="Martine Klovholt Siggerud" userId="41977762-9bf0-408d-9151-79aeb0aaf34b" providerId="ADAL" clId="{CE970BF4-5A12-0643-9B72-4C7BF8A0E7AE}" dt="2022-11-04T10:13:27.933" v="1172" actId="12"/>
          <ac:spMkLst>
            <pc:docMk/>
            <pc:sldMk cId="3196117149" sldId="1078"/>
            <ac:spMk id="5" creationId="{63AD2B4A-A6AC-634F-9385-3EED64895282}"/>
          </ac:spMkLst>
        </pc:spChg>
        <pc:spChg chg="mod">
          <ac:chgData name="Martine Klovholt Siggerud" userId="41977762-9bf0-408d-9151-79aeb0aaf34b" providerId="ADAL" clId="{CE970BF4-5A12-0643-9B72-4C7BF8A0E7AE}" dt="2022-11-04T10:13:37.564" v="1173" actId="20577"/>
          <ac:spMkLst>
            <pc:docMk/>
            <pc:sldMk cId="3196117149" sldId="1078"/>
            <ac:spMk id="10" creationId="{40CFC3A4-0DBE-4645-80D9-75D698957331}"/>
          </ac:spMkLst>
        </pc:spChg>
      </pc:sldChg>
      <pc:sldChg chg="modSp new mod">
        <pc:chgData name="Martine Klovholt Siggerud" userId="41977762-9bf0-408d-9151-79aeb0aaf34b" providerId="ADAL" clId="{CE970BF4-5A12-0643-9B72-4C7BF8A0E7AE}" dt="2022-11-04T10:22:06.555" v="1423" actId="5793"/>
        <pc:sldMkLst>
          <pc:docMk/>
          <pc:sldMk cId="3424708018" sldId="1079"/>
        </pc:sldMkLst>
        <pc:spChg chg="mod">
          <ac:chgData name="Martine Klovholt Siggerud" userId="41977762-9bf0-408d-9151-79aeb0aaf34b" providerId="ADAL" clId="{CE970BF4-5A12-0643-9B72-4C7BF8A0E7AE}" dt="2022-11-04T10:20:08.431" v="1247" actId="20577"/>
          <ac:spMkLst>
            <pc:docMk/>
            <pc:sldMk cId="3424708018" sldId="1079"/>
            <ac:spMk id="2" creationId="{E2264A79-C457-2CA4-5762-552E46253C0B}"/>
          </ac:spMkLst>
        </pc:spChg>
        <pc:spChg chg="mod">
          <ac:chgData name="Martine Klovholt Siggerud" userId="41977762-9bf0-408d-9151-79aeb0aaf34b" providerId="ADAL" clId="{CE970BF4-5A12-0643-9B72-4C7BF8A0E7AE}" dt="2022-11-04T10:21:32.963" v="1421" actId="20577"/>
          <ac:spMkLst>
            <pc:docMk/>
            <pc:sldMk cId="3424708018" sldId="1079"/>
            <ac:spMk id="3" creationId="{BCEF3F15-211D-0749-2F38-DBD67010EE5D}"/>
          </ac:spMkLst>
        </pc:spChg>
        <pc:spChg chg="mod">
          <ac:chgData name="Martine Klovholt Siggerud" userId="41977762-9bf0-408d-9151-79aeb0aaf34b" providerId="ADAL" clId="{CE970BF4-5A12-0643-9B72-4C7BF8A0E7AE}" dt="2022-11-04T10:22:06.555" v="1423" actId="5793"/>
          <ac:spMkLst>
            <pc:docMk/>
            <pc:sldMk cId="3424708018" sldId="1079"/>
            <ac:spMk id="4" creationId="{0EA1B65C-1FB8-ABE1-C90C-C01B67176D47}"/>
          </ac:spMkLst>
        </pc:spChg>
      </pc:sldChg>
      <pc:sldChg chg="addSp delSp modSp add mod modClrScheme chgLayout">
        <pc:chgData name="Martine Klovholt Siggerud" userId="41977762-9bf0-408d-9151-79aeb0aaf34b" providerId="ADAL" clId="{CE970BF4-5A12-0643-9B72-4C7BF8A0E7AE}" dt="2022-11-04T10:27:29.657" v="1480" actId="20577"/>
        <pc:sldMkLst>
          <pc:docMk/>
          <pc:sldMk cId="1476231882" sldId="1080"/>
        </pc:sldMkLst>
        <pc:spChg chg="mod ord">
          <ac:chgData name="Martine Klovholt Siggerud" userId="41977762-9bf0-408d-9151-79aeb0aaf34b" providerId="ADAL" clId="{CE970BF4-5A12-0643-9B72-4C7BF8A0E7AE}" dt="2022-11-04T10:26:13.183" v="1462" actId="700"/>
          <ac:spMkLst>
            <pc:docMk/>
            <pc:sldMk cId="1476231882" sldId="1080"/>
            <ac:spMk id="2" creationId="{E2264A79-C457-2CA4-5762-552E46253C0B}"/>
          </ac:spMkLst>
        </pc:spChg>
        <pc:spChg chg="del mod ord">
          <ac:chgData name="Martine Klovholt Siggerud" userId="41977762-9bf0-408d-9151-79aeb0aaf34b" providerId="ADAL" clId="{CE970BF4-5A12-0643-9B72-4C7BF8A0E7AE}" dt="2022-11-04T10:25:05.787" v="1454" actId="700"/>
          <ac:spMkLst>
            <pc:docMk/>
            <pc:sldMk cId="1476231882" sldId="1080"/>
            <ac:spMk id="3" creationId="{BCEF3F15-211D-0749-2F38-DBD67010EE5D}"/>
          </ac:spMkLst>
        </pc:spChg>
        <pc:spChg chg="del mod ord">
          <ac:chgData name="Martine Klovholt Siggerud" userId="41977762-9bf0-408d-9151-79aeb0aaf34b" providerId="ADAL" clId="{CE970BF4-5A12-0643-9B72-4C7BF8A0E7AE}" dt="2022-11-04T10:25:05.787" v="1454" actId="700"/>
          <ac:spMkLst>
            <pc:docMk/>
            <pc:sldMk cId="1476231882" sldId="1080"/>
            <ac:spMk id="4" creationId="{0EA1B65C-1FB8-ABE1-C90C-C01B67176D47}"/>
          </ac:spMkLst>
        </pc:spChg>
        <pc:spChg chg="del mod ord">
          <ac:chgData name="Martine Klovholt Siggerud" userId="41977762-9bf0-408d-9151-79aeb0aaf34b" providerId="ADAL" clId="{CE970BF4-5A12-0643-9B72-4C7BF8A0E7AE}" dt="2022-11-04T10:25:05.787" v="1454" actId="700"/>
          <ac:spMkLst>
            <pc:docMk/>
            <pc:sldMk cId="1476231882" sldId="1080"/>
            <ac:spMk id="5" creationId="{C6CC37CF-449E-38F8-E655-73CBFFBCAA8C}"/>
          </ac:spMkLst>
        </pc:spChg>
        <pc:spChg chg="mod ord">
          <ac:chgData name="Martine Klovholt Siggerud" userId="41977762-9bf0-408d-9151-79aeb0aaf34b" providerId="ADAL" clId="{CE970BF4-5A12-0643-9B72-4C7BF8A0E7AE}" dt="2022-11-04T10:26:13.183" v="1462" actId="700"/>
          <ac:spMkLst>
            <pc:docMk/>
            <pc:sldMk cId="1476231882" sldId="1080"/>
            <ac:spMk id="6" creationId="{2C6D95CD-B474-D90B-A885-955CA9663C9E}"/>
          </ac:spMkLst>
        </pc:spChg>
        <pc:spChg chg="add del mod ord">
          <ac:chgData name="Martine Klovholt Siggerud" userId="41977762-9bf0-408d-9151-79aeb0aaf34b" providerId="ADAL" clId="{CE970BF4-5A12-0643-9B72-4C7BF8A0E7AE}" dt="2022-11-04T10:26:13.183" v="1462" actId="700"/>
          <ac:spMkLst>
            <pc:docMk/>
            <pc:sldMk cId="1476231882" sldId="1080"/>
            <ac:spMk id="7" creationId="{926E3C84-85CB-82B6-6C52-CE766AC017B2}"/>
          </ac:spMkLst>
        </pc:spChg>
        <pc:spChg chg="add mod ord">
          <ac:chgData name="Martine Klovholt Siggerud" userId="41977762-9bf0-408d-9151-79aeb0aaf34b" providerId="ADAL" clId="{CE970BF4-5A12-0643-9B72-4C7BF8A0E7AE}" dt="2022-11-04T10:26:59.131" v="1469" actId="404"/>
          <ac:spMkLst>
            <pc:docMk/>
            <pc:sldMk cId="1476231882" sldId="1080"/>
            <ac:spMk id="8" creationId="{06A61C4D-85F1-3A3D-F317-053C9F757472}"/>
          </ac:spMkLst>
        </pc:spChg>
        <pc:spChg chg="add del mod ord">
          <ac:chgData name="Martine Klovholt Siggerud" userId="41977762-9bf0-408d-9151-79aeb0aaf34b" providerId="ADAL" clId="{CE970BF4-5A12-0643-9B72-4C7BF8A0E7AE}" dt="2022-11-04T10:26:13.183" v="1462" actId="700"/>
          <ac:spMkLst>
            <pc:docMk/>
            <pc:sldMk cId="1476231882" sldId="1080"/>
            <ac:spMk id="9" creationId="{C199DA67-FEA0-060E-16C5-DAFB3DB81AC9}"/>
          </ac:spMkLst>
        </pc:spChg>
        <pc:spChg chg="add mod ord">
          <ac:chgData name="Martine Klovholt Siggerud" userId="41977762-9bf0-408d-9151-79aeb0aaf34b" providerId="ADAL" clId="{CE970BF4-5A12-0643-9B72-4C7BF8A0E7AE}" dt="2022-11-04T10:27:16.296" v="1477" actId="15"/>
          <ac:spMkLst>
            <pc:docMk/>
            <pc:sldMk cId="1476231882" sldId="1080"/>
            <ac:spMk id="10" creationId="{BDB0E06B-95D3-6739-58EA-2F128E67D9E0}"/>
          </ac:spMkLst>
        </pc:spChg>
        <pc:spChg chg="add mod ord">
          <ac:chgData name="Martine Klovholt Siggerud" userId="41977762-9bf0-408d-9151-79aeb0aaf34b" providerId="ADAL" clId="{CE970BF4-5A12-0643-9B72-4C7BF8A0E7AE}" dt="2022-11-04T10:26:13.183" v="1462" actId="700"/>
          <ac:spMkLst>
            <pc:docMk/>
            <pc:sldMk cId="1476231882" sldId="1080"/>
            <ac:spMk id="11" creationId="{0F6772BC-6281-54AE-EBE6-E8F70DE2EEF7}"/>
          </ac:spMkLst>
        </pc:spChg>
        <pc:spChg chg="add del mod ord">
          <ac:chgData name="Martine Klovholt Siggerud" userId="41977762-9bf0-408d-9151-79aeb0aaf34b" providerId="ADAL" clId="{CE970BF4-5A12-0643-9B72-4C7BF8A0E7AE}" dt="2022-11-04T10:26:19.129" v="1465" actId="478"/>
          <ac:spMkLst>
            <pc:docMk/>
            <pc:sldMk cId="1476231882" sldId="1080"/>
            <ac:spMk id="12" creationId="{3DA5B0DE-F918-8BDA-9588-15A9BFECA833}"/>
          </ac:spMkLst>
        </pc:spChg>
        <pc:spChg chg="add mod ord">
          <ac:chgData name="Martine Klovholt Siggerud" userId="41977762-9bf0-408d-9151-79aeb0aaf34b" providerId="ADAL" clId="{CE970BF4-5A12-0643-9B72-4C7BF8A0E7AE}" dt="2022-11-04T10:27:29.657" v="1480" actId="20577"/>
          <ac:spMkLst>
            <pc:docMk/>
            <pc:sldMk cId="1476231882" sldId="1080"/>
            <ac:spMk id="13" creationId="{9C5EFCD0-2E52-8937-7B39-D9C502FE9F97}"/>
          </ac:spMkLst>
        </pc:spChg>
      </pc:sldChg>
      <pc:sldChg chg="addSp delSp modSp new mod">
        <pc:chgData name="Martine Klovholt Siggerud" userId="41977762-9bf0-408d-9151-79aeb0aaf34b" providerId="ADAL" clId="{CE970BF4-5A12-0643-9B72-4C7BF8A0E7AE}" dt="2022-11-04T10:29:45.344" v="1515" actId="20577"/>
        <pc:sldMkLst>
          <pc:docMk/>
          <pc:sldMk cId="653132858" sldId="1081"/>
        </pc:sldMkLst>
        <pc:spChg chg="mod">
          <ac:chgData name="Martine Klovholt Siggerud" userId="41977762-9bf0-408d-9151-79aeb0aaf34b" providerId="ADAL" clId="{CE970BF4-5A12-0643-9B72-4C7BF8A0E7AE}" dt="2022-11-04T10:29:45.344" v="1515" actId="20577"/>
          <ac:spMkLst>
            <pc:docMk/>
            <pc:sldMk cId="653132858" sldId="1081"/>
            <ac:spMk id="2" creationId="{67B21C0C-9A81-46F8-6A65-264BA5A4512B}"/>
          </ac:spMkLst>
        </pc:spChg>
        <pc:spChg chg="del">
          <ac:chgData name="Martine Klovholt Siggerud" userId="41977762-9bf0-408d-9151-79aeb0aaf34b" providerId="ADAL" clId="{CE970BF4-5A12-0643-9B72-4C7BF8A0E7AE}" dt="2022-11-04T10:29:22.377" v="1499" actId="478"/>
          <ac:spMkLst>
            <pc:docMk/>
            <pc:sldMk cId="653132858" sldId="1081"/>
            <ac:spMk id="3" creationId="{2DC97F42-22CF-CDF4-FF9A-5471CFE919CB}"/>
          </ac:spMkLst>
        </pc:spChg>
        <pc:spChg chg="mod">
          <ac:chgData name="Martine Klovholt Siggerud" userId="41977762-9bf0-408d-9151-79aeb0aaf34b" providerId="ADAL" clId="{CE970BF4-5A12-0643-9B72-4C7BF8A0E7AE}" dt="2022-11-04T10:29:19.183" v="1498" actId="255"/>
          <ac:spMkLst>
            <pc:docMk/>
            <pc:sldMk cId="653132858" sldId="1081"/>
            <ac:spMk id="4" creationId="{0362AB55-D801-8F13-CF15-3A965B2745D4}"/>
          </ac:spMkLst>
        </pc:spChg>
        <pc:picChg chg="add mod">
          <ac:chgData name="Martine Klovholt Siggerud" userId="41977762-9bf0-408d-9151-79aeb0aaf34b" providerId="ADAL" clId="{CE970BF4-5A12-0643-9B72-4C7BF8A0E7AE}" dt="2022-11-04T10:29:37.236" v="1500"/>
          <ac:picMkLst>
            <pc:docMk/>
            <pc:sldMk cId="653132858" sldId="1081"/>
            <ac:picMk id="7" creationId="{6042AD2F-65CE-8F78-F4CA-950C49901FEA}"/>
          </ac:picMkLst>
        </pc:picChg>
      </pc:sldChg>
      <pc:sldChg chg="addSp delSp modSp new mod modClrScheme chgLayout">
        <pc:chgData name="Martine Klovholt Siggerud" userId="41977762-9bf0-408d-9151-79aeb0aaf34b" providerId="ADAL" clId="{CE970BF4-5A12-0643-9B72-4C7BF8A0E7AE}" dt="2022-11-04T13:57:11.047" v="2495" actId="14100"/>
        <pc:sldMkLst>
          <pc:docMk/>
          <pc:sldMk cId="3050366183" sldId="1082"/>
        </pc:sldMkLst>
        <pc:spChg chg="del mod ord">
          <ac:chgData name="Martine Klovholt Siggerud" userId="41977762-9bf0-408d-9151-79aeb0aaf34b" providerId="ADAL" clId="{CE970BF4-5A12-0643-9B72-4C7BF8A0E7AE}" dt="2022-11-04T10:30:30.747" v="1517" actId="700"/>
          <ac:spMkLst>
            <pc:docMk/>
            <pc:sldMk cId="3050366183" sldId="1082"/>
            <ac:spMk id="2" creationId="{5518FB48-5B19-2D9C-EC42-2D83483DE9C9}"/>
          </ac:spMkLst>
        </pc:spChg>
        <pc:spChg chg="del mod ord">
          <ac:chgData name="Martine Klovholt Siggerud" userId="41977762-9bf0-408d-9151-79aeb0aaf34b" providerId="ADAL" clId="{CE970BF4-5A12-0643-9B72-4C7BF8A0E7AE}" dt="2022-11-04T10:30:30.747" v="1517" actId="700"/>
          <ac:spMkLst>
            <pc:docMk/>
            <pc:sldMk cId="3050366183" sldId="1082"/>
            <ac:spMk id="3" creationId="{86EBB15E-3EB4-3DE3-9DB1-5A4DC02B6F02}"/>
          </ac:spMkLst>
        </pc:spChg>
        <pc:spChg chg="mod ord">
          <ac:chgData name="Martine Klovholt Siggerud" userId="41977762-9bf0-408d-9151-79aeb0aaf34b" providerId="ADAL" clId="{CE970BF4-5A12-0643-9B72-4C7BF8A0E7AE}" dt="2022-11-04T10:30:30.747" v="1517" actId="700"/>
          <ac:spMkLst>
            <pc:docMk/>
            <pc:sldMk cId="3050366183" sldId="1082"/>
            <ac:spMk id="4" creationId="{3C4D5906-2A33-2C68-F7F1-E5D81A30BD7F}"/>
          </ac:spMkLst>
        </pc:spChg>
        <pc:spChg chg="del mod ord">
          <ac:chgData name="Martine Klovholt Siggerud" userId="41977762-9bf0-408d-9151-79aeb0aaf34b" providerId="ADAL" clId="{CE970BF4-5A12-0643-9B72-4C7BF8A0E7AE}" dt="2022-11-04T10:30:30.747" v="1517" actId="700"/>
          <ac:spMkLst>
            <pc:docMk/>
            <pc:sldMk cId="3050366183" sldId="1082"/>
            <ac:spMk id="5" creationId="{10EF5F0A-D58C-A301-0789-08EFB84904DB}"/>
          </ac:spMkLst>
        </pc:spChg>
        <pc:spChg chg="add mod ord">
          <ac:chgData name="Martine Klovholt Siggerud" userId="41977762-9bf0-408d-9151-79aeb0aaf34b" providerId="ADAL" clId="{CE970BF4-5A12-0643-9B72-4C7BF8A0E7AE}" dt="2022-11-04T13:51:31.849" v="2375" actId="20577"/>
          <ac:spMkLst>
            <pc:docMk/>
            <pc:sldMk cId="3050366183" sldId="1082"/>
            <ac:spMk id="6" creationId="{DED9D70E-86EB-A98D-A1D2-0FF273CF54B7}"/>
          </ac:spMkLst>
        </pc:spChg>
        <pc:spChg chg="add del mod ord">
          <ac:chgData name="Martine Klovholt Siggerud" userId="41977762-9bf0-408d-9151-79aeb0aaf34b" providerId="ADAL" clId="{CE970BF4-5A12-0643-9B72-4C7BF8A0E7AE}" dt="2022-11-04T13:46:25.897" v="2203" actId="478"/>
          <ac:spMkLst>
            <pc:docMk/>
            <pc:sldMk cId="3050366183" sldId="1082"/>
            <ac:spMk id="7" creationId="{8C477F26-3020-754A-71BC-C3591370B3BD}"/>
          </ac:spMkLst>
        </pc:spChg>
        <pc:spChg chg="add mod ord">
          <ac:chgData name="Martine Klovholt Siggerud" userId="41977762-9bf0-408d-9151-79aeb0aaf34b" providerId="ADAL" clId="{CE970BF4-5A12-0643-9B72-4C7BF8A0E7AE}" dt="2022-11-04T13:56:56.747" v="2491" actId="14100"/>
          <ac:spMkLst>
            <pc:docMk/>
            <pc:sldMk cId="3050366183" sldId="1082"/>
            <ac:spMk id="8" creationId="{71B49AFC-086E-CCD0-AAB4-9C55C9EF303D}"/>
          </ac:spMkLst>
        </pc:spChg>
        <pc:spChg chg="add del mod ord">
          <ac:chgData name="Martine Klovholt Siggerud" userId="41977762-9bf0-408d-9151-79aeb0aaf34b" providerId="ADAL" clId="{CE970BF4-5A12-0643-9B72-4C7BF8A0E7AE}" dt="2022-11-04T10:30:57.459" v="1530" actId="478"/>
          <ac:spMkLst>
            <pc:docMk/>
            <pc:sldMk cId="3050366183" sldId="1082"/>
            <ac:spMk id="9" creationId="{4F62D52C-7823-1A0E-463B-C1DB89D63E16}"/>
          </ac:spMkLst>
        </pc:spChg>
        <pc:spChg chg="add del mod">
          <ac:chgData name="Martine Klovholt Siggerud" userId="41977762-9bf0-408d-9151-79aeb0aaf34b" providerId="ADAL" clId="{CE970BF4-5A12-0643-9B72-4C7BF8A0E7AE}" dt="2022-11-04T10:30:55.949" v="1529" actId="478"/>
          <ac:spMkLst>
            <pc:docMk/>
            <pc:sldMk cId="3050366183" sldId="1082"/>
            <ac:spMk id="10" creationId="{702E8332-89CA-8644-114D-675C59C7F3C7}"/>
          </ac:spMkLst>
        </pc:spChg>
        <pc:spChg chg="mod">
          <ac:chgData name="Martine Klovholt Siggerud" userId="41977762-9bf0-408d-9151-79aeb0aaf34b" providerId="ADAL" clId="{CE970BF4-5A12-0643-9B72-4C7BF8A0E7AE}" dt="2022-11-04T13:46:24.016" v="2202"/>
          <ac:spMkLst>
            <pc:docMk/>
            <pc:sldMk cId="3050366183" sldId="1082"/>
            <ac:spMk id="16" creationId="{CBCF7738-1821-F383-7070-2B2C67FEE2F7}"/>
          </ac:spMkLst>
        </pc:spChg>
        <pc:spChg chg="mod">
          <ac:chgData name="Martine Klovholt Siggerud" userId="41977762-9bf0-408d-9151-79aeb0aaf34b" providerId="ADAL" clId="{CE970BF4-5A12-0643-9B72-4C7BF8A0E7AE}" dt="2022-11-04T13:49:03.602" v="2287" actId="14100"/>
          <ac:spMkLst>
            <pc:docMk/>
            <pc:sldMk cId="3050366183" sldId="1082"/>
            <ac:spMk id="17" creationId="{1A7354DF-B8F0-3C66-4CDA-E60C2D890ED4}"/>
          </ac:spMkLst>
        </pc:spChg>
        <pc:spChg chg="del mod">
          <ac:chgData name="Martine Klovholt Siggerud" userId="41977762-9bf0-408d-9151-79aeb0aaf34b" providerId="ADAL" clId="{CE970BF4-5A12-0643-9B72-4C7BF8A0E7AE}" dt="2022-11-04T13:48:59.356" v="2286" actId="478"/>
          <ac:spMkLst>
            <pc:docMk/>
            <pc:sldMk cId="3050366183" sldId="1082"/>
            <ac:spMk id="18" creationId="{5F3AA7FA-655D-BCCB-D9C8-5061DADC1B67}"/>
          </ac:spMkLst>
        </pc:spChg>
        <pc:spChg chg="mod">
          <ac:chgData name="Martine Klovholt Siggerud" userId="41977762-9bf0-408d-9151-79aeb0aaf34b" providerId="ADAL" clId="{CE970BF4-5A12-0643-9B72-4C7BF8A0E7AE}" dt="2022-11-04T13:46:24.016" v="2202"/>
          <ac:spMkLst>
            <pc:docMk/>
            <pc:sldMk cId="3050366183" sldId="1082"/>
            <ac:spMk id="19" creationId="{4041342B-ED87-E5FC-0169-949DFEC148DB}"/>
          </ac:spMkLst>
        </pc:spChg>
        <pc:spChg chg="mod">
          <ac:chgData name="Martine Klovholt Siggerud" userId="41977762-9bf0-408d-9151-79aeb0aaf34b" providerId="ADAL" clId="{CE970BF4-5A12-0643-9B72-4C7BF8A0E7AE}" dt="2022-11-04T13:46:24.016" v="2202"/>
          <ac:spMkLst>
            <pc:docMk/>
            <pc:sldMk cId="3050366183" sldId="1082"/>
            <ac:spMk id="20" creationId="{EEC337E4-E724-5C03-6D95-C7BF659E50C6}"/>
          </ac:spMkLst>
        </pc:spChg>
        <pc:spChg chg="del mod">
          <ac:chgData name="Martine Klovholt Siggerud" userId="41977762-9bf0-408d-9151-79aeb0aaf34b" providerId="ADAL" clId="{CE970BF4-5A12-0643-9B72-4C7BF8A0E7AE}" dt="2022-11-04T13:47:07.509" v="2214" actId="478"/>
          <ac:spMkLst>
            <pc:docMk/>
            <pc:sldMk cId="3050366183" sldId="1082"/>
            <ac:spMk id="21" creationId="{1518D15B-63DB-75A0-8CF1-0C3F552D7C09}"/>
          </ac:spMkLst>
        </pc:spChg>
        <pc:spChg chg="del mod">
          <ac:chgData name="Martine Klovholt Siggerud" userId="41977762-9bf0-408d-9151-79aeb0aaf34b" providerId="ADAL" clId="{CE970BF4-5A12-0643-9B72-4C7BF8A0E7AE}" dt="2022-11-04T13:47:07.509" v="2214" actId="478"/>
          <ac:spMkLst>
            <pc:docMk/>
            <pc:sldMk cId="3050366183" sldId="1082"/>
            <ac:spMk id="22" creationId="{2EE4B41D-6844-48DD-279B-55F017CA52CA}"/>
          </ac:spMkLst>
        </pc:spChg>
        <pc:spChg chg="del mod">
          <ac:chgData name="Martine Klovholt Siggerud" userId="41977762-9bf0-408d-9151-79aeb0aaf34b" providerId="ADAL" clId="{CE970BF4-5A12-0643-9B72-4C7BF8A0E7AE}" dt="2022-11-04T13:47:07.509" v="2214" actId="478"/>
          <ac:spMkLst>
            <pc:docMk/>
            <pc:sldMk cId="3050366183" sldId="1082"/>
            <ac:spMk id="23" creationId="{AA18D3E0-5030-08FE-DF4E-16F51D8F462D}"/>
          </ac:spMkLst>
        </pc:spChg>
        <pc:spChg chg="del mod">
          <ac:chgData name="Martine Klovholt Siggerud" userId="41977762-9bf0-408d-9151-79aeb0aaf34b" providerId="ADAL" clId="{CE970BF4-5A12-0643-9B72-4C7BF8A0E7AE}" dt="2022-11-04T13:47:02.159" v="2213" actId="478"/>
          <ac:spMkLst>
            <pc:docMk/>
            <pc:sldMk cId="3050366183" sldId="1082"/>
            <ac:spMk id="24" creationId="{AAA4AE72-77D5-EC77-6C92-CEFC5C2507B6}"/>
          </ac:spMkLst>
        </pc:spChg>
        <pc:spChg chg="del mod">
          <ac:chgData name="Martine Klovholt Siggerud" userId="41977762-9bf0-408d-9151-79aeb0aaf34b" providerId="ADAL" clId="{CE970BF4-5A12-0643-9B72-4C7BF8A0E7AE}" dt="2022-11-04T13:47:02.159" v="2213" actId="478"/>
          <ac:spMkLst>
            <pc:docMk/>
            <pc:sldMk cId="3050366183" sldId="1082"/>
            <ac:spMk id="25" creationId="{AEE76796-3022-4D40-A249-271FEE64DD19}"/>
          </ac:spMkLst>
        </pc:spChg>
        <pc:spChg chg="del mod">
          <ac:chgData name="Martine Klovholt Siggerud" userId="41977762-9bf0-408d-9151-79aeb0aaf34b" providerId="ADAL" clId="{CE970BF4-5A12-0643-9B72-4C7BF8A0E7AE}" dt="2022-11-04T13:47:11.201" v="2215" actId="478"/>
          <ac:spMkLst>
            <pc:docMk/>
            <pc:sldMk cId="3050366183" sldId="1082"/>
            <ac:spMk id="26" creationId="{8DB88FDA-BD3E-5FAC-40E3-3A48AB1C32A9}"/>
          </ac:spMkLst>
        </pc:spChg>
        <pc:spChg chg="del mod">
          <ac:chgData name="Martine Klovholt Siggerud" userId="41977762-9bf0-408d-9151-79aeb0aaf34b" providerId="ADAL" clId="{CE970BF4-5A12-0643-9B72-4C7BF8A0E7AE}" dt="2022-11-04T13:46:49.339" v="2210" actId="478"/>
          <ac:spMkLst>
            <pc:docMk/>
            <pc:sldMk cId="3050366183" sldId="1082"/>
            <ac:spMk id="27" creationId="{559C0FF9-6D69-2C59-FC81-112BD2DDB801}"/>
          </ac:spMkLst>
        </pc:spChg>
        <pc:spChg chg="del mod">
          <ac:chgData name="Martine Klovholt Siggerud" userId="41977762-9bf0-408d-9151-79aeb0aaf34b" providerId="ADAL" clId="{CE970BF4-5A12-0643-9B72-4C7BF8A0E7AE}" dt="2022-11-04T13:46:35.056" v="2206" actId="478"/>
          <ac:spMkLst>
            <pc:docMk/>
            <pc:sldMk cId="3050366183" sldId="1082"/>
            <ac:spMk id="28" creationId="{13A8692C-5C14-B8F7-167A-E9E1F5857C31}"/>
          </ac:spMkLst>
        </pc:spChg>
        <pc:spChg chg="del mod">
          <ac:chgData name="Martine Klovholt Siggerud" userId="41977762-9bf0-408d-9151-79aeb0aaf34b" providerId="ADAL" clId="{CE970BF4-5A12-0643-9B72-4C7BF8A0E7AE}" dt="2022-11-04T13:46:55.999" v="2212" actId="478"/>
          <ac:spMkLst>
            <pc:docMk/>
            <pc:sldMk cId="3050366183" sldId="1082"/>
            <ac:spMk id="29" creationId="{C6B05514-6730-D35D-7DD8-C56EFFAC491F}"/>
          </ac:spMkLst>
        </pc:spChg>
        <pc:spChg chg="del mod">
          <ac:chgData name="Martine Klovholt Siggerud" userId="41977762-9bf0-408d-9151-79aeb0aaf34b" providerId="ADAL" clId="{CE970BF4-5A12-0643-9B72-4C7BF8A0E7AE}" dt="2022-11-04T13:46:52.800" v="2211" actId="478"/>
          <ac:spMkLst>
            <pc:docMk/>
            <pc:sldMk cId="3050366183" sldId="1082"/>
            <ac:spMk id="30" creationId="{11BF0BFD-9A5A-3789-FA49-29B2D0FD8A4B}"/>
          </ac:spMkLst>
        </pc:spChg>
        <pc:spChg chg="del mod">
          <ac:chgData name="Martine Klovholt Siggerud" userId="41977762-9bf0-408d-9151-79aeb0aaf34b" providerId="ADAL" clId="{CE970BF4-5A12-0643-9B72-4C7BF8A0E7AE}" dt="2022-11-04T13:46:55.999" v="2212" actId="478"/>
          <ac:spMkLst>
            <pc:docMk/>
            <pc:sldMk cId="3050366183" sldId="1082"/>
            <ac:spMk id="31" creationId="{58EEF56D-A247-2891-A88A-5658555CE160}"/>
          </ac:spMkLst>
        </pc:spChg>
        <pc:spChg chg="del mod">
          <ac:chgData name="Martine Klovholt Siggerud" userId="41977762-9bf0-408d-9151-79aeb0aaf34b" providerId="ADAL" clId="{CE970BF4-5A12-0643-9B72-4C7BF8A0E7AE}" dt="2022-11-04T13:47:38.149" v="2222" actId="478"/>
          <ac:spMkLst>
            <pc:docMk/>
            <pc:sldMk cId="3050366183" sldId="1082"/>
            <ac:spMk id="32" creationId="{BF0DE7A1-BDED-E09F-CB4A-EB8C24E0ACF8}"/>
          </ac:spMkLst>
        </pc:spChg>
        <pc:spChg chg="del mod">
          <ac:chgData name="Martine Klovholt Siggerud" userId="41977762-9bf0-408d-9151-79aeb0aaf34b" providerId="ADAL" clId="{CE970BF4-5A12-0643-9B72-4C7BF8A0E7AE}" dt="2022-11-04T13:46:52.800" v="2211" actId="478"/>
          <ac:spMkLst>
            <pc:docMk/>
            <pc:sldMk cId="3050366183" sldId="1082"/>
            <ac:spMk id="33" creationId="{E0EE3E0E-F551-B078-B5B6-C3240649E096}"/>
          </ac:spMkLst>
        </pc:spChg>
        <pc:spChg chg="del mod">
          <ac:chgData name="Martine Klovholt Siggerud" userId="41977762-9bf0-408d-9151-79aeb0aaf34b" providerId="ADAL" clId="{CE970BF4-5A12-0643-9B72-4C7BF8A0E7AE}" dt="2022-11-04T13:47:32.715" v="2220" actId="478"/>
          <ac:spMkLst>
            <pc:docMk/>
            <pc:sldMk cId="3050366183" sldId="1082"/>
            <ac:spMk id="34" creationId="{68EC2F15-2968-E74E-A877-5904CC4D629F}"/>
          </ac:spMkLst>
        </pc:spChg>
        <pc:spChg chg="add del mod">
          <ac:chgData name="Martine Klovholt Siggerud" userId="41977762-9bf0-408d-9151-79aeb0aaf34b" providerId="ADAL" clId="{CE970BF4-5A12-0643-9B72-4C7BF8A0E7AE}" dt="2022-11-04T13:46:46.560" v="2209" actId="478"/>
          <ac:spMkLst>
            <pc:docMk/>
            <pc:sldMk cId="3050366183" sldId="1082"/>
            <ac:spMk id="35" creationId="{F3DF09C1-83B9-9C50-3B7F-6166045EF68F}"/>
          </ac:spMkLst>
        </pc:spChg>
        <pc:spChg chg="add del mod">
          <ac:chgData name="Martine Klovholt Siggerud" userId="41977762-9bf0-408d-9151-79aeb0aaf34b" providerId="ADAL" clId="{CE970BF4-5A12-0643-9B72-4C7BF8A0E7AE}" dt="2022-11-04T13:46:46.560" v="2209" actId="478"/>
          <ac:spMkLst>
            <pc:docMk/>
            <pc:sldMk cId="3050366183" sldId="1082"/>
            <ac:spMk id="36" creationId="{2A65A1EF-3F86-2933-4335-39F2991A88E1}"/>
          </ac:spMkLst>
        </pc:spChg>
        <pc:spChg chg="add del mod">
          <ac:chgData name="Martine Klovholt Siggerud" userId="41977762-9bf0-408d-9151-79aeb0aaf34b" providerId="ADAL" clId="{CE970BF4-5A12-0643-9B72-4C7BF8A0E7AE}" dt="2022-11-04T13:46:33.021" v="2205" actId="478"/>
          <ac:spMkLst>
            <pc:docMk/>
            <pc:sldMk cId="3050366183" sldId="1082"/>
            <ac:spMk id="37" creationId="{822C5EAF-304F-4244-AFF0-54B8C425EE09}"/>
          </ac:spMkLst>
        </pc:spChg>
        <pc:spChg chg="add del mod">
          <ac:chgData name="Martine Klovholt Siggerud" userId="41977762-9bf0-408d-9151-79aeb0aaf34b" providerId="ADAL" clId="{CE970BF4-5A12-0643-9B72-4C7BF8A0E7AE}" dt="2022-11-04T13:46:46.560" v="2209" actId="478"/>
          <ac:spMkLst>
            <pc:docMk/>
            <pc:sldMk cId="3050366183" sldId="1082"/>
            <ac:spMk id="38" creationId="{307BF61D-9A27-59B1-94D3-4B11CAA845DF}"/>
          </ac:spMkLst>
        </pc:spChg>
        <pc:spChg chg="add mod">
          <ac:chgData name="Martine Klovholt Siggerud" userId="41977762-9bf0-408d-9151-79aeb0aaf34b" providerId="ADAL" clId="{CE970BF4-5A12-0643-9B72-4C7BF8A0E7AE}" dt="2022-11-04T13:56:45.881" v="2489" actId="164"/>
          <ac:spMkLst>
            <pc:docMk/>
            <pc:sldMk cId="3050366183" sldId="1082"/>
            <ac:spMk id="39" creationId="{F78D5558-4C76-E700-E2EF-2E90BC598924}"/>
          </ac:spMkLst>
        </pc:spChg>
        <pc:spChg chg="add del mod">
          <ac:chgData name="Martine Klovholt Siggerud" userId="41977762-9bf0-408d-9151-79aeb0aaf34b" providerId="ADAL" clId="{CE970BF4-5A12-0643-9B72-4C7BF8A0E7AE}" dt="2022-11-04T13:47:51.940" v="2225" actId="478"/>
          <ac:spMkLst>
            <pc:docMk/>
            <pc:sldMk cId="3050366183" sldId="1082"/>
            <ac:spMk id="40" creationId="{4D0DFC2D-79BB-A41E-DB9C-320CFC8D17D0}"/>
          </ac:spMkLst>
        </pc:spChg>
        <pc:spChg chg="add del mod">
          <ac:chgData name="Martine Klovholt Siggerud" userId="41977762-9bf0-408d-9151-79aeb0aaf34b" providerId="ADAL" clId="{CE970BF4-5A12-0643-9B72-4C7BF8A0E7AE}" dt="2022-11-04T13:47:51.940" v="2225" actId="478"/>
          <ac:spMkLst>
            <pc:docMk/>
            <pc:sldMk cId="3050366183" sldId="1082"/>
            <ac:spMk id="41" creationId="{4EC02349-8CF5-37E7-C688-FC5BD00874E9}"/>
          </ac:spMkLst>
        </pc:spChg>
        <pc:spChg chg="add del mod">
          <ac:chgData name="Martine Klovholt Siggerud" userId="41977762-9bf0-408d-9151-79aeb0aaf34b" providerId="ADAL" clId="{CE970BF4-5A12-0643-9B72-4C7BF8A0E7AE}" dt="2022-11-04T13:47:51.940" v="2225" actId="478"/>
          <ac:spMkLst>
            <pc:docMk/>
            <pc:sldMk cId="3050366183" sldId="1082"/>
            <ac:spMk id="42" creationId="{95BDDAE1-7DC6-9D38-D5C8-74E40D52B31D}"/>
          </ac:spMkLst>
        </pc:spChg>
        <pc:spChg chg="add del mod">
          <ac:chgData name="Martine Klovholt Siggerud" userId="41977762-9bf0-408d-9151-79aeb0aaf34b" providerId="ADAL" clId="{CE970BF4-5A12-0643-9B72-4C7BF8A0E7AE}" dt="2022-11-04T13:47:51.940" v="2225" actId="478"/>
          <ac:spMkLst>
            <pc:docMk/>
            <pc:sldMk cId="3050366183" sldId="1082"/>
            <ac:spMk id="43" creationId="{07D6272D-ABDB-8B33-45C1-7360ACE80700}"/>
          </ac:spMkLst>
        </pc:spChg>
        <pc:spChg chg="add mod">
          <ac:chgData name="Martine Klovholt Siggerud" userId="41977762-9bf0-408d-9151-79aeb0aaf34b" providerId="ADAL" clId="{CE970BF4-5A12-0643-9B72-4C7BF8A0E7AE}" dt="2022-11-04T13:56:45.881" v="2489" actId="164"/>
          <ac:spMkLst>
            <pc:docMk/>
            <pc:sldMk cId="3050366183" sldId="1082"/>
            <ac:spMk id="44" creationId="{29018303-8994-1F2F-DC3D-E4EEEEA98217}"/>
          </ac:spMkLst>
        </pc:spChg>
        <pc:spChg chg="add mod">
          <ac:chgData name="Martine Klovholt Siggerud" userId="41977762-9bf0-408d-9151-79aeb0aaf34b" providerId="ADAL" clId="{CE970BF4-5A12-0643-9B72-4C7BF8A0E7AE}" dt="2022-11-04T13:56:45.881" v="2489" actId="164"/>
          <ac:spMkLst>
            <pc:docMk/>
            <pc:sldMk cId="3050366183" sldId="1082"/>
            <ac:spMk id="45" creationId="{5DE4FF3C-D38A-6A1D-F574-D34753C73E0B}"/>
          </ac:spMkLst>
        </pc:spChg>
        <pc:spChg chg="add mod">
          <ac:chgData name="Martine Klovholt Siggerud" userId="41977762-9bf0-408d-9151-79aeb0aaf34b" providerId="ADAL" clId="{CE970BF4-5A12-0643-9B72-4C7BF8A0E7AE}" dt="2022-11-04T13:56:45.881" v="2489" actId="164"/>
          <ac:spMkLst>
            <pc:docMk/>
            <pc:sldMk cId="3050366183" sldId="1082"/>
            <ac:spMk id="52" creationId="{56117046-133F-D5AC-A599-B4216F5714F0}"/>
          </ac:spMkLst>
        </pc:spChg>
        <pc:spChg chg="add mod">
          <ac:chgData name="Martine Klovholt Siggerud" userId="41977762-9bf0-408d-9151-79aeb0aaf34b" providerId="ADAL" clId="{CE970BF4-5A12-0643-9B72-4C7BF8A0E7AE}" dt="2022-11-04T13:56:45.881" v="2489" actId="164"/>
          <ac:spMkLst>
            <pc:docMk/>
            <pc:sldMk cId="3050366183" sldId="1082"/>
            <ac:spMk id="66" creationId="{DF3745D4-4FBE-6095-670A-DC15FE293603}"/>
          </ac:spMkLst>
        </pc:spChg>
        <pc:spChg chg="add del mod">
          <ac:chgData name="Martine Klovholt Siggerud" userId="41977762-9bf0-408d-9151-79aeb0aaf34b" providerId="ADAL" clId="{CE970BF4-5A12-0643-9B72-4C7BF8A0E7AE}" dt="2022-11-04T13:54:19.408" v="2422" actId="478"/>
          <ac:spMkLst>
            <pc:docMk/>
            <pc:sldMk cId="3050366183" sldId="1082"/>
            <ac:spMk id="71" creationId="{7DDDDD3C-5AEB-ED81-3313-8A16E4300233}"/>
          </ac:spMkLst>
        </pc:spChg>
        <pc:spChg chg="add mod">
          <ac:chgData name="Martine Klovholt Siggerud" userId="41977762-9bf0-408d-9151-79aeb0aaf34b" providerId="ADAL" clId="{CE970BF4-5A12-0643-9B72-4C7BF8A0E7AE}" dt="2022-11-04T13:56:45.881" v="2489" actId="164"/>
          <ac:spMkLst>
            <pc:docMk/>
            <pc:sldMk cId="3050366183" sldId="1082"/>
            <ac:spMk id="73" creationId="{1F7A18CA-1089-7CBE-A1E6-93C96E7E1674}"/>
          </ac:spMkLst>
        </pc:spChg>
        <pc:grpChg chg="add del mod">
          <ac:chgData name="Martine Klovholt Siggerud" userId="41977762-9bf0-408d-9151-79aeb0aaf34b" providerId="ADAL" clId="{CE970BF4-5A12-0643-9B72-4C7BF8A0E7AE}" dt="2022-11-04T13:56:45.881" v="2489" actId="164"/>
          <ac:grpSpMkLst>
            <pc:docMk/>
            <pc:sldMk cId="3050366183" sldId="1082"/>
            <ac:grpSpMk id="12" creationId="{D0DD2FD8-5668-9339-CCF5-BA3CAE63A7D0}"/>
          </ac:grpSpMkLst>
        </pc:grpChg>
        <pc:grpChg chg="del mod">
          <ac:chgData name="Martine Klovholt Siggerud" userId="41977762-9bf0-408d-9151-79aeb0aaf34b" providerId="ADAL" clId="{CE970BF4-5A12-0643-9B72-4C7BF8A0E7AE}" dt="2022-11-04T13:47:32.715" v="2220" actId="478"/>
          <ac:grpSpMkLst>
            <pc:docMk/>
            <pc:sldMk cId="3050366183" sldId="1082"/>
            <ac:grpSpMk id="13" creationId="{4EC0BBEA-AAE1-DA0E-99B6-E03E6A5AC73A}"/>
          </ac:grpSpMkLst>
        </pc:grpChg>
        <pc:grpChg chg="del mod">
          <ac:chgData name="Martine Klovholt Siggerud" userId="41977762-9bf0-408d-9151-79aeb0aaf34b" providerId="ADAL" clId="{CE970BF4-5A12-0643-9B72-4C7BF8A0E7AE}" dt="2022-11-04T13:47:07.509" v="2214" actId="478"/>
          <ac:grpSpMkLst>
            <pc:docMk/>
            <pc:sldMk cId="3050366183" sldId="1082"/>
            <ac:grpSpMk id="14" creationId="{959AE356-3DB2-DCC9-2566-3C7FEBB73D8D}"/>
          </ac:grpSpMkLst>
        </pc:grpChg>
        <pc:grpChg chg="del mod">
          <ac:chgData name="Martine Klovholt Siggerud" userId="41977762-9bf0-408d-9151-79aeb0aaf34b" providerId="ADAL" clId="{CE970BF4-5A12-0643-9B72-4C7BF8A0E7AE}" dt="2022-11-04T13:47:07.509" v="2214" actId="478"/>
          <ac:grpSpMkLst>
            <pc:docMk/>
            <pc:sldMk cId="3050366183" sldId="1082"/>
            <ac:grpSpMk id="15" creationId="{6B59CFAC-983A-8CDF-CCA0-9B21ABDE76E8}"/>
          </ac:grpSpMkLst>
        </pc:grpChg>
        <pc:grpChg chg="add mod">
          <ac:chgData name="Martine Klovholt Siggerud" userId="41977762-9bf0-408d-9151-79aeb0aaf34b" providerId="ADAL" clId="{CE970BF4-5A12-0643-9B72-4C7BF8A0E7AE}" dt="2022-11-04T13:56:52.291" v="2490" actId="1076"/>
          <ac:grpSpMkLst>
            <pc:docMk/>
            <pc:sldMk cId="3050366183" sldId="1082"/>
            <ac:grpSpMk id="74" creationId="{46FCA79F-6F39-109E-3B8E-691241321BA2}"/>
          </ac:grpSpMkLst>
        </pc:grpChg>
        <pc:picChg chg="add del mod">
          <ac:chgData name="Martine Klovholt Siggerud" userId="41977762-9bf0-408d-9151-79aeb0aaf34b" providerId="ADAL" clId="{CE970BF4-5A12-0643-9B72-4C7BF8A0E7AE}" dt="2022-11-04T13:56:07.456" v="2488" actId="478"/>
          <ac:picMkLst>
            <pc:docMk/>
            <pc:sldMk cId="3050366183" sldId="1082"/>
            <ac:picMk id="11" creationId="{9FBF1851-FB26-3BEA-8201-859189BDC6C6}"/>
          </ac:picMkLst>
        </pc:picChg>
        <pc:cxnChg chg="add mod">
          <ac:chgData name="Martine Klovholt Siggerud" userId="41977762-9bf0-408d-9151-79aeb0aaf34b" providerId="ADAL" clId="{CE970BF4-5A12-0643-9B72-4C7BF8A0E7AE}" dt="2022-11-04T13:56:45.881" v="2489" actId="164"/>
          <ac:cxnSpMkLst>
            <pc:docMk/>
            <pc:sldMk cId="3050366183" sldId="1082"/>
            <ac:cxnSpMk id="46" creationId="{D2656BD4-2BD5-A541-0EEB-EC8FD8299164}"/>
          </ac:cxnSpMkLst>
        </pc:cxnChg>
        <pc:cxnChg chg="add mod">
          <ac:chgData name="Martine Klovholt Siggerud" userId="41977762-9bf0-408d-9151-79aeb0aaf34b" providerId="ADAL" clId="{CE970BF4-5A12-0643-9B72-4C7BF8A0E7AE}" dt="2022-11-04T13:56:45.881" v="2489" actId="164"/>
          <ac:cxnSpMkLst>
            <pc:docMk/>
            <pc:sldMk cId="3050366183" sldId="1082"/>
            <ac:cxnSpMk id="47" creationId="{C054099D-287E-7BA7-AB6A-D903DCF5B6F8}"/>
          </ac:cxnSpMkLst>
        </pc:cxnChg>
        <pc:cxnChg chg="add del mod">
          <ac:chgData name="Martine Klovholt Siggerud" userId="41977762-9bf0-408d-9151-79aeb0aaf34b" providerId="ADAL" clId="{CE970BF4-5A12-0643-9B72-4C7BF8A0E7AE}" dt="2022-11-04T13:49:45.873" v="2314" actId="478"/>
          <ac:cxnSpMkLst>
            <pc:docMk/>
            <pc:sldMk cId="3050366183" sldId="1082"/>
            <ac:cxnSpMk id="48" creationId="{91367B56-12BD-AD8D-B266-A540765446AA}"/>
          </ac:cxnSpMkLst>
        </pc:cxnChg>
        <pc:cxnChg chg="add mod">
          <ac:chgData name="Martine Klovholt Siggerud" userId="41977762-9bf0-408d-9151-79aeb0aaf34b" providerId="ADAL" clId="{CE970BF4-5A12-0643-9B72-4C7BF8A0E7AE}" dt="2022-11-04T13:56:45.881" v="2489" actId="164"/>
          <ac:cxnSpMkLst>
            <pc:docMk/>
            <pc:sldMk cId="3050366183" sldId="1082"/>
            <ac:cxnSpMk id="49" creationId="{EB69D9DA-F4B8-ED6A-7558-51C6AE2D5C1C}"/>
          </ac:cxnSpMkLst>
        </pc:cxnChg>
        <pc:cxnChg chg="add mod">
          <ac:chgData name="Martine Klovholt Siggerud" userId="41977762-9bf0-408d-9151-79aeb0aaf34b" providerId="ADAL" clId="{CE970BF4-5A12-0643-9B72-4C7BF8A0E7AE}" dt="2022-11-04T13:56:45.881" v="2489" actId="164"/>
          <ac:cxnSpMkLst>
            <pc:docMk/>
            <pc:sldMk cId="3050366183" sldId="1082"/>
            <ac:cxnSpMk id="51" creationId="{3F23BC67-C065-8627-9A7F-475715165A5D}"/>
          </ac:cxnSpMkLst>
        </pc:cxnChg>
        <pc:cxnChg chg="add mod">
          <ac:chgData name="Martine Klovholt Siggerud" userId="41977762-9bf0-408d-9151-79aeb0aaf34b" providerId="ADAL" clId="{CE970BF4-5A12-0643-9B72-4C7BF8A0E7AE}" dt="2022-11-04T13:56:45.881" v="2489" actId="164"/>
          <ac:cxnSpMkLst>
            <pc:docMk/>
            <pc:sldMk cId="3050366183" sldId="1082"/>
            <ac:cxnSpMk id="56" creationId="{DE387AE9-265D-18FC-3BDB-23CC7B768331}"/>
          </ac:cxnSpMkLst>
        </pc:cxnChg>
        <pc:cxnChg chg="add mod">
          <ac:chgData name="Martine Klovholt Siggerud" userId="41977762-9bf0-408d-9151-79aeb0aaf34b" providerId="ADAL" clId="{CE970BF4-5A12-0643-9B72-4C7BF8A0E7AE}" dt="2022-11-04T13:56:45.881" v="2489" actId="164"/>
          <ac:cxnSpMkLst>
            <pc:docMk/>
            <pc:sldMk cId="3050366183" sldId="1082"/>
            <ac:cxnSpMk id="57" creationId="{BC473389-3611-3B96-9A00-C62BF8BFC14A}"/>
          </ac:cxnSpMkLst>
        </pc:cxnChg>
        <pc:cxnChg chg="add mod">
          <ac:chgData name="Martine Klovholt Siggerud" userId="41977762-9bf0-408d-9151-79aeb0aaf34b" providerId="ADAL" clId="{CE970BF4-5A12-0643-9B72-4C7BF8A0E7AE}" dt="2022-11-04T13:56:45.881" v="2489" actId="164"/>
          <ac:cxnSpMkLst>
            <pc:docMk/>
            <pc:sldMk cId="3050366183" sldId="1082"/>
            <ac:cxnSpMk id="58" creationId="{B6EB8CDF-C47D-0169-95D5-7EC768F51423}"/>
          </ac:cxnSpMkLst>
        </pc:cxnChg>
        <pc:cxnChg chg="add mod">
          <ac:chgData name="Martine Klovholt Siggerud" userId="41977762-9bf0-408d-9151-79aeb0aaf34b" providerId="ADAL" clId="{CE970BF4-5A12-0643-9B72-4C7BF8A0E7AE}" dt="2022-11-04T13:56:45.881" v="2489" actId="164"/>
          <ac:cxnSpMkLst>
            <pc:docMk/>
            <pc:sldMk cId="3050366183" sldId="1082"/>
            <ac:cxnSpMk id="63" creationId="{A08FCA2D-1A8A-0623-5D0F-7E6839A0B55E}"/>
          </ac:cxnSpMkLst>
        </pc:cxnChg>
        <pc:cxnChg chg="add del mod">
          <ac:chgData name="Martine Klovholt Siggerud" userId="41977762-9bf0-408d-9151-79aeb0aaf34b" providerId="ADAL" clId="{CE970BF4-5A12-0643-9B72-4C7BF8A0E7AE}" dt="2022-11-04T13:53:56.253" v="2418" actId="478"/>
          <ac:cxnSpMkLst>
            <pc:docMk/>
            <pc:sldMk cId="3050366183" sldId="1082"/>
            <ac:cxnSpMk id="67" creationId="{139A3ACA-6262-DD79-EECD-ADAC46AEA79C}"/>
          </ac:cxnSpMkLst>
        </pc:cxnChg>
        <pc:cxnChg chg="add mod">
          <ac:chgData name="Martine Klovholt Siggerud" userId="41977762-9bf0-408d-9151-79aeb0aaf34b" providerId="ADAL" clId="{CE970BF4-5A12-0643-9B72-4C7BF8A0E7AE}" dt="2022-11-04T13:57:05.816" v="2494" actId="1035"/>
          <ac:cxnSpMkLst>
            <pc:docMk/>
            <pc:sldMk cId="3050366183" sldId="1082"/>
            <ac:cxnSpMk id="68" creationId="{F26340C7-48BE-F18E-13DE-4F9D01FC0FDD}"/>
          </ac:cxnSpMkLst>
        </pc:cxnChg>
        <pc:cxnChg chg="add mod">
          <ac:chgData name="Martine Klovholt Siggerud" userId="41977762-9bf0-408d-9151-79aeb0aaf34b" providerId="ADAL" clId="{CE970BF4-5A12-0643-9B72-4C7BF8A0E7AE}" dt="2022-11-04T13:57:11.047" v="2495" actId="14100"/>
          <ac:cxnSpMkLst>
            <pc:docMk/>
            <pc:sldMk cId="3050366183" sldId="1082"/>
            <ac:cxnSpMk id="69" creationId="{7F2E800A-7B20-49C2-1F65-BC7165C0B860}"/>
          </ac:cxnSpMkLst>
        </pc:cxnChg>
        <pc:cxnChg chg="add mod">
          <ac:chgData name="Martine Klovholt Siggerud" userId="41977762-9bf0-408d-9151-79aeb0aaf34b" providerId="ADAL" clId="{CE970BF4-5A12-0643-9B72-4C7BF8A0E7AE}" dt="2022-11-04T13:56:45.881" v="2489" actId="164"/>
          <ac:cxnSpMkLst>
            <pc:docMk/>
            <pc:sldMk cId="3050366183" sldId="1082"/>
            <ac:cxnSpMk id="70" creationId="{0271E618-535F-47A8-CDD6-825230D5A6B9}"/>
          </ac:cxnSpMkLst>
        </pc:cxnChg>
      </pc:sldChg>
      <pc:sldChg chg="addSp delSp modSp add mod">
        <pc:chgData name="Martine Klovholt Siggerud" userId="41977762-9bf0-408d-9151-79aeb0aaf34b" providerId="ADAL" clId="{CE970BF4-5A12-0643-9B72-4C7BF8A0E7AE}" dt="2022-11-04T10:35:44.588" v="1725" actId="1076"/>
        <pc:sldMkLst>
          <pc:docMk/>
          <pc:sldMk cId="370280548" sldId="1083"/>
        </pc:sldMkLst>
        <pc:spChg chg="add del mod">
          <ac:chgData name="Martine Klovholt Siggerud" userId="41977762-9bf0-408d-9151-79aeb0aaf34b" providerId="ADAL" clId="{CE970BF4-5A12-0643-9B72-4C7BF8A0E7AE}" dt="2022-11-04T10:32:26.486" v="1590" actId="478"/>
          <ac:spMkLst>
            <pc:docMk/>
            <pc:sldMk cId="370280548" sldId="1083"/>
            <ac:spMk id="3" creationId="{8276F3FA-A8FF-BAD4-D7E0-5019EFEB1691}"/>
          </ac:spMkLst>
        </pc:spChg>
        <pc:spChg chg="mod">
          <ac:chgData name="Martine Klovholt Siggerud" userId="41977762-9bf0-408d-9151-79aeb0aaf34b" providerId="ADAL" clId="{CE970BF4-5A12-0643-9B72-4C7BF8A0E7AE}" dt="2022-11-04T10:32:03.297" v="1556" actId="20577"/>
          <ac:spMkLst>
            <pc:docMk/>
            <pc:sldMk cId="370280548" sldId="1083"/>
            <ac:spMk id="6" creationId="{DED9D70E-86EB-A98D-A1D2-0FF273CF54B7}"/>
          </ac:spMkLst>
        </pc:spChg>
        <pc:spChg chg="del">
          <ac:chgData name="Martine Klovholt Siggerud" userId="41977762-9bf0-408d-9151-79aeb0aaf34b" providerId="ADAL" clId="{CE970BF4-5A12-0643-9B72-4C7BF8A0E7AE}" dt="2022-11-04T10:31:55.448" v="1537" actId="478"/>
          <ac:spMkLst>
            <pc:docMk/>
            <pc:sldMk cId="370280548" sldId="1083"/>
            <ac:spMk id="8" creationId="{71B49AFC-086E-CCD0-AAB4-9C55C9EF303D}"/>
          </ac:spMkLst>
        </pc:spChg>
        <pc:spChg chg="mod">
          <ac:chgData name="Martine Klovholt Siggerud" userId="41977762-9bf0-408d-9151-79aeb0aaf34b" providerId="ADAL" clId="{CE970BF4-5A12-0643-9B72-4C7BF8A0E7AE}" dt="2022-11-04T10:34:52.571" v="1695" actId="1036"/>
          <ac:spMkLst>
            <pc:docMk/>
            <pc:sldMk cId="370280548" sldId="1083"/>
            <ac:spMk id="9" creationId="{AE803C16-95FF-6267-C45E-8414722A8ABF}"/>
          </ac:spMkLst>
        </pc:spChg>
        <pc:spChg chg="mod">
          <ac:chgData name="Martine Klovholt Siggerud" userId="41977762-9bf0-408d-9151-79aeb0aaf34b" providerId="ADAL" clId="{CE970BF4-5A12-0643-9B72-4C7BF8A0E7AE}" dt="2022-11-04T10:34:52.571" v="1695" actId="1036"/>
          <ac:spMkLst>
            <pc:docMk/>
            <pc:sldMk cId="370280548" sldId="1083"/>
            <ac:spMk id="12" creationId="{91AE8DE4-71C6-63BA-5809-6230DD67B775}"/>
          </ac:spMkLst>
        </pc:spChg>
        <pc:spChg chg="mod">
          <ac:chgData name="Martine Klovholt Siggerud" userId="41977762-9bf0-408d-9151-79aeb0aaf34b" providerId="ADAL" clId="{CE970BF4-5A12-0643-9B72-4C7BF8A0E7AE}" dt="2022-11-04T10:34:52.571" v="1695" actId="1036"/>
          <ac:spMkLst>
            <pc:docMk/>
            <pc:sldMk cId="370280548" sldId="1083"/>
            <ac:spMk id="13" creationId="{362DE9A4-4A2C-7033-47B0-7E88BACB9485}"/>
          </ac:spMkLst>
        </pc:spChg>
        <pc:spChg chg="mod">
          <ac:chgData name="Martine Klovholt Siggerud" userId="41977762-9bf0-408d-9151-79aeb0aaf34b" providerId="ADAL" clId="{CE970BF4-5A12-0643-9B72-4C7BF8A0E7AE}" dt="2022-11-04T10:34:52.571" v="1695" actId="1036"/>
          <ac:spMkLst>
            <pc:docMk/>
            <pc:sldMk cId="370280548" sldId="1083"/>
            <ac:spMk id="15" creationId="{FBD81675-11CC-8333-B638-A3D01823E8DE}"/>
          </ac:spMkLst>
        </pc:spChg>
        <pc:spChg chg="mod">
          <ac:chgData name="Martine Klovholt Siggerud" userId="41977762-9bf0-408d-9151-79aeb0aaf34b" providerId="ADAL" clId="{CE970BF4-5A12-0643-9B72-4C7BF8A0E7AE}" dt="2022-11-04T10:34:52.571" v="1695" actId="1036"/>
          <ac:spMkLst>
            <pc:docMk/>
            <pc:sldMk cId="370280548" sldId="1083"/>
            <ac:spMk id="18" creationId="{9399C106-EFC5-FFC2-E86D-284D2E82392A}"/>
          </ac:spMkLst>
        </pc:spChg>
        <pc:spChg chg="mod">
          <ac:chgData name="Martine Klovholt Siggerud" userId="41977762-9bf0-408d-9151-79aeb0aaf34b" providerId="ADAL" clId="{CE970BF4-5A12-0643-9B72-4C7BF8A0E7AE}" dt="2022-11-04T10:34:52.571" v="1695" actId="1036"/>
          <ac:spMkLst>
            <pc:docMk/>
            <pc:sldMk cId="370280548" sldId="1083"/>
            <ac:spMk id="19" creationId="{9504A33D-2438-8478-AA02-04EE1302432F}"/>
          </ac:spMkLst>
        </pc:spChg>
        <pc:spChg chg="mod">
          <ac:chgData name="Martine Klovholt Siggerud" userId="41977762-9bf0-408d-9151-79aeb0aaf34b" providerId="ADAL" clId="{CE970BF4-5A12-0643-9B72-4C7BF8A0E7AE}" dt="2022-11-04T10:33:12.569" v="1604" actId="20577"/>
          <ac:spMkLst>
            <pc:docMk/>
            <pc:sldMk cId="370280548" sldId="1083"/>
            <ac:spMk id="22" creationId="{50629097-2235-E878-2228-D961F0BF9FDC}"/>
          </ac:spMkLst>
        </pc:spChg>
        <pc:spChg chg="mod">
          <ac:chgData name="Martine Klovholt Siggerud" userId="41977762-9bf0-408d-9151-79aeb0aaf34b" providerId="ADAL" clId="{CE970BF4-5A12-0643-9B72-4C7BF8A0E7AE}" dt="2022-11-04T10:33:09.265" v="1597" actId="20577"/>
          <ac:spMkLst>
            <pc:docMk/>
            <pc:sldMk cId="370280548" sldId="1083"/>
            <ac:spMk id="23" creationId="{042FF81C-7237-D6A2-F816-23B688095233}"/>
          </ac:spMkLst>
        </pc:spChg>
        <pc:spChg chg="mod">
          <ac:chgData name="Martine Klovholt Siggerud" userId="41977762-9bf0-408d-9151-79aeb0aaf34b" providerId="ADAL" clId="{CE970BF4-5A12-0643-9B72-4C7BF8A0E7AE}" dt="2022-11-04T10:33:36.465" v="1649" actId="20577"/>
          <ac:spMkLst>
            <pc:docMk/>
            <pc:sldMk cId="370280548" sldId="1083"/>
            <ac:spMk id="25" creationId="{474F5747-6EDB-A554-1F2B-D2B0354D90A0}"/>
          </ac:spMkLst>
        </pc:spChg>
        <pc:spChg chg="add mod">
          <ac:chgData name="Martine Klovholt Siggerud" userId="41977762-9bf0-408d-9151-79aeb0aaf34b" providerId="ADAL" clId="{CE970BF4-5A12-0643-9B72-4C7BF8A0E7AE}" dt="2022-11-04T10:34:52.571" v="1695" actId="1036"/>
          <ac:spMkLst>
            <pc:docMk/>
            <pc:sldMk cId="370280548" sldId="1083"/>
            <ac:spMk id="26" creationId="{094460B8-894D-4BA1-C538-6C1A9A616950}"/>
          </ac:spMkLst>
        </pc:spChg>
        <pc:spChg chg="add mod">
          <ac:chgData name="Martine Klovholt Siggerud" userId="41977762-9bf0-408d-9151-79aeb0aaf34b" providerId="ADAL" clId="{CE970BF4-5A12-0643-9B72-4C7BF8A0E7AE}" dt="2022-11-04T10:34:52.571" v="1695" actId="1036"/>
          <ac:spMkLst>
            <pc:docMk/>
            <pc:sldMk cId="370280548" sldId="1083"/>
            <ac:spMk id="27" creationId="{98A22E6D-FF8A-EE5D-D2C8-5B047FDE435F}"/>
          </ac:spMkLst>
        </pc:spChg>
        <pc:spChg chg="add mod">
          <ac:chgData name="Martine Klovholt Siggerud" userId="41977762-9bf0-408d-9151-79aeb0aaf34b" providerId="ADAL" clId="{CE970BF4-5A12-0643-9B72-4C7BF8A0E7AE}" dt="2022-11-04T10:34:52.571" v="1695" actId="1036"/>
          <ac:spMkLst>
            <pc:docMk/>
            <pc:sldMk cId="370280548" sldId="1083"/>
            <ac:spMk id="28" creationId="{35576D2A-07EC-3EEF-A006-063D24C1FF98}"/>
          </ac:spMkLst>
        </pc:spChg>
        <pc:spChg chg="add mod">
          <ac:chgData name="Martine Klovholt Siggerud" userId="41977762-9bf0-408d-9151-79aeb0aaf34b" providerId="ADAL" clId="{CE970BF4-5A12-0643-9B72-4C7BF8A0E7AE}" dt="2022-11-04T10:35:44.588" v="1725" actId="1076"/>
          <ac:spMkLst>
            <pc:docMk/>
            <pc:sldMk cId="370280548" sldId="1083"/>
            <ac:spMk id="29" creationId="{B19E466B-B0EF-5C7D-9A73-F26B85D14487}"/>
          </ac:spMkLst>
        </pc:spChg>
        <pc:grpChg chg="add mod">
          <ac:chgData name="Martine Klovholt Siggerud" userId="41977762-9bf0-408d-9151-79aeb0aaf34b" providerId="ADAL" clId="{CE970BF4-5A12-0643-9B72-4C7BF8A0E7AE}" dt="2022-11-04T10:34:52.571" v="1695" actId="1036"/>
          <ac:grpSpMkLst>
            <pc:docMk/>
            <pc:sldMk cId="370280548" sldId="1083"/>
            <ac:grpSpMk id="5" creationId="{CB01A13B-F785-B4D0-CDDA-0A9E82113027}"/>
          </ac:grpSpMkLst>
        </pc:grpChg>
        <pc:grpChg chg="add mod">
          <ac:chgData name="Martine Klovholt Siggerud" userId="41977762-9bf0-408d-9151-79aeb0aaf34b" providerId="ADAL" clId="{CE970BF4-5A12-0643-9B72-4C7BF8A0E7AE}" dt="2022-11-04T10:32:52.900" v="1592" actId="14100"/>
          <ac:grpSpMkLst>
            <pc:docMk/>
            <pc:sldMk cId="370280548" sldId="1083"/>
            <ac:grpSpMk id="20" creationId="{60D4B135-3C1C-042A-E1F0-21C06BC804E6}"/>
          </ac:grpSpMkLst>
        </pc:grpChg>
        <pc:picChg chg="del">
          <ac:chgData name="Martine Klovholt Siggerud" userId="41977762-9bf0-408d-9151-79aeb0aaf34b" providerId="ADAL" clId="{CE970BF4-5A12-0643-9B72-4C7BF8A0E7AE}" dt="2022-11-04T10:31:55.448" v="1537" actId="478"/>
          <ac:picMkLst>
            <pc:docMk/>
            <pc:sldMk cId="370280548" sldId="1083"/>
            <ac:picMk id="11" creationId="{9FBF1851-FB26-3BEA-8201-859189BDC6C6}"/>
          </ac:picMkLst>
        </pc:picChg>
        <pc:cxnChg chg="mod">
          <ac:chgData name="Martine Klovholt Siggerud" userId="41977762-9bf0-408d-9151-79aeb0aaf34b" providerId="ADAL" clId="{CE970BF4-5A12-0643-9B72-4C7BF8A0E7AE}" dt="2022-11-04T10:34:52.571" v="1695" actId="1036"/>
          <ac:cxnSpMkLst>
            <pc:docMk/>
            <pc:sldMk cId="370280548" sldId="1083"/>
            <ac:cxnSpMk id="10" creationId="{199491ED-BA11-87D5-F932-796E6864CE29}"/>
          </ac:cxnSpMkLst>
        </pc:cxnChg>
        <pc:cxnChg chg="mod">
          <ac:chgData name="Martine Klovholt Siggerud" userId="41977762-9bf0-408d-9151-79aeb0aaf34b" providerId="ADAL" clId="{CE970BF4-5A12-0643-9B72-4C7BF8A0E7AE}" dt="2022-11-04T10:34:52.571" v="1695" actId="1036"/>
          <ac:cxnSpMkLst>
            <pc:docMk/>
            <pc:sldMk cId="370280548" sldId="1083"/>
            <ac:cxnSpMk id="14" creationId="{3B0C8EAA-D847-C7E3-3ABB-B562850B34C2}"/>
          </ac:cxnSpMkLst>
        </pc:cxnChg>
        <pc:cxnChg chg="mod">
          <ac:chgData name="Martine Klovholt Siggerud" userId="41977762-9bf0-408d-9151-79aeb0aaf34b" providerId="ADAL" clId="{CE970BF4-5A12-0643-9B72-4C7BF8A0E7AE}" dt="2022-11-04T10:34:52.571" v="1695" actId="1036"/>
          <ac:cxnSpMkLst>
            <pc:docMk/>
            <pc:sldMk cId="370280548" sldId="1083"/>
            <ac:cxnSpMk id="16" creationId="{8118E212-6C20-EC03-28D6-0AA0679C8149}"/>
          </ac:cxnSpMkLst>
        </pc:cxnChg>
        <pc:cxnChg chg="mod">
          <ac:chgData name="Martine Klovholt Siggerud" userId="41977762-9bf0-408d-9151-79aeb0aaf34b" providerId="ADAL" clId="{CE970BF4-5A12-0643-9B72-4C7BF8A0E7AE}" dt="2022-11-04T10:34:52.571" v="1695" actId="1036"/>
          <ac:cxnSpMkLst>
            <pc:docMk/>
            <pc:sldMk cId="370280548" sldId="1083"/>
            <ac:cxnSpMk id="17" creationId="{45E19FCE-4E19-3659-AEDA-9E2EB35A0A2C}"/>
          </ac:cxnSpMkLst>
        </pc:cxnChg>
        <pc:cxnChg chg="mod">
          <ac:chgData name="Martine Klovholt Siggerud" userId="41977762-9bf0-408d-9151-79aeb0aaf34b" providerId="ADAL" clId="{CE970BF4-5A12-0643-9B72-4C7BF8A0E7AE}" dt="2022-11-04T10:32:52.900" v="1592" actId="14100"/>
          <ac:cxnSpMkLst>
            <pc:docMk/>
            <pc:sldMk cId="370280548" sldId="1083"/>
            <ac:cxnSpMk id="21" creationId="{75F21373-F1C8-C715-9D6F-457249FF4D88}"/>
          </ac:cxnSpMkLst>
        </pc:cxnChg>
        <pc:cxnChg chg="mod">
          <ac:chgData name="Martine Klovholt Siggerud" userId="41977762-9bf0-408d-9151-79aeb0aaf34b" providerId="ADAL" clId="{CE970BF4-5A12-0643-9B72-4C7BF8A0E7AE}" dt="2022-11-04T10:32:52.900" v="1592" actId="14100"/>
          <ac:cxnSpMkLst>
            <pc:docMk/>
            <pc:sldMk cId="370280548" sldId="1083"/>
            <ac:cxnSpMk id="24" creationId="{CEA2841C-309F-A228-4807-DB9F92B4C59B}"/>
          </ac:cxnSpMkLst>
        </pc:cxnChg>
      </pc:sldChg>
      <pc:sldChg chg="addSp delSp modSp new mod">
        <pc:chgData name="Martine Klovholt Siggerud" userId="41977762-9bf0-408d-9151-79aeb0aaf34b" providerId="ADAL" clId="{CE970BF4-5A12-0643-9B72-4C7BF8A0E7AE}" dt="2022-11-04T10:37:16.470" v="1745" actId="20577"/>
        <pc:sldMkLst>
          <pc:docMk/>
          <pc:sldMk cId="3597142400" sldId="1084"/>
        </pc:sldMkLst>
        <pc:spChg chg="mod">
          <ac:chgData name="Martine Klovholt Siggerud" userId="41977762-9bf0-408d-9151-79aeb0aaf34b" providerId="ADAL" clId="{CE970BF4-5A12-0643-9B72-4C7BF8A0E7AE}" dt="2022-11-04T10:37:16.470" v="1745" actId="20577"/>
          <ac:spMkLst>
            <pc:docMk/>
            <pc:sldMk cId="3597142400" sldId="1084"/>
            <ac:spMk id="3" creationId="{E4D67127-CE4D-B72B-B5F6-AD136FB716A8}"/>
          </ac:spMkLst>
        </pc:spChg>
        <pc:spChg chg="del">
          <ac:chgData name="Martine Klovholt Siggerud" userId="41977762-9bf0-408d-9151-79aeb0aaf34b" providerId="ADAL" clId="{CE970BF4-5A12-0643-9B72-4C7BF8A0E7AE}" dt="2022-11-04T10:36:19.862" v="1727" actId="478"/>
          <ac:spMkLst>
            <pc:docMk/>
            <pc:sldMk cId="3597142400" sldId="1084"/>
            <ac:spMk id="5" creationId="{639E5DE1-C89B-32BC-65BB-1C3A4861C7A7}"/>
          </ac:spMkLst>
        </pc:spChg>
        <pc:spChg chg="mod">
          <ac:chgData name="Martine Klovholt Siggerud" userId="41977762-9bf0-408d-9151-79aeb0aaf34b" providerId="ADAL" clId="{CE970BF4-5A12-0643-9B72-4C7BF8A0E7AE}" dt="2022-11-04T10:36:21.666" v="1728"/>
          <ac:spMkLst>
            <pc:docMk/>
            <pc:sldMk cId="3597142400" sldId="1084"/>
            <ac:spMk id="8" creationId="{073B2E0E-5B57-AD51-0F3B-047A2A6EAB57}"/>
          </ac:spMkLst>
        </pc:spChg>
        <pc:spChg chg="mod">
          <ac:chgData name="Martine Klovholt Siggerud" userId="41977762-9bf0-408d-9151-79aeb0aaf34b" providerId="ADAL" clId="{CE970BF4-5A12-0643-9B72-4C7BF8A0E7AE}" dt="2022-11-04T10:36:21.666" v="1728"/>
          <ac:spMkLst>
            <pc:docMk/>
            <pc:sldMk cId="3597142400" sldId="1084"/>
            <ac:spMk id="10" creationId="{14F51AEB-FAAE-8895-5B6C-B5A2ECA9E101}"/>
          </ac:spMkLst>
        </pc:spChg>
        <pc:spChg chg="mod">
          <ac:chgData name="Martine Klovholt Siggerud" userId="41977762-9bf0-408d-9151-79aeb0aaf34b" providerId="ADAL" clId="{CE970BF4-5A12-0643-9B72-4C7BF8A0E7AE}" dt="2022-11-04T10:36:21.666" v="1728"/>
          <ac:spMkLst>
            <pc:docMk/>
            <pc:sldMk cId="3597142400" sldId="1084"/>
            <ac:spMk id="11" creationId="{2ED5D5B5-7C8D-E46B-B8D5-2075771B720A}"/>
          </ac:spMkLst>
        </pc:spChg>
        <pc:spChg chg="mod">
          <ac:chgData name="Martine Klovholt Siggerud" userId="41977762-9bf0-408d-9151-79aeb0aaf34b" providerId="ADAL" clId="{CE970BF4-5A12-0643-9B72-4C7BF8A0E7AE}" dt="2022-11-04T10:36:21.666" v="1728"/>
          <ac:spMkLst>
            <pc:docMk/>
            <pc:sldMk cId="3597142400" sldId="1084"/>
            <ac:spMk id="13" creationId="{611E4784-8C17-68D7-07DE-7378CAC49D3C}"/>
          </ac:spMkLst>
        </pc:spChg>
        <pc:spChg chg="mod">
          <ac:chgData name="Martine Klovholt Siggerud" userId="41977762-9bf0-408d-9151-79aeb0aaf34b" providerId="ADAL" clId="{CE970BF4-5A12-0643-9B72-4C7BF8A0E7AE}" dt="2022-11-04T10:36:21.666" v="1728"/>
          <ac:spMkLst>
            <pc:docMk/>
            <pc:sldMk cId="3597142400" sldId="1084"/>
            <ac:spMk id="16" creationId="{1769BA05-8DE3-3002-0B32-5425FF3947D1}"/>
          </ac:spMkLst>
        </pc:spChg>
        <pc:spChg chg="mod">
          <ac:chgData name="Martine Klovholt Siggerud" userId="41977762-9bf0-408d-9151-79aeb0aaf34b" providerId="ADAL" clId="{CE970BF4-5A12-0643-9B72-4C7BF8A0E7AE}" dt="2022-11-04T10:36:21.666" v="1728"/>
          <ac:spMkLst>
            <pc:docMk/>
            <pc:sldMk cId="3597142400" sldId="1084"/>
            <ac:spMk id="17" creationId="{D752776B-52EF-11AD-B4B0-444BCEBDBF03}"/>
          </ac:spMkLst>
        </pc:spChg>
        <pc:spChg chg="mod">
          <ac:chgData name="Martine Klovholt Siggerud" userId="41977762-9bf0-408d-9151-79aeb0aaf34b" providerId="ADAL" clId="{CE970BF4-5A12-0643-9B72-4C7BF8A0E7AE}" dt="2022-11-04T10:36:21.666" v="1728"/>
          <ac:spMkLst>
            <pc:docMk/>
            <pc:sldMk cId="3597142400" sldId="1084"/>
            <ac:spMk id="20" creationId="{6DAA6F93-6A9D-B4AE-CB58-44BABF5DB594}"/>
          </ac:spMkLst>
        </pc:spChg>
        <pc:spChg chg="mod">
          <ac:chgData name="Martine Klovholt Siggerud" userId="41977762-9bf0-408d-9151-79aeb0aaf34b" providerId="ADAL" clId="{CE970BF4-5A12-0643-9B72-4C7BF8A0E7AE}" dt="2022-11-04T10:36:21.666" v="1728"/>
          <ac:spMkLst>
            <pc:docMk/>
            <pc:sldMk cId="3597142400" sldId="1084"/>
            <ac:spMk id="21" creationId="{3CB0E36B-A24D-E7B5-F14F-80A04834E929}"/>
          </ac:spMkLst>
        </pc:spChg>
        <pc:spChg chg="mod">
          <ac:chgData name="Martine Klovholt Siggerud" userId="41977762-9bf0-408d-9151-79aeb0aaf34b" providerId="ADAL" clId="{CE970BF4-5A12-0643-9B72-4C7BF8A0E7AE}" dt="2022-11-04T10:36:21.666" v="1728"/>
          <ac:spMkLst>
            <pc:docMk/>
            <pc:sldMk cId="3597142400" sldId="1084"/>
            <ac:spMk id="23" creationId="{F41F2F5F-7932-B7F4-1F50-A02D58CB8465}"/>
          </ac:spMkLst>
        </pc:spChg>
        <pc:grpChg chg="add del mod">
          <ac:chgData name="Martine Klovholt Siggerud" userId="41977762-9bf0-408d-9151-79aeb0aaf34b" providerId="ADAL" clId="{CE970BF4-5A12-0643-9B72-4C7BF8A0E7AE}" dt="2022-11-04T10:36:25.964" v="1729" actId="478"/>
          <ac:grpSpMkLst>
            <pc:docMk/>
            <pc:sldMk cId="3597142400" sldId="1084"/>
            <ac:grpSpMk id="7" creationId="{DFB34A70-555A-ECC1-858B-83073997B1A2}"/>
          </ac:grpSpMkLst>
        </pc:grpChg>
        <pc:grpChg chg="add del mod">
          <ac:chgData name="Martine Klovholt Siggerud" userId="41977762-9bf0-408d-9151-79aeb0aaf34b" providerId="ADAL" clId="{CE970BF4-5A12-0643-9B72-4C7BF8A0E7AE}" dt="2022-11-04T10:36:25.964" v="1729" actId="478"/>
          <ac:grpSpMkLst>
            <pc:docMk/>
            <pc:sldMk cId="3597142400" sldId="1084"/>
            <ac:grpSpMk id="18" creationId="{32A728D0-255C-E38F-60BB-C78AD6322233}"/>
          </ac:grpSpMkLst>
        </pc:grpChg>
        <pc:picChg chg="add mod">
          <ac:chgData name="Martine Klovholt Siggerud" userId="41977762-9bf0-408d-9151-79aeb0aaf34b" providerId="ADAL" clId="{CE970BF4-5A12-0643-9B72-4C7BF8A0E7AE}" dt="2022-11-04T10:36:39.439" v="1734" actId="1076"/>
          <ac:picMkLst>
            <pc:docMk/>
            <pc:sldMk cId="3597142400" sldId="1084"/>
            <ac:picMk id="24" creationId="{E5E74A34-2D63-0CE2-A31D-68B72C087DB9}"/>
          </ac:picMkLst>
        </pc:picChg>
        <pc:cxnChg chg="mod">
          <ac:chgData name="Martine Klovholt Siggerud" userId="41977762-9bf0-408d-9151-79aeb0aaf34b" providerId="ADAL" clId="{CE970BF4-5A12-0643-9B72-4C7BF8A0E7AE}" dt="2022-11-04T10:36:21.666" v="1728"/>
          <ac:cxnSpMkLst>
            <pc:docMk/>
            <pc:sldMk cId="3597142400" sldId="1084"/>
            <ac:cxnSpMk id="9" creationId="{71F97220-0AAD-3C8B-6A30-AB5B800127A0}"/>
          </ac:cxnSpMkLst>
        </pc:cxnChg>
        <pc:cxnChg chg="mod">
          <ac:chgData name="Martine Klovholt Siggerud" userId="41977762-9bf0-408d-9151-79aeb0aaf34b" providerId="ADAL" clId="{CE970BF4-5A12-0643-9B72-4C7BF8A0E7AE}" dt="2022-11-04T10:36:21.666" v="1728"/>
          <ac:cxnSpMkLst>
            <pc:docMk/>
            <pc:sldMk cId="3597142400" sldId="1084"/>
            <ac:cxnSpMk id="12" creationId="{BF4917DA-8519-3446-0333-ED458BDCA45A}"/>
          </ac:cxnSpMkLst>
        </pc:cxnChg>
        <pc:cxnChg chg="mod">
          <ac:chgData name="Martine Klovholt Siggerud" userId="41977762-9bf0-408d-9151-79aeb0aaf34b" providerId="ADAL" clId="{CE970BF4-5A12-0643-9B72-4C7BF8A0E7AE}" dt="2022-11-04T10:36:21.666" v="1728"/>
          <ac:cxnSpMkLst>
            <pc:docMk/>
            <pc:sldMk cId="3597142400" sldId="1084"/>
            <ac:cxnSpMk id="14" creationId="{96A447C4-BD44-1053-09A0-ACAC30B61DAA}"/>
          </ac:cxnSpMkLst>
        </pc:cxnChg>
        <pc:cxnChg chg="mod">
          <ac:chgData name="Martine Klovholt Siggerud" userId="41977762-9bf0-408d-9151-79aeb0aaf34b" providerId="ADAL" clId="{CE970BF4-5A12-0643-9B72-4C7BF8A0E7AE}" dt="2022-11-04T10:36:21.666" v="1728"/>
          <ac:cxnSpMkLst>
            <pc:docMk/>
            <pc:sldMk cId="3597142400" sldId="1084"/>
            <ac:cxnSpMk id="15" creationId="{8DFEEFC4-4006-6A26-3D53-B5DB56DAE654}"/>
          </ac:cxnSpMkLst>
        </pc:cxnChg>
        <pc:cxnChg chg="mod">
          <ac:chgData name="Martine Klovholt Siggerud" userId="41977762-9bf0-408d-9151-79aeb0aaf34b" providerId="ADAL" clId="{CE970BF4-5A12-0643-9B72-4C7BF8A0E7AE}" dt="2022-11-04T10:36:21.666" v="1728"/>
          <ac:cxnSpMkLst>
            <pc:docMk/>
            <pc:sldMk cId="3597142400" sldId="1084"/>
            <ac:cxnSpMk id="19" creationId="{DF33406C-E281-776F-456E-466683C2C4F6}"/>
          </ac:cxnSpMkLst>
        </pc:cxnChg>
        <pc:cxnChg chg="mod">
          <ac:chgData name="Martine Klovholt Siggerud" userId="41977762-9bf0-408d-9151-79aeb0aaf34b" providerId="ADAL" clId="{CE970BF4-5A12-0643-9B72-4C7BF8A0E7AE}" dt="2022-11-04T10:36:21.666" v="1728"/>
          <ac:cxnSpMkLst>
            <pc:docMk/>
            <pc:sldMk cId="3597142400" sldId="1084"/>
            <ac:cxnSpMk id="22" creationId="{E029C3D1-26CD-2C64-6861-3DD3802C077E}"/>
          </ac:cxnSpMkLst>
        </pc:cxnChg>
      </pc:sldChg>
      <pc:sldChg chg="addSp delSp modSp add mod">
        <pc:chgData name="Martine Klovholt Siggerud" userId="41977762-9bf0-408d-9151-79aeb0aaf34b" providerId="ADAL" clId="{CE970BF4-5A12-0643-9B72-4C7BF8A0E7AE}" dt="2022-11-04T11:16:23.952" v="1847" actId="113"/>
        <pc:sldMkLst>
          <pc:docMk/>
          <pc:sldMk cId="29904796" sldId="1085"/>
        </pc:sldMkLst>
        <pc:spChg chg="mod">
          <ac:chgData name="Martine Klovholt Siggerud" userId="41977762-9bf0-408d-9151-79aeb0aaf34b" providerId="ADAL" clId="{CE970BF4-5A12-0643-9B72-4C7BF8A0E7AE}" dt="2022-11-04T11:11:46.148" v="1775" actId="20577"/>
          <ac:spMkLst>
            <pc:docMk/>
            <pc:sldMk cId="29904796" sldId="1085"/>
            <ac:spMk id="2" creationId="{D325CAF3-A526-B343-3FD2-064A32AACBDB}"/>
          </ac:spMkLst>
        </pc:spChg>
        <pc:spChg chg="del">
          <ac:chgData name="Martine Klovholt Siggerud" userId="41977762-9bf0-408d-9151-79aeb0aaf34b" providerId="ADAL" clId="{CE970BF4-5A12-0643-9B72-4C7BF8A0E7AE}" dt="2022-11-04T11:11:08.778" v="1747" actId="478"/>
          <ac:spMkLst>
            <pc:docMk/>
            <pc:sldMk cId="29904796" sldId="1085"/>
            <ac:spMk id="3" creationId="{E4D67127-CE4D-B72B-B5F6-AD136FB716A8}"/>
          </ac:spMkLst>
        </pc:spChg>
        <pc:spChg chg="add mod">
          <ac:chgData name="Martine Klovholt Siggerud" userId="41977762-9bf0-408d-9151-79aeb0aaf34b" providerId="ADAL" clId="{CE970BF4-5A12-0643-9B72-4C7BF8A0E7AE}" dt="2022-11-04T11:11:08.778" v="1747" actId="478"/>
          <ac:spMkLst>
            <pc:docMk/>
            <pc:sldMk cId="29904796" sldId="1085"/>
            <ac:spMk id="5" creationId="{E3E08C2F-216C-DE3F-76C3-7E79CC4D9A4A}"/>
          </ac:spMkLst>
        </pc:spChg>
        <pc:spChg chg="del">
          <ac:chgData name="Martine Klovholt Siggerud" userId="41977762-9bf0-408d-9151-79aeb0aaf34b" providerId="ADAL" clId="{CE970BF4-5A12-0643-9B72-4C7BF8A0E7AE}" dt="2022-11-04T11:11:22.673" v="1750" actId="478"/>
          <ac:spMkLst>
            <pc:docMk/>
            <pc:sldMk cId="29904796" sldId="1085"/>
            <ac:spMk id="6" creationId="{B3CF9948-FC0B-D19D-B250-35CF7B197003}"/>
          </ac:spMkLst>
        </pc:spChg>
        <pc:graphicFrameChg chg="add mod modGraphic">
          <ac:chgData name="Martine Klovholt Siggerud" userId="41977762-9bf0-408d-9151-79aeb0aaf34b" providerId="ADAL" clId="{CE970BF4-5A12-0643-9B72-4C7BF8A0E7AE}" dt="2022-11-04T11:16:23.952" v="1847" actId="113"/>
          <ac:graphicFrameMkLst>
            <pc:docMk/>
            <pc:sldMk cId="29904796" sldId="1085"/>
            <ac:graphicFrameMk id="7" creationId="{735F4607-50A1-D71E-D340-69FC66A7809B}"/>
          </ac:graphicFrameMkLst>
        </pc:graphicFrameChg>
        <pc:picChg chg="del">
          <ac:chgData name="Martine Klovholt Siggerud" userId="41977762-9bf0-408d-9151-79aeb0aaf34b" providerId="ADAL" clId="{CE970BF4-5A12-0643-9B72-4C7BF8A0E7AE}" dt="2022-11-04T11:11:08.778" v="1747" actId="478"/>
          <ac:picMkLst>
            <pc:docMk/>
            <pc:sldMk cId="29904796" sldId="1085"/>
            <ac:picMk id="24" creationId="{E5E74A34-2D63-0CE2-A31D-68B72C087DB9}"/>
          </ac:picMkLst>
        </pc:picChg>
      </pc:sldChg>
      <pc:sldChg chg="addSp delSp modSp add mod">
        <pc:chgData name="Martine Klovholt Siggerud" userId="41977762-9bf0-408d-9151-79aeb0aaf34b" providerId="ADAL" clId="{CE970BF4-5A12-0643-9B72-4C7BF8A0E7AE}" dt="2022-11-04T11:17:54.189" v="1864" actId="14100"/>
        <pc:sldMkLst>
          <pc:docMk/>
          <pc:sldMk cId="3983639337" sldId="1086"/>
        </pc:sldMkLst>
        <pc:spChg chg="mod">
          <ac:chgData name="Martine Klovholt Siggerud" userId="41977762-9bf0-408d-9151-79aeb0aaf34b" providerId="ADAL" clId="{CE970BF4-5A12-0643-9B72-4C7BF8A0E7AE}" dt="2022-11-04T11:15:17.325" v="1837" actId="20577"/>
          <ac:spMkLst>
            <pc:docMk/>
            <pc:sldMk cId="3983639337" sldId="1086"/>
            <ac:spMk id="2" creationId="{D325CAF3-A526-B343-3FD2-064A32AACBDB}"/>
          </ac:spMkLst>
        </pc:spChg>
        <pc:spChg chg="del">
          <ac:chgData name="Martine Klovholt Siggerud" userId="41977762-9bf0-408d-9151-79aeb0aaf34b" providerId="ADAL" clId="{CE970BF4-5A12-0643-9B72-4C7BF8A0E7AE}" dt="2022-11-04T11:17:41.711" v="1861" actId="478"/>
          <ac:spMkLst>
            <pc:docMk/>
            <pc:sldMk cId="3983639337" sldId="1086"/>
            <ac:spMk id="5" creationId="{E3E08C2F-216C-DE3F-76C3-7E79CC4D9A4A}"/>
          </ac:spMkLst>
        </pc:spChg>
        <pc:graphicFrameChg chg="add mod modGraphic">
          <ac:chgData name="Martine Klovholt Siggerud" userId="41977762-9bf0-408d-9151-79aeb0aaf34b" providerId="ADAL" clId="{CE970BF4-5A12-0643-9B72-4C7BF8A0E7AE}" dt="2022-11-04T11:17:54.189" v="1864" actId="14100"/>
          <ac:graphicFrameMkLst>
            <pc:docMk/>
            <pc:sldMk cId="3983639337" sldId="1086"/>
            <ac:graphicFrameMk id="3" creationId="{B5862B8A-A340-6120-527D-084DC450D850}"/>
          </ac:graphicFrameMkLst>
        </pc:graphicFrameChg>
        <pc:graphicFrameChg chg="del">
          <ac:chgData name="Martine Klovholt Siggerud" userId="41977762-9bf0-408d-9151-79aeb0aaf34b" providerId="ADAL" clId="{CE970BF4-5A12-0643-9B72-4C7BF8A0E7AE}" dt="2022-11-04T11:15:00.907" v="1805" actId="478"/>
          <ac:graphicFrameMkLst>
            <pc:docMk/>
            <pc:sldMk cId="3983639337" sldId="1086"/>
            <ac:graphicFrameMk id="7" creationId="{735F4607-50A1-D71E-D340-69FC66A7809B}"/>
          </ac:graphicFrameMkLst>
        </pc:graphicFrameChg>
      </pc:sldChg>
      <pc:sldChg chg="addSp delSp modSp new mod ord">
        <pc:chgData name="Martine Klovholt Siggerud" userId="41977762-9bf0-408d-9151-79aeb0aaf34b" providerId="ADAL" clId="{CE970BF4-5A12-0643-9B72-4C7BF8A0E7AE}" dt="2022-11-04T11:51:43.814" v="1893" actId="20578"/>
        <pc:sldMkLst>
          <pc:docMk/>
          <pc:sldMk cId="3851970176" sldId="1087"/>
        </pc:sldMkLst>
        <pc:spChg chg="mod">
          <ac:chgData name="Martine Klovholt Siggerud" userId="41977762-9bf0-408d-9151-79aeb0aaf34b" providerId="ADAL" clId="{CE970BF4-5A12-0643-9B72-4C7BF8A0E7AE}" dt="2022-11-04T11:18:29.948" v="1889" actId="20577"/>
          <ac:spMkLst>
            <pc:docMk/>
            <pc:sldMk cId="3851970176" sldId="1087"/>
            <ac:spMk id="2" creationId="{290786EC-B62A-93C6-13CC-7E57882B6C73}"/>
          </ac:spMkLst>
        </pc:spChg>
        <pc:spChg chg="mod">
          <ac:chgData name="Martine Klovholt Siggerud" userId="41977762-9bf0-408d-9151-79aeb0aaf34b" providerId="ADAL" clId="{CE970BF4-5A12-0643-9B72-4C7BF8A0E7AE}" dt="2022-11-04T11:18:21.058" v="1868" actId="20577"/>
          <ac:spMkLst>
            <pc:docMk/>
            <pc:sldMk cId="3851970176" sldId="1087"/>
            <ac:spMk id="3" creationId="{BE75E1DC-4C4A-32F6-8EC4-E95716D9D5DB}"/>
          </ac:spMkLst>
        </pc:spChg>
        <pc:spChg chg="del">
          <ac:chgData name="Martine Klovholt Siggerud" userId="41977762-9bf0-408d-9151-79aeb0aaf34b" providerId="ADAL" clId="{CE970BF4-5A12-0643-9B72-4C7BF8A0E7AE}" dt="2022-11-04T11:18:36.869" v="1890" actId="478"/>
          <ac:spMkLst>
            <pc:docMk/>
            <pc:sldMk cId="3851970176" sldId="1087"/>
            <ac:spMk id="5" creationId="{930E72FF-2C40-7C90-22E1-9220AD2574B0}"/>
          </ac:spMkLst>
        </pc:spChg>
        <pc:picChg chg="add mod">
          <ac:chgData name="Martine Klovholt Siggerud" userId="41977762-9bf0-408d-9151-79aeb0aaf34b" providerId="ADAL" clId="{CE970BF4-5A12-0643-9B72-4C7BF8A0E7AE}" dt="2022-11-04T11:19:45.960" v="1891"/>
          <ac:picMkLst>
            <pc:docMk/>
            <pc:sldMk cId="3851970176" sldId="1087"/>
            <ac:picMk id="7" creationId="{2635F5BA-9AFD-0ABA-D6F4-20742B70E3CF}"/>
          </ac:picMkLst>
        </pc:picChg>
      </pc:sldChg>
      <pc:sldChg chg="addSp delSp modSp add mod">
        <pc:chgData name="Martine Klovholt Siggerud" userId="41977762-9bf0-408d-9151-79aeb0aaf34b" providerId="ADAL" clId="{CE970BF4-5A12-0643-9B72-4C7BF8A0E7AE}" dt="2022-11-04T11:53:08.071" v="1925" actId="14734"/>
        <pc:sldMkLst>
          <pc:docMk/>
          <pc:sldMk cId="421073846" sldId="1088"/>
        </pc:sldMkLst>
        <pc:spChg chg="mod">
          <ac:chgData name="Martine Klovholt Siggerud" userId="41977762-9bf0-408d-9151-79aeb0aaf34b" providerId="ADAL" clId="{CE970BF4-5A12-0643-9B72-4C7BF8A0E7AE}" dt="2022-11-04T11:51:52.543" v="1908" actId="20577"/>
          <ac:spMkLst>
            <pc:docMk/>
            <pc:sldMk cId="421073846" sldId="1088"/>
            <ac:spMk id="2" creationId="{D325CAF3-A526-B343-3FD2-064A32AACBDB}"/>
          </ac:spMkLst>
        </pc:spChg>
        <pc:graphicFrameChg chg="del">
          <ac:chgData name="Martine Klovholt Siggerud" userId="41977762-9bf0-408d-9151-79aeb0aaf34b" providerId="ADAL" clId="{CE970BF4-5A12-0643-9B72-4C7BF8A0E7AE}" dt="2022-11-04T11:51:55.208" v="1909" actId="478"/>
          <ac:graphicFrameMkLst>
            <pc:docMk/>
            <pc:sldMk cId="421073846" sldId="1088"/>
            <ac:graphicFrameMk id="3" creationId="{B5862B8A-A340-6120-527D-084DC450D850}"/>
          </ac:graphicFrameMkLst>
        </pc:graphicFrameChg>
        <pc:graphicFrameChg chg="add mod modGraphic">
          <ac:chgData name="Martine Klovholt Siggerud" userId="41977762-9bf0-408d-9151-79aeb0aaf34b" providerId="ADAL" clId="{CE970BF4-5A12-0643-9B72-4C7BF8A0E7AE}" dt="2022-11-04T11:53:08.071" v="1925" actId="14734"/>
          <ac:graphicFrameMkLst>
            <pc:docMk/>
            <pc:sldMk cId="421073846" sldId="1088"/>
            <ac:graphicFrameMk id="5" creationId="{EF583408-D634-56E7-ADF7-FC889394847E}"/>
          </ac:graphicFrameMkLst>
        </pc:graphicFrameChg>
      </pc:sldChg>
      <pc:sldChg chg="addSp delSp modSp add mod">
        <pc:chgData name="Martine Klovholt Siggerud" userId="41977762-9bf0-408d-9151-79aeb0aaf34b" providerId="ADAL" clId="{CE970BF4-5A12-0643-9B72-4C7BF8A0E7AE}" dt="2022-11-04T11:58:05.213" v="1988" actId="14734"/>
        <pc:sldMkLst>
          <pc:docMk/>
          <pc:sldMk cId="3069550906" sldId="1089"/>
        </pc:sldMkLst>
        <pc:spChg chg="mod">
          <ac:chgData name="Martine Klovholt Siggerud" userId="41977762-9bf0-408d-9151-79aeb0aaf34b" providerId="ADAL" clId="{CE970BF4-5A12-0643-9B72-4C7BF8A0E7AE}" dt="2022-11-04T11:54:20.672" v="1936" actId="14100"/>
          <ac:spMkLst>
            <pc:docMk/>
            <pc:sldMk cId="3069550906" sldId="1089"/>
            <ac:spMk id="2" creationId="{D325CAF3-A526-B343-3FD2-064A32AACBDB}"/>
          </ac:spMkLst>
        </pc:spChg>
        <pc:graphicFrameChg chg="add mod modGraphic">
          <ac:chgData name="Martine Klovholt Siggerud" userId="41977762-9bf0-408d-9151-79aeb0aaf34b" providerId="ADAL" clId="{CE970BF4-5A12-0643-9B72-4C7BF8A0E7AE}" dt="2022-11-04T11:58:05.213" v="1988" actId="14734"/>
          <ac:graphicFrameMkLst>
            <pc:docMk/>
            <pc:sldMk cId="3069550906" sldId="1089"/>
            <ac:graphicFrameMk id="3" creationId="{17BE08F4-A064-5608-054E-530DCD57C749}"/>
          </ac:graphicFrameMkLst>
        </pc:graphicFrameChg>
        <pc:graphicFrameChg chg="del">
          <ac:chgData name="Martine Klovholt Siggerud" userId="41977762-9bf0-408d-9151-79aeb0aaf34b" providerId="ADAL" clId="{CE970BF4-5A12-0643-9B72-4C7BF8A0E7AE}" dt="2022-11-04T11:53:45.734" v="1931" actId="478"/>
          <ac:graphicFrameMkLst>
            <pc:docMk/>
            <pc:sldMk cId="3069550906" sldId="1089"/>
            <ac:graphicFrameMk id="5" creationId="{EF583408-D634-56E7-ADF7-FC889394847E}"/>
          </ac:graphicFrameMkLst>
        </pc:graphicFrameChg>
      </pc:sldChg>
      <pc:sldChg chg="addSp delSp modSp add mod ord">
        <pc:chgData name="Martine Klovholt Siggerud" userId="41977762-9bf0-408d-9151-79aeb0aaf34b" providerId="ADAL" clId="{CE970BF4-5A12-0643-9B72-4C7BF8A0E7AE}" dt="2022-11-04T11:57:59.127" v="1987" actId="20578"/>
        <pc:sldMkLst>
          <pc:docMk/>
          <pc:sldMk cId="1365909065" sldId="1090"/>
        </pc:sldMkLst>
        <pc:spChg chg="mod">
          <ac:chgData name="Martine Klovholt Siggerud" userId="41977762-9bf0-408d-9151-79aeb0aaf34b" providerId="ADAL" clId="{CE970BF4-5A12-0643-9B72-4C7BF8A0E7AE}" dt="2022-11-04T11:56:51.949" v="1977" actId="14100"/>
          <ac:spMkLst>
            <pc:docMk/>
            <pc:sldMk cId="1365909065" sldId="1090"/>
            <ac:spMk id="2" creationId="{D325CAF3-A526-B343-3FD2-064A32AACBDB}"/>
          </ac:spMkLst>
        </pc:spChg>
        <pc:graphicFrameChg chg="del">
          <ac:chgData name="Martine Klovholt Siggerud" userId="41977762-9bf0-408d-9151-79aeb0aaf34b" providerId="ADAL" clId="{CE970BF4-5A12-0643-9B72-4C7BF8A0E7AE}" dt="2022-11-04T11:56:12.654" v="1949" actId="478"/>
          <ac:graphicFrameMkLst>
            <pc:docMk/>
            <pc:sldMk cId="1365909065" sldId="1090"/>
            <ac:graphicFrameMk id="3" creationId="{17BE08F4-A064-5608-054E-530DCD57C749}"/>
          </ac:graphicFrameMkLst>
        </pc:graphicFrameChg>
        <pc:graphicFrameChg chg="add mod modGraphic">
          <ac:chgData name="Martine Klovholt Siggerud" userId="41977762-9bf0-408d-9151-79aeb0aaf34b" providerId="ADAL" clId="{CE970BF4-5A12-0643-9B72-4C7BF8A0E7AE}" dt="2022-11-04T11:57:34.153" v="1984"/>
          <ac:graphicFrameMkLst>
            <pc:docMk/>
            <pc:sldMk cId="1365909065" sldId="1090"/>
            <ac:graphicFrameMk id="5" creationId="{622DAE76-F876-B107-EFA6-E84546ABC6A2}"/>
          </ac:graphicFrameMkLst>
        </pc:graphicFrameChg>
      </pc:sldChg>
      <pc:sldChg chg="addSp delSp modSp add mod ord modNotesTx">
        <pc:chgData name="Martine Klovholt Siggerud" userId="41977762-9bf0-408d-9151-79aeb0aaf34b" providerId="ADAL" clId="{CE970BF4-5A12-0643-9B72-4C7BF8A0E7AE}" dt="2022-11-04T13:37:04.963" v="2059" actId="20577"/>
        <pc:sldMkLst>
          <pc:docMk/>
          <pc:sldMk cId="3853392354" sldId="1091"/>
        </pc:sldMkLst>
        <pc:spChg chg="add del mod">
          <ac:chgData name="Martine Klovholt Siggerud" userId="41977762-9bf0-408d-9151-79aeb0aaf34b" providerId="ADAL" clId="{CE970BF4-5A12-0643-9B72-4C7BF8A0E7AE}" dt="2022-11-04T11:59:32.069" v="2017" actId="478"/>
          <ac:spMkLst>
            <pc:docMk/>
            <pc:sldMk cId="3853392354" sldId="1091"/>
            <ac:spMk id="2" creationId="{4033A288-A28A-BE85-5D4A-370EAD143E1F}"/>
          </ac:spMkLst>
        </pc:spChg>
        <pc:spChg chg="add del mod">
          <ac:chgData name="Martine Klovholt Siggerud" userId="41977762-9bf0-408d-9151-79aeb0aaf34b" providerId="ADAL" clId="{CE970BF4-5A12-0643-9B72-4C7BF8A0E7AE}" dt="2022-11-04T11:59:32.069" v="2017" actId="478"/>
          <ac:spMkLst>
            <pc:docMk/>
            <pc:sldMk cId="3853392354" sldId="1091"/>
            <ac:spMk id="3" creationId="{BC73AAC1-AFD2-9041-5ADC-88089177B459}"/>
          </ac:spMkLst>
        </pc:spChg>
        <pc:spChg chg="add del mod">
          <ac:chgData name="Martine Klovholt Siggerud" userId="41977762-9bf0-408d-9151-79aeb0aaf34b" providerId="ADAL" clId="{CE970BF4-5A12-0643-9B72-4C7BF8A0E7AE}" dt="2022-11-04T11:59:32.069" v="2017" actId="478"/>
          <ac:spMkLst>
            <pc:docMk/>
            <pc:sldMk cId="3853392354" sldId="1091"/>
            <ac:spMk id="4" creationId="{3FEC7459-D72E-C1DA-CC1C-159D3FD4A1F0}"/>
          </ac:spMkLst>
        </pc:spChg>
        <pc:spChg chg="add del mod">
          <ac:chgData name="Martine Klovholt Siggerud" userId="41977762-9bf0-408d-9151-79aeb0aaf34b" providerId="ADAL" clId="{CE970BF4-5A12-0643-9B72-4C7BF8A0E7AE}" dt="2022-11-04T11:59:32.069" v="2017" actId="478"/>
          <ac:spMkLst>
            <pc:docMk/>
            <pc:sldMk cId="3853392354" sldId="1091"/>
            <ac:spMk id="5" creationId="{FB38E932-9D6B-53CB-4208-4A87989BFE44}"/>
          </ac:spMkLst>
        </pc:spChg>
        <pc:spChg chg="mod">
          <ac:chgData name="Martine Klovholt Siggerud" userId="41977762-9bf0-408d-9151-79aeb0aaf34b" providerId="ADAL" clId="{CE970BF4-5A12-0643-9B72-4C7BF8A0E7AE}" dt="2022-11-04T11:58:52.765" v="2007" actId="20577"/>
          <ac:spMkLst>
            <pc:docMk/>
            <pc:sldMk cId="3853392354" sldId="1091"/>
            <ac:spMk id="7" creationId="{02265E5E-A3A8-4A38-2A23-BF5128D117CD}"/>
          </ac:spMkLst>
        </pc:spChg>
        <pc:spChg chg="add mod">
          <ac:chgData name="Martine Klovholt Siggerud" userId="41977762-9bf0-408d-9151-79aeb0aaf34b" providerId="ADAL" clId="{CE970BF4-5A12-0643-9B72-4C7BF8A0E7AE}" dt="2022-11-04T12:01:54.472" v="2053" actId="1076"/>
          <ac:spMkLst>
            <pc:docMk/>
            <pc:sldMk cId="3853392354" sldId="1091"/>
            <ac:spMk id="9" creationId="{B48B5F4B-4104-0472-26A2-FBE3BCCE837C}"/>
          </ac:spMkLst>
        </pc:spChg>
        <pc:spChg chg="add mod">
          <ac:chgData name="Martine Klovholt Siggerud" userId="41977762-9bf0-408d-9151-79aeb0aaf34b" providerId="ADAL" clId="{CE970BF4-5A12-0643-9B72-4C7BF8A0E7AE}" dt="2022-11-04T12:01:54.472" v="2053" actId="1076"/>
          <ac:spMkLst>
            <pc:docMk/>
            <pc:sldMk cId="3853392354" sldId="1091"/>
            <ac:spMk id="10" creationId="{2AC47ACB-329C-8D06-90F9-40B3941EB8E8}"/>
          </ac:spMkLst>
        </pc:spChg>
        <pc:spChg chg="mod">
          <ac:chgData name="Martine Klovholt Siggerud" userId="41977762-9bf0-408d-9151-79aeb0aaf34b" providerId="ADAL" clId="{CE970BF4-5A12-0643-9B72-4C7BF8A0E7AE}" dt="2022-11-04T12:02:11.919" v="2055" actId="1076"/>
          <ac:spMkLst>
            <pc:docMk/>
            <pc:sldMk cId="3853392354" sldId="1091"/>
            <ac:spMk id="11" creationId="{A089B607-B54E-270A-9308-469992D294B7}"/>
          </ac:spMkLst>
        </pc:spChg>
        <pc:spChg chg="mod">
          <ac:chgData name="Martine Klovholt Siggerud" userId="41977762-9bf0-408d-9151-79aeb0aaf34b" providerId="ADAL" clId="{CE970BF4-5A12-0643-9B72-4C7BF8A0E7AE}" dt="2022-11-04T12:02:11.919" v="2055" actId="1076"/>
          <ac:spMkLst>
            <pc:docMk/>
            <pc:sldMk cId="3853392354" sldId="1091"/>
            <ac:spMk id="12" creationId="{6366176B-112D-A76E-E0EE-BE438A020775}"/>
          </ac:spMkLst>
        </pc:spChg>
        <pc:spChg chg="add mod">
          <ac:chgData name="Martine Klovholt Siggerud" userId="41977762-9bf0-408d-9151-79aeb0aaf34b" providerId="ADAL" clId="{CE970BF4-5A12-0643-9B72-4C7BF8A0E7AE}" dt="2022-11-04T12:02:16.457" v="2056" actId="1076"/>
          <ac:spMkLst>
            <pc:docMk/>
            <pc:sldMk cId="3853392354" sldId="1091"/>
            <ac:spMk id="13" creationId="{67F1E28B-0C4A-0917-1061-7220CEEA6D47}"/>
          </ac:spMkLst>
        </pc:spChg>
        <pc:spChg chg="del">
          <ac:chgData name="Martine Klovholt Siggerud" userId="41977762-9bf0-408d-9151-79aeb0aaf34b" providerId="ADAL" clId="{CE970BF4-5A12-0643-9B72-4C7BF8A0E7AE}" dt="2022-11-04T11:59:05.926" v="2010" actId="478"/>
          <ac:spMkLst>
            <pc:docMk/>
            <pc:sldMk cId="3853392354" sldId="1091"/>
            <ac:spMk id="14" creationId="{D9B94B69-9ABF-112E-EFFE-F71602F7C0C9}"/>
          </ac:spMkLst>
        </pc:spChg>
        <pc:spChg chg="del">
          <ac:chgData name="Martine Klovholt Siggerud" userId="41977762-9bf0-408d-9151-79aeb0aaf34b" providerId="ADAL" clId="{CE970BF4-5A12-0643-9B72-4C7BF8A0E7AE}" dt="2022-11-04T11:59:05.926" v="2010" actId="478"/>
          <ac:spMkLst>
            <pc:docMk/>
            <pc:sldMk cId="3853392354" sldId="1091"/>
            <ac:spMk id="15" creationId="{BD91D9E8-6108-3AE9-2BA6-B45F0EADD6A1}"/>
          </ac:spMkLst>
        </pc:spChg>
        <pc:spChg chg="add mod">
          <ac:chgData name="Martine Klovholt Siggerud" userId="41977762-9bf0-408d-9151-79aeb0aaf34b" providerId="ADAL" clId="{CE970BF4-5A12-0643-9B72-4C7BF8A0E7AE}" dt="2022-11-04T12:02:16.457" v="2056" actId="1076"/>
          <ac:spMkLst>
            <pc:docMk/>
            <pc:sldMk cId="3853392354" sldId="1091"/>
            <ac:spMk id="16" creationId="{3E5D99AD-A9F3-38C8-04E7-E16A68AABCB3}"/>
          </ac:spMkLst>
        </pc:spChg>
      </pc:sldChg>
      <pc:sldChg chg="addSp delSp modSp add del mod modNotesTx">
        <pc:chgData name="Martine Klovholt Siggerud" userId="41977762-9bf0-408d-9151-79aeb0aaf34b" providerId="ADAL" clId="{CE970BF4-5A12-0643-9B72-4C7BF8A0E7AE}" dt="2022-11-04T13:38:58.618" v="2132" actId="2696"/>
        <pc:sldMkLst>
          <pc:docMk/>
          <pc:sldMk cId="2710643623" sldId="1092"/>
        </pc:sldMkLst>
        <pc:spChg chg="mod">
          <ac:chgData name="Martine Klovholt Siggerud" userId="41977762-9bf0-408d-9151-79aeb0aaf34b" providerId="ADAL" clId="{CE970BF4-5A12-0643-9B72-4C7BF8A0E7AE}" dt="2022-11-04T13:38:23.180" v="2129" actId="14100"/>
          <ac:spMkLst>
            <pc:docMk/>
            <pc:sldMk cId="2710643623" sldId="1092"/>
            <ac:spMk id="7" creationId="{02265E5E-A3A8-4A38-2A23-BF5128D117CD}"/>
          </ac:spMkLst>
        </pc:spChg>
        <pc:spChg chg="mod">
          <ac:chgData name="Martine Klovholt Siggerud" userId="41977762-9bf0-408d-9151-79aeb0aaf34b" providerId="ADAL" clId="{CE970BF4-5A12-0643-9B72-4C7BF8A0E7AE}" dt="2022-11-04T13:38:27.143" v="2130" actId="14100"/>
          <ac:spMkLst>
            <pc:docMk/>
            <pc:sldMk cId="2710643623" sldId="1092"/>
            <ac:spMk id="8" creationId="{A5AA6132-2B7F-9316-5E68-1D417F7986E8}"/>
          </ac:spMkLst>
        </pc:spChg>
        <pc:spChg chg="del">
          <ac:chgData name="Martine Klovholt Siggerud" userId="41977762-9bf0-408d-9151-79aeb0aaf34b" providerId="ADAL" clId="{CE970BF4-5A12-0643-9B72-4C7BF8A0E7AE}" dt="2022-11-04T13:37:22.017" v="2060" actId="478"/>
          <ac:spMkLst>
            <pc:docMk/>
            <pc:sldMk cId="2710643623" sldId="1092"/>
            <ac:spMk id="9" creationId="{B48B5F4B-4104-0472-26A2-FBE3BCCE837C}"/>
          </ac:spMkLst>
        </pc:spChg>
        <pc:spChg chg="del">
          <ac:chgData name="Martine Klovholt Siggerud" userId="41977762-9bf0-408d-9151-79aeb0aaf34b" providerId="ADAL" clId="{CE970BF4-5A12-0643-9B72-4C7BF8A0E7AE}" dt="2022-11-04T13:37:22.017" v="2060" actId="478"/>
          <ac:spMkLst>
            <pc:docMk/>
            <pc:sldMk cId="2710643623" sldId="1092"/>
            <ac:spMk id="10" creationId="{2AC47ACB-329C-8D06-90F9-40B3941EB8E8}"/>
          </ac:spMkLst>
        </pc:spChg>
        <pc:spChg chg="del">
          <ac:chgData name="Martine Klovholt Siggerud" userId="41977762-9bf0-408d-9151-79aeb0aaf34b" providerId="ADAL" clId="{CE970BF4-5A12-0643-9B72-4C7BF8A0E7AE}" dt="2022-11-04T13:37:22.017" v="2060" actId="478"/>
          <ac:spMkLst>
            <pc:docMk/>
            <pc:sldMk cId="2710643623" sldId="1092"/>
            <ac:spMk id="11" creationId="{A089B607-B54E-270A-9308-469992D294B7}"/>
          </ac:spMkLst>
        </pc:spChg>
        <pc:spChg chg="del">
          <ac:chgData name="Martine Klovholt Siggerud" userId="41977762-9bf0-408d-9151-79aeb0aaf34b" providerId="ADAL" clId="{CE970BF4-5A12-0643-9B72-4C7BF8A0E7AE}" dt="2022-11-04T13:37:22.017" v="2060" actId="478"/>
          <ac:spMkLst>
            <pc:docMk/>
            <pc:sldMk cId="2710643623" sldId="1092"/>
            <ac:spMk id="12" creationId="{6366176B-112D-A76E-E0EE-BE438A020775}"/>
          </ac:spMkLst>
        </pc:spChg>
        <pc:spChg chg="del">
          <ac:chgData name="Martine Klovholt Siggerud" userId="41977762-9bf0-408d-9151-79aeb0aaf34b" providerId="ADAL" clId="{CE970BF4-5A12-0643-9B72-4C7BF8A0E7AE}" dt="2022-11-04T13:37:22.017" v="2060" actId="478"/>
          <ac:spMkLst>
            <pc:docMk/>
            <pc:sldMk cId="2710643623" sldId="1092"/>
            <ac:spMk id="13" creationId="{67F1E28B-0C4A-0917-1061-7220CEEA6D47}"/>
          </ac:spMkLst>
        </pc:spChg>
        <pc:spChg chg="del">
          <ac:chgData name="Martine Klovholt Siggerud" userId="41977762-9bf0-408d-9151-79aeb0aaf34b" providerId="ADAL" clId="{CE970BF4-5A12-0643-9B72-4C7BF8A0E7AE}" dt="2022-11-04T13:37:22.017" v="2060" actId="478"/>
          <ac:spMkLst>
            <pc:docMk/>
            <pc:sldMk cId="2710643623" sldId="1092"/>
            <ac:spMk id="16" creationId="{3E5D99AD-A9F3-38C8-04E7-E16A68AABCB3}"/>
          </ac:spMkLst>
        </pc:spChg>
        <pc:graphicFrameChg chg="add mod modGraphic">
          <ac:chgData name="Martine Klovholt Siggerud" userId="41977762-9bf0-408d-9151-79aeb0aaf34b" providerId="ADAL" clId="{CE970BF4-5A12-0643-9B72-4C7BF8A0E7AE}" dt="2022-11-04T13:38:41.994" v="2131" actId="14100"/>
          <ac:graphicFrameMkLst>
            <pc:docMk/>
            <pc:sldMk cId="2710643623" sldId="1092"/>
            <ac:graphicFrameMk id="2" creationId="{0AE21F01-B44D-0F7D-6D4C-EAC1E161217F}"/>
          </ac:graphicFrameMkLst>
        </pc:graphicFrameChg>
      </pc:sldChg>
    </pc:docChg>
  </pc:docChgLst>
  <pc:docChgLst>
    <pc:chgData name="Gjestebruker" userId="S::urn:spo:anon#128cfe3911233db7e975ef402e1bd41157613e42623723668b3ff7f5b5b3f9e5::" providerId="AD" clId="Web-{9901DBE6-AF90-42E0-B91A-DC2AC86C8515}"/>
    <pc:docChg chg="modSld">
      <pc:chgData name="Gjestebruker" userId="S::urn:spo:anon#128cfe3911233db7e975ef402e1bd41157613e42623723668b3ff7f5b5b3f9e5::" providerId="AD" clId="Web-{9901DBE6-AF90-42E0-B91A-DC2AC86C8515}" dt="2022-09-22T10:07:56.649" v="77"/>
      <pc:docMkLst>
        <pc:docMk/>
      </pc:docMkLst>
      <pc:sldChg chg="modSp">
        <pc:chgData name="Gjestebruker" userId="S::urn:spo:anon#128cfe3911233db7e975ef402e1bd41157613e42623723668b3ff7f5b5b3f9e5::" providerId="AD" clId="Web-{9901DBE6-AF90-42E0-B91A-DC2AC86C8515}" dt="2022-09-22T09:59:13.051" v="8" actId="20577"/>
        <pc:sldMkLst>
          <pc:docMk/>
          <pc:sldMk cId="1166060447" sldId="918"/>
        </pc:sldMkLst>
        <pc:spChg chg="mod">
          <ac:chgData name="Gjestebruker" userId="S::urn:spo:anon#128cfe3911233db7e975ef402e1bd41157613e42623723668b3ff7f5b5b3f9e5::" providerId="AD" clId="Web-{9901DBE6-AF90-42E0-B91A-DC2AC86C8515}" dt="2022-09-22T09:59:13.051" v="8" actId="20577"/>
          <ac:spMkLst>
            <pc:docMk/>
            <pc:sldMk cId="1166060447" sldId="918"/>
            <ac:spMk id="2" creationId="{00000000-0000-0000-0000-000000000000}"/>
          </ac:spMkLst>
        </pc:spChg>
      </pc:sldChg>
      <pc:sldChg chg="modNotes">
        <pc:chgData name="Gjestebruker" userId="S::urn:spo:anon#128cfe3911233db7e975ef402e1bd41157613e42623723668b3ff7f5b5b3f9e5::" providerId="AD" clId="Web-{9901DBE6-AF90-42E0-B91A-DC2AC86C8515}" dt="2022-09-22T10:07:56.649" v="77"/>
        <pc:sldMkLst>
          <pc:docMk/>
          <pc:sldMk cId="1327756107" sldId="932"/>
        </pc:sldMkLst>
      </pc:sldChg>
      <pc:sldChg chg="modSp">
        <pc:chgData name="Gjestebruker" userId="S::urn:spo:anon#128cfe3911233db7e975ef402e1bd41157613e42623723668b3ff7f5b5b3f9e5::" providerId="AD" clId="Web-{9901DBE6-AF90-42E0-B91A-DC2AC86C8515}" dt="2022-09-22T10:03:49.069" v="73" actId="20577"/>
        <pc:sldMkLst>
          <pc:docMk/>
          <pc:sldMk cId="2475961248" sldId="933"/>
        </pc:sldMkLst>
        <pc:spChg chg="mod">
          <ac:chgData name="Gjestebruker" userId="S::urn:spo:anon#128cfe3911233db7e975ef402e1bd41157613e42623723668b3ff7f5b5b3f9e5::" providerId="AD" clId="Web-{9901DBE6-AF90-42E0-B91A-DC2AC86C8515}" dt="2022-09-22T10:03:49.069" v="73" actId="20577"/>
          <ac:spMkLst>
            <pc:docMk/>
            <pc:sldMk cId="2475961248" sldId="933"/>
            <ac:spMk id="20" creationId="{5B88B4D0-76DE-A801-8B30-FF9F0F5ACC38}"/>
          </ac:spMkLst>
        </pc:spChg>
      </pc:sldChg>
    </pc:docChg>
  </pc:docChgLst>
  <pc:docChgLst>
    <pc:chgData name="Martine Klovholt Siggerud" userId="41977762-9bf0-408d-9151-79aeb0aaf34b" providerId="ADAL" clId="{671ACA97-A31E-0B48-9A4E-F67F95440487}"/>
    <pc:docChg chg="undo custSel addSld delSld modSld sldOrd">
      <pc:chgData name="Martine Klovholt Siggerud" userId="41977762-9bf0-408d-9151-79aeb0aaf34b" providerId="ADAL" clId="{671ACA97-A31E-0B48-9A4E-F67F95440487}" dt="2022-11-11T12:01:37.614" v="3212"/>
      <pc:docMkLst>
        <pc:docMk/>
      </pc:docMkLst>
      <pc:sldChg chg="modSp mod">
        <pc:chgData name="Martine Klovholt Siggerud" userId="41977762-9bf0-408d-9151-79aeb0aaf34b" providerId="ADAL" clId="{671ACA97-A31E-0B48-9A4E-F67F95440487}" dt="2022-11-09T09:50:34.233" v="2957" actId="208"/>
        <pc:sldMkLst>
          <pc:docMk/>
          <pc:sldMk cId="2609254572" sldId="904"/>
        </pc:sldMkLst>
        <pc:spChg chg="mod">
          <ac:chgData name="Martine Klovholt Siggerud" userId="41977762-9bf0-408d-9151-79aeb0aaf34b" providerId="ADAL" clId="{671ACA97-A31E-0B48-9A4E-F67F95440487}" dt="2022-11-09T09:50:34.233" v="2957" actId="208"/>
          <ac:spMkLst>
            <pc:docMk/>
            <pc:sldMk cId="2609254572" sldId="904"/>
            <ac:spMk id="11" creationId="{A089B607-B54E-270A-9308-469992D294B7}"/>
          </ac:spMkLst>
        </pc:spChg>
        <pc:spChg chg="mod">
          <ac:chgData name="Martine Klovholt Siggerud" userId="41977762-9bf0-408d-9151-79aeb0aaf34b" providerId="ADAL" clId="{671ACA97-A31E-0B48-9A4E-F67F95440487}" dt="2022-11-09T09:50:26.722" v="2955" actId="255"/>
          <ac:spMkLst>
            <pc:docMk/>
            <pc:sldMk cId="2609254572" sldId="904"/>
            <ac:spMk id="12" creationId="{6366176B-112D-A76E-E0EE-BE438A020775}"/>
          </ac:spMkLst>
        </pc:spChg>
        <pc:spChg chg="mod">
          <ac:chgData name="Martine Klovholt Siggerud" userId="41977762-9bf0-408d-9151-79aeb0aaf34b" providerId="ADAL" clId="{671ACA97-A31E-0B48-9A4E-F67F95440487}" dt="2022-11-09T09:50:34.233" v="2957" actId="208"/>
          <ac:spMkLst>
            <pc:docMk/>
            <pc:sldMk cId="2609254572" sldId="904"/>
            <ac:spMk id="14" creationId="{D9B94B69-9ABF-112E-EFFE-F71602F7C0C9}"/>
          </ac:spMkLst>
        </pc:spChg>
        <pc:spChg chg="mod">
          <ac:chgData name="Martine Klovholt Siggerud" userId="41977762-9bf0-408d-9151-79aeb0aaf34b" providerId="ADAL" clId="{671ACA97-A31E-0B48-9A4E-F67F95440487}" dt="2022-11-09T09:50:26.722" v="2955" actId="255"/>
          <ac:spMkLst>
            <pc:docMk/>
            <pc:sldMk cId="2609254572" sldId="904"/>
            <ac:spMk id="15" creationId="{BD91D9E8-6108-3AE9-2BA6-B45F0EADD6A1}"/>
          </ac:spMkLst>
        </pc:spChg>
      </pc:sldChg>
      <pc:sldChg chg="modSp mod">
        <pc:chgData name="Martine Klovholt Siggerud" userId="41977762-9bf0-408d-9151-79aeb0aaf34b" providerId="ADAL" clId="{671ACA97-A31E-0B48-9A4E-F67F95440487}" dt="2022-11-09T09:50:56.724" v="2961" actId="208"/>
        <pc:sldMkLst>
          <pc:docMk/>
          <pc:sldMk cId="2729336124" sldId="905"/>
        </pc:sldMkLst>
        <pc:spChg chg="mod">
          <ac:chgData name="Martine Klovholt Siggerud" userId="41977762-9bf0-408d-9151-79aeb0aaf34b" providerId="ADAL" clId="{671ACA97-A31E-0B48-9A4E-F67F95440487}" dt="2022-11-09T09:50:56.724" v="2961" actId="208"/>
          <ac:spMkLst>
            <pc:docMk/>
            <pc:sldMk cId="2729336124" sldId="905"/>
            <ac:spMk id="6" creationId="{153FA322-DECE-EB4B-9BED-1480C410AF8F}"/>
          </ac:spMkLst>
        </pc:spChg>
        <pc:spChg chg="mod">
          <ac:chgData name="Martine Klovholt Siggerud" userId="41977762-9bf0-408d-9151-79aeb0aaf34b" providerId="ADAL" clId="{671ACA97-A31E-0B48-9A4E-F67F95440487}" dt="2022-11-09T09:50:51.473" v="2959" actId="255"/>
          <ac:spMkLst>
            <pc:docMk/>
            <pc:sldMk cId="2729336124" sldId="905"/>
            <ac:spMk id="7" creationId="{89346A50-6101-5AE4-C55A-146AB1305348}"/>
          </ac:spMkLst>
        </pc:spChg>
        <pc:spChg chg="mod">
          <ac:chgData name="Martine Klovholt Siggerud" userId="41977762-9bf0-408d-9151-79aeb0aaf34b" providerId="ADAL" clId="{671ACA97-A31E-0B48-9A4E-F67F95440487}" dt="2022-11-09T09:50:56.724" v="2961" actId="208"/>
          <ac:spMkLst>
            <pc:docMk/>
            <pc:sldMk cId="2729336124" sldId="905"/>
            <ac:spMk id="8" creationId="{25766832-C381-43F6-CC16-223BE55EF02C}"/>
          </ac:spMkLst>
        </pc:spChg>
        <pc:spChg chg="mod">
          <ac:chgData name="Martine Klovholt Siggerud" userId="41977762-9bf0-408d-9151-79aeb0aaf34b" providerId="ADAL" clId="{671ACA97-A31E-0B48-9A4E-F67F95440487}" dt="2022-11-09T09:50:51.473" v="2959" actId="255"/>
          <ac:spMkLst>
            <pc:docMk/>
            <pc:sldMk cId="2729336124" sldId="905"/>
            <ac:spMk id="9" creationId="{967EF4BA-1A1C-0A69-F03E-D3E53E6364B3}"/>
          </ac:spMkLst>
        </pc:spChg>
        <pc:spChg chg="mod">
          <ac:chgData name="Martine Klovholt Siggerud" userId="41977762-9bf0-408d-9151-79aeb0aaf34b" providerId="ADAL" clId="{671ACA97-A31E-0B48-9A4E-F67F95440487}" dt="2022-11-09T09:50:51.473" v="2959" actId="255"/>
          <ac:spMkLst>
            <pc:docMk/>
            <pc:sldMk cId="2729336124" sldId="905"/>
            <ac:spMk id="11" creationId="{9CE4227E-E8DC-1CDA-0009-C77759323F31}"/>
          </ac:spMkLst>
        </pc:spChg>
        <pc:spChg chg="mod">
          <ac:chgData name="Martine Klovholt Siggerud" userId="41977762-9bf0-408d-9151-79aeb0aaf34b" providerId="ADAL" clId="{671ACA97-A31E-0B48-9A4E-F67F95440487}" dt="2022-11-09T09:50:51.473" v="2959" actId="255"/>
          <ac:spMkLst>
            <pc:docMk/>
            <pc:sldMk cId="2729336124" sldId="905"/>
            <ac:spMk id="12" creationId="{81B4CC8A-072E-302F-2D6C-8E080C048989}"/>
          </ac:spMkLst>
        </pc:spChg>
      </pc:sldChg>
      <pc:sldChg chg="modSp mod">
        <pc:chgData name="Martine Klovholt Siggerud" userId="41977762-9bf0-408d-9151-79aeb0aaf34b" providerId="ADAL" clId="{671ACA97-A31E-0B48-9A4E-F67F95440487}" dt="2022-11-10T07:39:20.554" v="3112" actId="113"/>
        <pc:sldMkLst>
          <pc:docMk/>
          <pc:sldMk cId="57765304" sldId="906"/>
        </pc:sldMkLst>
        <pc:graphicFrameChg chg="modGraphic">
          <ac:chgData name="Martine Klovholt Siggerud" userId="41977762-9bf0-408d-9151-79aeb0aaf34b" providerId="ADAL" clId="{671ACA97-A31E-0B48-9A4E-F67F95440487}" dt="2022-11-10T07:39:20.554" v="3112" actId="113"/>
          <ac:graphicFrameMkLst>
            <pc:docMk/>
            <pc:sldMk cId="57765304" sldId="906"/>
            <ac:graphicFrameMk id="5" creationId="{E45549F6-0D1F-7032-C239-A704767CE767}"/>
          </ac:graphicFrameMkLst>
        </pc:graphicFrameChg>
        <pc:cxnChg chg="mod">
          <ac:chgData name="Martine Klovholt Siggerud" userId="41977762-9bf0-408d-9151-79aeb0aaf34b" providerId="ADAL" clId="{671ACA97-A31E-0B48-9A4E-F67F95440487}" dt="2022-11-09T09:51:44.974" v="2970" actId="1076"/>
          <ac:cxnSpMkLst>
            <pc:docMk/>
            <pc:sldMk cId="57765304" sldId="906"/>
            <ac:cxnSpMk id="14" creationId="{2B5EF928-CE5F-977D-E657-8CA125BFD39E}"/>
          </ac:cxnSpMkLst>
        </pc:cxnChg>
      </pc:sldChg>
      <pc:sldChg chg="addSp delSp modSp mod">
        <pc:chgData name="Martine Klovholt Siggerud" userId="41977762-9bf0-408d-9151-79aeb0aaf34b" providerId="ADAL" clId="{671ACA97-A31E-0B48-9A4E-F67F95440487}" dt="2022-11-08T08:34:19.732" v="2399" actId="14100"/>
        <pc:sldMkLst>
          <pc:docMk/>
          <pc:sldMk cId="1476231882" sldId="1080"/>
        </pc:sldMkLst>
        <pc:spChg chg="add del mod">
          <ac:chgData name="Martine Klovholt Siggerud" userId="41977762-9bf0-408d-9151-79aeb0aaf34b" providerId="ADAL" clId="{671ACA97-A31E-0B48-9A4E-F67F95440487}" dt="2022-11-08T08:33:51.281" v="2394" actId="478"/>
          <ac:spMkLst>
            <pc:docMk/>
            <pc:sldMk cId="1476231882" sldId="1080"/>
            <ac:spMk id="3" creationId="{D499A9A6-FB32-17BB-A023-5BE4632CBDD0}"/>
          </ac:spMkLst>
        </pc:spChg>
        <pc:spChg chg="mod">
          <ac:chgData name="Martine Klovholt Siggerud" userId="41977762-9bf0-408d-9151-79aeb0aaf34b" providerId="ADAL" clId="{671ACA97-A31E-0B48-9A4E-F67F95440487}" dt="2022-11-08T08:34:19.732" v="2399" actId="14100"/>
          <ac:spMkLst>
            <pc:docMk/>
            <pc:sldMk cId="1476231882" sldId="1080"/>
            <ac:spMk id="8" creationId="{06A61C4D-85F1-3A3D-F317-053C9F757472}"/>
          </ac:spMkLst>
        </pc:spChg>
        <pc:spChg chg="mod">
          <ac:chgData name="Martine Klovholt Siggerud" userId="41977762-9bf0-408d-9151-79aeb0aaf34b" providerId="ADAL" clId="{671ACA97-A31E-0B48-9A4E-F67F95440487}" dt="2022-11-08T08:33:54.931" v="2395" actId="313"/>
          <ac:spMkLst>
            <pc:docMk/>
            <pc:sldMk cId="1476231882" sldId="1080"/>
            <ac:spMk id="10" creationId="{BDB0E06B-95D3-6739-58EA-2F128E67D9E0}"/>
          </ac:spMkLst>
        </pc:spChg>
      </pc:sldChg>
      <pc:sldChg chg="delSp modSp mod">
        <pc:chgData name="Martine Klovholt Siggerud" userId="41977762-9bf0-408d-9151-79aeb0aaf34b" providerId="ADAL" clId="{671ACA97-A31E-0B48-9A4E-F67F95440487}" dt="2022-11-08T08:34:51.394" v="2405" actId="113"/>
        <pc:sldMkLst>
          <pc:docMk/>
          <pc:sldMk cId="653132858" sldId="1081"/>
        </pc:sldMkLst>
        <pc:spChg chg="mod">
          <ac:chgData name="Martine Klovholt Siggerud" userId="41977762-9bf0-408d-9151-79aeb0aaf34b" providerId="ADAL" clId="{671ACA97-A31E-0B48-9A4E-F67F95440487}" dt="2022-11-08T08:34:51.394" v="2405" actId="113"/>
          <ac:spMkLst>
            <pc:docMk/>
            <pc:sldMk cId="653132858" sldId="1081"/>
            <ac:spMk id="4" creationId="{0362AB55-D801-8F13-CF15-3A965B2745D4}"/>
          </ac:spMkLst>
        </pc:spChg>
        <pc:picChg chg="del">
          <ac:chgData name="Martine Klovholt Siggerud" userId="41977762-9bf0-408d-9151-79aeb0aaf34b" providerId="ADAL" clId="{671ACA97-A31E-0B48-9A4E-F67F95440487}" dt="2022-11-08T08:34:33.883" v="2400" actId="478"/>
          <ac:picMkLst>
            <pc:docMk/>
            <pc:sldMk cId="653132858" sldId="1081"/>
            <ac:picMk id="7" creationId="{6042AD2F-65CE-8F78-F4CA-950C49901FEA}"/>
          </ac:picMkLst>
        </pc:picChg>
      </pc:sldChg>
      <pc:sldChg chg="addSp modSp mod modCm">
        <pc:chgData name="Martine Klovholt Siggerud" userId="41977762-9bf0-408d-9151-79aeb0aaf34b" providerId="ADAL" clId="{671ACA97-A31E-0B48-9A4E-F67F95440487}" dt="2022-11-08T09:21:08.500" v="2424"/>
        <pc:sldMkLst>
          <pc:docMk/>
          <pc:sldMk cId="3050366183" sldId="1082"/>
        </pc:sldMkLst>
        <pc:spChg chg="add mod">
          <ac:chgData name="Martine Klovholt Siggerud" userId="41977762-9bf0-408d-9151-79aeb0aaf34b" providerId="ADAL" clId="{671ACA97-A31E-0B48-9A4E-F67F95440487}" dt="2022-11-08T08:35:39.198" v="2410" actId="167"/>
          <ac:spMkLst>
            <pc:docMk/>
            <pc:sldMk cId="3050366183" sldId="1082"/>
            <ac:spMk id="2" creationId="{95CBDFD6-740D-BA61-B98B-25FD1B90EA48}"/>
          </ac:spMkLst>
        </pc:spChg>
        <pc:spChg chg="add mod">
          <ac:chgData name="Martine Klovholt Siggerud" userId="41977762-9bf0-408d-9151-79aeb0aaf34b" providerId="ADAL" clId="{671ACA97-A31E-0B48-9A4E-F67F95440487}" dt="2022-11-08T08:36:14.785" v="2417" actId="14100"/>
          <ac:spMkLst>
            <pc:docMk/>
            <pc:sldMk cId="3050366183" sldId="1082"/>
            <ac:spMk id="3" creationId="{B43F26F2-445B-DCF3-640A-AF06D5BD8CEE}"/>
          </ac:spMkLst>
        </pc:spChg>
        <pc:spChg chg="add mod">
          <ac:chgData name="Martine Klovholt Siggerud" userId="41977762-9bf0-408d-9151-79aeb0aaf34b" providerId="ADAL" clId="{671ACA97-A31E-0B48-9A4E-F67F95440487}" dt="2022-11-08T08:36:29.385" v="2420" actId="167"/>
          <ac:spMkLst>
            <pc:docMk/>
            <pc:sldMk cId="3050366183" sldId="1082"/>
            <ac:spMk id="5" creationId="{A397381B-9CF3-792F-E571-9899404C02B2}"/>
          </ac:spMkLst>
        </pc:spChg>
        <pc:spChg chg="mod">
          <ac:chgData name="Martine Klovholt Siggerud" userId="41977762-9bf0-408d-9151-79aeb0aaf34b" providerId="ADAL" clId="{671ACA97-A31E-0B48-9A4E-F67F95440487}" dt="2022-11-08T08:36:07.946" v="2415" actId="207"/>
          <ac:spMkLst>
            <pc:docMk/>
            <pc:sldMk cId="3050366183" sldId="1082"/>
            <ac:spMk id="52" creationId="{56117046-133F-D5AC-A599-B4216F5714F0}"/>
          </ac:spMkLst>
        </pc:spChg>
        <pc:spChg chg="mod">
          <ac:chgData name="Martine Klovholt Siggerud" userId="41977762-9bf0-408d-9151-79aeb0aaf34b" providerId="ADAL" clId="{671ACA97-A31E-0B48-9A4E-F67F95440487}" dt="2022-11-08T08:36:31.997" v="2421" actId="207"/>
          <ac:spMkLst>
            <pc:docMk/>
            <pc:sldMk cId="3050366183" sldId="1082"/>
            <ac:spMk id="66" creationId="{DF3745D4-4FBE-6095-670A-DC15FE293603}"/>
          </ac:spMkLst>
        </pc:spChg>
        <pc:spChg chg="mod">
          <ac:chgData name="Martine Klovholt Siggerud" userId="41977762-9bf0-408d-9151-79aeb0aaf34b" providerId="ADAL" clId="{671ACA97-A31E-0B48-9A4E-F67F95440487}" dt="2022-11-08T08:35:45.584" v="2411" actId="207"/>
          <ac:spMkLst>
            <pc:docMk/>
            <pc:sldMk cId="3050366183" sldId="1082"/>
            <ac:spMk id="73" creationId="{1F7A18CA-1089-7CBE-A1E6-93C96E7E1674}"/>
          </ac:spMkLst>
        </pc:spChg>
      </pc:sldChg>
      <pc:sldChg chg="delSp mod modCm">
        <pc:chgData name="Martine Klovholt Siggerud" userId="41977762-9bf0-408d-9151-79aeb0aaf34b" providerId="ADAL" clId="{671ACA97-A31E-0B48-9A4E-F67F95440487}" dt="2022-11-09T13:43:59.518" v="3111"/>
        <pc:sldMkLst>
          <pc:docMk/>
          <pc:sldMk cId="370280548" sldId="1083"/>
        </pc:sldMkLst>
        <pc:cxnChg chg="del">
          <ac:chgData name="Martine Klovholt Siggerud" userId="41977762-9bf0-408d-9151-79aeb0aaf34b" providerId="ADAL" clId="{671ACA97-A31E-0B48-9A4E-F67F95440487}" dt="2022-11-09T13:43:34.473" v="3109" actId="478"/>
          <ac:cxnSpMkLst>
            <pc:docMk/>
            <pc:sldMk cId="370280548" sldId="1083"/>
            <ac:cxnSpMk id="10" creationId="{199491ED-BA11-87D5-F932-796E6864CE29}"/>
          </ac:cxnSpMkLst>
        </pc:cxnChg>
        <pc:cxnChg chg="del">
          <ac:chgData name="Martine Klovholt Siggerud" userId="41977762-9bf0-408d-9151-79aeb0aaf34b" providerId="ADAL" clId="{671ACA97-A31E-0B48-9A4E-F67F95440487}" dt="2022-11-09T13:43:39.721" v="3110" actId="478"/>
          <ac:cxnSpMkLst>
            <pc:docMk/>
            <pc:sldMk cId="370280548" sldId="1083"/>
            <ac:cxnSpMk id="24" creationId="{CEA2841C-309F-A228-4807-DB9F92B4C59B}"/>
          </ac:cxnSpMkLst>
        </pc:cxnChg>
      </pc:sldChg>
      <pc:sldChg chg="modSp mod modCm">
        <pc:chgData name="Martine Klovholt Siggerud" userId="41977762-9bf0-408d-9151-79aeb0aaf34b" providerId="ADAL" clId="{671ACA97-A31E-0B48-9A4E-F67F95440487}" dt="2022-11-10T07:44:04.054" v="3162" actId="120"/>
        <pc:sldMkLst>
          <pc:docMk/>
          <pc:sldMk cId="29904796" sldId="1085"/>
        </pc:sldMkLst>
        <pc:graphicFrameChg chg="modGraphic">
          <ac:chgData name="Martine Klovholt Siggerud" userId="41977762-9bf0-408d-9151-79aeb0aaf34b" providerId="ADAL" clId="{671ACA97-A31E-0B48-9A4E-F67F95440487}" dt="2022-11-10T07:44:04.054" v="3162" actId="120"/>
          <ac:graphicFrameMkLst>
            <pc:docMk/>
            <pc:sldMk cId="29904796" sldId="1085"/>
            <ac:graphicFrameMk id="7" creationId="{735F4607-50A1-D71E-D340-69FC66A7809B}"/>
          </ac:graphicFrameMkLst>
        </pc:graphicFrameChg>
      </pc:sldChg>
      <pc:sldChg chg="modSp mod">
        <pc:chgData name="Martine Klovholt Siggerud" userId="41977762-9bf0-408d-9151-79aeb0aaf34b" providerId="ADAL" clId="{671ACA97-A31E-0B48-9A4E-F67F95440487}" dt="2022-11-11T12:01:37.614" v="3212"/>
        <pc:sldMkLst>
          <pc:docMk/>
          <pc:sldMk cId="3983639337" sldId="1086"/>
        </pc:sldMkLst>
        <pc:graphicFrameChg chg="mod modGraphic">
          <ac:chgData name="Martine Klovholt Siggerud" userId="41977762-9bf0-408d-9151-79aeb0aaf34b" providerId="ADAL" clId="{671ACA97-A31E-0B48-9A4E-F67F95440487}" dt="2022-11-11T12:01:37.614" v="3212"/>
          <ac:graphicFrameMkLst>
            <pc:docMk/>
            <pc:sldMk cId="3983639337" sldId="1086"/>
            <ac:graphicFrameMk id="3" creationId="{B5862B8A-A340-6120-527D-084DC450D850}"/>
          </ac:graphicFrameMkLst>
        </pc:graphicFrameChg>
      </pc:sldChg>
      <pc:sldChg chg="modSp mod">
        <pc:chgData name="Martine Klovholt Siggerud" userId="41977762-9bf0-408d-9151-79aeb0aaf34b" providerId="ADAL" clId="{671ACA97-A31E-0B48-9A4E-F67F95440487}" dt="2022-11-10T07:44:18.454" v="3164" actId="120"/>
        <pc:sldMkLst>
          <pc:docMk/>
          <pc:sldMk cId="421073846" sldId="1088"/>
        </pc:sldMkLst>
        <pc:graphicFrameChg chg="mod modGraphic">
          <ac:chgData name="Martine Klovholt Siggerud" userId="41977762-9bf0-408d-9151-79aeb0aaf34b" providerId="ADAL" clId="{671ACA97-A31E-0B48-9A4E-F67F95440487}" dt="2022-11-10T07:44:18.454" v="3164" actId="120"/>
          <ac:graphicFrameMkLst>
            <pc:docMk/>
            <pc:sldMk cId="421073846" sldId="1088"/>
            <ac:graphicFrameMk id="5" creationId="{EF583408-D634-56E7-ADF7-FC889394847E}"/>
          </ac:graphicFrameMkLst>
        </pc:graphicFrameChg>
      </pc:sldChg>
      <pc:sldChg chg="modSp mod">
        <pc:chgData name="Martine Klovholt Siggerud" userId="41977762-9bf0-408d-9151-79aeb0aaf34b" providerId="ADAL" clId="{671ACA97-A31E-0B48-9A4E-F67F95440487}" dt="2022-11-10T07:44:25.954" v="3165" actId="120"/>
        <pc:sldMkLst>
          <pc:docMk/>
          <pc:sldMk cId="3069550906" sldId="1089"/>
        </pc:sldMkLst>
        <pc:graphicFrameChg chg="mod modGraphic">
          <ac:chgData name="Martine Klovholt Siggerud" userId="41977762-9bf0-408d-9151-79aeb0aaf34b" providerId="ADAL" clId="{671ACA97-A31E-0B48-9A4E-F67F95440487}" dt="2022-11-10T07:44:25.954" v="3165" actId="120"/>
          <ac:graphicFrameMkLst>
            <pc:docMk/>
            <pc:sldMk cId="3069550906" sldId="1089"/>
            <ac:graphicFrameMk id="3" creationId="{17BE08F4-A064-5608-054E-530DCD57C749}"/>
          </ac:graphicFrameMkLst>
        </pc:graphicFrameChg>
      </pc:sldChg>
      <pc:sldChg chg="modSp mod">
        <pc:chgData name="Martine Klovholt Siggerud" userId="41977762-9bf0-408d-9151-79aeb0aaf34b" providerId="ADAL" clId="{671ACA97-A31E-0B48-9A4E-F67F95440487}" dt="2022-11-10T07:44:31.272" v="3166" actId="120"/>
        <pc:sldMkLst>
          <pc:docMk/>
          <pc:sldMk cId="1365909065" sldId="1090"/>
        </pc:sldMkLst>
        <pc:graphicFrameChg chg="mod modGraphic">
          <ac:chgData name="Martine Klovholt Siggerud" userId="41977762-9bf0-408d-9151-79aeb0aaf34b" providerId="ADAL" clId="{671ACA97-A31E-0B48-9A4E-F67F95440487}" dt="2022-11-10T07:44:31.272" v="3166" actId="120"/>
          <ac:graphicFrameMkLst>
            <pc:docMk/>
            <pc:sldMk cId="1365909065" sldId="1090"/>
            <ac:graphicFrameMk id="5" creationId="{622DAE76-F876-B107-EFA6-E84546ABC6A2}"/>
          </ac:graphicFrameMkLst>
        </pc:graphicFrameChg>
      </pc:sldChg>
      <pc:sldChg chg="addSp delSp modSp add mod">
        <pc:chgData name="Martine Klovholt Siggerud" userId="41977762-9bf0-408d-9151-79aeb0aaf34b" providerId="ADAL" clId="{671ACA97-A31E-0B48-9A4E-F67F95440487}" dt="2022-11-10T07:45:00.205" v="3172" actId="120"/>
        <pc:sldMkLst>
          <pc:docMk/>
          <pc:sldMk cId="3309688763" sldId="1092"/>
        </pc:sldMkLst>
        <pc:spChg chg="mod">
          <ac:chgData name="Martine Klovholt Siggerud" userId="41977762-9bf0-408d-9151-79aeb0aaf34b" providerId="ADAL" clId="{671ACA97-A31E-0B48-9A4E-F67F95440487}" dt="2022-11-07T07:32:31.959" v="11" actId="20577"/>
          <ac:spMkLst>
            <pc:docMk/>
            <pc:sldMk cId="3309688763" sldId="1092"/>
            <ac:spMk id="7" creationId="{02265E5E-A3A8-4A38-2A23-BF5128D117CD}"/>
          </ac:spMkLst>
        </pc:spChg>
        <pc:spChg chg="mod">
          <ac:chgData name="Martine Klovholt Siggerud" userId="41977762-9bf0-408d-9151-79aeb0aaf34b" providerId="ADAL" clId="{671ACA97-A31E-0B48-9A4E-F67F95440487}" dt="2022-11-07T07:32:42.711" v="15" actId="20577"/>
          <ac:spMkLst>
            <pc:docMk/>
            <pc:sldMk cId="3309688763" sldId="1092"/>
            <ac:spMk id="8" creationId="{A5AA6132-2B7F-9316-5E68-1D417F7986E8}"/>
          </ac:spMkLst>
        </pc:spChg>
        <pc:spChg chg="del">
          <ac:chgData name="Martine Klovholt Siggerud" userId="41977762-9bf0-408d-9151-79aeb0aaf34b" providerId="ADAL" clId="{671ACA97-A31E-0B48-9A4E-F67F95440487}" dt="2022-11-07T07:32:20.557" v="1" actId="478"/>
          <ac:spMkLst>
            <pc:docMk/>
            <pc:sldMk cId="3309688763" sldId="1092"/>
            <ac:spMk id="9" creationId="{B48B5F4B-4104-0472-26A2-FBE3BCCE837C}"/>
          </ac:spMkLst>
        </pc:spChg>
        <pc:spChg chg="del">
          <ac:chgData name="Martine Klovholt Siggerud" userId="41977762-9bf0-408d-9151-79aeb0aaf34b" providerId="ADAL" clId="{671ACA97-A31E-0B48-9A4E-F67F95440487}" dt="2022-11-07T07:32:20.557" v="1" actId="478"/>
          <ac:spMkLst>
            <pc:docMk/>
            <pc:sldMk cId="3309688763" sldId="1092"/>
            <ac:spMk id="10" creationId="{2AC47ACB-329C-8D06-90F9-40B3941EB8E8}"/>
          </ac:spMkLst>
        </pc:spChg>
        <pc:spChg chg="del">
          <ac:chgData name="Martine Klovholt Siggerud" userId="41977762-9bf0-408d-9151-79aeb0aaf34b" providerId="ADAL" clId="{671ACA97-A31E-0B48-9A4E-F67F95440487}" dt="2022-11-07T07:32:20.557" v="1" actId="478"/>
          <ac:spMkLst>
            <pc:docMk/>
            <pc:sldMk cId="3309688763" sldId="1092"/>
            <ac:spMk id="11" creationId="{A089B607-B54E-270A-9308-469992D294B7}"/>
          </ac:spMkLst>
        </pc:spChg>
        <pc:spChg chg="del">
          <ac:chgData name="Martine Klovholt Siggerud" userId="41977762-9bf0-408d-9151-79aeb0aaf34b" providerId="ADAL" clId="{671ACA97-A31E-0B48-9A4E-F67F95440487}" dt="2022-11-07T07:32:20.557" v="1" actId="478"/>
          <ac:spMkLst>
            <pc:docMk/>
            <pc:sldMk cId="3309688763" sldId="1092"/>
            <ac:spMk id="12" creationId="{6366176B-112D-A76E-E0EE-BE438A020775}"/>
          </ac:spMkLst>
        </pc:spChg>
        <pc:spChg chg="del">
          <ac:chgData name="Martine Klovholt Siggerud" userId="41977762-9bf0-408d-9151-79aeb0aaf34b" providerId="ADAL" clId="{671ACA97-A31E-0B48-9A4E-F67F95440487}" dt="2022-11-07T07:32:20.557" v="1" actId="478"/>
          <ac:spMkLst>
            <pc:docMk/>
            <pc:sldMk cId="3309688763" sldId="1092"/>
            <ac:spMk id="13" creationId="{67F1E28B-0C4A-0917-1061-7220CEEA6D47}"/>
          </ac:spMkLst>
        </pc:spChg>
        <pc:spChg chg="del">
          <ac:chgData name="Martine Klovholt Siggerud" userId="41977762-9bf0-408d-9151-79aeb0aaf34b" providerId="ADAL" clId="{671ACA97-A31E-0B48-9A4E-F67F95440487}" dt="2022-11-07T07:32:20.557" v="1" actId="478"/>
          <ac:spMkLst>
            <pc:docMk/>
            <pc:sldMk cId="3309688763" sldId="1092"/>
            <ac:spMk id="16" creationId="{3E5D99AD-A9F3-38C8-04E7-E16A68AABCB3}"/>
          </ac:spMkLst>
        </pc:spChg>
        <pc:graphicFrameChg chg="add del mod modGraphic">
          <ac:chgData name="Martine Klovholt Siggerud" userId="41977762-9bf0-408d-9151-79aeb0aaf34b" providerId="ADAL" clId="{671ACA97-A31E-0B48-9A4E-F67F95440487}" dt="2022-11-08T09:43:55.111" v="2820" actId="478"/>
          <ac:graphicFrameMkLst>
            <pc:docMk/>
            <pc:sldMk cId="3309688763" sldId="1092"/>
            <ac:graphicFrameMk id="2" creationId="{7D3C6D9E-478E-6B72-77D5-145FEDEB2C06}"/>
          </ac:graphicFrameMkLst>
        </pc:graphicFrameChg>
        <pc:graphicFrameChg chg="add mod">
          <ac:chgData name="Martine Klovholt Siggerud" userId="41977762-9bf0-408d-9151-79aeb0aaf34b" providerId="ADAL" clId="{671ACA97-A31E-0B48-9A4E-F67F95440487}" dt="2022-11-07T08:59:13.623" v="113"/>
          <ac:graphicFrameMkLst>
            <pc:docMk/>
            <pc:sldMk cId="3309688763" sldId="1092"/>
            <ac:graphicFrameMk id="3" creationId="{6365778B-5840-5EC8-37F4-E4AE8A667910}"/>
          </ac:graphicFrameMkLst>
        </pc:graphicFrameChg>
        <pc:graphicFrameChg chg="add mod modGraphic">
          <ac:chgData name="Martine Klovholt Siggerud" userId="41977762-9bf0-408d-9151-79aeb0aaf34b" providerId="ADAL" clId="{671ACA97-A31E-0B48-9A4E-F67F95440487}" dt="2022-11-10T07:45:00.205" v="3172" actId="120"/>
          <ac:graphicFrameMkLst>
            <pc:docMk/>
            <pc:sldMk cId="3309688763" sldId="1092"/>
            <ac:graphicFrameMk id="3" creationId="{9AC16833-CF86-DA78-7641-854B024EE5D9}"/>
          </ac:graphicFrameMkLst>
        </pc:graphicFrameChg>
        <pc:graphicFrameChg chg="add mod">
          <ac:chgData name="Martine Klovholt Siggerud" userId="41977762-9bf0-408d-9151-79aeb0aaf34b" providerId="ADAL" clId="{671ACA97-A31E-0B48-9A4E-F67F95440487}" dt="2022-11-07T08:59:19.260" v="115"/>
          <ac:graphicFrameMkLst>
            <pc:docMk/>
            <pc:sldMk cId="3309688763" sldId="1092"/>
            <ac:graphicFrameMk id="4" creationId="{CE0239BF-A547-CD0C-355F-E7E57A09910E}"/>
          </ac:graphicFrameMkLst>
        </pc:graphicFrameChg>
      </pc:sldChg>
      <pc:sldChg chg="addSp delSp modSp add mod">
        <pc:chgData name="Martine Klovholt Siggerud" userId="41977762-9bf0-408d-9151-79aeb0aaf34b" providerId="ADAL" clId="{671ACA97-A31E-0B48-9A4E-F67F95440487}" dt="2022-11-10T07:45:09.513" v="3173" actId="120"/>
        <pc:sldMkLst>
          <pc:docMk/>
          <pc:sldMk cId="2427582859" sldId="1093"/>
        </pc:sldMkLst>
        <pc:spChg chg="mod">
          <ac:chgData name="Martine Klovholt Siggerud" userId="41977762-9bf0-408d-9151-79aeb0aaf34b" providerId="ADAL" clId="{671ACA97-A31E-0B48-9A4E-F67F95440487}" dt="2022-11-07T09:00:05.142" v="144" actId="20577"/>
          <ac:spMkLst>
            <pc:docMk/>
            <pc:sldMk cId="2427582859" sldId="1093"/>
            <ac:spMk id="7" creationId="{02265E5E-A3A8-4A38-2A23-BF5128D117CD}"/>
          </ac:spMkLst>
        </pc:spChg>
        <pc:spChg chg="mod">
          <ac:chgData name="Martine Klovholt Siggerud" userId="41977762-9bf0-408d-9151-79aeb0aaf34b" providerId="ADAL" clId="{671ACA97-A31E-0B48-9A4E-F67F95440487}" dt="2022-11-07T08:59:28.925" v="118" actId="20577"/>
          <ac:spMkLst>
            <pc:docMk/>
            <pc:sldMk cId="2427582859" sldId="1093"/>
            <ac:spMk id="8" creationId="{A5AA6132-2B7F-9316-5E68-1D417F7986E8}"/>
          </ac:spMkLst>
        </pc:spChg>
        <pc:graphicFrameChg chg="del">
          <ac:chgData name="Martine Klovholt Siggerud" userId="41977762-9bf0-408d-9151-79aeb0aaf34b" providerId="ADAL" clId="{671ACA97-A31E-0B48-9A4E-F67F95440487}" dt="2022-11-07T08:59:25.928" v="117" actId="478"/>
          <ac:graphicFrameMkLst>
            <pc:docMk/>
            <pc:sldMk cId="2427582859" sldId="1093"/>
            <ac:graphicFrameMk id="2" creationId="{7D3C6D9E-478E-6B72-77D5-145FEDEB2C06}"/>
          </ac:graphicFrameMkLst>
        </pc:graphicFrameChg>
        <pc:graphicFrameChg chg="add mod modGraphic">
          <ac:chgData name="Martine Klovholt Siggerud" userId="41977762-9bf0-408d-9151-79aeb0aaf34b" providerId="ADAL" clId="{671ACA97-A31E-0B48-9A4E-F67F95440487}" dt="2022-11-10T07:45:09.513" v="3173" actId="120"/>
          <ac:graphicFrameMkLst>
            <pc:docMk/>
            <pc:sldMk cId="2427582859" sldId="1093"/>
            <ac:graphicFrameMk id="3" creationId="{7BF2EC19-1D12-0A4A-A30A-BBE005E677A6}"/>
          </ac:graphicFrameMkLst>
        </pc:graphicFrameChg>
        <pc:graphicFrameChg chg="add del mod">
          <ac:chgData name="Martine Klovholt Siggerud" userId="41977762-9bf0-408d-9151-79aeb0aaf34b" providerId="ADAL" clId="{671ACA97-A31E-0B48-9A4E-F67F95440487}" dt="2022-11-07T09:03:12.559" v="176"/>
          <ac:graphicFrameMkLst>
            <pc:docMk/>
            <pc:sldMk cId="2427582859" sldId="1093"/>
            <ac:graphicFrameMk id="4" creationId="{F5EE0629-1819-2B41-FD9E-A036CAF441C8}"/>
          </ac:graphicFrameMkLst>
        </pc:graphicFrameChg>
      </pc:sldChg>
      <pc:sldChg chg="addSp delSp modSp add mod ord">
        <pc:chgData name="Martine Klovholt Siggerud" userId="41977762-9bf0-408d-9151-79aeb0aaf34b" providerId="ADAL" clId="{671ACA97-A31E-0B48-9A4E-F67F95440487}" dt="2022-11-10T07:45:15.118" v="3174" actId="120"/>
        <pc:sldMkLst>
          <pc:docMk/>
          <pc:sldMk cId="730853189" sldId="1094"/>
        </pc:sldMkLst>
        <pc:spChg chg="mod">
          <ac:chgData name="Martine Klovholt Siggerud" userId="41977762-9bf0-408d-9151-79aeb0aaf34b" providerId="ADAL" clId="{671ACA97-A31E-0B48-9A4E-F67F95440487}" dt="2022-11-07T09:13:33.042" v="253" actId="20577"/>
          <ac:spMkLst>
            <pc:docMk/>
            <pc:sldMk cId="730853189" sldId="1094"/>
            <ac:spMk id="7" creationId="{02265E5E-A3A8-4A38-2A23-BF5128D117CD}"/>
          </ac:spMkLst>
        </pc:spChg>
        <pc:spChg chg="del">
          <ac:chgData name="Martine Klovholt Siggerud" userId="41977762-9bf0-408d-9151-79aeb0aaf34b" providerId="ADAL" clId="{671ACA97-A31E-0B48-9A4E-F67F95440487}" dt="2022-11-07T09:10:39.247" v="205" actId="478"/>
          <ac:spMkLst>
            <pc:docMk/>
            <pc:sldMk cId="730853189" sldId="1094"/>
            <ac:spMk id="8" creationId="{A5AA6132-2B7F-9316-5E68-1D417F7986E8}"/>
          </ac:spMkLst>
        </pc:spChg>
        <pc:graphicFrameChg chg="add mod modGraphic">
          <ac:chgData name="Martine Klovholt Siggerud" userId="41977762-9bf0-408d-9151-79aeb0aaf34b" providerId="ADAL" clId="{671ACA97-A31E-0B48-9A4E-F67F95440487}" dt="2022-11-10T07:45:15.118" v="3174" actId="120"/>
          <ac:graphicFrameMkLst>
            <pc:docMk/>
            <pc:sldMk cId="730853189" sldId="1094"/>
            <ac:graphicFrameMk id="2" creationId="{9F6304F5-0CA8-FA4F-46C1-E066047659E9}"/>
          </ac:graphicFrameMkLst>
        </pc:graphicFrameChg>
        <pc:graphicFrameChg chg="del">
          <ac:chgData name="Martine Klovholt Siggerud" userId="41977762-9bf0-408d-9151-79aeb0aaf34b" providerId="ADAL" clId="{671ACA97-A31E-0B48-9A4E-F67F95440487}" dt="2022-11-07T09:10:35.900" v="203" actId="478"/>
          <ac:graphicFrameMkLst>
            <pc:docMk/>
            <pc:sldMk cId="730853189" sldId="1094"/>
            <ac:graphicFrameMk id="3" creationId="{7BF2EC19-1D12-0A4A-A30A-BBE005E677A6}"/>
          </ac:graphicFrameMkLst>
        </pc:graphicFrameChg>
      </pc:sldChg>
      <pc:sldChg chg="addSp delSp modSp add mod ord">
        <pc:chgData name="Martine Klovholt Siggerud" userId="41977762-9bf0-408d-9151-79aeb0aaf34b" providerId="ADAL" clId="{671ACA97-A31E-0B48-9A4E-F67F95440487}" dt="2022-11-07T11:10:18.461" v="315" actId="20578"/>
        <pc:sldMkLst>
          <pc:docMk/>
          <pc:sldMk cId="2595518031" sldId="1095"/>
        </pc:sldMkLst>
        <pc:spChg chg="mod">
          <ac:chgData name="Martine Klovholt Siggerud" userId="41977762-9bf0-408d-9151-79aeb0aaf34b" providerId="ADAL" clId="{671ACA97-A31E-0B48-9A4E-F67F95440487}" dt="2022-11-07T11:08:28.302" v="285" actId="20577"/>
          <ac:spMkLst>
            <pc:docMk/>
            <pc:sldMk cId="2595518031" sldId="1095"/>
            <ac:spMk id="2" creationId="{290786EC-B62A-93C6-13CC-7E57882B6C73}"/>
          </ac:spMkLst>
        </pc:spChg>
        <pc:spChg chg="mod">
          <ac:chgData name="Martine Klovholt Siggerud" userId="41977762-9bf0-408d-9151-79aeb0aaf34b" providerId="ADAL" clId="{671ACA97-A31E-0B48-9A4E-F67F95440487}" dt="2022-11-07T11:09:04.461" v="303" actId="12"/>
          <ac:spMkLst>
            <pc:docMk/>
            <pc:sldMk cId="2595518031" sldId="1095"/>
            <ac:spMk id="3" creationId="{BE75E1DC-4C4A-32F6-8EC4-E95716D9D5DB}"/>
          </ac:spMkLst>
        </pc:spChg>
        <pc:grpChg chg="add mod">
          <ac:chgData name="Martine Klovholt Siggerud" userId="41977762-9bf0-408d-9151-79aeb0aaf34b" providerId="ADAL" clId="{671ACA97-A31E-0B48-9A4E-F67F95440487}" dt="2022-11-07T11:09:57.594" v="313" actId="14100"/>
          <ac:grpSpMkLst>
            <pc:docMk/>
            <pc:sldMk cId="2595518031" sldId="1095"/>
            <ac:grpSpMk id="10" creationId="{BD168B0A-8153-E117-C088-B380D790B2EF}"/>
          </ac:grpSpMkLst>
        </pc:grpChg>
        <pc:picChg chg="add mod">
          <ac:chgData name="Martine Klovholt Siggerud" userId="41977762-9bf0-408d-9151-79aeb0aaf34b" providerId="ADAL" clId="{671ACA97-A31E-0B48-9A4E-F67F95440487}" dt="2022-11-07T11:09:57.594" v="313" actId="14100"/>
          <ac:picMkLst>
            <pc:docMk/>
            <pc:sldMk cId="2595518031" sldId="1095"/>
            <ac:picMk id="5" creationId="{E3B0F878-564C-38AF-1D40-AD4BF19A6411}"/>
          </ac:picMkLst>
        </pc:picChg>
        <pc:picChg chg="del">
          <ac:chgData name="Martine Klovholt Siggerud" userId="41977762-9bf0-408d-9151-79aeb0aaf34b" providerId="ADAL" clId="{671ACA97-A31E-0B48-9A4E-F67F95440487}" dt="2022-11-07T11:09:10.178" v="304" actId="478"/>
          <ac:picMkLst>
            <pc:docMk/>
            <pc:sldMk cId="2595518031" sldId="1095"/>
            <ac:picMk id="7" creationId="{2635F5BA-9AFD-0ABA-D6F4-20742B70E3CF}"/>
          </ac:picMkLst>
        </pc:picChg>
        <pc:picChg chg="add mod">
          <ac:chgData name="Martine Klovholt Siggerud" userId="41977762-9bf0-408d-9151-79aeb0aaf34b" providerId="ADAL" clId="{671ACA97-A31E-0B48-9A4E-F67F95440487}" dt="2022-11-07T11:09:57.594" v="313" actId="14100"/>
          <ac:picMkLst>
            <pc:docMk/>
            <pc:sldMk cId="2595518031" sldId="1095"/>
            <ac:picMk id="8" creationId="{0CE10BA5-9E2D-37A2-0E9F-847CF75C581D}"/>
          </ac:picMkLst>
        </pc:picChg>
        <pc:picChg chg="add mod">
          <ac:chgData name="Martine Klovholt Siggerud" userId="41977762-9bf0-408d-9151-79aeb0aaf34b" providerId="ADAL" clId="{671ACA97-A31E-0B48-9A4E-F67F95440487}" dt="2022-11-07T11:09:57.594" v="313" actId="14100"/>
          <ac:picMkLst>
            <pc:docMk/>
            <pc:sldMk cId="2595518031" sldId="1095"/>
            <ac:picMk id="9" creationId="{2DDD0A40-73F2-250D-7D2F-F6CB5F38322B}"/>
          </ac:picMkLst>
        </pc:picChg>
      </pc:sldChg>
      <pc:sldChg chg="addSp delSp modSp add mod chgLayout">
        <pc:chgData name="Martine Klovholt Siggerud" userId="41977762-9bf0-408d-9151-79aeb0aaf34b" providerId="ADAL" clId="{671ACA97-A31E-0B48-9A4E-F67F95440487}" dt="2022-11-10T07:43:25.657" v="3153" actId="120"/>
        <pc:sldMkLst>
          <pc:docMk/>
          <pc:sldMk cId="321178916" sldId="1096"/>
        </pc:sldMkLst>
        <pc:spChg chg="add mod ord">
          <ac:chgData name="Martine Klovholt Siggerud" userId="41977762-9bf0-408d-9151-79aeb0aaf34b" providerId="ADAL" clId="{671ACA97-A31E-0B48-9A4E-F67F95440487}" dt="2022-11-07T11:32:07.673" v="494" actId="20577"/>
          <ac:spMkLst>
            <pc:docMk/>
            <pc:sldMk cId="321178916" sldId="1096"/>
            <ac:spMk id="5" creationId="{7C217D05-85CE-F574-33FB-66AF013561D0}"/>
          </ac:spMkLst>
        </pc:spChg>
        <pc:spChg chg="mod ord">
          <ac:chgData name="Martine Klovholt Siggerud" userId="41977762-9bf0-408d-9151-79aeb0aaf34b" providerId="ADAL" clId="{671ACA97-A31E-0B48-9A4E-F67F95440487}" dt="2022-11-07T11:32:00.527" v="473" actId="700"/>
          <ac:spMkLst>
            <pc:docMk/>
            <pc:sldMk cId="321178916" sldId="1096"/>
            <ac:spMk id="6" creationId="{0447BCC7-D56C-E384-BE57-996E36452A84}"/>
          </ac:spMkLst>
        </pc:spChg>
        <pc:spChg chg="mod ord">
          <ac:chgData name="Martine Klovholt Siggerud" userId="41977762-9bf0-408d-9151-79aeb0aaf34b" providerId="ADAL" clId="{671ACA97-A31E-0B48-9A4E-F67F95440487}" dt="2022-11-07T11:32:00.527" v="473" actId="700"/>
          <ac:spMkLst>
            <pc:docMk/>
            <pc:sldMk cId="321178916" sldId="1096"/>
            <ac:spMk id="7" creationId="{02265E5E-A3A8-4A38-2A23-BF5128D117CD}"/>
          </ac:spMkLst>
        </pc:spChg>
        <pc:spChg chg="add del mod ord">
          <ac:chgData name="Martine Klovholt Siggerud" userId="41977762-9bf0-408d-9151-79aeb0aaf34b" providerId="ADAL" clId="{671ACA97-A31E-0B48-9A4E-F67F95440487}" dt="2022-11-07T11:51:32.017" v="500" actId="478"/>
          <ac:spMkLst>
            <pc:docMk/>
            <pc:sldMk cId="321178916" sldId="1096"/>
            <ac:spMk id="8" creationId="{A58A44A1-F827-A4D3-4D3B-0CF7CF218467}"/>
          </ac:spMkLst>
        </pc:spChg>
        <pc:spChg chg="add del mod ord">
          <ac:chgData name="Martine Klovholt Siggerud" userId="41977762-9bf0-408d-9151-79aeb0aaf34b" providerId="ADAL" clId="{671ACA97-A31E-0B48-9A4E-F67F95440487}" dt="2022-11-07T11:51:29.717" v="499" actId="478"/>
          <ac:spMkLst>
            <pc:docMk/>
            <pc:sldMk cId="321178916" sldId="1096"/>
            <ac:spMk id="9" creationId="{3C598E31-D181-573D-42EE-D7A017E89D4B}"/>
          </ac:spMkLst>
        </pc:spChg>
        <pc:graphicFrameChg chg="del">
          <ac:chgData name="Martine Klovholt Siggerud" userId="41977762-9bf0-408d-9151-79aeb0aaf34b" providerId="ADAL" clId="{671ACA97-A31E-0B48-9A4E-F67F95440487}" dt="2022-11-07T11:10:23.129" v="316" actId="478"/>
          <ac:graphicFrameMkLst>
            <pc:docMk/>
            <pc:sldMk cId="321178916" sldId="1096"/>
            <ac:graphicFrameMk id="2" creationId="{9F6304F5-0CA8-FA4F-46C1-E066047659E9}"/>
          </ac:graphicFrameMkLst>
        </pc:graphicFrameChg>
        <pc:graphicFrameChg chg="add del mod">
          <ac:chgData name="Martine Klovholt Siggerud" userId="41977762-9bf0-408d-9151-79aeb0aaf34b" providerId="ADAL" clId="{671ACA97-A31E-0B48-9A4E-F67F95440487}" dt="2022-11-07T11:10:36.931" v="320" actId="478"/>
          <ac:graphicFrameMkLst>
            <pc:docMk/>
            <pc:sldMk cId="321178916" sldId="1096"/>
            <ac:graphicFrameMk id="3" creationId="{97F32A36-8426-C5D6-0EEE-ED5C2905071A}"/>
          </ac:graphicFrameMkLst>
        </pc:graphicFrameChg>
        <pc:graphicFrameChg chg="add mod modGraphic">
          <ac:chgData name="Martine Klovholt Siggerud" userId="41977762-9bf0-408d-9151-79aeb0aaf34b" providerId="ADAL" clId="{671ACA97-A31E-0B48-9A4E-F67F95440487}" dt="2022-11-10T07:43:25.657" v="3153" actId="120"/>
          <ac:graphicFrameMkLst>
            <pc:docMk/>
            <pc:sldMk cId="321178916" sldId="1096"/>
            <ac:graphicFrameMk id="4" creationId="{E8DBB2CE-75AA-903D-BAA0-BEAFCC610F8D}"/>
          </ac:graphicFrameMkLst>
        </pc:graphicFrameChg>
      </pc:sldChg>
      <pc:sldChg chg="addSp delSp modSp add mod addCm">
        <pc:chgData name="Martine Klovholt Siggerud" userId="41977762-9bf0-408d-9151-79aeb0aaf34b" providerId="ADAL" clId="{671ACA97-A31E-0B48-9A4E-F67F95440487}" dt="2022-11-10T07:43:39.402" v="3157" actId="113"/>
        <pc:sldMkLst>
          <pc:docMk/>
          <pc:sldMk cId="182964193" sldId="1097"/>
        </pc:sldMkLst>
        <pc:spChg chg="mod">
          <ac:chgData name="Martine Klovholt Siggerud" userId="41977762-9bf0-408d-9151-79aeb0aaf34b" providerId="ADAL" clId="{671ACA97-A31E-0B48-9A4E-F67F95440487}" dt="2022-11-07T12:18:50.657" v="546" actId="108"/>
          <ac:spMkLst>
            <pc:docMk/>
            <pc:sldMk cId="182964193" sldId="1097"/>
            <ac:spMk id="5" creationId="{7C217D05-85CE-F574-33FB-66AF013561D0}"/>
          </ac:spMkLst>
        </pc:spChg>
        <pc:spChg chg="mod">
          <ac:chgData name="Martine Klovholt Siggerud" userId="41977762-9bf0-408d-9151-79aeb0aaf34b" providerId="ADAL" clId="{671ACA97-A31E-0B48-9A4E-F67F95440487}" dt="2022-11-07T12:18:39.856" v="545" actId="108"/>
          <ac:spMkLst>
            <pc:docMk/>
            <pc:sldMk cId="182964193" sldId="1097"/>
            <ac:spMk id="7" creationId="{02265E5E-A3A8-4A38-2A23-BF5128D117CD}"/>
          </ac:spMkLst>
        </pc:spChg>
        <pc:spChg chg="del">
          <ac:chgData name="Martine Klovholt Siggerud" userId="41977762-9bf0-408d-9151-79aeb0aaf34b" providerId="ADAL" clId="{671ACA97-A31E-0B48-9A4E-F67F95440487}" dt="2022-11-07T11:51:35.617" v="501" actId="478"/>
          <ac:spMkLst>
            <pc:docMk/>
            <pc:sldMk cId="182964193" sldId="1097"/>
            <ac:spMk id="8" creationId="{A58A44A1-F827-A4D3-4D3B-0CF7CF218467}"/>
          </ac:spMkLst>
        </pc:spChg>
        <pc:spChg chg="del">
          <ac:chgData name="Martine Klovholt Siggerud" userId="41977762-9bf0-408d-9151-79aeb0aaf34b" providerId="ADAL" clId="{671ACA97-A31E-0B48-9A4E-F67F95440487}" dt="2022-11-07T11:51:35.617" v="501" actId="478"/>
          <ac:spMkLst>
            <pc:docMk/>
            <pc:sldMk cId="182964193" sldId="1097"/>
            <ac:spMk id="9" creationId="{3C598E31-D181-573D-42EE-D7A017E89D4B}"/>
          </ac:spMkLst>
        </pc:spChg>
        <pc:graphicFrameChg chg="add mod modGraphic">
          <ac:chgData name="Martine Klovholt Siggerud" userId="41977762-9bf0-408d-9151-79aeb0aaf34b" providerId="ADAL" clId="{671ACA97-A31E-0B48-9A4E-F67F95440487}" dt="2022-11-10T07:43:34.341" v="3155" actId="113"/>
          <ac:graphicFrameMkLst>
            <pc:docMk/>
            <pc:sldMk cId="182964193" sldId="1097"/>
            <ac:graphicFrameMk id="2" creationId="{1DA3A051-936B-73A1-3C24-1E96954F9C12}"/>
          </ac:graphicFrameMkLst>
        </pc:graphicFrameChg>
        <pc:graphicFrameChg chg="add mod modGraphic">
          <ac:chgData name="Martine Klovholt Siggerud" userId="41977762-9bf0-408d-9151-79aeb0aaf34b" providerId="ADAL" clId="{671ACA97-A31E-0B48-9A4E-F67F95440487}" dt="2022-11-10T07:43:39.402" v="3157" actId="113"/>
          <ac:graphicFrameMkLst>
            <pc:docMk/>
            <pc:sldMk cId="182964193" sldId="1097"/>
            <ac:graphicFrameMk id="3" creationId="{23E52BC3-6357-2FBE-8418-EF84F947A6F4}"/>
          </ac:graphicFrameMkLst>
        </pc:graphicFrameChg>
        <pc:graphicFrameChg chg="del">
          <ac:chgData name="Martine Klovholt Siggerud" userId="41977762-9bf0-408d-9151-79aeb0aaf34b" providerId="ADAL" clId="{671ACA97-A31E-0B48-9A4E-F67F95440487}" dt="2022-11-07T11:51:00.017" v="496" actId="478"/>
          <ac:graphicFrameMkLst>
            <pc:docMk/>
            <pc:sldMk cId="182964193" sldId="1097"/>
            <ac:graphicFrameMk id="4" creationId="{E8DBB2CE-75AA-903D-BAA0-BEAFCC610F8D}"/>
          </ac:graphicFrameMkLst>
        </pc:graphicFrameChg>
      </pc:sldChg>
      <pc:sldChg chg="addSp delSp modSp add mod addCm delCm chgLayout">
        <pc:chgData name="Martine Klovholt Siggerud" userId="41977762-9bf0-408d-9151-79aeb0aaf34b" providerId="ADAL" clId="{671ACA97-A31E-0B48-9A4E-F67F95440487}" dt="2022-11-10T07:43:54.404" v="3161" actId="120"/>
        <pc:sldMkLst>
          <pc:docMk/>
          <pc:sldMk cId="1304319736" sldId="1098"/>
        </pc:sldMkLst>
        <pc:spChg chg="add del mod">
          <ac:chgData name="Martine Klovholt Siggerud" userId="41977762-9bf0-408d-9151-79aeb0aaf34b" providerId="ADAL" clId="{671ACA97-A31E-0B48-9A4E-F67F95440487}" dt="2022-11-07T13:05:03.067" v="1367" actId="700"/>
          <ac:spMkLst>
            <pc:docMk/>
            <pc:sldMk cId="1304319736" sldId="1098"/>
            <ac:spMk id="5" creationId="{7C217D05-85CE-F574-33FB-66AF013561D0}"/>
          </ac:spMkLst>
        </pc:spChg>
        <pc:spChg chg="mod ord">
          <ac:chgData name="Martine Klovholt Siggerud" userId="41977762-9bf0-408d-9151-79aeb0aaf34b" providerId="ADAL" clId="{671ACA97-A31E-0B48-9A4E-F67F95440487}" dt="2022-11-07T13:05:03.067" v="1367" actId="700"/>
          <ac:spMkLst>
            <pc:docMk/>
            <pc:sldMk cId="1304319736" sldId="1098"/>
            <ac:spMk id="6" creationId="{0447BCC7-D56C-E384-BE57-996E36452A84}"/>
          </ac:spMkLst>
        </pc:spChg>
        <pc:spChg chg="add del mod">
          <ac:chgData name="Martine Klovholt Siggerud" userId="41977762-9bf0-408d-9151-79aeb0aaf34b" providerId="ADAL" clId="{671ACA97-A31E-0B48-9A4E-F67F95440487}" dt="2022-11-07T13:05:03.067" v="1367" actId="700"/>
          <ac:spMkLst>
            <pc:docMk/>
            <pc:sldMk cId="1304319736" sldId="1098"/>
            <ac:spMk id="7" creationId="{02265E5E-A3A8-4A38-2A23-BF5128D117CD}"/>
          </ac:spMkLst>
        </pc:spChg>
        <pc:spChg chg="add del mod ord">
          <ac:chgData name="Martine Klovholt Siggerud" userId="41977762-9bf0-408d-9151-79aeb0aaf34b" providerId="ADAL" clId="{671ACA97-A31E-0B48-9A4E-F67F95440487}" dt="2022-11-07T13:05:03.067" v="1367" actId="700"/>
          <ac:spMkLst>
            <pc:docMk/>
            <pc:sldMk cId="1304319736" sldId="1098"/>
            <ac:spMk id="9" creationId="{C7B52930-A476-34A8-C7C5-6C020F69E99B}"/>
          </ac:spMkLst>
        </pc:spChg>
        <pc:spChg chg="add del mod ord">
          <ac:chgData name="Martine Klovholt Siggerud" userId="41977762-9bf0-408d-9151-79aeb0aaf34b" providerId="ADAL" clId="{671ACA97-A31E-0B48-9A4E-F67F95440487}" dt="2022-11-07T13:05:03.067" v="1367" actId="700"/>
          <ac:spMkLst>
            <pc:docMk/>
            <pc:sldMk cId="1304319736" sldId="1098"/>
            <ac:spMk id="10" creationId="{40FC8422-4ECC-6FA0-5DFE-BFDE2FF28AA2}"/>
          </ac:spMkLst>
        </pc:spChg>
        <pc:spChg chg="add del mod ord">
          <ac:chgData name="Martine Klovholt Siggerud" userId="41977762-9bf0-408d-9151-79aeb0aaf34b" providerId="ADAL" clId="{671ACA97-A31E-0B48-9A4E-F67F95440487}" dt="2022-11-07T13:05:03.067" v="1367" actId="700"/>
          <ac:spMkLst>
            <pc:docMk/>
            <pc:sldMk cId="1304319736" sldId="1098"/>
            <ac:spMk id="11" creationId="{49E8E8B7-F323-43C6-5202-412B7FA7B4F5}"/>
          </ac:spMkLst>
        </pc:spChg>
        <pc:spChg chg="add del mod ord">
          <ac:chgData name="Martine Klovholt Siggerud" userId="41977762-9bf0-408d-9151-79aeb0aaf34b" providerId="ADAL" clId="{671ACA97-A31E-0B48-9A4E-F67F95440487}" dt="2022-11-07T13:05:03.067" v="1367" actId="700"/>
          <ac:spMkLst>
            <pc:docMk/>
            <pc:sldMk cId="1304319736" sldId="1098"/>
            <ac:spMk id="12" creationId="{F3003C7A-F67F-6AC1-D3E2-B698121AB62C}"/>
          </ac:spMkLst>
        </pc:spChg>
        <pc:graphicFrameChg chg="del">
          <ac:chgData name="Martine Klovholt Siggerud" userId="41977762-9bf0-408d-9151-79aeb0aaf34b" providerId="ADAL" clId="{671ACA97-A31E-0B48-9A4E-F67F95440487}" dt="2022-11-07T12:19:07.118" v="552" actId="478"/>
          <ac:graphicFrameMkLst>
            <pc:docMk/>
            <pc:sldMk cId="1304319736" sldId="1098"/>
            <ac:graphicFrameMk id="2" creationId="{1DA3A051-936B-73A1-3C24-1E96954F9C12}"/>
          </ac:graphicFrameMkLst>
        </pc:graphicFrameChg>
        <pc:graphicFrameChg chg="del">
          <ac:chgData name="Martine Klovholt Siggerud" userId="41977762-9bf0-408d-9151-79aeb0aaf34b" providerId="ADAL" clId="{671ACA97-A31E-0B48-9A4E-F67F95440487}" dt="2022-11-07T12:19:07.118" v="552" actId="478"/>
          <ac:graphicFrameMkLst>
            <pc:docMk/>
            <pc:sldMk cId="1304319736" sldId="1098"/>
            <ac:graphicFrameMk id="3" creationId="{23E52BC3-6357-2FBE-8418-EF84F947A6F4}"/>
          </ac:graphicFrameMkLst>
        </pc:graphicFrameChg>
        <pc:graphicFrameChg chg="add mod modGraphic">
          <ac:chgData name="Martine Klovholt Siggerud" userId="41977762-9bf0-408d-9151-79aeb0aaf34b" providerId="ADAL" clId="{671ACA97-A31E-0B48-9A4E-F67F95440487}" dt="2022-11-10T07:43:54.404" v="3161" actId="120"/>
          <ac:graphicFrameMkLst>
            <pc:docMk/>
            <pc:sldMk cId="1304319736" sldId="1098"/>
            <ac:graphicFrameMk id="8" creationId="{618F87A1-74B7-7081-3A7C-148006E9EBF2}"/>
          </ac:graphicFrameMkLst>
        </pc:graphicFrameChg>
        <pc:picChg chg="add del mod">
          <ac:chgData name="Martine Klovholt Siggerud" userId="41977762-9bf0-408d-9151-79aeb0aaf34b" providerId="ADAL" clId="{671ACA97-A31E-0B48-9A4E-F67F95440487}" dt="2022-11-07T13:01:08.018" v="1353" actId="478"/>
          <ac:picMkLst>
            <pc:docMk/>
            <pc:sldMk cId="1304319736" sldId="1098"/>
            <ac:picMk id="4" creationId="{F6894A3C-2858-9E60-8F4C-B13821A4F892}"/>
          </ac:picMkLst>
        </pc:picChg>
      </pc:sldChg>
      <pc:sldChg chg="delSp modSp add del mod">
        <pc:chgData name="Martine Klovholt Siggerud" userId="41977762-9bf0-408d-9151-79aeb0aaf34b" providerId="ADAL" clId="{671ACA97-A31E-0B48-9A4E-F67F95440487}" dt="2022-11-07T12:18:54.662" v="547" actId="2696"/>
        <pc:sldMkLst>
          <pc:docMk/>
          <pc:sldMk cId="2038105853" sldId="1098"/>
        </pc:sldMkLst>
        <pc:spChg chg="mod">
          <ac:chgData name="Martine Klovholt Siggerud" userId="41977762-9bf0-408d-9151-79aeb0aaf34b" providerId="ADAL" clId="{671ACA97-A31E-0B48-9A4E-F67F95440487}" dt="2022-11-07T12:18:23.406" v="544" actId="113"/>
          <ac:spMkLst>
            <pc:docMk/>
            <pc:sldMk cId="2038105853" sldId="1098"/>
            <ac:spMk id="5" creationId="{7C217D05-85CE-F574-33FB-66AF013561D0}"/>
          </ac:spMkLst>
        </pc:spChg>
        <pc:spChg chg="mod">
          <ac:chgData name="Martine Klovholt Siggerud" userId="41977762-9bf0-408d-9151-79aeb0aaf34b" providerId="ADAL" clId="{671ACA97-A31E-0B48-9A4E-F67F95440487}" dt="2022-11-07T12:18:20.062" v="543" actId="20577"/>
          <ac:spMkLst>
            <pc:docMk/>
            <pc:sldMk cId="2038105853" sldId="1098"/>
            <ac:spMk id="7" creationId="{02265E5E-A3A8-4A38-2A23-BF5128D117CD}"/>
          </ac:spMkLst>
        </pc:spChg>
        <pc:graphicFrameChg chg="del">
          <ac:chgData name="Martine Klovholt Siggerud" userId="41977762-9bf0-408d-9151-79aeb0aaf34b" providerId="ADAL" clId="{671ACA97-A31E-0B48-9A4E-F67F95440487}" dt="2022-11-07T12:18:08.757" v="541" actId="478"/>
          <ac:graphicFrameMkLst>
            <pc:docMk/>
            <pc:sldMk cId="2038105853" sldId="1098"/>
            <ac:graphicFrameMk id="2" creationId="{1DA3A051-936B-73A1-3C24-1E96954F9C12}"/>
          </ac:graphicFrameMkLst>
        </pc:graphicFrameChg>
        <pc:graphicFrameChg chg="del">
          <ac:chgData name="Martine Klovholt Siggerud" userId="41977762-9bf0-408d-9151-79aeb0aaf34b" providerId="ADAL" clId="{671ACA97-A31E-0B48-9A4E-F67F95440487}" dt="2022-11-07T12:18:08.757" v="541" actId="478"/>
          <ac:graphicFrameMkLst>
            <pc:docMk/>
            <pc:sldMk cId="2038105853" sldId="1098"/>
            <ac:graphicFrameMk id="3" creationId="{23E52BC3-6357-2FBE-8418-EF84F947A6F4}"/>
          </ac:graphicFrameMkLst>
        </pc:graphicFrameChg>
      </pc:sldChg>
      <pc:sldChg chg="addSp delSp modSp new mod">
        <pc:chgData name="Martine Klovholt Siggerud" userId="41977762-9bf0-408d-9151-79aeb0aaf34b" providerId="ADAL" clId="{671ACA97-A31E-0B48-9A4E-F67F95440487}" dt="2022-11-07T13:07:07.294" v="1392" actId="14100"/>
        <pc:sldMkLst>
          <pc:docMk/>
          <pc:sldMk cId="3926530699" sldId="1099"/>
        </pc:sldMkLst>
        <pc:spChg chg="mod">
          <ac:chgData name="Martine Klovholt Siggerud" userId="41977762-9bf0-408d-9151-79aeb0aaf34b" providerId="ADAL" clId="{671ACA97-A31E-0B48-9A4E-F67F95440487}" dt="2022-11-07T13:05:13.018" v="1385" actId="20577"/>
          <ac:spMkLst>
            <pc:docMk/>
            <pc:sldMk cId="3926530699" sldId="1099"/>
            <ac:spMk id="2" creationId="{292CA0F7-148B-4715-9BDA-B22BA43E9829}"/>
          </ac:spMkLst>
        </pc:spChg>
        <pc:spChg chg="mod">
          <ac:chgData name="Martine Klovholt Siggerud" userId="41977762-9bf0-408d-9151-79aeb0aaf34b" providerId="ADAL" clId="{671ACA97-A31E-0B48-9A4E-F67F95440487}" dt="2022-11-07T13:05:25.599" v="1388" actId="20577"/>
          <ac:spMkLst>
            <pc:docMk/>
            <pc:sldMk cId="3926530699" sldId="1099"/>
            <ac:spMk id="3" creationId="{59B1FDD4-C3C0-76A5-7557-256208F8F8C9}"/>
          </ac:spMkLst>
        </pc:spChg>
        <pc:spChg chg="del">
          <ac:chgData name="Martine Klovholt Siggerud" userId="41977762-9bf0-408d-9151-79aeb0aaf34b" providerId="ADAL" clId="{671ACA97-A31E-0B48-9A4E-F67F95440487}" dt="2022-11-07T13:05:32.696" v="1389" actId="478"/>
          <ac:spMkLst>
            <pc:docMk/>
            <pc:sldMk cId="3926530699" sldId="1099"/>
            <ac:spMk id="5" creationId="{6D157A8A-3444-0199-3297-EB636F6B2020}"/>
          </ac:spMkLst>
        </pc:spChg>
        <pc:picChg chg="add mod">
          <ac:chgData name="Martine Klovholt Siggerud" userId="41977762-9bf0-408d-9151-79aeb0aaf34b" providerId="ADAL" clId="{671ACA97-A31E-0B48-9A4E-F67F95440487}" dt="2022-11-07T13:07:07.294" v="1392" actId="14100"/>
          <ac:picMkLst>
            <pc:docMk/>
            <pc:sldMk cId="3926530699" sldId="1099"/>
            <ac:picMk id="7" creationId="{1E983A75-4BFE-73CF-20DC-407599B9A797}"/>
          </ac:picMkLst>
        </pc:picChg>
      </pc:sldChg>
      <pc:sldChg chg="modSp add mod addCm">
        <pc:chgData name="Martine Klovholt Siggerud" userId="41977762-9bf0-408d-9151-79aeb0aaf34b" providerId="ADAL" clId="{671ACA97-A31E-0B48-9A4E-F67F95440487}" dt="2022-11-07T13:15:12.619" v="1563"/>
        <pc:sldMkLst>
          <pc:docMk/>
          <pc:sldMk cId="2793590013" sldId="1100"/>
        </pc:sldMkLst>
        <pc:spChg chg="mod">
          <ac:chgData name="Martine Klovholt Siggerud" userId="41977762-9bf0-408d-9151-79aeb0aaf34b" providerId="ADAL" clId="{671ACA97-A31E-0B48-9A4E-F67F95440487}" dt="2022-11-07T13:08:19.951" v="1412" actId="790"/>
          <ac:spMkLst>
            <pc:docMk/>
            <pc:sldMk cId="2793590013" sldId="1100"/>
            <ac:spMk id="2" creationId="{2B5466AC-FF32-7641-9F57-5B70E147CEF3}"/>
          </ac:spMkLst>
        </pc:spChg>
        <pc:spChg chg="mod">
          <ac:chgData name="Martine Klovholt Siggerud" userId="41977762-9bf0-408d-9151-79aeb0aaf34b" providerId="ADAL" clId="{671ACA97-A31E-0B48-9A4E-F67F95440487}" dt="2022-11-07T13:08:41.744" v="1415" actId="12"/>
          <ac:spMkLst>
            <pc:docMk/>
            <pc:sldMk cId="2793590013" sldId="1100"/>
            <ac:spMk id="5" creationId="{63AD2B4A-A6AC-634F-9385-3EED64895282}"/>
          </ac:spMkLst>
        </pc:spChg>
        <pc:spChg chg="mod">
          <ac:chgData name="Martine Klovholt Siggerud" userId="41977762-9bf0-408d-9151-79aeb0aaf34b" providerId="ADAL" clId="{671ACA97-A31E-0B48-9A4E-F67F95440487}" dt="2022-11-07T13:14:07.196" v="1554" actId="20577"/>
          <ac:spMkLst>
            <pc:docMk/>
            <pc:sldMk cId="2793590013" sldId="1100"/>
            <ac:spMk id="10" creationId="{40CFC3A4-0DBE-4645-80D9-75D698957331}"/>
          </ac:spMkLst>
        </pc:spChg>
        <pc:spChg chg="mod">
          <ac:chgData name="Martine Klovholt Siggerud" userId="41977762-9bf0-408d-9151-79aeb0aaf34b" providerId="ADAL" clId="{671ACA97-A31E-0B48-9A4E-F67F95440487}" dt="2022-11-07T13:08:33.545" v="1413" actId="20577"/>
          <ac:spMkLst>
            <pc:docMk/>
            <pc:sldMk cId="2793590013" sldId="1100"/>
            <ac:spMk id="18" creationId="{9B28F0E5-A568-1B4C-B63A-A6BD1F5E4273}"/>
          </ac:spMkLst>
        </pc:spChg>
      </pc:sldChg>
      <pc:sldChg chg="addSp delSp modSp new mod ord">
        <pc:chgData name="Martine Klovholt Siggerud" userId="41977762-9bf0-408d-9151-79aeb0aaf34b" providerId="ADAL" clId="{671ACA97-A31E-0B48-9A4E-F67F95440487}" dt="2022-11-07T13:13:42.757" v="1521" actId="20577"/>
        <pc:sldMkLst>
          <pc:docMk/>
          <pc:sldMk cId="2548113146" sldId="1101"/>
        </pc:sldMkLst>
        <pc:spChg chg="mod">
          <ac:chgData name="Martine Klovholt Siggerud" userId="41977762-9bf0-408d-9151-79aeb0aaf34b" providerId="ADAL" clId="{671ACA97-A31E-0B48-9A4E-F67F95440487}" dt="2022-11-07T13:13:42.757" v="1521" actId="20577"/>
          <ac:spMkLst>
            <pc:docMk/>
            <pc:sldMk cId="2548113146" sldId="1101"/>
            <ac:spMk id="2" creationId="{55637DE8-C3BC-834B-580D-9570573119F3}"/>
          </ac:spMkLst>
        </pc:spChg>
        <pc:spChg chg="mod">
          <ac:chgData name="Martine Klovholt Siggerud" userId="41977762-9bf0-408d-9151-79aeb0aaf34b" providerId="ADAL" clId="{671ACA97-A31E-0B48-9A4E-F67F95440487}" dt="2022-11-07T13:09:15.859" v="1419" actId="20577"/>
          <ac:spMkLst>
            <pc:docMk/>
            <pc:sldMk cId="2548113146" sldId="1101"/>
            <ac:spMk id="3" creationId="{1D719CD1-8E91-2C3F-2024-9CEA9D6FF40A}"/>
          </ac:spMkLst>
        </pc:spChg>
        <pc:spChg chg="del">
          <ac:chgData name="Martine Klovholt Siggerud" userId="41977762-9bf0-408d-9151-79aeb0aaf34b" providerId="ADAL" clId="{671ACA97-A31E-0B48-9A4E-F67F95440487}" dt="2022-11-07T13:09:56.445" v="1438" actId="478"/>
          <ac:spMkLst>
            <pc:docMk/>
            <pc:sldMk cId="2548113146" sldId="1101"/>
            <ac:spMk id="5" creationId="{7555E5CE-59D6-1736-9656-D22FD2F763C3}"/>
          </ac:spMkLst>
        </pc:spChg>
        <pc:spChg chg="add mod">
          <ac:chgData name="Martine Klovholt Siggerud" userId="41977762-9bf0-408d-9151-79aeb0aaf34b" providerId="ADAL" clId="{671ACA97-A31E-0B48-9A4E-F67F95440487}" dt="2022-11-07T13:09:54.395" v="1437" actId="207"/>
          <ac:spMkLst>
            <pc:docMk/>
            <pc:sldMk cId="2548113146" sldId="1101"/>
            <ac:spMk id="8" creationId="{B0E309B8-B9DB-4E1A-D14F-01519E8C524D}"/>
          </ac:spMkLst>
        </pc:spChg>
        <pc:spChg chg="add mod">
          <ac:chgData name="Martine Klovholt Siggerud" userId="41977762-9bf0-408d-9151-79aeb0aaf34b" providerId="ADAL" clId="{671ACA97-A31E-0B48-9A4E-F67F95440487}" dt="2022-11-07T13:12:59.595" v="1517" actId="1076"/>
          <ac:spMkLst>
            <pc:docMk/>
            <pc:sldMk cId="2548113146" sldId="1101"/>
            <ac:spMk id="9" creationId="{46765FF6-759B-7A5A-38CB-7A5E3974D364}"/>
          </ac:spMkLst>
        </pc:spChg>
        <pc:spChg chg="add mod">
          <ac:chgData name="Martine Klovholt Siggerud" userId="41977762-9bf0-408d-9151-79aeb0aaf34b" providerId="ADAL" clId="{671ACA97-A31E-0B48-9A4E-F67F95440487}" dt="2022-11-07T13:12:59.595" v="1517" actId="1076"/>
          <ac:spMkLst>
            <pc:docMk/>
            <pc:sldMk cId="2548113146" sldId="1101"/>
            <ac:spMk id="10" creationId="{ED680A6E-D6D9-F679-861E-A5AF279950DA}"/>
          </ac:spMkLst>
        </pc:spChg>
        <pc:graphicFrameChg chg="add del mod modGraphic">
          <ac:chgData name="Martine Klovholt Siggerud" userId="41977762-9bf0-408d-9151-79aeb0aaf34b" providerId="ADAL" clId="{671ACA97-A31E-0B48-9A4E-F67F95440487}" dt="2022-11-07T13:13:10.896" v="1518" actId="478"/>
          <ac:graphicFrameMkLst>
            <pc:docMk/>
            <pc:sldMk cId="2548113146" sldId="1101"/>
            <ac:graphicFrameMk id="7" creationId="{72D62636-1573-9146-A1C8-1447D1A7F79B}"/>
          </ac:graphicFrameMkLst>
        </pc:graphicFrameChg>
        <pc:cxnChg chg="add mod">
          <ac:chgData name="Martine Klovholt Siggerud" userId="41977762-9bf0-408d-9151-79aeb0aaf34b" providerId="ADAL" clId="{671ACA97-A31E-0B48-9A4E-F67F95440487}" dt="2022-11-07T13:12:59.595" v="1517" actId="1076"/>
          <ac:cxnSpMkLst>
            <pc:docMk/>
            <pc:sldMk cId="2548113146" sldId="1101"/>
            <ac:cxnSpMk id="12" creationId="{2ED05AEE-0FC4-B4D5-A8FD-F842B95B24F1}"/>
          </ac:cxnSpMkLst>
        </pc:cxnChg>
      </pc:sldChg>
      <pc:sldChg chg="modSp add mod addCm">
        <pc:chgData name="Martine Klovholt Siggerud" userId="41977762-9bf0-408d-9151-79aeb0aaf34b" providerId="ADAL" clId="{671ACA97-A31E-0B48-9A4E-F67F95440487}" dt="2022-11-07T13:15:05.354" v="1562"/>
        <pc:sldMkLst>
          <pc:docMk/>
          <pc:sldMk cId="1085268716" sldId="1102"/>
        </pc:sldMkLst>
        <pc:spChg chg="mod">
          <ac:chgData name="Martine Klovholt Siggerud" userId="41977762-9bf0-408d-9151-79aeb0aaf34b" providerId="ADAL" clId="{671ACA97-A31E-0B48-9A4E-F67F95440487}" dt="2022-11-07T13:14:00.346" v="1552" actId="14100"/>
          <ac:spMkLst>
            <pc:docMk/>
            <pc:sldMk cId="1085268716" sldId="1102"/>
            <ac:spMk id="2" creationId="{2B5466AC-FF32-7641-9F57-5B70E147CEF3}"/>
          </ac:spMkLst>
        </pc:spChg>
        <pc:spChg chg="mod">
          <ac:chgData name="Martine Klovholt Siggerud" userId="41977762-9bf0-408d-9151-79aeb0aaf34b" providerId="ADAL" clId="{671ACA97-A31E-0B48-9A4E-F67F95440487}" dt="2022-11-07T13:14:45.246" v="1561" actId="255"/>
          <ac:spMkLst>
            <pc:docMk/>
            <pc:sldMk cId="1085268716" sldId="1102"/>
            <ac:spMk id="5" creationId="{63AD2B4A-A6AC-634F-9385-3EED64895282}"/>
          </ac:spMkLst>
        </pc:spChg>
        <pc:spChg chg="mod">
          <ac:chgData name="Martine Klovholt Siggerud" userId="41977762-9bf0-408d-9151-79aeb0aaf34b" providerId="ADAL" clId="{671ACA97-A31E-0B48-9A4E-F67F95440487}" dt="2022-11-07T13:14:03.796" v="1553" actId="20577"/>
          <ac:spMkLst>
            <pc:docMk/>
            <pc:sldMk cId="1085268716" sldId="1102"/>
            <ac:spMk id="10" creationId="{40CFC3A4-0DBE-4645-80D9-75D698957331}"/>
          </ac:spMkLst>
        </pc:spChg>
      </pc:sldChg>
      <pc:sldChg chg="addSp delSp modSp new del mod modNotesTx">
        <pc:chgData name="Martine Klovholt Siggerud" userId="41977762-9bf0-408d-9151-79aeb0aaf34b" providerId="ADAL" clId="{671ACA97-A31E-0B48-9A4E-F67F95440487}" dt="2022-11-07T13:21:02.517" v="1639" actId="2696"/>
        <pc:sldMkLst>
          <pc:docMk/>
          <pc:sldMk cId="2460849595" sldId="1103"/>
        </pc:sldMkLst>
        <pc:spChg chg="mod">
          <ac:chgData name="Martine Klovholt Siggerud" userId="41977762-9bf0-408d-9151-79aeb0aaf34b" providerId="ADAL" clId="{671ACA97-A31E-0B48-9A4E-F67F95440487}" dt="2022-11-07T13:16:50.751" v="1595" actId="20577"/>
          <ac:spMkLst>
            <pc:docMk/>
            <pc:sldMk cId="2460849595" sldId="1103"/>
            <ac:spMk id="2" creationId="{70984E83-6C51-C023-BADD-A2A47727B8A0}"/>
          </ac:spMkLst>
        </pc:spChg>
        <pc:spChg chg="mod">
          <ac:chgData name="Martine Klovholt Siggerud" userId="41977762-9bf0-408d-9151-79aeb0aaf34b" providerId="ADAL" clId="{671ACA97-A31E-0B48-9A4E-F67F95440487}" dt="2022-11-07T13:17:01.497" v="1597" actId="20577"/>
          <ac:spMkLst>
            <pc:docMk/>
            <pc:sldMk cId="2460849595" sldId="1103"/>
            <ac:spMk id="3" creationId="{01A73DF6-5B8A-0AA4-2704-D03A2C106E06}"/>
          </ac:spMkLst>
        </pc:spChg>
        <pc:spChg chg="del">
          <ac:chgData name="Martine Klovholt Siggerud" userId="41977762-9bf0-408d-9151-79aeb0aaf34b" providerId="ADAL" clId="{671ACA97-A31E-0B48-9A4E-F67F95440487}" dt="2022-11-07T13:16:38.497" v="1570" actId="478"/>
          <ac:spMkLst>
            <pc:docMk/>
            <pc:sldMk cId="2460849595" sldId="1103"/>
            <ac:spMk id="5" creationId="{DBCC1F4E-7EB5-2379-2DDE-287D738FA6CD}"/>
          </ac:spMkLst>
        </pc:spChg>
        <pc:picChg chg="add mod">
          <ac:chgData name="Martine Klovholt Siggerud" userId="41977762-9bf0-408d-9151-79aeb0aaf34b" providerId="ADAL" clId="{671ACA97-A31E-0B48-9A4E-F67F95440487}" dt="2022-11-07T13:17:13.598" v="1599" actId="1076"/>
          <ac:picMkLst>
            <pc:docMk/>
            <pc:sldMk cId="2460849595" sldId="1103"/>
            <ac:picMk id="6" creationId="{03A1100E-8051-A0A9-0439-C5B249056ED7}"/>
          </ac:picMkLst>
        </pc:picChg>
      </pc:sldChg>
      <pc:sldChg chg="addSp delSp modSp add mod">
        <pc:chgData name="Martine Klovholt Siggerud" userId="41977762-9bf0-408d-9151-79aeb0aaf34b" providerId="ADAL" clId="{671ACA97-A31E-0B48-9A4E-F67F95440487}" dt="2022-11-07T13:26:35.943" v="1821" actId="1076"/>
        <pc:sldMkLst>
          <pc:docMk/>
          <pc:sldMk cId="2408853158" sldId="1104"/>
        </pc:sldMkLst>
        <pc:spChg chg="mod">
          <ac:chgData name="Martine Klovholt Siggerud" userId="41977762-9bf0-408d-9151-79aeb0aaf34b" providerId="ADAL" clId="{671ACA97-A31E-0B48-9A4E-F67F95440487}" dt="2022-11-07T13:26:29.292" v="1820" actId="14100"/>
          <ac:spMkLst>
            <pc:docMk/>
            <pc:sldMk cId="2408853158" sldId="1104"/>
            <ac:spMk id="3" creationId="{01A73DF6-5B8A-0AA4-2704-D03A2C106E06}"/>
          </ac:spMkLst>
        </pc:spChg>
        <pc:spChg chg="add mod">
          <ac:chgData name="Martine Klovholt Siggerud" userId="41977762-9bf0-408d-9151-79aeb0aaf34b" providerId="ADAL" clId="{671ACA97-A31E-0B48-9A4E-F67F95440487}" dt="2022-11-07T13:20:00.758" v="1630" actId="164"/>
          <ac:spMkLst>
            <pc:docMk/>
            <pc:sldMk cId="2408853158" sldId="1104"/>
            <ac:spMk id="5" creationId="{27ED38F2-0947-0C06-755E-895649F05324}"/>
          </ac:spMkLst>
        </pc:spChg>
        <pc:spChg chg="add mod">
          <ac:chgData name="Martine Klovholt Siggerud" userId="41977762-9bf0-408d-9151-79aeb0aaf34b" providerId="ADAL" clId="{671ACA97-A31E-0B48-9A4E-F67F95440487}" dt="2022-11-07T13:20:00.758" v="1630" actId="164"/>
          <ac:spMkLst>
            <pc:docMk/>
            <pc:sldMk cId="2408853158" sldId="1104"/>
            <ac:spMk id="7" creationId="{76E48620-2816-AAE6-929C-44139D324014}"/>
          </ac:spMkLst>
        </pc:spChg>
        <pc:spChg chg="add mod">
          <ac:chgData name="Martine Klovholt Siggerud" userId="41977762-9bf0-408d-9151-79aeb0aaf34b" providerId="ADAL" clId="{671ACA97-A31E-0B48-9A4E-F67F95440487}" dt="2022-11-07T13:20:00.758" v="1630" actId="164"/>
          <ac:spMkLst>
            <pc:docMk/>
            <pc:sldMk cId="2408853158" sldId="1104"/>
            <ac:spMk id="8" creationId="{E118C934-DE69-83B9-D24B-F278C89A1460}"/>
          </ac:spMkLst>
        </pc:spChg>
        <pc:spChg chg="mod">
          <ac:chgData name="Martine Klovholt Siggerud" userId="41977762-9bf0-408d-9151-79aeb0aaf34b" providerId="ADAL" clId="{671ACA97-A31E-0B48-9A4E-F67F95440487}" dt="2022-11-07T13:20:34.198" v="1637" actId="14100"/>
          <ac:spMkLst>
            <pc:docMk/>
            <pc:sldMk cId="2408853158" sldId="1104"/>
            <ac:spMk id="11" creationId="{1E67106B-D516-B552-3391-DD3BD9EC6236}"/>
          </ac:spMkLst>
        </pc:spChg>
        <pc:spChg chg="mod">
          <ac:chgData name="Martine Klovholt Siggerud" userId="41977762-9bf0-408d-9151-79aeb0aaf34b" providerId="ADAL" clId="{671ACA97-A31E-0B48-9A4E-F67F95440487}" dt="2022-11-07T13:20:29.498" v="1636" actId="14100"/>
          <ac:spMkLst>
            <pc:docMk/>
            <pc:sldMk cId="2408853158" sldId="1104"/>
            <ac:spMk id="12" creationId="{AADC7205-C3CB-EA7E-1E9E-34F7C24C250A}"/>
          </ac:spMkLst>
        </pc:spChg>
        <pc:spChg chg="mod">
          <ac:chgData name="Martine Klovholt Siggerud" userId="41977762-9bf0-408d-9151-79aeb0aaf34b" providerId="ADAL" clId="{671ACA97-A31E-0B48-9A4E-F67F95440487}" dt="2022-11-07T13:20:13.273" v="1632" actId="571"/>
          <ac:spMkLst>
            <pc:docMk/>
            <pc:sldMk cId="2408853158" sldId="1104"/>
            <ac:spMk id="13" creationId="{7294EF30-EC34-C2AB-4FF4-98346B19CD40}"/>
          </ac:spMkLst>
        </pc:spChg>
        <pc:spChg chg="add mod">
          <ac:chgData name="Martine Klovholt Siggerud" userId="41977762-9bf0-408d-9151-79aeb0aaf34b" providerId="ADAL" clId="{671ACA97-A31E-0B48-9A4E-F67F95440487}" dt="2022-11-07T13:26:22.922" v="1818" actId="164"/>
          <ac:spMkLst>
            <pc:docMk/>
            <pc:sldMk cId="2408853158" sldId="1104"/>
            <ac:spMk id="14" creationId="{B1CFC510-7772-B67A-783B-FB7F23954231}"/>
          </ac:spMkLst>
        </pc:spChg>
        <pc:spChg chg="add del mod">
          <ac:chgData name="Martine Klovholt Siggerud" userId="41977762-9bf0-408d-9151-79aeb0aaf34b" providerId="ADAL" clId="{671ACA97-A31E-0B48-9A4E-F67F95440487}" dt="2022-11-07T13:26:22.922" v="1818" actId="164"/>
          <ac:spMkLst>
            <pc:docMk/>
            <pc:sldMk cId="2408853158" sldId="1104"/>
            <ac:spMk id="15" creationId="{A4A13E4D-2919-A36B-4F9C-F537AD7D4688}"/>
          </ac:spMkLst>
        </pc:spChg>
        <pc:spChg chg="add mod">
          <ac:chgData name="Martine Klovholt Siggerud" userId="41977762-9bf0-408d-9151-79aeb0aaf34b" providerId="ADAL" clId="{671ACA97-A31E-0B48-9A4E-F67F95440487}" dt="2022-11-07T13:26:22.922" v="1818" actId="164"/>
          <ac:spMkLst>
            <pc:docMk/>
            <pc:sldMk cId="2408853158" sldId="1104"/>
            <ac:spMk id="16" creationId="{EA8310C4-AB4F-0238-B4CF-BA0490646858}"/>
          </ac:spMkLst>
        </pc:spChg>
        <pc:spChg chg="add mod">
          <ac:chgData name="Martine Klovholt Siggerud" userId="41977762-9bf0-408d-9151-79aeb0aaf34b" providerId="ADAL" clId="{671ACA97-A31E-0B48-9A4E-F67F95440487}" dt="2022-11-07T13:26:22.922" v="1818" actId="164"/>
          <ac:spMkLst>
            <pc:docMk/>
            <pc:sldMk cId="2408853158" sldId="1104"/>
            <ac:spMk id="17" creationId="{7D4B45BC-DA40-1C93-731C-0B3FEF5924D8}"/>
          </ac:spMkLst>
        </pc:spChg>
        <pc:spChg chg="add mod">
          <ac:chgData name="Martine Klovholt Siggerud" userId="41977762-9bf0-408d-9151-79aeb0aaf34b" providerId="ADAL" clId="{671ACA97-A31E-0B48-9A4E-F67F95440487}" dt="2022-11-07T13:26:22.922" v="1818" actId="164"/>
          <ac:spMkLst>
            <pc:docMk/>
            <pc:sldMk cId="2408853158" sldId="1104"/>
            <ac:spMk id="18" creationId="{A077DC3B-8413-B650-C0A2-3C33600230B9}"/>
          </ac:spMkLst>
        </pc:spChg>
        <pc:spChg chg="add mod">
          <ac:chgData name="Martine Klovholt Siggerud" userId="41977762-9bf0-408d-9151-79aeb0aaf34b" providerId="ADAL" clId="{671ACA97-A31E-0B48-9A4E-F67F95440487}" dt="2022-11-07T13:26:22.922" v="1818" actId="164"/>
          <ac:spMkLst>
            <pc:docMk/>
            <pc:sldMk cId="2408853158" sldId="1104"/>
            <ac:spMk id="19" creationId="{EE4B2705-7FD2-B882-E17E-4EDE103C17AE}"/>
          </ac:spMkLst>
        </pc:spChg>
        <pc:spChg chg="add mod">
          <ac:chgData name="Martine Klovholt Siggerud" userId="41977762-9bf0-408d-9151-79aeb0aaf34b" providerId="ADAL" clId="{671ACA97-A31E-0B48-9A4E-F67F95440487}" dt="2022-11-07T13:26:22.922" v="1818" actId="164"/>
          <ac:spMkLst>
            <pc:docMk/>
            <pc:sldMk cId="2408853158" sldId="1104"/>
            <ac:spMk id="20" creationId="{BA19B927-8FA4-4F84-7EC5-9F7DF03AE878}"/>
          </ac:spMkLst>
        </pc:spChg>
        <pc:spChg chg="add mod">
          <ac:chgData name="Martine Klovholt Siggerud" userId="41977762-9bf0-408d-9151-79aeb0aaf34b" providerId="ADAL" clId="{671ACA97-A31E-0B48-9A4E-F67F95440487}" dt="2022-11-07T13:26:22.922" v="1818" actId="164"/>
          <ac:spMkLst>
            <pc:docMk/>
            <pc:sldMk cId="2408853158" sldId="1104"/>
            <ac:spMk id="21" creationId="{75749258-C11A-7F9C-E91C-287B90093084}"/>
          </ac:spMkLst>
        </pc:spChg>
        <pc:grpChg chg="add mod">
          <ac:chgData name="Martine Klovholt Siggerud" userId="41977762-9bf0-408d-9151-79aeb0aaf34b" providerId="ADAL" clId="{671ACA97-A31E-0B48-9A4E-F67F95440487}" dt="2022-11-07T13:26:22.922" v="1818" actId="164"/>
          <ac:grpSpMkLst>
            <pc:docMk/>
            <pc:sldMk cId="2408853158" sldId="1104"/>
            <ac:grpSpMk id="9" creationId="{6E699674-EA63-C89E-9097-C5B457560066}"/>
          </ac:grpSpMkLst>
        </pc:grpChg>
        <pc:grpChg chg="add mod">
          <ac:chgData name="Martine Klovholt Siggerud" userId="41977762-9bf0-408d-9151-79aeb0aaf34b" providerId="ADAL" clId="{671ACA97-A31E-0B48-9A4E-F67F95440487}" dt="2022-11-07T13:26:22.922" v="1818" actId="164"/>
          <ac:grpSpMkLst>
            <pc:docMk/>
            <pc:sldMk cId="2408853158" sldId="1104"/>
            <ac:grpSpMk id="10" creationId="{727E993A-8EF4-2C50-941D-B37102817061}"/>
          </ac:grpSpMkLst>
        </pc:grpChg>
        <pc:grpChg chg="add mod">
          <ac:chgData name="Martine Klovholt Siggerud" userId="41977762-9bf0-408d-9151-79aeb0aaf34b" providerId="ADAL" clId="{671ACA97-A31E-0B48-9A4E-F67F95440487}" dt="2022-11-07T13:26:22.922" v="1818" actId="164"/>
          <ac:grpSpMkLst>
            <pc:docMk/>
            <pc:sldMk cId="2408853158" sldId="1104"/>
            <ac:grpSpMk id="36" creationId="{43309AC4-D1A4-404C-3CE3-CC18E67D690A}"/>
          </ac:grpSpMkLst>
        </pc:grpChg>
        <pc:grpChg chg="add mod">
          <ac:chgData name="Martine Klovholt Siggerud" userId="41977762-9bf0-408d-9151-79aeb0aaf34b" providerId="ADAL" clId="{671ACA97-A31E-0B48-9A4E-F67F95440487}" dt="2022-11-07T13:26:35.943" v="1821" actId="1076"/>
          <ac:grpSpMkLst>
            <pc:docMk/>
            <pc:sldMk cId="2408853158" sldId="1104"/>
            <ac:grpSpMk id="39" creationId="{40111C91-61E2-C04D-72D9-11B09357CD27}"/>
          </ac:grpSpMkLst>
        </pc:grpChg>
        <pc:picChg chg="del mod">
          <ac:chgData name="Martine Klovholt Siggerud" userId="41977762-9bf0-408d-9151-79aeb0aaf34b" providerId="ADAL" clId="{671ACA97-A31E-0B48-9A4E-F67F95440487}" dt="2022-11-07T13:26:09.497" v="1817" actId="478"/>
          <ac:picMkLst>
            <pc:docMk/>
            <pc:sldMk cId="2408853158" sldId="1104"/>
            <ac:picMk id="6" creationId="{03A1100E-8051-A0A9-0439-C5B249056ED7}"/>
          </ac:picMkLst>
        </pc:picChg>
        <pc:cxnChg chg="add mod">
          <ac:chgData name="Martine Klovholt Siggerud" userId="41977762-9bf0-408d-9151-79aeb0aaf34b" providerId="ADAL" clId="{671ACA97-A31E-0B48-9A4E-F67F95440487}" dt="2022-11-07T13:26:06.992" v="1816" actId="208"/>
          <ac:cxnSpMkLst>
            <pc:docMk/>
            <pc:sldMk cId="2408853158" sldId="1104"/>
            <ac:cxnSpMk id="23" creationId="{AB22102A-EABE-FAFC-949D-29D8737B3F9E}"/>
          </ac:cxnSpMkLst>
        </pc:cxnChg>
        <pc:cxnChg chg="add mod">
          <ac:chgData name="Martine Klovholt Siggerud" userId="41977762-9bf0-408d-9151-79aeb0aaf34b" providerId="ADAL" clId="{671ACA97-A31E-0B48-9A4E-F67F95440487}" dt="2022-11-07T13:26:06.992" v="1816" actId="208"/>
          <ac:cxnSpMkLst>
            <pc:docMk/>
            <pc:sldMk cId="2408853158" sldId="1104"/>
            <ac:cxnSpMk id="25" creationId="{C7C4CDBF-DD08-29F4-2962-70A9E2882F78}"/>
          </ac:cxnSpMkLst>
        </pc:cxnChg>
        <pc:cxnChg chg="add mod">
          <ac:chgData name="Martine Klovholt Siggerud" userId="41977762-9bf0-408d-9151-79aeb0aaf34b" providerId="ADAL" clId="{671ACA97-A31E-0B48-9A4E-F67F95440487}" dt="2022-11-07T13:26:06.992" v="1816" actId="208"/>
          <ac:cxnSpMkLst>
            <pc:docMk/>
            <pc:sldMk cId="2408853158" sldId="1104"/>
            <ac:cxnSpMk id="27" creationId="{10F1F1FA-E75C-4405-7B8E-25A2CB88682B}"/>
          </ac:cxnSpMkLst>
        </pc:cxnChg>
        <pc:cxnChg chg="add mod">
          <ac:chgData name="Martine Klovholt Siggerud" userId="41977762-9bf0-408d-9151-79aeb0aaf34b" providerId="ADAL" clId="{671ACA97-A31E-0B48-9A4E-F67F95440487}" dt="2022-11-07T13:26:06.992" v="1816" actId="208"/>
          <ac:cxnSpMkLst>
            <pc:docMk/>
            <pc:sldMk cId="2408853158" sldId="1104"/>
            <ac:cxnSpMk id="29" creationId="{330105C4-9615-85AA-D557-EBA4424A39D6}"/>
          </ac:cxnSpMkLst>
        </pc:cxnChg>
        <pc:cxnChg chg="add mod">
          <ac:chgData name="Martine Klovholt Siggerud" userId="41977762-9bf0-408d-9151-79aeb0aaf34b" providerId="ADAL" clId="{671ACA97-A31E-0B48-9A4E-F67F95440487}" dt="2022-11-07T13:26:06.992" v="1816" actId="208"/>
          <ac:cxnSpMkLst>
            <pc:docMk/>
            <pc:sldMk cId="2408853158" sldId="1104"/>
            <ac:cxnSpMk id="30" creationId="{6DF49C80-82FD-396C-13E6-4BEA104A01A5}"/>
          </ac:cxnSpMkLst>
        </pc:cxnChg>
        <pc:cxnChg chg="add mod">
          <ac:chgData name="Martine Klovholt Siggerud" userId="41977762-9bf0-408d-9151-79aeb0aaf34b" providerId="ADAL" clId="{671ACA97-A31E-0B48-9A4E-F67F95440487}" dt="2022-11-07T13:26:06.992" v="1816" actId="208"/>
          <ac:cxnSpMkLst>
            <pc:docMk/>
            <pc:sldMk cId="2408853158" sldId="1104"/>
            <ac:cxnSpMk id="31" creationId="{DC3B890B-A2AC-1BB5-B880-58F5FB6F6B62}"/>
          </ac:cxnSpMkLst>
        </pc:cxnChg>
        <pc:cxnChg chg="add mod">
          <ac:chgData name="Martine Klovholt Siggerud" userId="41977762-9bf0-408d-9151-79aeb0aaf34b" providerId="ADAL" clId="{671ACA97-A31E-0B48-9A4E-F67F95440487}" dt="2022-11-07T13:26:06.992" v="1816" actId="208"/>
          <ac:cxnSpMkLst>
            <pc:docMk/>
            <pc:sldMk cId="2408853158" sldId="1104"/>
            <ac:cxnSpMk id="32" creationId="{18C149DF-0439-DC52-3053-5A79C68B170F}"/>
          </ac:cxnSpMkLst>
        </pc:cxnChg>
        <pc:cxnChg chg="add del mod">
          <ac:chgData name="Martine Klovholt Siggerud" userId="41977762-9bf0-408d-9151-79aeb0aaf34b" providerId="ADAL" clId="{671ACA97-A31E-0B48-9A4E-F67F95440487}" dt="2022-11-07T13:24:14.996" v="1794" actId="478"/>
          <ac:cxnSpMkLst>
            <pc:docMk/>
            <pc:sldMk cId="2408853158" sldId="1104"/>
            <ac:cxnSpMk id="33" creationId="{F4D9A382-2282-3FBC-4C43-2DF6A0B85AED}"/>
          </ac:cxnSpMkLst>
        </pc:cxnChg>
        <pc:cxnChg chg="add mod">
          <ac:chgData name="Martine Klovholt Siggerud" userId="41977762-9bf0-408d-9151-79aeb0aaf34b" providerId="ADAL" clId="{671ACA97-A31E-0B48-9A4E-F67F95440487}" dt="2022-11-07T13:26:06.992" v="1816" actId="208"/>
          <ac:cxnSpMkLst>
            <pc:docMk/>
            <pc:sldMk cId="2408853158" sldId="1104"/>
            <ac:cxnSpMk id="34" creationId="{F46802E5-AD3F-CD3F-A247-57F327B189FB}"/>
          </ac:cxnSpMkLst>
        </pc:cxnChg>
        <pc:cxnChg chg="add mod">
          <ac:chgData name="Martine Klovholt Siggerud" userId="41977762-9bf0-408d-9151-79aeb0aaf34b" providerId="ADAL" clId="{671ACA97-A31E-0B48-9A4E-F67F95440487}" dt="2022-11-07T13:26:06.992" v="1816" actId="208"/>
          <ac:cxnSpMkLst>
            <pc:docMk/>
            <pc:sldMk cId="2408853158" sldId="1104"/>
            <ac:cxnSpMk id="35" creationId="{E2F240E4-0146-A44F-A8A7-F5405F72F98E}"/>
          </ac:cxnSpMkLst>
        </pc:cxnChg>
        <pc:cxnChg chg="add mod">
          <ac:chgData name="Martine Klovholt Siggerud" userId="41977762-9bf0-408d-9151-79aeb0aaf34b" providerId="ADAL" clId="{671ACA97-A31E-0B48-9A4E-F67F95440487}" dt="2022-11-07T13:26:22.922" v="1818" actId="164"/>
          <ac:cxnSpMkLst>
            <pc:docMk/>
            <pc:sldMk cId="2408853158" sldId="1104"/>
            <ac:cxnSpMk id="38" creationId="{8F945E62-D080-F7B9-27A2-FDAA3961C96C}"/>
          </ac:cxnSpMkLst>
        </pc:cxnChg>
      </pc:sldChg>
      <pc:sldChg chg="addSp delSp modSp add mod ord modCm modNotesTx">
        <pc:chgData name="Martine Klovholt Siggerud" userId="41977762-9bf0-408d-9151-79aeb0aaf34b" providerId="ADAL" clId="{671ACA97-A31E-0B48-9A4E-F67F95440487}" dt="2022-11-11T11:13:02.305" v="3194" actId="113"/>
        <pc:sldMkLst>
          <pc:docMk/>
          <pc:sldMk cId="3175445097" sldId="1105"/>
        </pc:sldMkLst>
        <pc:spChg chg="mod">
          <ac:chgData name="Martine Klovholt Siggerud" userId="41977762-9bf0-408d-9151-79aeb0aaf34b" providerId="ADAL" clId="{671ACA97-A31E-0B48-9A4E-F67F95440487}" dt="2022-11-07T13:27:15.896" v="1827" actId="20577"/>
          <ac:spMkLst>
            <pc:docMk/>
            <pc:sldMk cId="3175445097" sldId="1105"/>
            <ac:spMk id="2" creationId="{70984E83-6C51-C023-BADD-A2A47727B8A0}"/>
          </ac:spMkLst>
        </pc:spChg>
        <pc:spChg chg="mod">
          <ac:chgData name="Martine Klovholt Siggerud" userId="41977762-9bf0-408d-9151-79aeb0aaf34b" providerId="ADAL" clId="{671ACA97-A31E-0B48-9A4E-F67F95440487}" dt="2022-11-07T13:26:46.293" v="1824" actId="20577"/>
          <ac:spMkLst>
            <pc:docMk/>
            <pc:sldMk cId="3175445097" sldId="1105"/>
            <ac:spMk id="3" creationId="{01A73DF6-5B8A-0AA4-2704-D03A2C106E06}"/>
          </ac:spMkLst>
        </pc:spChg>
        <pc:spChg chg="add mod topLvl">
          <ac:chgData name="Martine Klovholt Siggerud" userId="41977762-9bf0-408d-9151-79aeb0aaf34b" providerId="ADAL" clId="{671ACA97-A31E-0B48-9A4E-F67F95440487}" dt="2022-11-11T11:13:02.305" v="3194" actId="113"/>
          <ac:spMkLst>
            <pc:docMk/>
            <pc:sldMk cId="3175445097" sldId="1105"/>
            <ac:spMk id="6" creationId="{B35D9C0B-A544-C784-FD74-05B4A4D71F01}"/>
          </ac:spMkLst>
        </pc:spChg>
        <pc:spChg chg="add mod topLvl">
          <ac:chgData name="Martine Klovholt Siggerud" userId="41977762-9bf0-408d-9151-79aeb0aaf34b" providerId="ADAL" clId="{671ACA97-A31E-0B48-9A4E-F67F95440487}" dt="2022-11-11T11:12:29.005" v="3185" actId="404"/>
          <ac:spMkLst>
            <pc:docMk/>
            <pc:sldMk cId="3175445097" sldId="1105"/>
            <ac:spMk id="22" creationId="{54254EB4-6714-96D6-D1D6-928E8D6C2E8A}"/>
          </ac:spMkLst>
        </pc:spChg>
        <pc:spChg chg="add mod topLvl">
          <ac:chgData name="Martine Klovholt Siggerud" userId="41977762-9bf0-408d-9151-79aeb0aaf34b" providerId="ADAL" clId="{671ACA97-A31E-0B48-9A4E-F67F95440487}" dt="2022-11-11T11:12:42.055" v="3188" actId="108"/>
          <ac:spMkLst>
            <pc:docMk/>
            <pc:sldMk cId="3175445097" sldId="1105"/>
            <ac:spMk id="24" creationId="{C511FDD5-B78F-60DA-E212-2C5133A257E0}"/>
          </ac:spMkLst>
        </pc:spChg>
        <pc:spChg chg="add mod">
          <ac:chgData name="Martine Klovholt Siggerud" userId="41977762-9bf0-408d-9151-79aeb0aaf34b" providerId="ADAL" clId="{671ACA97-A31E-0B48-9A4E-F67F95440487}" dt="2022-11-11T11:12:22.756" v="3184" actId="404"/>
          <ac:spMkLst>
            <pc:docMk/>
            <pc:sldMk cId="3175445097" sldId="1105"/>
            <ac:spMk id="61" creationId="{5044D443-86AA-0E11-4613-C44D18E764A8}"/>
          </ac:spMkLst>
        </pc:spChg>
        <pc:spChg chg="add mod">
          <ac:chgData name="Martine Klovholt Siggerud" userId="41977762-9bf0-408d-9151-79aeb0aaf34b" providerId="ADAL" clId="{671ACA97-A31E-0B48-9A4E-F67F95440487}" dt="2022-11-11T11:12:34.355" v="3186" actId="108"/>
          <ac:spMkLst>
            <pc:docMk/>
            <pc:sldMk cId="3175445097" sldId="1105"/>
            <ac:spMk id="63" creationId="{09E9B68E-D8D8-A568-A6D9-AAE932788DC5}"/>
          </ac:spMkLst>
        </pc:spChg>
        <pc:spChg chg="add mod">
          <ac:chgData name="Martine Klovholt Siggerud" userId="41977762-9bf0-408d-9151-79aeb0aaf34b" providerId="ADAL" clId="{671ACA97-A31E-0B48-9A4E-F67F95440487}" dt="2022-11-11T11:12:38.956" v="3187" actId="108"/>
          <ac:spMkLst>
            <pc:docMk/>
            <pc:sldMk cId="3175445097" sldId="1105"/>
            <ac:spMk id="65" creationId="{582796E6-53AB-BF2F-8914-D2A9D47522A2}"/>
          </ac:spMkLst>
        </pc:spChg>
        <pc:spChg chg="add del mod">
          <ac:chgData name="Martine Klovholt Siggerud" userId="41977762-9bf0-408d-9151-79aeb0aaf34b" providerId="ADAL" clId="{671ACA97-A31E-0B48-9A4E-F67F95440487}" dt="2022-11-08T11:47:47.649" v="2849" actId="478"/>
          <ac:spMkLst>
            <pc:docMk/>
            <pc:sldMk cId="3175445097" sldId="1105"/>
            <ac:spMk id="66" creationId="{A7D01DDD-FACE-EA6A-6F54-12FD53C6E969}"/>
          </ac:spMkLst>
        </pc:spChg>
        <pc:spChg chg="add mod">
          <ac:chgData name="Martine Klovholt Siggerud" userId="41977762-9bf0-408d-9151-79aeb0aaf34b" providerId="ADAL" clId="{671ACA97-A31E-0B48-9A4E-F67F95440487}" dt="2022-11-11T11:12:46.256" v="3189" actId="108"/>
          <ac:spMkLst>
            <pc:docMk/>
            <pc:sldMk cId="3175445097" sldId="1105"/>
            <ac:spMk id="68" creationId="{FD4BE33D-BAA2-B590-20A5-1725DDFDA258}"/>
          </ac:spMkLst>
        </pc:spChg>
        <pc:spChg chg="add mod">
          <ac:chgData name="Martine Klovholt Siggerud" userId="41977762-9bf0-408d-9151-79aeb0aaf34b" providerId="ADAL" clId="{671ACA97-A31E-0B48-9A4E-F67F95440487}" dt="2022-11-11T11:12:49.705" v="3190" actId="108"/>
          <ac:spMkLst>
            <pc:docMk/>
            <pc:sldMk cId="3175445097" sldId="1105"/>
            <ac:spMk id="70" creationId="{5A7079C2-BE34-F025-62B6-DDE50394BAFB}"/>
          </ac:spMkLst>
        </pc:spChg>
        <pc:spChg chg="add mod">
          <ac:chgData name="Martine Klovholt Siggerud" userId="41977762-9bf0-408d-9151-79aeb0aaf34b" providerId="ADAL" clId="{671ACA97-A31E-0B48-9A4E-F67F95440487}" dt="2022-11-11T11:12:52.555" v="3191" actId="108"/>
          <ac:spMkLst>
            <pc:docMk/>
            <pc:sldMk cId="3175445097" sldId="1105"/>
            <ac:spMk id="72" creationId="{93675DDE-D226-75DD-2F9A-C74AED147340}"/>
          </ac:spMkLst>
        </pc:spChg>
        <pc:spChg chg="add del mod">
          <ac:chgData name="Martine Klovholt Siggerud" userId="41977762-9bf0-408d-9151-79aeb0aaf34b" providerId="ADAL" clId="{671ACA97-A31E-0B48-9A4E-F67F95440487}" dt="2022-11-08T11:49:37.598" v="2901" actId="478"/>
          <ac:spMkLst>
            <pc:docMk/>
            <pc:sldMk cId="3175445097" sldId="1105"/>
            <ac:spMk id="73" creationId="{0B575645-421A-354F-7D80-F0564BE92EF3}"/>
          </ac:spMkLst>
        </pc:spChg>
        <pc:grpChg chg="del">
          <ac:chgData name="Martine Klovholt Siggerud" userId="41977762-9bf0-408d-9151-79aeb0aaf34b" providerId="ADAL" clId="{671ACA97-A31E-0B48-9A4E-F67F95440487}" dt="2022-11-07T13:26:43.543" v="1823" actId="478"/>
          <ac:grpSpMkLst>
            <pc:docMk/>
            <pc:sldMk cId="3175445097" sldId="1105"/>
            <ac:grpSpMk id="39" creationId="{40111C91-61E2-C04D-72D9-11B09357CD27}"/>
          </ac:grpSpMkLst>
        </pc:grpChg>
        <pc:grpChg chg="add mod">
          <ac:chgData name="Martine Klovholt Siggerud" userId="41977762-9bf0-408d-9151-79aeb0aaf34b" providerId="ADAL" clId="{671ACA97-A31E-0B48-9A4E-F67F95440487}" dt="2022-11-07T13:27:39.059" v="1832" actId="164"/>
          <ac:grpSpMkLst>
            <pc:docMk/>
            <pc:sldMk cId="3175445097" sldId="1105"/>
            <ac:grpSpMk id="44" creationId="{D7339176-7480-4412-5DDB-D0AA259AE76E}"/>
          </ac:grpSpMkLst>
        </pc:grpChg>
        <pc:grpChg chg="add mod">
          <ac:chgData name="Martine Klovholt Siggerud" userId="41977762-9bf0-408d-9151-79aeb0aaf34b" providerId="ADAL" clId="{671ACA97-A31E-0B48-9A4E-F67F95440487}" dt="2022-11-07T14:17:02.709" v="1870" actId="164"/>
          <ac:grpSpMkLst>
            <pc:docMk/>
            <pc:sldMk cId="3175445097" sldId="1105"/>
            <ac:grpSpMk id="51" creationId="{2D1FD9D0-A3BE-FB99-1272-D4068C3C4A2F}"/>
          </ac:grpSpMkLst>
        </pc:grpChg>
        <pc:grpChg chg="add del mod">
          <ac:chgData name="Martine Klovholt Siggerud" userId="41977762-9bf0-408d-9151-79aeb0aaf34b" providerId="ADAL" clId="{671ACA97-A31E-0B48-9A4E-F67F95440487}" dt="2022-11-08T07:13:09.141" v="1893" actId="165"/>
          <ac:grpSpMkLst>
            <pc:docMk/>
            <pc:sldMk cId="3175445097" sldId="1105"/>
            <ac:grpSpMk id="52" creationId="{8FE5177A-D3FB-416E-EFDB-5E25718D70AF}"/>
          </ac:grpSpMkLst>
        </pc:grpChg>
        <pc:grpChg chg="add mod">
          <ac:chgData name="Martine Klovholt Siggerud" userId="41977762-9bf0-408d-9151-79aeb0aaf34b" providerId="ADAL" clId="{671ACA97-A31E-0B48-9A4E-F67F95440487}" dt="2022-11-08T11:49:49.913" v="2903" actId="1076"/>
          <ac:grpSpMkLst>
            <pc:docMk/>
            <pc:sldMk cId="3175445097" sldId="1105"/>
            <ac:grpSpMk id="74" creationId="{0715F52E-2954-9459-CA10-5817F85B2E38}"/>
          </ac:grpSpMkLst>
        </pc:grpChg>
        <pc:cxnChg chg="add del mod topLvl">
          <ac:chgData name="Martine Klovholt Siggerud" userId="41977762-9bf0-408d-9151-79aeb0aaf34b" providerId="ADAL" clId="{671ACA97-A31E-0B48-9A4E-F67F95440487}" dt="2022-11-08T07:57:16.011" v="1906" actId="478"/>
          <ac:cxnSpMkLst>
            <pc:docMk/>
            <pc:sldMk cId="3175445097" sldId="1105"/>
            <ac:cxnSpMk id="26" creationId="{DEA88634-82F4-BB37-3267-FDC373BC5FBE}"/>
          </ac:cxnSpMkLst>
        </pc:cxnChg>
        <pc:cxnChg chg="add mod topLvl">
          <ac:chgData name="Martine Klovholt Siggerud" userId="41977762-9bf0-408d-9151-79aeb0aaf34b" providerId="ADAL" clId="{671ACA97-A31E-0B48-9A4E-F67F95440487}" dt="2022-11-08T11:49:46.833" v="2902" actId="164"/>
          <ac:cxnSpMkLst>
            <pc:docMk/>
            <pc:sldMk cId="3175445097" sldId="1105"/>
            <ac:cxnSpMk id="28" creationId="{2A697775-74A6-650B-EB5F-42DE88D6D62A}"/>
          </ac:cxnSpMkLst>
        </pc:cxnChg>
        <pc:cxnChg chg="add mod topLvl">
          <ac:chgData name="Martine Klovholt Siggerud" userId="41977762-9bf0-408d-9151-79aeb0aaf34b" providerId="ADAL" clId="{671ACA97-A31E-0B48-9A4E-F67F95440487}" dt="2022-11-08T11:49:46.833" v="2902" actId="164"/>
          <ac:cxnSpMkLst>
            <pc:docMk/>
            <pc:sldMk cId="3175445097" sldId="1105"/>
            <ac:cxnSpMk id="33" creationId="{E957B6CC-A8E3-3F42-D8E7-83E0D7EB07FA}"/>
          </ac:cxnSpMkLst>
        </pc:cxnChg>
        <pc:cxnChg chg="add mod topLvl">
          <ac:chgData name="Martine Klovholt Siggerud" userId="41977762-9bf0-408d-9151-79aeb0aaf34b" providerId="ADAL" clId="{671ACA97-A31E-0B48-9A4E-F67F95440487}" dt="2022-11-08T11:49:46.833" v="2902" actId="164"/>
          <ac:cxnSpMkLst>
            <pc:docMk/>
            <pc:sldMk cId="3175445097" sldId="1105"/>
            <ac:cxnSpMk id="37" creationId="{81DEAAC1-2DC6-1402-F8BC-6878D6BFE4C4}"/>
          </ac:cxnSpMkLst>
        </pc:cxnChg>
        <pc:cxnChg chg="add mod topLvl">
          <ac:chgData name="Martine Klovholt Siggerud" userId="41977762-9bf0-408d-9151-79aeb0aaf34b" providerId="ADAL" clId="{671ACA97-A31E-0B48-9A4E-F67F95440487}" dt="2022-11-08T11:49:46.833" v="2902" actId="164"/>
          <ac:cxnSpMkLst>
            <pc:docMk/>
            <pc:sldMk cId="3175445097" sldId="1105"/>
            <ac:cxnSpMk id="40" creationId="{E9708C57-4640-5A2A-8AAD-EAC1215B0587}"/>
          </ac:cxnSpMkLst>
        </pc:cxnChg>
        <pc:cxnChg chg="add del mod topLvl">
          <ac:chgData name="Martine Klovholt Siggerud" userId="41977762-9bf0-408d-9151-79aeb0aaf34b" providerId="ADAL" clId="{671ACA97-A31E-0B48-9A4E-F67F95440487}" dt="2022-11-08T07:56:54.364" v="1899" actId="478"/>
          <ac:cxnSpMkLst>
            <pc:docMk/>
            <pc:sldMk cId="3175445097" sldId="1105"/>
            <ac:cxnSpMk id="41" creationId="{4A243867-E4CC-B470-D57A-C8C778B4842F}"/>
          </ac:cxnSpMkLst>
        </pc:cxnChg>
        <pc:cxnChg chg="add del mod topLvl">
          <ac:chgData name="Martine Klovholt Siggerud" userId="41977762-9bf0-408d-9151-79aeb0aaf34b" providerId="ADAL" clId="{671ACA97-A31E-0B48-9A4E-F67F95440487}" dt="2022-11-08T07:56:54.364" v="1899" actId="478"/>
          <ac:cxnSpMkLst>
            <pc:docMk/>
            <pc:sldMk cId="3175445097" sldId="1105"/>
            <ac:cxnSpMk id="42" creationId="{C4818DAB-B647-59A6-F368-739E594C1720}"/>
          </ac:cxnSpMkLst>
        </pc:cxnChg>
        <pc:cxnChg chg="add del mod topLvl">
          <ac:chgData name="Martine Klovholt Siggerud" userId="41977762-9bf0-408d-9151-79aeb0aaf34b" providerId="ADAL" clId="{671ACA97-A31E-0B48-9A4E-F67F95440487}" dt="2022-11-08T07:57:16.011" v="1906" actId="478"/>
          <ac:cxnSpMkLst>
            <pc:docMk/>
            <pc:sldMk cId="3175445097" sldId="1105"/>
            <ac:cxnSpMk id="43" creationId="{C8726E65-2BBE-0587-AD75-A0F45EFDDEE2}"/>
          </ac:cxnSpMkLst>
        </pc:cxnChg>
        <pc:cxnChg chg="add mod">
          <ac:chgData name="Martine Klovholt Siggerud" userId="41977762-9bf0-408d-9151-79aeb0aaf34b" providerId="ADAL" clId="{671ACA97-A31E-0B48-9A4E-F67F95440487}" dt="2022-11-08T11:49:46.833" v="2902" actId="164"/>
          <ac:cxnSpMkLst>
            <pc:docMk/>
            <pc:sldMk cId="3175445097" sldId="1105"/>
            <ac:cxnSpMk id="56" creationId="{89D0C8B7-C94B-660A-86D6-DEC47A24D149}"/>
          </ac:cxnSpMkLst>
        </pc:cxnChg>
        <pc:cxnChg chg="add mod">
          <ac:chgData name="Martine Klovholt Siggerud" userId="41977762-9bf0-408d-9151-79aeb0aaf34b" providerId="ADAL" clId="{671ACA97-A31E-0B48-9A4E-F67F95440487}" dt="2022-11-08T11:49:46.833" v="2902" actId="164"/>
          <ac:cxnSpMkLst>
            <pc:docMk/>
            <pc:sldMk cId="3175445097" sldId="1105"/>
            <ac:cxnSpMk id="57" creationId="{AC950FD5-7434-6688-F03F-FA81C1B5134C}"/>
          </ac:cxnSpMkLst>
        </pc:cxnChg>
        <pc:cxnChg chg="add mod">
          <ac:chgData name="Martine Klovholt Siggerud" userId="41977762-9bf0-408d-9151-79aeb0aaf34b" providerId="ADAL" clId="{671ACA97-A31E-0B48-9A4E-F67F95440487}" dt="2022-11-08T11:49:46.833" v="2902" actId="164"/>
          <ac:cxnSpMkLst>
            <pc:docMk/>
            <pc:sldMk cId="3175445097" sldId="1105"/>
            <ac:cxnSpMk id="58" creationId="{687FDC9B-98BC-7F4C-B41C-CF625CFC359D}"/>
          </ac:cxnSpMkLst>
        </pc:cxnChg>
        <pc:cxnChg chg="add mod">
          <ac:chgData name="Martine Klovholt Siggerud" userId="41977762-9bf0-408d-9151-79aeb0aaf34b" providerId="ADAL" clId="{671ACA97-A31E-0B48-9A4E-F67F95440487}" dt="2022-11-08T11:49:46.833" v="2902" actId="164"/>
          <ac:cxnSpMkLst>
            <pc:docMk/>
            <pc:sldMk cId="3175445097" sldId="1105"/>
            <ac:cxnSpMk id="59" creationId="{936134DF-143A-369F-6CA3-2A478B284FA4}"/>
          </ac:cxnSpMkLst>
        </pc:cxnChg>
      </pc:sldChg>
      <pc:sldChg chg="modSp add mod ord addCm">
        <pc:chgData name="Martine Klovholt Siggerud" userId="41977762-9bf0-408d-9151-79aeb0aaf34b" providerId="ADAL" clId="{671ACA97-A31E-0B48-9A4E-F67F95440487}" dt="2022-11-08T08:15:06.487" v="2245"/>
        <pc:sldMkLst>
          <pc:docMk/>
          <pc:sldMk cId="981047351" sldId="1106"/>
        </pc:sldMkLst>
        <pc:spChg chg="mod">
          <ac:chgData name="Martine Klovholt Siggerud" userId="41977762-9bf0-408d-9151-79aeb0aaf34b" providerId="ADAL" clId="{671ACA97-A31E-0B48-9A4E-F67F95440487}" dt="2022-11-08T08:04:45.680" v="1954" actId="20577"/>
          <ac:spMkLst>
            <pc:docMk/>
            <pc:sldMk cId="981047351" sldId="1106"/>
            <ac:spMk id="2" creationId="{2B5466AC-FF32-7641-9F57-5B70E147CEF3}"/>
          </ac:spMkLst>
        </pc:spChg>
        <pc:spChg chg="mod">
          <ac:chgData name="Martine Klovholt Siggerud" userId="41977762-9bf0-408d-9151-79aeb0aaf34b" providerId="ADAL" clId="{671ACA97-A31E-0B48-9A4E-F67F95440487}" dt="2022-11-08T08:06:03.357" v="2177" actId="20577"/>
          <ac:spMkLst>
            <pc:docMk/>
            <pc:sldMk cId="981047351" sldId="1106"/>
            <ac:spMk id="5" creationId="{63AD2B4A-A6AC-634F-9385-3EED64895282}"/>
          </ac:spMkLst>
        </pc:spChg>
      </pc:sldChg>
      <pc:sldChg chg="addSp delSp modSp new mod">
        <pc:chgData name="Martine Klovholt Siggerud" userId="41977762-9bf0-408d-9151-79aeb0aaf34b" providerId="ADAL" clId="{671ACA97-A31E-0B48-9A4E-F67F95440487}" dt="2022-11-08T08:07:38.736" v="2244"/>
        <pc:sldMkLst>
          <pc:docMk/>
          <pc:sldMk cId="3673010934" sldId="1107"/>
        </pc:sldMkLst>
        <pc:spChg chg="mod">
          <ac:chgData name="Martine Klovholt Siggerud" userId="41977762-9bf0-408d-9151-79aeb0aaf34b" providerId="ADAL" clId="{671ACA97-A31E-0B48-9A4E-F67F95440487}" dt="2022-11-08T08:06:21.707" v="2194" actId="5793"/>
          <ac:spMkLst>
            <pc:docMk/>
            <pc:sldMk cId="3673010934" sldId="1107"/>
            <ac:spMk id="2" creationId="{4F7E191F-42B4-5536-36CC-57E720CEC82F}"/>
          </ac:spMkLst>
        </pc:spChg>
        <pc:spChg chg="mod">
          <ac:chgData name="Martine Klovholt Siggerud" userId="41977762-9bf0-408d-9151-79aeb0aaf34b" providerId="ADAL" clId="{671ACA97-A31E-0B48-9A4E-F67F95440487}" dt="2022-11-08T08:06:51.916" v="2242" actId="12"/>
          <ac:spMkLst>
            <pc:docMk/>
            <pc:sldMk cId="3673010934" sldId="1107"/>
            <ac:spMk id="3" creationId="{AEAFF92B-6A08-C48C-D241-CE4FB67AFAD8}"/>
          </ac:spMkLst>
        </pc:spChg>
        <pc:spChg chg="del">
          <ac:chgData name="Martine Klovholt Siggerud" userId="41977762-9bf0-408d-9151-79aeb0aaf34b" providerId="ADAL" clId="{671ACA97-A31E-0B48-9A4E-F67F95440487}" dt="2022-11-08T08:07:37.775" v="2243" actId="478"/>
          <ac:spMkLst>
            <pc:docMk/>
            <pc:sldMk cId="3673010934" sldId="1107"/>
            <ac:spMk id="5" creationId="{48DCD9A6-E40E-D403-3144-D64E60CBB863}"/>
          </ac:spMkLst>
        </pc:spChg>
        <pc:picChg chg="add mod">
          <ac:chgData name="Martine Klovholt Siggerud" userId="41977762-9bf0-408d-9151-79aeb0aaf34b" providerId="ADAL" clId="{671ACA97-A31E-0B48-9A4E-F67F95440487}" dt="2022-11-08T08:07:38.736" v="2244"/>
          <ac:picMkLst>
            <pc:docMk/>
            <pc:sldMk cId="3673010934" sldId="1107"/>
            <ac:picMk id="7" creationId="{8ED3E448-5CA1-6322-95B7-9D9D766E1A3A}"/>
          </ac:picMkLst>
        </pc:picChg>
      </pc:sldChg>
      <pc:sldChg chg="addSp delSp modSp add mod modShow">
        <pc:chgData name="Martine Klovholt Siggerud" userId="41977762-9bf0-408d-9151-79aeb0aaf34b" providerId="ADAL" clId="{671ACA97-A31E-0B48-9A4E-F67F95440487}" dt="2022-11-10T07:44:48.137" v="3171" actId="120"/>
        <pc:sldMkLst>
          <pc:docMk/>
          <pc:sldMk cId="2069797271" sldId="1108"/>
        </pc:sldMkLst>
        <pc:spChg chg="mod">
          <ac:chgData name="Martine Klovholt Siggerud" userId="41977762-9bf0-408d-9151-79aeb0aaf34b" providerId="ADAL" clId="{671ACA97-A31E-0B48-9A4E-F67F95440487}" dt="2022-11-08T09:31:47.834" v="2459" actId="14100"/>
          <ac:spMkLst>
            <pc:docMk/>
            <pc:sldMk cId="2069797271" sldId="1108"/>
            <ac:spMk id="7" creationId="{02265E5E-A3A8-4A38-2A23-BF5128D117CD}"/>
          </ac:spMkLst>
        </pc:spChg>
        <pc:spChg chg="del">
          <ac:chgData name="Martine Klovholt Siggerud" userId="41977762-9bf0-408d-9151-79aeb0aaf34b" providerId="ADAL" clId="{671ACA97-A31E-0B48-9A4E-F67F95440487}" dt="2022-11-08T09:29:41.133" v="2426" actId="478"/>
          <ac:spMkLst>
            <pc:docMk/>
            <pc:sldMk cId="2069797271" sldId="1108"/>
            <ac:spMk id="9" creationId="{B48B5F4B-4104-0472-26A2-FBE3BCCE837C}"/>
          </ac:spMkLst>
        </pc:spChg>
        <pc:spChg chg="del">
          <ac:chgData name="Martine Klovholt Siggerud" userId="41977762-9bf0-408d-9151-79aeb0aaf34b" providerId="ADAL" clId="{671ACA97-A31E-0B48-9A4E-F67F95440487}" dt="2022-11-08T09:29:41.133" v="2426" actId="478"/>
          <ac:spMkLst>
            <pc:docMk/>
            <pc:sldMk cId="2069797271" sldId="1108"/>
            <ac:spMk id="10" creationId="{2AC47ACB-329C-8D06-90F9-40B3941EB8E8}"/>
          </ac:spMkLst>
        </pc:spChg>
        <pc:spChg chg="del">
          <ac:chgData name="Martine Klovholt Siggerud" userId="41977762-9bf0-408d-9151-79aeb0aaf34b" providerId="ADAL" clId="{671ACA97-A31E-0B48-9A4E-F67F95440487}" dt="2022-11-08T09:29:41.133" v="2426" actId="478"/>
          <ac:spMkLst>
            <pc:docMk/>
            <pc:sldMk cId="2069797271" sldId="1108"/>
            <ac:spMk id="11" creationId="{A089B607-B54E-270A-9308-469992D294B7}"/>
          </ac:spMkLst>
        </pc:spChg>
        <pc:spChg chg="del">
          <ac:chgData name="Martine Klovholt Siggerud" userId="41977762-9bf0-408d-9151-79aeb0aaf34b" providerId="ADAL" clId="{671ACA97-A31E-0B48-9A4E-F67F95440487}" dt="2022-11-08T09:29:41.133" v="2426" actId="478"/>
          <ac:spMkLst>
            <pc:docMk/>
            <pc:sldMk cId="2069797271" sldId="1108"/>
            <ac:spMk id="12" creationId="{6366176B-112D-A76E-E0EE-BE438A020775}"/>
          </ac:spMkLst>
        </pc:spChg>
        <pc:spChg chg="del">
          <ac:chgData name="Martine Klovholt Siggerud" userId="41977762-9bf0-408d-9151-79aeb0aaf34b" providerId="ADAL" clId="{671ACA97-A31E-0B48-9A4E-F67F95440487}" dt="2022-11-08T09:29:41.133" v="2426" actId="478"/>
          <ac:spMkLst>
            <pc:docMk/>
            <pc:sldMk cId="2069797271" sldId="1108"/>
            <ac:spMk id="13" creationId="{67F1E28B-0C4A-0917-1061-7220CEEA6D47}"/>
          </ac:spMkLst>
        </pc:spChg>
        <pc:spChg chg="del">
          <ac:chgData name="Martine Klovholt Siggerud" userId="41977762-9bf0-408d-9151-79aeb0aaf34b" providerId="ADAL" clId="{671ACA97-A31E-0B48-9A4E-F67F95440487}" dt="2022-11-08T09:29:41.133" v="2426" actId="478"/>
          <ac:spMkLst>
            <pc:docMk/>
            <pc:sldMk cId="2069797271" sldId="1108"/>
            <ac:spMk id="16" creationId="{3E5D99AD-A9F3-38C8-04E7-E16A68AABCB3}"/>
          </ac:spMkLst>
        </pc:spChg>
        <pc:graphicFrameChg chg="add mod modGraphic">
          <ac:chgData name="Martine Klovholt Siggerud" userId="41977762-9bf0-408d-9151-79aeb0aaf34b" providerId="ADAL" clId="{671ACA97-A31E-0B48-9A4E-F67F95440487}" dt="2022-11-10T07:44:48.137" v="3171" actId="120"/>
          <ac:graphicFrameMkLst>
            <pc:docMk/>
            <pc:sldMk cId="2069797271" sldId="1108"/>
            <ac:graphicFrameMk id="2" creationId="{D86F42FC-8929-4098-52E1-48D72507D51F}"/>
          </ac:graphicFrameMkLst>
        </pc:graphicFrameChg>
      </pc:sldChg>
      <pc:sldChg chg="addSp delSp modSp add mod modShow">
        <pc:chgData name="Martine Klovholt Siggerud" userId="41977762-9bf0-408d-9151-79aeb0aaf34b" providerId="ADAL" clId="{671ACA97-A31E-0B48-9A4E-F67F95440487}" dt="2022-11-10T07:46:36.387" v="3177" actId="2062"/>
        <pc:sldMkLst>
          <pc:docMk/>
          <pc:sldMk cId="3249132951" sldId="1109"/>
        </pc:sldMkLst>
        <pc:spChg chg="mod">
          <ac:chgData name="Martine Klovholt Siggerud" userId="41977762-9bf0-408d-9151-79aeb0aaf34b" providerId="ADAL" clId="{671ACA97-A31E-0B48-9A4E-F67F95440487}" dt="2022-11-08T09:32:19.766" v="2507" actId="14100"/>
          <ac:spMkLst>
            <pc:docMk/>
            <pc:sldMk cId="3249132951" sldId="1109"/>
            <ac:spMk id="7" creationId="{02265E5E-A3A8-4A38-2A23-BF5128D117CD}"/>
          </ac:spMkLst>
        </pc:spChg>
        <pc:graphicFrameChg chg="add mod modGraphic">
          <ac:chgData name="Martine Klovholt Siggerud" userId="41977762-9bf0-408d-9151-79aeb0aaf34b" providerId="ADAL" clId="{671ACA97-A31E-0B48-9A4E-F67F95440487}" dt="2022-11-10T07:46:36.387" v="3177" actId="2062"/>
          <ac:graphicFrameMkLst>
            <pc:docMk/>
            <pc:sldMk cId="3249132951" sldId="1109"/>
            <ac:graphicFrameMk id="2" creationId="{F079AE1C-BD1D-9A6F-C91A-9605FD2B89E0}"/>
          </ac:graphicFrameMkLst>
        </pc:graphicFrameChg>
        <pc:graphicFrameChg chg="del">
          <ac:chgData name="Martine Klovholt Siggerud" userId="41977762-9bf0-408d-9151-79aeb0aaf34b" providerId="ADAL" clId="{671ACA97-A31E-0B48-9A4E-F67F95440487}" dt="2022-11-08T09:32:08.621" v="2462" actId="478"/>
          <ac:graphicFrameMkLst>
            <pc:docMk/>
            <pc:sldMk cId="3249132951" sldId="1109"/>
            <ac:graphicFrameMk id="8" creationId="{618F87A1-74B7-7081-3A7C-148006E9EBF2}"/>
          </ac:graphicFrameMkLst>
        </pc:graphicFrameChg>
      </pc:sldChg>
      <pc:sldChg chg="addSp modSp add del mod">
        <pc:chgData name="Martine Klovholt Siggerud" userId="41977762-9bf0-408d-9151-79aeb0aaf34b" providerId="ADAL" clId="{671ACA97-A31E-0B48-9A4E-F67F95440487}" dt="2022-11-08T09:42:26.702" v="2809" actId="2696"/>
        <pc:sldMkLst>
          <pc:docMk/>
          <pc:sldMk cId="545455176" sldId="1110"/>
        </pc:sldMkLst>
        <pc:spChg chg="mod">
          <ac:chgData name="Martine Klovholt Siggerud" userId="41977762-9bf0-408d-9151-79aeb0aaf34b" providerId="ADAL" clId="{671ACA97-A31E-0B48-9A4E-F67F95440487}" dt="2022-11-08T09:41:25.047" v="2797" actId="20577"/>
          <ac:spMkLst>
            <pc:docMk/>
            <pc:sldMk cId="545455176" sldId="1110"/>
            <ac:spMk id="5" creationId="{7C217D05-85CE-F574-33FB-66AF013561D0}"/>
          </ac:spMkLst>
        </pc:spChg>
        <pc:spChg chg="mod">
          <ac:chgData name="Martine Klovholt Siggerud" userId="41977762-9bf0-408d-9151-79aeb0aaf34b" providerId="ADAL" clId="{671ACA97-A31E-0B48-9A4E-F67F95440487}" dt="2022-11-08T09:41:30.310" v="2807" actId="20577"/>
          <ac:spMkLst>
            <pc:docMk/>
            <pc:sldMk cId="545455176" sldId="1110"/>
            <ac:spMk id="7" creationId="{02265E5E-A3A8-4A38-2A23-BF5128D117CD}"/>
          </ac:spMkLst>
        </pc:spChg>
        <pc:graphicFrameChg chg="add mod">
          <ac:chgData name="Martine Klovholt Siggerud" userId="41977762-9bf0-408d-9151-79aeb0aaf34b" providerId="ADAL" clId="{671ACA97-A31E-0B48-9A4E-F67F95440487}" dt="2022-11-08T09:41:38.786" v="2808"/>
          <ac:graphicFrameMkLst>
            <pc:docMk/>
            <pc:sldMk cId="545455176" sldId="1110"/>
            <ac:graphicFrameMk id="3" creationId="{E0F53B7A-1EE1-5D4E-522A-AC61C49FA982}"/>
          </ac:graphicFrameMkLst>
        </pc:graphicFrameChg>
      </pc:sldChg>
      <pc:sldChg chg="addSp delSp modSp add mod modShow modCm">
        <pc:chgData name="Martine Klovholt Siggerud" userId="41977762-9bf0-408d-9151-79aeb0aaf34b" providerId="ADAL" clId="{671ACA97-A31E-0B48-9A4E-F67F95440487}" dt="2022-11-10T07:46:57.253" v="3181" actId="2062"/>
        <pc:sldMkLst>
          <pc:docMk/>
          <pc:sldMk cId="3516269803" sldId="1110"/>
        </pc:sldMkLst>
        <pc:graphicFrameChg chg="add del modGraphic">
          <ac:chgData name="Martine Klovholt Siggerud" userId="41977762-9bf0-408d-9151-79aeb0aaf34b" providerId="ADAL" clId="{671ACA97-A31E-0B48-9A4E-F67F95440487}" dt="2022-11-09T10:06:13.102" v="3105" actId="478"/>
          <ac:graphicFrameMkLst>
            <pc:docMk/>
            <pc:sldMk cId="3516269803" sldId="1110"/>
            <ac:graphicFrameMk id="2" creationId="{7D3C6D9E-478E-6B72-77D5-145FEDEB2C06}"/>
          </ac:graphicFrameMkLst>
        </pc:graphicFrameChg>
        <pc:graphicFrameChg chg="add mod modGraphic">
          <ac:chgData name="Martine Klovholt Siggerud" userId="41977762-9bf0-408d-9151-79aeb0aaf34b" providerId="ADAL" clId="{671ACA97-A31E-0B48-9A4E-F67F95440487}" dt="2022-11-10T07:46:57.253" v="3181" actId="2062"/>
          <ac:graphicFrameMkLst>
            <pc:docMk/>
            <pc:sldMk cId="3516269803" sldId="1110"/>
            <ac:graphicFrameMk id="3" creationId="{8F0B7B71-57AC-1E86-70BE-AC661F8BB6CF}"/>
          </ac:graphicFrameMkLst>
        </pc:graphicFrameChg>
      </pc:sldChg>
      <pc:sldChg chg="add">
        <pc:chgData name="Martine Klovholt Siggerud" userId="41977762-9bf0-408d-9151-79aeb0aaf34b" providerId="ADAL" clId="{671ACA97-A31E-0B48-9A4E-F67F95440487}" dt="2022-11-11T11:13:20.456" v="3195"/>
        <pc:sldMkLst>
          <pc:docMk/>
          <pc:sldMk cId="1895267360" sldId="1133"/>
        </pc:sldMkLst>
      </pc:sldChg>
    </pc:docChg>
  </pc:docChgLst>
  <pc:docChgLst>
    <pc:chgData name="Synne Knutsen" userId="bd159e64-f90e-4da7-97c1-82ee6c0b4ead" providerId="ADAL" clId="{87FB103C-593F-8146-81D6-9B18E3BA56F6}"/>
    <pc:docChg chg="undo custSel modSld">
      <pc:chgData name="Synne Knutsen" userId="bd159e64-f90e-4da7-97c1-82ee6c0b4ead" providerId="ADAL" clId="{87FB103C-593F-8146-81D6-9B18E3BA56F6}" dt="2022-10-06T11:01:28.512" v="411" actId="20577"/>
      <pc:docMkLst>
        <pc:docMk/>
      </pc:docMkLst>
      <pc:sldChg chg="modSp mod">
        <pc:chgData name="Synne Knutsen" userId="bd159e64-f90e-4da7-97c1-82ee6c0b4ead" providerId="ADAL" clId="{87FB103C-593F-8146-81D6-9B18E3BA56F6}" dt="2022-09-27T09:53:16.017" v="58" actId="20577"/>
        <pc:sldMkLst>
          <pc:docMk/>
          <pc:sldMk cId="1166060447" sldId="918"/>
        </pc:sldMkLst>
        <pc:spChg chg="mod">
          <ac:chgData name="Synne Knutsen" userId="bd159e64-f90e-4da7-97c1-82ee6c0b4ead" providerId="ADAL" clId="{87FB103C-593F-8146-81D6-9B18E3BA56F6}" dt="2022-09-27T09:53:16.017" v="58" actId="20577"/>
          <ac:spMkLst>
            <pc:docMk/>
            <pc:sldMk cId="1166060447" sldId="918"/>
            <ac:spMk id="2" creationId="{00000000-0000-0000-0000-000000000000}"/>
          </ac:spMkLst>
        </pc:spChg>
        <pc:spChg chg="mod">
          <ac:chgData name="Synne Knutsen" userId="bd159e64-f90e-4da7-97c1-82ee6c0b4ead" providerId="ADAL" clId="{87FB103C-593F-8146-81D6-9B18E3BA56F6}" dt="2022-09-22T10:25:47.710" v="7" actId="20577"/>
          <ac:spMkLst>
            <pc:docMk/>
            <pc:sldMk cId="1166060447" sldId="918"/>
            <ac:spMk id="6" creationId="{ACE9779F-BA7A-114D-BDA2-0FEC1E3D74F3}"/>
          </ac:spMkLst>
        </pc:spChg>
      </pc:sldChg>
      <pc:sldChg chg="modSp mod">
        <pc:chgData name="Synne Knutsen" userId="bd159e64-f90e-4da7-97c1-82ee6c0b4ead" providerId="ADAL" clId="{87FB103C-593F-8146-81D6-9B18E3BA56F6}" dt="2022-10-06T11:01:28.512" v="411" actId="20577"/>
        <pc:sldMkLst>
          <pc:docMk/>
          <pc:sldMk cId="2068719948" sldId="920"/>
        </pc:sldMkLst>
        <pc:spChg chg="mod">
          <ac:chgData name="Synne Knutsen" userId="bd159e64-f90e-4da7-97c1-82ee6c0b4ead" providerId="ADAL" clId="{87FB103C-593F-8146-81D6-9B18E3BA56F6}" dt="2022-09-22T10:33:31.521" v="21" actId="20577"/>
          <ac:spMkLst>
            <pc:docMk/>
            <pc:sldMk cId="2068719948" sldId="920"/>
            <ac:spMk id="2" creationId="{702400FB-1847-7041-B759-AD5EAD2C1A26}"/>
          </ac:spMkLst>
        </pc:spChg>
        <pc:spChg chg="mod">
          <ac:chgData name="Synne Knutsen" userId="bd159e64-f90e-4da7-97c1-82ee6c0b4ead" providerId="ADAL" clId="{87FB103C-593F-8146-81D6-9B18E3BA56F6}" dt="2022-10-06T11:01:28.512" v="411" actId="20577"/>
          <ac:spMkLst>
            <pc:docMk/>
            <pc:sldMk cId="2068719948" sldId="920"/>
            <ac:spMk id="23" creationId="{A2370756-A0E2-47BD-9F85-1E019F21DCAB}"/>
          </ac:spMkLst>
        </pc:spChg>
      </pc:sldChg>
      <pc:sldChg chg="modSp mod addCm modNotesTx">
        <pc:chgData name="Synne Knutsen" userId="bd159e64-f90e-4da7-97c1-82ee6c0b4ead" providerId="ADAL" clId="{87FB103C-593F-8146-81D6-9B18E3BA56F6}" dt="2022-09-27T09:55:31.871" v="76" actId="20577"/>
        <pc:sldMkLst>
          <pc:docMk/>
          <pc:sldMk cId="1327756107" sldId="932"/>
        </pc:sldMkLst>
        <pc:spChg chg="mod">
          <ac:chgData name="Synne Knutsen" userId="bd159e64-f90e-4da7-97c1-82ee6c0b4ead" providerId="ADAL" clId="{87FB103C-593F-8146-81D6-9B18E3BA56F6}" dt="2022-09-22T10:23:10.022" v="3" actId="20577"/>
          <ac:spMkLst>
            <pc:docMk/>
            <pc:sldMk cId="1327756107" sldId="932"/>
            <ac:spMk id="21" creationId="{29A45B0E-11F6-9068-FF62-B5CAF4DFD63D}"/>
          </ac:spMkLst>
        </pc:spChg>
      </pc:sldChg>
      <pc:sldChg chg="modSp mod addCm">
        <pc:chgData name="Synne Knutsen" userId="bd159e64-f90e-4da7-97c1-82ee6c0b4ead" providerId="ADAL" clId="{87FB103C-593F-8146-81D6-9B18E3BA56F6}" dt="2022-09-27T09:53:38.539" v="60" actId="20577"/>
        <pc:sldMkLst>
          <pc:docMk/>
          <pc:sldMk cId="2475961248" sldId="933"/>
        </pc:sldMkLst>
        <pc:spChg chg="mod">
          <ac:chgData name="Synne Knutsen" userId="bd159e64-f90e-4da7-97c1-82ee6c0b4ead" providerId="ADAL" clId="{87FB103C-593F-8146-81D6-9B18E3BA56F6}" dt="2022-09-27T09:53:38.539" v="60" actId="20577"/>
          <ac:spMkLst>
            <pc:docMk/>
            <pc:sldMk cId="2475961248" sldId="933"/>
            <ac:spMk id="20" creationId="{5B88B4D0-76DE-A801-8B30-FF9F0F5ACC38}"/>
          </ac:spMkLst>
        </pc:spChg>
        <pc:spChg chg="mod">
          <ac:chgData name="Synne Knutsen" userId="bd159e64-f90e-4da7-97c1-82ee6c0b4ead" providerId="ADAL" clId="{87FB103C-593F-8146-81D6-9B18E3BA56F6}" dt="2022-09-22T10:28:33.031" v="18" actId="20577"/>
          <ac:spMkLst>
            <pc:docMk/>
            <pc:sldMk cId="2475961248" sldId="933"/>
            <ac:spMk id="35" creationId="{89E694D9-17FB-A9FF-A5CC-3AA34C5EF398}"/>
          </ac:spMkLst>
        </pc:spChg>
        <pc:spChg chg="mod">
          <ac:chgData name="Synne Knutsen" userId="bd159e64-f90e-4da7-97c1-82ee6c0b4ead" providerId="ADAL" clId="{87FB103C-593F-8146-81D6-9B18E3BA56F6}" dt="2022-09-22T10:28:29.852" v="17" actId="20577"/>
          <ac:spMkLst>
            <pc:docMk/>
            <pc:sldMk cId="2475961248" sldId="933"/>
            <ac:spMk id="38" creationId="{2ECEF1B6-6DAF-443E-9A23-DEEDD2C7B92A}"/>
          </ac:spMkLst>
        </pc:spChg>
        <pc:spChg chg="mod">
          <ac:chgData name="Synne Knutsen" userId="bd159e64-f90e-4da7-97c1-82ee6c0b4ead" providerId="ADAL" clId="{87FB103C-593F-8146-81D6-9B18E3BA56F6}" dt="2022-09-22T10:28:25.230" v="16" actId="20577"/>
          <ac:spMkLst>
            <pc:docMk/>
            <pc:sldMk cId="2475961248" sldId="933"/>
            <ac:spMk id="40" creationId="{0B9BB16A-6934-41E4-A6BB-DF347BD1FDD1}"/>
          </ac:spMkLst>
        </pc:spChg>
      </pc:sldChg>
      <pc:sldChg chg="modSp mod">
        <pc:chgData name="Synne Knutsen" userId="bd159e64-f90e-4da7-97c1-82ee6c0b4ead" providerId="ADAL" clId="{87FB103C-593F-8146-81D6-9B18E3BA56F6}" dt="2022-09-22T10:34:50.024" v="40" actId="20577"/>
        <pc:sldMkLst>
          <pc:docMk/>
          <pc:sldMk cId="1478843338" sldId="935"/>
        </pc:sldMkLst>
        <pc:spChg chg="mod">
          <ac:chgData name="Synne Knutsen" userId="bd159e64-f90e-4da7-97c1-82ee6c0b4ead" providerId="ADAL" clId="{87FB103C-593F-8146-81D6-9B18E3BA56F6}" dt="2022-09-22T10:34:50.024" v="40" actId="20577"/>
          <ac:spMkLst>
            <pc:docMk/>
            <pc:sldMk cId="1478843338" sldId="935"/>
            <ac:spMk id="10" creationId="{4BD3AE92-C638-DD3F-423D-752099DFDE37}"/>
          </ac:spMkLst>
        </pc:spChg>
      </pc:sldChg>
      <pc:sldChg chg="modSp mod">
        <pc:chgData name="Synne Knutsen" userId="bd159e64-f90e-4da7-97c1-82ee6c0b4ead" providerId="ADAL" clId="{87FB103C-593F-8146-81D6-9B18E3BA56F6}" dt="2022-09-27T10:01:41.306" v="408" actId="20577"/>
        <pc:sldMkLst>
          <pc:docMk/>
          <pc:sldMk cId="646527974" sldId="936"/>
        </pc:sldMkLst>
        <pc:graphicFrameChg chg="modGraphic">
          <ac:chgData name="Synne Knutsen" userId="bd159e64-f90e-4da7-97c1-82ee6c0b4ead" providerId="ADAL" clId="{87FB103C-593F-8146-81D6-9B18E3BA56F6}" dt="2022-09-27T10:01:41.306" v="408" actId="20577"/>
          <ac:graphicFrameMkLst>
            <pc:docMk/>
            <pc:sldMk cId="646527974" sldId="936"/>
            <ac:graphicFrameMk id="4" creationId="{A3D9056F-BE04-FA00-37CE-56CFDCD907F4}"/>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6D3418-77A3-434E-BE73-C46545A73F6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a:extLst>
              <a:ext uri="{FF2B5EF4-FFF2-40B4-BE49-F238E27FC236}">
                <a16:creationId xmlns:a16="http://schemas.microsoft.com/office/drawing/2014/main" id="{5421A8F7-FE09-4BE7-89CB-4DF93534B1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06DE83-0B0C-4E33-BFC9-B1A1C3EE4C42}" type="datetimeFigureOut">
              <a:rPr lang="nb-NO" smtClean="0"/>
              <a:t>01.12.2022</a:t>
            </a:fld>
            <a:endParaRPr lang="nb-NO"/>
          </a:p>
        </p:txBody>
      </p:sp>
      <p:sp>
        <p:nvSpPr>
          <p:cNvPr id="4" name="Footer Placeholder 3">
            <a:extLst>
              <a:ext uri="{FF2B5EF4-FFF2-40B4-BE49-F238E27FC236}">
                <a16:creationId xmlns:a16="http://schemas.microsoft.com/office/drawing/2014/main" id="{D48E384F-163F-49AD-A73C-8FE0357887B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a:extLst>
              <a:ext uri="{FF2B5EF4-FFF2-40B4-BE49-F238E27FC236}">
                <a16:creationId xmlns:a16="http://schemas.microsoft.com/office/drawing/2014/main" id="{CA739B8F-2A88-496A-894E-15FBA4C2E67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4DDE7C-1C79-4F3F-86B7-F07967D9B2C9}" type="slidenum">
              <a:rPr lang="nb-NO" smtClean="0"/>
              <a:t>‹#›</a:t>
            </a:fld>
            <a:endParaRPr lang="nb-NO"/>
          </a:p>
        </p:txBody>
      </p:sp>
    </p:spTree>
    <p:extLst>
      <p:ext uri="{BB962C8B-B14F-4D97-AF65-F5344CB8AC3E}">
        <p14:creationId xmlns:p14="http://schemas.microsoft.com/office/powerpoint/2010/main" val="3396415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C29EA-7484-E14B-9516-38EBDF34E646}" type="datetimeFigureOut">
              <a:rPr lang="en-NO" smtClean="0"/>
              <a:t>12/01/2022</a:t>
            </a:fld>
            <a:endParaRPr lang="en-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9854D6-CB8C-4E42-9441-4B5286CADE7E}" type="slidenum">
              <a:rPr lang="en-NO" smtClean="0"/>
              <a:t>‹#›</a:t>
            </a:fld>
            <a:endParaRPr lang="en-NO"/>
          </a:p>
        </p:txBody>
      </p:sp>
    </p:spTree>
    <p:extLst>
      <p:ext uri="{BB962C8B-B14F-4D97-AF65-F5344CB8AC3E}">
        <p14:creationId xmlns:p14="http://schemas.microsoft.com/office/powerpoint/2010/main" val="2032560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O"/>
          </a:p>
        </p:txBody>
      </p:sp>
      <p:sp>
        <p:nvSpPr>
          <p:cNvPr id="4" name="Slide Number Placeholder 3"/>
          <p:cNvSpPr>
            <a:spLocks noGrp="1"/>
          </p:cNvSpPr>
          <p:nvPr>
            <p:ph type="sldNum" sz="quarter" idx="5"/>
          </p:nvPr>
        </p:nvSpPr>
        <p:spPr/>
        <p:txBody>
          <a:bodyPr/>
          <a:lstStyle/>
          <a:p>
            <a:fld id="{549854D6-CB8C-4E42-9441-4B5286CADE7E}" type="slidenum">
              <a:rPr lang="en-NO" smtClean="0"/>
              <a:t>1</a:t>
            </a:fld>
            <a:endParaRPr lang="en-NO"/>
          </a:p>
        </p:txBody>
      </p:sp>
    </p:spTree>
    <p:extLst>
      <p:ext uri="{BB962C8B-B14F-4D97-AF65-F5344CB8AC3E}">
        <p14:creationId xmlns:p14="http://schemas.microsoft.com/office/powerpoint/2010/main" val="3403183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13</a:t>
            </a:fld>
            <a:endParaRPr lang="en-NO"/>
          </a:p>
        </p:txBody>
      </p:sp>
    </p:spTree>
    <p:extLst>
      <p:ext uri="{BB962C8B-B14F-4D97-AF65-F5344CB8AC3E}">
        <p14:creationId xmlns:p14="http://schemas.microsoft.com/office/powerpoint/2010/main" val="2061404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14</a:t>
            </a:fld>
            <a:endParaRPr lang="en-NO"/>
          </a:p>
        </p:txBody>
      </p:sp>
    </p:spTree>
    <p:extLst>
      <p:ext uri="{BB962C8B-B14F-4D97-AF65-F5344CB8AC3E}">
        <p14:creationId xmlns:p14="http://schemas.microsoft.com/office/powerpoint/2010/main" val="3447463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15</a:t>
            </a:fld>
            <a:endParaRPr lang="en-NO"/>
          </a:p>
        </p:txBody>
      </p:sp>
    </p:spTree>
    <p:extLst>
      <p:ext uri="{BB962C8B-B14F-4D97-AF65-F5344CB8AC3E}">
        <p14:creationId xmlns:p14="http://schemas.microsoft.com/office/powerpoint/2010/main" val="2924050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18</a:t>
            </a:fld>
            <a:endParaRPr lang="en-NO"/>
          </a:p>
        </p:txBody>
      </p:sp>
    </p:spTree>
    <p:extLst>
      <p:ext uri="{BB962C8B-B14F-4D97-AF65-F5344CB8AC3E}">
        <p14:creationId xmlns:p14="http://schemas.microsoft.com/office/powerpoint/2010/main" val="2080100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19</a:t>
            </a:fld>
            <a:endParaRPr lang="en-NO"/>
          </a:p>
        </p:txBody>
      </p:sp>
    </p:spTree>
    <p:extLst>
      <p:ext uri="{BB962C8B-B14F-4D97-AF65-F5344CB8AC3E}">
        <p14:creationId xmlns:p14="http://schemas.microsoft.com/office/powerpoint/2010/main" val="3254249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21</a:t>
            </a:fld>
            <a:endParaRPr lang="en-NO"/>
          </a:p>
        </p:txBody>
      </p:sp>
    </p:spTree>
    <p:extLst>
      <p:ext uri="{BB962C8B-B14F-4D97-AF65-F5344CB8AC3E}">
        <p14:creationId xmlns:p14="http://schemas.microsoft.com/office/powerpoint/2010/main" val="39490125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22</a:t>
            </a:fld>
            <a:endParaRPr lang="en-NO"/>
          </a:p>
        </p:txBody>
      </p:sp>
    </p:spTree>
    <p:extLst>
      <p:ext uri="{BB962C8B-B14F-4D97-AF65-F5344CB8AC3E}">
        <p14:creationId xmlns:p14="http://schemas.microsoft.com/office/powerpoint/2010/main" val="253062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23</a:t>
            </a:fld>
            <a:endParaRPr lang="en-NO"/>
          </a:p>
        </p:txBody>
      </p:sp>
    </p:spTree>
    <p:extLst>
      <p:ext uri="{BB962C8B-B14F-4D97-AF65-F5344CB8AC3E}">
        <p14:creationId xmlns:p14="http://schemas.microsoft.com/office/powerpoint/2010/main" val="2141851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24</a:t>
            </a:fld>
            <a:endParaRPr lang="en-NO"/>
          </a:p>
        </p:txBody>
      </p:sp>
    </p:spTree>
    <p:extLst>
      <p:ext uri="{BB962C8B-B14F-4D97-AF65-F5344CB8AC3E}">
        <p14:creationId xmlns:p14="http://schemas.microsoft.com/office/powerpoint/2010/main" val="318310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25</a:t>
            </a:fld>
            <a:endParaRPr lang="en-NO"/>
          </a:p>
        </p:txBody>
      </p:sp>
    </p:spTree>
    <p:extLst>
      <p:ext uri="{BB962C8B-B14F-4D97-AF65-F5344CB8AC3E}">
        <p14:creationId xmlns:p14="http://schemas.microsoft.com/office/powerpoint/2010/main" val="1869697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O"/>
          </a:p>
        </p:txBody>
      </p:sp>
      <p:sp>
        <p:nvSpPr>
          <p:cNvPr id="4" name="Slide Number Placeholder 3"/>
          <p:cNvSpPr>
            <a:spLocks noGrp="1"/>
          </p:cNvSpPr>
          <p:nvPr>
            <p:ph type="sldNum" sz="quarter" idx="5"/>
          </p:nvPr>
        </p:nvSpPr>
        <p:spPr/>
        <p:txBody>
          <a:bodyPr/>
          <a:lstStyle/>
          <a:p>
            <a:fld id="{549854D6-CB8C-4E42-9441-4B5286CADE7E}" type="slidenum">
              <a:rPr lang="en-NO" smtClean="0"/>
              <a:t>2</a:t>
            </a:fld>
            <a:endParaRPr lang="en-NO"/>
          </a:p>
        </p:txBody>
      </p:sp>
    </p:spTree>
    <p:extLst>
      <p:ext uri="{BB962C8B-B14F-4D97-AF65-F5344CB8AC3E}">
        <p14:creationId xmlns:p14="http://schemas.microsoft.com/office/powerpoint/2010/main" val="22670732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26</a:t>
            </a:fld>
            <a:endParaRPr lang="en-NO"/>
          </a:p>
        </p:txBody>
      </p:sp>
    </p:spTree>
    <p:extLst>
      <p:ext uri="{BB962C8B-B14F-4D97-AF65-F5344CB8AC3E}">
        <p14:creationId xmlns:p14="http://schemas.microsoft.com/office/powerpoint/2010/main" val="406226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27</a:t>
            </a:fld>
            <a:endParaRPr lang="en-NO"/>
          </a:p>
        </p:txBody>
      </p:sp>
    </p:spTree>
    <p:extLst>
      <p:ext uri="{BB962C8B-B14F-4D97-AF65-F5344CB8AC3E}">
        <p14:creationId xmlns:p14="http://schemas.microsoft.com/office/powerpoint/2010/main" val="3286907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28</a:t>
            </a:fld>
            <a:endParaRPr lang="en-NO"/>
          </a:p>
        </p:txBody>
      </p:sp>
    </p:spTree>
    <p:extLst>
      <p:ext uri="{BB962C8B-B14F-4D97-AF65-F5344CB8AC3E}">
        <p14:creationId xmlns:p14="http://schemas.microsoft.com/office/powerpoint/2010/main" val="12952394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29</a:t>
            </a:fld>
            <a:endParaRPr lang="en-NO"/>
          </a:p>
        </p:txBody>
      </p:sp>
    </p:spTree>
    <p:extLst>
      <p:ext uri="{BB962C8B-B14F-4D97-AF65-F5344CB8AC3E}">
        <p14:creationId xmlns:p14="http://schemas.microsoft.com/office/powerpoint/2010/main" val="1853464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30</a:t>
            </a:fld>
            <a:endParaRPr lang="en-NO"/>
          </a:p>
        </p:txBody>
      </p:sp>
    </p:spTree>
    <p:extLst>
      <p:ext uri="{BB962C8B-B14F-4D97-AF65-F5344CB8AC3E}">
        <p14:creationId xmlns:p14="http://schemas.microsoft.com/office/powerpoint/2010/main" val="75401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31</a:t>
            </a:fld>
            <a:endParaRPr lang="en-NO"/>
          </a:p>
        </p:txBody>
      </p:sp>
    </p:spTree>
    <p:extLst>
      <p:ext uri="{BB962C8B-B14F-4D97-AF65-F5344CB8AC3E}">
        <p14:creationId xmlns:p14="http://schemas.microsoft.com/office/powerpoint/2010/main" val="11398763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32</a:t>
            </a:fld>
            <a:endParaRPr lang="en-NO"/>
          </a:p>
        </p:txBody>
      </p:sp>
    </p:spTree>
    <p:extLst>
      <p:ext uri="{BB962C8B-B14F-4D97-AF65-F5344CB8AC3E}">
        <p14:creationId xmlns:p14="http://schemas.microsoft.com/office/powerpoint/2010/main" val="6069630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33</a:t>
            </a:fld>
            <a:endParaRPr lang="en-NO"/>
          </a:p>
        </p:txBody>
      </p:sp>
    </p:spTree>
    <p:extLst>
      <p:ext uri="{BB962C8B-B14F-4D97-AF65-F5344CB8AC3E}">
        <p14:creationId xmlns:p14="http://schemas.microsoft.com/office/powerpoint/2010/main" val="25071440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34</a:t>
            </a:fld>
            <a:endParaRPr lang="en-NO"/>
          </a:p>
        </p:txBody>
      </p:sp>
    </p:spTree>
    <p:extLst>
      <p:ext uri="{BB962C8B-B14F-4D97-AF65-F5344CB8AC3E}">
        <p14:creationId xmlns:p14="http://schemas.microsoft.com/office/powerpoint/2010/main" val="8902528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t>ABCDEF-regelen.</a:t>
            </a:r>
          </a:p>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35</a:t>
            </a:fld>
            <a:endParaRPr lang="en-NO"/>
          </a:p>
        </p:txBody>
      </p:sp>
    </p:spTree>
    <p:extLst>
      <p:ext uri="{BB962C8B-B14F-4D97-AF65-F5344CB8AC3E}">
        <p14:creationId xmlns:p14="http://schemas.microsoft.com/office/powerpoint/2010/main" val="1769209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3</a:t>
            </a:fld>
            <a:endParaRPr lang="en-NO"/>
          </a:p>
        </p:txBody>
      </p:sp>
    </p:spTree>
    <p:extLst>
      <p:ext uri="{BB962C8B-B14F-4D97-AF65-F5344CB8AC3E}">
        <p14:creationId xmlns:p14="http://schemas.microsoft.com/office/powerpoint/2010/main" val="40784509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36</a:t>
            </a:fld>
            <a:endParaRPr lang="en-NO"/>
          </a:p>
        </p:txBody>
      </p:sp>
    </p:spTree>
    <p:extLst>
      <p:ext uri="{BB962C8B-B14F-4D97-AF65-F5344CB8AC3E}">
        <p14:creationId xmlns:p14="http://schemas.microsoft.com/office/powerpoint/2010/main" val="30872821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Arbeidskapitalen er et mål for differansen mellom selskapets omløpsmidler og kortsiktig gjeld. </a:t>
            </a:r>
          </a:p>
          <a:p>
            <a:r>
              <a:rPr lang="nb-NO"/>
              <a:t>Den sier hvor mye kapital vi har tilgjengelig på kort sikt (12 måneder) som kan brukes på innkjøp, investeringer, vedlikehold, osv. Altså noe om selskapets disponible likviditet etter at alle kortsiktige regninger er betalt og kortsiktige fordringer er krevd inn. </a:t>
            </a:r>
          </a:p>
          <a:p>
            <a:endParaRPr lang="nb-NO"/>
          </a:p>
          <a:p>
            <a:r>
              <a:rPr lang="nb-NO"/>
              <a:t>God arbeidskapital gir friheter bl.a. til å kunne gjøre gode kjøp fordi en har likvide penger. Også viktig dersom en planlegger for vekst.</a:t>
            </a:r>
          </a:p>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37</a:t>
            </a:fld>
            <a:endParaRPr lang="en-NO"/>
          </a:p>
        </p:txBody>
      </p:sp>
    </p:spTree>
    <p:extLst>
      <p:ext uri="{BB962C8B-B14F-4D97-AF65-F5344CB8AC3E}">
        <p14:creationId xmlns:p14="http://schemas.microsoft.com/office/powerpoint/2010/main" val="24194430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t>Vanlig å tilføre ny egenkapital eller å redusere varebeholdning. Kan også redusere utestående fordringer, eller selge et anleggsmiddel en ikke har bruk for i driften</a:t>
            </a:r>
          </a:p>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38</a:t>
            </a:fld>
            <a:endParaRPr lang="en-NO"/>
          </a:p>
        </p:txBody>
      </p:sp>
    </p:spTree>
    <p:extLst>
      <p:ext uri="{BB962C8B-B14F-4D97-AF65-F5344CB8AC3E}">
        <p14:creationId xmlns:p14="http://schemas.microsoft.com/office/powerpoint/2010/main" val="8516330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39</a:t>
            </a:fld>
            <a:endParaRPr lang="en-NO"/>
          </a:p>
        </p:txBody>
      </p:sp>
    </p:spTree>
    <p:extLst>
      <p:ext uri="{BB962C8B-B14F-4D97-AF65-F5344CB8AC3E}">
        <p14:creationId xmlns:p14="http://schemas.microsoft.com/office/powerpoint/2010/main" val="20296253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O"/>
          </a:p>
        </p:txBody>
      </p:sp>
      <p:sp>
        <p:nvSpPr>
          <p:cNvPr id="4" name="Slide Number Placeholder 3"/>
          <p:cNvSpPr>
            <a:spLocks noGrp="1"/>
          </p:cNvSpPr>
          <p:nvPr>
            <p:ph type="sldNum" sz="quarter" idx="5"/>
          </p:nvPr>
        </p:nvSpPr>
        <p:spPr/>
        <p:txBody>
          <a:bodyPr/>
          <a:lstStyle/>
          <a:p>
            <a:fld id="{549854D6-CB8C-4E42-9441-4B5286CADE7E}" type="slidenum">
              <a:rPr lang="en-NO" smtClean="0"/>
              <a:t>41</a:t>
            </a:fld>
            <a:endParaRPr lang="en-NO"/>
          </a:p>
        </p:txBody>
      </p:sp>
    </p:spTree>
    <p:extLst>
      <p:ext uri="{BB962C8B-B14F-4D97-AF65-F5344CB8AC3E}">
        <p14:creationId xmlns:p14="http://schemas.microsoft.com/office/powerpoint/2010/main" val="1760713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O"/>
          </a:p>
        </p:txBody>
      </p:sp>
      <p:sp>
        <p:nvSpPr>
          <p:cNvPr id="4" name="Slide Number Placeholder 3"/>
          <p:cNvSpPr>
            <a:spLocks noGrp="1"/>
          </p:cNvSpPr>
          <p:nvPr>
            <p:ph type="sldNum" sz="quarter" idx="5"/>
          </p:nvPr>
        </p:nvSpPr>
        <p:spPr/>
        <p:txBody>
          <a:bodyPr/>
          <a:lstStyle/>
          <a:p>
            <a:fld id="{549854D6-CB8C-4E42-9441-4B5286CADE7E}" type="slidenum">
              <a:rPr lang="en-NO" smtClean="0"/>
              <a:t>5</a:t>
            </a:fld>
            <a:endParaRPr lang="en-NO"/>
          </a:p>
        </p:txBody>
      </p:sp>
    </p:spTree>
    <p:extLst>
      <p:ext uri="{BB962C8B-B14F-4D97-AF65-F5344CB8AC3E}">
        <p14:creationId xmlns:p14="http://schemas.microsoft.com/office/powerpoint/2010/main" val="1055019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Når vi leser et regnskap vil det alltid være historisk, altså noe som er tilbakelagt. Viktig å bruke det for å få ut informasjon som er nyttig i vår måte å lede på:</a:t>
            </a:r>
          </a:p>
          <a:p>
            <a:r>
              <a:rPr lang="nb-NO"/>
              <a:t> - Muligheter til å gjøre valg når det går godt økonomisk</a:t>
            </a:r>
          </a:p>
          <a:p>
            <a:r>
              <a:rPr lang="nb-NO"/>
              <a:t> - Evne til å sette inn tiltak når resultatet ikke er tilfredsstillende</a:t>
            </a:r>
          </a:p>
          <a:p>
            <a:endParaRPr lang="nb-NO"/>
          </a:p>
          <a:p>
            <a:r>
              <a:rPr lang="nb-NO"/>
              <a:t>Resultatregnskapet og balansen. Det hele og fulle bildet krever en regnskapsavslutning hvor varetellingen er med. </a:t>
            </a:r>
          </a:p>
          <a:p>
            <a:r>
              <a:rPr lang="nb-NO"/>
              <a:t>I drift kan dette også brukes som utgangspunkt for å utarbeide driftsbudsjetter for neste år, og ev. investerings- og finansieringsplaner ved utvikling. </a:t>
            </a:r>
          </a:p>
          <a:p>
            <a:endParaRPr lang="nb-NO"/>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a:t>Balanse: «Stillbilde»</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b="0"/>
              <a:t>Resultatregnskap: </a:t>
            </a:r>
            <a:r>
              <a:rPr lang="nb-NO" sz="1200"/>
              <a:t>«Filmen» viser økonomisk aktivitet</a:t>
            </a:r>
          </a:p>
          <a:p>
            <a:endParaRPr lang="nb-NO"/>
          </a:p>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6</a:t>
            </a:fld>
            <a:endParaRPr lang="en-NO"/>
          </a:p>
        </p:txBody>
      </p:sp>
    </p:spTree>
    <p:extLst>
      <p:ext uri="{BB962C8B-B14F-4D97-AF65-F5344CB8AC3E}">
        <p14:creationId xmlns:p14="http://schemas.microsoft.com/office/powerpoint/2010/main" val="3642112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eaLnBrk="1" hangingPunct="1"/>
            <a:r>
              <a:rPr lang="nb-NO"/>
              <a:t>Dekningsbidrag</a:t>
            </a:r>
          </a:p>
          <a:p>
            <a:pPr eaLnBrk="1" hangingPunct="1"/>
            <a:r>
              <a:rPr lang="nb-NO"/>
              <a:t>Selvkost</a:t>
            </a:r>
          </a:p>
          <a:p>
            <a:pPr eaLnBrk="1" hangingPunct="1"/>
            <a:r>
              <a:rPr lang="nb-NO"/>
              <a:t>Bruttofortjeneste</a:t>
            </a:r>
          </a:p>
        </p:txBody>
      </p:sp>
      <p:sp>
        <p:nvSpPr>
          <p:cNvPr id="4" name="Plassholder for lysbildenummer 3"/>
          <p:cNvSpPr>
            <a:spLocks noGrp="1"/>
          </p:cNvSpPr>
          <p:nvPr>
            <p:ph type="sldNum" sz="quarter" idx="5"/>
          </p:nvPr>
        </p:nvSpPr>
        <p:spPr/>
        <p:txBody>
          <a:bodyPr/>
          <a:lstStyle/>
          <a:p>
            <a:fld id="{549854D6-CB8C-4E42-9441-4B5286CADE7E}" type="slidenum">
              <a:rPr lang="en-NO" smtClean="0"/>
              <a:t>7</a:t>
            </a:fld>
            <a:endParaRPr lang="en-NO"/>
          </a:p>
        </p:txBody>
      </p:sp>
    </p:spTree>
    <p:extLst>
      <p:ext uri="{BB962C8B-B14F-4D97-AF65-F5344CB8AC3E}">
        <p14:creationId xmlns:p14="http://schemas.microsoft.com/office/powerpoint/2010/main" val="1660182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Lengre tid i butikken gir ofte mer kjøp. Sørg for å ha en fin forretning med god atmosfære.</a:t>
            </a:r>
          </a:p>
          <a:p>
            <a:r>
              <a:rPr lang="nb-NO"/>
              <a:t>Vær nøye med tydelig informasjon og prismerking. Mange syns det er ubehagelig å spørre om pris og unnlater å kjøpe noe hvis prisen ikke er synlig.</a:t>
            </a:r>
          </a:p>
          <a:p>
            <a:r>
              <a:rPr lang="nb-NO"/>
              <a:t>Sett salgsmål per kunde, per dag osv.</a:t>
            </a:r>
          </a:p>
          <a:p>
            <a:r>
              <a:rPr lang="nb-NO"/>
              <a:t>Variasjon: Opplever kunden noe nytt handler de gjerne mer.</a:t>
            </a:r>
          </a:p>
          <a:p>
            <a:r>
              <a:rPr lang="nb-NO"/>
              <a:t>Selg alternative varer om vi ikke har det de spør etter – vær behjelpelig med å finne en løsning.</a:t>
            </a:r>
          </a:p>
          <a:p>
            <a:r>
              <a:rPr lang="nb-NO"/>
              <a:t>God kvalitet er viktig.</a:t>
            </a:r>
          </a:p>
          <a:p>
            <a:endParaRPr lang="nb-NO"/>
          </a:p>
          <a:p>
            <a:r>
              <a:rPr lang="nb-NO"/>
              <a:t>Hvordan øke lønnsomheten…? Ikke bare økt salg </a:t>
            </a:r>
            <a:r>
              <a:rPr lang="nb-NO" err="1"/>
              <a:t>jfr</a:t>
            </a:r>
            <a:r>
              <a:rPr lang="nb-NO"/>
              <a:t> forrige plansje.</a:t>
            </a:r>
          </a:p>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10</a:t>
            </a:fld>
            <a:endParaRPr lang="en-NO"/>
          </a:p>
        </p:txBody>
      </p:sp>
    </p:spTree>
    <p:extLst>
      <p:ext uri="{BB962C8B-B14F-4D97-AF65-F5344CB8AC3E}">
        <p14:creationId xmlns:p14="http://schemas.microsoft.com/office/powerpoint/2010/main" val="287374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u="none" strike="noStrike">
                <a:solidFill>
                  <a:srgbClr val="000000"/>
                </a:solidFill>
                <a:effectLst/>
                <a:latin typeface="Arial" panose="020B0604020202020204" pitchFamily="34" charset="0"/>
              </a:rPr>
              <a:t>Ingen fasit for hvordan en kalkyle skal se ut. Det viktigste er at hver bedrift har kalkyler de mener er gode og som er tilpasset deres behov.</a:t>
            </a:r>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11</a:t>
            </a:fld>
            <a:endParaRPr lang="en-NO"/>
          </a:p>
        </p:txBody>
      </p:sp>
    </p:spTree>
    <p:extLst>
      <p:ext uri="{BB962C8B-B14F-4D97-AF65-F5344CB8AC3E}">
        <p14:creationId xmlns:p14="http://schemas.microsoft.com/office/powerpoint/2010/main" val="3614906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49854D6-CB8C-4E42-9441-4B5286CADE7E}" type="slidenum">
              <a:rPr lang="en-NO" smtClean="0"/>
              <a:t>12</a:t>
            </a:fld>
            <a:endParaRPr lang="en-NO"/>
          </a:p>
        </p:txBody>
      </p:sp>
    </p:spTree>
    <p:extLst>
      <p:ext uri="{BB962C8B-B14F-4D97-AF65-F5344CB8AC3E}">
        <p14:creationId xmlns:p14="http://schemas.microsoft.com/office/powerpoint/2010/main" val="42143927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Forside_2">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AD05BA0C-ECF3-314C-AC5D-DFA4BE37B24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704" t="13550" r="62403" b="11489"/>
          <a:stretch/>
        </p:blipFill>
        <p:spPr>
          <a:xfrm>
            <a:off x="5353200" y="129600"/>
            <a:ext cx="6727228" cy="6789281"/>
          </a:xfrm>
          <a:prstGeom prst="rect">
            <a:avLst/>
          </a:prstGeom>
        </p:spPr>
      </p:pic>
      <p:sp>
        <p:nvSpPr>
          <p:cNvPr id="10" name="Title Placeholder 1">
            <a:extLst>
              <a:ext uri="{FF2B5EF4-FFF2-40B4-BE49-F238E27FC236}">
                <a16:creationId xmlns:a16="http://schemas.microsoft.com/office/drawing/2014/main" id="{00D482B7-4EFA-0947-BFAF-BF0465F3023F}"/>
              </a:ext>
            </a:extLst>
          </p:cNvPr>
          <p:cNvSpPr>
            <a:spLocks noGrp="1"/>
          </p:cNvSpPr>
          <p:nvPr>
            <p:ph type="title" hasCustomPrompt="1"/>
          </p:nvPr>
        </p:nvSpPr>
        <p:spPr>
          <a:xfrm>
            <a:off x="288000" y="1440000"/>
            <a:ext cx="7736813" cy="2636700"/>
          </a:xfrm>
          <a:prstGeom prst="rect">
            <a:avLst/>
          </a:prstGeom>
          <a:ln>
            <a:noFill/>
          </a:ln>
        </p:spPr>
        <p:txBody>
          <a:bodyPr vert="horz" lIns="0" tIns="0" rIns="0" bIns="0" rtlCol="0" anchor="t">
            <a:noAutofit/>
          </a:bodyPr>
          <a:lstStyle/>
          <a:p>
            <a:r>
              <a:rPr lang="en-GB" err="1"/>
              <a:t>Overskrift</a:t>
            </a:r>
            <a:endParaRPr lang="en-US"/>
          </a:p>
        </p:txBody>
      </p:sp>
      <p:sp>
        <p:nvSpPr>
          <p:cNvPr id="11" name="Slide Number Placeholder 2">
            <a:extLst>
              <a:ext uri="{FF2B5EF4-FFF2-40B4-BE49-F238E27FC236}">
                <a16:creationId xmlns:a16="http://schemas.microsoft.com/office/drawing/2014/main" id="{47DA2F09-4223-544E-9547-D2C19BF7DCE5}"/>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
        <p:nvSpPr>
          <p:cNvPr id="2" name="Rectangle 1">
            <a:extLst>
              <a:ext uri="{FF2B5EF4-FFF2-40B4-BE49-F238E27FC236}">
                <a16:creationId xmlns:a16="http://schemas.microsoft.com/office/drawing/2014/main" id="{AE648D0C-031A-644F-A5E0-D18B42C8D6DB}"/>
              </a:ext>
            </a:extLst>
          </p:cNvPr>
          <p:cNvSpPr/>
          <p:nvPr userDrawn="1"/>
        </p:nvSpPr>
        <p:spPr>
          <a:xfrm>
            <a:off x="191344" y="129600"/>
            <a:ext cx="1378694" cy="563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6" name="TextBox 5">
            <a:extLst>
              <a:ext uri="{FF2B5EF4-FFF2-40B4-BE49-F238E27FC236}">
                <a16:creationId xmlns:a16="http://schemas.microsoft.com/office/drawing/2014/main" id="{4ABD57B2-0E54-7E4D-80B8-F1A87823091E}"/>
              </a:ext>
            </a:extLst>
          </p:cNvPr>
          <p:cNvSpPr txBox="1"/>
          <p:nvPr userDrawn="1"/>
        </p:nvSpPr>
        <p:spPr>
          <a:xfrm>
            <a:off x="279399" y="135855"/>
            <a:ext cx="4551907" cy="314521"/>
          </a:xfrm>
          <a:prstGeom prst="rect">
            <a:avLst/>
          </a:prstGeom>
          <a:noFill/>
        </p:spPr>
        <p:txBody>
          <a:bodyPr wrap="square" lIns="0" tIns="0" rIns="0" bIns="0" rtlCol="0" anchor="t">
            <a:noAutofit/>
          </a:bodyPr>
          <a:lstStyle/>
          <a:p>
            <a:r>
              <a:rPr lang="nb-NO" sz="1200">
                <a:solidFill>
                  <a:srgbClr val="ED0000"/>
                </a:solidFill>
                <a:latin typeface="Innovation Norway" panose="020B0500030000000000" pitchFamily="34" charset="77"/>
              </a:rPr>
              <a:t>Kompetanseprogram for handels- og servicenæringen</a:t>
            </a:r>
          </a:p>
        </p:txBody>
      </p:sp>
    </p:spTree>
    <p:extLst>
      <p:ext uri="{BB962C8B-B14F-4D97-AF65-F5344CB8AC3E}">
        <p14:creationId xmlns:p14="http://schemas.microsoft.com/office/powerpoint/2010/main" val="191795904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Kolonner_Stor tek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8EE94-6735-8C4E-98CE-7F0A8D61B55B}"/>
              </a:ext>
            </a:extLst>
          </p:cNvPr>
          <p:cNvSpPr>
            <a:spLocks noGrp="1"/>
          </p:cNvSpPr>
          <p:nvPr>
            <p:ph type="title" hasCustomPrompt="1"/>
          </p:nvPr>
        </p:nvSpPr>
        <p:spPr>
          <a:xfrm>
            <a:off x="288000" y="1440000"/>
            <a:ext cx="5160301" cy="1288800"/>
          </a:xfrm>
          <a:prstGeom prst="rect">
            <a:avLst/>
          </a:prstGeom>
        </p:spPr>
        <p:txBody>
          <a:bodyPr lIns="0" tIns="0" rIns="0" bIns="0"/>
          <a:lstStyle>
            <a:lvl1pPr>
              <a:defRPr sz="3500"/>
            </a:lvl1pPr>
          </a:lstStyle>
          <a:p>
            <a:r>
              <a:rPr lang="en-GB" err="1"/>
              <a:t>Overskrift</a:t>
            </a:r>
            <a:endParaRPr lang="en-NO"/>
          </a:p>
        </p:txBody>
      </p:sp>
      <p:sp>
        <p:nvSpPr>
          <p:cNvPr id="6" name="Text Placeholder 5">
            <a:extLst>
              <a:ext uri="{FF2B5EF4-FFF2-40B4-BE49-F238E27FC236}">
                <a16:creationId xmlns:a16="http://schemas.microsoft.com/office/drawing/2014/main" id="{5508B948-C259-2D49-93AA-B7C013A53E8C}"/>
              </a:ext>
            </a:extLst>
          </p:cNvPr>
          <p:cNvSpPr>
            <a:spLocks noGrp="1"/>
          </p:cNvSpPr>
          <p:nvPr>
            <p:ph type="body" sz="quarter" idx="12" hasCustomPrompt="1"/>
          </p:nvPr>
        </p:nvSpPr>
        <p:spPr>
          <a:xfrm>
            <a:off x="288000" y="2757600"/>
            <a:ext cx="5160301" cy="3560400"/>
          </a:xfrm>
          <a:prstGeom prst="rect">
            <a:avLst/>
          </a:prstGeom>
        </p:spPr>
        <p:txBody>
          <a:bodyPr lIns="0" tIns="0" rIns="0" bIns="0"/>
          <a:lstStyle>
            <a:lvl1pPr marL="0" indent="0">
              <a:buFontTx/>
              <a:buNone/>
              <a:defRPr sz="25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Stor</a:t>
            </a:r>
            <a:r>
              <a:rPr lang="en-GB"/>
              <a:t> </a:t>
            </a:r>
            <a:r>
              <a:rPr lang="en-GB" err="1"/>
              <a:t>tekst</a:t>
            </a:r>
            <a:endParaRPr lang="en-GB"/>
          </a:p>
        </p:txBody>
      </p:sp>
      <p:sp>
        <p:nvSpPr>
          <p:cNvPr id="7" name="Text Placeholder 5">
            <a:extLst>
              <a:ext uri="{FF2B5EF4-FFF2-40B4-BE49-F238E27FC236}">
                <a16:creationId xmlns:a16="http://schemas.microsoft.com/office/drawing/2014/main" id="{22F1FCF6-3F03-8945-8FC6-6D32EB1C88B0}"/>
              </a:ext>
            </a:extLst>
          </p:cNvPr>
          <p:cNvSpPr>
            <a:spLocks noGrp="1"/>
          </p:cNvSpPr>
          <p:nvPr>
            <p:ph type="body" sz="quarter" idx="13" hasCustomPrompt="1"/>
          </p:nvPr>
        </p:nvSpPr>
        <p:spPr>
          <a:xfrm>
            <a:off x="6743700" y="2757600"/>
            <a:ext cx="5165725" cy="3560400"/>
          </a:xfrm>
          <a:prstGeom prst="rect">
            <a:avLst/>
          </a:prstGeom>
        </p:spPr>
        <p:txBody>
          <a:bodyPr lIns="0" tIns="0" rIns="0" bIns="0"/>
          <a:lstStyle>
            <a:lvl1pPr marL="0" indent="0">
              <a:buFontTx/>
              <a:buNone/>
              <a:defRPr sz="25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Stor</a:t>
            </a:r>
            <a:r>
              <a:rPr lang="en-GB"/>
              <a:t> </a:t>
            </a:r>
            <a:r>
              <a:rPr lang="en-GB" err="1"/>
              <a:t>tekst</a:t>
            </a:r>
            <a:endParaRPr lang="en-GB"/>
          </a:p>
        </p:txBody>
      </p:sp>
      <p:sp>
        <p:nvSpPr>
          <p:cNvPr id="8" name="Subtitle 2">
            <a:extLst>
              <a:ext uri="{FF2B5EF4-FFF2-40B4-BE49-F238E27FC236}">
                <a16:creationId xmlns:a16="http://schemas.microsoft.com/office/drawing/2014/main" id="{E1571CD4-6F12-C245-8258-5F250D1EF12C}"/>
              </a:ext>
            </a:extLst>
          </p:cNvPr>
          <p:cNvSpPr>
            <a:spLocks noGrp="1"/>
          </p:cNvSpPr>
          <p:nvPr>
            <p:ph type="subTitle" idx="1" hasCustomPrompt="1"/>
          </p:nvPr>
        </p:nvSpPr>
        <p:spPr>
          <a:xfrm>
            <a:off x="6743701" y="1476000"/>
            <a:ext cx="5173573"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9" name="Slide Number Placeholder 2">
            <a:extLst>
              <a:ext uri="{FF2B5EF4-FFF2-40B4-BE49-F238E27FC236}">
                <a16:creationId xmlns:a16="http://schemas.microsoft.com/office/drawing/2014/main" id="{D95F957C-775B-5045-94A0-E926C926F263}"/>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1424102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Kolonner_Ta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BC2BD-BC1F-7E4B-A5F3-0C5178C32A53}"/>
              </a:ext>
            </a:extLst>
          </p:cNvPr>
          <p:cNvSpPr>
            <a:spLocks noGrp="1"/>
          </p:cNvSpPr>
          <p:nvPr>
            <p:ph type="title" hasCustomPrompt="1"/>
          </p:nvPr>
        </p:nvSpPr>
        <p:spPr>
          <a:xfrm>
            <a:off x="288001" y="1440000"/>
            <a:ext cx="5152462" cy="1288800"/>
          </a:xfrm>
          <a:prstGeom prst="rect">
            <a:avLst/>
          </a:prstGeom>
        </p:spPr>
        <p:txBody>
          <a:bodyPr lIns="0" tIns="0" rIns="0" bIns="0"/>
          <a:lstStyle>
            <a:lvl1pPr marL="0" indent="0">
              <a:buFontTx/>
              <a:buNone/>
              <a:defRPr sz="3500"/>
            </a:lvl1pPr>
          </a:lstStyle>
          <a:p>
            <a:r>
              <a:rPr lang="en-GB" err="1"/>
              <a:t>Overskrift</a:t>
            </a:r>
            <a:endParaRPr lang="en-NO"/>
          </a:p>
        </p:txBody>
      </p:sp>
      <p:sp>
        <p:nvSpPr>
          <p:cNvPr id="8" name="Content Placeholder 7">
            <a:extLst>
              <a:ext uri="{FF2B5EF4-FFF2-40B4-BE49-F238E27FC236}">
                <a16:creationId xmlns:a16="http://schemas.microsoft.com/office/drawing/2014/main" id="{CC6FE899-61B9-6942-A307-1CEAB2D6BA27}"/>
              </a:ext>
            </a:extLst>
          </p:cNvPr>
          <p:cNvSpPr>
            <a:spLocks noGrp="1"/>
          </p:cNvSpPr>
          <p:nvPr>
            <p:ph sz="quarter" idx="12" hasCustomPrompt="1"/>
          </p:nvPr>
        </p:nvSpPr>
        <p:spPr>
          <a:xfrm>
            <a:off x="288000" y="2757600"/>
            <a:ext cx="5152363" cy="3558899"/>
          </a:xfrm>
          <a:prstGeom prst="rect">
            <a:avLst/>
          </a:prstGeom>
        </p:spPr>
        <p:txBody>
          <a:bodyPr wrap="square" lIns="0" tIns="0" rIns="0" bIns="0"/>
          <a:lstStyle>
            <a:lvl1pPr marL="288000" indent="-288000">
              <a:lnSpc>
                <a:spcPct val="90000"/>
              </a:lnSpc>
              <a:spcBef>
                <a:spcPts val="800"/>
              </a:spcBef>
              <a:buClr>
                <a:srgbClr val="ED0000"/>
              </a:buClr>
              <a:buSzPct val="100000"/>
              <a:buFont typeface="+mj-lt"/>
              <a:buAutoNum type="arabicPeriod"/>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Tall</a:t>
            </a:r>
            <a:endParaRPr lang="en-NO"/>
          </a:p>
        </p:txBody>
      </p:sp>
      <p:sp>
        <p:nvSpPr>
          <p:cNvPr id="16" name="Content Placeholder 7">
            <a:extLst>
              <a:ext uri="{FF2B5EF4-FFF2-40B4-BE49-F238E27FC236}">
                <a16:creationId xmlns:a16="http://schemas.microsoft.com/office/drawing/2014/main" id="{D1EBFDA1-78A2-4E44-B500-8F6E4A54D2C0}"/>
              </a:ext>
            </a:extLst>
          </p:cNvPr>
          <p:cNvSpPr>
            <a:spLocks noGrp="1"/>
          </p:cNvSpPr>
          <p:nvPr>
            <p:ph sz="quarter" idx="13" hasCustomPrompt="1"/>
          </p:nvPr>
        </p:nvSpPr>
        <p:spPr>
          <a:xfrm>
            <a:off x="6742801" y="2757600"/>
            <a:ext cx="5152364" cy="3558899"/>
          </a:xfrm>
          <a:prstGeom prst="rect">
            <a:avLst/>
          </a:prstGeom>
        </p:spPr>
        <p:txBody>
          <a:bodyPr wrap="square" lIns="0" tIns="0" rIns="0" bIns="0"/>
          <a:lstStyle>
            <a:lvl1pPr marL="288000" indent="-288000">
              <a:lnSpc>
                <a:spcPct val="90000"/>
              </a:lnSpc>
              <a:spcBef>
                <a:spcPts val="800"/>
              </a:spcBef>
              <a:buClr>
                <a:srgbClr val="ED0000"/>
              </a:buClr>
              <a:buSzPct val="100000"/>
              <a:buFont typeface="+mj-lt"/>
              <a:buAutoNum type="arabicPeriod"/>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Tall</a:t>
            </a:r>
            <a:endParaRPr lang="en-NO"/>
          </a:p>
        </p:txBody>
      </p:sp>
      <p:sp>
        <p:nvSpPr>
          <p:cNvPr id="7" name="Subtitle 2">
            <a:extLst>
              <a:ext uri="{FF2B5EF4-FFF2-40B4-BE49-F238E27FC236}">
                <a16:creationId xmlns:a16="http://schemas.microsoft.com/office/drawing/2014/main" id="{95D5C422-7CED-1C4E-AF41-2A4CFD094983}"/>
              </a:ext>
            </a:extLst>
          </p:cNvPr>
          <p:cNvSpPr>
            <a:spLocks noGrp="1"/>
          </p:cNvSpPr>
          <p:nvPr>
            <p:ph type="subTitle" idx="1" hasCustomPrompt="1"/>
          </p:nvPr>
        </p:nvSpPr>
        <p:spPr>
          <a:xfrm>
            <a:off x="6732000" y="1476000"/>
            <a:ext cx="5171999" cy="1289054"/>
          </a:xfrm>
          <a:prstGeom prst="rect">
            <a:avLst/>
          </a:prstGeom>
        </p:spPr>
        <p:txBody>
          <a:bodyPr lIns="0" tIns="0" rIns="0" bIns="0">
            <a:normAutofit/>
          </a:bodyPr>
          <a:lstStyle>
            <a:lvl1pPr marL="0" indent="0" algn="l">
              <a:spcBef>
                <a:spcPts val="0"/>
              </a:spcBef>
              <a:buFontTx/>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10" name="Slide Number Placeholder 2">
            <a:extLst>
              <a:ext uri="{FF2B5EF4-FFF2-40B4-BE49-F238E27FC236}">
                <a16:creationId xmlns:a16="http://schemas.microsoft.com/office/drawing/2014/main" id="{E5F65946-F39E-2549-9850-8EBA232E4543}"/>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616241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Kolonner_Bull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BC2BD-BC1F-7E4B-A5F3-0C5178C32A53}"/>
              </a:ext>
            </a:extLst>
          </p:cNvPr>
          <p:cNvSpPr>
            <a:spLocks noGrp="1"/>
          </p:cNvSpPr>
          <p:nvPr>
            <p:ph type="title" hasCustomPrompt="1"/>
          </p:nvPr>
        </p:nvSpPr>
        <p:spPr>
          <a:xfrm>
            <a:off x="288001" y="1440000"/>
            <a:ext cx="5152462" cy="1288800"/>
          </a:xfrm>
          <a:prstGeom prst="rect">
            <a:avLst/>
          </a:prstGeom>
        </p:spPr>
        <p:txBody>
          <a:bodyPr lIns="0" tIns="0" rIns="0" bIns="0"/>
          <a:lstStyle>
            <a:lvl1pPr>
              <a:defRPr sz="3500"/>
            </a:lvl1pPr>
          </a:lstStyle>
          <a:p>
            <a:r>
              <a:rPr lang="en-GB" err="1"/>
              <a:t>Overskrift</a:t>
            </a:r>
            <a:endParaRPr lang="en-NO"/>
          </a:p>
        </p:txBody>
      </p:sp>
      <p:sp>
        <p:nvSpPr>
          <p:cNvPr id="8" name="Content Placeholder 7">
            <a:extLst>
              <a:ext uri="{FF2B5EF4-FFF2-40B4-BE49-F238E27FC236}">
                <a16:creationId xmlns:a16="http://schemas.microsoft.com/office/drawing/2014/main" id="{CC6FE899-61B9-6942-A307-1CEAB2D6BA27}"/>
              </a:ext>
            </a:extLst>
          </p:cNvPr>
          <p:cNvSpPr>
            <a:spLocks noGrp="1"/>
          </p:cNvSpPr>
          <p:nvPr>
            <p:ph sz="quarter" idx="12" hasCustomPrompt="1"/>
          </p:nvPr>
        </p:nvSpPr>
        <p:spPr>
          <a:xfrm>
            <a:off x="288000" y="2757600"/>
            <a:ext cx="5152363" cy="3558899"/>
          </a:xfrm>
          <a:prstGeom prst="rect">
            <a:avLst/>
          </a:prstGeom>
        </p:spPr>
        <p:txBody>
          <a:bodyPr wrap="square" lIns="0" tIns="0" rIns="0" bIns="0"/>
          <a:lstStyle>
            <a:lvl1pPr marL="216000" indent="-216000">
              <a:spcBef>
                <a:spcPts val="800"/>
              </a:spcBef>
              <a:buClr>
                <a:srgbClr val="ED0000"/>
              </a:buClr>
              <a:buSzPct val="120000"/>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Bullet</a:t>
            </a:r>
            <a:endParaRPr lang="en-NO"/>
          </a:p>
        </p:txBody>
      </p:sp>
      <p:sp>
        <p:nvSpPr>
          <p:cNvPr id="16" name="Content Placeholder 7">
            <a:extLst>
              <a:ext uri="{FF2B5EF4-FFF2-40B4-BE49-F238E27FC236}">
                <a16:creationId xmlns:a16="http://schemas.microsoft.com/office/drawing/2014/main" id="{D1EBFDA1-78A2-4E44-B500-8F6E4A54D2C0}"/>
              </a:ext>
            </a:extLst>
          </p:cNvPr>
          <p:cNvSpPr>
            <a:spLocks noGrp="1"/>
          </p:cNvSpPr>
          <p:nvPr>
            <p:ph sz="quarter" idx="13" hasCustomPrompt="1"/>
          </p:nvPr>
        </p:nvSpPr>
        <p:spPr>
          <a:xfrm>
            <a:off x="6732000" y="2757600"/>
            <a:ext cx="5177425" cy="3579450"/>
          </a:xfrm>
          <a:prstGeom prst="rect">
            <a:avLst/>
          </a:prstGeom>
        </p:spPr>
        <p:txBody>
          <a:bodyPr wrap="square" lIns="0" tIns="0" rIns="0" bIns="0"/>
          <a:lstStyle>
            <a:lvl1pPr marL="216000" indent="-216000">
              <a:spcBef>
                <a:spcPts val="800"/>
              </a:spcBef>
              <a:buClr>
                <a:srgbClr val="ED0000"/>
              </a:buClr>
              <a:buSzPct val="120000"/>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Bullet</a:t>
            </a:r>
            <a:endParaRPr lang="en-NO"/>
          </a:p>
        </p:txBody>
      </p:sp>
      <p:sp>
        <p:nvSpPr>
          <p:cNvPr id="7" name="Subtitle 2">
            <a:extLst>
              <a:ext uri="{FF2B5EF4-FFF2-40B4-BE49-F238E27FC236}">
                <a16:creationId xmlns:a16="http://schemas.microsoft.com/office/drawing/2014/main" id="{95D5C422-7CED-1C4E-AF41-2A4CFD094983}"/>
              </a:ext>
            </a:extLst>
          </p:cNvPr>
          <p:cNvSpPr>
            <a:spLocks noGrp="1"/>
          </p:cNvSpPr>
          <p:nvPr>
            <p:ph type="subTitle" idx="1" hasCustomPrompt="1"/>
          </p:nvPr>
        </p:nvSpPr>
        <p:spPr>
          <a:xfrm>
            <a:off x="6732000" y="1476000"/>
            <a:ext cx="5171999"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9" name="Slide Number Placeholder 2">
            <a:extLst>
              <a:ext uri="{FF2B5EF4-FFF2-40B4-BE49-F238E27FC236}">
                <a16:creationId xmlns:a16="http://schemas.microsoft.com/office/drawing/2014/main" id="{FF189FBE-6AAE-2845-B778-9212B24EEB2E}"/>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196415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Kolonner_Mellomheading_Bull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8EE94-6735-8C4E-98CE-7F0A8D61B55B}"/>
              </a:ext>
            </a:extLst>
          </p:cNvPr>
          <p:cNvSpPr>
            <a:spLocks noGrp="1"/>
          </p:cNvSpPr>
          <p:nvPr>
            <p:ph type="title" hasCustomPrompt="1"/>
          </p:nvPr>
        </p:nvSpPr>
        <p:spPr>
          <a:xfrm>
            <a:off x="288000" y="1440000"/>
            <a:ext cx="5147671" cy="1288800"/>
          </a:xfrm>
          <a:prstGeom prst="rect">
            <a:avLst/>
          </a:prstGeom>
        </p:spPr>
        <p:txBody>
          <a:bodyPr lIns="0" tIns="0" rIns="0" bIns="0"/>
          <a:lstStyle>
            <a:lvl1pPr>
              <a:defRPr sz="3500"/>
            </a:lvl1pPr>
          </a:lstStyle>
          <a:p>
            <a:r>
              <a:rPr lang="en-GB" err="1"/>
              <a:t>Overskrift</a:t>
            </a:r>
            <a:endParaRPr lang="en-NO"/>
          </a:p>
        </p:txBody>
      </p:sp>
      <p:sp>
        <p:nvSpPr>
          <p:cNvPr id="6" name="Text Placeholder 5">
            <a:extLst>
              <a:ext uri="{FF2B5EF4-FFF2-40B4-BE49-F238E27FC236}">
                <a16:creationId xmlns:a16="http://schemas.microsoft.com/office/drawing/2014/main" id="{5508B948-C259-2D49-93AA-B7C013A53E8C}"/>
              </a:ext>
            </a:extLst>
          </p:cNvPr>
          <p:cNvSpPr>
            <a:spLocks noGrp="1"/>
          </p:cNvSpPr>
          <p:nvPr>
            <p:ph type="body" sz="quarter" idx="12" hasCustomPrompt="1"/>
          </p:nvPr>
        </p:nvSpPr>
        <p:spPr>
          <a:xfrm>
            <a:off x="288000" y="2757600"/>
            <a:ext cx="5147671" cy="1288800"/>
          </a:xfrm>
          <a:prstGeom prst="rect">
            <a:avLst/>
          </a:prstGeom>
        </p:spPr>
        <p:txBody>
          <a:bodyPr lIns="0" tIns="0" rIns="0" bIns="0"/>
          <a:lstStyle>
            <a:lvl1pPr marL="0" indent="0">
              <a:buFontTx/>
              <a:buNone/>
              <a:defRPr sz="25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Mellomheading</a:t>
            </a:r>
            <a:endParaRPr lang="en-GB"/>
          </a:p>
        </p:txBody>
      </p:sp>
      <p:sp>
        <p:nvSpPr>
          <p:cNvPr id="7" name="Subtitle 2">
            <a:extLst>
              <a:ext uri="{FF2B5EF4-FFF2-40B4-BE49-F238E27FC236}">
                <a16:creationId xmlns:a16="http://schemas.microsoft.com/office/drawing/2014/main" id="{1663FFB8-383F-4B4F-B592-ED3A019C9147}"/>
              </a:ext>
            </a:extLst>
          </p:cNvPr>
          <p:cNvSpPr>
            <a:spLocks noGrp="1"/>
          </p:cNvSpPr>
          <p:nvPr>
            <p:ph type="subTitle" idx="1" hasCustomPrompt="1"/>
          </p:nvPr>
        </p:nvSpPr>
        <p:spPr>
          <a:xfrm>
            <a:off x="6743701" y="1476000"/>
            <a:ext cx="5147671"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8" name="Content Placeholder 7">
            <a:extLst>
              <a:ext uri="{FF2B5EF4-FFF2-40B4-BE49-F238E27FC236}">
                <a16:creationId xmlns:a16="http://schemas.microsoft.com/office/drawing/2014/main" id="{3274CD28-237D-F94B-80E0-BBC0AA60D65F}"/>
              </a:ext>
            </a:extLst>
          </p:cNvPr>
          <p:cNvSpPr>
            <a:spLocks noGrp="1"/>
          </p:cNvSpPr>
          <p:nvPr>
            <p:ph sz="quarter" idx="13" hasCustomPrompt="1"/>
          </p:nvPr>
        </p:nvSpPr>
        <p:spPr>
          <a:xfrm>
            <a:off x="288000" y="4068000"/>
            <a:ext cx="5152363" cy="2270100"/>
          </a:xfrm>
          <a:prstGeom prst="rect">
            <a:avLst/>
          </a:prstGeom>
        </p:spPr>
        <p:txBody>
          <a:bodyPr wrap="square" lIns="0" tIns="0" rIns="0" bIns="0"/>
          <a:lstStyle>
            <a:lvl1pPr marL="216000" indent="-216000">
              <a:spcBef>
                <a:spcPts val="800"/>
              </a:spcBef>
              <a:buClr>
                <a:srgbClr val="ED0000"/>
              </a:buClr>
              <a:buSzPct val="120000"/>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Bullet</a:t>
            </a:r>
            <a:endParaRPr lang="en-NO"/>
          </a:p>
        </p:txBody>
      </p:sp>
      <p:sp>
        <p:nvSpPr>
          <p:cNvPr id="9" name="Text Placeholder 5">
            <a:extLst>
              <a:ext uri="{FF2B5EF4-FFF2-40B4-BE49-F238E27FC236}">
                <a16:creationId xmlns:a16="http://schemas.microsoft.com/office/drawing/2014/main" id="{6559E95A-95B4-324E-9408-BB2050BEED75}"/>
              </a:ext>
            </a:extLst>
          </p:cNvPr>
          <p:cNvSpPr>
            <a:spLocks noGrp="1"/>
          </p:cNvSpPr>
          <p:nvPr>
            <p:ph type="body" sz="quarter" idx="14" hasCustomPrompt="1"/>
          </p:nvPr>
        </p:nvSpPr>
        <p:spPr>
          <a:xfrm>
            <a:off x="6742800" y="2757600"/>
            <a:ext cx="5147671" cy="1288800"/>
          </a:xfrm>
          <a:prstGeom prst="rect">
            <a:avLst/>
          </a:prstGeom>
        </p:spPr>
        <p:txBody>
          <a:bodyPr lIns="0" tIns="0" rIns="0" bIns="0"/>
          <a:lstStyle>
            <a:lvl1pPr marL="0" indent="0">
              <a:buFontTx/>
              <a:buNone/>
              <a:defRPr sz="25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Mellomheading</a:t>
            </a:r>
            <a:endParaRPr lang="en-GB"/>
          </a:p>
        </p:txBody>
      </p:sp>
      <p:sp>
        <p:nvSpPr>
          <p:cNvPr id="10" name="Content Placeholder 7">
            <a:extLst>
              <a:ext uri="{FF2B5EF4-FFF2-40B4-BE49-F238E27FC236}">
                <a16:creationId xmlns:a16="http://schemas.microsoft.com/office/drawing/2014/main" id="{28845A54-7AB8-6A4E-A72C-61D1F027E477}"/>
              </a:ext>
            </a:extLst>
          </p:cNvPr>
          <p:cNvSpPr>
            <a:spLocks noGrp="1"/>
          </p:cNvSpPr>
          <p:nvPr>
            <p:ph sz="quarter" idx="15" hasCustomPrompt="1"/>
          </p:nvPr>
        </p:nvSpPr>
        <p:spPr>
          <a:xfrm>
            <a:off x="6743700" y="4068000"/>
            <a:ext cx="5146771" cy="2270100"/>
          </a:xfrm>
          <a:prstGeom prst="rect">
            <a:avLst/>
          </a:prstGeom>
        </p:spPr>
        <p:txBody>
          <a:bodyPr wrap="square" lIns="0" tIns="0" rIns="0" bIns="0"/>
          <a:lstStyle>
            <a:lvl1pPr marL="216000" indent="-216000">
              <a:spcBef>
                <a:spcPts val="800"/>
              </a:spcBef>
              <a:buClr>
                <a:srgbClr val="ED0000"/>
              </a:buClr>
              <a:buSzPct val="120000"/>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Bullet</a:t>
            </a:r>
            <a:endParaRPr lang="en-NO"/>
          </a:p>
        </p:txBody>
      </p:sp>
      <p:sp>
        <p:nvSpPr>
          <p:cNvPr id="11" name="Slide Number Placeholder 2">
            <a:extLst>
              <a:ext uri="{FF2B5EF4-FFF2-40B4-BE49-F238E27FC236}">
                <a16:creationId xmlns:a16="http://schemas.microsoft.com/office/drawing/2014/main" id="{24E26988-4D6D-EB4C-B988-1ABB8039FC16}"/>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3476710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Kolonner_Bull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BC2BD-BC1F-7E4B-A5F3-0C5178C32A53}"/>
              </a:ext>
            </a:extLst>
          </p:cNvPr>
          <p:cNvSpPr>
            <a:spLocks noGrp="1"/>
          </p:cNvSpPr>
          <p:nvPr>
            <p:ph type="title" hasCustomPrompt="1"/>
          </p:nvPr>
        </p:nvSpPr>
        <p:spPr>
          <a:xfrm>
            <a:off x="288000" y="1440000"/>
            <a:ext cx="3863313" cy="1288800"/>
          </a:xfrm>
          <a:prstGeom prst="rect">
            <a:avLst/>
          </a:prstGeom>
        </p:spPr>
        <p:txBody>
          <a:bodyPr lIns="0" tIns="0" rIns="0" bIns="0"/>
          <a:lstStyle>
            <a:lvl1pPr>
              <a:defRPr sz="3500"/>
            </a:lvl1pPr>
          </a:lstStyle>
          <a:p>
            <a:r>
              <a:rPr lang="en-GB" err="1"/>
              <a:t>Overskrift</a:t>
            </a:r>
            <a:endParaRPr lang="en-NO"/>
          </a:p>
        </p:txBody>
      </p:sp>
      <p:sp>
        <p:nvSpPr>
          <p:cNvPr id="8" name="Content Placeholder 7">
            <a:extLst>
              <a:ext uri="{FF2B5EF4-FFF2-40B4-BE49-F238E27FC236}">
                <a16:creationId xmlns:a16="http://schemas.microsoft.com/office/drawing/2014/main" id="{CC6FE899-61B9-6942-A307-1CEAB2D6BA27}"/>
              </a:ext>
            </a:extLst>
          </p:cNvPr>
          <p:cNvSpPr>
            <a:spLocks noGrp="1"/>
          </p:cNvSpPr>
          <p:nvPr>
            <p:ph sz="quarter" idx="12" hasCustomPrompt="1"/>
          </p:nvPr>
        </p:nvSpPr>
        <p:spPr>
          <a:xfrm>
            <a:off x="288000" y="2757600"/>
            <a:ext cx="3863313" cy="3558899"/>
          </a:xfrm>
          <a:prstGeom prst="rect">
            <a:avLst/>
          </a:prstGeom>
        </p:spPr>
        <p:txBody>
          <a:bodyPr wrap="square" lIns="0" tIns="0" rIns="0" bIns="0"/>
          <a:lstStyle>
            <a:lvl1pPr marL="216000" indent="-216000">
              <a:spcBef>
                <a:spcPts val="800"/>
              </a:spcBef>
              <a:buClr>
                <a:srgbClr val="ED0000"/>
              </a:buClr>
              <a:buSzPct val="120000"/>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Bullet</a:t>
            </a:r>
            <a:endParaRPr lang="en-NO"/>
          </a:p>
        </p:txBody>
      </p:sp>
      <p:sp>
        <p:nvSpPr>
          <p:cNvPr id="16" name="Content Placeholder 7">
            <a:extLst>
              <a:ext uri="{FF2B5EF4-FFF2-40B4-BE49-F238E27FC236}">
                <a16:creationId xmlns:a16="http://schemas.microsoft.com/office/drawing/2014/main" id="{D1EBFDA1-78A2-4E44-B500-8F6E4A54D2C0}"/>
              </a:ext>
            </a:extLst>
          </p:cNvPr>
          <p:cNvSpPr>
            <a:spLocks noGrp="1"/>
          </p:cNvSpPr>
          <p:nvPr>
            <p:ph sz="quarter" idx="13" hasCustomPrompt="1"/>
          </p:nvPr>
        </p:nvSpPr>
        <p:spPr>
          <a:xfrm>
            <a:off x="4151313" y="2757600"/>
            <a:ext cx="3873500" cy="3557952"/>
          </a:xfrm>
          <a:prstGeom prst="rect">
            <a:avLst/>
          </a:prstGeom>
        </p:spPr>
        <p:txBody>
          <a:bodyPr wrap="square" lIns="0" tIns="0" rIns="0" bIns="0"/>
          <a:lstStyle>
            <a:lvl1pPr marL="216000" indent="-216000">
              <a:spcBef>
                <a:spcPts val="800"/>
              </a:spcBef>
              <a:buClr>
                <a:srgbClr val="ED0000"/>
              </a:buClr>
              <a:buSzPct val="120000"/>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Bullet</a:t>
            </a:r>
            <a:endParaRPr lang="en-NO"/>
          </a:p>
        </p:txBody>
      </p:sp>
      <p:sp>
        <p:nvSpPr>
          <p:cNvPr id="9" name="Content Placeholder 7">
            <a:extLst>
              <a:ext uri="{FF2B5EF4-FFF2-40B4-BE49-F238E27FC236}">
                <a16:creationId xmlns:a16="http://schemas.microsoft.com/office/drawing/2014/main" id="{6080E76F-BC40-E84B-BD18-96BFDE8E281F}"/>
              </a:ext>
            </a:extLst>
          </p:cNvPr>
          <p:cNvSpPr>
            <a:spLocks noGrp="1"/>
          </p:cNvSpPr>
          <p:nvPr>
            <p:ph sz="quarter" idx="15" hasCustomPrompt="1"/>
          </p:nvPr>
        </p:nvSpPr>
        <p:spPr>
          <a:xfrm>
            <a:off x="8028000" y="2757600"/>
            <a:ext cx="3873500" cy="3558899"/>
          </a:xfrm>
          <a:prstGeom prst="rect">
            <a:avLst/>
          </a:prstGeom>
        </p:spPr>
        <p:txBody>
          <a:bodyPr wrap="square" lIns="0" tIns="0" rIns="0" bIns="0"/>
          <a:lstStyle>
            <a:lvl1pPr marL="216000" indent="-216000">
              <a:spcBef>
                <a:spcPts val="800"/>
              </a:spcBef>
              <a:buClr>
                <a:srgbClr val="ED0000"/>
              </a:buClr>
              <a:buSzPct val="120000"/>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Bullet</a:t>
            </a:r>
            <a:endParaRPr lang="en-NO"/>
          </a:p>
        </p:txBody>
      </p:sp>
      <p:sp>
        <p:nvSpPr>
          <p:cNvPr id="7" name="Slide Number Placeholder 2">
            <a:extLst>
              <a:ext uri="{FF2B5EF4-FFF2-40B4-BE49-F238E27FC236}">
                <a16:creationId xmlns:a16="http://schemas.microsoft.com/office/drawing/2014/main" id="{4718E25F-CCB7-D644-904D-EA689E119808}"/>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4217544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Kolonner_Mellomheading_Bull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BC2BD-BC1F-7E4B-A5F3-0C5178C32A53}"/>
              </a:ext>
            </a:extLst>
          </p:cNvPr>
          <p:cNvSpPr>
            <a:spLocks noGrp="1"/>
          </p:cNvSpPr>
          <p:nvPr>
            <p:ph type="title" hasCustomPrompt="1"/>
          </p:nvPr>
        </p:nvSpPr>
        <p:spPr>
          <a:xfrm>
            <a:off x="288000" y="1440000"/>
            <a:ext cx="6527800" cy="1288800"/>
          </a:xfrm>
          <a:prstGeom prst="rect">
            <a:avLst/>
          </a:prstGeom>
        </p:spPr>
        <p:txBody>
          <a:bodyPr lIns="0" tIns="0" rIns="0" bIns="0"/>
          <a:lstStyle>
            <a:lvl1pPr>
              <a:defRPr sz="3500"/>
            </a:lvl1pPr>
          </a:lstStyle>
          <a:p>
            <a:r>
              <a:rPr lang="en-GB" err="1"/>
              <a:t>Overskrift</a:t>
            </a:r>
            <a:endParaRPr lang="en-NO"/>
          </a:p>
        </p:txBody>
      </p:sp>
      <p:sp>
        <p:nvSpPr>
          <p:cNvPr id="8" name="Content Placeholder 7">
            <a:extLst>
              <a:ext uri="{FF2B5EF4-FFF2-40B4-BE49-F238E27FC236}">
                <a16:creationId xmlns:a16="http://schemas.microsoft.com/office/drawing/2014/main" id="{CC6FE899-61B9-6942-A307-1CEAB2D6BA27}"/>
              </a:ext>
            </a:extLst>
          </p:cNvPr>
          <p:cNvSpPr>
            <a:spLocks noGrp="1"/>
          </p:cNvSpPr>
          <p:nvPr>
            <p:ph sz="quarter" idx="12" hasCustomPrompt="1"/>
          </p:nvPr>
        </p:nvSpPr>
        <p:spPr>
          <a:xfrm>
            <a:off x="288000" y="4067999"/>
            <a:ext cx="3863313" cy="2355026"/>
          </a:xfrm>
          <a:prstGeom prst="rect">
            <a:avLst/>
          </a:prstGeom>
        </p:spPr>
        <p:txBody>
          <a:bodyPr wrap="square" lIns="0" tIns="0" rIns="0" bIns="0"/>
          <a:lstStyle>
            <a:lvl1pPr marL="216000" indent="-216000">
              <a:spcBef>
                <a:spcPts val="800"/>
              </a:spcBef>
              <a:buClr>
                <a:srgbClr val="ED0000"/>
              </a:buClr>
              <a:buSzPct val="120000"/>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Bullet</a:t>
            </a:r>
            <a:endParaRPr lang="en-NO"/>
          </a:p>
        </p:txBody>
      </p:sp>
      <p:sp>
        <p:nvSpPr>
          <p:cNvPr id="16" name="Content Placeholder 7">
            <a:extLst>
              <a:ext uri="{FF2B5EF4-FFF2-40B4-BE49-F238E27FC236}">
                <a16:creationId xmlns:a16="http://schemas.microsoft.com/office/drawing/2014/main" id="{D1EBFDA1-78A2-4E44-B500-8F6E4A54D2C0}"/>
              </a:ext>
            </a:extLst>
          </p:cNvPr>
          <p:cNvSpPr>
            <a:spLocks noGrp="1"/>
          </p:cNvSpPr>
          <p:nvPr>
            <p:ph sz="quarter" idx="13" hasCustomPrompt="1"/>
          </p:nvPr>
        </p:nvSpPr>
        <p:spPr>
          <a:xfrm>
            <a:off x="4158000" y="4067999"/>
            <a:ext cx="3863313" cy="2355025"/>
          </a:xfrm>
          <a:prstGeom prst="rect">
            <a:avLst/>
          </a:prstGeom>
        </p:spPr>
        <p:txBody>
          <a:bodyPr wrap="square" lIns="0" tIns="0" rIns="0" bIns="0"/>
          <a:lstStyle>
            <a:lvl1pPr marL="216000" indent="-216000">
              <a:spcBef>
                <a:spcPts val="800"/>
              </a:spcBef>
              <a:buClr>
                <a:srgbClr val="ED0000"/>
              </a:buClr>
              <a:buSzPct val="120000"/>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Bullet</a:t>
            </a:r>
            <a:endParaRPr lang="en-NO"/>
          </a:p>
        </p:txBody>
      </p:sp>
      <p:sp>
        <p:nvSpPr>
          <p:cNvPr id="9" name="Text Placeholder 18">
            <a:extLst>
              <a:ext uri="{FF2B5EF4-FFF2-40B4-BE49-F238E27FC236}">
                <a16:creationId xmlns:a16="http://schemas.microsoft.com/office/drawing/2014/main" id="{67B7BE91-AEA7-F745-B395-30ADDFFF6037}"/>
              </a:ext>
            </a:extLst>
          </p:cNvPr>
          <p:cNvSpPr>
            <a:spLocks noGrp="1"/>
          </p:cNvSpPr>
          <p:nvPr>
            <p:ph type="body" sz="quarter" idx="14" hasCustomPrompt="1"/>
          </p:nvPr>
        </p:nvSpPr>
        <p:spPr>
          <a:xfrm>
            <a:off x="288000" y="2757600"/>
            <a:ext cx="3854516" cy="1298213"/>
          </a:xfrm>
          <a:prstGeom prst="rect">
            <a:avLst/>
          </a:prstGeom>
        </p:spPr>
        <p:txBody>
          <a:bodyPr lIns="0" tIns="0" rIns="0" bIns="0"/>
          <a:lstStyle>
            <a:lvl1pPr marL="0" indent="0">
              <a:buFontTx/>
              <a:buNone/>
              <a:defRPr sz="2500"/>
            </a:lvl1pPr>
            <a:lvl2pPr marL="457200" indent="0">
              <a:buFontTx/>
              <a:buNone/>
              <a:defRPr sz="3000"/>
            </a:lvl2pPr>
            <a:lvl3pPr marL="914400" indent="0">
              <a:buFontTx/>
              <a:buNone/>
              <a:defRPr sz="3000"/>
            </a:lvl3pPr>
            <a:lvl4pPr marL="1371600" indent="0">
              <a:buFontTx/>
              <a:buNone/>
              <a:defRPr sz="3000"/>
            </a:lvl4pPr>
            <a:lvl5pPr marL="1828800" indent="0">
              <a:buFontTx/>
              <a:buNone/>
              <a:defRPr sz="3000"/>
            </a:lvl5pPr>
          </a:lstStyle>
          <a:p>
            <a:pPr lvl="0"/>
            <a:r>
              <a:rPr lang="en-GB" err="1"/>
              <a:t>Mellomheading</a:t>
            </a:r>
            <a:endParaRPr lang="en-GB"/>
          </a:p>
        </p:txBody>
      </p:sp>
      <p:sp>
        <p:nvSpPr>
          <p:cNvPr id="10" name="Text Placeholder 18">
            <a:extLst>
              <a:ext uri="{FF2B5EF4-FFF2-40B4-BE49-F238E27FC236}">
                <a16:creationId xmlns:a16="http://schemas.microsoft.com/office/drawing/2014/main" id="{8A7D7011-1CF0-9044-BB1C-18436A6A6C85}"/>
              </a:ext>
            </a:extLst>
          </p:cNvPr>
          <p:cNvSpPr>
            <a:spLocks noGrp="1"/>
          </p:cNvSpPr>
          <p:nvPr>
            <p:ph type="body" sz="quarter" idx="16" hasCustomPrompt="1"/>
          </p:nvPr>
        </p:nvSpPr>
        <p:spPr>
          <a:xfrm>
            <a:off x="4158000" y="2757600"/>
            <a:ext cx="3854516" cy="1296567"/>
          </a:xfrm>
          <a:prstGeom prst="rect">
            <a:avLst/>
          </a:prstGeom>
        </p:spPr>
        <p:txBody>
          <a:bodyPr lIns="0" tIns="0" rIns="0" bIns="0"/>
          <a:lstStyle>
            <a:lvl1pPr marL="0" indent="0">
              <a:buFontTx/>
              <a:buNone/>
              <a:defRPr sz="2500"/>
            </a:lvl1pPr>
            <a:lvl2pPr marL="457200" indent="0">
              <a:buFontTx/>
              <a:buNone/>
              <a:defRPr sz="3000"/>
            </a:lvl2pPr>
            <a:lvl3pPr marL="914400" indent="0">
              <a:buFontTx/>
              <a:buNone/>
              <a:defRPr sz="3000"/>
            </a:lvl3pPr>
            <a:lvl4pPr marL="1371600" indent="0">
              <a:buFontTx/>
              <a:buNone/>
              <a:defRPr sz="3000"/>
            </a:lvl4pPr>
            <a:lvl5pPr marL="1828800" indent="0">
              <a:buFontTx/>
              <a:buNone/>
              <a:defRPr sz="3000"/>
            </a:lvl5pPr>
          </a:lstStyle>
          <a:p>
            <a:pPr lvl="0"/>
            <a:r>
              <a:rPr lang="en-GB" err="1"/>
              <a:t>Mellomheading</a:t>
            </a:r>
            <a:endParaRPr lang="en-GB"/>
          </a:p>
        </p:txBody>
      </p:sp>
      <p:sp>
        <p:nvSpPr>
          <p:cNvPr id="11" name="Text Placeholder 18">
            <a:extLst>
              <a:ext uri="{FF2B5EF4-FFF2-40B4-BE49-F238E27FC236}">
                <a16:creationId xmlns:a16="http://schemas.microsoft.com/office/drawing/2014/main" id="{0BA3E777-D117-4F44-BA72-53CB27CD4A1A}"/>
              </a:ext>
            </a:extLst>
          </p:cNvPr>
          <p:cNvSpPr>
            <a:spLocks noGrp="1"/>
          </p:cNvSpPr>
          <p:nvPr>
            <p:ph type="body" sz="quarter" idx="17" hasCustomPrompt="1"/>
          </p:nvPr>
        </p:nvSpPr>
        <p:spPr>
          <a:xfrm>
            <a:off x="8028000" y="2757600"/>
            <a:ext cx="3891486" cy="1250125"/>
          </a:xfrm>
          <a:prstGeom prst="rect">
            <a:avLst/>
          </a:prstGeom>
        </p:spPr>
        <p:txBody>
          <a:bodyPr lIns="0" tIns="0" rIns="0" bIns="0"/>
          <a:lstStyle>
            <a:lvl1pPr marL="0" indent="0">
              <a:buFontTx/>
              <a:buNone/>
              <a:defRPr sz="2500"/>
            </a:lvl1pPr>
            <a:lvl2pPr marL="457200" indent="0">
              <a:buFontTx/>
              <a:buNone/>
              <a:defRPr sz="3000"/>
            </a:lvl2pPr>
            <a:lvl3pPr marL="914400" indent="0">
              <a:buFontTx/>
              <a:buNone/>
              <a:defRPr sz="3000"/>
            </a:lvl3pPr>
            <a:lvl4pPr marL="1371600" indent="0">
              <a:buFontTx/>
              <a:buNone/>
              <a:defRPr sz="3000"/>
            </a:lvl4pPr>
            <a:lvl5pPr marL="1828800" indent="0">
              <a:buFontTx/>
              <a:buNone/>
              <a:defRPr sz="3000"/>
            </a:lvl5pPr>
          </a:lstStyle>
          <a:p>
            <a:pPr lvl="0"/>
            <a:r>
              <a:rPr lang="en-GB" err="1"/>
              <a:t>Mellomheading</a:t>
            </a:r>
            <a:endParaRPr lang="en-GB"/>
          </a:p>
        </p:txBody>
      </p:sp>
      <p:sp>
        <p:nvSpPr>
          <p:cNvPr id="12" name="Content Placeholder 7">
            <a:extLst>
              <a:ext uri="{FF2B5EF4-FFF2-40B4-BE49-F238E27FC236}">
                <a16:creationId xmlns:a16="http://schemas.microsoft.com/office/drawing/2014/main" id="{D39581A9-4C58-8542-945C-D12CF8EB24AB}"/>
              </a:ext>
            </a:extLst>
          </p:cNvPr>
          <p:cNvSpPr>
            <a:spLocks noGrp="1"/>
          </p:cNvSpPr>
          <p:nvPr>
            <p:ph sz="quarter" idx="18" hasCustomPrompt="1"/>
          </p:nvPr>
        </p:nvSpPr>
        <p:spPr>
          <a:xfrm>
            <a:off x="8028000" y="4068000"/>
            <a:ext cx="3919536" cy="2355024"/>
          </a:xfrm>
          <a:prstGeom prst="rect">
            <a:avLst/>
          </a:prstGeom>
        </p:spPr>
        <p:txBody>
          <a:bodyPr wrap="square" lIns="0" tIns="0" rIns="0" bIns="0"/>
          <a:lstStyle>
            <a:lvl1pPr marL="216000" indent="-216000">
              <a:spcBef>
                <a:spcPts val="800"/>
              </a:spcBef>
              <a:buClr>
                <a:srgbClr val="ED0000"/>
              </a:buClr>
              <a:buSzPct val="120000"/>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Bullet</a:t>
            </a:r>
            <a:endParaRPr lang="en-NO"/>
          </a:p>
        </p:txBody>
      </p:sp>
      <p:sp>
        <p:nvSpPr>
          <p:cNvPr id="13" name="Slide Number Placeholder 2">
            <a:extLst>
              <a:ext uri="{FF2B5EF4-FFF2-40B4-BE49-F238E27FC236}">
                <a16:creationId xmlns:a16="http://schemas.microsoft.com/office/drawing/2014/main" id="{2A23B563-5ED9-AC4C-923B-DB6E65D021BC}"/>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707395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gur/graf">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00D482B7-4EFA-0947-BFAF-BF0465F3023F}"/>
              </a:ext>
            </a:extLst>
          </p:cNvPr>
          <p:cNvSpPr>
            <a:spLocks noGrp="1"/>
          </p:cNvSpPr>
          <p:nvPr>
            <p:ph type="title" hasCustomPrompt="1"/>
          </p:nvPr>
        </p:nvSpPr>
        <p:spPr>
          <a:xfrm>
            <a:off x="288001" y="1440000"/>
            <a:ext cx="4799888" cy="1303141"/>
          </a:xfrm>
          <a:prstGeom prst="rect">
            <a:avLst/>
          </a:prstGeom>
          <a:ln>
            <a:noFill/>
          </a:ln>
        </p:spPr>
        <p:txBody>
          <a:bodyPr vert="horz" lIns="0" tIns="0" rIns="0" bIns="0" rtlCol="0" anchor="t">
            <a:noAutofit/>
          </a:bodyPr>
          <a:lstStyle>
            <a:lvl1pPr>
              <a:defRPr sz="3500"/>
            </a:lvl1pPr>
          </a:lstStyle>
          <a:p>
            <a:r>
              <a:rPr lang="en-GB" err="1"/>
              <a:t>Overskrift</a:t>
            </a:r>
            <a:endParaRPr lang="en-US"/>
          </a:p>
        </p:txBody>
      </p:sp>
      <p:sp>
        <p:nvSpPr>
          <p:cNvPr id="8" name="Subtitle 2">
            <a:extLst>
              <a:ext uri="{FF2B5EF4-FFF2-40B4-BE49-F238E27FC236}">
                <a16:creationId xmlns:a16="http://schemas.microsoft.com/office/drawing/2014/main" id="{FB9C2F65-3D8C-474D-817E-D26C8FEBC0C2}"/>
              </a:ext>
            </a:extLst>
          </p:cNvPr>
          <p:cNvSpPr>
            <a:spLocks noGrp="1"/>
          </p:cNvSpPr>
          <p:nvPr>
            <p:ph type="subTitle" idx="1" hasCustomPrompt="1"/>
          </p:nvPr>
        </p:nvSpPr>
        <p:spPr>
          <a:xfrm>
            <a:off x="6732000" y="1476000"/>
            <a:ext cx="5232300"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7" name="Slide Number Placeholder 2">
            <a:extLst>
              <a:ext uri="{FF2B5EF4-FFF2-40B4-BE49-F238E27FC236}">
                <a16:creationId xmlns:a16="http://schemas.microsoft.com/office/drawing/2014/main" id="{B106F19A-2D8C-0546-AE74-5611A64A1BCA}"/>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
        <p:nvSpPr>
          <p:cNvPr id="9" name="Picture Placeholder 11">
            <a:extLst>
              <a:ext uri="{FF2B5EF4-FFF2-40B4-BE49-F238E27FC236}">
                <a16:creationId xmlns:a16="http://schemas.microsoft.com/office/drawing/2014/main" id="{08E08837-635A-8E41-A3F8-EF00780F19FA}"/>
              </a:ext>
            </a:extLst>
          </p:cNvPr>
          <p:cNvSpPr>
            <a:spLocks noGrp="1"/>
          </p:cNvSpPr>
          <p:nvPr>
            <p:ph type="pic" sz="quarter" idx="13" hasCustomPrompt="1"/>
          </p:nvPr>
        </p:nvSpPr>
        <p:spPr>
          <a:xfrm>
            <a:off x="288000" y="2790000"/>
            <a:ext cx="11621425" cy="3636000"/>
          </a:xfrm>
          <a:prstGeom prst="rect">
            <a:avLst/>
          </a:prstGeom>
          <a:solidFill>
            <a:schemeClr val="tx2">
              <a:lumMod val="20000"/>
              <a:lumOff val="80000"/>
            </a:schemeClr>
          </a:solidFill>
        </p:spPr>
        <p:txBody>
          <a:bodyPr anchor="t"/>
          <a:lstStyle>
            <a:lvl1pPr marL="342900" indent="-342900" algn="l">
              <a:buFont typeface="Wingdings" pitchFamily="2" charset="2"/>
              <a:buChar char="§"/>
              <a:defRPr/>
            </a:lvl1pPr>
          </a:lstStyle>
          <a:p>
            <a:r>
              <a:rPr lang="en-GB"/>
              <a:t>Legg inn </a:t>
            </a:r>
            <a:r>
              <a:rPr lang="en-GB" err="1"/>
              <a:t>bilde</a:t>
            </a:r>
            <a:r>
              <a:rPr lang="en-GB"/>
              <a:t>/ikon/</a:t>
            </a:r>
            <a:r>
              <a:rPr lang="en-GB" err="1"/>
              <a:t>figur</a:t>
            </a:r>
            <a:endParaRPr lang="en-US"/>
          </a:p>
        </p:txBody>
      </p:sp>
    </p:spTree>
    <p:extLst>
      <p:ext uri="{BB962C8B-B14F-4D97-AF65-F5344CB8AC3E}">
        <p14:creationId xmlns:p14="http://schemas.microsoft.com/office/powerpoint/2010/main" val="3654509559"/>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kolonne_Bil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9B75A47E-6AFA-3743-8A00-7AD70B74F1E9}"/>
              </a:ext>
            </a:extLst>
          </p:cNvPr>
          <p:cNvCxnSpPr>
            <a:cxnSpLocks/>
          </p:cNvCxnSpPr>
          <p:nvPr userDrawn="1"/>
        </p:nvCxnSpPr>
        <p:spPr>
          <a:xfrm>
            <a:off x="7089685" y="-1179512"/>
            <a:ext cx="3769064" cy="0"/>
          </a:xfrm>
          <a:prstGeom prst="line">
            <a:avLst/>
          </a:prstGeom>
          <a:ln>
            <a:solidFill>
              <a:srgbClr val="ED0000"/>
            </a:solidFill>
          </a:ln>
        </p:spPr>
        <p:style>
          <a:lnRef idx="3">
            <a:schemeClr val="accent1"/>
          </a:lnRef>
          <a:fillRef idx="0">
            <a:schemeClr val="accent1"/>
          </a:fillRef>
          <a:effectRef idx="2">
            <a:schemeClr val="accent1"/>
          </a:effectRef>
          <a:fontRef idx="minor">
            <a:schemeClr val="tx1"/>
          </a:fontRef>
        </p:style>
      </p:cxnSp>
      <p:sp>
        <p:nvSpPr>
          <p:cNvPr id="9" name="Title Placeholder 1">
            <a:extLst>
              <a:ext uri="{FF2B5EF4-FFF2-40B4-BE49-F238E27FC236}">
                <a16:creationId xmlns:a16="http://schemas.microsoft.com/office/drawing/2014/main" id="{D6A4B037-F7C6-EC41-9D93-8B1CA3F593B3}"/>
              </a:ext>
            </a:extLst>
          </p:cNvPr>
          <p:cNvSpPr>
            <a:spLocks noGrp="1"/>
          </p:cNvSpPr>
          <p:nvPr>
            <p:ph type="title" hasCustomPrompt="1"/>
          </p:nvPr>
        </p:nvSpPr>
        <p:spPr>
          <a:xfrm>
            <a:off x="288000" y="1440000"/>
            <a:ext cx="5152363" cy="1288978"/>
          </a:xfrm>
          <a:prstGeom prst="rect">
            <a:avLst/>
          </a:prstGeom>
          <a:ln>
            <a:noFill/>
          </a:ln>
        </p:spPr>
        <p:txBody>
          <a:bodyPr vert="horz" lIns="0" tIns="0" rIns="0" bIns="0" rtlCol="0" anchor="t">
            <a:noAutofit/>
          </a:bodyPr>
          <a:lstStyle>
            <a:lvl1pPr>
              <a:defRPr sz="3500"/>
            </a:lvl1pPr>
          </a:lstStyle>
          <a:p>
            <a:r>
              <a:rPr lang="en-GB" err="1"/>
              <a:t>Overskrift</a:t>
            </a:r>
            <a:endParaRPr lang="en-US"/>
          </a:p>
        </p:txBody>
      </p:sp>
      <p:sp>
        <p:nvSpPr>
          <p:cNvPr id="8" name="Picture Placeholder 11">
            <a:extLst>
              <a:ext uri="{FF2B5EF4-FFF2-40B4-BE49-F238E27FC236}">
                <a16:creationId xmlns:a16="http://schemas.microsoft.com/office/drawing/2014/main" id="{96BCF552-AB7E-7942-8D59-5497B59BBCA7}"/>
              </a:ext>
            </a:extLst>
          </p:cNvPr>
          <p:cNvSpPr>
            <a:spLocks noGrp="1"/>
          </p:cNvSpPr>
          <p:nvPr>
            <p:ph type="pic" sz="quarter" idx="57" hasCustomPrompt="1"/>
          </p:nvPr>
        </p:nvSpPr>
        <p:spPr>
          <a:xfrm>
            <a:off x="6732000" y="2782534"/>
            <a:ext cx="5177425" cy="3640491"/>
          </a:xfrm>
          <a:prstGeom prst="rect">
            <a:avLst/>
          </a:prstGeom>
          <a:solidFill>
            <a:schemeClr val="tx2">
              <a:lumMod val="20000"/>
              <a:lumOff val="80000"/>
            </a:schemeClr>
          </a:solidFill>
        </p:spPr>
        <p:txBody>
          <a:bodyPr lIns="0" tIns="0" rIns="0" bIns="0" anchor="t"/>
          <a:lstStyle>
            <a:lvl1pPr marL="342900" indent="-342900" algn="l">
              <a:buFont typeface="Wingdings" pitchFamily="2" charset="2"/>
              <a:buChar char="§"/>
              <a:defRPr/>
            </a:lvl1pPr>
          </a:lstStyle>
          <a:p>
            <a:r>
              <a:rPr lang="en-GB"/>
              <a:t>Bilde</a:t>
            </a:r>
          </a:p>
          <a:p>
            <a:r>
              <a:rPr lang="en-GB"/>
              <a:t>Ikon</a:t>
            </a:r>
          </a:p>
          <a:p>
            <a:r>
              <a:rPr lang="en-GB" err="1"/>
              <a:t>Figur</a:t>
            </a:r>
            <a:endParaRPr lang="en-US"/>
          </a:p>
        </p:txBody>
      </p:sp>
      <p:sp>
        <p:nvSpPr>
          <p:cNvPr id="10" name="Text Placeholder 5">
            <a:extLst>
              <a:ext uri="{FF2B5EF4-FFF2-40B4-BE49-F238E27FC236}">
                <a16:creationId xmlns:a16="http://schemas.microsoft.com/office/drawing/2014/main" id="{890D7164-8D45-9143-899C-4E0ACBEF0A07}"/>
              </a:ext>
            </a:extLst>
          </p:cNvPr>
          <p:cNvSpPr>
            <a:spLocks noGrp="1"/>
          </p:cNvSpPr>
          <p:nvPr>
            <p:ph type="body" sz="quarter" idx="12" hasCustomPrompt="1"/>
          </p:nvPr>
        </p:nvSpPr>
        <p:spPr>
          <a:xfrm>
            <a:off x="288000" y="2757600"/>
            <a:ext cx="5152363" cy="3548275"/>
          </a:xfrm>
          <a:prstGeom prst="rect">
            <a:avLst/>
          </a:prstGeom>
        </p:spPr>
        <p:txBody>
          <a:bodyPr lIns="0" tIns="0" rIns="0" bIns="0"/>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Brødtekst</a:t>
            </a:r>
            <a:endParaRPr lang="en-GB"/>
          </a:p>
        </p:txBody>
      </p:sp>
      <p:sp>
        <p:nvSpPr>
          <p:cNvPr id="7" name="Subtitle 2">
            <a:extLst>
              <a:ext uri="{FF2B5EF4-FFF2-40B4-BE49-F238E27FC236}">
                <a16:creationId xmlns:a16="http://schemas.microsoft.com/office/drawing/2014/main" id="{979CE8AE-E3E1-0241-B73E-2C16AD3EC70D}"/>
              </a:ext>
            </a:extLst>
          </p:cNvPr>
          <p:cNvSpPr>
            <a:spLocks noGrp="1"/>
          </p:cNvSpPr>
          <p:nvPr>
            <p:ph type="subTitle" idx="1" hasCustomPrompt="1"/>
          </p:nvPr>
        </p:nvSpPr>
        <p:spPr>
          <a:xfrm>
            <a:off x="6732000" y="1476000"/>
            <a:ext cx="5216423"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12" name="Slide Number Placeholder 2">
            <a:extLst>
              <a:ext uri="{FF2B5EF4-FFF2-40B4-BE49-F238E27FC236}">
                <a16:creationId xmlns:a16="http://schemas.microsoft.com/office/drawing/2014/main" id="{E3B81E85-D533-3048-BEA6-D25599D2080C}"/>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4154023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Kolonne_Mellomheading_Bullet_Bil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9B75A47E-6AFA-3743-8A00-7AD70B74F1E9}"/>
              </a:ext>
            </a:extLst>
          </p:cNvPr>
          <p:cNvCxnSpPr>
            <a:cxnSpLocks/>
          </p:cNvCxnSpPr>
          <p:nvPr userDrawn="1"/>
        </p:nvCxnSpPr>
        <p:spPr>
          <a:xfrm>
            <a:off x="7089685" y="-1179512"/>
            <a:ext cx="3769064" cy="0"/>
          </a:xfrm>
          <a:prstGeom prst="line">
            <a:avLst/>
          </a:prstGeom>
          <a:ln>
            <a:solidFill>
              <a:srgbClr val="ED0000"/>
            </a:solidFill>
          </a:ln>
        </p:spPr>
        <p:style>
          <a:lnRef idx="3">
            <a:schemeClr val="accent1"/>
          </a:lnRef>
          <a:fillRef idx="0">
            <a:schemeClr val="accent1"/>
          </a:fillRef>
          <a:effectRef idx="2">
            <a:schemeClr val="accent1"/>
          </a:effectRef>
          <a:fontRef idx="minor">
            <a:schemeClr val="tx1"/>
          </a:fontRef>
        </p:style>
      </p:cxnSp>
      <p:sp>
        <p:nvSpPr>
          <p:cNvPr id="9" name="Title Placeholder 1">
            <a:extLst>
              <a:ext uri="{FF2B5EF4-FFF2-40B4-BE49-F238E27FC236}">
                <a16:creationId xmlns:a16="http://schemas.microsoft.com/office/drawing/2014/main" id="{D6A4B037-F7C6-EC41-9D93-8B1CA3F593B3}"/>
              </a:ext>
            </a:extLst>
          </p:cNvPr>
          <p:cNvSpPr>
            <a:spLocks noGrp="1"/>
          </p:cNvSpPr>
          <p:nvPr>
            <p:ph type="title" hasCustomPrompt="1"/>
          </p:nvPr>
        </p:nvSpPr>
        <p:spPr>
          <a:xfrm>
            <a:off x="288000" y="1440000"/>
            <a:ext cx="5152363" cy="1288978"/>
          </a:xfrm>
          <a:prstGeom prst="rect">
            <a:avLst/>
          </a:prstGeom>
          <a:ln>
            <a:noFill/>
          </a:ln>
        </p:spPr>
        <p:txBody>
          <a:bodyPr vert="horz" lIns="0" tIns="0" rIns="0" bIns="0" rtlCol="0" anchor="t">
            <a:noAutofit/>
          </a:bodyPr>
          <a:lstStyle>
            <a:lvl1pPr>
              <a:defRPr sz="3500"/>
            </a:lvl1pPr>
          </a:lstStyle>
          <a:p>
            <a:r>
              <a:rPr lang="en-GB" err="1"/>
              <a:t>Overskrift</a:t>
            </a:r>
            <a:endParaRPr lang="en-US"/>
          </a:p>
        </p:txBody>
      </p:sp>
      <p:sp>
        <p:nvSpPr>
          <p:cNvPr id="10" name="Text Placeholder 5">
            <a:extLst>
              <a:ext uri="{FF2B5EF4-FFF2-40B4-BE49-F238E27FC236}">
                <a16:creationId xmlns:a16="http://schemas.microsoft.com/office/drawing/2014/main" id="{890D7164-8D45-9143-899C-4E0ACBEF0A07}"/>
              </a:ext>
            </a:extLst>
          </p:cNvPr>
          <p:cNvSpPr>
            <a:spLocks noGrp="1"/>
          </p:cNvSpPr>
          <p:nvPr>
            <p:ph type="body" sz="quarter" idx="12" hasCustomPrompt="1"/>
          </p:nvPr>
        </p:nvSpPr>
        <p:spPr>
          <a:xfrm>
            <a:off x="288001" y="2757600"/>
            <a:ext cx="5152362" cy="887424"/>
          </a:xfrm>
          <a:prstGeom prst="rect">
            <a:avLst/>
          </a:prstGeom>
        </p:spPr>
        <p:txBody>
          <a:bodyPr lIns="0" tIns="0" rIns="0" bIns="0"/>
          <a:lstStyle>
            <a:lvl1pPr marL="0" indent="0">
              <a:buFontTx/>
              <a:buNone/>
              <a:defRPr sz="25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Mellomheading</a:t>
            </a:r>
            <a:endParaRPr lang="en-GB"/>
          </a:p>
        </p:txBody>
      </p:sp>
      <p:sp>
        <p:nvSpPr>
          <p:cNvPr id="7" name="Content Placeholder 7">
            <a:extLst>
              <a:ext uri="{FF2B5EF4-FFF2-40B4-BE49-F238E27FC236}">
                <a16:creationId xmlns:a16="http://schemas.microsoft.com/office/drawing/2014/main" id="{92F23DCE-9820-D942-A9FD-48EFE0709126}"/>
              </a:ext>
            </a:extLst>
          </p:cNvPr>
          <p:cNvSpPr>
            <a:spLocks noGrp="1"/>
          </p:cNvSpPr>
          <p:nvPr>
            <p:ph sz="quarter" idx="58" hasCustomPrompt="1"/>
          </p:nvPr>
        </p:nvSpPr>
        <p:spPr>
          <a:xfrm>
            <a:off x="288000" y="4068000"/>
            <a:ext cx="5152363" cy="2257086"/>
          </a:xfrm>
          <a:prstGeom prst="rect">
            <a:avLst/>
          </a:prstGeom>
        </p:spPr>
        <p:txBody>
          <a:bodyPr wrap="square" lIns="0" tIns="0" rIns="0" bIns="0"/>
          <a:lstStyle>
            <a:lvl1pPr marL="216000" indent="-216000">
              <a:spcBef>
                <a:spcPts val="800"/>
              </a:spcBef>
              <a:buClr>
                <a:srgbClr val="ED0000"/>
              </a:buClr>
              <a:buSzPct val="120000"/>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Bullet</a:t>
            </a:r>
            <a:endParaRPr lang="en-NO"/>
          </a:p>
        </p:txBody>
      </p:sp>
      <p:sp>
        <p:nvSpPr>
          <p:cNvPr id="13" name="Slide Number Placeholder 2">
            <a:extLst>
              <a:ext uri="{FF2B5EF4-FFF2-40B4-BE49-F238E27FC236}">
                <a16:creationId xmlns:a16="http://schemas.microsoft.com/office/drawing/2014/main" id="{5A29F6C2-EC8A-D145-A306-3FF374077912}"/>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
        <p:nvSpPr>
          <p:cNvPr id="14" name="Picture Placeholder 11">
            <a:extLst>
              <a:ext uri="{FF2B5EF4-FFF2-40B4-BE49-F238E27FC236}">
                <a16:creationId xmlns:a16="http://schemas.microsoft.com/office/drawing/2014/main" id="{ECE9F63D-61B0-5142-9F67-D09B2609BF08}"/>
              </a:ext>
            </a:extLst>
          </p:cNvPr>
          <p:cNvSpPr>
            <a:spLocks noGrp="1"/>
          </p:cNvSpPr>
          <p:nvPr>
            <p:ph type="pic" sz="quarter" idx="57" hasCustomPrompt="1"/>
          </p:nvPr>
        </p:nvSpPr>
        <p:spPr>
          <a:xfrm>
            <a:off x="6732000" y="2782534"/>
            <a:ext cx="5177425" cy="3640491"/>
          </a:xfrm>
          <a:prstGeom prst="rect">
            <a:avLst/>
          </a:prstGeom>
          <a:solidFill>
            <a:schemeClr val="tx2">
              <a:lumMod val="20000"/>
              <a:lumOff val="80000"/>
            </a:schemeClr>
          </a:solidFill>
        </p:spPr>
        <p:txBody>
          <a:bodyPr lIns="0" tIns="0" rIns="0" bIns="0" anchor="t"/>
          <a:lstStyle>
            <a:lvl1pPr marL="342900" indent="-342900" algn="l">
              <a:buFont typeface="Wingdings" pitchFamily="2" charset="2"/>
              <a:buChar char="§"/>
              <a:defRPr/>
            </a:lvl1pPr>
          </a:lstStyle>
          <a:p>
            <a:r>
              <a:rPr lang="en-GB"/>
              <a:t>Bilde</a:t>
            </a:r>
          </a:p>
          <a:p>
            <a:r>
              <a:rPr lang="en-GB"/>
              <a:t>Ikon</a:t>
            </a:r>
          </a:p>
          <a:p>
            <a:r>
              <a:rPr lang="en-GB" err="1"/>
              <a:t>Figur</a:t>
            </a:r>
            <a:endParaRPr lang="en-US"/>
          </a:p>
        </p:txBody>
      </p:sp>
      <p:sp>
        <p:nvSpPr>
          <p:cNvPr id="15" name="Subtitle 2">
            <a:extLst>
              <a:ext uri="{FF2B5EF4-FFF2-40B4-BE49-F238E27FC236}">
                <a16:creationId xmlns:a16="http://schemas.microsoft.com/office/drawing/2014/main" id="{B632F904-0255-754C-90DC-4BD4439DAF3F}"/>
              </a:ext>
            </a:extLst>
          </p:cNvPr>
          <p:cNvSpPr>
            <a:spLocks noGrp="1"/>
          </p:cNvSpPr>
          <p:nvPr>
            <p:ph type="subTitle" idx="1" hasCustomPrompt="1"/>
          </p:nvPr>
        </p:nvSpPr>
        <p:spPr>
          <a:xfrm>
            <a:off x="6732001" y="1476000"/>
            <a:ext cx="4908616"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Tree>
    <p:extLst>
      <p:ext uri="{BB962C8B-B14F-4D97-AF65-F5344CB8AC3E}">
        <p14:creationId xmlns:p14="http://schemas.microsoft.com/office/powerpoint/2010/main" val="1497630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Kolonne_Bullet_Bil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9B75A47E-6AFA-3743-8A00-7AD70B74F1E9}"/>
              </a:ext>
            </a:extLst>
          </p:cNvPr>
          <p:cNvCxnSpPr>
            <a:cxnSpLocks/>
          </p:cNvCxnSpPr>
          <p:nvPr userDrawn="1"/>
        </p:nvCxnSpPr>
        <p:spPr>
          <a:xfrm>
            <a:off x="7089685" y="-1179512"/>
            <a:ext cx="3769064" cy="0"/>
          </a:xfrm>
          <a:prstGeom prst="line">
            <a:avLst/>
          </a:prstGeom>
          <a:ln>
            <a:solidFill>
              <a:srgbClr val="ED0000"/>
            </a:solidFill>
          </a:ln>
        </p:spPr>
        <p:style>
          <a:lnRef idx="3">
            <a:schemeClr val="accent1"/>
          </a:lnRef>
          <a:fillRef idx="0">
            <a:schemeClr val="accent1"/>
          </a:fillRef>
          <a:effectRef idx="2">
            <a:schemeClr val="accent1"/>
          </a:effectRef>
          <a:fontRef idx="minor">
            <a:schemeClr val="tx1"/>
          </a:fontRef>
        </p:style>
      </p:cxnSp>
      <p:sp>
        <p:nvSpPr>
          <p:cNvPr id="9" name="Title Placeholder 1">
            <a:extLst>
              <a:ext uri="{FF2B5EF4-FFF2-40B4-BE49-F238E27FC236}">
                <a16:creationId xmlns:a16="http://schemas.microsoft.com/office/drawing/2014/main" id="{D6A4B037-F7C6-EC41-9D93-8B1CA3F593B3}"/>
              </a:ext>
            </a:extLst>
          </p:cNvPr>
          <p:cNvSpPr>
            <a:spLocks noGrp="1"/>
          </p:cNvSpPr>
          <p:nvPr>
            <p:ph type="title" hasCustomPrompt="1"/>
          </p:nvPr>
        </p:nvSpPr>
        <p:spPr>
          <a:xfrm>
            <a:off x="288001" y="1440000"/>
            <a:ext cx="5172000" cy="1288978"/>
          </a:xfrm>
          <a:prstGeom prst="rect">
            <a:avLst/>
          </a:prstGeom>
          <a:ln>
            <a:noFill/>
          </a:ln>
        </p:spPr>
        <p:txBody>
          <a:bodyPr vert="horz" lIns="0" tIns="0" rIns="0" bIns="0" rtlCol="0" anchor="t">
            <a:noAutofit/>
          </a:bodyPr>
          <a:lstStyle>
            <a:lvl1pPr>
              <a:defRPr sz="3500"/>
            </a:lvl1pPr>
          </a:lstStyle>
          <a:p>
            <a:r>
              <a:rPr lang="en-GB" err="1"/>
              <a:t>Overskrift</a:t>
            </a:r>
            <a:endParaRPr lang="en-US"/>
          </a:p>
        </p:txBody>
      </p:sp>
      <p:sp>
        <p:nvSpPr>
          <p:cNvPr id="10" name="Text Placeholder 5">
            <a:extLst>
              <a:ext uri="{FF2B5EF4-FFF2-40B4-BE49-F238E27FC236}">
                <a16:creationId xmlns:a16="http://schemas.microsoft.com/office/drawing/2014/main" id="{890D7164-8D45-9143-899C-4E0ACBEF0A07}"/>
              </a:ext>
            </a:extLst>
          </p:cNvPr>
          <p:cNvSpPr>
            <a:spLocks noGrp="1"/>
          </p:cNvSpPr>
          <p:nvPr>
            <p:ph type="body" sz="quarter" idx="12" hasCustomPrompt="1"/>
          </p:nvPr>
        </p:nvSpPr>
        <p:spPr>
          <a:xfrm>
            <a:off x="288000" y="2757600"/>
            <a:ext cx="5152363" cy="3548275"/>
          </a:xfrm>
          <a:prstGeom prst="rect">
            <a:avLst/>
          </a:prstGeom>
        </p:spPr>
        <p:txBody>
          <a:bodyPr lIns="0" tIns="0" rIns="0" bIns="0"/>
          <a:lstStyle>
            <a:lvl1pPr marL="216000" indent="-216000">
              <a:spcBef>
                <a:spcPts val="800"/>
              </a:spcBef>
              <a:buFont typeface="Wingdings" pitchFamily="2" charset="2"/>
              <a:buChar char="§"/>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Bullet</a:t>
            </a:r>
          </a:p>
        </p:txBody>
      </p:sp>
      <p:sp>
        <p:nvSpPr>
          <p:cNvPr id="13" name="Slide Number Placeholder 2">
            <a:extLst>
              <a:ext uri="{FF2B5EF4-FFF2-40B4-BE49-F238E27FC236}">
                <a16:creationId xmlns:a16="http://schemas.microsoft.com/office/drawing/2014/main" id="{C440123C-A317-F34A-8DED-BB0B0CC66E3B}"/>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
        <p:nvSpPr>
          <p:cNvPr id="14" name="Picture Placeholder 11">
            <a:extLst>
              <a:ext uri="{FF2B5EF4-FFF2-40B4-BE49-F238E27FC236}">
                <a16:creationId xmlns:a16="http://schemas.microsoft.com/office/drawing/2014/main" id="{08A8EBE1-98CE-734A-816E-3D095DBCB813}"/>
              </a:ext>
            </a:extLst>
          </p:cNvPr>
          <p:cNvSpPr>
            <a:spLocks noGrp="1"/>
          </p:cNvSpPr>
          <p:nvPr>
            <p:ph type="pic" sz="quarter" idx="57" hasCustomPrompt="1"/>
          </p:nvPr>
        </p:nvSpPr>
        <p:spPr>
          <a:xfrm>
            <a:off x="6732000" y="2782534"/>
            <a:ext cx="5177425" cy="3640491"/>
          </a:xfrm>
          <a:prstGeom prst="rect">
            <a:avLst/>
          </a:prstGeom>
          <a:solidFill>
            <a:schemeClr val="tx2">
              <a:lumMod val="20000"/>
              <a:lumOff val="80000"/>
            </a:schemeClr>
          </a:solidFill>
        </p:spPr>
        <p:txBody>
          <a:bodyPr lIns="0" tIns="0" rIns="0" bIns="0" anchor="t"/>
          <a:lstStyle>
            <a:lvl1pPr marL="342900" indent="-342900" algn="l">
              <a:buFont typeface="Wingdings" pitchFamily="2" charset="2"/>
              <a:buChar char="§"/>
              <a:defRPr/>
            </a:lvl1pPr>
          </a:lstStyle>
          <a:p>
            <a:r>
              <a:rPr lang="en-GB"/>
              <a:t>Bilde</a:t>
            </a:r>
          </a:p>
          <a:p>
            <a:r>
              <a:rPr lang="en-GB"/>
              <a:t>Ikon</a:t>
            </a:r>
          </a:p>
          <a:p>
            <a:r>
              <a:rPr lang="en-GB" err="1"/>
              <a:t>Figur</a:t>
            </a:r>
            <a:endParaRPr lang="en-US"/>
          </a:p>
        </p:txBody>
      </p:sp>
      <p:sp>
        <p:nvSpPr>
          <p:cNvPr id="15" name="Subtitle 2">
            <a:extLst>
              <a:ext uri="{FF2B5EF4-FFF2-40B4-BE49-F238E27FC236}">
                <a16:creationId xmlns:a16="http://schemas.microsoft.com/office/drawing/2014/main" id="{C9B41F0F-5E12-844B-A170-70A762C700D2}"/>
              </a:ext>
            </a:extLst>
          </p:cNvPr>
          <p:cNvSpPr>
            <a:spLocks noGrp="1"/>
          </p:cNvSpPr>
          <p:nvPr>
            <p:ph type="subTitle" idx="1" hasCustomPrompt="1"/>
          </p:nvPr>
        </p:nvSpPr>
        <p:spPr>
          <a:xfrm>
            <a:off x="6732001" y="1476000"/>
            <a:ext cx="5174624"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Tree>
    <p:extLst>
      <p:ext uri="{BB962C8B-B14F-4D97-AF65-F5344CB8AC3E}">
        <p14:creationId xmlns:p14="http://schemas.microsoft.com/office/powerpoint/2010/main" val="332805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_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334D674F-E85B-4DC6-96F6-C60796E7A1F2}"/>
              </a:ext>
            </a:extLst>
          </p:cNvPr>
          <p:cNvSpPr>
            <a:spLocks noGrp="1"/>
          </p:cNvSpPr>
          <p:nvPr>
            <p:ph type="pic" sz="quarter" idx="13" hasCustomPrompt="1"/>
          </p:nvPr>
        </p:nvSpPr>
        <p:spPr>
          <a:xfrm>
            <a:off x="288000" y="2790000"/>
            <a:ext cx="11621425" cy="3636000"/>
          </a:xfrm>
          <a:prstGeom prst="rect">
            <a:avLst/>
          </a:prstGeom>
          <a:solidFill>
            <a:schemeClr val="tx2">
              <a:lumMod val="20000"/>
              <a:lumOff val="80000"/>
            </a:schemeClr>
          </a:solidFill>
        </p:spPr>
        <p:txBody>
          <a:bodyPr anchor="t"/>
          <a:lstStyle>
            <a:lvl1pPr marL="342900" indent="-342900" algn="l">
              <a:buFont typeface="Wingdings" pitchFamily="2" charset="2"/>
              <a:buChar char="§"/>
              <a:defRPr/>
            </a:lvl1pPr>
          </a:lstStyle>
          <a:p>
            <a:r>
              <a:rPr lang="en-GB"/>
              <a:t>Legg inn </a:t>
            </a:r>
            <a:r>
              <a:rPr lang="en-GB" err="1"/>
              <a:t>bilde</a:t>
            </a:r>
            <a:endParaRPr lang="en-US"/>
          </a:p>
        </p:txBody>
      </p:sp>
      <p:sp>
        <p:nvSpPr>
          <p:cNvPr id="10" name="Title Placeholder 1">
            <a:extLst>
              <a:ext uri="{FF2B5EF4-FFF2-40B4-BE49-F238E27FC236}">
                <a16:creationId xmlns:a16="http://schemas.microsoft.com/office/drawing/2014/main" id="{00D482B7-4EFA-0947-BFAF-BF0465F3023F}"/>
              </a:ext>
            </a:extLst>
          </p:cNvPr>
          <p:cNvSpPr>
            <a:spLocks noGrp="1"/>
          </p:cNvSpPr>
          <p:nvPr>
            <p:ph type="title" hasCustomPrompt="1"/>
          </p:nvPr>
        </p:nvSpPr>
        <p:spPr>
          <a:xfrm>
            <a:off x="288000" y="1440000"/>
            <a:ext cx="5152363" cy="1181341"/>
          </a:xfrm>
          <a:prstGeom prst="rect">
            <a:avLst/>
          </a:prstGeom>
          <a:ln>
            <a:noFill/>
          </a:ln>
        </p:spPr>
        <p:txBody>
          <a:bodyPr vert="horz" lIns="0" tIns="0" rIns="0" bIns="0" rtlCol="0" anchor="t">
            <a:noAutofit/>
          </a:bodyPr>
          <a:lstStyle/>
          <a:p>
            <a:r>
              <a:rPr lang="en-GB" err="1"/>
              <a:t>Overskrift</a:t>
            </a:r>
            <a:endParaRPr lang="en-US"/>
          </a:p>
        </p:txBody>
      </p:sp>
      <p:sp>
        <p:nvSpPr>
          <p:cNvPr id="6" name="Subtitle 2">
            <a:extLst>
              <a:ext uri="{FF2B5EF4-FFF2-40B4-BE49-F238E27FC236}">
                <a16:creationId xmlns:a16="http://schemas.microsoft.com/office/drawing/2014/main" id="{F308E174-6B21-054D-BE2E-9E9CB6D0C1B5}"/>
              </a:ext>
            </a:extLst>
          </p:cNvPr>
          <p:cNvSpPr>
            <a:spLocks noGrp="1"/>
          </p:cNvSpPr>
          <p:nvPr>
            <p:ph type="subTitle" idx="1" hasCustomPrompt="1"/>
          </p:nvPr>
        </p:nvSpPr>
        <p:spPr>
          <a:xfrm>
            <a:off x="6732000" y="1476000"/>
            <a:ext cx="5232300"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endParaRPr lang="en-US"/>
          </a:p>
        </p:txBody>
      </p:sp>
      <p:sp>
        <p:nvSpPr>
          <p:cNvPr id="11" name="Slide Number Placeholder 2">
            <a:extLst>
              <a:ext uri="{FF2B5EF4-FFF2-40B4-BE49-F238E27FC236}">
                <a16:creationId xmlns:a16="http://schemas.microsoft.com/office/drawing/2014/main" id="{47DA2F09-4223-544E-9547-D2C19BF7DCE5}"/>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1479550081"/>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in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D6A4B037-F7C6-EC41-9D93-8B1CA3F593B3}"/>
              </a:ext>
            </a:extLst>
          </p:cNvPr>
          <p:cNvSpPr>
            <a:spLocks noGrp="1"/>
          </p:cNvSpPr>
          <p:nvPr>
            <p:ph type="title" hasCustomPrompt="1"/>
          </p:nvPr>
        </p:nvSpPr>
        <p:spPr>
          <a:xfrm>
            <a:off x="288000" y="2636912"/>
            <a:ext cx="11621425" cy="3528392"/>
          </a:xfrm>
          <a:prstGeom prst="rect">
            <a:avLst/>
          </a:prstGeom>
          <a:ln>
            <a:noFill/>
          </a:ln>
        </p:spPr>
        <p:txBody>
          <a:bodyPr vert="horz" lIns="0" tIns="0" rIns="0" bIns="0" rtlCol="0" anchor="t">
            <a:noAutofit/>
          </a:bodyPr>
          <a:lstStyle>
            <a:lvl1pPr>
              <a:defRPr sz="10000"/>
            </a:lvl1pPr>
          </a:lstStyle>
          <a:p>
            <a:r>
              <a:rPr lang="en-GB" err="1"/>
              <a:t>Overskrift</a:t>
            </a:r>
            <a:endParaRPr lang="en-US"/>
          </a:p>
        </p:txBody>
      </p:sp>
      <p:sp>
        <p:nvSpPr>
          <p:cNvPr id="12" name="Subtitle 2">
            <a:extLst>
              <a:ext uri="{FF2B5EF4-FFF2-40B4-BE49-F238E27FC236}">
                <a16:creationId xmlns:a16="http://schemas.microsoft.com/office/drawing/2014/main" id="{2B682415-0026-614D-901F-928832319842}"/>
              </a:ext>
            </a:extLst>
          </p:cNvPr>
          <p:cNvSpPr>
            <a:spLocks noGrp="1"/>
          </p:cNvSpPr>
          <p:nvPr>
            <p:ph type="subTitle" idx="1" hasCustomPrompt="1"/>
          </p:nvPr>
        </p:nvSpPr>
        <p:spPr>
          <a:xfrm>
            <a:off x="6732001" y="1476000"/>
            <a:ext cx="5172000"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6" name="Slide Number Placeholder 2">
            <a:extLst>
              <a:ext uri="{FF2B5EF4-FFF2-40B4-BE49-F238E27FC236}">
                <a16:creationId xmlns:a16="http://schemas.microsoft.com/office/drawing/2014/main" id="{BF990046-3397-874A-B01B-73C4CF1CAD9A}"/>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33156884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D6A4B037-F7C6-EC41-9D93-8B1CA3F593B3}"/>
              </a:ext>
            </a:extLst>
          </p:cNvPr>
          <p:cNvSpPr>
            <a:spLocks noGrp="1"/>
          </p:cNvSpPr>
          <p:nvPr>
            <p:ph type="title" hasCustomPrompt="1"/>
          </p:nvPr>
        </p:nvSpPr>
        <p:spPr>
          <a:xfrm>
            <a:off x="288000" y="1440000"/>
            <a:ext cx="5224363" cy="1288978"/>
          </a:xfrm>
          <a:prstGeom prst="rect">
            <a:avLst/>
          </a:prstGeom>
          <a:ln>
            <a:noFill/>
          </a:ln>
        </p:spPr>
        <p:txBody>
          <a:bodyPr vert="horz" lIns="0" tIns="0" rIns="0" bIns="0" rtlCol="0" anchor="t">
            <a:noAutofit/>
          </a:bodyPr>
          <a:lstStyle>
            <a:lvl1pPr>
              <a:defRPr sz="3500"/>
            </a:lvl1pPr>
          </a:lstStyle>
          <a:p>
            <a:r>
              <a:rPr lang="en-GB" err="1"/>
              <a:t>Overskrift</a:t>
            </a:r>
            <a:endParaRPr lang="en-US"/>
          </a:p>
        </p:txBody>
      </p:sp>
      <p:sp>
        <p:nvSpPr>
          <p:cNvPr id="12" name="Subtitle 2">
            <a:extLst>
              <a:ext uri="{FF2B5EF4-FFF2-40B4-BE49-F238E27FC236}">
                <a16:creationId xmlns:a16="http://schemas.microsoft.com/office/drawing/2014/main" id="{2B682415-0026-614D-901F-928832319842}"/>
              </a:ext>
            </a:extLst>
          </p:cNvPr>
          <p:cNvSpPr>
            <a:spLocks noGrp="1"/>
          </p:cNvSpPr>
          <p:nvPr>
            <p:ph type="subTitle" idx="1" hasCustomPrompt="1"/>
          </p:nvPr>
        </p:nvSpPr>
        <p:spPr>
          <a:xfrm>
            <a:off x="6732000" y="1476000"/>
            <a:ext cx="5216423"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6" name="Slide Number Placeholder 2">
            <a:extLst>
              <a:ext uri="{FF2B5EF4-FFF2-40B4-BE49-F238E27FC236}">
                <a16:creationId xmlns:a16="http://schemas.microsoft.com/office/drawing/2014/main" id="{CCF6B868-7DC1-8E4D-BF87-98FC123DD230}"/>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1342800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Oppgaver_2">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D6A4B037-F7C6-EC41-9D93-8B1CA3F593B3}"/>
              </a:ext>
            </a:extLst>
          </p:cNvPr>
          <p:cNvSpPr>
            <a:spLocks noGrp="1"/>
          </p:cNvSpPr>
          <p:nvPr>
            <p:ph type="title" hasCustomPrompt="1"/>
          </p:nvPr>
        </p:nvSpPr>
        <p:spPr>
          <a:xfrm>
            <a:off x="288000" y="1440000"/>
            <a:ext cx="5152363" cy="1325054"/>
          </a:xfrm>
          <a:prstGeom prst="rect">
            <a:avLst/>
          </a:prstGeom>
          <a:ln>
            <a:noFill/>
          </a:ln>
        </p:spPr>
        <p:txBody>
          <a:bodyPr vert="horz" lIns="0" tIns="0" rIns="0" bIns="0" rtlCol="0" anchor="t">
            <a:noAutofit/>
          </a:bodyPr>
          <a:lstStyle>
            <a:lvl1pPr>
              <a:defRPr sz="3500"/>
            </a:lvl1pPr>
          </a:lstStyle>
          <a:p>
            <a:r>
              <a:rPr lang="en-GB" err="1"/>
              <a:t>Overskrift</a:t>
            </a:r>
            <a:endParaRPr lang="en-US"/>
          </a:p>
        </p:txBody>
      </p:sp>
      <p:sp>
        <p:nvSpPr>
          <p:cNvPr id="6" name="Slide Number Placeholder 2">
            <a:extLst>
              <a:ext uri="{FF2B5EF4-FFF2-40B4-BE49-F238E27FC236}">
                <a16:creationId xmlns:a16="http://schemas.microsoft.com/office/drawing/2014/main" id="{CCF6B868-7DC1-8E4D-BF87-98FC123DD230}"/>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
        <p:nvSpPr>
          <p:cNvPr id="4" name="Text Placeholder 3">
            <a:extLst>
              <a:ext uri="{FF2B5EF4-FFF2-40B4-BE49-F238E27FC236}">
                <a16:creationId xmlns:a16="http://schemas.microsoft.com/office/drawing/2014/main" id="{5EF318FB-039D-3E40-A8AC-C04DBD032936}"/>
              </a:ext>
            </a:extLst>
          </p:cNvPr>
          <p:cNvSpPr>
            <a:spLocks noGrp="1"/>
          </p:cNvSpPr>
          <p:nvPr>
            <p:ph type="body" sz="quarter" idx="10"/>
          </p:nvPr>
        </p:nvSpPr>
        <p:spPr>
          <a:xfrm>
            <a:off x="287917" y="4041785"/>
            <a:ext cx="5241601" cy="2195528"/>
          </a:xfrm>
          <a:prstGeom prst="rect">
            <a:avLst/>
          </a:prstGeom>
        </p:spPr>
        <p:txBody>
          <a:bodyPr lIns="0" tIns="0" rIns="0" bIns="0"/>
          <a:lstStyle>
            <a:lvl1pPr marL="0" indent="0">
              <a:buFontTx/>
              <a:buNone/>
              <a:defRPr sz="25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14" name="Text Placeholder 3">
            <a:extLst>
              <a:ext uri="{FF2B5EF4-FFF2-40B4-BE49-F238E27FC236}">
                <a16:creationId xmlns:a16="http://schemas.microsoft.com/office/drawing/2014/main" id="{0EBCB9E9-E34F-C24B-A96B-E2D0B8383A84}"/>
              </a:ext>
            </a:extLst>
          </p:cNvPr>
          <p:cNvSpPr>
            <a:spLocks noGrp="1"/>
          </p:cNvSpPr>
          <p:nvPr>
            <p:ph type="body" sz="quarter" idx="11"/>
          </p:nvPr>
        </p:nvSpPr>
        <p:spPr>
          <a:xfrm>
            <a:off x="6734175" y="4041785"/>
            <a:ext cx="5215607" cy="2192066"/>
          </a:xfrm>
          <a:prstGeom prst="rect">
            <a:avLst/>
          </a:prstGeom>
        </p:spPr>
        <p:txBody>
          <a:bodyPr lIns="0" tIns="0" rIns="0" bIns="0"/>
          <a:lstStyle>
            <a:lvl1pPr marL="0" indent="0">
              <a:buFontTx/>
              <a:buNone/>
              <a:defRPr sz="25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7" name="Subtitle 2">
            <a:extLst>
              <a:ext uri="{FF2B5EF4-FFF2-40B4-BE49-F238E27FC236}">
                <a16:creationId xmlns:a16="http://schemas.microsoft.com/office/drawing/2014/main" id="{7DE0900A-FB62-2B40-B468-D3B5A3EFBCBD}"/>
              </a:ext>
            </a:extLst>
          </p:cNvPr>
          <p:cNvSpPr>
            <a:spLocks noGrp="1"/>
          </p:cNvSpPr>
          <p:nvPr>
            <p:ph type="subTitle" idx="1" hasCustomPrompt="1"/>
          </p:nvPr>
        </p:nvSpPr>
        <p:spPr>
          <a:xfrm>
            <a:off x="6732000" y="1476000"/>
            <a:ext cx="5216423"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Tree>
    <p:extLst>
      <p:ext uri="{BB962C8B-B14F-4D97-AF65-F5344CB8AC3E}">
        <p14:creationId xmlns:p14="http://schemas.microsoft.com/office/powerpoint/2010/main" val="994170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Forside_Kapittelnummer">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00D482B7-4EFA-0947-BFAF-BF0465F3023F}"/>
              </a:ext>
            </a:extLst>
          </p:cNvPr>
          <p:cNvSpPr>
            <a:spLocks noGrp="1"/>
          </p:cNvSpPr>
          <p:nvPr>
            <p:ph type="title" hasCustomPrompt="1"/>
          </p:nvPr>
        </p:nvSpPr>
        <p:spPr>
          <a:xfrm>
            <a:off x="288001" y="1440000"/>
            <a:ext cx="1282037" cy="1303141"/>
          </a:xfrm>
          <a:prstGeom prst="rect">
            <a:avLst/>
          </a:prstGeom>
          <a:ln>
            <a:noFill/>
          </a:ln>
        </p:spPr>
        <p:txBody>
          <a:bodyPr vert="horz" lIns="0" tIns="0" rIns="0" bIns="0" rtlCol="0" anchor="t">
            <a:noAutofit/>
          </a:bodyPr>
          <a:lstStyle>
            <a:lvl1pPr>
              <a:defRPr sz="4000"/>
            </a:lvl1pPr>
          </a:lstStyle>
          <a:p>
            <a:r>
              <a:rPr lang="en-GB"/>
              <a:t>1</a:t>
            </a:r>
            <a:endParaRPr lang="en-US"/>
          </a:p>
        </p:txBody>
      </p:sp>
      <p:sp>
        <p:nvSpPr>
          <p:cNvPr id="3" name="Text Placeholder 2">
            <a:extLst>
              <a:ext uri="{FF2B5EF4-FFF2-40B4-BE49-F238E27FC236}">
                <a16:creationId xmlns:a16="http://schemas.microsoft.com/office/drawing/2014/main" id="{3CEED116-CB82-4741-A533-7E1BA882DE7B}"/>
              </a:ext>
            </a:extLst>
          </p:cNvPr>
          <p:cNvSpPr>
            <a:spLocks noGrp="1"/>
          </p:cNvSpPr>
          <p:nvPr>
            <p:ph type="body" sz="quarter" idx="14" hasCustomPrompt="1"/>
          </p:nvPr>
        </p:nvSpPr>
        <p:spPr>
          <a:xfrm>
            <a:off x="1580401" y="1440000"/>
            <a:ext cx="4947648" cy="1304925"/>
          </a:xfrm>
          <a:prstGeom prst="rect">
            <a:avLst/>
          </a:prstGeom>
        </p:spPr>
        <p:txBody>
          <a:bodyPr lIns="0" tIns="0" rIns="0" bIns="0"/>
          <a:lstStyle>
            <a:lvl1pPr marL="0" indent="0">
              <a:buFontTx/>
              <a:buNone/>
              <a:defRPr sz="4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Overskrift</a:t>
            </a:r>
            <a:endParaRPr lang="en-GB"/>
          </a:p>
        </p:txBody>
      </p:sp>
      <p:sp>
        <p:nvSpPr>
          <p:cNvPr id="9" name="Subtitle 2">
            <a:extLst>
              <a:ext uri="{FF2B5EF4-FFF2-40B4-BE49-F238E27FC236}">
                <a16:creationId xmlns:a16="http://schemas.microsoft.com/office/drawing/2014/main" id="{9E270882-D727-9D49-BBB9-349E0638F0F5}"/>
              </a:ext>
            </a:extLst>
          </p:cNvPr>
          <p:cNvSpPr>
            <a:spLocks noGrp="1"/>
          </p:cNvSpPr>
          <p:nvPr>
            <p:ph type="subTitle" idx="1" hasCustomPrompt="1"/>
          </p:nvPr>
        </p:nvSpPr>
        <p:spPr>
          <a:xfrm>
            <a:off x="6732000" y="1476000"/>
            <a:ext cx="5235300"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endParaRPr lang="en-US"/>
          </a:p>
        </p:txBody>
      </p:sp>
      <p:sp>
        <p:nvSpPr>
          <p:cNvPr id="8" name="Slide Number Placeholder 2">
            <a:extLst>
              <a:ext uri="{FF2B5EF4-FFF2-40B4-BE49-F238E27FC236}">
                <a16:creationId xmlns:a16="http://schemas.microsoft.com/office/drawing/2014/main" id="{7B1F45F9-155A-2941-A54C-C577BCDFC49D}"/>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
        <p:nvSpPr>
          <p:cNvPr id="11" name="Picture Placeholder 11">
            <a:extLst>
              <a:ext uri="{FF2B5EF4-FFF2-40B4-BE49-F238E27FC236}">
                <a16:creationId xmlns:a16="http://schemas.microsoft.com/office/drawing/2014/main" id="{D71C34E3-8836-D846-B429-B0DE25917098}"/>
              </a:ext>
            </a:extLst>
          </p:cNvPr>
          <p:cNvSpPr>
            <a:spLocks noGrp="1"/>
          </p:cNvSpPr>
          <p:nvPr>
            <p:ph type="pic" sz="quarter" idx="13" hasCustomPrompt="1"/>
          </p:nvPr>
        </p:nvSpPr>
        <p:spPr>
          <a:xfrm>
            <a:off x="288000" y="2790000"/>
            <a:ext cx="11621425" cy="3636000"/>
          </a:xfrm>
          <a:prstGeom prst="rect">
            <a:avLst/>
          </a:prstGeom>
          <a:solidFill>
            <a:schemeClr val="tx2">
              <a:lumMod val="20000"/>
              <a:lumOff val="80000"/>
            </a:schemeClr>
          </a:solidFill>
        </p:spPr>
        <p:txBody>
          <a:bodyPr anchor="t"/>
          <a:lstStyle>
            <a:lvl1pPr marL="342900" indent="-342900" algn="l">
              <a:buFont typeface="Wingdings" pitchFamily="2" charset="2"/>
              <a:buChar char="§"/>
              <a:defRPr/>
            </a:lvl1pPr>
          </a:lstStyle>
          <a:p>
            <a:r>
              <a:rPr lang="en-GB"/>
              <a:t>Legg inn </a:t>
            </a:r>
            <a:r>
              <a:rPr lang="en-GB" err="1"/>
              <a:t>bilde</a:t>
            </a:r>
            <a:endParaRPr lang="en-US"/>
          </a:p>
        </p:txBody>
      </p:sp>
    </p:spTree>
    <p:extLst>
      <p:ext uri="{BB962C8B-B14F-4D97-AF65-F5344CB8AC3E}">
        <p14:creationId xmlns:p14="http://schemas.microsoft.com/office/powerpoint/2010/main" val="90375618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Kolonne_Brødtek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8EE94-6735-8C4E-98CE-7F0A8D61B55B}"/>
              </a:ext>
            </a:extLst>
          </p:cNvPr>
          <p:cNvSpPr>
            <a:spLocks noGrp="1"/>
          </p:cNvSpPr>
          <p:nvPr>
            <p:ph type="title" hasCustomPrompt="1"/>
          </p:nvPr>
        </p:nvSpPr>
        <p:spPr>
          <a:xfrm>
            <a:off x="288000" y="1440000"/>
            <a:ext cx="5224363" cy="1288800"/>
          </a:xfrm>
          <a:prstGeom prst="rect">
            <a:avLst/>
          </a:prstGeom>
        </p:spPr>
        <p:txBody>
          <a:bodyPr lIns="0" tIns="0" rIns="0" bIns="0"/>
          <a:lstStyle>
            <a:lvl1pPr>
              <a:defRPr sz="3500"/>
            </a:lvl1pPr>
          </a:lstStyle>
          <a:p>
            <a:r>
              <a:rPr lang="en-GB" err="1"/>
              <a:t>Overskrift</a:t>
            </a:r>
            <a:endParaRPr lang="en-NO"/>
          </a:p>
        </p:txBody>
      </p:sp>
      <p:sp>
        <p:nvSpPr>
          <p:cNvPr id="6" name="Text Placeholder 5">
            <a:extLst>
              <a:ext uri="{FF2B5EF4-FFF2-40B4-BE49-F238E27FC236}">
                <a16:creationId xmlns:a16="http://schemas.microsoft.com/office/drawing/2014/main" id="{5508B948-C259-2D49-93AA-B7C013A53E8C}"/>
              </a:ext>
            </a:extLst>
          </p:cNvPr>
          <p:cNvSpPr>
            <a:spLocks noGrp="1"/>
          </p:cNvSpPr>
          <p:nvPr>
            <p:ph type="body" sz="quarter" idx="12" hasCustomPrompt="1"/>
          </p:nvPr>
        </p:nvSpPr>
        <p:spPr>
          <a:xfrm>
            <a:off x="288000" y="2757600"/>
            <a:ext cx="11621425" cy="3560400"/>
          </a:xfrm>
          <a:prstGeom prst="rect">
            <a:avLst/>
          </a:prstGeom>
        </p:spPr>
        <p:txBody>
          <a:bodyPr lIns="0" tIns="0" rIns="0" bIns="0"/>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Brødtekst</a:t>
            </a:r>
            <a:endParaRPr lang="en-GB"/>
          </a:p>
        </p:txBody>
      </p:sp>
      <p:sp>
        <p:nvSpPr>
          <p:cNvPr id="7" name="Subtitle 2">
            <a:extLst>
              <a:ext uri="{FF2B5EF4-FFF2-40B4-BE49-F238E27FC236}">
                <a16:creationId xmlns:a16="http://schemas.microsoft.com/office/drawing/2014/main" id="{1663FFB8-383F-4B4F-B592-ED3A019C9147}"/>
              </a:ext>
            </a:extLst>
          </p:cNvPr>
          <p:cNvSpPr>
            <a:spLocks noGrp="1"/>
          </p:cNvSpPr>
          <p:nvPr>
            <p:ph type="subTitle" idx="1" hasCustomPrompt="1"/>
          </p:nvPr>
        </p:nvSpPr>
        <p:spPr>
          <a:xfrm>
            <a:off x="6732000" y="1476000"/>
            <a:ext cx="5172000"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8" name="Slide Number Placeholder 2">
            <a:extLst>
              <a:ext uri="{FF2B5EF4-FFF2-40B4-BE49-F238E27FC236}">
                <a16:creationId xmlns:a16="http://schemas.microsoft.com/office/drawing/2014/main" id="{1681A611-356F-FA40-9258-920F4481A1F3}"/>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422416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Kolonne_Stor_tek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8EE94-6735-8C4E-98CE-7F0A8D61B55B}"/>
              </a:ext>
            </a:extLst>
          </p:cNvPr>
          <p:cNvSpPr>
            <a:spLocks noGrp="1"/>
          </p:cNvSpPr>
          <p:nvPr>
            <p:ph type="title" hasCustomPrompt="1"/>
          </p:nvPr>
        </p:nvSpPr>
        <p:spPr>
          <a:xfrm>
            <a:off x="288000" y="1440000"/>
            <a:ext cx="5224363" cy="1288800"/>
          </a:xfrm>
          <a:prstGeom prst="rect">
            <a:avLst/>
          </a:prstGeom>
        </p:spPr>
        <p:txBody>
          <a:bodyPr lIns="0" tIns="0" rIns="0" bIns="0"/>
          <a:lstStyle>
            <a:lvl1pPr>
              <a:defRPr sz="3500"/>
            </a:lvl1pPr>
          </a:lstStyle>
          <a:p>
            <a:r>
              <a:rPr lang="en-GB" err="1"/>
              <a:t>Overskrift</a:t>
            </a:r>
            <a:endParaRPr lang="en-NO"/>
          </a:p>
        </p:txBody>
      </p:sp>
      <p:sp>
        <p:nvSpPr>
          <p:cNvPr id="6" name="Text Placeholder 5">
            <a:extLst>
              <a:ext uri="{FF2B5EF4-FFF2-40B4-BE49-F238E27FC236}">
                <a16:creationId xmlns:a16="http://schemas.microsoft.com/office/drawing/2014/main" id="{5508B948-C259-2D49-93AA-B7C013A53E8C}"/>
              </a:ext>
            </a:extLst>
          </p:cNvPr>
          <p:cNvSpPr>
            <a:spLocks noGrp="1"/>
          </p:cNvSpPr>
          <p:nvPr>
            <p:ph type="body" sz="quarter" idx="12" hasCustomPrompt="1"/>
          </p:nvPr>
        </p:nvSpPr>
        <p:spPr>
          <a:xfrm>
            <a:off x="288000" y="2756430"/>
            <a:ext cx="11621425" cy="3560400"/>
          </a:xfrm>
          <a:prstGeom prst="rect">
            <a:avLst/>
          </a:prstGeom>
        </p:spPr>
        <p:txBody>
          <a:bodyPr lIns="0" tIns="0" rIns="0" bIns="0"/>
          <a:lstStyle>
            <a:lvl1pPr marL="0" indent="0">
              <a:buFontTx/>
              <a:buNone/>
              <a:defRPr sz="25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Stor</a:t>
            </a:r>
            <a:r>
              <a:rPr lang="en-GB"/>
              <a:t> </a:t>
            </a:r>
            <a:r>
              <a:rPr lang="en-GB" err="1"/>
              <a:t>tekst</a:t>
            </a:r>
            <a:endParaRPr lang="en-GB"/>
          </a:p>
        </p:txBody>
      </p:sp>
      <p:sp>
        <p:nvSpPr>
          <p:cNvPr id="7" name="Subtitle 2">
            <a:extLst>
              <a:ext uri="{FF2B5EF4-FFF2-40B4-BE49-F238E27FC236}">
                <a16:creationId xmlns:a16="http://schemas.microsoft.com/office/drawing/2014/main" id="{1663FFB8-383F-4B4F-B592-ED3A019C9147}"/>
              </a:ext>
            </a:extLst>
          </p:cNvPr>
          <p:cNvSpPr>
            <a:spLocks noGrp="1"/>
          </p:cNvSpPr>
          <p:nvPr>
            <p:ph type="subTitle" idx="1" hasCustomPrompt="1"/>
          </p:nvPr>
        </p:nvSpPr>
        <p:spPr>
          <a:xfrm>
            <a:off x="6732000" y="1476000"/>
            <a:ext cx="5172000"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8" name="Slide Number Placeholder 2">
            <a:extLst>
              <a:ext uri="{FF2B5EF4-FFF2-40B4-BE49-F238E27FC236}">
                <a16:creationId xmlns:a16="http://schemas.microsoft.com/office/drawing/2014/main" id="{4DFF3380-2D36-6448-97B9-C0AA5F68F8B4}"/>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74856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kolonne_Bull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BC2BD-BC1F-7E4B-A5F3-0C5178C32A53}"/>
              </a:ext>
            </a:extLst>
          </p:cNvPr>
          <p:cNvSpPr>
            <a:spLocks noGrp="1"/>
          </p:cNvSpPr>
          <p:nvPr>
            <p:ph type="title" hasCustomPrompt="1"/>
          </p:nvPr>
        </p:nvSpPr>
        <p:spPr>
          <a:xfrm>
            <a:off x="288001" y="1440000"/>
            <a:ext cx="5087920" cy="1288800"/>
          </a:xfrm>
          <a:prstGeom prst="rect">
            <a:avLst/>
          </a:prstGeom>
        </p:spPr>
        <p:txBody>
          <a:bodyPr lIns="0" tIns="0" rIns="0" bIns="0"/>
          <a:lstStyle>
            <a:lvl1pPr>
              <a:defRPr sz="3500"/>
            </a:lvl1pPr>
          </a:lstStyle>
          <a:p>
            <a:r>
              <a:rPr lang="en-GB" err="1"/>
              <a:t>Overskrift</a:t>
            </a:r>
            <a:endParaRPr lang="en-NO"/>
          </a:p>
        </p:txBody>
      </p:sp>
      <p:sp>
        <p:nvSpPr>
          <p:cNvPr id="6" name="Subtitle 2">
            <a:extLst>
              <a:ext uri="{FF2B5EF4-FFF2-40B4-BE49-F238E27FC236}">
                <a16:creationId xmlns:a16="http://schemas.microsoft.com/office/drawing/2014/main" id="{DEEB20C7-D1B2-CD42-A6BD-4DB60008F9FD}"/>
              </a:ext>
            </a:extLst>
          </p:cNvPr>
          <p:cNvSpPr>
            <a:spLocks noGrp="1"/>
          </p:cNvSpPr>
          <p:nvPr>
            <p:ph type="subTitle" idx="1" hasCustomPrompt="1"/>
          </p:nvPr>
        </p:nvSpPr>
        <p:spPr>
          <a:xfrm>
            <a:off x="6732000" y="1476000"/>
            <a:ext cx="5177425"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7" name="Text Placeholder 6">
            <a:extLst>
              <a:ext uri="{FF2B5EF4-FFF2-40B4-BE49-F238E27FC236}">
                <a16:creationId xmlns:a16="http://schemas.microsoft.com/office/drawing/2014/main" id="{AC8DC43E-8822-3840-B8B6-759F2E276A71}"/>
              </a:ext>
            </a:extLst>
          </p:cNvPr>
          <p:cNvSpPr>
            <a:spLocks noGrp="1"/>
          </p:cNvSpPr>
          <p:nvPr>
            <p:ph type="body" sz="quarter" idx="13"/>
          </p:nvPr>
        </p:nvSpPr>
        <p:spPr>
          <a:xfrm>
            <a:off x="288000" y="2757600"/>
            <a:ext cx="11621425" cy="3594100"/>
          </a:xfrm>
          <a:prstGeom prst="rect">
            <a:avLst/>
          </a:prstGeom>
        </p:spPr>
        <p:txBody>
          <a:bodyPr lIns="0" tIns="0" rIns="0" bIns="0"/>
          <a:lstStyle>
            <a:lvl1pPr marL="216000" indent="-216000">
              <a:spcBef>
                <a:spcPts val="800"/>
              </a:spcBef>
              <a:defRPr sz="1800"/>
            </a:lvl1pPr>
            <a:lvl2pPr marL="216000" indent="-216000">
              <a:spcBef>
                <a:spcPts val="400"/>
              </a:spcBef>
              <a:spcAft>
                <a:spcPts val="100"/>
              </a:spcAft>
              <a:defRPr/>
            </a:lvl2pPr>
            <a:lvl3pPr marL="432000" indent="-216000">
              <a:spcBef>
                <a:spcPts val="800"/>
              </a:spcBef>
              <a:defRPr sz="1600"/>
            </a:lvl3pPr>
          </a:lstStyle>
          <a:p>
            <a:pPr lvl="0"/>
            <a:r>
              <a:rPr lang="en-GB"/>
              <a:t>Click to edit Master text styles</a:t>
            </a:r>
          </a:p>
          <a:p>
            <a:pPr lvl="2"/>
            <a:r>
              <a:rPr lang="en-GB"/>
              <a:t>Second level</a:t>
            </a:r>
          </a:p>
        </p:txBody>
      </p:sp>
      <p:sp>
        <p:nvSpPr>
          <p:cNvPr id="8" name="Slide Number Placeholder 2">
            <a:extLst>
              <a:ext uri="{FF2B5EF4-FFF2-40B4-BE49-F238E27FC236}">
                <a16:creationId xmlns:a16="http://schemas.microsoft.com/office/drawing/2014/main" id="{9045230F-C62D-D24D-BDE9-D3271B517807}"/>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41903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Kolonne_Mellomheading_Bull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8EE94-6735-8C4E-98CE-7F0A8D61B55B}"/>
              </a:ext>
            </a:extLst>
          </p:cNvPr>
          <p:cNvSpPr>
            <a:spLocks noGrp="1"/>
          </p:cNvSpPr>
          <p:nvPr>
            <p:ph type="title" hasCustomPrompt="1"/>
          </p:nvPr>
        </p:nvSpPr>
        <p:spPr>
          <a:xfrm>
            <a:off x="288000" y="1440000"/>
            <a:ext cx="5172001" cy="1288800"/>
          </a:xfrm>
          <a:prstGeom prst="rect">
            <a:avLst/>
          </a:prstGeom>
        </p:spPr>
        <p:txBody>
          <a:bodyPr lIns="0" tIns="0" rIns="0" bIns="0"/>
          <a:lstStyle>
            <a:lvl1pPr>
              <a:defRPr sz="3500"/>
            </a:lvl1pPr>
          </a:lstStyle>
          <a:p>
            <a:r>
              <a:rPr lang="en-GB" err="1"/>
              <a:t>Overskrift</a:t>
            </a:r>
            <a:endParaRPr lang="en-NO"/>
          </a:p>
        </p:txBody>
      </p:sp>
      <p:sp>
        <p:nvSpPr>
          <p:cNvPr id="6" name="Text Placeholder 5">
            <a:extLst>
              <a:ext uri="{FF2B5EF4-FFF2-40B4-BE49-F238E27FC236}">
                <a16:creationId xmlns:a16="http://schemas.microsoft.com/office/drawing/2014/main" id="{5508B948-C259-2D49-93AA-B7C013A53E8C}"/>
              </a:ext>
            </a:extLst>
          </p:cNvPr>
          <p:cNvSpPr>
            <a:spLocks noGrp="1"/>
          </p:cNvSpPr>
          <p:nvPr>
            <p:ph type="body" sz="quarter" idx="12" hasCustomPrompt="1"/>
          </p:nvPr>
        </p:nvSpPr>
        <p:spPr>
          <a:xfrm>
            <a:off x="288001" y="2757600"/>
            <a:ext cx="11618624" cy="1288800"/>
          </a:xfrm>
          <a:prstGeom prst="rect">
            <a:avLst/>
          </a:prstGeom>
        </p:spPr>
        <p:txBody>
          <a:bodyPr lIns="0" tIns="0" rIns="0" bIns="0"/>
          <a:lstStyle>
            <a:lvl1pPr marL="0" indent="0">
              <a:buFontTx/>
              <a:buNone/>
              <a:defRPr sz="25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Mellomheading</a:t>
            </a:r>
            <a:endParaRPr lang="en-GB"/>
          </a:p>
        </p:txBody>
      </p:sp>
      <p:sp>
        <p:nvSpPr>
          <p:cNvPr id="7" name="Subtitle 2">
            <a:extLst>
              <a:ext uri="{FF2B5EF4-FFF2-40B4-BE49-F238E27FC236}">
                <a16:creationId xmlns:a16="http://schemas.microsoft.com/office/drawing/2014/main" id="{1663FFB8-383F-4B4F-B592-ED3A019C9147}"/>
              </a:ext>
            </a:extLst>
          </p:cNvPr>
          <p:cNvSpPr>
            <a:spLocks noGrp="1"/>
          </p:cNvSpPr>
          <p:nvPr>
            <p:ph type="subTitle" idx="1" hasCustomPrompt="1"/>
          </p:nvPr>
        </p:nvSpPr>
        <p:spPr>
          <a:xfrm>
            <a:off x="6732000" y="1476000"/>
            <a:ext cx="5171999"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8" name="Content Placeholder 7">
            <a:extLst>
              <a:ext uri="{FF2B5EF4-FFF2-40B4-BE49-F238E27FC236}">
                <a16:creationId xmlns:a16="http://schemas.microsoft.com/office/drawing/2014/main" id="{3274CD28-237D-F94B-80E0-BBC0AA60D65F}"/>
              </a:ext>
            </a:extLst>
          </p:cNvPr>
          <p:cNvSpPr>
            <a:spLocks noGrp="1"/>
          </p:cNvSpPr>
          <p:nvPr>
            <p:ph sz="quarter" idx="13" hasCustomPrompt="1"/>
          </p:nvPr>
        </p:nvSpPr>
        <p:spPr>
          <a:xfrm>
            <a:off x="288000" y="4068000"/>
            <a:ext cx="11618624" cy="2335026"/>
          </a:xfrm>
          <a:prstGeom prst="rect">
            <a:avLst/>
          </a:prstGeom>
        </p:spPr>
        <p:txBody>
          <a:bodyPr wrap="square" lIns="0" tIns="0" rIns="0" bIns="0"/>
          <a:lstStyle>
            <a:lvl1pPr marL="216000" indent="-216000">
              <a:spcBef>
                <a:spcPts val="800"/>
              </a:spcBef>
              <a:buClr>
                <a:srgbClr val="ED0000"/>
              </a:buClr>
              <a:buSzPct val="120000"/>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Bullet</a:t>
            </a:r>
            <a:endParaRPr lang="en-NO"/>
          </a:p>
        </p:txBody>
      </p:sp>
      <p:sp>
        <p:nvSpPr>
          <p:cNvPr id="9" name="Slide Number Placeholder 2">
            <a:extLst>
              <a:ext uri="{FF2B5EF4-FFF2-40B4-BE49-F238E27FC236}">
                <a16:creationId xmlns:a16="http://schemas.microsoft.com/office/drawing/2014/main" id="{0855BEDE-651F-B44F-845C-6BEBF889E20F}"/>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3613066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Kolonne_Mellomheading_Ta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8EE94-6735-8C4E-98CE-7F0A8D61B55B}"/>
              </a:ext>
            </a:extLst>
          </p:cNvPr>
          <p:cNvSpPr>
            <a:spLocks noGrp="1"/>
          </p:cNvSpPr>
          <p:nvPr>
            <p:ph type="title" hasCustomPrompt="1"/>
          </p:nvPr>
        </p:nvSpPr>
        <p:spPr>
          <a:xfrm>
            <a:off x="288000" y="1440000"/>
            <a:ext cx="5224363" cy="1288800"/>
          </a:xfrm>
          <a:prstGeom prst="rect">
            <a:avLst/>
          </a:prstGeom>
        </p:spPr>
        <p:txBody>
          <a:bodyPr lIns="0" tIns="0" rIns="0" bIns="0"/>
          <a:lstStyle>
            <a:lvl1pPr>
              <a:defRPr sz="3500"/>
            </a:lvl1pPr>
          </a:lstStyle>
          <a:p>
            <a:r>
              <a:rPr lang="en-GB" err="1"/>
              <a:t>Overskrift</a:t>
            </a:r>
            <a:endParaRPr lang="en-NO"/>
          </a:p>
        </p:txBody>
      </p:sp>
      <p:sp>
        <p:nvSpPr>
          <p:cNvPr id="6" name="Text Placeholder 5">
            <a:extLst>
              <a:ext uri="{FF2B5EF4-FFF2-40B4-BE49-F238E27FC236}">
                <a16:creationId xmlns:a16="http://schemas.microsoft.com/office/drawing/2014/main" id="{5508B948-C259-2D49-93AA-B7C013A53E8C}"/>
              </a:ext>
            </a:extLst>
          </p:cNvPr>
          <p:cNvSpPr>
            <a:spLocks noGrp="1"/>
          </p:cNvSpPr>
          <p:nvPr>
            <p:ph type="body" sz="quarter" idx="12" hasCustomPrompt="1"/>
          </p:nvPr>
        </p:nvSpPr>
        <p:spPr>
          <a:xfrm>
            <a:off x="288001" y="2757600"/>
            <a:ext cx="11618624" cy="1288800"/>
          </a:xfrm>
          <a:prstGeom prst="rect">
            <a:avLst/>
          </a:prstGeom>
        </p:spPr>
        <p:txBody>
          <a:bodyPr lIns="0" tIns="0" rIns="0" bIns="0"/>
          <a:lstStyle>
            <a:lvl1pPr marL="0" indent="0">
              <a:buFontTx/>
              <a:buNone/>
              <a:defRPr sz="25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Mellomheading</a:t>
            </a:r>
            <a:endParaRPr lang="en-GB"/>
          </a:p>
        </p:txBody>
      </p:sp>
      <p:sp>
        <p:nvSpPr>
          <p:cNvPr id="7" name="Subtitle 2">
            <a:extLst>
              <a:ext uri="{FF2B5EF4-FFF2-40B4-BE49-F238E27FC236}">
                <a16:creationId xmlns:a16="http://schemas.microsoft.com/office/drawing/2014/main" id="{1663FFB8-383F-4B4F-B592-ED3A019C9147}"/>
              </a:ext>
            </a:extLst>
          </p:cNvPr>
          <p:cNvSpPr>
            <a:spLocks noGrp="1"/>
          </p:cNvSpPr>
          <p:nvPr>
            <p:ph type="subTitle" idx="1" hasCustomPrompt="1"/>
          </p:nvPr>
        </p:nvSpPr>
        <p:spPr>
          <a:xfrm>
            <a:off x="6732000" y="1476000"/>
            <a:ext cx="5171999"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8" name="Content Placeholder 7">
            <a:extLst>
              <a:ext uri="{FF2B5EF4-FFF2-40B4-BE49-F238E27FC236}">
                <a16:creationId xmlns:a16="http://schemas.microsoft.com/office/drawing/2014/main" id="{3274CD28-237D-F94B-80E0-BBC0AA60D65F}"/>
              </a:ext>
            </a:extLst>
          </p:cNvPr>
          <p:cNvSpPr>
            <a:spLocks noGrp="1"/>
          </p:cNvSpPr>
          <p:nvPr>
            <p:ph sz="quarter" idx="13" hasCustomPrompt="1"/>
          </p:nvPr>
        </p:nvSpPr>
        <p:spPr>
          <a:xfrm>
            <a:off x="288000" y="4068000"/>
            <a:ext cx="11627268" cy="2270100"/>
          </a:xfrm>
          <a:prstGeom prst="rect">
            <a:avLst/>
          </a:prstGeom>
        </p:spPr>
        <p:txBody>
          <a:bodyPr wrap="square" lIns="0" tIns="0" rIns="0" bIns="0"/>
          <a:lstStyle>
            <a:lvl1pPr marL="288000" indent="-288000">
              <a:spcBef>
                <a:spcPts val="800"/>
              </a:spcBef>
              <a:buClr>
                <a:srgbClr val="ED0000"/>
              </a:buClr>
              <a:buSzPct val="100000"/>
              <a:buFont typeface="+mj-lt"/>
              <a:buAutoNum type="arabicPeriod"/>
              <a:defRPr sz="1800"/>
            </a:lvl1pPr>
            <a:lvl2pPr>
              <a:buClr>
                <a:srgbClr val="ED0000"/>
              </a:buClr>
              <a:defRPr/>
            </a:lvl2pPr>
            <a:lvl3pPr>
              <a:buClr>
                <a:srgbClr val="ED0000"/>
              </a:buClr>
              <a:defRPr/>
            </a:lvl3pPr>
            <a:lvl4pPr>
              <a:buClr>
                <a:srgbClr val="ED0000"/>
              </a:buClr>
              <a:defRPr/>
            </a:lvl4pPr>
            <a:lvl5pPr>
              <a:buClr>
                <a:srgbClr val="ED0000"/>
              </a:buClr>
              <a:defRPr/>
            </a:lvl5pPr>
          </a:lstStyle>
          <a:p>
            <a:pPr lvl="0"/>
            <a:r>
              <a:rPr lang="en-GB"/>
              <a:t>Tall</a:t>
            </a:r>
            <a:endParaRPr lang="en-NO"/>
          </a:p>
        </p:txBody>
      </p:sp>
      <p:sp>
        <p:nvSpPr>
          <p:cNvPr id="9" name="Slide Number Placeholder 2">
            <a:extLst>
              <a:ext uri="{FF2B5EF4-FFF2-40B4-BE49-F238E27FC236}">
                <a16:creationId xmlns:a16="http://schemas.microsoft.com/office/drawing/2014/main" id="{BCAC9F2C-CCFC-EE48-8FBF-65EFDBE9A9EC}"/>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3665346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Kolonner_Brødtek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8EE94-6735-8C4E-98CE-7F0A8D61B55B}"/>
              </a:ext>
            </a:extLst>
          </p:cNvPr>
          <p:cNvSpPr>
            <a:spLocks noGrp="1"/>
          </p:cNvSpPr>
          <p:nvPr>
            <p:ph type="title" hasCustomPrompt="1"/>
          </p:nvPr>
        </p:nvSpPr>
        <p:spPr>
          <a:xfrm>
            <a:off x="288000" y="1440000"/>
            <a:ext cx="5172001" cy="1288800"/>
          </a:xfrm>
          <a:prstGeom prst="rect">
            <a:avLst/>
          </a:prstGeom>
        </p:spPr>
        <p:txBody>
          <a:bodyPr lIns="0" tIns="0" rIns="0" bIns="0"/>
          <a:lstStyle>
            <a:lvl1pPr>
              <a:defRPr sz="3500"/>
            </a:lvl1pPr>
          </a:lstStyle>
          <a:p>
            <a:r>
              <a:rPr lang="en-GB" err="1"/>
              <a:t>Overskrift</a:t>
            </a:r>
            <a:endParaRPr lang="en-NO"/>
          </a:p>
        </p:txBody>
      </p:sp>
      <p:sp>
        <p:nvSpPr>
          <p:cNvPr id="6" name="Text Placeholder 5">
            <a:extLst>
              <a:ext uri="{FF2B5EF4-FFF2-40B4-BE49-F238E27FC236}">
                <a16:creationId xmlns:a16="http://schemas.microsoft.com/office/drawing/2014/main" id="{5508B948-C259-2D49-93AA-B7C013A53E8C}"/>
              </a:ext>
            </a:extLst>
          </p:cNvPr>
          <p:cNvSpPr>
            <a:spLocks noGrp="1"/>
          </p:cNvSpPr>
          <p:nvPr>
            <p:ph type="body" sz="quarter" idx="12" hasCustomPrompt="1"/>
          </p:nvPr>
        </p:nvSpPr>
        <p:spPr>
          <a:xfrm>
            <a:off x="288000" y="2757600"/>
            <a:ext cx="5172001" cy="3560400"/>
          </a:xfrm>
          <a:prstGeom prst="rect">
            <a:avLst/>
          </a:prstGeom>
        </p:spPr>
        <p:txBody>
          <a:bodyPr lIns="0" tIns="0" rIns="0" bIns="0"/>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Brødtekst</a:t>
            </a:r>
            <a:endParaRPr lang="en-GB"/>
          </a:p>
        </p:txBody>
      </p:sp>
      <p:sp>
        <p:nvSpPr>
          <p:cNvPr id="7" name="Text Placeholder 5">
            <a:extLst>
              <a:ext uri="{FF2B5EF4-FFF2-40B4-BE49-F238E27FC236}">
                <a16:creationId xmlns:a16="http://schemas.microsoft.com/office/drawing/2014/main" id="{22F1FCF6-3F03-8945-8FC6-6D32EB1C88B0}"/>
              </a:ext>
            </a:extLst>
          </p:cNvPr>
          <p:cNvSpPr>
            <a:spLocks noGrp="1"/>
          </p:cNvSpPr>
          <p:nvPr>
            <p:ph type="body" sz="quarter" idx="13" hasCustomPrompt="1"/>
          </p:nvPr>
        </p:nvSpPr>
        <p:spPr>
          <a:xfrm>
            <a:off x="6732001" y="2757600"/>
            <a:ext cx="5172000" cy="3560400"/>
          </a:xfrm>
          <a:prstGeom prst="rect">
            <a:avLst/>
          </a:prstGeom>
        </p:spPr>
        <p:txBody>
          <a:bodyPr lIns="0" tIns="0" rIns="0" bIns="0"/>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Brødtekst</a:t>
            </a:r>
            <a:endParaRPr lang="en-GB"/>
          </a:p>
        </p:txBody>
      </p:sp>
      <p:sp>
        <p:nvSpPr>
          <p:cNvPr id="8" name="Subtitle 2">
            <a:extLst>
              <a:ext uri="{FF2B5EF4-FFF2-40B4-BE49-F238E27FC236}">
                <a16:creationId xmlns:a16="http://schemas.microsoft.com/office/drawing/2014/main" id="{ED98B327-9020-0047-A456-8D74DA0310D1}"/>
              </a:ext>
            </a:extLst>
          </p:cNvPr>
          <p:cNvSpPr>
            <a:spLocks noGrp="1"/>
          </p:cNvSpPr>
          <p:nvPr>
            <p:ph type="subTitle" idx="1" hasCustomPrompt="1"/>
          </p:nvPr>
        </p:nvSpPr>
        <p:spPr>
          <a:xfrm>
            <a:off x="6732000" y="1476000"/>
            <a:ext cx="5179857" cy="1289054"/>
          </a:xfrm>
          <a:prstGeom prst="rect">
            <a:avLst/>
          </a:prstGeom>
        </p:spPr>
        <p:txBody>
          <a:bodyPr lIns="0" tIns="0" rIns="0" bIns="0">
            <a:normAutofit/>
          </a:bodyPr>
          <a:lstStyle>
            <a:lvl1pPr marL="0" indent="0" algn="l">
              <a:spcBef>
                <a:spcPts val="0"/>
              </a:spcBef>
              <a:buNone/>
              <a:defRPr sz="2000">
                <a:solidFill>
                  <a:srgbClr val="ED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err="1"/>
              <a:t>Kapittelnummer</a:t>
            </a:r>
            <a:r>
              <a:rPr lang="en-GB"/>
              <a:t>, </a:t>
            </a:r>
            <a:r>
              <a:rPr lang="en-GB" err="1"/>
              <a:t>tekst</a:t>
            </a:r>
            <a:endParaRPr lang="en-US"/>
          </a:p>
        </p:txBody>
      </p:sp>
      <p:sp>
        <p:nvSpPr>
          <p:cNvPr id="9" name="Slide Number Placeholder 2">
            <a:extLst>
              <a:ext uri="{FF2B5EF4-FFF2-40B4-BE49-F238E27FC236}">
                <a16:creationId xmlns:a16="http://schemas.microsoft.com/office/drawing/2014/main" id="{714D6CAD-70E2-834B-90A8-9536745767BD}"/>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Tree>
    <p:extLst>
      <p:ext uri="{BB962C8B-B14F-4D97-AF65-F5344CB8AC3E}">
        <p14:creationId xmlns:p14="http://schemas.microsoft.com/office/powerpoint/2010/main" val="118702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CC538DF4-AAE0-EB47-881A-034B02C90366}"/>
              </a:ext>
            </a:extLst>
          </p:cNvPr>
          <p:cNvPicPr>
            <a:picLocks noChangeAspect="1"/>
          </p:cNvPicPr>
          <p:nvPr userDrawn="1"/>
        </p:nvPicPr>
        <p:blipFill>
          <a:blip r:embed="rId24">
            <a:extLst>
              <a:ext uri="{28A0092B-C50C-407E-A947-70E740481C1C}">
                <a14:useLocalDpi xmlns:a14="http://schemas.microsoft.com/office/drawing/2010/main" val="0"/>
              </a:ext>
            </a:extLst>
          </a:blip>
          <a:stretch>
            <a:fillRect/>
          </a:stretch>
        </p:blipFill>
        <p:spPr>
          <a:xfrm>
            <a:off x="201600" y="115200"/>
            <a:ext cx="1252263" cy="537707"/>
          </a:xfrm>
          <a:prstGeom prst="rect">
            <a:avLst/>
          </a:prstGeom>
        </p:spPr>
      </p:pic>
      <p:sp>
        <p:nvSpPr>
          <p:cNvPr id="3" name="Slide Number Placeholder 2">
            <a:extLst>
              <a:ext uri="{FF2B5EF4-FFF2-40B4-BE49-F238E27FC236}">
                <a16:creationId xmlns:a16="http://schemas.microsoft.com/office/drawing/2014/main" id="{CC1EB9D3-F96F-534F-99CA-F352079AEBC9}"/>
              </a:ext>
            </a:extLst>
          </p:cNvPr>
          <p:cNvSpPr>
            <a:spLocks noGrp="1"/>
          </p:cNvSpPr>
          <p:nvPr>
            <p:ph type="sldNum" sz="quarter" idx="4"/>
          </p:nvPr>
        </p:nvSpPr>
        <p:spPr>
          <a:xfrm>
            <a:off x="10920536" y="6540649"/>
            <a:ext cx="986088" cy="216000"/>
          </a:xfrm>
          <a:prstGeom prst="rect">
            <a:avLst/>
          </a:prstGeom>
        </p:spPr>
        <p:txBody>
          <a:bodyPr vert="horz" lIns="0" tIns="0" rIns="0" bIns="0" rtlCol="0" anchor="t" anchorCtr="0"/>
          <a:lstStyle>
            <a:lvl1pPr algn="r">
              <a:defRPr sz="1000">
                <a:solidFill>
                  <a:srgbClr val="ED0000"/>
                </a:solidFill>
                <a:latin typeface="Innovation Norway" panose="020B0500030000000000" pitchFamily="34" charset="77"/>
              </a:defRPr>
            </a:lvl1pPr>
          </a:lstStyle>
          <a:p>
            <a:fld id="{2E283CC0-345D-D343-82F3-FFB8D624F077}" type="slidenum">
              <a:rPr lang="en-NO" smtClean="0"/>
              <a:pPr/>
              <a:t>‹#›</a:t>
            </a:fld>
            <a:endParaRPr lang="en-NO"/>
          </a:p>
        </p:txBody>
      </p:sp>
      <p:sp>
        <p:nvSpPr>
          <p:cNvPr id="5" name="TextBox 4">
            <a:extLst>
              <a:ext uri="{FF2B5EF4-FFF2-40B4-BE49-F238E27FC236}">
                <a16:creationId xmlns:a16="http://schemas.microsoft.com/office/drawing/2014/main" id="{68452546-0374-304C-9CAA-B21B9ACB13FB}"/>
              </a:ext>
            </a:extLst>
          </p:cNvPr>
          <p:cNvSpPr txBox="1"/>
          <p:nvPr userDrawn="1"/>
        </p:nvSpPr>
        <p:spPr>
          <a:xfrm>
            <a:off x="279400" y="6534000"/>
            <a:ext cx="2607516" cy="169277"/>
          </a:xfrm>
          <a:prstGeom prst="rect">
            <a:avLst/>
          </a:prstGeom>
          <a:noFill/>
        </p:spPr>
        <p:txBody>
          <a:bodyPr wrap="square" lIns="0" tIns="0" rIns="0" bIns="0" rtlCol="0">
            <a:noAutofit/>
          </a:bodyPr>
          <a:lstStyle/>
          <a:p>
            <a:r>
              <a:rPr lang="en-NO" sz="1000">
                <a:latin typeface="Innovation Norway" panose="020B0500030000000000" pitchFamily="34" charset="77"/>
              </a:rPr>
              <a:t>www.innovasjonnorge.no</a:t>
            </a:r>
          </a:p>
        </p:txBody>
      </p:sp>
    </p:spTree>
    <p:extLst>
      <p:ext uri="{BB962C8B-B14F-4D97-AF65-F5344CB8AC3E}">
        <p14:creationId xmlns:p14="http://schemas.microsoft.com/office/powerpoint/2010/main" val="3698867497"/>
      </p:ext>
    </p:extLst>
  </p:cSld>
  <p:clrMap bg1="lt1" tx1="dk1" bg2="lt2" tx2="dk2" accent1="accent1" accent2="accent2" accent3="accent3" accent4="accent4" accent5="accent5" accent6="accent6" hlink="hlink" folHlink="folHlink"/>
  <p:sldLayoutIdLst>
    <p:sldLayoutId id="2147483731" r:id="rId1"/>
    <p:sldLayoutId id="2147483689" r:id="rId2"/>
    <p:sldLayoutId id="2147483706" r:id="rId3"/>
    <p:sldLayoutId id="2147483691" r:id="rId4"/>
    <p:sldLayoutId id="2147483716" r:id="rId5"/>
    <p:sldLayoutId id="2147483704" r:id="rId6"/>
    <p:sldLayoutId id="2147483729" r:id="rId7"/>
    <p:sldLayoutId id="2147483724" r:id="rId8"/>
    <p:sldLayoutId id="2147483710" r:id="rId9"/>
    <p:sldLayoutId id="2147483717" r:id="rId10"/>
    <p:sldLayoutId id="2147483728" r:id="rId11"/>
    <p:sldLayoutId id="2147483707" r:id="rId12"/>
    <p:sldLayoutId id="2147483727" r:id="rId13"/>
    <p:sldLayoutId id="2147483708" r:id="rId14"/>
    <p:sldLayoutId id="2147483711" r:id="rId15"/>
    <p:sldLayoutId id="2147483718" r:id="rId16"/>
    <p:sldLayoutId id="2147483715" r:id="rId17"/>
    <p:sldLayoutId id="2147483726" r:id="rId18"/>
    <p:sldLayoutId id="2147483722" r:id="rId19"/>
    <p:sldLayoutId id="2147483730" r:id="rId20"/>
    <p:sldLayoutId id="2147483725" r:id="rId21"/>
    <p:sldLayoutId id="2147483732" r:id="rId22"/>
  </p:sldLayoutIdLst>
  <p:hf hdr="0" ftr="0"/>
  <p:txStyles>
    <p:titleStyle>
      <a:lvl1pPr algn="l" defTabSz="914400" rtl="0" eaLnBrk="1" latinLnBrk="0" hangingPunct="1">
        <a:lnSpc>
          <a:spcPct val="90000"/>
        </a:lnSpc>
        <a:spcBef>
          <a:spcPct val="0"/>
        </a:spcBef>
        <a:buNone/>
        <a:defRPr sz="4000" kern="1200">
          <a:solidFill>
            <a:schemeClr val="tx1"/>
          </a:solidFill>
          <a:latin typeface="Innovation Norway" panose="020B0500030000000000" pitchFamily="34" charset="77"/>
          <a:ea typeface="+mj-ea"/>
          <a:cs typeface="+mj-cs"/>
        </a:defRPr>
      </a:lvl1pPr>
    </p:titleStyle>
    <p:body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1" userDrawn="1">
          <p15:clr>
            <a:srgbClr val="F26B43"/>
          </p15:clr>
        </p15:guide>
        <p15:guide id="2" pos="176" userDrawn="1">
          <p15:clr>
            <a:srgbClr val="F26B43"/>
          </p15:clr>
        </p15:guide>
        <p15:guide id="4" pos="6683" userDrawn="1">
          <p15:clr>
            <a:srgbClr val="F26B43"/>
          </p15:clr>
        </p15:guide>
        <p15:guide id="5" orient="horz" pos="4192" userDrawn="1">
          <p15:clr>
            <a:srgbClr val="F26B43"/>
          </p15:clr>
        </p15:guide>
        <p15:guide id="6" orient="horz" pos="1755" userDrawn="1">
          <p15:clr>
            <a:srgbClr val="F26B43"/>
          </p15:clr>
        </p15:guide>
        <p15:guide id="7" orient="horz" pos="120" userDrawn="1">
          <p15:clr>
            <a:srgbClr val="F26B43"/>
          </p15:clr>
        </p15:guide>
        <p15:guide id="8" pos="7502" userDrawn="1">
          <p15:clr>
            <a:srgbClr val="F26B43"/>
          </p15:clr>
        </p15:guide>
        <p15:guide id="9" pos="5869" userDrawn="1">
          <p15:clr>
            <a:srgbClr val="F26B43"/>
          </p15:clr>
        </p15:guide>
        <p15:guide id="10" pos="5055" userDrawn="1">
          <p15:clr>
            <a:srgbClr val="F26B43"/>
          </p15:clr>
        </p15:guide>
        <p15:guide id="11" pos="4242" userDrawn="1">
          <p15:clr>
            <a:srgbClr val="F26B43"/>
          </p15:clr>
        </p15:guide>
        <p15:guide id="12" pos="989" userDrawn="1">
          <p15:clr>
            <a:srgbClr val="F26B43"/>
          </p15:clr>
        </p15:guide>
        <p15:guide id="13" pos="1802" userDrawn="1">
          <p15:clr>
            <a:srgbClr val="F26B43"/>
          </p15:clr>
        </p15:guide>
        <p15:guide id="14" pos="2615" userDrawn="1">
          <p15:clr>
            <a:srgbClr val="F26B43"/>
          </p15:clr>
        </p15:guide>
        <p15:guide id="15" pos="3427" userDrawn="1">
          <p15:clr>
            <a:srgbClr val="F26B43"/>
          </p15:clr>
        </p15:guide>
        <p15:guide id="16" orient="horz" pos="942" userDrawn="1">
          <p15:clr>
            <a:srgbClr val="F26B43"/>
          </p15:clr>
        </p15:guide>
        <p15:guide id="17" orient="horz" pos="2568" userDrawn="1">
          <p15:clr>
            <a:srgbClr val="F26B43"/>
          </p15:clr>
        </p15:guide>
        <p15:guide id="18" orient="horz" pos="3379" userDrawn="1">
          <p15:clr>
            <a:srgbClr val="F26B43"/>
          </p15:clr>
        </p15:guide>
        <p15:guide id="19" orient="horz" pos="404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9.xml"/><Relationship Id="rId4" Type="http://schemas.openxmlformats.org/officeDocument/2006/relationships/image" Target="../media/image3.sv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3.sv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19.xml"/><Relationship Id="rId4" Type="http://schemas.openxmlformats.org/officeDocument/2006/relationships/image" Target="../media/image9.svg"/></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3E39D4-839C-604A-BCDE-373A1B69D060}"/>
              </a:ext>
            </a:extLst>
          </p:cNvPr>
          <p:cNvSpPr>
            <a:spLocks noGrp="1"/>
          </p:cNvSpPr>
          <p:nvPr>
            <p:ph type="sldNum" sz="quarter" idx="4"/>
          </p:nvPr>
        </p:nvSpPr>
        <p:spPr/>
        <p:txBody>
          <a:bodyPr/>
          <a:lstStyle/>
          <a:p>
            <a:fld id="{2E283CC0-345D-D343-82F3-FFB8D624F077}" type="slidenum">
              <a:rPr lang="en-NO" smtClean="0"/>
              <a:pPr/>
              <a:t>1</a:t>
            </a:fld>
            <a:endParaRPr lang="en-NO"/>
          </a:p>
        </p:txBody>
      </p:sp>
      <p:sp>
        <p:nvSpPr>
          <p:cNvPr id="4" name="Rectangle 4">
            <a:extLst>
              <a:ext uri="{FF2B5EF4-FFF2-40B4-BE49-F238E27FC236}">
                <a16:creationId xmlns:a16="http://schemas.microsoft.com/office/drawing/2014/main" id="{BCFA9910-48B0-2F48-8C62-D4287C40957E}"/>
              </a:ext>
            </a:extLst>
          </p:cNvPr>
          <p:cNvSpPr/>
          <p:nvPr/>
        </p:nvSpPr>
        <p:spPr>
          <a:xfrm>
            <a:off x="279400" y="3799701"/>
            <a:ext cx="1199046" cy="276999"/>
          </a:xfrm>
          <a:prstGeom prst="rect">
            <a:avLst/>
          </a:prstGeom>
        </p:spPr>
        <p:txBody>
          <a:bodyPr wrap="none" lIns="0" tIns="0" rIns="0" bIns="0">
            <a:spAutoFit/>
          </a:bodyPr>
          <a:lstStyle/>
          <a:p>
            <a:r>
              <a:rPr lang="nb-NO">
                <a:latin typeface="Innovation Norway" panose="020B0500030000000000" pitchFamily="34" charset="77"/>
              </a:rPr>
              <a:t>[Sted, dato]</a:t>
            </a:r>
            <a:endParaRPr lang="en-NO">
              <a:latin typeface="Innovation Norway" panose="020B0500030000000000" pitchFamily="34" charset="77"/>
            </a:endParaRPr>
          </a:p>
        </p:txBody>
      </p:sp>
      <p:sp>
        <p:nvSpPr>
          <p:cNvPr id="8" name="Title 2">
            <a:extLst>
              <a:ext uri="{FF2B5EF4-FFF2-40B4-BE49-F238E27FC236}">
                <a16:creationId xmlns:a16="http://schemas.microsoft.com/office/drawing/2014/main" id="{E0380220-954E-7930-4CE3-9523EDABE247}"/>
              </a:ext>
            </a:extLst>
          </p:cNvPr>
          <p:cNvSpPr>
            <a:spLocks noGrp="1"/>
          </p:cNvSpPr>
          <p:nvPr>
            <p:ph type="title"/>
          </p:nvPr>
        </p:nvSpPr>
        <p:spPr>
          <a:xfrm>
            <a:off x="279400" y="2354236"/>
            <a:ext cx="6446175" cy="1124904"/>
          </a:xfrm>
        </p:spPr>
        <p:txBody>
          <a:bodyPr/>
          <a:lstStyle/>
          <a:p>
            <a:r>
              <a:rPr lang="nn-NO" sz="4000"/>
              <a:t>Lønnsomhetsutvikling, kalkulasjon, likviditet</a:t>
            </a:r>
            <a:endParaRPr lang="en-NO">
              <a:solidFill>
                <a:srgbClr val="FF0000"/>
              </a:solidFill>
            </a:endParaRPr>
          </a:p>
        </p:txBody>
      </p:sp>
    </p:spTree>
    <p:extLst>
      <p:ext uri="{BB962C8B-B14F-4D97-AF65-F5344CB8AC3E}">
        <p14:creationId xmlns:p14="http://schemas.microsoft.com/office/powerpoint/2010/main" val="1130434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55F95B-EB01-874E-AD83-B05933007712}"/>
              </a:ext>
            </a:extLst>
          </p:cNvPr>
          <p:cNvSpPr/>
          <p:nvPr/>
        </p:nvSpPr>
        <p:spPr>
          <a:xfrm>
            <a:off x="279400" y="2786064"/>
            <a:ext cx="11627224" cy="3636962"/>
          </a:xfrm>
          <a:prstGeom prst="rect">
            <a:avLst/>
          </a:prstGeom>
          <a:solidFill>
            <a:schemeClr val="bg1">
              <a:lumMod val="9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le 1">
            <a:extLst>
              <a:ext uri="{FF2B5EF4-FFF2-40B4-BE49-F238E27FC236}">
                <a16:creationId xmlns:a16="http://schemas.microsoft.com/office/drawing/2014/main" id="{2B5466AC-FF32-7641-9F57-5B70E147CEF3}"/>
              </a:ext>
            </a:extLst>
          </p:cNvPr>
          <p:cNvSpPr>
            <a:spLocks noGrp="1"/>
          </p:cNvSpPr>
          <p:nvPr>
            <p:ph type="title"/>
          </p:nvPr>
        </p:nvSpPr>
        <p:spPr>
          <a:xfrm>
            <a:off x="288000" y="1440000"/>
            <a:ext cx="6446175" cy="1325054"/>
          </a:xfrm>
        </p:spPr>
        <p:txBody>
          <a:bodyPr/>
          <a:lstStyle/>
          <a:p>
            <a:r>
              <a:rPr lang="nb-NO"/>
              <a:t>Oppgave</a:t>
            </a:r>
            <a:endParaRPr lang="en-NO"/>
          </a:p>
        </p:txBody>
      </p:sp>
      <p:sp>
        <p:nvSpPr>
          <p:cNvPr id="3" name="Slide Number Placeholder 2">
            <a:extLst>
              <a:ext uri="{FF2B5EF4-FFF2-40B4-BE49-F238E27FC236}">
                <a16:creationId xmlns:a16="http://schemas.microsoft.com/office/drawing/2014/main" id="{5582CDA0-AC0E-8D43-93E4-1661A71CD5CB}"/>
              </a:ext>
            </a:extLst>
          </p:cNvPr>
          <p:cNvSpPr>
            <a:spLocks noGrp="1"/>
          </p:cNvSpPr>
          <p:nvPr>
            <p:ph type="sldNum" sz="quarter" idx="4"/>
          </p:nvPr>
        </p:nvSpPr>
        <p:spPr/>
        <p:txBody>
          <a:bodyPr/>
          <a:lstStyle/>
          <a:p>
            <a:fld id="{2E283CC0-345D-D343-82F3-FFB8D624F077}" type="slidenum">
              <a:rPr lang="en-NO" smtClean="0"/>
              <a:pPr/>
              <a:t>10</a:t>
            </a:fld>
            <a:endParaRPr lang="en-NO"/>
          </a:p>
        </p:txBody>
      </p:sp>
      <p:sp>
        <p:nvSpPr>
          <p:cNvPr id="5" name="Text Placeholder 4">
            <a:extLst>
              <a:ext uri="{FF2B5EF4-FFF2-40B4-BE49-F238E27FC236}">
                <a16:creationId xmlns:a16="http://schemas.microsoft.com/office/drawing/2014/main" id="{63AD2B4A-A6AC-634F-9385-3EED64895282}"/>
              </a:ext>
            </a:extLst>
          </p:cNvPr>
          <p:cNvSpPr>
            <a:spLocks noGrp="1"/>
          </p:cNvSpPr>
          <p:nvPr>
            <p:ph type="body" sz="quarter" idx="11"/>
          </p:nvPr>
        </p:nvSpPr>
        <p:spPr>
          <a:xfrm>
            <a:off x="2860675" y="4529138"/>
            <a:ext cx="7748588" cy="1893887"/>
          </a:xfrm>
        </p:spPr>
        <p:txBody>
          <a:bodyPr wrap="square" anchor="ctr" anchorCtr="0">
            <a:noAutofit/>
          </a:bodyPr>
          <a:lstStyle/>
          <a:p>
            <a:pPr marL="285750" indent="-285750">
              <a:buFont typeface="Arial" panose="020B0604020202020204" pitchFamily="34" charset="0"/>
              <a:buChar char="•"/>
            </a:pPr>
            <a:r>
              <a:rPr lang="nb-NO" sz="1600"/>
              <a:t>Hvilke faktorer påvirker antall kunder i din forretning, og hva kan du gjøre for å øke antall kunder?</a:t>
            </a:r>
          </a:p>
          <a:p>
            <a:pPr marL="285750" indent="-285750">
              <a:buFont typeface="Arial" panose="020B0604020202020204" pitchFamily="34" charset="0"/>
              <a:buChar char="•"/>
            </a:pPr>
            <a:r>
              <a:rPr lang="nb-NO" sz="1600"/>
              <a:t>Hvilke faktorer påvirker kundens gjennomsnittskjøp? </a:t>
            </a:r>
          </a:p>
          <a:p>
            <a:pPr marL="285750" indent="-285750">
              <a:buFont typeface="Arial" panose="020B0604020202020204" pitchFamily="34" charset="0"/>
              <a:buChar char="•"/>
            </a:pPr>
            <a:r>
              <a:rPr lang="nb-NO" sz="1600"/>
              <a:t>Hva kan du gjøre for å øke kundens gjennomsnittskjøp i butikken?</a:t>
            </a:r>
          </a:p>
          <a:p>
            <a:pPr marL="285750" indent="-285750">
              <a:buFont typeface="Arial" panose="020B0604020202020204" pitchFamily="34" charset="0"/>
              <a:buChar char="•"/>
            </a:pPr>
            <a:r>
              <a:rPr lang="nb-NO" sz="1600"/>
              <a:t>Hvor er det størst potensial hos dere for økt lønnsomhet?</a:t>
            </a:r>
          </a:p>
        </p:txBody>
      </p:sp>
      <p:sp>
        <p:nvSpPr>
          <p:cNvPr id="10" name="Subtitle 9">
            <a:extLst>
              <a:ext uri="{FF2B5EF4-FFF2-40B4-BE49-F238E27FC236}">
                <a16:creationId xmlns:a16="http://schemas.microsoft.com/office/drawing/2014/main" id="{40CFC3A4-0DBE-4645-80D9-75D698957331}"/>
              </a:ext>
            </a:extLst>
          </p:cNvPr>
          <p:cNvSpPr>
            <a:spLocks noGrp="1"/>
          </p:cNvSpPr>
          <p:nvPr>
            <p:ph type="subTitle" idx="1"/>
          </p:nvPr>
        </p:nvSpPr>
        <p:spPr/>
        <p:txBody>
          <a:bodyPr/>
          <a:lstStyle/>
          <a:p>
            <a:endParaRPr lang="en-NO"/>
          </a:p>
        </p:txBody>
      </p:sp>
      <p:pic>
        <p:nvPicPr>
          <p:cNvPr id="13" name="Graphic 12">
            <a:extLst>
              <a:ext uri="{FF2B5EF4-FFF2-40B4-BE49-F238E27FC236}">
                <a16:creationId xmlns:a16="http://schemas.microsoft.com/office/drawing/2014/main" id="{A5DC33F6-5271-F946-8303-979819601B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26768" y="4941168"/>
            <a:ext cx="873091" cy="873091"/>
          </a:xfrm>
          <a:prstGeom prst="rect">
            <a:avLst/>
          </a:prstGeom>
        </p:spPr>
      </p:pic>
      <p:pic>
        <p:nvPicPr>
          <p:cNvPr id="16" name="Graphic 15">
            <a:extLst>
              <a:ext uri="{FF2B5EF4-FFF2-40B4-BE49-F238E27FC236}">
                <a16:creationId xmlns:a16="http://schemas.microsoft.com/office/drawing/2014/main" id="{28199D0D-1198-BB48-A15F-4E3AE38D988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55440" y="3492013"/>
            <a:ext cx="873091" cy="873091"/>
          </a:xfrm>
          <a:prstGeom prst="rect">
            <a:avLst/>
          </a:prstGeom>
        </p:spPr>
      </p:pic>
      <p:sp>
        <p:nvSpPr>
          <p:cNvPr id="18" name="Text Placeholder 4">
            <a:extLst>
              <a:ext uri="{FF2B5EF4-FFF2-40B4-BE49-F238E27FC236}">
                <a16:creationId xmlns:a16="http://schemas.microsoft.com/office/drawing/2014/main" id="{9B28F0E5-A568-1B4C-B63A-A6BD1F5E4273}"/>
              </a:ext>
            </a:extLst>
          </p:cNvPr>
          <p:cNvSpPr txBox="1">
            <a:spLocks/>
          </p:cNvSpPr>
          <p:nvPr/>
        </p:nvSpPr>
        <p:spPr>
          <a:xfrm>
            <a:off x="2860675" y="3492012"/>
            <a:ext cx="7748588" cy="873091"/>
          </a:xfrm>
          <a:prstGeom prst="rect">
            <a:avLst/>
          </a:prstGeom>
        </p:spPr>
        <p:txBody>
          <a:bodyPr wrap="square" lIns="0" tIns="0" rIns="0" bIns="0" anchor="ctr" anchorCtr="0">
            <a:noAutofit/>
          </a:bodyPr>
          <a:lstStyle>
            <a:lvl1pPr marL="0" indent="0" algn="l" defTabSz="914400" rtl="0" eaLnBrk="1" latinLnBrk="0" hangingPunct="1">
              <a:lnSpc>
                <a:spcPct val="90000"/>
              </a:lnSpc>
              <a:spcBef>
                <a:spcPts val="1000"/>
              </a:spcBef>
              <a:buClr>
                <a:srgbClr val="ED0000"/>
              </a:buClr>
              <a:buFontTx/>
              <a:buNone/>
              <a:defRPr sz="25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1800"/>
              <a:t>Butikkens omsetning er et resultat av antall kunder x kundens gjennomsnittskjøp.</a:t>
            </a:r>
          </a:p>
        </p:txBody>
      </p:sp>
    </p:spTree>
    <p:extLst>
      <p:ext uri="{BB962C8B-B14F-4D97-AF65-F5344CB8AC3E}">
        <p14:creationId xmlns:p14="http://schemas.microsoft.com/office/powerpoint/2010/main" val="3196117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264A79-C457-2CA4-5762-552E46253C0B}"/>
              </a:ext>
            </a:extLst>
          </p:cNvPr>
          <p:cNvSpPr>
            <a:spLocks noGrp="1"/>
          </p:cNvSpPr>
          <p:nvPr>
            <p:ph type="title"/>
          </p:nvPr>
        </p:nvSpPr>
        <p:spPr/>
        <p:txBody>
          <a:bodyPr/>
          <a:lstStyle/>
          <a:p>
            <a:r>
              <a:rPr lang="nb-NO"/>
              <a:t>Kalkyler</a:t>
            </a:r>
          </a:p>
        </p:txBody>
      </p:sp>
      <p:sp>
        <p:nvSpPr>
          <p:cNvPr id="3" name="Plassholder for innhold 2">
            <a:extLst>
              <a:ext uri="{FF2B5EF4-FFF2-40B4-BE49-F238E27FC236}">
                <a16:creationId xmlns:a16="http://schemas.microsoft.com/office/drawing/2014/main" id="{BCEF3F15-211D-0749-2F38-DBD67010EE5D}"/>
              </a:ext>
            </a:extLst>
          </p:cNvPr>
          <p:cNvSpPr>
            <a:spLocks noGrp="1"/>
          </p:cNvSpPr>
          <p:nvPr>
            <p:ph sz="quarter" idx="12"/>
          </p:nvPr>
        </p:nvSpPr>
        <p:spPr>
          <a:xfrm>
            <a:off x="288000" y="2757600"/>
            <a:ext cx="5514086" cy="3558899"/>
          </a:xfrm>
        </p:spPr>
        <p:txBody>
          <a:bodyPr/>
          <a:lstStyle/>
          <a:p>
            <a:pPr marL="0" indent="0">
              <a:buNone/>
              <a:defRPr/>
            </a:pPr>
            <a:r>
              <a:rPr lang="nb-NO"/>
              <a:t>Hva skal det koste (pris), og hva blir igjen til </a:t>
            </a:r>
            <a:br>
              <a:rPr lang="nb-NO"/>
            </a:br>
            <a:r>
              <a:rPr lang="nb-NO"/>
              <a:t>min bedrift (fortjeneste)?</a:t>
            </a:r>
            <a:br>
              <a:rPr lang="nb-NO"/>
            </a:br>
            <a:endParaRPr lang="nb-NO"/>
          </a:p>
          <a:p>
            <a:pPr>
              <a:defRPr/>
            </a:pPr>
            <a:r>
              <a:rPr lang="nb-NO"/>
              <a:t>Hvor store er kostnadene?</a:t>
            </a:r>
          </a:p>
          <a:p>
            <a:pPr eaLnBrk="1" hangingPunct="1">
              <a:defRPr/>
            </a:pPr>
            <a:r>
              <a:rPr lang="nb-NO"/>
              <a:t>Har jeg de samme kostnadene uavhengig av aktivitet? </a:t>
            </a:r>
          </a:p>
          <a:p>
            <a:pPr eaLnBrk="1" hangingPunct="1">
              <a:defRPr/>
            </a:pPr>
            <a:r>
              <a:rPr lang="nb-NO"/>
              <a:t>Kan kostnadene grupperes på noen måte?</a:t>
            </a:r>
          </a:p>
          <a:p>
            <a:pPr eaLnBrk="1" hangingPunct="1">
              <a:defRPr/>
            </a:pPr>
            <a:r>
              <a:rPr lang="nb-NO"/>
              <a:t>Hva koster tilsvarende produkter ute i markedet?</a:t>
            </a:r>
          </a:p>
          <a:p>
            <a:pPr eaLnBrk="1" hangingPunct="1">
              <a:defRPr/>
            </a:pPr>
            <a:r>
              <a:rPr lang="nb-NO"/>
              <a:t>Hva er kunden villig til å betale? (Viktig!)</a:t>
            </a:r>
          </a:p>
          <a:p>
            <a:endParaRPr lang="nb-NO"/>
          </a:p>
        </p:txBody>
      </p:sp>
      <p:sp>
        <p:nvSpPr>
          <p:cNvPr id="4" name="Plassholder for innhold 3">
            <a:extLst>
              <a:ext uri="{FF2B5EF4-FFF2-40B4-BE49-F238E27FC236}">
                <a16:creationId xmlns:a16="http://schemas.microsoft.com/office/drawing/2014/main" id="{0EA1B65C-1FB8-ABE1-C90C-C01B67176D47}"/>
              </a:ext>
            </a:extLst>
          </p:cNvPr>
          <p:cNvSpPr>
            <a:spLocks noGrp="1"/>
          </p:cNvSpPr>
          <p:nvPr>
            <p:ph sz="quarter" idx="13"/>
          </p:nvPr>
        </p:nvSpPr>
        <p:spPr/>
        <p:txBody>
          <a:bodyPr/>
          <a:lstStyle/>
          <a:p>
            <a:pPr eaLnBrk="1" hangingPunct="1">
              <a:buFont typeface="Wingdings" pitchFamily="2" charset="2"/>
              <a:buNone/>
              <a:defRPr/>
            </a:pPr>
            <a:r>
              <a:rPr lang="nb-NO"/>
              <a:t>Kalkyle = beregning av:</a:t>
            </a:r>
            <a:br>
              <a:rPr lang="nb-NO"/>
            </a:br>
            <a:endParaRPr lang="nb-NO"/>
          </a:p>
          <a:p>
            <a:pPr eaLnBrk="1" hangingPunct="1">
              <a:defRPr/>
            </a:pPr>
            <a:r>
              <a:rPr lang="nb-NO"/>
              <a:t>Hva blir prisen?</a:t>
            </a:r>
          </a:p>
          <a:p>
            <a:pPr eaLnBrk="1" hangingPunct="1">
              <a:defRPr/>
            </a:pPr>
            <a:r>
              <a:rPr lang="nb-NO"/>
              <a:t>Hva blir fortjenesten?</a:t>
            </a:r>
          </a:p>
        </p:txBody>
      </p:sp>
      <p:sp>
        <p:nvSpPr>
          <p:cNvPr id="6" name="Plassholder for lysbildenummer 5">
            <a:extLst>
              <a:ext uri="{FF2B5EF4-FFF2-40B4-BE49-F238E27FC236}">
                <a16:creationId xmlns:a16="http://schemas.microsoft.com/office/drawing/2014/main" id="{2C6D95CD-B474-D90B-A885-955CA9663C9E}"/>
              </a:ext>
            </a:extLst>
          </p:cNvPr>
          <p:cNvSpPr>
            <a:spLocks noGrp="1"/>
          </p:cNvSpPr>
          <p:nvPr>
            <p:ph type="sldNum" sz="quarter" idx="4"/>
          </p:nvPr>
        </p:nvSpPr>
        <p:spPr/>
        <p:txBody>
          <a:bodyPr/>
          <a:lstStyle/>
          <a:p>
            <a:fld id="{2E283CC0-345D-D343-82F3-FFB8D624F077}" type="slidenum">
              <a:rPr lang="en-NO" smtClean="0"/>
              <a:pPr/>
              <a:t>11</a:t>
            </a:fld>
            <a:endParaRPr lang="en-NO"/>
          </a:p>
        </p:txBody>
      </p:sp>
    </p:spTree>
    <p:extLst>
      <p:ext uri="{BB962C8B-B14F-4D97-AF65-F5344CB8AC3E}">
        <p14:creationId xmlns:p14="http://schemas.microsoft.com/office/powerpoint/2010/main" val="3424708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264A79-C457-2CA4-5762-552E46253C0B}"/>
              </a:ext>
            </a:extLst>
          </p:cNvPr>
          <p:cNvSpPr>
            <a:spLocks noGrp="1"/>
          </p:cNvSpPr>
          <p:nvPr>
            <p:ph type="title"/>
          </p:nvPr>
        </p:nvSpPr>
        <p:spPr/>
        <p:txBody>
          <a:bodyPr/>
          <a:lstStyle/>
          <a:p>
            <a:r>
              <a:rPr lang="nb-NO"/>
              <a:t>Å jobbe frem en kalkyle</a:t>
            </a:r>
          </a:p>
        </p:txBody>
      </p:sp>
      <p:sp>
        <p:nvSpPr>
          <p:cNvPr id="8" name="Plassholder for tekst 7">
            <a:extLst>
              <a:ext uri="{FF2B5EF4-FFF2-40B4-BE49-F238E27FC236}">
                <a16:creationId xmlns:a16="http://schemas.microsoft.com/office/drawing/2014/main" id="{06A61C4D-85F1-3A3D-F317-053C9F757472}"/>
              </a:ext>
            </a:extLst>
          </p:cNvPr>
          <p:cNvSpPr>
            <a:spLocks noGrp="1"/>
          </p:cNvSpPr>
          <p:nvPr>
            <p:ph type="body" sz="quarter" idx="12"/>
          </p:nvPr>
        </p:nvSpPr>
        <p:spPr>
          <a:xfrm>
            <a:off x="288000" y="2464904"/>
            <a:ext cx="8617461" cy="1348812"/>
          </a:xfrm>
        </p:spPr>
        <p:txBody>
          <a:bodyPr/>
          <a:lstStyle/>
          <a:p>
            <a:r>
              <a:rPr lang="nb-NO" sz="2400">
                <a:ea typeface="+mj-ea"/>
                <a:cs typeface="+mj-cs"/>
              </a:rPr>
              <a:t>Det er ingen fasit for hvordan en kalkyle skal se ut. Det viktigste er at hver bedrift har kalkyler som er gjennomtenkte og underbygger bedriftens nøkkeltall. En kalkyle kan inneholde analyse av:</a:t>
            </a:r>
          </a:p>
        </p:txBody>
      </p:sp>
      <p:sp>
        <p:nvSpPr>
          <p:cNvPr id="10" name="Plassholder for innhold 9">
            <a:extLst>
              <a:ext uri="{FF2B5EF4-FFF2-40B4-BE49-F238E27FC236}">
                <a16:creationId xmlns:a16="http://schemas.microsoft.com/office/drawing/2014/main" id="{BDB0E06B-95D3-6739-58EA-2F128E67D9E0}"/>
              </a:ext>
            </a:extLst>
          </p:cNvPr>
          <p:cNvSpPr>
            <a:spLocks noGrp="1"/>
          </p:cNvSpPr>
          <p:nvPr>
            <p:ph sz="quarter" idx="13"/>
          </p:nvPr>
        </p:nvSpPr>
        <p:spPr>
          <a:xfrm>
            <a:off x="288000" y="3703570"/>
            <a:ext cx="5394343" cy="2270100"/>
          </a:xfrm>
        </p:spPr>
        <p:txBody>
          <a:bodyPr/>
          <a:lstStyle/>
          <a:p>
            <a:pPr marL="0" indent="0" eaLnBrk="1" hangingPunct="1">
              <a:buNone/>
              <a:defRPr/>
            </a:pPr>
            <a:r>
              <a:rPr lang="nb-NO">
                <a:ea typeface="+mj-ea"/>
                <a:cs typeface="+mj-cs"/>
              </a:rPr>
              <a:t>1) Varekostnader: </a:t>
            </a:r>
          </a:p>
          <a:p>
            <a:pPr marL="216000" lvl="1" indent="-216000">
              <a:spcBef>
                <a:spcPts val="800"/>
              </a:spcBef>
              <a:buSzPct val="120000"/>
              <a:defRPr/>
            </a:pPr>
            <a:r>
              <a:rPr lang="nb-NO" sz="1800">
                <a:ea typeface="+mj-ea"/>
                <a:cs typeface="+mj-cs"/>
              </a:rPr>
              <a:t>komponenter (alt som skal til for å produsere)</a:t>
            </a:r>
          </a:p>
          <a:p>
            <a:pPr marL="216000" lvl="1" indent="-216000">
              <a:spcBef>
                <a:spcPts val="800"/>
              </a:spcBef>
              <a:buSzPct val="120000"/>
              <a:defRPr/>
            </a:pPr>
            <a:r>
              <a:rPr lang="nb-NO" sz="1800">
                <a:ea typeface="+mj-ea"/>
                <a:cs typeface="+mj-cs"/>
              </a:rPr>
              <a:t>emballasje (innpakning)</a:t>
            </a:r>
          </a:p>
          <a:p>
            <a:pPr marL="216000" lvl="1" indent="-216000">
              <a:spcBef>
                <a:spcPts val="800"/>
              </a:spcBef>
              <a:buSzPct val="120000"/>
              <a:defRPr/>
            </a:pPr>
            <a:r>
              <a:rPr lang="nb-NO" sz="1800">
                <a:ea typeface="+mj-ea"/>
                <a:cs typeface="+mj-cs"/>
              </a:rPr>
              <a:t>mengde per enhet</a:t>
            </a:r>
          </a:p>
          <a:p>
            <a:pPr marL="216000" lvl="1" indent="-216000">
              <a:spcBef>
                <a:spcPts val="800"/>
              </a:spcBef>
              <a:buSzPct val="120000"/>
              <a:defRPr/>
            </a:pPr>
            <a:r>
              <a:rPr lang="nb-NO" sz="1800">
                <a:ea typeface="+mj-ea"/>
                <a:cs typeface="+mj-cs"/>
              </a:rPr>
              <a:t>pris per enhet</a:t>
            </a:r>
            <a:br>
              <a:rPr lang="nb-NO" sz="1800">
                <a:ea typeface="+mj-ea"/>
                <a:cs typeface="+mj-cs"/>
              </a:rPr>
            </a:br>
            <a:endParaRPr lang="nb-NO" sz="1800">
              <a:ea typeface="+mj-ea"/>
              <a:cs typeface="+mj-cs"/>
            </a:endParaRPr>
          </a:p>
          <a:p>
            <a:pPr marL="0" lvl="1" indent="0">
              <a:spcBef>
                <a:spcPts val="800"/>
              </a:spcBef>
              <a:buSzPct val="120000"/>
              <a:buNone/>
              <a:defRPr/>
            </a:pPr>
            <a:r>
              <a:rPr lang="nb-NO">
                <a:ea typeface="+mj-ea"/>
                <a:cs typeface="+mj-cs"/>
              </a:rPr>
              <a:t>2) Distribusjonskostnader</a:t>
            </a:r>
          </a:p>
          <a:p>
            <a:pPr marL="285750" lvl="1" indent="-285750">
              <a:spcBef>
                <a:spcPts val="800"/>
              </a:spcBef>
              <a:buSzPct val="120000"/>
              <a:defRPr/>
            </a:pPr>
            <a:r>
              <a:rPr lang="nb-NO" sz="1800">
                <a:ea typeface="+mj-ea"/>
                <a:cs typeface="+mj-cs"/>
              </a:rPr>
              <a:t>frakt av varen til kunden</a:t>
            </a:r>
          </a:p>
          <a:p>
            <a:pPr marL="0" lvl="1" indent="0">
              <a:spcBef>
                <a:spcPts val="800"/>
              </a:spcBef>
              <a:buSzPct val="120000"/>
              <a:buNone/>
              <a:defRPr/>
            </a:pPr>
            <a:endParaRPr lang="nb-NO" sz="1800">
              <a:ea typeface="+mj-ea"/>
              <a:cs typeface="+mj-cs"/>
            </a:endParaRPr>
          </a:p>
        </p:txBody>
      </p:sp>
      <p:sp>
        <p:nvSpPr>
          <p:cNvPr id="13" name="Plassholder for innhold 12">
            <a:extLst>
              <a:ext uri="{FF2B5EF4-FFF2-40B4-BE49-F238E27FC236}">
                <a16:creationId xmlns:a16="http://schemas.microsoft.com/office/drawing/2014/main" id="{9C5EFCD0-2E52-8937-7B39-D9C502FE9F97}"/>
              </a:ext>
            </a:extLst>
          </p:cNvPr>
          <p:cNvSpPr>
            <a:spLocks noGrp="1"/>
          </p:cNvSpPr>
          <p:nvPr>
            <p:ph sz="quarter" idx="15"/>
          </p:nvPr>
        </p:nvSpPr>
        <p:spPr>
          <a:xfrm>
            <a:off x="6743700" y="3703570"/>
            <a:ext cx="5146771" cy="2270100"/>
          </a:xfrm>
        </p:spPr>
        <p:txBody>
          <a:bodyPr/>
          <a:lstStyle/>
          <a:p>
            <a:pPr marL="0" indent="0" eaLnBrk="1" hangingPunct="1">
              <a:buNone/>
              <a:defRPr/>
            </a:pPr>
            <a:r>
              <a:rPr lang="nb-NO">
                <a:ea typeface="+mj-ea"/>
                <a:cs typeface="+mj-cs"/>
              </a:rPr>
              <a:t>3) Lønnskostnader: </a:t>
            </a:r>
          </a:p>
          <a:p>
            <a:pPr marL="216000" lvl="1" indent="-216000">
              <a:spcBef>
                <a:spcPts val="800"/>
              </a:spcBef>
              <a:buSzPct val="120000"/>
              <a:defRPr/>
            </a:pPr>
            <a:r>
              <a:rPr lang="nb-NO" sz="1800">
                <a:ea typeface="+mj-ea"/>
                <a:cs typeface="+mj-cs"/>
              </a:rPr>
              <a:t>utfaktureringsgrad</a:t>
            </a:r>
          </a:p>
          <a:p>
            <a:pPr marL="216000" lvl="1" indent="-216000">
              <a:spcBef>
                <a:spcPts val="800"/>
              </a:spcBef>
              <a:buSzPct val="120000"/>
              <a:defRPr/>
            </a:pPr>
            <a:r>
              <a:rPr lang="nb-NO" sz="1800">
                <a:ea typeface="+mj-ea"/>
                <a:cs typeface="+mj-cs"/>
              </a:rPr>
              <a:t>kapasitet</a:t>
            </a:r>
          </a:p>
          <a:p>
            <a:pPr marL="216000" lvl="1" indent="-216000">
              <a:spcBef>
                <a:spcPts val="800"/>
              </a:spcBef>
              <a:buSzPct val="120000"/>
              <a:defRPr/>
            </a:pPr>
            <a:r>
              <a:rPr lang="nb-NO" sz="1800">
                <a:ea typeface="+mj-ea"/>
                <a:cs typeface="+mj-cs"/>
              </a:rPr>
              <a:t>tidsbruk</a:t>
            </a:r>
          </a:p>
          <a:p>
            <a:pPr marL="216000" lvl="1" indent="-216000">
              <a:spcBef>
                <a:spcPts val="800"/>
              </a:spcBef>
              <a:buSzPct val="120000"/>
              <a:defRPr/>
            </a:pPr>
            <a:r>
              <a:rPr lang="nb-NO" sz="1800">
                <a:ea typeface="+mj-ea"/>
                <a:cs typeface="+mj-cs"/>
              </a:rPr>
              <a:t>timepris </a:t>
            </a:r>
            <a:br>
              <a:rPr lang="nb-NO" sz="1800">
                <a:ea typeface="+mj-ea"/>
                <a:cs typeface="+mj-cs"/>
              </a:rPr>
            </a:br>
            <a:endParaRPr lang="nb-NO" sz="1800">
              <a:ea typeface="+mj-ea"/>
              <a:cs typeface="+mj-cs"/>
            </a:endParaRPr>
          </a:p>
          <a:p>
            <a:pPr marL="0" lvl="1" indent="0">
              <a:spcBef>
                <a:spcPts val="800"/>
              </a:spcBef>
              <a:buSzPct val="120000"/>
              <a:buNone/>
              <a:defRPr/>
            </a:pPr>
            <a:r>
              <a:rPr lang="nb-NO">
                <a:ea typeface="+mj-ea"/>
                <a:cs typeface="+mj-cs"/>
              </a:rPr>
              <a:t>4) Faste kostnader</a:t>
            </a:r>
          </a:p>
          <a:p>
            <a:pPr marL="216000" lvl="1" indent="-216000">
              <a:spcBef>
                <a:spcPts val="800"/>
              </a:spcBef>
              <a:buSzPct val="120000"/>
              <a:defRPr/>
            </a:pPr>
            <a:r>
              <a:rPr lang="nb-NO" sz="1800">
                <a:ea typeface="+mj-ea"/>
                <a:cs typeface="+mj-cs"/>
              </a:rPr>
              <a:t>kostnader som er uavhengige av produksjonen</a:t>
            </a:r>
          </a:p>
        </p:txBody>
      </p:sp>
      <p:sp>
        <p:nvSpPr>
          <p:cNvPr id="6" name="Plassholder for lysbildenummer 5">
            <a:extLst>
              <a:ext uri="{FF2B5EF4-FFF2-40B4-BE49-F238E27FC236}">
                <a16:creationId xmlns:a16="http://schemas.microsoft.com/office/drawing/2014/main" id="{2C6D95CD-B474-D90B-A885-955CA9663C9E}"/>
              </a:ext>
            </a:extLst>
          </p:cNvPr>
          <p:cNvSpPr>
            <a:spLocks noGrp="1"/>
          </p:cNvSpPr>
          <p:nvPr>
            <p:ph type="sldNum" sz="quarter" idx="4"/>
          </p:nvPr>
        </p:nvSpPr>
        <p:spPr/>
        <p:txBody>
          <a:bodyPr/>
          <a:lstStyle/>
          <a:p>
            <a:fld id="{2E283CC0-345D-D343-82F3-FFB8D624F077}" type="slidenum">
              <a:rPr lang="en-NO" smtClean="0"/>
              <a:pPr/>
              <a:t>12</a:t>
            </a:fld>
            <a:endParaRPr lang="en-NO"/>
          </a:p>
        </p:txBody>
      </p:sp>
    </p:spTree>
    <p:extLst>
      <p:ext uri="{BB962C8B-B14F-4D97-AF65-F5344CB8AC3E}">
        <p14:creationId xmlns:p14="http://schemas.microsoft.com/office/powerpoint/2010/main" val="1476231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B21C0C-9A81-46F8-6A65-264BA5A4512B}"/>
              </a:ext>
            </a:extLst>
          </p:cNvPr>
          <p:cNvSpPr>
            <a:spLocks noGrp="1"/>
          </p:cNvSpPr>
          <p:nvPr>
            <p:ph type="title"/>
          </p:nvPr>
        </p:nvSpPr>
        <p:spPr/>
        <p:txBody>
          <a:bodyPr/>
          <a:lstStyle/>
          <a:p>
            <a:r>
              <a:rPr lang="nb-NO"/>
              <a:t>Kalkylemodeller</a:t>
            </a:r>
          </a:p>
        </p:txBody>
      </p:sp>
      <p:sp>
        <p:nvSpPr>
          <p:cNvPr id="4" name="Plassholder for tekst 3">
            <a:extLst>
              <a:ext uri="{FF2B5EF4-FFF2-40B4-BE49-F238E27FC236}">
                <a16:creationId xmlns:a16="http://schemas.microsoft.com/office/drawing/2014/main" id="{0362AB55-D801-8F13-CF15-3A965B2745D4}"/>
              </a:ext>
            </a:extLst>
          </p:cNvPr>
          <p:cNvSpPr>
            <a:spLocks noGrp="1"/>
          </p:cNvSpPr>
          <p:nvPr>
            <p:ph type="body" sz="quarter" idx="12"/>
          </p:nvPr>
        </p:nvSpPr>
        <p:spPr>
          <a:xfrm>
            <a:off x="288000" y="2354885"/>
            <a:ext cx="7736813" cy="3548275"/>
          </a:xfrm>
        </p:spPr>
        <p:txBody>
          <a:bodyPr/>
          <a:lstStyle/>
          <a:p>
            <a:pPr marL="285750" indent="-285750" eaLnBrk="1" hangingPunct="1">
              <a:buFont typeface="Wingdings" pitchFamily="2" charset="2"/>
              <a:buChar char="§"/>
              <a:defRPr/>
            </a:pPr>
            <a:r>
              <a:rPr lang="nb-NO">
                <a:ea typeface="+mj-ea"/>
                <a:cs typeface="+mj-cs"/>
              </a:rPr>
              <a:t>Hvilken pris er «riktig» for ditt produkt?</a:t>
            </a:r>
          </a:p>
          <a:p>
            <a:pPr marL="285750" indent="-285750" eaLnBrk="1" hangingPunct="1">
              <a:buFont typeface="Wingdings" pitchFamily="2" charset="2"/>
              <a:buChar char="§"/>
              <a:defRPr/>
            </a:pPr>
            <a:r>
              <a:rPr lang="nb-NO">
                <a:ea typeface="+mj-ea"/>
                <a:cs typeface="+mj-cs"/>
              </a:rPr>
              <a:t>Hvilken pris må du ha for å drive økonomisk lønnsomt?</a:t>
            </a:r>
            <a:br>
              <a:rPr lang="nb-NO">
                <a:ea typeface="+mj-ea"/>
                <a:cs typeface="+mj-cs"/>
              </a:rPr>
            </a:br>
            <a:endParaRPr lang="nb-NO">
              <a:ea typeface="+mj-ea"/>
              <a:cs typeface="+mj-cs"/>
            </a:endParaRPr>
          </a:p>
          <a:p>
            <a:pPr eaLnBrk="1" hangingPunct="1">
              <a:defRPr/>
            </a:pPr>
            <a:r>
              <a:rPr lang="nb-NO">
                <a:ea typeface="+mj-ea"/>
                <a:cs typeface="+mj-cs"/>
              </a:rPr>
              <a:t>Flere kalkylemodeller:</a:t>
            </a:r>
          </a:p>
          <a:p>
            <a:pPr marL="285750" indent="-285750" eaLnBrk="1" hangingPunct="1">
              <a:buFont typeface="Wingdings" pitchFamily="2" charset="2"/>
              <a:buChar char="§"/>
              <a:defRPr/>
            </a:pPr>
            <a:r>
              <a:rPr lang="nb-NO">
                <a:ea typeface="+mj-ea"/>
                <a:cs typeface="+mj-cs"/>
              </a:rPr>
              <a:t>Dekningsbidrag: Pris beregnes med utgangspunkt i variable kostnader og nødvendig avanse for inndekking av faste kostander og fortjeneste.</a:t>
            </a:r>
          </a:p>
          <a:p>
            <a:pPr marL="285750" indent="-285750" eaLnBrk="1" hangingPunct="1">
              <a:buFont typeface="Wingdings" pitchFamily="2" charset="2"/>
              <a:buChar char="§"/>
              <a:defRPr/>
            </a:pPr>
            <a:r>
              <a:rPr lang="nb-NO">
                <a:ea typeface="+mj-ea"/>
                <a:cs typeface="+mj-cs"/>
              </a:rPr>
              <a:t>Selvkostkalkyle: Alle kostnader fordeles per produkt – påslag for fortjeneste.</a:t>
            </a:r>
          </a:p>
          <a:p>
            <a:pPr marL="285750" indent="-285750" eaLnBrk="1" hangingPunct="1">
              <a:buFont typeface="Wingdings" pitchFamily="2" charset="2"/>
              <a:buChar char="§"/>
              <a:defRPr/>
            </a:pPr>
            <a:r>
              <a:rPr lang="nb-NO">
                <a:ea typeface="+mj-ea"/>
                <a:cs typeface="+mj-cs"/>
              </a:rPr>
              <a:t>Bruttofortjeneste ved varehandel.</a:t>
            </a:r>
            <a:br>
              <a:rPr lang="nb-NO">
                <a:ea typeface="+mj-ea"/>
                <a:cs typeface="+mj-cs"/>
              </a:rPr>
            </a:br>
            <a:endParaRPr lang="nb-NO">
              <a:ea typeface="+mj-ea"/>
              <a:cs typeface="+mj-cs"/>
            </a:endParaRPr>
          </a:p>
          <a:p>
            <a:pPr eaLnBrk="1" hangingPunct="1">
              <a:defRPr/>
            </a:pPr>
            <a:r>
              <a:rPr lang="nb-NO">
                <a:ea typeface="+mj-ea"/>
                <a:cs typeface="+mj-cs"/>
              </a:rPr>
              <a:t>Kalkyle salgsvolum: </a:t>
            </a:r>
          </a:p>
          <a:p>
            <a:pPr marL="285750" indent="-285750" eaLnBrk="1" hangingPunct="1">
              <a:buFont typeface="Wingdings" pitchFamily="2" charset="2"/>
              <a:buChar char="§"/>
              <a:defRPr/>
            </a:pPr>
            <a:r>
              <a:rPr lang="nb-NO">
                <a:ea typeface="+mj-ea"/>
                <a:cs typeface="+mj-cs"/>
              </a:rPr>
              <a:t>Med utgangspunkt i markedet, hvor mye er det mulig å selge?</a:t>
            </a:r>
          </a:p>
          <a:p>
            <a:pPr marL="285750" indent="-285750" eaLnBrk="1" hangingPunct="1">
              <a:buFont typeface="Wingdings" pitchFamily="2" charset="2"/>
              <a:buChar char="§"/>
              <a:defRPr/>
            </a:pPr>
            <a:r>
              <a:rPr lang="nb-NO">
                <a:ea typeface="+mj-ea"/>
                <a:cs typeface="+mj-cs"/>
              </a:rPr>
              <a:t>Med utgangspunkt i kostnader, hva er nødvendig volum?</a:t>
            </a:r>
          </a:p>
        </p:txBody>
      </p:sp>
      <p:sp>
        <p:nvSpPr>
          <p:cNvPr id="6" name="Plassholder for lysbildenummer 5">
            <a:extLst>
              <a:ext uri="{FF2B5EF4-FFF2-40B4-BE49-F238E27FC236}">
                <a16:creationId xmlns:a16="http://schemas.microsoft.com/office/drawing/2014/main" id="{C8CA2C31-AED9-4BB3-6C5A-08D62D28FA56}"/>
              </a:ext>
            </a:extLst>
          </p:cNvPr>
          <p:cNvSpPr>
            <a:spLocks noGrp="1"/>
          </p:cNvSpPr>
          <p:nvPr>
            <p:ph type="sldNum" sz="quarter" idx="4"/>
          </p:nvPr>
        </p:nvSpPr>
        <p:spPr/>
        <p:txBody>
          <a:bodyPr/>
          <a:lstStyle/>
          <a:p>
            <a:fld id="{2E283CC0-345D-D343-82F3-FFB8D624F077}" type="slidenum">
              <a:rPr lang="en-NO" smtClean="0"/>
              <a:pPr/>
              <a:t>13</a:t>
            </a:fld>
            <a:endParaRPr lang="en-NO"/>
          </a:p>
        </p:txBody>
      </p:sp>
    </p:spTree>
    <p:extLst>
      <p:ext uri="{BB962C8B-B14F-4D97-AF65-F5344CB8AC3E}">
        <p14:creationId xmlns:p14="http://schemas.microsoft.com/office/powerpoint/2010/main" val="653132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A397381B-9CF3-792F-E571-9899404C02B2}"/>
              </a:ext>
            </a:extLst>
          </p:cNvPr>
          <p:cNvSpPr/>
          <p:nvPr/>
        </p:nvSpPr>
        <p:spPr>
          <a:xfrm>
            <a:off x="5735322" y="5877272"/>
            <a:ext cx="655703" cy="545753"/>
          </a:xfrm>
          <a:prstGeom prst="rect">
            <a:avLst/>
          </a:prstGeom>
          <a:solidFill>
            <a:srgbClr val="D6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Rektangel 2">
            <a:extLst>
              <a:ext uri="{FF2B5EF4-FFF2-40B4-BE49-F238E27FC236}">
                <a16:creationId xmlns:a16="http://schemas.microsoft.com/office/drawing/2014/main" id="{B43F26F2-445B-DCF3-640A-AF06D5BD8CEE}"/>
              </a:ext>
            </a:extLst>
          </p:cNvPr>
          <p:cNvSpPr/>
          <p:nvPr/>
        </p:nvSpPr>
        <p:spPr>
          <a:xfrm>
            <a:off x="10256199" y="3816183"/>
            <a:ext cx="1584242" cy="1431107"/>
          </a:xfrm>
          <a:prstGeom prst="rect">
            <a:avLst/>
          </a:prstGeom>
          <a:solidFill>
            <a:srgbClr val="D6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Rektangel 1">
            <a:extLst>
              <a:ext uri="{FF2B5EF4-FFF2-40B4-BE49-F238E27FC236}">
                <a16:creationId xmlns:a16="http://schemas.microsoft.com/office/drawing/2014/main" id="{95CBDFD6-740D-BA61-B98B-25FD1B90EA48}"/>
              </a:ext>
            </a:extLst>
          </p:cNvPr>
          <p:cNvSpPr/>
          <p:nvPr/>
        </p:nvSpPr>
        <p:spPr>
          <a:xfrm>
            <a:off x="4633415" y="3678747"/>
            <a:ext cx="1762539" cy="2040835"/>
          </a:xfrm>
          <a:prstGeom prst="rect">
            <a:avLst/>
          </a:prstGeom>
          <a:solidFill>
            <a:srgbClr val="D6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rgbClr val="D6F6FF"/>
              </a:solidFill>
            </a:endParaRPr>
          </a:p>
        </p:txBody>
      </p:sp>
      <p:sp>
        <p:nvSpPr>
          <p:cNvPr id="6" name="Tittel 5">
            <a:extLst>
              <a:ext uri="{FF2B5EF4-FFF2-40B4-BE49-F238E27FC236}">
                <a16:creationId xmlns:a16="http://schemas.microsoft.com/office/drawing/2014/main" id="{DED9D70E-86EB-A98D-A1D2-0FF273CF54B7}"/>
              </a:ext>
            </a:extLst>
          </p:cNvPr>
          <p:cNvSpPr>
            <a:spLocks noGrp="1"/>
          </p:cNvSpPr>
          <p:nvPr>
            <p:ph type="title"/>
          </p:nvPr>
        </p:nvSpPr>
        <p:spPr>
          <a:xfrm>
            <a:off x="288001" y="1440000"/>
            <a:ext cx="6446174" cy="1288978"/>
          </a:xfrm>
        </p:spPr>
        <p:txBody>
          <a:bodyPr/>
          <a:lstStyle/>
          <a:p>
            <a:r>
              <a:rPr lang="nb-NO"/>
              <a:t>Kalkulasjon ved varehandel</a:t>
            </a:r>
          </a:p>
        </p:txBody>
      </p:sp>
      <p:sp>
        <p:nvSpPr>
          <p:cNvPr id="8" name="Plassholder for tekst 7">
            <a:extLst>
              <a:ext uri="{FF2B5EF4-FFF2-40B4-BE49-F238E27FC236}">
                <a16:creationId xmlns:a16="http://schemas.microsoft.com/office/drawing/2014/main" id="{71B49AFC-086E-CCD0-AAB4-9C55C9EF303D}"/>
              </a:ext>
            </a:extLst>
          </p:cNvPr>
          <p:cNvSpPr>
            <a:spLocks noGrp="1"/>
          </p:cNvSpPr>
          <p:nvPr>
            <p:ph type="body" sz="quarter" idx="12"/>
          </p:nvPr>
        </p:nvSpPr>
        <p:spPr>
          <a:xfrm>
            <a:off x="288000" y="2757600"/>
            <a:ext cx="3863313" cy="3548275"/>
          </a:xfrm>
        </p:spPr>
        <p:txBody>
          <a:bodyPr/>
          <a:lstStyle/>
          <a:p>
            <a:r>
              <a:rPr lang="nb-NO" sz="1800"/>
              <a:t>Bruttofortjeneste er den viktigste faktoren som kan påvirkes for å styrke lønnsomheten. </a:t>
            </a:r>
          </a:p>
          <a:p>
            <a:r>
              <a:rPr lang="nb-NO" sz="1800"/>
              <a:t>Omsetning,</a:t>
            </a:r>
            <a:r>
              <a:rPr lang="nb-NO"/>
              <a:t> </a:t>
            </a:r>
            <a:r>
              <a:rPr lang="nb-NO" sz="1800"/>
              <a:t>svinn og varekostnader kan påvirke bruttofortjenesten.</a:t>
            </a:r>
          </a:p>
        </p:txBody>
      </p:sp>
      <p:sp>
        <p:nvSpPr>
          <p:cNvPr id="4" name="Plassholder for lysbildenummer 3">
            <a:extLst>
              <a:ext uri="{FF2B5EF4-FFF2-40B4-BE49-F238E27FC236}">
                <a16:creationId xmlns:a16="http://schemas.microsoft.com/office/drawing/2014/main" id="{3C4D5906-2A33-2C68-F7F1-E5D81A30BD7F}"/>
              </a:ext>
            </a:extLst>
          </p:cNvPr>
          <p:cNvSpPr>
            <a:spLocks noGrp="1"/>
          </p:cNvSpPr>
          <p:nvPr>
            <p:ph type="sldNum" sz="quarter" idx="4"/>
          </p:nvPr>
        </p:nvSpPr>
        <p:spPr/>
        <p:txBody>
          <a:bodyPr/>
          <a:lstStyle/>
          <a:p>
            <a:fld id="{2E283CC0-345D-D343-82F3-FFB8D624F077}" type="slidenum">
              <a:rPr lang="en-NO" smtClean="0"/>
              <a:pPr/>
              <a:t>14</a:t>
            </a:fld>
            <a:endParaRPr lang="en-NO"/>
          </a:p>
        </p:txBody>
      </p:sp>
      <p:grpSp>
        <p:nvGrpSpPr>
          <p:cNvPr id="74" name="Gruppe 73">
            <a:extLst>
              <a:ext uri="{FF2B5EF4-FFF2-40B4-BE49-F238E27FC236}">
                <a16:creationId xmlns:a16="http://schemas.microsoft.com/office/drawing/2014/main" id="{46FCA79F-6F39-109E-3B8E-691241321BA2}"/>
              </a:ext>
            </a:extLst>
          </p:cNvPr>
          <p:cNvGrpSpPr/>
          <p:nvPr/>
        </p:nvGrpSpPr>
        <p:grpSpPr>
          <a:xfrm>
            <a:off x="4321412" y="3187062"/>
            <a:ext cx="8005504" cy="3232810"/>
            <a:chOff x="4047092" y="1495428"/>
            <a:chExt cx="8005504" cy="3232810"/>
          </a:xfrm>
        </p:grpSpPr>
        <p:grpSp>
          <p:nvGrpSpPr>
            <p:cNvPr id="12" name="Gruppe 11">
              <a:extLst>
                <a:ext uri="{FF2B5EF4-FFF2-40B4-BE49-F238E27FC236}">
                  <a16:creationId xmlns:a16="http://schemas.microsoft.com/office/drawing/2014/main" id="{D0DD2FD8-5668-9339-CCF5-BA3CAE63A7D0}"/>
                </a:ext>
              </a:extLst>
            </p:cNvPr>
            <p:cNvGrpSpPr/>
            <p:nvPr/>
          </p:nvGrpSpPr>
          <p:grpSpPr>
            <a:xfrm>
              <a:off x="6734189" y="1495428"/>
              <a:ext cx="2584907" cy="3232810"/>
              <a:chOff x="8036144" y="4970045"/>
              <a:chExt cx="2580970" cy="4292032"/>
            </a:xfrm>
          </p:grpSpPr>
          <p:sp>
            <p:nvSpPr>
              <p:cNvPr id="20" name="Rectangle 7">
                <a:extLst>
                  <a:ext uri="{FF2B5EF4-FFF2-40B4-BE49-F238E27FC236}">
                    <a16:creationId xmlns:a16="http://schemas.microsoft.com/office/drawing/2014/main" id="{EEC337E4-E724-5C03-6D95-C7BF659E50C6}"/>
                  </a:ext>
                </a:extLst>
              </p:cNvPr>
              <p:cNvSpPr>
                <a:spLocks noChangeArrowheads="1"/>
              </p:cNvSpPr>
              <p:nvPr/>
            </p:nvSpPr>
            <p:spPr bwMode="auto">
              <a:xfrm rot="10800000">
                <a:off x="8036147" y="4970045"/>
                <a:ext cx="2580967" cy="860326"/>
              </a:xfrm>
              <a:prstGeom prst="rect">
                <a:avLst/>
              </a:prstGeom>
              <a:solidFill>
                <a:schemeClr val="bg1"/>
              </a:solidFill>
              <a:ln w="12700">
                <a:solidFill>
                  <a:schemeClr val="tx1"/>
                </a:solidFill>
                <a:miter lim="800000"/>
                <a:headEnd/>
                <a:tailEnd/>
              </a:ln>
            </p:spPr>
            <p:txBody>
              <a:bodyPr wrap="none" anchor="ctr"/>
              <a:lstStyle/>
              <a:p>
                <a:pPr fontAlgn="auto">
                  <a:spcBef>
                    <a:spcPts val="0"/>
                  </a:spcBef>
                  <a:spcAft>
                    <a:spcPts val="0"/>
                  </a:spcAft>
                  <a:defRPr/>
                </a:pPr>
                <a:endParaRPr lang="nb-NO">
                  <a:latin typeface="+mj-lt"/>
                  <a:cs typeface="+mn-cs"/>
                </a:endParaRPr>
              </a:p>
            </p:txBody>
          </p:sp>
          <p:sp>
            <p:nvSpPr>
              <p:cNvPr id="16" name="Rectangle 7">
                <a:extLst>
                  <a:ext uri="{FF2B5EF4-FFF2-40B4-BE49-F238E27FC236}">
                    <a16:creationId xmlns:a16="http://schemas.microsoft.com/office/drawing/2014/main" id="{CBCF7738-1821-F383-7070-2B2C67FEE2F7}"/>
                  </a:ext>
                </a:extLst>
              </p:cNvPr>
              <p:cNvSpPr>
                <a:spLocks noChangeArrowheads="1"/>
              </p:cNvSpPr>
              <p:nvPr/>
            </p:nvSpPr>
            <p:spPr bwMode="auto">
              <a:xfrm rot="10800000">
                <a:off x="8036144" y="5823287"/>
                <a:ext cx="2580964" cy="860325"/>
              </a:xfrm>
              <a:prstGeom prst="rect">
                <a:avLst/>
              </a:prstGeom>
              <a:solidFill>
                <a:schemeClr val="bg1"/>
              </a:solidFill>
              <a:ln w="12700">
                <a:solidFill>
                  <a:schemeClr val="tx1"/>
                </a:solidFill>
                <a:miter lim="800000"/>
                <a:headEnd/>
                <a:tailEnd/>
              </a:ln>
            </p:spPr>
            <p:txBody>
              <a:bodyPr wrap="none" anchor="ctr"/>
              <a:lstStyle/>
              <a:p>
                <a:pPr fontAlgn="auto">
                  <a:spcBef>
                    <a:spcPts val="0"/>
                  </a:spcBef>
                  <a:spcAft>
                    <a:spcPts val="0"/>
                  </a:spcAft>
                  <a:defRPr/>
                </a:pPr>
                <a:endParaRPr lang="nb-NO">
                  <a:latin typeface="+mj-lt"/>
                  <a:cs typeface="+mn-cs"/>
                </a:endParaRPr>
              </a:p>
            </p:txBody>
          </p:sp>
          <p:sp>
            <p:nvSpPr>
              <p:cNvPr id="17" name="Rectangle 7">
                <a:extLst>
                  <a:ext uri="{FF2B5EF4-FFF2-40B4-BE49-F238E27FC236}">
                    <a16:creationId xmlns:a16="http://schemas.microsoft.com/office/drawing/2014/main" id="{1A7354DF-B8F0-3C66-4CDA-E60C2D890ED4}"/>
                  </a:ext>
                </a:extLst>
              </p:cNvPr>
              <p:cNvSpPr>
                <a:spLocks noChangeArrowheads="1"/>
              </p:cNvSpPr>
              <p:nvPr/>
            </p:nvSpPr>
            <p:spPr bwMode="auto">
              <a:xfrm rot="10800000">
                <a:off x="8036144" y="6680198"/>
                <a:ext cx="2580966" cy="1716869"/>
              </a:xfrm>
              <a:prstGeom prst="rect">
                <a:avLst/>
              </a:prstGeom>
              <a:solidFill>
                <a:schemeClr val="bg1"/>
              </a:solidFill>
              <a:ln w="12700">
                <a:solidFill>
                  <a:schemeClr val="tx1"/>
                </a:solidFill>
                <a:miter lim="800000"/>
                <a:headEnd/>
                <a:tailEnd/>
              </a:ln>
            </p:spPr>
            <p:txBody>
              <a:bodyPr wrap="none" anchor="ctr"/>
              <a:lstStyle/>
              <a:p>
                <a:pPr fontAlgn="auto">
                  <a:spcBef>
                    <a:spcPts val="0"/>
                  </a:spcBef>
                  <a:spcAft>
                    <a:spcPts val="0"/>
                  </a:spcAft>
                  <a:defRPr/>
                </a:pPr>
                <a:endParaRPr lang="nb-NO">
                  <a:latin typeface="+mj-lt"/>
                  <a:cs typeface="+mn-cs"/>
                </a:endParaRPr>
              </a:p>
            </p:txBody>
          </p:sp>
          <p:sp>
            <p:nvSpPr>
              <p:cNvPr id="19" name="Rectangle 7">
                <a:extLst>
                  <a:ext uri="{FF2B5EF4-FFF2-40B4-BE49-F238E27FC236}">
                    <a16:creationId xmlns:a16="http://schemas.microsoft.com/office/drawing/2014/main" id="{4041342B-ED87-E5FC-0169-949DFEC148DB}"/>
                  </a:ext>
                </a:extLst>
              </p:cNvPr>
              <p:cNvSpPr>
                <a:spLocks noChangeArrowheads="1"/>
              </p:cNvSpPr>
              <p:nvPr/>
            </p:nvSpPr>
            <p:spPr bwMode="auto">
              <a:xfrm rot="10800000">
                <a:off x="8036147" y="8401752"/>
                <a:ext cx="2580963" cy="860325"/>
              </a:xfrm>
              <a:prstGeom prst="rect">
                <a:avLst/>
              </a:prstGeom>
              <a:solidFill>
                <a:schemeClr val="bg1"/>
              </a:solidFill>
              <a:ln w="12700">
                <a:solidFill>
                  <a:schemeClr val="tx1"/>
                </a:solidFill>
                <a:miter lim="800000"/>
                <a:headEnd/>
                <a:tailEnd/>
              </a:ln>
            </p:spPr>
            <p:txBody>
              <a:bodyPr wrap="none" anchor="ctr"/>
              <a:lstStyle/>
              <a:p>
                <a:pPr fontAlgn="auto">
                  <a:spcBef>
                    <a:spcPts val="0"/>
                  </a:spcBef>
                  <a:spcAft>
                    <a:spcPts val="0"/>
                  </a:spcAft>
                  <a:defRPr/>
                </a:pPr>
                <a:endParaRPr lang="nb-NO">
                  <a:latin typeface="+mj-lt"/>
                  <a:cs typeface="+mn-cs"/>
                </a:endParaRPr>
              </a:p>
            </p:txBody>
          </p:sp>
        </p:grpSp>
        <p:sp>
          <p:nvSpPr>
            <p:cNvPr id="39" name="TextBox 144">
              <a:extLst>
                <a:ext uri="{FF2B5EF4-FFF2-40B4-BE49-F238E27FC236}">
                  <a16:creationId xmlns:a16="http://schemas.microsoft.com/office/drawing/2014/main" id="{F78D5558-4C76-E700-E2EF-2E90BC598924}"/>
                </a:ext>
              </a:extLst>
            </p:cNvPr>
            <p:cNvSpPr txBox="1"/>
            <p:nvPr/>
          </p:nvSpPr>
          <p:spPr>
            <a:xfrm>
              <a:off x="6732126" y="1538567"/>
              <a:ext cx="2584912" cy="548528"/>
            </a:xfrm>
            <a:prstGeom prst="rect">
              <a:avLst/>
            </a:prstGeom>
            <a:noFill/>
          </p:spPr>
          <p:txBody>
            <a:bodyPr wrap="square" lIns="0" tIns="0" rIns="0" bIns="0" rtlCol="0" anchor="t" anchorCtr="0">
              <a:noAutofit/>
            </a:bodyPr>
            <a:lstStyle/>
            <a:p>
              <a:pPr algn="ctr" fontAlgn="auto">
                <a:spcBef>
                  <a:spcPct val="50000"/>
                </a:spcBef>
                <a:spcAft>
                  <a:spcPts val="0"/>
                </a:spcAft>
                <a:defRPr/>
              </a:pPr>
              <a:r>
                <a:rPr lang="nb-NO" sz="1500">
                  <a:latin typeface="Innovation Norway" panose="020B0500030000000000" pitchFamily="34" charset="77"/>
                </a:rPr>
                <a:t>Uregistrert svinn 1,5 %</a:t>
              </a:r>
            </a:p>
            <a:p>
              <a:pPr algn="ctr" fontAlgn="auto">
                <a:spcBef>
                  <a:spcPct val="50000"/>
                </a:spcBef>
                <a:spcAft>
                  <a:spcPts val="0"/>
                </a:spcAft>
                <a:defRPr/>
              </a:pPr>
              <a:r>
                <a:rPr lang="nb-NO" sz="1500">
                  <a:latin typeface="Innovation Norway" panose="020B0500030000000000" pitchFamily="34" charset="77"/>
                </a:rPr>
                <a:t>150 000,–</a:t>
              </a:r>
            </a:p>
          </p:txBody>
        </p:sp>
        <p:sp>
          <p:nvSpPr>
            <p:cNvPr id="44" name="TextBox 144">
              <a:extLst>
                <a:ext uri="{FF2B5EF4-FFF2-40B4-BE49-F238E27FC236}">
                  <a16:creationId xmlns:a16="http://schemas.microsoft.com/office/drawing/2014/main" id="{29018303-8994-1F2F-DC3D-E4EEEEA98217}"/>
                </a:ext>
              </a:extLst>
            </p:cNvPr>
            <p:cNvSpPr txBox="1"/>
            <p:nvPr/>
          </p:nvSpPr>
          <p:spPr>
            <a:xfrm>
              <a:off x="6744072" y="2204864"/>
              <a:ext cx="2584912" cy="548528"/>
            </a:xfrm>
            <a:prstGeom prst="rect">
              <a:avLst/>
            </a:prstGeom>
            <a:noFill/>
          </p:spPr>
          <p:txBody>
            <a:bodyPr wrap="square" lIns="0" tIns="0" rIns="0" bIns="0" rtlCol="0" anchor="t" anchorCtr="0">
              <a:noAutofit/>
            </a:bodyPr>
            <a:lstStyle/>
            <a:p>
              <a:pPr algn="ctr" fontAlgn="auto">
                <a:spcBef>
                  <a:spcPct val="50000"/>
                </a:spcBef>
                <a:spcAft>
                  <a:spcPts val="0"/>
                </a:spcAft>
                <a:defRPr/>
              </a:pPr>
              <a:r>
                <a:rPr lang="nb-NO" sz="1500">
                  <a:latin typeface="Innovation Norway" panose="020B0500030000000000" pitchFamily="34" charset="77"/>
                </a:rPr>
                <a:t>Registrert svinn 2,5 %</a:t>
              </a:r>
            </a:p>
            <a:p>
              <a:pPr algn="ctr" fontAlgn="auto">
                <a:spcBef>
                  <a:spcPct val="50000"/>
                </a:spcBef>
                <a:spcAft>
                  <a:spcPts val="0"/>
                </a:spcAft>
                <a:defRPr/>
              </a:pPr>
              <a:r>
                <a:rPr lang="nb-NO" sz="1500">
                  <a:latin typeface="Innovation Norway" panose="020B0500030000000000" pitchFamily="34" charset="77"/>
                </a:rPr>
                <a:t>250 000,–</a:t>
              </a:r>
            </a:p>
          </p:txBody>
        </p:sp>
        <p:sp>
          <p:nvSpPr>
            <p:cNvPr id="45" name="TextBox 144">
              <a:extLst>
                <a:ext uri="{FF2B5EF4-FFF2-40B4-BE49-F238E27FC236}">
                  <a16:creationId xmlns:a16="http://schemas.microsoft.com/office/drawing/2014/main" id="{5DE4FF3C-D38A-6A1D-F574-D34753C73E0B}"/>
                </a:ext>
              </a:extLst>
            </p:cNvPr>
            <p:cNvSpPr txBox="1"/>
            <p:nvPr/>
          </p:nvSpPr>
          <p:spPr>
            <a:xfrm>
              <a:off x="6726142" y="4141241"/>
              <a:ext cx="2584912" cy="548528"/>
            </a:xfrm>
            <a:prstGeom prst="rect">
              <a:avLst/>
            </a:prstGeom>
            <a:noFill/>
          </p:spPr>
          <p:txBody>
            <a:bodyPr wrap="square" lIns="0" tIns="0" rIns="0" bIns="0" rtlCol="0" anchor="t" anchorCtr="0">
              <a:noAutofit/>
            </a:bodyPr>
            <a:lstStyle/>
            <a:p>
              <a:pPr algn="ctr" fontAlgn="auto">
                <a:spcBef>
                  <a:spcPct val="50000"/>
                </a:spcBef>
                <a:spcAft>
                  <a:spcPts val="0"/>
                </a:spcAft>
                <a:defRPr/>
              </a:pPr>
              <a:r>
                <a:rPr lang="nb-NO" sz="1500">
                  <a:latin typeface="Innovation Norway" panose="020B0500030000000000" pitchFamily="34" charset="77"/>
                </a:rPr>
                <a:t>Varekostnad</a:t>
              </a:r>
            </a:p>
            <a:p>
              <a:pPr algn="ctr" fontAlgn="auto">
                <a:spcBef>
                  <a:spcPct val="50000"/>
                </a:spcBef>
                <a:spcAft>
                  <a:spcPts val="0"/>
                </a:spcAft>
                <a:defRPr/>
              </a:pPr>
              <a:r>
                <a:rPr lang="nb-NO" sz="1500">
                  <a:latin typeface="Innovation Norway" panose="020B0500030000000000" pitchFamily="34" charset="77"/>
                </a:rPr>
                <a:t>7 300 000,–</a:t>
              </a:r>
            </a:p>
          </p:txBody>
        </p:sp>
        <p:sp>
          <p:nvSpPr>
            <p:cNvPr id="52" name="TextBox 144">
              <a:extLst>
                <a:ext uri="{FF2B5EF4-FFF2-40B4-BE49-F238E27FC236}">
                  <a16:creationId xmlns:a16="http://schemas.microsoft.com/office/drawing/2014/main" id="{56117046-133F-D5AC-A599-B4216F5714F0}"/>
                </a:ext>
              </a:extLst>
            </p:cNvPr>
            <p:cNvSpPr txBox="1"/>
            <p:nvPr/>
          </p:nvSpPr>
          <p:spPr>
            <a:xfrm>
              <a:off x="10127603" y="2297598"/>
              <a:ext cx="1924993" cy="1128555"/>
            </a:xfrm>
            <a:prstGeom prst="rect">
              <a:avLst/>
            </a:prstGeom>
            <a:noFill/>
          </p:spPr>
          <p:txBody>
            <a:bodyPr wrap="square" lIns="0" tIns="0" rIns="0" bIns="0" rtlCol="0" anchor="t" anchorCtr="0">
              <a:noAutofit/>
            </a:bodyPr>
            <a:lstStyle/>
            <a:p>
              <a:pPr fontAlgn="auto">
                <a:spcBef>
                  <a:spcPct val="50000"/>
                </a:spcBef>
                <a:spcAft>
                  <a:spcPts val="0"/>
                </a:spcAft>
                <a:defRPr/>
              </a:pPr>
              <a:r>
                <a:rPr lang="nb-NO" sz="1500">
                  <a:latin typeface="Innovation Norway" panose="020B0500030000000000" pitchFamily="34" charset="77"/>
                </a:rPr>
                <a:t>Teoretisk bruttofortjeneste</a:t>
              </a:r>
            </a:p>
            <a:p>
              <a:pPr fontAlgn="auto">
                <a:spcBef>
                  <a:spcPct val="50000"/>
                </a:spcBef>
                <a:spcAft>
                  <a:spcPts val="0"/>
                </a:spcAft>
                <a:defRPr/>
              </a:pPr>
              <a:r>
                <a:rPr lang="nb-NO" sz="1500">
                  <a:latin typeface="Innovation Norway" panose="020B0500030000000000" pitchFamily="34" charset="77"/>
                </a:rPr>
                <a:t>2 700 000,–</a:t>
              </a:r>
            </a:p>
            <a:p>
              <a:pPr fontAlgn="auto">
                <a:spcBef>
                  <a:spcPct val="50000"/>
                </a:spcBef>
                <a:spcAft>
                  <a:spcPts val="0"/>
                </a:spcAft>
                <a:defRPr/>
              </a:pPr>
              <a:r>
                <a:rPr lang="nb-NO" sz="1500">
                  <a:latin typeface="Innovation Norway" panose="020B0500030000000000" pitchFamily="34" charset="77"/>
                </a:rPr>
                <a:t>27 %</a:t>
              </a:r>
            </a:p>
          </p:txBody>
        </p:sp>
        <p:sp>
          <p:nvSpPr>
            <p:cNvPr id="66" name="TextBox 144">
              <a:extLst>
                <a:ext uri="{FF2B5EF4-FFF2-40B4-BE49-F238E27FC236}">
                  <a16:creationId xmlns:a16="http://schemas.microsoft.com/office/drawing/2014/main" id="{DF3745D4-4FBE-6095-670A-DC15FE293603}"/>
                </a:ext>
              </a:extLst>
            </p:cNvPr>
            <p:cNvSpPr txBox="1"/>
            <p:nvPr/>
          </p:nvSpPr>
          <p:spPr>
            <a:xfrm>
              <a:off x="5490736" y="4327591"/>
              <a:ext cx="481349" cy="261846"/>
            </a:xfrm>
            <a:prstGeom prst="rect">
              <a:avLst/>
            </a:prstGeom>
            <a:noFill/>
          </p:spPr>
          <p:txBody>
            <a:bodyPr wrap="square" lIns="0" tIns="0" rIns="0" bIns="0" rtlCol="0" anchor="t" anchorCtr="0">
              <a:noAutofit/>
            </a:bodyPr>
            <a:lstStyle/>
            <a:p>
              <a:pPr algn="r" fontAlgn="auto">
                <a:spcBef>
                  <a:spcPct val="50000"/>
                </a:spcBef>
                <a:spcAft>
                  <a:spcPts val="0"/>
                </a:spcAft>
                <a:defRPr/>
              </a:pPr>
              <a:r>
                <a:rPr lang="nb-NO" sz="1500">
                  <a:latin typeface="Innovation Norway" panose="020B0500030000000000" pitchFamily="34" charset="77"/>
                </a:rPr>
                <a:t>73 %</a:t>
              </a:r>
            </a:p>
          </p:txBody>
        </p:sp>
        <p:sp>
          <p:nvSpPr>
            <p:cNvPr id="73" name="TextBox 144">
              <a:extLst>
                <a:ext uri="{FF2B5EF4-FFF2-40B4-BE49-F238E27FC236}">
                  <a16:creationId xmlns:a16="http://schemas.microsoft.com/office/drawing/2014/main" id="{1F7A18CA-1089-7CBE-A1E6-93C96E7E1674}"/>
                </a:ext>
              </a:extLst>
            </p:cNvPr>
            <p:cNvSpPr txBox="1"/>
            <p:nvPr/>
          </p:nvSpPr>
          <p:spPr>
            <a:xfrm>
              <a:off x="4047092" y="2062977"/>
              <a:ext cx="1924993" cy="1981200"/>
            </a:xfrm>
            <a:prstGeom prst="rect">
              <a:avLst/>
            </a:prstGeom>
            <a:noFill/>
          </p:spPr>
          <p:txBody>
            <a:bodyPr wrap="square" lIns="0" tIns="0" rIns="0" bIns="0" rtlCol="0" anchor="t" anchorCtr="0">
              <a:noAutofit/>
            </a:bodyPr>
            <a:lstStyle/>
            <a:p>
              <a:pPr algn="r" fontAlgn="auto">
                <a:spcBef>
                  <a:spcPct val="50000"/>
                </a:spcBef>
                <a:spcAft>
                  <a:spcPts val="0"/>
                </a:spcAft>
                <a:defRPr/>
              </a:pPr>
              <a:r>
                <a:rPr lang="nb-NO" sz="1500">
                  <a:latin typeface="Innovation Norway" panose="020B0500030000000000" pitchFamily="34" charset="77"/>
                </a:rPr>
                <a:t>Netto omsetning</a:t>
              </a:r>
            </a:p>
            <a:p>
              <a:pPr algn="r" fontAlgn="auto">
                <a:spcBef>
                  <a:spcPct val="50000"/>
                </a:spcBef>
                <a:spcAft>
                  <a:spcPts val="0"/>
                </a:spcAft>
                <a:defRPr/>
              </a:pPr>
              <a:r>
                <a:rPr lang="nb-NO" sz="1500">
                  <a:latin typeface="Innovation Norway" panose="020B0500030000000000" pitchFamily="34" charset="77"/>
                </a:rPr>
                <a:t>10 000 000,–</a:t>
              </a:r>
            </a:p>
            <a:p>
              <a:pPr algn="r" fontAlgn="auto">
                <a:spcBef>
                  <a:spcPct val="50000"/>
                </a:spcBef>
                <a:spcAft>
                  <a:spcPts val="0"/>
                </a:spcAft>
                <a:defRPr/>
              </a:pPr>
              <a:endParaRPr lang="nb-NO" sz="1500">
                <a:latin typeface="Innovation Norway" panose="020B0500030000000000" pitchFamily="34" charset="77"/>
              </a:endParaRPr>
            </a:p>
            <a:p>
              <a:pPr algn="r" fontAlgn="auto">
                <a:spcBef>
                  <a:spcPct val="50000"/>
                </a:spcBef>
                <a:spcAft>
                  <a:spcPts val="0"/>
                </a:spcAft>
                <a:defRPr/>
              </a:pPr>
              <a:r>
                <a:rPr lang="nb-NO" sz="1500">
                  <a:latin typeface="Innovation Norway" panose="020B0500030000000000" pitchFamily="34" charset="77"/>
                </a:rPr>
                <a:t>Oppnådd bruttofortjeneste</a:t>
              </a:r>
            </a:p>
            <a:p>
              <a:pPr algn="r" fontAlgn="auto">
                <a:spcBef>
                  <a:spcPct val="50000"/>
                </a:spcBef>
                <a:spcAft>
                  <a:spcPts val="0"/>
                </a:spcAft>
                <a:defRPr/>
              </a:pPr>
              <a:r>
                <a:rPr lang="nb-NO" sz="1500">
                  <a:latin typeface="Innovation Norway" panose="020B0500030000000000" pitchFamily="34" charset="77"/>
                </a:rPr>
                <a:t>23 %</a:t>
              </a:r>
            </a:p>
          </p:txBody>
        </p:sp>
      </p:grpSp>
      <p:sp>
        <p:nvSpPr>
          <p:cNvPr id="9" name="AutoShape 22">
            <a:extLst>
              <a:ext uri="{FF2B5EF4-FFF2-40B4-BE49-F238E27FC236}">
                <a16:creationId xmlns:a16="http://schemas.microsoft.com/office/drawing/2014/main" id="{526A634C-BDAC-88CC-58E6-198EFC83D0E5}"/>
              </a:ext>
            </a:extLst>
          </p:cNvPr>
          <p:cNvSpPr>
            <a:spLocks/>
          </p:cNvSpPr>
          <p:nvPr/>
        </p:nvSpPr>
        <p:spPr bwMode="auto">
          <a:xfrm flipH="1">
            <a:off x="6734173" y="4471204"/>
            <a:ext cx="272481" cy="1293167"/>
          </a:xfrm>
          <a:prstGeom prst="rightBrace">
            <a:avLst>
              <a:gd name="adj1" fmla="val 50000"/>
              <a:gd name="adj2" fmla="val 50628"/>
            </a:avLst>
          </a:prstGeom>
          <a:noFill/>
          <a:ln w="9525">
            <a:solidFill>
              <a:schemeClr val="tx1"/>
            </a:solidFill>
            <a:round/>
            <a:headEnd/>
            <a:tailEnd/>
          </a:ln>
        </p:spPr>
        <p:txBody>
          <a:bodyPr wrap="none" anchor="ctr"/>
          <a:lstStyle/>
          <a:p>
            <a:endParaRPr lang="nb-NO"/>
          </a:p>
        </p:txBody>
      </p:sp>
      <p:sp>
        <p:nvSpPr>
          <p:cNvPr id="11" name="AutoShape 22">
            <a:extLst>
              <a:ext uri="{FF2B5EF4-FFF2-40B4-BE49-F238E27FC236}">
                <a16:creationId xmlns:a16="http://schemas.microsoft.com/office/drawing/2014/main" id="{4EB7B6B2-8E8B-BFE7-B4DA-CDF55E010EEF}"/>
              </a:ext>
            </a:extLst>
          </p:cNvPr>
          <p:cNvSpPr>
            <a:spLocks/>
          </p:cNvSpPr>
          <p:nvPr/>
        </p:nvSpPr>
        <p:spPr bwMode="auto">
          <a:xfrm flipH="1">
            <a:off x="6713461" y="5771865"/>
            <a:ext cx="272481" cy="649142"/>
          </a:xfrm>
          <a:prstGeom prst="rightBrace">
            <a:avLst>
              <a:gd name="adj1" fmla="val 50000"/>
              <a:gd name="adj2" fmla="val 50628"/>
            </a:avLst>
          </a:prstGeom>
          <a:noFill/>
          <a:ln w="9525">
            <a:solidFill>
              <a:schemeClr val="tx1"/>
            </a:solidFill>
            <a:round/>
            <a:headEnd/>
            <a:tailEnd/>
          </a:ln>
        </p:spPr>
        <p:txBody>
          <a:bodyPr wrap="none" anchor="ctr"/>
          <a:lstStyle/>
          <a:p>
            <a:endParaRPr lang="nb-NO"/>
          </a:p>
        </p:txBody>
      </p:sp>
      <p:sp>
        <p:nvSpPr>
          <p:cNvPr id="13" name="AutoShape 22">
            <a:extLst>
              <a:ext uri="{FF2B5EF4-FFF2-40B4-BE49-F238E27FC236}">
                <a16:creationId xmlns:a16="http://schemas.microsoft.com/office/drawing/2014/main" id="{61E57EAF-50FE-9B55-D442-683B42EE905D}"/>
              </a:ext>
            </a:extLst>
          </p:cNvPr>
          <p:cNvSpPr>
            <a:spLocks/>
          </p:cNvSpPr>
          <p:nvPr/>
        </p:nvSpPr>
        <p:spPr bwMode="auto">
          <a:xfrm flipV="1">
            <a:off x="9609044" y="3187061"/>
            <a:ext cx="272481" cy="2584803"/>
          </a:xfrm>
          <a:prstGeom prst="rightBrace">
            <a:avLst>
              <a:gd name="adj1" fmla="val 50000"/>
              <a:gd name="adj2" fmla="val 50628"/>
            </a:avLst>
          </a:prstGeom>
          <a:noFill/>
          <a:ln w="9525">
            <a:solidFill>
              <a:schemeClr val="tx1"/>
            </a:solidFill>
            <a:round/>
            <a:headEnd/>
            <a:tailEnd/>
          </a:ln>
        </p:spPr>
        <p:txBody>
          <a:bodyPr wrap="none" anchor="ctr"/>
          <a:lstStyle/>
          <a:p>
            <a:endParaRPr lang="nb-NO"/>
          </a:p>
        </p:txBody>
      </p:sp>
    </p:spTree>
    <p:extLst>
      <p:ext uri="{BB962C8B-B14F-4D97-AF65-F5344CB8AC3E}">
        <p14:creationId xmlns:p14="http://schemas.microsoft.com/office/powerpoint/2010/main" val="3050366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DED9D70E-86EB-A98D-A1D2-0FF273CF54B7}"/>
              </a:ext>
            </a:extLst>
          </p:cNvPr>
          <p:cNvSpPr>
            <a:spLocks noGrp="1"/>
          </p:cNvSpPr>
          <p:nvPr>
            <p:ph type="title"/>
          </p:nvPr>
        </p:nvSpPr>
        <p:spPr/>
        <p:txBody>
          <a:bodyPr/>
          <a:lstStyle/>
          <a:p>
            <a:r>
              <a:rPr lang="nb-NO"/>
              <a:t>Varesammensetning</a:t>
            </a:r>
          </a:p>
        </p:txBody>
      </p:sp>
      <p:sp>
        <p:nvSpPr>
          <p:cNvPr id="4" name="Plassholder for lysbildenummer 3">
            <a:extLst>
              <a:ext uri="{FF2B5EF4-FFF2-40B4-BE49-F238E27FC236}">
                <a16:creationId xmlns:a16="http://schemas.microsoft.com/office/drawing/2014/main" id="{3C4D5906-2A33-2C68-F7F1-E5D81A30BD7F}"/>
              </a:ext>
            </a:extLst>
          </p:cNvPr>
          <p:cNvSpPr>
            <a:spLocks noGrp="1"/>
          </p:cNvSpPr>
          <p:nvPr>
            <p:ph type="sldNum" sz="quarter" idx="4"/>
          </p:nvPr>
        </p:nvSpPr>
        <p:spPr/>
        <p:txBody>
          <a:bodyPr/>
          <a:lstStyle/>
          <a:p>
            <a:fld id="{2E283CC0-345D-D343-82F3-FFB8D624F077}" type="slidenum">
              <a:rPr lang="en-NO" smtClean="0"/>
              <a:pPr/>
              <a:t>15</a:t>
            </a:fld>
            <a:endParaRPr lang="en-NO"/>
          </a:p>
        </p:txBody>
      </p:sp>
      <p:sp>
        <p:nvSpPr>
          <p:cNvPr id="2" name="Plassholder for tekst 7">
            <a:extLst>
              <a:ext uri="{FF2B5EF4-FFF2-40B4-BE49-F238E27FC236}">
                <a16:creationId xmlns:a16="http://schemas.microsoft.com/office/drawing/2014/main" id="{CA09F11C-C9B2-97CD-672B-BE7338A5B0EE}"/>
              </a:ext>
            </a:extLst>
          </p:cNvPr>
          <p:cNvSpPr>
            <a:spLocks noGrp="1"/>
          </p:cNvSpPr>
          <p:nvPr>
            <p:ph type="body" sz="quarter" idx="12"/>
          </p:nvPr>
        </p:nvSpPr>
        <p:spPr>
          <a:xfrm>
            <a:off x="288001" y="2464904"/>
            <a:ext cx="3750600" cy="1348812"/>
          </a:xfrm>
        </p:spPr>
        <p:txBody>
          <a:bodyPr/>
          <a:lstStyle/>
          <a:p>
            <a:pPr marL="0" indent="0">
              <a:buNone/>
            </a:pPr>
            <a:r>
              <a:rPr lang="nb-NO" sz="2400">
                <a:ea typeface="+mj-ea"/>
                <a:cs typeface="+mj-cs"/>
              </a:rPr>
              <a:t>Sorteringsmatrise</a:t>
            </a:r>
          </a:p>
        </p:txBody>
      </p:sp>
      <p:grpSp>
        <p:nvGrpSpPr>
          <p:cNvPr id="37" name="Group 10">
            <a:extLst>
              <a:ext uri="{FF2B5EF4-FFF2-40B4-BE49-F238E27FC236}">
                <a16:creationId xmlns:a16="http://schemas.microsoft.com/office/drawing/2014/main" id="{62552BAC-D5A0-7DDC-937C-FE5CA6CC6A0B}"/>
              </a:ext>
            </a:extLst>
          </p:cNvPr>
          <p:cNvGrpSpPr/>
          <p:nvPr/>
        </p:nvGrpSpPr>
        <p:grpSpPr>
          <a:xfrm>
            <a:off x="6239733" y="1495425"/>
            <a:ext cx="5173847" cy="5058117"/>
            <a:chOff x="6239733" y="1495425"/>
            <a:chExt cx="5173847" cy="5058117"/>
          </a:xfrm>
        </p:grpSpPr>
        <p:sp>
          <p:nvSpPr>
            <p:cNvPr id="38" name="Text Placeholder 15">
              <a:extLst>
                <a:ext uri="{FF2B5EF4-FFF2-40B4-BE49-F238E27FC236}">
                  <a16:creationId xmlns:a16="http://schemas.microsoft.com/office/drawing/2014/main" id="{C13D8239-3BDE-DC25-4FE4-8E81BDF09ED1}"/>
                </a:ext>
              </a:extLst>
            </p:cNvPr>
            <p:cNvSpPr txBox="1">
              <a:spLocks/>
            </p:cNvSpPr>
            <p:nvPr/>
          </p:nvSpPr>
          <p:spPr>
            <a:xfrm>
              <a:off x="6751226" y="3832150"/>
              <a:ext cx="2340000" cy="2340000"/>
            </a:xfrm>
            <a:prstGeom prst="rect">
              <a:avLst/>
            </a:prstGeom>
            <a:noFill/>
            <a:ln>
              <a:noFill/>
            </a:ln>
          </p:spPr>
          <p:txBody>
            <a:bodyPr lIns="36000" rIns="36000" anchor="ctr"/>
            <a:lst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2000" indent="-540000">
                <a:lnSpc>
                  <a:spcPct val="0"/>
                </a:lnSpc>
                <a:spcBef>
                  <a:spcPts val="0"/>
                </a:spcBef>
                <a:buNone/>
              </a:pPr>
              <a:r>
                <a:rPr lang="nb-NO" sz="1800"/>
                <a:t>Serviceprodukter</a:t>
              </a:r>
              <a:endParaRPr lang="nb-NO" sz="1400"/>
            </a:p>
          </p:txBody>
        </p:sp>
        <p:cxnSp>
          <p:nvCxnSpPr>
            <p:cNvPr id="39" name="Straight Connector 4">
              <a:extLst>
                <a:ext uri="{FF2B5EF4-FFF2-40B4-BE49-F238E27FC236}">
                  <a16:creationId xmlns:a16="http://schemas.microsoft.com/office/drawing/2014/main" id="{C4DEBCA1-1B0C-2D5D-156D-3848A4A74128}"/>
                </a:ext>
              </a:extLst>
            </p:cNvPr>
            <p:cNvCxnSpPr>
              <a:cxnSpLocks/>
            </p:cNvCxnSpPr>
            <p:nvPr/>
          </p:nvCxnSpPr>
          <p:spPr>
            <a:xfrm>
              <a:off x="6742700" y="3835425"/>
              <a:ext cx="0" cy="233672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 Placeholder 15">
              <a:extLst>
                <a:ext uri="{FF2B5EF4-FFF2-40B4-BE49-F238E27FC236}">
                  <a16:creationId xmlns:a16="http://schemas.microsoft.com/office/drawing/2014/main" id="{07DF5E6E-A0D4-B4D2-3EFF-B1BEF1DAF503}"/>
                </a:ext>
              </a:extLst>
            </p:cNvPr>
            <p:cNvSpPr txBox="1">
              <a:spLocks/>
            </p:cNvSpPr>
            <p:nvPr/>
          </p:nvSpPr>
          <p:spPr>
            <a:xfrm>
              <a:off x="9073580" y="1495425"/>
              <a:ext cx="2340000" cy="2340000"/>
            </a:xfrm>
            <a:prstGeom prst="rect">
              <a:avLst/>
            </a:prstGeom>
            <a:solidFill>
              <a:srgbClr val="58DBFF"/>
            </a:solidFill>
          </p:spPr>
          <p:txBody>
            <a:bodyPr lIns="36000" tIns="0" rIns="36000" bIns="0" anchor="t" anchorCtr="0"/>
            <a:lst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0000" indent="-540000">
                <a:spcBef>
                  <a:spcPts val="800"/>
                </a:spcBef>
                <a:buNone/>
              </a:pPr>
              <a:endParaRPr lang="en-NO" sz="1800"/>
            </a:p>
            <a:p>
              <a:pPr marL="720000" indent="-540000">
                <a:spcBef>
                  <a:spcPts val="800"/>
                </a:spcBef>
                <a:buNone/>
              </a:pPr>
              <a:r>
                <a:rPr lang="en-NO" b="1"/>
                <a:t>Endringsdyktig</a:t>
              </a:r>
            </a:p>
            <a:p>
              <a:pPr marL="720000" indent="-540000">
                <a:lnSpc>
                  <a:spcPts val="1080"/>
                </a:lnSpc>
                <a:spcBef>
                  <a:spcPts val="800"/>
                </a:spcBef>
                <a:buNone/>
              </a:pPr>
              <a:r>
                <a:rPr lang="nb-NO" sz="1600" b="1"/>
                <a:t>Bevisste valg</a:t>
              </a:r>
            </a:p>
            <a:p>
              <a:pPr marL="720000" indent="-540000">
                <a:lnSpc>
                  <a:spcPts val="1080"/>
                </a:lnSpc>
                <a:spcBef>
                  <a:spcPts val="800"/>
                </a:spcBef>
                <a:buNone/>
              </a:pPr>
              <a:r>
                <a:rPr lang="nb-NO" sz="1600" b="1"/>
                <a:t>Gjennomføring</a:t>
              </a:r>
            </a:p>
            <a:p>
              <a:pPr marL="720000" indent="-540000">
                <a:lnSpc>
                  <a:spcPts val="1080"/>
                </a:lnSpc>
                <a:spcBef>
                  <a:spcPts val="800"/>
                </a:spcBef>
                <a:buNone/>
              </a:pPr>
              <a:r>
                <a:rPr lang="nb-NO" sz="1600" b="1"/>
                <a:t>Ansvarliggjort prosess</a:t>
              </a:r>
              <a:endParaRPr lang="en-NO" sz="1600" b="1"/>
            </a:p>
            <a:p>
              <a:pPr marL="720000" lvl="1" indent="-540000">
                <a:lnSpc>
                  <a:spcPts val="1080"/>
                </a:lnSpc>
                <a:spcBef>
                  <a:spcPts val="800"/>
                </a:spcBef>
                <a:buNone/>
              </a:pPr>
              <a:endParaRPr lang="nb-NO" sz="1500"/>
            </a:p>
            <a:p>
              <a:pPr marL="720000" indent="-540000">
                <a:spcBef>
                  <a:spcPts val="800"/>
                </a:spcBef>
                <a:buNone/>
              </a:pPr>
              <a:endParaRPr lang="en-NO" sz="1400"/>
            </a:p>
          </p:txBody>
        </p:sp>
        <p:sp>
          <p:nvSpPr>
            <p:cNvPr id="41" name="Text Placeholder 15">
              <a:extLst>
                <a:ext uri="{FF2B5EF4-FFF2-40B4-BE49-F238E27FC236}">
                  <a16:creationId xmlns:a16="http://schemas.microsoft.com/office/drawing/2014/main" id="{FD841474-7FC7-10E9-ACC4-FE1E3F1E671B}"/>
                </a:ext>
              </a:extLst>
            </p:cNvPr>
            <p:cNvSpPr txBox="1">
              <a:spLocks/>
            </p:cNvSpPr>
            <p:nvPr/>
          </p:nvSpPr>
          <p:spPr>
            <a:xfrm>
              <a:off x="6734175" y="1495425"/>
              <a:ext cx="2340000" cy="2340000"/>
            </a:xfrm>
            <a:prstGeom prst="rect">
              <a:avLst/>
            </a:prstGeom>
            <a:solidFill>
              <a:srgbClr val="3AFF8F"/>
            </a:solidFill>
          </p:spPr>
          <p:txBody>
            <a:bodyPr lIns="36000" tIns="0" rIns="36000" bIns="0" anchor="t" anchorCtr="0"/>
            <a:lst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2000" indent="-540000">
                <a:spcBef>
                  <a:spcPts val="800"/>
                </a:spcBef>
                <a:buNone/>
              </a:pPr>
              <a:endParaRPr lang="en-NO" sz="1800"/>
            </a:p>
            <a:p>
              <a:pPr marL="792000" indent="-540000">
                <a:spcBef>
                  <a:spcPts val="800"/>
                </a:spcBef>
                <a:buNone/>
              </a:pPr>
              <a:r>
                <a:rPr lang="en-NO" sz="1800"/>
                <a:t>Utredningsorientert</a:t>
              </a:r>
            </a:p>
            <a:p>
              <a:pPr marL="792000" indent="-540000">
                <a:lnSpc>
                  <a:spcPts val="1080"/>
                </a:lnSpc>
                <a:spcBef>
                  <a:spcPts val="800"/>
                </a:spcBef>
                <a:buNone/>
              </a:pPr>
              <a:r>
                <a:rPr lang="nb-NO" sz="1500"/>
                <a:t>Analyse</a:t>
              </a:r>
            </a:p>
            <a:p>
              <a:pPr marL="792000" indent="-540000">
                <a:lnSpc>
                  <a:spcPts val="1080"/>
                </a:lnSpc>
                <a:spcBef>
                  <a:spcPts val="800"/>
                </a:spcBef>
                <a:buNone/>
              </a:pPr>
              <a:r>
                <a:rPr lang="nb-NO" sz="1500"/>
                <a:t>Dokumentasjon</a:t>
              </a:r>
            </a:p>
            <a:p>
              <a:pPr marL="792000" indent="-540000">
                <a:lnSpc>
                  <a:spcPts val="1080"/>
                </a:lnSpc>
                <a:spcBef>
                  <a:spcPts val="800"/>
                </a:spcBef>
                <a:buNone/>
              </a:pPr>
              <a:r>
                <a:rPr lang="nb-NO" sz="1500"/>
                <a:t>Langsiktig</a:t>
              </a:r>
            </a:p>
          </p:txBody>
        </p:sp>
        <p:cxnSp>
          <p:nvCxnSpPr>
            <p:cNvPr id="42" name="Straight Arrow Connector 2">
              <a:extLst>
                <a:ext uri="{FF2B5EF4-FFF2-40B4-BE49-F238E27FC236}">
                  <a16:creationId xmlns:a16="http://schemas.microsoft.com/office/drawing/2014/main" id="{347EA82C-C668-D7D3-E8A2-4BBE2244F748}"/>
                </a:ext>
              </a:extLst>
            </p:cNvPr>
            <p:cNvCxnSpPr>
              <a:cxnSpLocks/>
            </p:cNvCxnSpPr>
            <p:nvPr/>
          </p:nvCxnSpPr>
          <p:spPr>
            <a:xfrm>
              <a:off x="6672064" y="1495425"/>
              <a:ext cx="0" cy="4741887"/>
            </a:xfrm>
            <a:prstGeom prst="straightConnector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3" name="Text Box 7">
              <a:extLst>
                <a:ext uri="{FF2B5EF4-FFF2-40B4-BE49-F238E27FC236}">
                  <a16:creationId xmlns:a16="http://schemas.microsoft.com/office/drawing/2014/main" id="{0B09ED58-0799-C84A-7763-32E55A2F597C}"/>
                </a:ext>
              </a:extLst>
            </p:cNvPr>
            <p:cNvSpPr txBox="1">
              <a:spLocks noChangeArrowheads="1"/>
            </p:cNvSpPr>
            <p:nvPr/>
          </p:nvSpPr>
          <p:spPr bwMode="auto">
            <a:xfrm>
              <a:off x="7948003" y="6337542"/>
              <a:ext cx="224674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eaLnBrk="0" hangingPunct="0">
                <a:lnSpc>
                  <a:spcPct val="90000"/>
                </a:lnSpc>
                <a:spcBef>
                  <a:spcPts val="1200"/>
                </a:spcBef>
                <a:buClr>
                  <a:srgbClr val="8D0080"/>
                </a:buClr>
                <a:buFont typeface="Arial" pitchFamily="34" charset="0"/>
                <a:buChar char="•"/>
                <a:defRPr sz="2800">
                  <a:solidFill>
                    <a:schemeClr val="tx1"/>
                  </a:solidFill>
                  <a:latin typeface="Calibri" pitchFamily="34" charset="0"/>
                  <a:ea typeface="Calibri" pitchFamily="34" charset="0"/>
                  <a:cs typeface="Calibri" pitchFamily="34" charset="0"/>
                </a:defRPr>
              </a:lvl1pPr>
              <a:lvl2pPr marL="742950" indent="-285750" eaLnBrk="0" hangingPunct="0">
                <a:lnSpc>
                  <a:spcPct val="90000"/>
                </a:lnSpc>
                <a:spcBef>
                  <a:spcPts val="300"/>
                </a:spcBef>
                <a:buClr>
                  <a:srgbClr val="8D0080"/>
                </a:buClr>
                <a:buSzPct val="90000"/>
                <a:buFont typeface="Arial" pitchFamily="34" charset="0"/>
                <a:buChar char="•"/>
                <a:defRPr sz="2400">
                  <a:solidFill>
                    <a:schemeClr val="tx1"/>
                  </a:solidFill>
                  <a:latin typeface="Calibri" pitchFamily="34" charset="0"/>
                  <a:ea typeface="Calibri" pitchFamily="34" charset="0"/>
                  <a:cs typeface="Calibri" pitchFamily="34" charset="0"/>
                </a:defRPr>
              </a:lvl2pPr>
              <a:lvl3pPr marL="1143000" indent="-228600" eaLnBrk="0" hangingPunct="0">
                <a:lnSpc>
                  <a:spcPct val="90000"/>
                </a:lnSpc>
                <a:spcBef>
                  <a:spcPts val="300"/>
                </a:spcBef>
                <a:buClr>
                  <a:srgbClr val="8D0080"/>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3pPr>
              <a:lvl4pPr marL="1600200" indent="-228600" eaLnBrk="0" hangingPunct="0">
                <a:lnSpc>
                  <a:spcPts val="2600"/>
                </a:lnSpc>
                <a:spcBef>
                  <a:spcPts val="500"/>
                </a:spcBef>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4pPr>
              <a:lvl5pPr marL="2057400" indent="-228600" eaLnBrk="0" hangingPunct="0">
                <a:lnSpc>
                  <a:spcPts val="2600"/>
                </a:lnSpc>
                <a:spcBef>
                  <a:spcPts val="500"/>
                </a:spcBef>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5pPr>
              <a:lvl6pPr marL="25146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6pPr>
              <a:lvl7pPr marL="29718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7pPr>
              <a:lvl8pPr marL="34290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8pPr>
              <a:lvl9pPr marL="38862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50000"/>
                </a:spcBef>
                <a:buClrTx/>
                <a:buFontTx/>
                <a:buNone/>
              </a:pPr>
              <a:r>
                <a:rPr lang="nb-NO" altLang="nb-NO" sz="1800">
                  <a:latin typeface="Innovation Norway" panose="020B0500030000000000" pitchFamily="34" charset="77"/>
                  <a:cs typeface="Arial" pitchFamily="34" charset="0"/>
                </a:rPr>
                <a:t>Omsetning</a:t>
              </a:r>
            </a:p>
          </p:txBody>
        </p:sp>
        <p:cxnSp>
          <p:nvCxnSpPr>
            <p:cNvPr id="44" name="Straight Connector 12">
              <a:extLst>
                <a:ext uri="{FF2B5EF4-FFF2-40B4-BE49-F238E27FC236}">
                  <a16:creationId xmlns:a16="http://schemas.microsoft.com/office/drawing/2014/main" id="{62FDC962-ACF3-D396-AF29-F06EB8C65BBF}"/>
                </a:ext>
              </a:extLst>
            </p:cNvPr>
            <p:cNvCxnSpPr>
              <a:cxnSpLocks/>
            </p:cNvCxnSpPr>
            <p:nvPr/>
          </p:nvCxnSpPr>
          <p:spPr>
            <a:xfrm>
              <a:off x="6734175" y="6172150"/>
              <a:ext cx="467782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32">
              <a:extLst>
                <a:ext uri="{FF2B5EF4-FFF2-40B4-BE49-F238E27FC236}">
                  <a16:creationId xmlns:a16="http://schemas.microsoft.com/office/drawing/2014/main" id="{5BE5AD92-787F-57B5-C726-2F9440BB8F52}"/>
                </a:ext>
              </a:extLst>
            </p:cNvPr>
            <p:cNvCxnSpPr>
              <a:cxnSpLocks/>
            </p:cNvCxnSpPr>
            <p:nvPr/>
          </p:nvCxnSpPr>
          <p:spPr>
            <a:xfrm>
              <a:off x="6671175" y="6237312"/>
              <a:ext cx="4740825" cy="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 Box 7">
              <a:extLst>
                <a:ext uri="{FF2B5EF4-FFF2-40B4-BE49-F238E27FC236}">
                  <a16:creationId xmlns:a16="http://schemas.microsoft.com/office/drawing/2014/main" id="{3453C379-3635-48B1-E14C-B73F46786C21}"/>
                </a:ext>
              </a:extLst>
            </p:cNvPr>
            <p:cNvSpPr txBox="1">
              <a:spLocks noChangeArrowheads="1"/>
            </p:cNvSpPr>
            <p:nvPr/>
          </p:nvSpPr>
          <p:spPr bwMode="auto">
            <a:xfrm rot="16200000">
              <a:off x="5432142" y="3677661"/>
              <a:ext cx="1902878" cy="287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eaLnBrk="0" hangingPunct="0">
                <a:lnSpc>
                  <a:spcPct val="90000"/>
                </a:lnSpc>
                <a:spcBef>
                  <a:spcPts val="1200"/>
                </a:spcBef>
                <a:buClr>
                  <a:srgbClr val="8D0080"/>
                </a:buClr>
                <a:buFont typeface="Arial" pitchFamily="34" charset="0"/>
                <a:buChar char="•"/>
                <a:defRPr sz="2800">
                  <a:solidFill>
                    <a:schemeClr val="tx1"/>
                  </a:solidFill>
                  <a:latin typeface="Calibri" pitchFamily="34" charset="0"/>
                  <a:ea typeface="Calibri" pitchFamily="34" charset="0"/>
                  <a:cs typeface="Calibri" pitchFamily="34" charset="0"/>
                </a:defRPr>
              </a:lvl1pPr>
              <a:lvl2pPr marL="742950" indent="-285750" eaLnBrk="0" hangingPunct="0">
                <a:lnSpc>
                  <a:spcPct val="90000"/>
                </a:lnSpc>
                <a:spcBef>
                  <a:spcPts val="300"/>
                </a:spcBef>
                <a:buClr>
                  <a:srgbClr val="8D0080"/>
                </a:buClr>
                <a:buSzPct val="90000"/>
                <a:buFont typeface="Arial" pitchFamily="34" charset="0"/>
                <a:buChar char="•"/>
                <a:defRPr sz="2400">
                  <a:solidFill>
                    <a:schemeClr val="tx1"/>
                  </a:solidFill>
                  <a:latin typeface="Calibri" pitchFamily="34" charset="0"/>
                  <a:ea typeface="Calibri" pitchFamily="34" charset="0"/>
                  <a:cs typeface="Calibri" pitchFamily="34" charset="0"/>
                </a:defRPr>
              </a:lvl2pPr>
              <a:lvl3pPr marL="1143000" indent="-228600" eaLnBrk="0" hangingPunct="0">
                <a:lnSpc>
                  <a:spcPct val="90000"/>
                </a:lnSpc>
                <a:spcBef>
                  <a:spcPts val="300"/>
                </a:spcBef>
                <a:buClr>
                  <a:srgbClr val="8D0080"/>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3pPr>
              <a:lvl4pPr marL="1600200" indent="-228600" eaLnBrk="0" hangingPunct="0">
                <a:lnSpc>
                  <a:spcPts val="2600"/>
                </a:lnSpc>
                <a:spcBef>
                  <a:spcPts val="500"/>
                </a:spcBef>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4pPr>
              <a:lvl5pPr marL="2057400" indent="-228600" eaLnBrk="0" hangingPunct="0">
                <a:lnSpc>
                  <a:spcPts val="2600"/>
                </a:lnSpc>
                <a:spcBef>
                  <a:spcPts val="500"/>
                </a:spcBef>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5pPr>
              <a:lvl6pPr marL="25146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6pPr>
              <a:lvl7pPr marL="29718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7pPr>
              <a:lvl8pPr marL="34290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8pPr>
              <a:lvl9pPr marL="38862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50000"/>
                </a:spcBef>
                <a:buClrTx/>
                <a:buFontTx/>
                <a:buNone/>
              </a:pPr>
              <a:r>
                <a:rPr lang="nb-NO" altLang="nb-NO" sz="1800">
                  <a:latin typeface="Innovation Norway" panose="020B0500030000000000" pitchFamily="34" charset="77"/>
                  <a:cs typeface="Arial" pitchFamily="34" charset="0"/>
                </a:rPr>
                <a:t>Bruttofortjeneste</a:t>
              </a:r>
            </a:p>
          </p:txBody>
        </p:sp>
        <p:sp>
          <p:nvSpPr>
            <p:cNvPr id="47" name="Text Placeholder 15">
              <a:extLst>
                <a:ext uri="{FF2B5EF4-FFF2-40B4-BE49-F238E27FC236}">
                  <a16:creationId xmlns:a16="http://schemas.microsoft.com/office/drawing/2014/main" id="{877F1B32-5D5F-91D4-FFDC-E741A702E421}"/>
                </a:ext>
              </a:extLst>
            </p:cNvPr>
            <p:cNvSpPr txBox="1">
              <a:spLocks/>
            </p:cNvSpPr>
            <p:nvPr/>
          </p:nvSpPr>
          <p:spPr>
            <a:xfrm>
              <a:off x="9072000" y="3837600"/>
              <a:ext cx="2340000" cy="2340000"/>
            </a:xfrm>
            <a:prstGeom prst="rect">
              <a:avLst/>
            </a:prstGeom>
            <a:solidFill>
              <a:schemeClr val="tx1"/>
            </a:solidFill>
          </p:spPr>
          <p:txBody>
            <a:bodyPr lIns="36000" rIns="36000" anchor="ctr"/>
            <a:lst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0000" indent="-540000">
                <a:spcBef>
                  <a:spcPts val="800"/>
                </a:spcBef>
                <a:buNone/>
              </a:pPr>
              <a:r>
                <a:rPr lang="en-NO" sz="1800">
                  <a:solidFill>
                    <a:schemeClr val="bg1"/>
                  </a:solidFill>
                </a:rPr>
                <a:t>Handlingsorientert</a:t>
              </a:r>
            </a:p>
            <a:p>
              <a:pPr marL="720000" indent="-540000">
                <a:lnSpc>
                  <a:spcPts val="1080"/>
                </a:lnSpc>
                <a:spcBef>
                  <a:spcPts val="800"/>
                </a:spcBef>
                <a:buNone/>
              </a:pPr>
              <a:r>
                <a:rPr lang="nb-NO" sz="1500">
                  <a:solidFill>
                    <a:schemeClr val="bg1"/>
                  </a:solidFill>
                </a:rPr>
                <a:t>Aksjon</a:t>
              </a:r>
            </a:p>
            <a:p>
              <a:pPr marL="720000" indent="-540000">
                <a:lnSpc>
                  <a:spcPts val="1080"/>
                </a:lnSpc>
                <a:spcBef>
                  <a:spcPts val="800"/>
                </a:spcBef>
                <a:buNone/>
              </a:pPr>
              <a:r>
                <a:rPr lang="nb-NO" sz="1500">
                  <a:solidFill>
                    <a:schemeClr val="bg1"/>
                  </a:solidFill>
                </a:rPr>
                <a:t>Aktivitet</a:t>
              </a:r>
            </a:p>
            <a:p>
              <a:pPr marL="720000" indent="-540000">
                <a:lnSpc>
                  <a:spcPts val="1080"/>
                </a:lnSpc>
                <a:spcBef>
                  <a:spcPts val="800"/>
                </a:spcBef>
                <a:buNone/>
              </a:pPr>
              <a:r>
                <a:rPr lang="nb-NO" sz="1500">
                  <a:solidFill>
                    <a:schemeClr val="bg1"/>
                  </a:solidFill>
                </a:rPr>
                <a:t>Kortsiktig</a:t>
              </a:r>
              <a:endParaRPr lang="en-NO" sz="1500">
                <a:solidFill>
                  <a:schemeClr val="bg1"/>
                </a:solidFill>
              </a:endParaRPr>
            </a:p>
            <a:p>
              <a:pPr marL="720000" lvl="1" indent="-540000">
                <a:lnSpc>
                  <a:spcPts val="1080"/>
                </a:lnSpc>
                <a:spcBef>
                  <a:spcPts val="800"/>
                </a:spcBef>
                <a:buNone/>
              </a:pPr>
              <a:endParaRPr lang="nb-NO" sz="1500">
                <a:solidFill>
                  <a:schemeClr val="bg1"/>
                </a:solidFill>
              </a:endParaRPr>
            </a:p>
            <a:p>
              <a:pPr marL="720000" indent="-540000">
                <a:spcBef>
                  <a:spcPts val="800"/>
                </a:spcBef>
                <a:buNone/>
              </a:pPr>
              <a:endParaRPr lang="en-NO" sz="1400">
                <a:solidFill>
                  <a:schemeClr val="bg1"/>
                </a:solidFill>
              </a:endParaRPr>
            </a:p>
          </p:txBody>
        </p:sp>
      </p:grpSp>
      <p:sp>
        <p:nvSpPr>
          <p:cNvPr id="48" name="Text Box 7">
            <a:extLst>
              <a:ext uri="{FF2B5EF4-FFF2-40B4-BE49-F238E27FC236}">
                <a16:creationId xmlns:a16="http://schemas.microsoft.com/office/drawing/2014/main" id="{B0B288D6-DA15-816D-59FC-3F44663E3F4A}"/>
              </a:ext>
            </a:extLst>
          </p:cNvPr>
          <p:cNvSpPr txBox="1">
            <a:spLocks noChangeArrowheads="1"/>
          </p:cNvSpPr>
          <p:nvPr/>
        </p:nvSpPr>
        <p:spPr bwMode="auto">
          <a:xfrm rot="16200000">
            <a:off x="5622470" y="5305048"/>
            <a:ext cx="1576833" cy="287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eaLnBrk="0" hangingPunct="0">
              <a:lnSpc>
                <a:spcPct val="90000"/>
              </a:lnSpc>
              <a:spcBef>
                <a:spcPts val="1200"/>
              </a:spcBef>
              <a:buClr>
                <a:srgbClr val="8D0080"/>
              </a:buClr>
              <a:buFont typeface="Arial" pitchFamily="34" charset="0"/>
              <a:buChar char="•"/>
              <a:defRPr sz="2800">
                <a:solidFill>
                  <a:schemeClr val="tx1"/>
                </a:solidFill>
                <a:latin typeface="Calibri" pitchFamily="34" charset="0"/>
                <a:ea typeface="Calibri" pitchFamily="34" charset="0"/>
                <a:cs typeface="Calibri" pitchFamily="34" charset="0"/>
              </a:defRPr>
            </a:lvl1pPr>
            <a:lvl2pPr marL="742950" indent="-285750" eaLnBrk="0" hangingPunct="0">
              <a:lnSpc>
                <a:spcPct val="90000"/>
              </a:lnSpc>
              <a:spcBef>
                <a:spcPts val="300"/>
              </a:spcBef>
              <a:buClr>
                <a:srgbClr val="8D0080"/>
              </a:buClr>
              <a:buSzPct val="90000"/>
              <a:buFont typeface="Arial" pitchFamily="34" charset="0"/>
              <a:buChar char="•"/>
              <a:defRPr sz="2400">
                <a:solidFill>
                  <a:schemeClr val="tx1"/>
                </a:solidFill>
                <a:latin typeface="Calibri" pitchFamily="34" charset="0"/>
                <a:ea typeface="Calibri" pitchFamily="34" charset="0"/>
                <a:cs typeface="Calibri" pitchFamily="34" charset="0"/>
              </a:defRPr>
            </a:lvl2pPr>
            <a:lvl3pPr marL="1143000" indent="-228600" eaLnBrk="0" hangingPunct="0">
              <a:lnSpc>
                <a:spcPct val="90000"/>
              </a:lnSpc>
              <a:spcBef>
                <a:spcPts val="300"/>
              </a:spcBef>
              <a:buClr>
                <a:srgbClr val="8D0080"/>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3pPr>
            <a:lvl4pPr marL="1600200" indent="-228600" eaLnBrk="0" hangingPunct="0">
              <a:lnSpc>
                <a:spcPts val="2600"/>
              </a:lnSpc>
              <a:spcBef>
                <a:spcPts val="500"/>
              </a:spcBef>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4pPr>
            <a:lvl5pPr marL="2057400" indent="-228600" eaLnBrk="0" hangingPunct="0">
              <a:lnSpc>
                <a:spcPts val="2600"/>
              </a:lnSpc>
              <a:spcBef>
                <a:spcPts val="500"/>
              </a:spcBef>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5pPr>
            <a:lvl6pPr marL="25146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6pPr>
            <a:lvl7pPr marL="29718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7pPr>
            <a:lvl8pPr marL="34290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8pPr>
            <a:lvl9pPr marL="38862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50000"/>
              </a:spcBef>
              <a:buClrTx/>
              <a:buFontTx/>
              <a:buNone/>
            </a:pPr>
            <a:r>
              <a:rPr lang="nb-NO" altLang="nb-NO" sz="1600">
                <a:latin typeface="Innovation Norway" panose="020B0500030000000000" pitchFamily="34" charset="77"/>
                <a:cs typeface="Arial" pitchFamily="34" charset="0"/>
              </a:rPr>
              <a:t>lav</a:t>
            </a:r>
          </a:p>
        </p:txBody>
      </p:sp>
      <p:sp>
        <p:nvSpPr>
          <p:cNvPr id="49" name="Text Box 7">
            <a:extLst>
              <a:ext uri="{FF2B5EF4-FFF2-40B4-BE49-F238E27FC236}">
                <a16:creationId xmlns:a16="http://schemas.microsoft.com/office/drawing/2014/main" id="{6447F1DD-FAB8-5907-1E84-8B5C41F9C936}"/>
              </a:ext>
            </a:extLst>
          </p:cNvPr>
          <p:cNvSpPr txBox="1">
            <a:spLocks noChangeArrowheads="1"/>
          </p:cNvSpPr>
          <p:nvPr/>
        </p:nvSpPr>
        <p:spPr bwMode="auto">
          <a:xfrm>
            <a:off x="6670254" y="6349618"/>
            <a:ext cx="1576833" cy="287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eaLnBrk="0" hangingPunct="0">
              <a:lnSpc>
                <a:spcPct val="90000"/>
              </a:lnSpc>
              <a:spcBef>
                <a:spcPts val="1200"/>
              </a:spcBef>
              <a:buClr>
                <a:srgbClr val="8D0080"/>
              </a:buClr>
              <a:buFont typeface="Arial" pitchFamily="34" charset="0"/>
              <a:buChar char="•"/>
              <a:defRPr sz="2800">
                <a:solidFill>
                  <a:schemeClr val="tx1"/>
                </a:solidFill>
                <a:latin typeface="Calibri" pitchFamily="34" charset="0"/>
                <a:ea typeface="Calibri" pitchFamily="34" charset="0"/>
                <a:cs typeface="Calibri" pitchFamily="34" charset="0"/>
              </a:defRPr>
            </a:lvl1pPr>
            <a:lvl2pPr marL="742950" indent="-285750" eaLnBrk="0" hangingPunct="0">
              <a:lnSpc>
                <a:spcPct val="90000"/>
              </a:lnSpc>
              <a:spcBef>
                <a:spcPts val="300"/>
              </a:spcBef>
              <a:buClr>
                <a:srgbClr val="8D0080"/>
              </a:buClr>
              <a:buSzPct val="90000"/>
              <a:buFont typeface="Arial" pitchFamily="34" charset="0"/>
              <a:buChar char="•"/>
              <a:defRPr sz="2400">
                <a:solidFill>
                  <a:schemeClr val="tx1"/>
                </a:solidFill>
                <a:latin typeface="Calibri" pitchFamily="34" charset="0"/>
                <a:ea typeface="Calibri" pitchFamily="34" charset="0"/>
                <a:cs typeface="Calibri" pitchFamily="34" charset="0"/>
              </a:defRPr>
            </a:lvl2pPr>
            <a:lvl3pPr marL="1143000" indent="-228600" eaLnBrk="0" hangingPunct="0">
              <a:lnSpc>
                <a:spcPct val="90000"/>
              </a:lnSpc>
              <a:spcBef>
                <a:spcPts val="300"/>
              </a:spcBef>
              <a:buClr>
                <a:srgbClr val="8D0080"/>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3pPr>
            <a:lvl4pPr marL="1600200" indent="-228600" eaLnBrk="0" hangingPunct="0">
              <a:lnSpc>
                <a:spcPts val="2600"/>
              </a:lnSpc>
              <a:spcBef>
                <a:spcPts val="500"/>
              </a:spcBef>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4pPr>
            <a:lvl5pPr marL="2057400" indent="-228600" eaLnBrk="0" hangingPunct="0">
              <a:lnSpc>
                <a:spcPts val="2600"/>
              </a:lnSpc>
              <a:spcBef>
                <a:spcPts val="500"/>
              </a:spcBef>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5pPr>
            <a:lvl6pPr marL="25146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6pPr>
            <a:lvl7pPr marL="29718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7pPr>
            <a:lvl8pPr marL="34290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8pPr>
            <a:lvl9pPr marL="38862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50000"/>
              </a:spcBef>
              <a:buClrTx/>
              <a:buFontTx/>
              <a:buNone/>
            </a:pPr>
            <a:r>
              <a:rPr lang="nb-NO" altLang="nb-NO" sz="1600">
                <a:latin typeface="Innovation Norway" panose="020B0500030000000000" pitchFamily="34" charset="77"/>
                <a:cs typeface="Arial" pitchFamily="34" charset="0"/>
              </a:rPr>
              <a:t>lav</a:t>
            </a:r>
          </a:p>
        </p:txBody>
      </p:sp>
      <p:sp>
        <p:nvSpPr>
          <p:cNvPr id="50" name="Text Box 7">
            <a:extLst>
              <a:ext uri="{FF2B5EF4-FFF2-40B4-BE49-F238E27FC236}">
                <a16:creationId xmlns:a16="http://schemas.microsoft.com/office/drawing/2014/main" id="{39337163-B469-3B60-40D5-87E76FCDBFDF}"/>
              </a:ext>
            </a:extLst>
          </p:cNvPr>
          <p:cNvSpPr txBox="1">
            <a:spLocks noChangeArrowheads="1"/>
          </p:cNvSpPr>
          <p:nvPr/>
        </p:nvSpPr>
        <p:spPr bwMode="auto">
          <a:xfrm rot="16200000">
            <a:off x="5564898" y="1825335"/>
            <a:ext cx="1576833" cy="287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eaLnBrk="0" hangingPunct="0">
              <a:lnSpc>
                <a:spcPct val="90000"/>
              </a:lnSpc>
              <a:spcBef>
                <a:spcPts val="1200"/>
              </a:spcBef>
              <a:buClr>
                <a:srgbClr val="8D0080"/>
              </a:buClr>
              <a:buFont typeface="Arial" pitchFamily="34" charset="0"/>
              <a:buChar char="•"/>
              <a:defRPr sz="2800">
                <a:solidFill>
                  <a:schemeClr val="tx1"/>
                </a:solidFill>
                <a:latin typeface="Calibri" pitchFamily="34" charset="0"/>
                <a:ea typeface="Calibri" pitchFamily="34" charset="0"/>
                <a:cs typeface="Calibri" pitchFamily="34" charset="0"/>
              </a:defRPr>
            </a:lvl1pPr>
            <a:lvl2pPr marL="742950" indent="-285750" eaLnBrk="0" hangingPunct="0">
              <a:lnSpc>
                <a:spcPct val="90000"/>
              </a:lnSpc>
              <a:spcBef>
                <a:spcPts val="300"/>
              </a:spcBef>
              <a:buClr>
                <a:srgbClr val="8D0080"/>
              </a:buClr>
              <a:buSzPct val="90000"/>
              <a:buFont typeface="Arial" pitchFamily="34" charset="0"/>
              <a:buChar char="•"/>
              <a:defRPr sz="2400">
                <a:solidFill>
                  <a:schemeClr val="tx1"/>
                </a:solidFill>
                <a:latin typeface="Calibri" pitchFamily="34" charset="0"/>
                <a:ea typeface="Calibri" pitchFamily="34" charset="0"/>
                <a:cs typeface="Calibri" pitchFamily="34" charset="0"/>
              </a:defRPr>
            </a:lvl2pPr>
            <a:lvl3pPr marL="1143000" indent="-228600" eaLnBrk="0" hangingPunct="0">
              <a:lnSpc>
                <a:spcPct val="90000"/>
              </a:lnSpc>
              <a:spcBef>
                <a:spcPts val="300"/>
              </a:spcBef>
              <a:buClr>
                <a:srgbClr val="8D0080"/>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3pPr>
            <a:lvl4pPr marL="1600200" indent="-228600" eaLnBrk="0" hangingPunct="0">
              <a:lnSpc>
                <a:spcPts val="2600"/>
              </a:lnSpc>
              <a:spcBef>
                <a:spcPts val="500"/>
              </a:spcBef>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4pPr>
            <a:lvl5pPr marL="2057400" indent="-228600" eaLnBrk="0" hangingPunct="0">
              <a:lnSpc>
                <a:spcPts val="2600"/>
              </a:lnSpc>
              <a:spcBef>
                <a:spcPts val="500"/>
              </a:spcBef>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5pPr>
            <a:lvl6pPr marL="25146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6pPr>
            <a:lvl7pPr marL="29718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7pPr>
            <a:lvl8pPr marL="34290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8pPr>
            <a:lvl9pPr marL="38862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50000"/>
              </a:spcBef>
              <a:buClrTx/>
              <a:buFontTx/>
              <a:buNone/>
            </a:pPr>
            <a:r>
              <a:rPr lang="nb-NO" altLang="nb-NO" sz="1600">
                <a:latin typeface="Innovation Norway" panose="020B0500030000000000" pitchFamily="34" charset="77"/>
                <a:cs typeface="Arial" pitchFamily="34" charset="0"/>
              </a:rPr>
              <a:t>høy</a:t>
            </a:r>
          </a:p>
        </p:txBody>
      </p:sp>
      <p:sp>
        <p:nvSpPr>
          <p:cNvPr id="51" name="Text Box 7">
            <a:extLst>
              <a:ext uri="{FF2B5EF4-FFF2-40B4-BE49-F238E27FC236}">
                <a16:creationId xmlns:a16="http://schemas.microsoft.com/office/drawing/2014/main" id="{1809693A-AC8B-FAB4-4A82-3F88F9142E23}"/>
              </a:ext>
            </a:extLst>
          </p:cNvPr>
          <p:cNvSpPr txBox="1">
            <a:spLocks noChangeArrowheads="1"/>
          </p:cNvSpPr>
          <p:nvPr/>
        </p:nvSpPr>
        <p:spPr bwMode="auto">
          <a:xfrm>
            <a:off x="10354206" y="6337541"/>
            <a:ext cx="1576833" cy="287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eaLnBrk="0" hangingPunct="0">
              <a:lnSpc>
                <a:spcPct val="90000"/>
              </a:lnSpc>
              <a:spcBef>
                <a:spcPts val="1200"/>
              </a:spcBef>
              <a:buClr>
                <a:srgbClr val="8D0080"/>
              </a:buClr>
              <a:buFont typeface="Arial" pitchFamily="34" charset="0"/>
              <a:buChar char="•"/>
              <a:defRPr sz="2800">
                <a:solidFill>
                  <a:schemeClr val="tx1"/>
                </a:solidFill>
                <a:latin typeface="Calibri" pitchFamily="34" charset="0"/>
                <a:ea typeface="Calibri" pitchFamily="34" charset="0"/>
                <a:cs typeface="Calibri" pitchFamily="34" charset="0"/>
              </a:defRPr>
            </a:lvl1pPr>
            <a:lvl2pPr marL="742950" indent="-285750" eaLnBrk="0" hangingPunct="0">
              <a:lnSpc>
                <a:spcPct val="90000"/>
              </a:lnSpc>
              <a:spcBef>
                <a:spcPts val="300"/>
              </a:spcBef>
              <a:buClr>
                <a:srgbClr val="8D0080"/>
              </a:buClr>
              <a:buSzPct val="90000"/>
              <a:buFont typeface="Arial" pitchFamily="34" charset="0"/>
              <a:buChar char="•"/>
              <a:defRPr sz="2400">
                <a:solidFill>
                  <a:schemeClr val="tx1"/>
                </a:solidFill>
                <a:latin typeface="Calibri" pitchFamily="34" charset="0"/>
                <a:ea typeface="Calibri" pitchFamily="34" charset="0"/>
                <a:cs typeface="Calibri" pitchFamily="34" charset="0"/>
              </a:defRPr>
            </a:lvl2pPr>
            <a:lvl3pPr marL="1143000" indent="-228600" eaLnBrk="0" hangingPunct="0">
              <a:lnSpc>
                <a:spcPct val="90000"/>
              </a:lnSpc>
              <a:spcBef>
                <a:spcPts val="300"/>
              </a:spcBef>
              <a:buClr>
                <a:srgbClr val="8D0080"/>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3pPr>
            <a:lvl4pPr marL="1600200" indent="-228600" eaLnBrk="0" hangingPunct="0">
              <a:lnSpc>
                <a:spcPts val="2600"/>
              </a:lnSpc>
              <a:spcBef>
                <a:spcPts val="500"/>
              </a:spcBef>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4pPr>
            <a:lvl5pPr marL="2057400" indent="-228600" eaLnBrk="0" hangingPunct="0">
              <a:lnSpc>
                <a:spcPts val="2600"/>
              </a:lnSpc>
              <a:spcBef>
                <a:spcPts val="500"/>
              </a:spcBef>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5pPr>
            <a:lvl6pPr marL="25146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6pPr>
            <a:lvl7pPr marL="29718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7pPr>
            <a:lvl8pPr marL="34290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8pPr>
            <a:lvl9pPr marL="3886200" indent="-228600" defTabSz="457200" eaLnBrk="0" fontAlgn="base" hangingPunct="0">
              <a:lnSpc>
                <a:spcPts val="2600"/>
              </a:lnSpc>
              <a:spcBef>
                <a:spcPts val="500"/>
              </a:spcBef>
              <a:spcAft>
                <a:spcPct val="0"/>
              </a:spcAft>
              <a:buClr>
                <a:schemeClr val="tx2"/>
              </a:buClr>
              <a:buSzPct val="90000"/>
              <a:buFont typeface="Arial" pitchFamily="34" charset="0"/>
              <a:buChar char="•"/>
              <a:defRPr sz="20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50000"/>
              </a:spcBef>
              <a:buClrTx/>
              <a:buFontTx/>
              <a:buNone/>
            </a:pPr>
            <a:r>
              <a:rPr lang="nb-NO" altLang="nb-NO" sz="1600">
                <a:latin typeface="Innovation Norway" panose="020B0500030000000000" pitchFamily="34" charset="77"/>
                <a:cs typeface="Arial" pitchFamily="34" charset="0"/>
              </a:rPr>
              <a:t>høy</a:t>
            </a:r>
          </a:p>
        </p:txBody>
      </p:sp>
      <p:grpSp>
        <p:nvGrpSpPr>
          <p:cNvPr id="52" name="Group 10">
            <a:extLst>
              <a:ext uri="{FF2B5EF4-FFF2-40B4-BE49-F238E27FC236}">
                <a16:creationId xmlns:a16="http://schemas.microsoft.com/office/drawing/2014/main" id="{DB39600A-62DE-BF30-149E-2463C3E03C1D}"/>
              </a:ext>
            </a:extLst>
          </p:cNvPr>
          <p:cNvGrpSpPr/>
          <p:nvPr/>
        </p:nvGrpSpPr>
        <p:grpSpPr>
          <a:xfrm>
            <a:off x="5118670" y="1484784"/>
            <a:ext cx="6294910" cy="4741887"/>
            <a:chOff x="5118670" y="1495425"/>
            <a:chExt cx="6294910" cy="4741887"/>
          </a:xfrm>
        </p:grpSpPr>
        <p:sp>
          <p:nvSpPr>
            <p:cNvPr id="53" name="Text Placeholder 15">
              <a:extLst>
                <a:ext uri="{FF2B5EF4-FFF2-40B4-BE49-F238E27FC236}">
                  <a16:creationId xmlns:a16="http://schemas.microsoft.com/office/drawing/2014/main" id="{00A9EBE6-33AB-DC35-E1CA-D95EFD309052}"/>
                </a:ext>
              </a:extLst>
            </p:cNvPr>
            <p:cNvSpPr txBox="1">
              <a:spLocks/>
            </p:cNvSpPr>
            <p:nvPr/>
          </p:nvSpPr>
          <p:spPr>
            <a:xfrm>
              <a:off x="5118670" y="3853432"/>
              <a:ext cx="2340000" cy="2340000"/>
            </a:xfrm>
            <a:prstGeom prst="rect">
              <a:avLst/>
            </a:prstGeom>
            <a:noFill/>
            <a:ln>
              <a:noFill/>
            </a:ln>
          </p:spPr>
          <p:txBody>
            <a:bodyPr lIns="36000" rIns="36000" anchor="ctr"/>
            <a:lst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2000" indent="-540000">
                <a:spcBef>
                  <a:spcPts val="800"/>
                </a:spcBef>
                <a:buNone/>
              </a:pPr>
              <a:endParaRPr lang="en-NO" sz="1400"/>
            </a:p>
          </p:txBody>
        </p:sp>
        <p:cxnSp>
          <p:nvCxnSpPr>
            <p:cNvPr id="54" name="Straight Connector 4">
              <a:extLst>
                <a:ext uri="{FF2B5EF4-FFF2-40B4-BE49-F238E27FC236}">
                  <a16:creationId xmlns:a16="http://schemas.microsoft.com/office/drawing/2014/main" id="{87AAB06C-25D9-1170-63AE-CCEDC1C35367}"/>
                </a:ext>
              </a:extLst>
            </p:cNvPr>
            <p:cNvCxnSpPr>
              <a:cxnSpLocks/>
            </p:cNvCxnSpPr>
            <p:nvPr/>
          </p:nvCxnSpPr>
          <p:spPr>
            <a:xfrm>
              <a:off x="6742700" y="3835425"/>
              <a:ext cx="0" cy="233672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 Placeholder 15">
              <a:extLst>
                <a:ext uri="{FF2B5EF4-FFF2-40B4-BE49-F238E27FC236}">
                  <a16:creationId xmlns:a16="http://schemas.microsoft.com/office/drawing/2014/main" id="{832C30CC-CD06-1726-C1B9-2EFF00E9AC12}"/>
                </a:ext>
              </a:extLst>
            </p:cNvPr>
            <p:cNvSpPr txBox="1">
              <a:spLocks/>
            </p:cNvSpPr>
            <p:nvPr/>
          </p:nvSpPr>
          <p:spPr>
            <a:xfrm>
              <a:off x="9073580" y="1495425"/>
              <a:ext cx="2340000" cy="2340000"/>
            </a:xfrm>
            <a:prstGeom prst="rect">
              <a:avLst/>
            </a:prstGeom>
            <a:solidFill>
              <a:srgbClr val="58DBFF"/>
            </a:solidFill>
          </p:spPr>
          <p:txBody>
            <a:bodyPr lIns="36000" tIns="0" rIns="36000" bIns="0" anchor="ctr" anchorCtr="0"/>
            <a:lst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540000">
                <a:lnSpc>
                  <a:spcPct val="0"/>
                </a:lnSpc>
                <a:spcBef>
                  <a:spcPts val="0"/>
                </a:spcBef>
                <a:buNone/>
              </a:pPr>
              <a:endParaRPr lang="en-NO" sz="1800"/>
            </a:p>
            <a:p>
              <a:pPr marL="0" indent="-540000" algn="ctr">
                <a:lnSpc>
                  <a:spcPct val="0"/>
                </a:lnSpc>
                <a:spcBef>
                  <a:spcPts val="0"/>
                </a:spcBef>
                <a:buNone/>
              </a:pPr>
              <a:r>
                <a:rPr lang="nb-NO"/>
                <a:t>Vinnere</a:t>
              </a:r>
              <a:endParaRPr lang="en-NO"/>
            </a:p>
          </p:txBody>
        </p:sp>
        <p:sp>
          <p:nvSpPr>
            <p:cNvPr id="56" name="Text Placeholder 15">
              <a:extLst>
                <a:ext uri="{FF2B5EF4-FFF2-40B4-BE49-F238E27FC236}">
                  <a16:creationId xmlns:a16="http://schemas.microsoft.com/office/drawing/2014/main" id="{F08A4B96-5DB1-B490-E704-74D64924BBC6}"/>
                </a:ext>
              </a:extLst>
            </p:cNvPr>
            <p:cNvSpPr txBox="1">
              <a:spLocks/>
            </p:cNvSpPr>
            <p:nvPr/>
          </p:nvSpPr>
          <p:spPr>
            <a:xfrm>
              <a:off x="6734175" y="1495425"/>
              <a:ext cx="2340000" cy="2340000"/>
            </a:xfrm>
            <a:prstGeom prst="rect">
              <a:avLst/>
            </a:prstGeom>
            <a:solidFill>
              <a:srgbClr val="3AFF8F"/>
            </a:solidFill>
          </p:spPr>
          <p:txBody>
            <a:bodyPr lIns="36000" tIns="0" rIns="36000" bIns="0" anchor="ctr" anchorCtr="0"/>
            <a:lst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540000" algn="ctr">
                <a:lnSpc>
                  <a:spcPct val="0"/>
                </a:lnSpc>
                <a:spcBef>
                  <a:spcPts val="0"/>
                </a:spcBef>
                <a:buNone/>
              </a:pPr>
              <a:r>
                <a:rPr lang="nb-NO" sz="1800"/>
                <a:t>Dovne</a:t>
              </a:r>
              <a:endParaRPr lang="en-NO" sz="1800"/>
            </a:p>
          </p:txBody>
        </p:sp>
        <p:cxnSp>
          <p:nvCxnSpPr>
            <p:cNvPr id="57" name="Straight Arrow Connector 2">
              <a:extLst>
                <a:ext uri="{FF2B5EF4-FFF2-40B4-BE49-F238E27FC236}">
                  <a16:creationId xmlns:a16="http://schemas.microsoft.com/office/drawing/2014/main" id="{B09DDDDF-E898-5CE6-71C0-7A2EC6246A64}"/>
                </a:ext>
              </a:extLst>
            </p:cNvPr>
            <p:cNvCxnSpPr>
              <a:cxnSpLocks/>
            </p:cNvCxnSpPr>
            <p:nvPr/>
          </p:nvCxnSpPr>
          <p:spPr>
            <a:xfrm>
              <a:off x="6672064" y="1495425"/>
              <a:ext cx="0" cy="4741887"/>
            </a:xfrm>
            <a:prstGeom prst="straightConnector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12">
              <a:extLst>
                <a:ext uri="{FF2B5EF4-FFF2-40B4-BE49-F238E27FC236}">
                  <a16:creationId xmlns:a16="http://schemas.microsoft.com/office/drawing/2014/main" id="{55A11C4E-BA7A-DACA-9393-3107DF443F80}"/>
                </a:ext>
              </a:extLst>
            </p:cNvPr>
            <p:cNvCxnSpPr>
              <a:cxnSpLocks/>
            </p:cNvCxnSpPr>
            <p:nvPr/>
          </p:nvCxnSpPr>
          <p:spPr>
            <a:xfrm>
              <a:off x="6734175" y="6172150"/>
              <a:ext cx="467782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32">
              <a:extLst>
                <a:ext uri="{FF2B5EF4-FFF2-40B4-BE49-F238E27FC236}">
                  <a16:creationId xmlns:a16="http://schemas.microsoft.com/office/drawing/2014/main" id="{625B800F-D7E1-EF08-C524-3C3CC2F7BC69}"/>
                </a:ext>
              </a:extLst>
            </p:cNvPr>
            <p:cNvCxnSpPr>
              <a:cxnSpLocks/>
            </p:cNvCxnSpPr>
            <p:nvPr/>
          </p:nvCxnSpPr>
          <p:spPr>
            <a:xfrm>
              <a:off x="6671175" y="6237312"/>
              <a:ext cx="4740825" cy="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 Placeholder 15">
              <a:extLst>
                <a:ext uri="{FF2B5EF4-FFF2-40B4-BE49-F238E27FC236}">
                  <a16:creationId xmlns:a16="http://schemas.microsoft.com/office/drawing/2014/main" id="{899D7FA0-0B11-7DAA-F660-9846C39861FF}"/>
                </a:ext>
              </a:extLst>
            </p:cNvPr>
            <p:cNvSpPr txBox="1">
              <a:spLocks/>
            </p:cNvSpPr>
            <p:nvPr/>
          </p:nvSpPr>
          <p:spPr>
            <a:xfrm>
              <a:off x="9072000" y="3837600"/>
              <a:ext cx="2340000" cy="2340000"/>
            </a:xfrm>
            <a:prstGeom prst="rect">
              <a:avLst/>
            </a:prstGeom>
            <a:solidFill>
              <a:schemeClr val="tx1"/>
            </a:solidFill>
          </p:spPr>
          <p:txBody>
            <a:bodyPr lIns="36000" rIns="36000" anchor="ctr"/>
            <a:lst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540000" algn="ctr">
                <a:lnSpc>
                  <a:spcPct val="0"/>
                </a:lnSpc>
                <a:spcBef>
                  <a:spcPts val="0"/>
                </a:spcBef>
                <a:buNone/>
              </a:pPr>
              <a:r>
                <a:rPr lang="nb-NO" sz="1800">
                  <a:solidFill>
                    <a:schemeClr val="bg1"/>
                  </a:solidFill>
                </a:rPr>
                <a:t>Trafikkskapere</a:t>
              </a:r>
              <a:endParaRPr lang="en-NO" sz="1800">
                <a:solidFill>
                  <a:schemeClr val="bg1"/>
                </a:solidFill>
              </a:endParaRPr>
            </a:p>
          </p:txBody>
        </p:sp>
      </p:grpSp>
    </p:spTree>
    <p:extLst>
      <p:ext uri="{BB962C8B-B14F-4D97-AF65-F5344CB8AC3E}">
        <p14:creationId xmlns:p14="http://schemas.microsoft.com/office/powerpoint/2010/main" val="3587457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25CAF3-A526-B343-3FD2-064A32AACBDB}"/>
              </a:ext>
            </a:extLst>
          </p:cNvPr>
          <p:cNvSpPr>
            <a:spLocks noGrp="1"/>
          </p:cNvSpPr>
          <p:nvPr>
            <p:ph type="title"/>
          </p:nvPr>
        </p:nvSpPr>
        <p:spPr/>
        <p:txBody>
          <a:bodyPr/>
          <a:lstStyle/>
          <a:p>
            <a:r>
              <a:rPr lang="nb-NO"/>
              <a:t>Fordeler med kalkyler</a:t>
            </a:r>
          </a:p>
        </p:txBody>
      </p:sp>
      <p:sp>
        <p:nvSpPr>
          <p:cNvPr id="3" name="Plassholder for tekst 2">
            <a:extLst>
              <a:ext uri="{FF2B5EF4-FFF2-40B4-BE49-F238E27FC236}">
                <a16:creationId xmlns:a16="http://schemas.microsoft.com/office/drawing/2014/main" id="{E4D67127-CE4D-B72B-B5F6-AD136FB716A8}"/>
              </a:ext>
            </a:extLst>
          </p:cNvPr>
          <p:cNvSpPr>
            <a:spLocks noGrp="1"/>
          </p:cNvSpPr>
          <p:nvPr>
            <p:ph type="body" sz="quarter" idx="12"/>
          </p:nvPr>
        </p:nvSpPr>
        <p:spPr/>
        <p:txBody>
          <a:bodyPr/>
          <a:lstStyle/>
          <a:p>
            <a:pPr marL="285750" indent="-285750">
              <a:buFont typeface="Arial" pitchFamily="34" charset="0"/>
              <a:buChar char="•"/>
            </a:pPr>
            <a:r>
              <a:rPr lang="nb-NO"/>
              <a:t>Kalkyler gir et grunnlag til å kunne velge hvilke produkter og markeder man bør satse på.</a:t>
            </a:r>
          </a:p>
          <a:p>
            <a:pPr marL="285750" indent="-285750">
              <a:buFont typeface="Arial" pitchFamily="34" charset="0"/>
              <a:buChar char="•"/>
            </a:pPr>
            <a:r>
              <a:rPr lang="nb-NO"/>
              <a:t>Kalkyler hjelper oss å forstå hva som er riktig pris for produktet – og sikre at man driver med fortjeneste.</a:t>
            </a:r>
          </a:p>
          <a:p>
            <a:pPr marL="285750" indent="-285750">
              <a:buFont typeface="Arial" pitchFamily="34" charset="0"/>
              <a:buChar char="•"/>
            </a:pPr>
            <a:r>
              <a:rPr lang="nb-NO"/>
              <a:t>Kalkyler er viktig i alt budsjettarbeid.</a:t>
            </a:r>
          </a:p>
        </p:txBody>
      </p:sp>
      <p:sp>
        <p:nvSpPr>
          <p:cNvPr id="4" name="Plassholder for lysbildenummer 3">
            <a:extLst>
              <a:ext uri="{FF2B5EF4-FFF2-40B4-BE49-F238E27FC236}">
                <a16:creationId xmlns:a16="http://schemas.microsoft.com/office/drawing/2014/main" id="{E2A5820F-783E-9602-8D66-09610A3CA329}"/>
              </a:ext>
            </a:extLst>
          </p:cNvPr>
          <p:cNvSpPr>
            <a:spLocks noGrp="1"/>
          </p:cNvSpPr>
          <p:nvPr>
            <p:ph type="sldNum" sz="quarter" idx="4"/>
          </p:nvPr>
        </p:nvSpPr>
        <p:spPr/>
        <p:txBody>
          <a:bodyPr/>
          <a:lstStyle/>
          <a:p>
            <a:fld id="{2E283CC0-345D-D343-82F3-FFB8D624F077}" type="slidenum">
              <a:rPr lang="en-NO" smtClean="0"/>
              <a:pPr/>
              <a:t>16</a:t>
            </a:fld>
            <a:endParaRPr lang="en-NO"/>
          </a:p>
        </p:txBody>
      </p:sp>
      <p:pic>
        <p:nvPicPr>
          <p:cNvPr id="5" name="Graphic 6">
            <a:extLst>
              <a:ext uri="{FF2B5EF4-FFF2-40B4-BE49-F238E27FC236}">
                <a16:creationId xmlns:a16="http://schemas.microsoft.com/office/drawing/2014/main" id="{0EDAC0CA-004E-29F8-27A2-19278B9BF2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4175" y="2790000"/>
            <a:ext cx="3629171" cy="3629171"/>
          </a:xfrm>
          <a:prstGeom prst="rect">
            <a:avLst/>
          </a:prstGeom>
        </p:spPr>
      </p:pic>
    </p:spTree>
    <p:extLst>
      <p:ext uri="{BB962C8B-B14F-4D97-AF65-F5344CB8AC3E}">
        <p14:creationId xmlns:p14="http://schemas.microsoft.com/office/powerpoint/2010/main" val="3597142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25CAF3-A526-B343-3FD2-064A32AACBDB}"/>
              </a:ext>
            </a:extLst>
          </p:cNvPr>
          <p:cNvSpPr>
            <a:spLocks noGrp="1"/>
          </p:cNvSpPr>
          <p:nvPr>
            <p:ph type="title"/>
          </p:nvPr>
        </p:nvSpPr>
        <p:spPr/>
        <p:txBody>
          <a:bodyPr/>
          <a:lstStyle/>
          <a:p>
            <a:r>
              <a:rPr lang="nb-NO"/>
              <a:t>Dekningsbidragskalkyle</a:t>
            </a:r>
          </a:p>
        </p:txBody>
      </p:sp>
      <p:sp>
        <p:nvSpPr>
          <p:cNvPr id="4" name="Plassholder for lysbildenummer 3">
            <a:extLst>
              <a:ext uri="{FF2B5EF4-FFF2-40B4-BE49-F238E27FC236}">
                <a16:creationId xmlns:a16="http://schemas.microsoft.com/office/drawing/2014/main" id="{E2A5820F-783E-9602-8D66-09610A3CA329}"/>
              </a:ext>
            </a:extLst>
          </p:cNvPr>
          <p:cNvSpPr>
            <a:spLocks noGrp="1"/>
          </p:cNvSpPr>
          <p:nvPr>
            <p:ph type="sldNum" sz="quarter" idx="4"/>
          </p:nvPr>
        </p:nvSpPr>
        <p:spPr/>
        <p:txBody>
          <a:bodyPr/>
          <a:lstStyle/>
          <a:p>
            <a:fld id="{2E283CC0-345D-D343-82F3-FFB8D624F077}" type="slidenum">
              <a:rPr lang="en-NO" smtClean="0"/>
              <a:pPr/>
              <a:t>17</a:t>
            </a:fld>
            <a:endParaRPr lang="en-NO"/>
          </a:p>
        </p:txBody>
      </p:sp>
      <p:graphicFrame>
        <p:nvGraphicFramePr>
          <p:cNvPr id="7" name="Tabell 6">
            <a:extLst>
              <a:ext uri="{FF2B5EF4-FFF2-40B4-BE49-F238E27FC236}">
                <a16:creationId xmlns:a16="http://schemas.microsoft.com/office/drawing/2014/main" id="{735F4607-50A1-D71E-D340-69FC66A7809B}"/>
              </a:ext>
            </a:extLst>
          </p:cNvPr>
          <p:cNvGraphicFramePr>
            <a:graphicFrameLocks noGrp="1"/>
          </p:cNvGraphicFramePr>
          <p:nvPr>
            <p:extLst>
              <p:ext uri="{D42A27DB-BD31-4B8C-83A1-F6EECF244321}">
                <p14:modId xmlns:p14="http://schemas.microsoft.com/office/powerpoint/2010/main" val="3130550671"/>
              </p:ext>
            </p:extLst>
          </p:nvPr>
        </p:nvGraphicFramePr>
        <p:xfrm>
          <a:off x="5440363" y="190500"/>
          <a:ext cx="6463636" cy="6318675"/>
        </p:xfrm>
        <a:graphic>
          <a:graphicData uri="http://schemas.openxmlformats.org/drawingml/2006/table">
            <a:tbl>
              <a:tblPr/>
              <a:tblGrid>
                <a:gridCol w="2139231">
                  <a:extLst>
                    <a:ext uri="{9D8B030D-6E8A-4147-A177-3AD203B41FA5}">
                      <a16:colId xmlns:a16="http://schemas.microsoft.com/office/drawing/2014/main" val="20000"/>
                    </a:ext>
                  </a:extLst>
                </a:gridCol>
                <a:gridCol w="540970">
                  <a:extLst>
                    <a:ext uri="{9D8B030D-6E8A-4147-A177-3AD203B41FA5}">
                      <a16:colId xmlns:a16="http://schemas.microsoft.com/office/drawing/2014/main" val="20001"/>
                    </a:ext>
                  </a:extLst>
                </a:gridCol>
                <a:gridCol w="1383062">
                  <a:extLst>
                    <a:ext uri="{9D8B030D-6E8A-4147-A177-3AD203B41FA5}">
                      <a16:colId xmlns:a16="http://schemas.microsoft.com/office/drawing/2014/main" val="20002"/>
                    </a:ext>
                  </a:extLst>
                </a:gridCol>
                <a:gridCol w="1323577">
                  <a:extLst>
                    <a:ext uri="{9D8B030D-6E8A-4147-A177-3AD203B41FA5}">
                      <a16:colId xmlns:a16="http://schemas.microsoft.com/office/drawing/2014/main" val="20003"/>
                    </a:ext>
                  </a:extLst>
                </a:gridCol>
                <a:gridCol w="1076796">
                  <a:extLst>
                    <a:ext uri="{9D8B030D-6E8A-4147-A177-3AD203B41FA5}">
                      <a16:colId xmlns:a16="http://schemas.microsoft.com/office/drawing/2014/main" val="20005"/>
                    </a:ext>
                  </a:extLst>
                </a:gridCol>
              </a:tblGrid>
              <a:tr h="234043">
                <a:tc>
                  <a:txBody>
                    <a:bodyPr/>
                    <a:lstStyle/>
                    <a:p>
                      <a:pPr marL="36000" algn="l" fontAlgn="b"/>
                      <a:r>
                        <a:rPr lang="nb-NO" sz="1500" b="1" kern="1200">
                          <a:solidFill>
                            <a:schemeClr val="tx1"/>
                          </a:solidFill>
                          <a:latin typeface="Innovation Norway" panose="020B0500030000000000" pitchFamily="34" charset="77"/>
                          <a:ea typeface="+mn-ea"/>
                          <a:cs typeface="+mn-cs"/>
                        </a:rPr>
                        <a:t>Tekst/produkt</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E8"/>
                    </a:solidFill>
                  </a:tcPr>
                </a:tc>
                <a:tc>
                  <a:txBody>
                    <a:bodyPr/>
                    <a:lstStyle/>
                    <a:p>
                      <a:pPr marL="36000" algn="l" fontAlgn="b"/>
                      <a:r>
                        <a:rPr lang="nb-NO" sz="1500" b="1"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E8"/>
                    </a:solidFill>
                  </a:tcPr>
                </a:tc>
                <a:tc>
                  <a:txBody>
                    <a:bodyPr/>
                    <a:lstStyle/>
                    <a:p>
                      <a:pPr marL="36000" algn="l" fontAlgn="b"/>
                      <a:r>
                        <a:rPr lang="nb-NO" sz="1500" b="1" kern="1200">
                          <a:solidFill>
                            <a:schemeClr val="tx1"/>
                          </a:solidFill>
                          <a:latin typeface="Innovation Norway" panose="020B0500030000000000" pitchFamily="34" charset="77"/>
                          <a:ea typeface="+mn-ea"/>
                          <a:cs typeface="+mn-cs"/>
                        </a:rPr>
                        <a:t>Mengde</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E8"/>
                    </a:solidFill>
                  </a:tcPr>
                </a:tc>
                <a:tc>
                  <a:txBody>
                    <a:bodyPr/>
                    <a:lstStyle/>
                    <a:p>
                      <a:pPr marL="36000" algn="l" fontAlgn="b"/>
                      <a:r>
                        <a:rPr lang="nb-NO" sz="1500" b="1" kern="1200">
                          <a:solidFill>
                            <a:schemeClr val="tx1"/>
                          </a:solidFill>
                          <a:latin typeface="Innovation Norway" panose="020B0500030000000000" pitchFamily="34" charset="77"/>
                          <a:ea typeface="+mn-ea"/>
                          <a:cs typeface="+mn-cs"/>
                        </a:rPr>
                        <a:t>Pris</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E8"/>
                    </a:solidFill>
                  </a:tcPr>
                </a:tc>
                <a:tc>
                  <a:txBody>
                    <a:bodyPr/>
                    <a:lstStyle/>
                    <a:p>
                      <a:pPr marL="36000" algn="l" fontAlgn="b"/>
                      <a:r>
                        <a:rPr lang="nb-NO" sz="1500" b="1" kern="1200" err="1">
                          <a:solidFill>
                            <a:schemeClr val="tx1"/>
                          </a:solidFill>
                          <a:latin typeface="Innovation Norway" panose="020B0500030000000000" pitchFamily="34" charset="77"/>
                          <a:ea typeface="+mn-ea"/>
                          <a:cs typeface="+mn-cs"/>
                        </a:rPr>
                        <a:t>BlåskjellC</a:t>
                      </a:r>
                      <a:r>
                        <a:rPr lang="nb-NO" sz="1500" b="1"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E8"/>
                    </a:solidFill>
                  </a:tcPr>
                </a:tc>
                <a:extLst>
                  <a:ext uri="{0D108BD9-81ED-4DB2-BD59-A6C34878D82A}">
                    <a16:rowId xmlns:a16="http://schemas.microsoft.com/office/drawing/2014/main" val="10001"/>
                  </a:ext>
                </a:extLst>
              </a:tr>
              <a:tr h="315045">
                <a:tc>
                  <a:txBody>
                    <a:bodyPr/>
                    <a:lstStyle/>
                    <a:p>
                      <a:pPr marL="36000" algn="l" fontAlgn="b"/>
                      <a:r>
                        <a:rPr lang="nb-NO" sz="1500" kern="1200">
                          <a:solidFill>
                            <a:schemeClr val="tx1"/>
                          </a:solidFill>
                          <a:latin typeface="Innovation Norway" panose="020B0500030000000000" pitchFamily="34" charset="77"/>
                          <a:ea typeface="+mn-ea"/>
                          <a:cs typeface="+mn-cs"/>
                        </a:rPr>
                        <a:t>Pris til kunde inkl. mva.</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endParaRPr lang="nb-NO" sz="1500" kern="1200">
                        <a:solidFill>
                          <a:schemeClr val="tx1"/>
                        </a:solidFill>
                        <a:latin typeface="Innovation Norway" panose="020B0500030000000000" pitchFamily="34" charset="77"/>
                        <a:ea typeface="+mn-ea"/>
                        <a:cs typeface="+mn-cs"/>
                      </a:endParaRP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1 900,00</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315045">
                <a:tc>
                  <a:txBody>
                    <a:bodyPr/>
                    <a:lstStyle/>
                    <a:p>
                      <a:pPr marL="36000" algn="l" fontAlgn="b"/>
                      <a:r>
                        <a:rPr lang="nb-NO" sz="1500" kern="1200">
                          <a:solidFill>
                            <a:schemeClr val="tx1"/>
                          </a:solidFill>
                          <a:latin typeface="Innovation Norway" panose="020B0500030000000000" pitchFamily="34" charset="77"/>
                          <a:ea typeface="+mn-ea"/>
                          <a:cs typeface="+mn-cs"/>
                        </a:rPr>
                        <a:t>Pris ekskl. mva.</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endParaRPr lang="nb-NO" sz="1500" kern="1200">
                        <a:solidFill>
                          <a:schemeClr val="tx1"/>
                        </a:solidFill>
                        <a:latin typeface="Innovation Norway" panose="020B0500030000000000" pitchFamily="34" charset="77"/>
                        <a:ea typeface="+mn-ea"/>
                        <a:cs typeface="+mn-cs"/>
                      </a:endParaRP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1 520,00</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5045">
                <a:tc>
                  <a:txBody>
                    <a:bodyPr/>
                    <a:lstStyle/>
                    <a:p>
                      <a:pPr marL="36000" algn="l" fontAlgn="b"/>
                      <a:r>
                        <a:rPr lang="nb-NO" sz="1500" kern="1200">
                          <a:solidFill>
                            <a:schemeClr val="tx1"/>
                          </a:solidFill>
                          <a:latin typeface="Innovation Norway" panose="020B0500030000000000" pitchFamily="34" charset="77"/>
                          <a:ea typeface="+mn-ea"/>
                          <a:cs typeface="+mn-cs"/>
                        </a:rPr>
                        <a:t>Pris etter provisjon 30 %</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1 169,23</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52342">
                <a:tc>
                  <a:txBody>
                    <a:bodyPr/>
                    <a:lstStyle/>
                    <a:p>
                      <a:pPr marL="36000" algn="l" fontAlgn="b"/>
                      <a:r>
                        <a:rPr lang="nb-NO" sz="1500" b="0" kern="1200">
                          <a:solidFill>
                            <a:schemeClr val="tx1"/>
                          </a:solidFill>
                          <a:latin typeface="Innovation Norway" panose="020B0500030000000000" pitchFamily="34" charset="77"/>
                          <a:ea typeface="+mn-ea"/>
                          <a:cs typeface="+mn-cs"/>
                        </a:rPr>
                        <a:t>Varekost</a:t>
                      </a:r>
                      <a:br>
                        <a:rPr lang="nb-NO" sz="1500" b="0" kern="1200">
                          <a:solidFill>
                            <a:schemeClr val="tx1"/>
                          </a:solidFill>
                          <a:latin typeface="Innovation Norway" panose="020B0500030000000000" pitchFamily="34" charset="77"/>
                          <a:ea typeface="+mn-ea"/>
                          <a:cs typeface="+mn-cs"/>
                        </a:rPr>
                      </a:br>
                      <a:endParaRPr lang="nb-NO" sz="1500" b="0" kern="1200">
                        <a:solidFill>
                          <a:schemeClr val="tx1"/>
                        </a:solidFill>
                        <a:latin typeface="Innovation Norway" panose="020B0500030000000000" pitchFamily="34" charset="77"/>
                        <a:ea typeface="+mn-ea"/>
                        <a:cs typeface="+mn-cs"/>
                      </a:endParaRP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endParaRPr lang="nb-NO" sz="1500" kern="1200">
                        <a:solidFill>
                          <a:schemeClr val="tx1"/>
                        </a:solidFill>
                        <a:latin typeface="Innovation Norway" panose="020B0500030000000000" pitchFamily="34" charset="77"/>
                        <a:ea typeface="+mn-ea"/>
                        <a:cs typeface="+mn-cs"/>
                      </a:endParaRP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Stort skjell</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sølv</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16,00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3,97</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63,52</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støp</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1,00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75,00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75,00</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Mellomskjell</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sølv</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2,70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3,97</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10,72</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støp</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4,00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25,00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100,00</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Lite skjell</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sølv</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0,60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1,00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0,60</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støp</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1,00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6,00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6,00</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endParaRPr lang="nb-NO" sz="1500" kern="1200">
                        <a:solidFill>
                          <a:schemeClr val="tx1"/>
                        </a:solidFill>
                        <a:latin typeface="Innovation Norway" panose="020B0500030000000000" pitchFamily="34" charset="77"/>
                        <a:ea typeface="+mn-ea"/>
                        <a:cs typeface="+mn-cs"/>
                      </a:endParaRP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0,00</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Kjede</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1,00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115,00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115,00</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Lås</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1,00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14,00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14,00</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Sum materiell</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384,84</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Forbruksmateriell</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5 %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endParaRPr lang="nb-NO" sz="1500" kern="1200">
                        <a:solidFill>
                          <a:schemeClr val="tx1"/>
                        </a:solidFill>
                        <a:latin typeface="Innovation Norway" panose="020B0500030000000000" pitchFamily="34" charset="77"/>
                        <a:ea typeface="+mn-ea"/>
                        <a:cs typeface="+mn-cs"/>
                      </a:endParaRP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19,24</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Sum materiell</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404,08</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Arbeid</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45,00</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4,17</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187,65</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315045">
                <a:tc>
                  <a:txBody>
                    <a:bodyPr/>
                    <a:lstStyle/>
                    <a:p>
                      <a:pPr marL="36000" algn="l" fontAlgn="b"/>
                      <a:r>
                        <a:rPr lang="nb-NO" sz="1500" kern="1200">
                          <a:solidFill>
                            <a:schemeClr val="tx1"/>
                          </a:solidFill>
                          <a:latin typeface="Innovation Norway" panose="020B0500030000000000" pitchFamily="34" charset="77"/>
                          <a:ea typeface="+mn-ea"/>
                          <a:cs typeface="+mn-cs"/>
                        </a:rPr>
                        <a:t>Sum variable kostnader</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591,73</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Dekningsbidrag per stk.</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endParaRPr lang="nb-NO" sz="1500" kern="1200">
                        <a:solidFill>
                          <a:schemeClr val="tx1"/>
                        </a:solidFill>
                        <a:latin typeface="Innovation Norway" panose="020B0500030000000000" pitchFamily="34" charset="77"/>
                        <a:ea typeface="+mn-ea"/>
                        <a:cs typeface="+mn-cs"/>
                      </a:endParaRP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500" kern="1200">
                          <a:solidFill>
                            <a:schemeClr val="tx1"/>
                          </a:solidFill>
                          <a:latin typeface="Innovation Norway" panose="020B0500030000000000" pitchFamily="34" charset="77"/>
                          <a:ea typeface="+mn-ea"/>
                          <a:cs typeface="+mn-cs"/>
                        </a:rPr>
                        <a:t>577,50</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0"/>
                  </a:ext>
                </a:extLst>
              </a:tr>
              <a:tr h="452342">
                <a:tc>
                  <a:txBody>
                    <a:bodyPr/>
                    <a:lstStyle/>
                    <a:p>
                      <a:pPr marL="36000" algn="l" fontAlgn="b"/>
                      <a:r>
                        <a:rPr lang="nb-NO" sz="1500" kern="1200">
                          <a:solidFill>
                            <a:schemeClr val="tx1"/>
                          </a:solidFill>
                          <a:latin typeface="Innovation Norway" panose="020B0500030000000000" pitchFamily="34" charset="77"/>
                          <a:ea typeface="+mn-ea"/>
                          <a:cs typeface="+mn-cs"/>
                        </a:rPr>
                        <a:t>Dekningsgrad (DB/pris ekskl. mva.)</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endParaRPr lang="nb-NO" sz="1500" kern="1200">
                        <a:solidFill>
                          <a:schemeClr val="tx1"/>
                        </a:solidFill>
                        <a:latin typeface="Innovation Norway" panose="020B0500030000000000" pitchFamily="34" charset="77"/>
                        <a:ea typeface="+mn-ea"/>
                        <a:cs typeface="+mn-cs"/>
                      </a:endParaRP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37,99</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230787">
                <a:tc>
                  <a:txBody>
                    <a:bodyPr/>
                    <a:lstStyle/>
                    <a:p>
                      <a:pPr marL="36000" algn="l" fontAlgn="b"/>
                      <a:r>
                        <a:rPr lang="nb-NO" sz="1500" kern="1200">
                          <a:solidFill>
                            <a:schemeClr val="tx1"/>
                          </a:solidFill>
                          <a:latin typeface="Innovation Norway" panose="020B0500030000000000" pitchFamily="34" charset="77"/>
                          <a:ea typeface="+mn-ea"/>
                          <a:cs typeface="+mn-cs"/>
                        </a:rPr>
                        <a:t>Budsjettert salg</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30,00</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315045">
                <a:tc>
                  <a:txBody>
                    <a:bodyPr/>
                    <a:lstStyle/>
                    <a:p>
                      <a:pPr marL="36000" algn="l" fontAlgn="b"/>
                      <a:r>
                        <a:rPr lang="nb-NO" sz="1500" b="1" kern="1200">
                          <a:solidFill>
                            <a:schemeClr val="tx1"/>
                          </a:solidFill>
                          <a:latin typeface="Innovation Norway" panose="020B0500030000000000" pitchFamily="34" charset="77"/>
                          <a:ea typeface="+mn-ea"/>
                          <a:cs typeface="+mn-cs"/>
                        </a:rPr>
                        <a:t>Samlet DB skjellsmykke</a:t>
                      </a:r>
                    </a:p>
                  </a:txBody>
                  <a:tcPr marL="8792" marR="8792"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36000" algn="l" fontAlgn="b"/>
                      <a:r>
                        <a:rPr lang="nb-NO" sz="1500" b="1"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36000" algn="l" fontAlgn="b"/>
                      <a:r>
                        <a:rPr lang="nb-NO" sz="1500" b="1"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36000" algn="l" fontAlgn="b"/>
                      <a:r>
                        <a:rPr lang="nb-NO" sz="1500" b="1" kern="1200">
                          <a:solidFill>
                            <a:schemeClr val="tx1"/>
                          </a:solidFill>
                          <a:latin typeface="Innovation Norway" panose="020B0500030000000000" pitchFamily="34" charset="77"/>
                          <a:ea typeface="+mn-ea"/>
                          <a:cs typeface="+mn-cs"/>
                        </a:rPr>
                        <a:t> </a:t>
                      </a:r>
                    </a:p>
                  </a:txBody>
                  <a:tcPr marL="8792" marR="8792"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36000" algn="l" fontAlgn="b"/>
                      <a:r>
                        <a:rPr lang="nb-NO" sz="1500" b="1" kern="1200">
                          <a:solidFill>
                            <a:schemeClr val="tx1"/>
                          </a:solidFill>
                          <a:latin typeface="Innovation Norway" panose="020B0500030000000000" pitchFamily="34" charset="77"/>
                          <a:ea typeface="+mn-ea"/>
                          <a:cs typeface="+mn-cs"/>
                        </a:rPr>
                        <a:t>17 325,00</a:t>
                      </a:r>
                    </a:p>
                  </a:txBody>
                  <a:tcPr marL="8792" marR="8792" marT="9525" marB="0" anchor="b">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29904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25CAF3-A526-B343-3FD2-064A32AACBDB}"/>
              </a:ext>
            </a:extLst>
          </p:cNvPr>
          <p:cNvSpPr>
            <a:spLocks noGrp="1"/>
          </p:cNvSpPr>
          <p:nvPr>
            <p:ph type="title"/>
          </p:nvPr>
        </p:nvSpPr>
        <p:spPr/>
        <p:txBody>
          <a:bodyPr/>
          <a:lstStyle/>
          <a:p>
            <a:r>
              <a:rPr lang="nb-NO"/>
              <a:t>Faste kostnader og resultat</a:t>
            </a:r>
          </a:p>
        </p:txBody>
      </p:sp>
      <p:sp>
        <p:nvSpPr>
          <p:cNvPr id="4" name="Plassholder for lysbildenummer 3">
            <a:extLst>
              <a:ext uri="{FF2B5EF4-FFF2-40B4-BE49-F238E27FC236}">
                <a16:creationId xmlns:a16="http://schemas.microsoft.com/office/drawing/2014/main" id="{E2A5820F-783E-9602-8D66-09610A3CA329}"/>
              </a:ext>
            </a:extLst>
          </p:cNvPr>
          <p:cNvSpPr>
            <a:spLocks noGrp="1"/>
          </p:cNvSpPr>
          <p:nvPr>
            <p:ph type="sldNum" sz="quarter" idx="4"/>
          </p:nvPr>
        </p:nvSpPr>
        <p:spPr/>
        <p:txBody>
          <a:bodyPr/>
          <a:lstStyle/>
          <a:p>
            <a:fld id="{2E283CC0-345D-D343-82F3-FFB8D624F077}" type="slidenum">
              <a:rPr lang="en-NO" smtClean="0"/>
              <a:pPr/>
              <a:t>18</a:t>
            </a:fld>
            <a:endParaRPr lang="en-NO"/>
          </a:p>
        </p:txBody>
      </p:sp>
      <p:graphicFrame>
        <p:nvGraphicFramePr>
          <p:cNvPr id="3" name="Tabell 2">
            <a:extLst>
              <a:ext uri="{FF2B5EF4-FFF2-40B4-BE49-F238E27FC236}">
                <a16:creationId xmlns:a16="http://schemas.microsoft.com/office/drawing/2014/main" id="{B5862B8A-A340-6120-527D-084DC450D850}"/>
              </a:ext>
            </a:extLst>
          </p:cNvPr>
          <p:cNvGraphicFramePr>
            <a:graphicFrameLocks noGrp="1"/>
          </p:cNvGraphicFramePr>
          <p:nvPr>
            <p:extLst>
              <p:ext uri="{D42A27DB-BD31-4B8C-83A1-F6EECF244321}">
                <p14:modId xmlns:p14="http://schemas.microsoft.com/office/powerpoint/2010/main" val="3446154649"/>
              </p:ext>
            </p:extLst>
          </p:nvPr>
        </p:nvGraphicFramePr>
        <p:xfrm>
          <a:off x="280987" y="2084489"/>
          <a:ext cx="11630025" cy="4319444"/>
        </p:xfrm>
        <a:graphic>
          <a:graphicData uri="http://schemas.openxmlformats.org/drawingml/2006/table">
            <a:tbl>
              <a:tblPr/>
              <a:tblGrid>
                <a:gridCol w="7931405">
                  <a:extLst>
                    <a:ext uri="{9D8B030D-6E8A-4147-A177-3AD203B41FA5}">
                      <a16:colId xmlns:a16="http://schemas.microsoft.com/office/drawing/2014/main" val="20000"/>
                    </a:ext>
                  </a:extLst>
                </a:gridCol>
                <a:gridCol w="3698620">
                  <a:extLst>
                    <a:ext uri="{9D8B030D-6E8A-4147-A177-3AD203B41FA5}">
                      <a16:colId xmlns:a16="http://schemas.microsoft.com/office/drawing/2014/main" val="20003"/>
                    </a:ext>
                  </a:extLst>
                </a:gridCol>
              </a:tblGrid>
              <a:tr h="472532">
                <a:tc>
                  <a:txBody>
                    <a:bodyPr/>
                    <a:lstStyle/>
                    <a:p>
                      <a:pPr marL="36000" algn="l" fontAlgn="b"/>
                      <a:r>
                        <a:rPr lang="nb-NO" sz="1500" b="0" kern="1200">
                          <a:solidFill>
                            <a:schemeClr val="tx1"/>
                          </a:solidFill>
                          <a:latin typeface="Innovation Norway" panose="020B0500030000000000" pitchFamily="34" charset="77"/>
                          <a:ea typeface="+mn-ea"/>
                          <a:cs typeface="+mn-cs"/>
                        </a:rPr>
                        <a:t>Sum DB alle smykkeprodukter</a:t>
                      </a:r>
                    </a:p>
                  </a:txBody>
                  <a:tcPr marL="8792" marR="8792" marT="9524"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E9E8"/>
                    </a:solidFill>
                  </a:tcPr>
                </a:tc>
                <a:tc>
                  <a:txBody>
                    <a:bodyPr/>
                    <a:lstStyle/>
                    <a:p>
                      <a:pPr marL="36000" algn="l" fontAlgn="b"/>
                      <a:r>
                        <a:rPr lang="nb-NO" sz="1500" b="0" kern="1200">
                          <a:solidFill>
                            <a:schemeClr val="tx1"/>
                          </a:solidFill>
                          <a:latin typeface="Innovation Norway" panose="020B0500030000000000" pitchFamily="34" charset="77"/>
                          <a:ea typeface="+mn-ea"/>
                          <a:cs typeface="+mn-cs"/>
                        </a:rPr>
                        <a:t>500 000,00</a:t>
                      </a:r>
                    </a:p>
                  </a:txBody>
                  <a:tcPr marL="8792" marR="8792" marT="9524"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E9E8"/>
                    </a:solidFill>
                  </a:tcPr>
                </a:tc>
                <a:extLst>
                  <a:ext uri="{0D108BD9-81ED-4DB2-BD59-A6C34878D82A}">
                    <a16:rowId xmlns:a16="http://schemas.microsoft.com/office/drawing/2014/main" val="10001"/>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Faste kostnader</a:t>
                      </a:r>
                    </a:p>
                    <a:p>
                      <a:pPr marL="36000" algn="l" fontAlgn="b"/>
                      <a:endParaRPr lang="nb-NO" sz="1500" kern="1200">
                        <a:solidFill>
                          <a:schemeClr val="tx1"/>
                        </a:solidFill>
                        <a:latin typeface="Innovation Norway" panose="020B0500030000000000" pitchFamily="34" charset="77"/>
                        <a:ea typeface="+mn-ea"/>
                        <a:cs typeface="+mn-cs"/>
                      </a:endParaRP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r>
                        <a:rPr lang="nb-NO" sz="1500" kern="1200">
                          <a:solidFill>
                            <a:schemeClr val="tx1"/>
                          </a:solidFill>
                          <a:latin typeface="Innovation Norway" panose="020B0500030000000000" pitchFamily="34" charset="77"/>
                          <a:ea typeface="+mn-ea"/>
                          <a:cs typeface="+mn-cs"/>
                        </a:rPr>
                        <a:t> </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Husleie</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r>
                        <a:rPr lang="nb-NO" sz="1500" kern="1200">
                          <a:solidFill>
                            <a:schemeClr val="tx1"/>
                          </a:solidFill>
                          <a:latin typeface="Innovation Norway" panose="020B0500030000000000" pitchFamily="34" charset="77"/>
                          <a:ea typeface="+mn-ea"/>
                          <a:cs typeface="+mn-cs"/>
                        </a:rPr>
                        <a:t>19 200,00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Strøm</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r>
                        <a:rPr lang="nb-NO" sz="1500" kern="1200">
                          <a:solidFill>
                            <a:schemeClr val="tx1"/>
                          </a:solidFill>
                          <a:latin typeface="Innovation Norway" panose="020B0500030000000000" pitchFamily="34" charset="77"/>
                          <a:ea typeface="+mn-ea"/>
                          <a:cs typeface="+mn-cs"/>
                        </a:rPr>
                        <a:t>12 000,00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Forsikring</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r>
                        <a:rPr lang="nb-NO" sz="1500" kern="1200">
                          <a:solidFill>
                            <a:schemeClr val="tx1"/>
                          </a:solidFill>
                          <a:latin typeface="Innovation Norway" panose="020B0500030000000000" pitchFamily="34" charset="77"/>
                          <a:ea typeface="+mn-ea"/>
                          <a:cs typeface="+mn-cs"/>
                        </a:rPr>
                        <a:t>1 200,00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Telefon og IT</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r>
                        <a:rPr lang="nb-NO" sz="1500" kern="1200">
                          <a:solidFill>
                            <a:schemeClr val="tx1"/>
                          </a:solidFill>
                          <a:latin typeface="Innovation Norway" panose="020B0500030000000000" pitchFamily="34" charset="77"/>
                          <a:ea typeface="+mn-ea"/>
                          <a:cs typeface="+mn-cs"/>
                        </a:rPr>
                        <a:t>7 000,00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Reiser</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r>
                        <a:rPr lang="nb-NO" sz="1500" kern="1200">
                          <a:solidFill>
                            <a:schemeClr val="tx1"/>
                          </a:solidFill>
                          <a:latin typeface="Innovation Norway" panose="020B0500030000000000" pitchFamily="34" charset="77"/>
                          <a:ea typeface="+mn-ea"/>
                          <a:cs typeface="+mn-cs"/>
                        </a:rPr>
                        <a:t>10 000,00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Markedsføring</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r>
                        <a:rPr lang="nb-NO" sz="1500" kern="1200">
                          <a:solidFill>
                            <a:schemeClr val="tx1"/>
                          </a:solidFill>
                          <a:latin typeface="Innovation Norway" panose="020B0500030000000000" pitchFamily="34" charset="77"/>
                          <a:ea typeface="+mn-ea"/>
                          <a:cs typeface="+mn-cs"/>
                        </a:rPr>
                        <a:t>30 000,00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Kontorrekvisita + div.</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r>
                        <a:rPr lang="nb-NO" sz="1500" kern="1200">
                          <a:solidFill>
                            <a:schemeClr val="tx1"/>
                          </a:solidFill>
                          <a:latin typeface="Innovation Norway" panose="020B0500030000000000" pitchFamily="34" charset="77"/>
                          <a:ea typeface="+mn-ea"/>
                          <a:cs typeface="+mn-cs"/>
                        </a:rPr>
                        <a:t>2 000,00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Adm. og butikklønn</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r>
                        <a:rPr lang="nb-NO" sz="1500" kern="1200">
                          <a:solidFill>
                            <a:schemeClr val="tx1"/>
                          </a:solidFill>
                          <a:latin typeface="Innovation Norway" panose="020B0500030000000000" pitchFamily="34" charset="77"/>
                          <a:ea typeface="+mn-ea"/>
                          <a:cs typeface="+mn-cs"/>
                        </a:rPr>
                        <a:t>120 000,00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Avskrivning</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r>
                        <a:rPr lang="nb-NO" sz="1500" kern="1200">
                          <a:solidFill>
                            <a:schemeClr val="tx1"/>
                          </a:solidFill>
                          <a:latin typeface="Innovation Norway" panose="020B0500030000000000" pitchFamily="34" charset="77"/>
                          <a:ea typeface="+mn-ea"/>
                          <a:cs typeface="+mn-cs"/>
                        </a:rPr>
                        <a:t>9 000,00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Tap på krav</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5 000,00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Sum faste kostnader</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215 400,00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Driftsresultat</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284 600,00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41442">
                <a:tc>
                  <a:txBody>
                    <a:bodyPr/>
                    <a:lstStyle/>
                    <a:p>
                      <a:pPr marL="36000" algn="l" fontAlgn="b"/>
                      <a:r>
                        <a:rPr lang="nb-NO" sz="1500" kern="1200">
                          <a:solidFill>
                            <a:schemeClr val="tx1"/>
                          </a:solidFill>
                          <a:latin typeface="Innovation Norway" panose="020B0500030000000000" pitchFamily="34" charset="77"/>
                          <a:ea typeface="+mn-ea"/>
                          <a:cs typeface="+mn-cs"/>
                        </a:rPr>
                        <a:t>Renter</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r>
                        <a:rPr lang="nb-NO" sz="1500" kern="1200">
                          <a:solidFill>
                            <a:schemeClr val="tx1"/>
                          </a:solidFill>
                          <a:latin typeface="Innovation Norway" panose="020B0500030000000000" pitchFamily="34" charset="77"/>
                          <a:ea typeface="+mn-ea"/>
                          <a:cs typeface="+mn-cs"/>
                        </a:rPr>
                        <a:t>8 000,00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41442">
                <a:tc>
                  <a:txBody>
                    <a:bodyPr/>
                    <a:lstStyle/>
                    <a:p>
                      <a:pPr marL="36000" algn="l" fontAlgn="b"/>
                      <a:r>
                        <a:rPr lang="nb-NO" sz="1500" b="0" kern="1200">
                          <a:solidFill>
                            <a:schemeClr val="tx1"/>
                          </a:solidFill>
                          <a:latin typeface="Innovation Norway" panose="020B0500030000000000" pitchFamily="34" charset="77"/>
                          <a:ea typeface="+mn-ea"/>
                          <a:cs typeface="+mn-cs"/>
                        </a:rPr>
                        <a:t>Resultat</a:t>
                      </a:r>
                    </a:p>
                  </a:txBody>
                  <a:tcPr marL="8792" marR="8792" marT="9524"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36000" algn="l" fontAlgn="b"/>
                      <a:r>
                        <a:rPr lang="nb-NO" sz="1500" b="0" kern="1200">
                          <a:solidFill>
                            <a:schemeClr val="tx1"/>
                          </a:solidFill>
                          <a:latin typeface="Innovation Norway" panose="020B0500030000000000" pitchFamily="34" charset="77"/>
                          <a:ea typeface="+mn-ea"/>
                          <a:cs typeface="+mn-cs"/>
                        </a:rPr>
                        <a:t>276 600,00</a:t>
                      </a:r>
                    </a:p>
                  </a:txBody>
                  <a:tcPr marL="8792" marR="8792" marT="952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98363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0786EC-B62A-93C6-13CC-7E57882B6C73}"/>
              </a:ext>
            </a:extLst>
          </p:cNvPr>
          <p:cNvSpPr>
            <a:spLocks noGrp="1"/>
          </p:cNvSpPr>
          <p:nvPr>
            <p:ph type="title"/>
          </p:nvPr>
        </p:nvSpPr>
        <p:spPr/>
        <p:txBody>
          <a:bodyPr/>
          <a:lstStyle/>
          <a:p>
            <a:r>
              <a:rPr lang="nb-NO"/>
              <a:t>DB-kalkyle</a:t>
            </a:r>
          </a:p>
        </p:txBody>
      </p:sp>
      <p:sp>
        <p:nvSpPr>
          <p:cNvPr id="3" name="Plassholder for tekst 2">
            <a:extLst>
              <a:ext uri="{FF2B5EF4-FFF2-40B4-BE49-F238E27FC236}">
                <a16:creationId xmlns:a16="http://schemas.microsoft.com/office/drawing/2014/main" id="{BE75E1DC-4C4A-32F6-8EC4-E95716D9D5DB}"/>
              </a:ext>
            </a:extLst>
          </p:cNvPr>
          <p:cNvSpPr>
            <a:spLocks noGrp="1"/>
          </p:cNvSpPr>
          <p:nvPr>
            <p:ph type="body" sz="quarter" idx="12"/>
          </p:nvPr>
        </p:nvSpPr>
        <p:spPr/>
        <p:txBody>
          <a:bodyPr/>
          <a:lstStyle/>
          <a:p>
            <a:r>
              <a:rPr lang="nb-NO" sz="1800"/>
              <a:t>Juletallerken som består av to medisterkaker, to små eller ett stort ribbestykke, én julepølse, tre poteter, rødkål og saus, samt en stor spiseskje tyttebærsyltetøy.</a:t>
            </a:r>
          </a:p>
          <a:p>
            <a:r>
              <a:rPr lang="nb-NO" sz="1800"/>
              <a:t>Vi kjenner markedsprisen og vi beregner hvor stort salgsvolum som er nødvendig for å sikre inndekking av faste kostnader og fortjeneste.</a:t>
            </a:r>
          </a:p>
        </p:txBody>
      </p:sp>
      <p:sp>
        <p:nvSpPr>
          <p:cNvPr id="4" name="Plassholder for lysbildenummer 3">
            <a:extLst>
              <a:ext uri="{FF2B5EF4-FFF2-40B4-BE49-F238E27FC236}">
                <a16:creationId xmlns:a16="http://schemas.microsoft.com/office/drawing/2014/main" id="{D8457B07-E82D-11FC-CCD6-0DF4C4379A50}"/>
              </a:ext>
            </a:extLst>
          </p:cNvPr>
          <p:cNvSpPr>
            <a:spLocks noGrp="1"/>
          </p:cNvSpPr>
          <p:nvPr>
            <p:ph type="sldNum" sz="quarter" idx="4"/>
          </p:nvPr>
        </p:nvSpPr>
        <p:spPr/>
        <p:txBody>
          <a:bodyPr/>
          <a:lstStyle/>
          <a:p>
            <a:fld id="{2E283CC0-345D-D343-82F3-FFB8D624F077}" type="slidenum">
              <a:rPr lang="en-NO" smtClean="0"/>
              <a:pPr/>
              <a:t>19</a:t>
            </a:fld>
            <a:endParaRPr lang="en-NO"/>
          </a:p>
        </p:txBody>
      </p:sp>
      <p:sp>
        <p:nvSpPr>
          <p:cNvPr id="6" name="Undertittel 5">
            <a:extLst>
              <a:ext uri="{FF2B5EF4-FFF2-40B4-BE49-F238E27FC236}">
                <a16:creationId xmlns:a16="http://schemas.microsoft.com/office/drawing/2014/main" id="{F99C1C1A-1242-CF41-6D6B-7091974C60CC}"/>
              </a:ext>
            </a:extLst>
          </p:cNvPr>
          <p:cNvSpPr>
            <a:spLocks noGrp="1"/>
          </p:cNvSpPr>
          <p:nvPr>
            <p:ph type="subTitle" idx="1"/>
          </p:nvPr>
        </p:nvSpPr>
        <p:spPr/>
        <p:txBody>
          <a:bodyPr/>
          <a:lstStyle/>
          <a:p>
            <a:r>
              <a:rPr lang="nb-NO"/>
              <a:t>Eksempel</a:t>
            </a:r>
          </a:p>
        </p:txBody>
      </p:sp>
    </p:spTree>
    <p:extLst>
      <p:ext uri="{BB962C8B-B14F-4D97-AF65-F5344CB8AC3E}">
        <p14:creationId xmlns:p14="http://schemas.microsoft.com/office/powerpoint/2010/main" val="3851970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67318-1BFA-A64D-9400-971CB48E9601}"/>
              </a:ext>
            </a:extLst>
          </p:cNvPr>
          <p:cNvSpPr>
            <a:spLocks noGrp="1"/>
          </p:cNvSpPr>
          <p:nvPr>
            <p:ph type="title"/>
          </p:nvPr>
        </p:nvSpPr>
        <p:spPr/>
        <p:txBody>
          <a:bodyPr/>
          <a:lstStyle/>
          <a:p>
            <a:r>
              <a:rPr lang="nb-NO"/>
              <a:t>Verktøy og hjelpemidler</a:t>
            </a:r>
            <a:endParaRPr lang="en-NO"/>
          </a:p>
        </p:txBody>
      </p:sp>
      <p:sp>
        <p:nvSpPr>
          <p:cNvPr id="3" name="Text Placeholder 2">
            <a:extLst>
              <a:ext uri="{FF2B5EF4-FFF2-40B4-BE49-F238E27FC236}">
                <a16:creationId xmlns:a16="http://schemas.microsoft.com/office/drawing/2014/main" id="{9BC662FE-B78F-D643-B87F-752F3DF66FBE}"/>
              </a:ext>
            </a:extLst>
          </p:cNvPr>
          <p:cNvSpPr>
            <a:spLocks noGrp="1"/>
          </p:cNvSpPr>
          <p:nvPr>
            <p:ph type="body" sz="quarter" idx="12"/>
          </p:nvPr>
        </p:nvSpPr>
        <p:spPr/>
        <p:txBody>
          <a:bodyPr/>
          <a:lstStyle/>
          <a:p>
            <a:r>
              <a:rPr lang="nb-NO"/>
              <a:t>Historiske verktøy</a:t>
            </a:r>
          </a:p>
        </p:txBody>
      </p:sp>
      <p:sp>
        <p:nvSpPr>
          <p:cNvPr id="5" name="Content Placeholder 4">
            <a:extLst>
              <a:ext uri="{FF2B5EF4-FFF2-40B4-BE49-F238E27FC236}">
                <a16:creationId xmlns:a16="http://schemas.microsoft.com/office/drawing/2014/main" id="{2001383B-9A1D-F14D-8805-95AB5E8BF86B}"/>
              </a:ext>
            </a:extLst>
          </p:cNvPr>
          <p:cNvSpPr>
            <a:spLocks noGrp="1"/>
          </p:cNvSpPr>
          <p:nvPr>
            <p:ph sz="quarter" idx="13"/>
          </p:nvPr>
        </p:nvSpPr>
        <p:spPr/>
        <p:txBody>
          <a:bodyPr/>
          <a:lstStyle/>
          <a:p>
            <a:pPr>
              <a:lnSpc>
                <a:spcPct val="120000"/>
              </a:lnSpc>
            </a:pPr>
            <a:r>
              <a:rPr lang="nb-NO" altLang="nb-NO"/>
              <a:t>D</a:t>
            </a:r>
            <a:r>
              <a:rPr lang="nb-NO" altLang="nb-NO" sz="1800"/>
              <a:t>riftsregnskap</a:t>
            </a:r>
          </a:p>
          <a:p>
            <a:pPr>
              <a:lnSpc>
                <a:spcPct val="120000"/>
              </a:lnSpc>
            </a:pPr>
            <a:r>
              <a:rPr lang="nb-NO" altLang="nb-NO"/>
              <a:t>Å</a:t>
            </a:r>
            <a:r>
              <a:rPr lang="nb-NO" altLang="nb-NO" sz="1800"/>
              <a:t>rsoppgjør med resultatregnskap og balanse</a:t>
            </a:r>
          </a:p>
          <a:p>
            <a:pPr>
              <a:lnSpc>
                <a:spcPct val="120000"/>
              </a:lnSpc>
            </a:pPr>
            <a:r>
              <a:rPr lang="nb-NO" altLang="nb-NO" sz="1800"/>
              <a:t>Prosjektregnskap</a:t>
            </a:r>
          </a:p>
          <a:p>
            <a:pPr>
              <a:lnSpc>
                <a:spcPct val="120000"/>
              </a:lnSpc>
            </a:pPr>
            <a:r>
              <a:rPr lang="nb-NO" altLang="nb-NO" err="1"/>
              <a:t>E</a:t>
            </a:r>
            <a:r>
              <a:rPr lang="nb-NO" altLang="nb-NO" sz="1800" err="1"/>
              <a:t>tterkalkyler</a:t>
            </a:r>
            <a:endParaRPr lang="nb-NO" altLang="nb-NO" sz="1800"/>
          </a:p>
          <a:p>
            <a:pPr>
              <a:lnSpc>
                <a:spcPct val="120000"/>
              </a:lnSpc>
            </a:pPr>
            <a:r>
              <a:rPr lang="nb-NO" altLang="nb-NO"/>
              <a:t>N</a:t>
            </a:r>
            <a:r>
              <a:rPr lang="nb-NO" altLang="nb-NO" sz="1800"/>
              <a:t>økkeltall</a:t>
            </a:r>
          </a:p>
        </p:txBody>
      </p:sp>
      <p:sp>
        <p:nvSpPr>
          <p:cNvPr id="6" name="Text Placeholder 5">
            <a:extLst>
              <a:ext uri="{FF2B5EF4-FFF2-40B4-BE49-F238E27FC236}">
                <a16:creationId xmlns:a16="http://schemas.microsoft.com/office/drawing/2014/main" id="{D764DF9B-C512-554A-BF43-8998BC7A37AB}"/>
              </a:ext>
            </a:extLst>
          </p:cNvPr>
          <p:cNvSpPr>
            <a:spLocks noGrp="1"/>
          </p:cNvSpPr>
          <p:nvPr>
            <p:ph type="body" sz="quarter" idx="14"/>
          </p:nvPr>
        </p:nvSpPr>
        <p:spPr/>
        <p:txBody>
          <a:bodyPr/>
          <a:lstStyle/>
          <a:p>
            <a:r>
              <a:rPr lang="nb-NO"/>
              <a:t>Planlagt fremtid</a:t>
            </a:r>
          </a:p>
        </p:txBody>
      </p:sp>
      <p:sp>
        <p:nvSpPr>
          <p:cNvPr id="7" name="Content Placeholder 6">
            <a:extLst>
              <a:ext uri="{FF2B5EF4-FFF2-40B4-BE49-F238E27FC236}">
                <a16:creationId xmlns:a16="http://schemas.microsoft.com/office/drawing/2014/main" id="{566D2601-E456-F442-BDD5-224DF65F3650}"/>
              </a:ext>
            </a:extLst>
          </p:cNvPr>
          <p:cNvSpPr>
            <a:spLocks noGrp="1"/>
          </p:cNvSpPr>
          <p:nvPr>
            <p:ph sz="quarter" idx="15"/>
          </p:nvPr>
        </p:nvSpPr>
        <p:spPr/>
        <p:txBody>
          <a:bodyPr/>
          <a:lstStyle/>
          <a:p>
            <a:pPr>
              <a:lnSpc>
                <a:spcPct val="120000"/>
              </a:lnSpc>
            </a:pPr>
            <a:r>
              <a:rPr lang="nb-NO" altLang="nb-NO"/>
              <a:t>Investeringsplan</a:t>
            </a:r>
          </a:p>
          <a:p>
            <a:pPr>
              <a:lnSpc>
                <a:spcPct val="120000"/>
              </a:lnSpc>
            </a:pPr>
            <a:r>
              <a:rPr lang="nb-NO" altLang="nb-NO"/>
              <a:t>Finansieringsplan</a:t>
            </a:r>
          </a:p>
          <a:p>
            <a:pPr>
              <a:lnSpc>
                <a:spcPct val="120000"/>
              </a:lnSpc>
            </a:pPr>
            <a:r>
              <a:rPr lang="nb-NO" altLang="nb-NO"/>
              <a:t>Resultatbudsjett/driftsbudsjett</a:t>
            </a:r>
          </a:p>
          <a:p>
            <a:pPr>
              <a:lnSpc>
                <a:spcPct val="120000"/>
              </a:lnSpc>
            </a:pPr>
            <a:r>
              <a:rPr lang="nb-NO" altLang="nb-NO"/>
              <a:t>Likviditetsbudsjett</a:t>
            </a:r>
          </a:p>
          <a:p>
            <a:pPr>
              <a:lnSpc>
                <a:spcPct val="120000"/>
              </a:lnSpc>
            </a:pPr>
            <a:r>
              <a:rPr lang="nb-NO" altLang="nb-NO"/>
              <a:t>Forkalkyler</a:t>
            </a:r>
          </a:p>
        </p:txBody>
      </p:sp>
      <p:sp>
        <p:nvSpPr>
          <p:cNvPr id="8" name="Slide Number Placeholder 7">
            <a:extLst>
              <a:ext uri="{FF2B5EF4-FFF2-40B4-BE49-F238E27FC236}">
                <a16:creationId xmlns:a16="http://schemas.microsoft.com/office/drawing/2014/main" id="{A3BE5995-115D-5147-8E05-A0742D66F123}"/>
              </a:ext>
            </a:extLst>
          </p:cNvPr>
          <p:cNvSpPr>
            <a:spLocks noGrp="1"/>
          </p:cNvSpPr>
          <p:nvPr>
            <p:ph type="sldNum" sz="quarter" idx="4"/>
          </p:nvPr>
        </p:nvSpPr>
        <p:spPr/>
        <p:txBody>
          <a:bodyPr/>
          <a:lstStyle/>
          <a:p>
            <a:fld id="{2E283CC0-345D-D343-82F3-FFB8D624F077}" type="slidenum">
              <a:rPr lang="en-NO" smtClean="0"/>
              <a:pPr/>
              <a:t>2</a:t>
            </a:fld>
            <a:endParaRPr lang="en-NO"/>
          </a:p>
        </p:txBody>
      </p:sp>
    </p:spTree>
    <p:extLst>
      <p:ext uri="{BB962C8B-B14F-4D97-AF65-F5344CB8AC3E}">
        <p14:creationId xmlns:p14="http://schemas.microsoft.com/office/powerpoint/2010/main" val="412645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25CAF3-A526-B343-3FD2-064A32AACBDB}"/>
              </a:ext>
            </a:extLst>
          </p:cNvPr>
          <p:cNvSpPr>
            <a:spLocks noGrp="1"/>
          </p:cNvSpPr>
          <p:nvPr>
            <p:ph type="title"/>
          </p:nvPr>
        </p:nvSpPr>
        <p:spPr/>
        <p:txBody>
          <a:bodyPr/>
          <a:lstStyle/>
          <a:p>
            <a:r>
              <a:rPr lang="nb-NO"/>
              <a:t>Dekningskalkyle</a:t>
            </a:r>
          </a:p>
        </p:txBody>
      </p:sp>
      <p:sp>
        <p:nvSpPr>
          <p:cNvPr id="4" name="Plassholder for lysbildenummer 3">
            <a:extLst>
              <a:ext uri="{FF2B5EF4-FFF2-40B4-BE49-F238E27FC236}">
                <a16:creationId xmlns:a16="http://schemas.microsoft.com/office/drawing/2014/main" id="{E2A5820F-783E-9602-8D66-09610A3CA329}"/>
              </a:ext>
            </a:extLst>
          </p:cNvPr>
          <p:cNvSpPr>
            <a:spLocks noGrp="1"/>
          </p:cNvSpPr>
          <p:nvPr>
            <p:ph type="sldNum" sz="quarter" idx="4"/>
          </p:nvPr>
        </p:nvSpPr>
        <p:spPr/>
        <p:txBody>
          <a:bodyPr/>
          <a:lstStyle/>
          <a:p>
            <a:fld id="{2E283CC0-345D-D343-82F3-FFB8D624F077}" type="slidenum">
              <a:rPr lang="en-NO" smtClean="0"/>
              <a:pPr/>
              <a:t>20</a:t>
            </a:fld>
            <a:endParaRPr lang="en-NO"/>
          </a:p>
        </p:txBody>
      </p:sp>
      <p:graphicFrame>
        <p:nvGraphicFramePr>
          <p:cNvPr id="5" name="Tabell 4">
            <a:extLst>
              <a:ext uri="{FF2B5EF4-FFF2-40B4-BE49-F238E27FC236}">
                <a16:creationId xmlns:a16="http://schemas.microsoft.com/office/drawing/2014/main" id="{EF583408-D634-56E7-ADF7-FC889394847E}"/>
              </a:ext>
            </a:extLst>
          </p:cNvPr>
          <p:cNvGraphicFramePr>
            <a:graphicFrameLocks noGrp="1"/>
          </p:cNvGraphicFramePr>
          <p:nvPr>
            <p:extLst>
              <p:ext uri="{D42A27DB-BD31-4B8C-83A1-F6EECF244321}">
                <p14:modId xmlns:p14="http://schemas.microsoft.com/office/powerpoint/2010/main" val="3125463223"/>
              </p:ext>
            </p:extLst>
          </p:nvPr>
        </p:nvGraphicFramePr>
        <p:xfrm>
          <a:off x="279400" y="2371725"/>
          <a:ext cx="11522075" cy="4051307"/>
        </p:xfrm>
        <a:graphic>
          <a:graphicData uri="http://schemas.openxmlformats.org/drawingml/2006/table">
            <a:tbl>
              <a:tblPr>
                <a:tableStyleId>{5C22544A-7EE6-4342-B048-85BDC9FD1C3A}</a:tableStyleId>
              </a:tblPr>
              <a:tblGrid>
                <a:gridCol w="5295862">
                  <a:extLst>
                    <a:ext uri="{9D8B030D-6E8A-4147-A177-3AD203B41FA5}">
                      <a16:colId xmlns:a16="http://schemas.microsoft.com/office/drawing/2014/main" val="2316982957"/>
                    </a:ext>
                  </a:extLst>
                </a:gridCol>
                <a:gridCol w="2447582">
                  <a:extLst>
                    <a:ext uri="{9D8B030D-6E8A-4147-A177-3AD203B41FA5}">
                      <a16:colId xmlns:a16="http://schemas.microsoft.com/office/drawing/2014/main" val="1644519593"/>
                    </a:ext>
                  </a:extLst>
                </a:gridCol>
                <a:gridCol w="1296320">
                  <a:extLst>
                    <a:ext uri="{9D8B030D-6E8A-4147-A177-3AD203B41FA5}">
                      <a16:colId xmlns:a16="http://schemas.microsoft.com/office/drawing/2014/main" val="4243516794"/>
                    </a:ext>
                  </a:extLst>
                </a:gridCol>
                <a:gridCol w="2482311">
                  <a:extLst>
                    <a:ext uri="{9D8B030D-6E8A-4147-A177-3AD203B41FA5}">
                      <a16:colId xmlns:a16="http://schemas.microsoft.com/office/drawing/2014/main" val="1790236966"/>
                    </a:ext>
                  </a:extLst>
                </a:gridCol>
              </a:tblGrid>
              <a:tr h="322692">
                <a:tc>
                  <a:txBody>
                    <a:bodyPr/>
                    <a:lstStyle/>
                    <a:p>
                      <a:pPr marL="36000" algn="l" rtl="0" fontAlgn="b"/>
                      <a:r>
                        <a:rPr lang="nb-NO" sz="1200" b="0" kern="1200">
                          <a:solidFill>
                            <a:schemeClr val="tx1"/>
                          </a:solidFill>
                          <a:latin typeface="Innovation Norway" panose="020B0500030000000000" pitchFamily="34" charset="77"/>
                          <a:ea typeface="+mn-ea"/>
                          <a:cs typeface="+mn-cs"/>
                        </a:rPr>
                        <a:t>Juletallerken</a:t>
                      </a:r>
                    </a:p>
                  </a:txBody>
                  <a:tcPr marL="3385" marR="3385" marT="3385"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36000" algn="l" rtl="0" fontAlgn="b"/>
                      <a:r>
                        <a:rPr lang="nb-NO" sz="1200" b="0" kern="1200">
                          <a:solidFill>
                            <a:schemeClr val="tx1"/>
                          </a:solidFill>
                          <a:latin typeface="Innovation Norway" panose="020B0500030000000000" pitchFamily="34" charset="77"/>
                          <a:ea typeface="+mn-ea"/>
                          <a:cs typeface="+mn-cs"/>
                        </a:rPr>
                        <a:t>Brutto mengde kg</a:t>
                      </a:r>
                    </a:p>
                  </a:txBody>
                  <a:tcPr marL="3385" marR="3385" marT="33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36000" algn="l" rtl="0" fontAlgn="b"/>
                      <a:r>
                        <a:rPr lang="nb-NO" sz="1200" b="0" kern="1200">
                          <a:solidFill>
                            <a:schemeClr val="tx1"/>
                          </a:solidFill>
                          <a:latin typeface="Innovation Norway" panose="020B0500030000000000" pitchFamily="34" charset="77"/>
                          <a:ea typeface="+mn-ea"/>
                          <a:cs typeface="+mn-cs"/>
                        </a:rPr>
                        <a:t>Pris</a:t>
                      </a:r>
                    </a:p>
                  </a:txBody>
                  <a:tcPr marL="3385" marR="3385" marT="33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36000" algn="l" rtl="0" fontAlgn="b"/>
                      <a:r>
                        <a:rPr lang="nb-NO" sz="1200" b="0" kern="1200">
                          <a:solidFill>
                            <a:schemeClr val="tx1"/>
                          </a:solidFill>
                          <a:latin typeface="Innovation Norway" panose="020B0500030000000000" pitchFamily="34" charset="77"/>
                          <a:ea typeface="+mn-ea"/>
                          <a:cs typeface="+mn-cs"/>
                        </a:rPr>
                        <a:t> </a:t>
                      </a:r>
                    </a:p>
                  </a:txBody>
                  <a:tcPr marL="3385" marR="3385" marT="3385" marB="0"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extLst>
                  <a:ext uri="{0D108BD9-81ED-4DB2-BD59-A6C34878D82A}">
                    <a16:rowId xmlns:a16="http://schemas.microsoft.com/office/drawing/2014/main" val="703907409"/>
                  </a:ext>
                </a:extLst>
              </a:tr>
              <a:tr h="276593">
                <a:tc>
                  <a:txBody>
                    <a:bodyPr/>
                    <a:lstStyle/>
                    <a:p>
                      <a:pPr marL="36000" algn="l" rtl="0" fontAlgn="b"/>
                      <a:r>
                        <a:rPr lang="nb-NO" sz="1200" b="1" kern="1200">
                          <a:solidFill>
                            <a:schemeClr val="tx1"/>
                          </a:solidFill>
                          <a:latin typeface="Innovation Norway" panose="020B0500030000000000" pitchFamily="34" charset="77"/>
                          <a:ea typeface="+mn-ea"/>
                          <a:cs typeface="+mn-cs"/>
                        </a:rPr>
                        <a:t>Pris til kunde inkl. mva.</a:t>
                      </a:r>
                    </a:p>
                  </a:txBody>
                  <a:tcPr marL="3385" marR="3385" marT="3385"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b="1"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b="1"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b="1" kern="1200">
                          <a:solidFill>
                            <a:schemeClr val="tx1"/>
                          </a:solidFill>
                          <a:latin typeface="Innovation Norway" panose="020B0500030000000000" pitchFamily="34" charset="77"/>
                          <a:ea typeface="+mn-ea"/>
                          <a:cs typeface="+mn-cs"/>
                        </a:rPr>
                        <a:t>245</a:t>
                      </a:r>
                    </a:p>
                  </a:txBody>
                  <a:tcPr marL="3385" marR="3385" marT="3385"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0220877"/>
                  </a:ext>
                </a:extLst>
              </a:tr>
              <a:tr h="276593">
                <a:tc>
                  <a:txBody>
                    <a:bodyPr/>
                    <a:lstStyle/>
                    <a:p>
                      <a:pPr marL="36000" algn="l" rtl="0" fontAlgn="b"/>
                      <a:r>
                        <a:rPr lang="nb-NO" sz="1200" kern="1200">
                          <a:solidFill>
                            <a:schemeClr val="tx1"/>
                          </a:solidFill>
                          <a:latin typeface="Innovation Norway" panose="020B0500030000000000" pitchFamily="34" charset="77"/>
                          <a:ea typeface="+mn-ea"/>
                          <a:cs typeface="+mn-cs"/>
                        </a:rPr>
                        <a:t>Pris ekskl. mva.</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196</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2791088"/>
                  </a:ext>
                </a:extLst>
              </a:tr>
              <a:tr h="276593">
                <a:tc>
                  <a:txBody>
                    <a:bodyPr/>
                    <a:lstStyle/>
                    <a:p>
                      <a:pPr marL="36000" algn="l" rtl="0" fontAlgn="b"/>
                      <a:r>
                        <a:rPr lang="nb-NO" sz="1200" kern="1200">
                          <a:solidFill>
                            <a:schemeClr val="tx1"/>
                          </a:solidFill>
                          <a:latin typeface="Innovation Norway" panose="020B0500030000000000" pitchFamily="34" charset="77"/>
                          <a:ea typeface="+mn-ea"/>
                          <a:cs typeface="+mn-cs"/>
                        </a:rPr>
                        <a:t>Varekost</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4393300"/>
                  </a:ext>
                </a:extLst>
              </a:tr>
              <a:tr h="193529">
                <a:tc>
                  <a:txBody>
                    <a:bodyPr/>
                    <a:lstStyle/>
                    <a:p>
                      <a:pPr marL="36000" algn="l" rtl="0" fontAlgn="b"/>
                      <a:r>
                        <a:rPr lang="nb-NO" sz="1200" kern="1200">
                          <a:solidFill>
                            <a:schemeClr val="tx1"/>
                          </a:solidFill>
                          <a:latin typeface="Innovation Norway" panose="020B0500030000000000" pitchFamily="34" charset="77"/>
                          <a:ea typeface="+mn-ea"/>
                          <a:cs typeface="+mn-cs"/>
                        </a:rPr>
                        <a:t>Medisterdeig</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0,12</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90</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10,8</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0088461"/>
                  </a:ext>
                </a:extLst>
              </a:tr>
              <a:tr h="208392">
                <a:tc>
                  <a:txBody>
                    <a:bodyPr/>
                    <a:lstStyle/>
                    <a:p>
                      <a:pPr marL="36000" algn="l" rtl="0" fontAlgn="b"/>
                      <a:r>
                        <a:rPr lang="nb-NO" sz="1200" kern="1200">
                          <a:solidFill>
                            <a:schemeClr val="tx1"/>
                          </a:solidFill>
                          <a:latin typeface="Innovation Norway" panose="020B0500030000000000" pitchFamily="34" charset="77"/>
                          <a:ea typeface="+mn-ea"/>
                          <a:cs typeface="+mn-cs"/>
                        </a:rPr>
                        <a:t>Ribbe</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0,2</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99</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19,8</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8244301"/>
                  </a:ext>
                </a:extLst>
              </a:tr>
              <a:tr h="208392">
                <a:tc>
                  <a:txBody>
                    <a:bodyPr/>
                    <a:lstStyle/>
                    <a:p>
                      <a:pPr marL="36000" algn="l" rtl="0" fontAlgn="b"/>
                      <a:r>
                        <a:rPr lang="nb-NO" sz="1200" kern="1200">
                          <a:solidFill>
                            <a:schemeClr val="tx1"/>
                          </a:solidFill>
                          <a:latin typeface="Innovation Norway" panose="020B0500030000000000" pitchFamily="34" charset="77"/>
                          <a:ea typeface="+mn-ea"/>
                          <a:cs typeface="+mn-cs"/>
                        </a:rPr>
                        <a:t>Julepølse</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0,12</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59</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7,08</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0626991"/>
                  </a:ext>
                </a:extLst>
              </a:tr>
              <a:tr h="208392">
                <a:tc>
                  <a:txBody>
                    <a:bodyPr/>
                    <a:lstStyle/>
                    <a:p>
                      <a:pPr marL="36000" algn="l" rtl="0" fontAlgn="b"/>
                      <a:r>
                        <a:rPr lang="nb-NO" sz="1200" kern="1200">
                          <a:solidFill>
                            <a:schemeClr val="tx1"/>
                          </a:solidFill>
                          <a:latin typeface="Innovation Norway" panose="020B0500030000000000" pitchFamily="34" charset="77"/>
                          <a:ea typeface="+mn-ea"/>
                          <a:cs typeface="+mn-cs"/>
                        </a:rPr>
                        <a:t>Potet</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0,15</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20</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3</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5241469"/>
                  </a:ext>
                </a:extLst>
              </a:tr>
              <a:tr h="208392">
                <a:tc>
                  <a:txBody>
                    <a:bodyPr/>
                    <a:lstStyle/>
                    <a:p>
                      <a:pPr marL="36000" algn="l" rtl="0" fontAlgn="b"/>
                      <a:r>
                        <a:rPr lang="nb-NO" sz="1200" kern="1200">
                          <a:solidFill>
                            <a:schemeClr val="tx1"/>
                          </a:solidFill>
                          <a:latin typeface="Innovation Norway" panose="020B0500030000000000" pitchFamily="34" charset="77"/>
                          <a:ea typeface="+mn-ea"/>
                          <a:cs typeface="+mn-cs"/>
                        </a:rPr>
                        <a:t>Rødkål</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0,1</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100</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10</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1708539"/>
                  </a:ext>
                </a:extLst>
              </a:tr>
              <a:tr h="208392">
                <a:tc>
                  <a:txBody>
                    <a:bodyPr/>
                    <a:lstStyle/>
                    <a:p>
                      <a:pPr marL="36000" algn="l" rtl="0" fontAlgn="b"/>
                      <a:r>
                        <a:rPr lang="nb-NO" sz="1200" kern="1200">
                          <a:solidFill>
                            <a:schemeClr val="tx1"/>
                          </a:solidFill>
                          <a:latin typeface="Innovation Norway" panose="020B0500030000000000" pitchFamily="34" charset="77"/>
                          <a:ea typeface="+mn-ea"/>
                          <a:cs typeface="+mn-cs"/>
                        </a:rPr>
                        <a:t>Saus</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0,2</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50</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10</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914416"/>
                  </a:ext>
                </a:extLst>
              </a:tr>
              <a:tr h="208392">
                <a:tc>
                  <a:txBody>
                    <a:bodyPr/>
                    <a:lstStyle/>
                    <a:p>
                      <a:pPr marL="36000" algn="l" rtl="0" fontAlgn="b"/>
                      <a:r>
                        <a:rPr lang="nb-NO" sz="1200" kern="1200">
                          <a:solidFill>
                            <a:schemeClr val="tx1"/>
                          </a:solidFill>
                          <a:latin typeface="Innovation Norway" panose="020B0500030000000000" pitchFamily="34" charset="77"/>
                          <a:ea typeface="+mn-ea"/>
                          <a:cs typeface="+mn-cs"/>
                        </a:rPr>
                        <a:t>Pynt, tyttebær, krydder og "stæsj"</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0,05</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100</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5</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6934227"/>
                  </a:ext>
                </a:extLst>
              </a:tr>
              <a:tr h="208392">
                <a:tc>
                  <a:txBody>
                    <a:bodyPr/>
                    <a:lstStyle/>
                    <a:p>
                      <a:pPr marL="36000" algn="l" rtl="0" fontAlgn="b"/>
                      <a:r>
                        <a:rPr lang="nb-NO" sz="1200" kern="1200">
                          <a:solidFill>
                            <a:schemeClr val="tx1"/>
                          </a:solidFill>
                          <a:latin typeface="Innovation Norway" panose="020B0500030000000000" pitchFamily="34" charset="77"/>
                          <a:ea typeface="+mn-ea"/>
                          <a:cs typeface="+mn-cs"/>
                        </a:rPr>
                        <a:t>Innkjøpspris</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65,68</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2242070"/>
                  </a:ext>
                </a:extLst>
              </a:tr>
              <a:tr h="276593">
                <a:tc>
                  <a:txBody>
                    <a:bodyPr/>
                    <a:lstStyle/>
                    <a:p>
                      <a:pPr marL="36000" algn="l" rtl="0" fontAlgn="b"/>
                      <a:r>
                        <a:rPr lang="nb-NO" sz="1200" kern="1200">
                          <a:solidFill>
                            <a:schemeClr val="tx1"/>
                          </a:solidFill>
                          <a:latin typeface="Innovation Norway" panose="020B0500030000000000" pitchFamily="34" charset="77"/>
                          <a:ea typeface="+mn-ea"/>
                          <a:cs typeface="+mn-cs"/>
                        </a:rPr>
                        <a:t>Utsalgspris 3-kalkyle pluss mva. </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246,3</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6219353"/>
                  </a:ext>
                </a:extLst>
              </a:tr>
              <a:tr h="276593">
                <a:tc>
                  <a:txBody>
                    <a:bodyPr/>
                    <a:lstStyle/>
                    <a:p>
                      <a:pPr marL="36000" algn="l" rtl="0" fontAlgn="b"/>
                      <a:r>
                        <a:rPr lang="nb-NO" sz="1200" kern="1200">
                          <a:solidFill>
                            <a:schemeClr val="tx1"/>
                          </a:solidFill>
                          <a:latin typeface="Innovation Norway" panose="020B0500030000000000" pitchFamily="34" charset="77"/>
                          <a:ea typeface="+mn-ea"/>
                          <a:cs typeface="+mn-cs"/>
                        </a:rPr>
                        <a:t>Dekningsbidrag 1 per stk.</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130,32</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9855857"/>
                  </a:ext>
                </a:extLst>
              </a:tr>
              <a:tr h="276593">
                <a:tc>
                  <a:txBody>
                    <a:bodyPr/>
                    <a:lstStyle/>
                    <a:p>
                      <a:pPr marL="36000" algn="l" rtl="0" fontAlgn="b"/>
                      <a:r>
                        <a:rPr lang="nb-NO" sz="1200" kern="1200">
                          <a:solidFill>
                            <a:schemeClr val="tx1"/>
                          </a:solidFill>
                          <a:latin typeface="Innovation Norway" panose="020B0500030000000000" pitchFamily="34" charset="77"/>
                          <a:ea typeface="+mn-ea"/>
                          <a:cs typeface="+mn-cs"/>
                        </a:rPr>
                        <a:t>Dekningsgrad (DB/pris ekskl. mva.)</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66,49</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597947"/>
                  </a:ext>
                </a:extLst>
              </a:tr>
              <a:tr h="208392">
                <a:tc>
                  <a:txBody>
                    <a:bodyPr/>
                    <a:lstStyle/>
                    <a:p>
                      <a:pPr marL="36000" algn="l" rtl="0" fontAlgn="b"/>
                      <a:r>
                        <a:rPr lang="nb-NO" sz="1200" kern="1200">
                          <a:solidFill>
                            <a:schemeClr val="tx1"/>
                          </a:solidFill>
                          <a:latin typeface="Innovation Norway" panose="020B0500030000000000" pitchFamily="34" charset="77"/>
                          <a:ea typeface="+mn-ea"/>
                          <a:cs typeface="+mn-cs"/>
                        </a:rPr>
                        <a:t>Budsjettert salg</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300</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30</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2633519"/>
                  </a:ext>
                </a:extLst>
              </a:tr>
              <a:tr h="208392">
                <a:tc>
                  <a:txBody>
                    <a:bodyPr/>
                    <a:lstStyle/>
                    <a:p>
                      <a:pPr marL="36000" algn="l" rtl="0" fontAlgn="b"/>
                      <a:r>
                        <a:rPr lang="nb-NO" sz="1200" b="0" kern="1200">
                          <a:solidFill>
                            <a:schemeClr val="tx1"/>
                          </a:solidFill>
                          <a:latin typeface="Innovation Norway" panose="020B0500030000000000" pitchFamily="34" charset="77"/>
                          <a:ea typeface="+mn-ea"/>
                          <a:cs typeface="+mn-cs"/>
                        </a:rPr>
                        <a:t>Samlet DB juletallerkener</a:t>
                      </a:r>
                    </a:p>
                  </a:txBody>
                  <a:tcPr marL="3385" marR="3385" marT="338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36000" algn="l" rtl="0" fontAlgn="b"/>
                      <a:r>
                        <a:rPr lang="nb-NO" sz="1200" b="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36000" algn="l" rtl="0" fontAlgn="b"/>
                      <a:r>
                        <a:rPr lang="nb-NO" sz="1200" b="0" kern="1200">
                          <a:solidFill>
                            <a:schemeClr val="tx1"/>
                          </a:solidFill>
                          <a:latin typeface="Innovation Norway" panose="020B0500030000000000" pitchFamily="34" charset="77"/>
                          <a:ea typeface="+mn-ea"/>
                          <a:cs typeface="+mn-cs"/>
                        </a:rPr>
                        <a:t> </a:t>
                      </a:r>
                    </a:p>
                  </a:txBody>
                  <a:tcPr marL="3385" marR="3385" marT="33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36000" algn="l" rtl="0" fontAlgn="b"/>
                      <a:r>
                        <a:rPr lang="nb-NO" sz="1200" b="0" kern="1200">
                          <a:solidFill>
                            <a:schemeClr val="tx1"/>
                          </a:solidFill>
                          <a:latin typeface="Innovation Norway" panose="020B0500030000000000" pitchFamily="34" charset="77"/>
                          <a:ea typeface="+mn-ea"/>
                          <a:cs typeface="+mn-cs"/>
                        </a:rPr>
                        <a:t>39 096,00</a:t>
                      </a:r>
                    </a:p>
                  </a:txBody>
                  <a:tcPr marL="3385" marR="3385" marT="338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212638759"/>
                  </a:ext>
                </a:extLst>
              </a:tr>
            </a:tbl>
          </a:graphicData>
        </a:graphic>
      </p:graphicFrame>
    </p:spTree>
    <p:extLst>
      <p:ext uri="{BB962C8B-B14F-4D97-AF65-F5344CB8AC3E}">
        <p14:creationId xmlns:p14="http://schemas.microsoft.com/office/powerpoint/2010/main" val="421073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25CAF3-A526-B343-3FD2-064A32AACBDB}"/>
              </a:ext>
            </a:extLst>
          </p:cNvPr>
          <p:cNvSpPr>
            <a:spLocks noGrp="1"/>
          </p:cNvSpPr>
          <p:nvPr>
            <p:ph type="title"/>
          </p:nvPr>
        </p:nvSpPr>
        <p:spPr>
          <a:xfrm>
            <a:off x="288000" y="1440000"/>
            <a:ext cx="10321263" cy="1288978"/>
          </a:xfrm>
        </p:spPr>
        <p:txBody>
          <a:bodyPr/>
          <a:lstStyle/>
          <a:p>
            <a:r>
              <a:rPr lang="nb-NO"/>
              <a:t>Produktkalkyleeksempler matkurs og litterært måltid</a:t>
            </a:r>
            <a:r>
              <a:rPr lang="nb-NO" sz="2800"/>
              <a:t> </a:t>
            </a:r>
            <a:endParaRPr lang="nb-NO"/>
          </a:p>
        </p:txBody>
      </p:sp>
      <p:sp>
        <p:nvSpPr>
          <p:cNvPr id="4" name="Plassholder for lysbildenummer 3">
            <a:extLst>
              <a:ext uri="{FF2B5EF4-FFF2-40B4-BE49-F238E27FC236}">
                <a16:creationId xmlns:a16="http://schemas.microsoft.com/office/drawing/2014/main" id="{E2A5820F-783E-9602-8D66-09610A3CA329}"/>
              </a:ext>
            </a:extLst>
          </p:cNvPr>
          <p:cNvSpPr>
            <a:spLocks noGrp="1"/>
          </p:cNvSpPr>
          <p:nvPr>
            <p:ph type="sldNum" sz="quarter" idx="4"/>
          </p:nvPr>
        </p:nvSpPr>
        <p:spPr/>
        <p:txBody>
          <a:bodyPr/>
          <a:lstStyle/>
          <a:p>
            <a:fld id="{2E283CC0-345D-D343-82F3-FFB8D624F077}" type="slidenum">
              <a:rPr lang="en-NO" smtClean="0"/>
              <a:pPr/>
              <a:t>21</a:t>
            </a:fld>
            <a:endParaRPr lang="en-NO"/>
          </a:p>
        </p:txBody>
      </p:sp>
      <p:graphicFrame>
        <p:nvGraphicFramePr>
          <p:cNvPr id="3" name="Tabell 2">
            <a:extLst>
              <a:ext uri="{FF2B5EF4-FFF2-40B4-BE49-F238E27FC236}">
                <a16:creationId xmlns:a16="http://schemas.microsoft.com/office/drawing/2014/main" id="{17BE08F4-A064-5608-054E-530DCD57C749}"/>
              </a:ext>
            </a:extLst>
          </p:cNvPr>
          <p:cNvGraphicFramePr>
            <a:graphicFrameLocks noGrp="1"/>
          </p:cNvGraphicFramePr>
          <p:nvPr>
            <p:extLst>
              <p:ext uri="{D42A27DB-BD31-4B8C-83A1-F6EECF244321}">
                <p14:modId xmlns:p14="http://schemas.microsoft.com/office/powerpoint/2010/main" val="3287870800"/>
              </p:ext>
            </p:extLst>
          </p:nvPr>
        </p:nvGraphicFramePr>
        <p:xfrm>
          <a:off x="279400" y="2093626"/>
          <a:ext cx="11630026" cy="4329399"/>
        </p:xfrm>
        <a:graphic>
          <a:graphicData uri="http://schemas.openxmlformats.org/drawingml/2006/table">
            <a:tbl>
              <a:tblPr>
                <a:tableStyleId>{5C22544A-7EE6-4342-B048-85BDC9FD1C3A}</a:tableStyleId>
              </a:tblPr>
              <a:tblGrid>
                <a:gridCol w="4511625">
                  <a:extLst>
                    <a:ext uri="{9D8B030D-6E8A-4147-A177-3AD203B41FA5}">
                      <a16:colId xmlns:a16="http://schemas.microsoft.com/office/drawing/2014/main" val="3015776014"/>
                    </a:ext>
                  </a:extLst>
                </a:gridCol>
                <a:gridCol w="1415174">
                  <a:extLst>
                    <a:ext uri="{9D8B030D-6E8A-4147-A177-3AD203B41FA5}">
                      <a16:colId xmlns:a16="http://schemas.microsoft.com/office/drawing/2014/main" val="1011147082"/>
                    </a:ext>
                  </a:extLst>
                </a:gridCol>
                <a:gridCol w="1700694">
                  <a:extLst>
                    <a:ext uri="{9D8B030D-6E8A-4147-A177-3AD203B41FA5}">
                      <a16:colId xmlns:a16="http://schemas.microsoft.com/office/drawing/2014/main" val="494623830"/>
                    </a:ext>
                  </a:extLst>
                </a:gridCol>
                <a:gridCol w="1311942">
                  <a:extLst>
                    <a:ext uri="{9D8B030D-6E8A-4147-A177-3AD203B41FA5}">
                      <a16:colId xmlns:a16="http://schemas.microsoft.com/office/drawing/2014/main" val="230135487"/>
                    </a:ext>
                  </a:extLst>
                </a:gridCol>
                <a:gridCol w="2690591">
                  <a:extLst>
                    <a:ext uri="{9D8B030D-6E8A-4147-A177-3AD203B41FA5}">
                      <a16:colId xmlns:a16="http://schemas.microsoft.com/office/drawing/2014/main" val="2254973896"/>
                    </a:ext>
                  </a:extLst>
                </a:gridCol>
              </a:tblGrid>
              <a:tr h="346815">
                <a:tc>
                  <a:txBody>
                    <a:bodyPr/>
                    <a:lstStyle/>
                    <a:p>
                      <a:pPr marL="36000" algn="l" fontAlgn="b"/>
                      <a:r>
                        <a:rPr lang="nb-NO" sz="1200" b="0" kern="1200">
                          <a:solidFill>
                            <a:schemeClr val="tx1"/>
                          </a:solidFill>
                          <a:latin typeface="Innovation Norway" panose="020B0500030000000000" pitchFamily="34" charset="77"/>
                          <a:ea typeface="+mn-ea"/>
                          <a:cs typeface="+mn-cs"/>
                        </a:rPr>
                        <a:t>Forutsetninger</a:t>
                      </a:r>
                    </a:p>
                  </a:txBody>
                  <a:tcPr marL="3810" marR="3810" marT="3810"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36000" algn="l" fontAlgn="b"/>
                      <a:r>
                        <a:rPr lang="nb-NO" sz="1200" b="0" kern="1200">
                          <a:solidFill>
                            <a:schemeClr val="tx1"/>
                          </a:solidFill>
                          <a:latin typeface="Innovation Norway" panose="020B0500030000000000" pitchFamily="34" charset="77"/>
                          <a:ea typeface="+mn-ea"/>
                          <a:cs typeface="+mn-cs"/>
                        </a:rPr>
                        <a:t>Utbetalt lønn</a:t>
                      </a:r>
                    </a:p>
                  </a:txBody>
                  <a:tcPr marL="3810" marR="3810" marT="38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36000" algn="l" fontAlgn="b"/>
                      <a:r>
                        <a:rPr lang="nb-NO" sz="1200" b="0" kern="1200">
                          <a:solidFill>
                            <a:schemeClr val="tx1"/>
                          </a:solidFill>
                          <a:latin typeface="Innovation Norway" panose="020B0500030000000000" pitchFamily="34" charset="77"/>
                          <a:ea typeface="+mn-ea"/>
                          <a:cs typeface="+mn-cs"/>
                        </a:rPr>
                        <a:t>Sosiale kostnader</a:t>
                      </a:r>
                    </a:p>
                  </a:txBody>
                  <a:tcPr marL="3810" marR="3810" marT="38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36000" algn="l" fontAlgn="b"/>
                      <a:r>
                        <a:rPr lang="nb-NO" sz="1200" b="0" kern="1200">
                          <a:solidFill>
                            <a:schemeClr val="tx1"/>
                          </a:solidFill>
                          <a:latin typeface="Innovation Norway" panose="020B0500030000000000" pitchFamily="34" charset="77"/>
                          <a:ea typeface="+mn-ea"/>
                          <a:cs typeface="+mn-cs"/>
                        </a:rPr>
                        <a:t>Sum lønn</a:t>
                      </a:r>
                    </a:p>
                  </a:txBody>
                  <a:tcPr marL="3810" marR="3810" marT="38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36000" algn="l" fontAlgn="b"/>
                      <a:r>
                        <a:rPr lang="nb-NO" sz="1200" b="0" kern="1200">
                          <a:solidFill>
                            <a:schemeClr val="tx1"/>
                          </a:solidFill>
                          <a:latin typeface="Innovation Norway" panose="020B0500030000000000" pitchFamily="34" charset="77"/>
                          <a:ea typeface="+mn-ea"/>
                          <a:cs typeface="+mn-cs"/>
                        </a:rPr>
                        <a:t>Antall timer jobb per år</a:t>
                      </a:r>
                    </a:p>
                  </a:txBody>
                  <a:tcPr marL="3810" marR="3810" marT="3810" marB="0"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extLst>
                  <a:ext uri="{0D108BD9-81ED-4DB2-BD59-A6C34878D82A}">
                    <a16:rowId xmlns:a16="http://schemas.microsoft.com/office/drawing/2014/main" val="845464546"/>
                  </a:ext>
                </a:extLst>
              </a:tr>
              <a:tr h="158758">
                <a:tc>
                  <a:txBody>
                    <a:bodyPr/>
                    <a:lstStyle/>
                    <a:p>
                      <a:pPr marL="36000" algn="l" fontAlgn="b"/>
                      <a:r>
                        <a:rPr lang="nb-NO" sz="1200" kern="1200">
                          <a:solidFill>
                            <a:schemeClr val="tx1"/>
                          </a:solidFill>
                          <a:latin typeface="Innovation Norway" panose="020B0500030000000000" pitchFamily="34" charset="77"/>
                          <a:ea typeface="+mn-ea"/>
                          <a:cs typeface="+mn-cs"/>
                        </a:rPr>
                        <a:t>Kokk</a:t>
                      </a:r>
                    </a:p>
                  </a:txBody>
                  <a:tcPr marL="3810" marR="3810" marT="381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500000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30 %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650 000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1750</a:t>
                      </a:r>
                    </a:p>
                  </a:txBody>
                  <a:tcPr marL="3810" marR="3810" marT="381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5387964"/>
                  </a:ext>
                </a:extLst>
              </a:tr>
              <a:tr h="158758">
                <a:tc>
                  <a:txBody>
                    <a:bodyPr/>
                    <a:lstStyle/>
                    <a:p>
                      <a:pPr marL="36000" algn="l" fontAlgn="b"/>
                      <a:r>
                        <a:rPr lang="nb-NO" sz="1200" kern="1200">
                          <a:solidFill>
                            <a:schemeClr val="tx1"/>
                          </a:solidFill>
                          <a:latin typeface="Innovation Norway" panose="020B0500030000000000" pitchFamily="34" charset="77"/>
                          <a:ea typeface="+mn-ea"/>
                          <a:cs typeface="+mn-cs"/>
                        </a:rPr>
                        <a:t>Tekst</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Matkurs</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Litterært måltid</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Produkt 3</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Produkt 4</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3955713"/>
                  </a:ext>
                </a:extLst>
              </a:tr>
              <a:tr h="158758">
                <a:tc>
                  <a:txBody>
                    <a:bodyPr/>
                    <a:lstStyle/>
                    <a:p>
                      <a:pPr marL="36000" algn="l" fontAlgn="b"/>
                      <a:r>
                        <a:rPr lang="nb-NO" sz="1200" kern="1200">
                          <a:solidFill>
                            <a:schemeClr val="tx1"/>
                          </a:solidFill>
                          <a:latin typeface="Innovation Norway" panose="020B0500030000000000" pitchFamily="34" charset="77"/>
                          <a:ea typeface="+mn-ea"/>
                          <a:cs typeface="+mn-cs"/>
                        </a:rPr>
                        <a:t>Pris per deltaker</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1 200,00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650,00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4064170"/>
                  </a:ext>
                </a:extLst>
              </a:tr>
              <a:tr h="158758">
                <a:tc>
                  <a:txBody>
                    <a:bodyPr/>
                    <a:lstStyle/>
                    <a:p>
                      <a:pPr marL="36000" algn="l" fontAlgn="b"/>
                      <a:r>
                        <a:rPr lang="nb-NO" sz="1200" kern="1200">
                          <a:solidFill>
                            <a:schemeClr val="tx1"/>
                          </a:solidFill>
                          <a:latin typeface="Innovation Norway" panose="020B0500030000000000" pitchFamily="34" charset="77"/>
                          <a:ea typeface="+mn-ea"/>
                          <a:cs typeface="+mn-cs"/>
                        </a:rPr>
                        <a:t>Antall deltakere</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7</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8</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9895442"/>
                  </a:ext>
                </a:extLst>
              </a:tr>
              <a:tr h="158758">
                <a:tc>
                  <a:txBody>
                    <a:bodyPr/>
                    <a:lstStyle/>
                    <a:p>
                      <a:pPr marL="36000" algn="l" fontAlgn="b"/>
                      <a:r>
                        <a:rPr lang="nb-NO" sz="1200" b="0" kern="1200">
                          <a:solidFill>
                            <a:schemeClr val="tx1"/>
                          </a:solidFill>
                          <a:latin typeface="Innovation Norway" panose="020B0500030000000000" pitchFamily="34" charset="77"/>
                          <a:ea typeface="+mn-ea"/>
                          <a:cs typeface="+mn-cs"/>
                        </a:rPr>
                        <a:t>Totalt salg</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8 400,00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5 200,00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1903184"/>
                  </a:ext>
                </a:extLst>
              </a:tr>
              <a:tr h="158758">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0071512"/>
                  </a:ext>
                </a:extLst>
              </a:tr>
              <a:tr h="158758">
                <a:tc>
                  <a:txBody>
                    <a:bodyPr/>
                    <a:lstStyle/>
                    <a:p>
                      <a:pPr marL="36000" algn="l" fontAlgn="b"/>
                      <a:r>
                        <a:rPr lang="nb-NO" sz="1200" kern="1200">
                          <a:solidFill>
                            <a:schemeClr val="tx1"/>
                          </a:solidFill>
                          <a:latin typeface="Innovation Norway" panose="020B0500030000000000" pitchFamily="34" charset="77"/>
                          <a:ea typeface="+mn-ea"/>
                          <a:cs typeface="+mn-cs"/>
                        </a:rPr>
                        <a:t>Variable kostnader</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9349609"/>
                  </a:ext>
                </a:extLst>
              </a:tr>
              <a:tr h="158758">
                <a:tc>
                  <a:txBody>
                    <a:bodyPr/>
                    <a:lstStyle/>
                    <a:p>
                      <a:pPr marL="36000" algn="l" fontAlgn="b"/>
                      <a:r>
                        <a:rPr lang="nb-NO" sz="1200" kern="1200">
                          <a:solidFill>
                            <a:schemeClr val="tx1"/>
                          </a:solidFill>
                          <a:latin typeface="Innovation Norway" panose="020B0500030000000000" pitchFamily="34" charset="77"/>
                          <a:ea typeface="+mn-ea"/>
                          <a:cs typeface="+mn-cs"/>
                        </a:rPr>
                        <a:t>Råvareforbruk per deltaker</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170,00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270,00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4903542"/>
                  </a:ext>
                </a:extLst>
              </a:tr>
              <a:tr h="158758">
                <a:tc>
                  <a:txBody>
                    <a:bodyPr/>
                    <a:lstStyle/>
                    <a:p>
                      <a:pPr marL="36000" algn="l" fontAlgn="b"/>
                      <a:r>
                        <a:rPr lang="nb-NO" sz="1200" b="0" kern="1200">
                          <a:solidFill>
                            <a:schemeClr val="tx1"/>
                          </a:solidFill>
                          <a:latin typeface="Innovation Norway" panose="020B0500030000000000" pitchFamily="34" charset="77"/>
                          <a:ea typeface="+mn-ea"/>
                          <a:cs typeface="+mn-cs"/>
                        </a:rPr>
                        <a:t>Sum varekostnad</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1 190,00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2 160,00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8083978"/>
                  </a:ext>
                </a:extLst>
              </a:tr>
              <a:tr h="158758">
                <a:tc>
                  <a:txBody>
                    <a:bodyPr/>
                    <a:lstStyle/>
                    <a:p>
                      <a:pPr marL="36000" algn="l" fontAlgn="b"/>
                      <a:r>
                        <a:rPr lang="nb-NO" sz="1200" kern="1200">
                          <a:solidFill>
                            <a:schemeClr val="tx1"/>
                          </a:solidFill>
                          <a:latin typeface="Innovation Norway" panose="020B0500030000000000" pitchFamily="34" charset="77"/>
                          <a:ea typeface="+mn-ea"/>
                          <a:cs typeface="+mn-cs"/>
                        </a:rPr>
                        <a:t>DB 1 (pris ut minus varekost)</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7 210,00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3 040,00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1749814"/>
                  </a:ext>
                </a:extLst>
              </a:tr>
              <a:tr h="311082">
                <a:tc>
                  <a:txBody>
                    <a:bodyPr/>
                    <a:lstStyle/>
                    <a:p>
                      <a:pPr marL="36000" algn="l" fontAlgn="b"/>
                      <a:r>
                        <a:rPr lang="nb-NO" sz="1200" kern="1200">
                          <a:solidFill>
                            <a:schemeClr val="tx1"/>
                          </a:solidFill>
                          <a:latin typeface="Innovation Norway" panose="020B0500030000000000" pitchFamily="34" charset="77"/>
                          <a:ea typeface="+mn-ea"/>
                          <a:cs typeface="+mn-cs"/>
                        </a:rPr>
                        <a:t>Variabel lønn inkl. alle sosiale kostnader</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2 971,43</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700,00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8570790"/>
                  </a:ext>
                </a:extLst>
              </a:tr>
              <a:tr h="158758">
                <a:tc>
                  <a:txBody>
                    <a:bodyPr/>
                    <a:lstStyle/>
                    <a:p>
                      <a:pPr marL="36000" algn="l" fontAlgn="b"/>
                      <a:r>
                        <a:rPr lang="nb-NO" sz="1200" kern="1200">
                          <a:solidFill>
                            <a:schemeClr val="tx1"/>
                          </a:solidFill>
                          <a:latin typeface="Innovation Norway" panose="020B0500030000000000" pitchFamily="34" charset="77"/>
                          <a:ea typeface="+mn-ea"/>
                          <a:cs typeface="+mn-cs"/>
                        </a:rPr>
                        <a:t>Per time for kokken</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371,43</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4375040"/>
                  </a:ext>
                </a:extLst>
              </a:tr>
              <a:tr h="158758">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9236658"/>
                  </a:ext>
                </a:extLst>
              </a:tr>
              <a:tr h="311082">
                <a:tc>
                  <a:txBody>
                    <a:bodyPr/>
                    <a:lstStyle/>
                    <a:p>
                      <a:pPr marL="36000" algn="l" fontAlgn="b"/>
                      <a:r>
                        <a:rPr lang="nb-NO" sz="1200" kern="1200">
                          <a:solidFill>
                            <a:schemeClr val="tx1"/>
                          </a:solidFill>
                          <a:latin typeface="Innovation Norway" panose="020B0500030000000000" pitchFamily="34" charset="77"/>
                          <a:ea typeface="+mn-ea"/>
                          <a:cs typeface="+mn-cs"/>
                        </a:rPr>
                        <a:t>DB 2 (utpris (ekskl. mva.) minus alle varekostnader)</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4 238,57</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2 340,00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8724388"/>
                  </a:ext>
                </a:extLst>
              </a:tr>
              <a:tr h="158758">
                <a:tc>
                  <a:txBody>
                    <a:bodyPr/>
                    <a:lstStyle/>
                    <a:p>
                      <a:pPr marL="36000" algn="l" fontAlgn="b"/>
                      <a:r>
                        <a:rPr lang="nb-NO" sz="1200" kern="1200">
                          <a:solidFill>
                            <a:schemeClr val="tx1"/>
                          </a:solidFill>
                          <a:latin typeface="Innovation Norway" panose="020B0500030000000000" pitchFamily="34" charset="77"/>
                          <a:ea typeface="+mn-ea"/>
                          <a:cs typeface="+mn-cs"/>
                        </a:rPr>
                        <a:t>DB 2 i % av utsalgspris (ekskl. mva.)</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50 %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45 %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7450570"/>
                  </a:ext>
                </a:extLst>
              </a:tr>
              <a:tr h="158758">
                <a:tc>
                  <a:txBody>
                    <a:bodyPr/>
                    <a:lstStyle/>
                    <a:p>
                      <a:pPr marL="36000" algn="l" fontAlgn="b"/>
                      <a:r>
                        <a:rPr lang="nb-NO" sz="1200" kern="1200">
                          <a:solidFill>
                            <a:schemeClr val="tx1"/>
                          </a:solidFill>
                          <a:latin typeface="Innovation Norway" panose="020B0500030000000000" pitchFamily="34" charset="77"/>
                          <a:ea typeface="+mn-ea"/>
                          <a:cs typeface="+mn-cs"/>
                        </a:rPr>
                        <a:t>Antall kurs per år</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20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20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7045647"/>
                  </a:ext>
                </a:extLst>
              </a:tr>
              <a:tr h="158758">
                <a:tc>
                  <a:txBody>
                    <a:bodyPr/>
                    <a:lstStyle/>
                    <a:p>
                      <a:pPr marL="36000" algn="l" fontAlgn="b"/>
                      <a:r>
                        <a:rPr lang="nb-NO" sz="1200" b="0" kern="1200">
                          <a:solidFill>
                            <a:schemeClr val="tx1"/>
                          </a:solidFill>
                          <a:latin typeface="Innovation Norway" panose="020B0500030000000000" pitchFamily="34" charset="77"/>
                          <a:ea typeface="+mn-ea"/>
                          <a:cs typeface="+mn-cs"/>
                        </a:rPr>
                        <a:t>Samlet DB per produkt (DB*timer)</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84 771,43</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46 800,00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0840316"/>
                  </a:ext>
                </a:extLst>
              </a:tr>
              <a:tr h="158758">
                <a:tc>
                  <a:txBody>
                    <a:bodyPr/>
                    <a:lstStyle/>
                    <a:p>
                      <a:pPr marL="36000" algn="l" fontAlgn="b"/>
                      <a:r>
                        <a:rPr lang="nb-NO" sz="1200" b="0" kern="1200">
                          <a:solidFill>
                            <a:schemeClr val="tx1"/>
                          </a:solidFill>
                          <a:latin typeface="Innovation Norway" panose="020B0500030000000000" pitchFamily="34" charset="77"/>
                          <a:ea typeface="+mn-ea"/>
                          <a:cs typeface="+mn-cs"/>
                        </a:rPr>
                        <a:t> </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6424493"/>
                  </a:ext>
                </a:extLst>
              </a:tr>
              <a:tr h="158758">
                <a:tc>
                  <a:txBody>
                    <a:bodyPr/>
                    <a:lstStyle/>
                    <a:p>
                      <a:pPr marL="36000" algn="l" fontAlgn="b"/>
                      <a:r>
                        <a:rPr lang="nb-NO" sz="1200" b="0" kern="1200">
                          <a:solidFill>
                            <a:schemeClr val="tx1"/>
                          </a:solidFill>
                          <a:latin typeface="Innovation Norway" panose="020B0500030000000000" pitchFamily="34" charset="77"/>
                          <a:ea typeface="+mn-ea"/>
                          <a:cs typeface="+mn-cs"/>
                        </a:rPr>
                        <a:t>Sum omsetning / salg ekskl. mva. </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272 000,00</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endParaRPr lang="nb-NO" sz="1200" b="0" kern="1200">
                        <a:solidFill>
                          <a:schemeClr val="tx1"/>
                        </a:solidFill>
                        <a:latin typeface="Innovation Norway" panose="020B0500030000000000" pitchFamily="34" charset="77"/>
                        <a:ea typeface="+mn-ea"/>
                        <a:cs typeface="+mn-cs"/>
                      </a:endParaRP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endParaRPr lang="nb-NO" sz="1200" kern="1200">
                        <a:solidFill>
                          <a:schemeClr val="tx1"/>
                        </a:solidFill>
                        <a:latin typeface="Innovation Norway" panose="020B0500030000000000" pitchFamily="34" charset="77"/>
                        <a:ea typeface="+mn-ea"/>
                        <a:cs typeface="+mn-cs"/>
                      </a:endParaRP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endParaRPr lang="nb-NO" sz="1200" kern="1200">
                        <a:solidFill>
                          <a:schemeClr val="tx1"/>
                        </a:solidFill>
                        <a:latin typeface="Innovation Norway" panose="020B0500030000000000" pitchFamily="34" charset="77"/>
                        <a:ea typeface="+mn-ea"/>
                        <a:cs typeface="+mn-cs"/>
                      </a:endParaRP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2596089"/>
                  </a:ext>
                </a:extLst>
              </a:tr>
              <a:tr h="158758">
                <a:tc>
                  <a:txBody>
                    <a:bodyPr/>
                    <a:lstStyle/>
                    <a:p>
                      <a:pPr marL="36000" algn="l" fontAlgn="b"/>
                      <a:r>
                        <a:rPr lang="nb-NO" sz="1200" b="0" kern="1200">
                          <a:solidFill>
                            <a:schemeClr val="tx1"/>
                          </a:solidFill>
                          <a:latin typeface="Innovation Norway" panose="020B0500030000000000" pitchFamily="34" charset="77"/>
                          <a:ea typeface="+mn-ea"/>
                          <a:cs typeface="+mn-cs"/>
                        </a:rPr>
                        <a:t>Sum DB 2 alle produkter – timesalg</a:t>
                      </a:r>
                    </a:p>
                  </a:txBody>
                  <a:tcPr marL="3810" marR="3810" marT="381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131 571,43</a:t>
                      </a:r>
                    </a:p>
                  </a:txBody>
                  <a:tcPr marL="3810" marR="3810" marT="38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gridSpan="3">
                  <a:txBody>
                    <a:bodyPr/>
                    <a:lstStyle/>
                    <a:p>
                      <a:pPr marL="36000" algn="l" fontAlgn="b"/>
                      <a:endParaRPr lang="nb-NO" sz="1200" b="0" kern="1200">
                        <a:solidFill>
                          <a:schemeClr val="tx1"/>
                        </a:solidFill>
                        <a:latin typeface="Innovation Norway" panose="020B0500030000000000" pitchFamily="34" charset="77"/>
                        <a:ea typeface="+mn-ea"/>
                        <a:cs typeface="+mn-cs"/>
                      </a:endParaRPr>
                    </a:p>
                  </a:txBody>
                  <a:tcPr marL="3810" marR="3810" marT="381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3450260505"/>
                  </a:ext>
                </a:extLst>
              </a:tr>
            </a:tbl>
          </a:graphicData>
        </a:graphic>
      </p:graphicFrame>
    </p:spTree>
    <p:extLst>
      <p:ext uri="{BB962C8B-B14F-4D97-AF65-F5344CB8AC3E}">
        <p14:creationId xmlns:p14="http://schemas.microsoft.com/office/powerpoint/2010/main" val="3069550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25CAF3-A526-B343-3FD2-064A32AACBDB}"/>
              </a:ext>
            </a:extLst>
          </p:cNvPr>
          <p:cNvSpPr>
            <a:spLocks noGrp="1"/>
          </p:cNvSpPr>
          <p:nvPr>
            <p:ph type="title"/>
          </p:nvPr>
        </p:nvSpPr>
        <p:spPr>
          <a:xfrm>
            <a:off x="288000" y="1440000"/>
            <a:ext cx="5791067" cy="1288978"/>
          </a:xfrm>
        </p:spPr>
        <p:txBody>
          <a:bodyPr/>
          <a:lstStyle/>
          <a:p>
            <a:r>
              <a:rPr lang="nb-NO"/>
              <a:t>Faste kostnader og resultat</a:t>
            </a:r>
          </a:p>
        </p:txBody>
      </p:sp>
      <p:sp>
        <p:nvSpPr>
          <p:cNvPr id="4" name="Plassholder for lysbildenummer 3">
            <a:extLst>
              <a:ext uri="{FF2B5EF4-FFF2-40B4-BE49-F238E27FC236}">
                <a16:creationId xmlns:a16="http://schemas.microsoft.com/office/drawing/2014/main" id="{E2A5820F-783E-9602-8D66-09610A3CA329}"/>
              </a:ext>
            </a:extLst>
          </p:cNvPr>
          <p:cNvSpPr>
            <a:spLocks noGrp="1"/>
          </p:cNvSpPr>
          <p:nvPr>
            <p:ph type="sldNum" sz="quarter" idx="4"/>
          </p:nvPr>
        </p:nvSpPr>
        <p:spPr/>
        <p:txBody>
          <a:bodyPr/>
          <a:lstStyle/>
          <a:p>
            <a:fld id="{2E283CC0-345D-D343-82F3-FFB8D624F077}" type="slidenum">
              <a:rPr lang="en-NO" smtClean="0"/>
              <a:pPr/>
              <a:t>22</a:t>
            </a:fld>
            <a:endParaRPr lang="en-NO"/>
          </a:p>
        </p:txBody>
      </p:sp>
      <p:graphicFrame>
        <p:nvGraphicFramePr>
          <p:cNvPr id="5" name="Plassholder for innhold 3">
            <a:extLst>
              <a:ext uri="{FF2B5EF4-FFF2-40B4-BE49-F238E27FC236}">
                <a16:creationId xmlns:a16="http://schemas.microsoft.com/office/drawing/2014/main" id="{622DAE76-F876-B107-EFA6-E84546ABC6A2}"/>
              </a:ext>
            </a:extLst>
          </p:cNvPr>
          <p:cNvGraphicFramePr>
            <a:graphicFrameLocks/>
          </p:cNvGraphicFramePr>
          <p:nvPr>
            <p:extLst>
              <p:ext uri="{D42A27DB-BD31-4B8C-83A1-F6EECF244321}">
                <p14:modId xmlns:p14="http://schemas.microsoft.com/office/powerpoint/2010/main" val="1632285590"/>
              </p:ext>
            </p:extLst>
          </p:nvPr>
        </p:nvGraphicFramePr>
        <p:xfrm>
          <a:off x="279399" y="2297992"/>
          <a:ext cx="11630025" cy="4041066"/>
        </p:xfrm>
        <a:graphic>
          <a:graphicData uri="http://schemas.openxmlformats.org/drawingml/2006/table">
            <a:tbl>
              <a:tblPr>
                <a:tableStyleId>{5C22544A-7EE6-4342-B048-85BDC9FD1C3A}</a:tableStyleId>
              </a:tblPr>
              <a:tblGrid>
                <a:gridCol w="7278655">
                  <a:extLst>
                    <a:ext uri="{9D8B030D-6E8A-4147-A177-3AD203B41FA5}">
                      <a16:colId xmlns:a16="http://schemas.microsoft.com/office/drawing/2014/main" val="2477523902"/>
                    </a:ext>
                  </a:extLst>
                </a:gridCol>
                <a:gridCol w="4351370">
                  <a:extLst>
                    <a:ext uri="{9D8B030D-6E8A-4147-A177-3AD203B41FA5}">
                      <a16:colId xmlns:a16="http://schemas.microsoft.com/office/drawing/2014/main" val="3612921405"/>
                    </a:ext>
                  </a:extLst>
                </a:gridCol>
              </a:tblGrid>
              <a:tr h="389134">
                <a:tc>
                  <a:txBody>
                    <a:bodyPr/>
                    <a:lstStyle/>
                    <a:p>
                      <a:pPr marL="36000" algn="l" rtl="0" fontAlgn="b"/>
                      <a:r>
                        <a:rPr lang="nb-NO" sz="1200" b="0" kern="1200">
                          <a:solidFill>
                            <a:schemeClr val="tx1"/>
                          </a:solidFill>
                          <a:latin typeface="Innovation Norway" panose="020B0500030000000000" pitchFamily="34" charset="77"/>
                          <a:ea typeface="+mn-ea"/>
                          <a:cs typeface="+mn-cs"/>
                        </a:rPr>
                        <a:t>Sum DB 1 alle produkter</a:t>
                      </a:r>
                    </a:p>
                  </a:txBody>
                  <a:tcPr marL="3747" marR="3747" marT="3747"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36000" algn="l" rtl="0" fontAlgn="b"/>
                      <a:r>
                        <a:rPr lang="nb-NO" sz="1200" b="0" kern="1200">
                          <a:solidFill>
                            <a:schemeClr val="tx1"/>
                          </a:solidFill>
                          <a:latin typeface="Innovation Norway" panose="020B0500030000000000" pitchFamily="34" charset="77"/>
                          <a:ea typeface="+mn-ea"/>
                          <a:cs typeface="+mn-cs"/>
                        </a:rPr>
                        <a:t>3 000 000</a:t>
                      </a:r>
                    </a:p>
                  </a:txBody>
                  <a:tcPr marL="3747" marR="3747" marT="3747" marB="0"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extLst>
                  <a:ext uri="{0D108BD9-81ED-4DB2-BD59-A6C34878D82A}">
                    <a16:rowId xmlns:a16="http://schemas.microsoft.com/office/drawing/2014/main" val="2672138981"/>
                  </a:ext>
                </a:extLst>
              </a:tr>
              <a:tr h="251595">
                <a:tc>
                  <a:txBody>
                    <a:bodyPr/>
                    <a:lstStyle/>
                    <a:p>
                      <a:pPr marL="36000" algn="l" rtl="0" fontAlgn="b"/>
                      <a:r>
                        <a:rPr lang="nb-NO" sz="1200" kern="1200">
                          <a:solidFill>
                            <a:schemeClr val="tx1"/>
                          </a:solidFill>
                          <a:latin typeface="Innovation Norway" panose="020B0500030000000000" pitchFamily="34" charset="77"/>
                          <a:ea typeface="+mn-ea"/>
                          <a:cs typeface="+mn-cs"/>
                        </a:rPr>
                        <a:t>Lønninger</a:t>
                      </a:r>
                    </a:p>
                  </a:txBody>
                  <a:tcPr marL="3747" marR="3747" marT="3747"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1 500 000</a:t>
                      </a:r>
                    </a:p>
                  </a:txBody>
                  <a:tcPr marL="3747" marR="3747" marT="3747"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6291962"/>
                  </a:ext>
                </a:extLst>
              </a:tr>
              <a:tr h="224758">
                <a:tc>
                  <a:txBody>
                    <a:bodyPr/>
                    <a:lstStyle/>
                    <a:p>
                      <a:pPr marL="36000" algn="l" rtl="0" fontAlgn="b"/>
                      <a:r>
                        <a:rPr lang="nb-NO" sz="1200" kern="1200">
                          <a:solidFill>
                            <a:schemeClr val="tx1"/>
                          </a:solidFill>
                          <a:latin typeface="Innovation Norway" panose="020B0500030000000000" pitchFamily="34" charset="77"/>
                          <a:ea typeface="+mn-ea"/>
                          <a:cs typeface="+mn-cs"/>
                        </a:rPr>
                        <a:t>Sum DB 2 alle produkter</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1 500 000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3045788"/>
                  </a:ext>
                </a:extLst>
              </a:tr>
              <a:tr h="224758">
                <a:tc>
                  <a:txBody>
                    <a:bodyPr/>
                    <a:lstStyle/>
                    <a:p>
                      <a:pPr marL="36000" algn="l" rtl="0" fontAlgn="b"/>
                      <a:r>
                        <a:rPr lang="nb-NO" sz="1200" kern="1200">
                          <a:solidFill>
                            <a:schemeClr val="tx1"/>
                          </a:solidFill>
                          <a:latin typeface="Innovation Norway" panose="020B0500030000000000" pitchFamily="34" charset="77"/>
                          <a:ea typeface="+mn-ea"/>
                          <a:cs typeface="+mn-cs"/>
                        </a:rPr>
                        <a:t>Faste kostnader:</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 </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3997717"/>
                  </a:ext>
                </a:extLst>
              </a:tr>
              <a:tr h="224758">
                <a:tc>
                  <a:txBody>
                    <a:bodyPr/>
                    <a:lstStyle/>
                    <a:p>
                      <a:pPr marL="36000" algn="l" rtl="0" fontAlgn="b"/>
                      <a:r>
                        <a:rPr lang="nb-NO" sz="1200" kern="1200">
                          <a:solidFill>
                            <a:schemeClr val="tx1"/>
                          </a:solidFill>
                          <a:latin typeface="Innovation Norway" panose="020B0500030000000000" pitchFamily="34" charset="77"/>
                          <a:ea typeface="+mn-ea"/>
                          <a:cs typeface="+mn-cs"/>
                        </a:rPr>
                        <a:t>Avskrivning</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100 000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492816"/>
                  </a:ext>
                </a:extLst>
              </a:tr>
              <a:tr h="194567">
                <a:tc>
                  <a:txBody>
                    <a:bodyPr/>
                    <a:lstStyle/>
                    <a:p>
                      <a:pPr marL="36000" algn="l" rtl="0" fontAlgn="b"/>
                      <a:r>
                        <a:rPr lang="nb-NO" sz="1200" kern="1200">
                          <a:solidFill>
                            <a:schemeClr val="tx1"/>
                          </a:solidFill>
                          <a:latin typeface="Innovation Norway" panose="020B0500030000000000" pitchFamily="34" charset="77"/>
                          <a:ea typeface="+mn-ea"/>
                          <a:cs typeface="+mn-cs"/>
                        </a:rPr>
                        <a:t>Husleie</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500 000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5074787"/>
                  </a:ext>
                </a:extLst>
              </a:tr>
              <a:tr h="194567">
                <a:tc>
                  <a:txBody>
                    <a:bodyPr/>
                    <a:lstStyle/>
                    <a:p>
                      <a:pPr marL="36000" algn="l" rtl="0" fontAlgn="b"/>
                      <a:r>
                        <a:rPr lang="nb-NO" sz="1200" kern="1200">
                          <a:solidFill>
                            <a:schemeClr val="tx1"/>
                          </a:solidFill>
                          <a:latin typeface="Innovation Norway" panose="020B0500030000000000" pitchFamily="34" charset="77"/>
                          <a:ea typeface="+mn-ea"/>
                          <a:cs typeface="+mn-cs"/>
                        </a:rPr>
                        <a:t>Strøm</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80 000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595699"/>
                  </a:ext>
                </a:extLst>
              </a:tr>
              <a:tr h="194567">
                <a:tc>
                  <a:txBody>
                    <a:bodyPr/>
                    <a:lstStyle/>
                    <a:p>
                      <a:pPr marL="36000" algn="l" rtl="0" fontAlgn="b"/>
                      <a:r>
                        <a:rPr lang="nb-NO" sz="1200" kern="1200">
                          <a:solidFill>
                            <a:schemeClr val="tx1"/>
                          </a:solidFill>
                          <a:latin typeface="Innovation Norway" panose="020B0500030000000000" pitchFamily="34" charset="77"/>
                          <a:ea typeface="+mn-ea"/>
                          <a:cs typeface="+mn-cs"/>
                        </a:rPr>
                        <a:t>Forsikring</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300 000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4596664"/>
                  </a:ext>
                </a:extLst>
              </a:tr>
              <a:tr h="194567">
                <a:tc>
                  <a:txBody>
                    <a:bodyPr/>
                    <a:lstStyle/>
                    <a:p>
                      <a:pPr marL="36000" algn="l" rtl="0" fontAlgn="b"/>
                      <a:r>
                        <a:rPr lang="nb-NO" sz="1200" kern="1200">
                          <a:solidFill>
                            <a:schemeClr val="tx1"/>
                          </a:solidFill>
                          <a:latin typeface="Innovation Norway" panose="020B0500030000000000" pitchFamily="34" charset="77"/>
                          <a:ea typeface="+mn-ea"/>
                          <a:cs typeface="+mn-cs"/>
                        </a:rPr>
                        <a:t>Telefon og IT</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25 000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539526"/>
                  </a:ext>
                </a:extLst>
              </a:tr>
              <a:tr h="194567">
                <a:tc>
                  <a:txBody>
                    <a:bodyPr/>
                    <a:lstStyle/>
                    <a:p>
                      <a:pPr marL="36000" algn="l" rtl="0" fontAlgn="b"/>
                      <a:r>
                        <a:rPr lang="nb-NO" sz="1200" kern="1200">
                          <a:solidFill>
                            <a:schemeClr val="tx1"/>
                          </a:solidFill>
                          <a:latin typeface="Innovation Norway" panose="020B0500030000000000" pitchFamily="34" charset="77"/>
                          <a:ea typeface="+mn-ea"/>
                          <a:cs typeface="+mn-cs"/>
                        </a:rPr>
                        <a:t>Reiser</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7596952"/>
                  </a:ext>
                </a:extLst>
              </a:tr>
              <a:tr h="194567">
                <a:tc>
                  <a:txBody>
                    <a:bodyPr/>
                    <a:lstStyle/>
                    <a:p>
                      <a:pPr marL="36000" algn="l" rtl="0" fontAlgn="b"/>
                      <a:r>
                        <a:rPr lang="nb-NO" sz="1200" kern="1200">
                          <a:solidFill>
                            <a:schemeClr val="tx1"/>
                          </a:solidFill>
                          <a:latin typeface="Innovation Norway" panose="020B0500030000000000" pitchFamily="34" charset="77"/>
                          <a:ea typeface="+mn-ea"/>
                          <a:cs typeface="+mn-cs"/>
                        </a:rPr>
                        <a:t>Markedsføring</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50 000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7373211"/>
                  </a:ext>
                </a:extLst>
              </a:tr>
              <a:tr h="194567">
                <a:tc>
                  <a:txBody>
                    <a:bodyPr/>
                    <a:lstStyle/>
                    <a:p>
                      <a:pPr marL="36000" algn="l" rtl="0" fontAlgn="b"/>
                      <a:r>
                        <a:rPr lang="nb-NO" sz="1200" kern="1200">
                          <a:solidFill>
                            <a:schemeClr val="tx1"/>
                          </a:solidFill>
                          <a:latin typeface="Innovation Norway" panose="020B0500030000000000" pitchFamily="34" charset="77"/>
                          <a:ea typeface="+mn-ea"/>
                          <a:cs typeface="+mn-cs"/>
                        </a:rPr>
                        <a:t>Kontorrekvisita + div.</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15 000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2548743"/>
                  </a:ext>
                </a:extLst>
              </a:tr>
              <a:tr h="194567">
                <a:tc>
                  <a:txBody>
                    <a:bodyPr/>
                    <a:lstStyle/>
                    <a:p>
                      <a:pPr marL="36000" algn="l" rtl="0" fontAlgn="b"/>
                      <a:r>
                        <a:rPr lang="nb-NO" sz="1200" kern="1200">
                          <a:solidFill>
                            <a:schemeClr val="tx1"/>
                          </a:solidFill>
                          <a:latin typeface="Innovation Norway" panose="020B0500030000000000" pitchFamily="34" charset="77"/>
                          <a:ea typeface="+mn-ea"/>
                          <a:cs typeface="+mn-cs"/>
                        </a:rPr>
                        <a:t>Regnskap</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80 000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8151557"/>
                  </a:ext>
                </a:extLst>
              </a:tr>
              <a:tr h="194567">
                <a:tc>
                  <a:txBody>
                    <a:bodyPr/>
                    <a:lstStyle/>
                    <a:p>
                      <a:pPr marL="36000" algn="l" rtl="0" fontAlgn="b"/>
                      <a:r>
                        <a:rPr lang="nb-NO" sz="1200" kern="1200">
                          <a:solidFill>
                            <a:schemeClr val="tx1"/>
                          </a:solidFill>
                          <a:latin typeface="Innovation Norway" panose="020B0500030000000000" pitchFamily="34" charset="77"/>
                          <a:ea typeface="+mn-ea"/>
                          <a:cs typeface="+mn-cs"/>
                        </a:rPr>
                        <a:t>Diverse kostnader</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100 000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0208011"/>
                  </a:ext>
                </a:extLst>
              </a:tr>
              <a:tr h="194567">
                <a:tc>
                  <a:txBody>
                    <a:bodyPr/>
                    <a:lstStyle/>
                    <a:p>
                      <a:pPr marL="36000" algn="l" rtl="0" fontAlgn="b"/>
                      <a:r>
                        <a:rPr lang="nb-NO" sz="1200" kern="1200">
                          <a:solidFill>
                            <a:schemeClr val="tx1"/>
                          </a:solidFill>
                          <a:latin typeface="Innovation Norway" panose="020B0500030000000000" pitchFamily="34" charset="77"/>
                          <a:ea typeface="+mn-ea"/>
                          <a:cs typeface="+mn-cs"/>
                        </a:rPr>
                        <a:t>Tap på krav</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1132834"/>
                  </a:ext>
                </a:extLst>
              </a:tr>
              <a:tr h="197922">
                <a:tc>
                  <a:txBody>
                    <a:bodyPr/>
                    <a:lstStyle/>
                    <a:p>
                      <a:pPr marL="36000" algn="l" rtl="0" fontAlgn="b"/>
                      <a:r>
                        <a:rPr lang="nb-NO" sz="1200" kern="1200">
                          <a:solidFill>
                            <a:schemeClr val="tx1"/>
                          </a:solidFill>
                          <a:latin typeface="Innovation Norway" panose="020B0500030000000000" pitchFamily="34" charset="77"/>
                          <a:ea typeface="+mn-ea"/>
                          <a:cs typeface="+mn-cs"/>
                        </a:rPr>
                        <a:t>Sum faste kostnader</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1 270 000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3475405"/>
                  </a:ext>
                </a:extLst>
              </a:tr>
              <a:tr h="197922">
                <a:tc>
                  <a:txBody>
                    <a:bodyPr/>
                    <a:lstStyle/>
                    <a:p>
                      <a:pPr marL="36000" algn="l" rtl="0" fontAlgn="b"/>
                      <a:r>
                        <a:rPr lang="nb-NO" sz="1200" kern="1200">
                          <a:solidFill>
                            <a:schemeClr val="tx1"/>
                          </a:solidFill>
                          <a:latin typeface="Innovation Norway" panose="020B0500030000000000" pitchFamily="34" charset="77"/>
                          <a:ea typeface="+mn-ea"/>
                          <a:cs typeface="+mn-cs"/>
                        </a:rPr>
                        <a:t>Driftsresultat</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230 000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5120259"/>
                  </a:ext>
                </a:extLst>
              </a:tr>
              <a:tr h="197922">
                <a:tc>
                  <a:txBody>
                    <a:bodyPr/>
                    <a:lstStyle/>
                    <a:p>
                      <a:pPr marL="36000" algn="l" rtl="0" fontAlgn="b"/>
                      <a:r>
                        <a:rPr lang="nb-NO" sz="1200" kern="1200">
                          <a:solidFill>
                            <a:schemeClr val="tx1"/>
                          </a:solidFill>
                          <a:latin typeface="Innovation Norway" panose="020B0500030000000000" pitchFamily="34" charset="77"/>
                          <a:ea typeface="+mn-ea"/>
                          <a:cs typeface="+mn-cs"/>
                        </a:rPr>
                        <a:t>Renter</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rtl="0" fontAlgn="b"/>
                      <a:r>
                        <a:rPr lang="nb-NO" sz="1200" kern="1200">
                          <a:solidFill>
                            <a:schemeClr val="tx1"/>
                          </a:solidFill>
                          <a:latin typeface="Innovation Norway" panose="020B0500030000000000" pitchFamily="34" charset="77"/>
                          <a:ea typeface="+mn-ea"/>
                          <a:cs typeface="+mn-cs"/>
                        </a:rPr>
                        <a:t>40 000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3758138"/>
                  </a:ext>
                </a:extLst>
              </a:tr>
              <a:tr h="0">
                <a:tc>
                  <a:txBody>
                    <a:bodyPr/>
                    <a:lstStyle/>
                    <a:p>
                      <a:pPr marL="36000" algn="l" rtl="0" fontAlgn="b"/>
                      <a:r>
                        <a:rPr lang="nb-NO" sz="1200" b="0" kern="1200">
                          <a:solidFill>
                            <a:schemeClr val="tx1"/>
                          </a:solidFill>
                          <a:latin typeface="Innovation Norway" panose="020B0500030000000000" pitchFamily="34" charset="77"/>
                          <a:ea typeface="+mn-ea"/>
                          <a:cs typeface="+mn-cs"/>
                        </a:rPr>
                        <a:t>Resultat</a:t>
                      </a:r>
                    </a:p>
                  </a:txBody>
                  <a:tcPr marL="3747" marR="3747" marT="374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36000" algn="l" rtl="0" fontAlgn="b"/>
                      <a:r>
                        <a:rPr lang="nb-NO" sz="1200" b="0" kern="1200">
                          <a:solidFill>
                            <a:schemeClr val="tx1"/>
                          </a:solidFill>
                          <a:latin typeface="Innovation Norway" panose="020B0500030000000000" pitchFamily="34" charset="77"/>
                          <a:ea typeface="+mn-ea"/>
                          <a:cs typeface="+mn-cs"/>
                        </a:rPr>
                        <a:t>190 000</a:t>
                      </a:r>
                    </a:p>
                  </a:txBody>
                  <a:tcPr marL="3747" marR="3747" marT="374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351045499"/>
                  </a:ext>
                </a:extLst>
              </a:tr>
            </a:tbl>
          </a:graphicData>
        </a:graphic>
      </p:graphicFrame>
    </p:spTree>
    <p:extLst>
      <p:ext uri="{BB962C8B-B14F-4D97-AF65-F5344CB8AC3E}">
        <p14:creationId xmlns:p14="http://schemas.microsoft.com/office/powerpoint/2010/main" val="1365909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5">
            <a:extLst>
              <a:ext uri="{FF2B5EF4-FFF2-40B4-BE49-F238E27FC236}">
                <a16:creationId xmlns:a16="http://schemas.microsoft.com/office/drawing/2014/main" id="{68A09C27-2C76-8C67-EE00-CE9C442F7D88}"/>
              </a:ext>
            </a:extLst>
          </p:cNvPr>
          <p:cNvSpPr txBox="1">
            <a:spLocks/>
          </p:cNvSpPr>
          <p:nvPr/>
        </p:nvSpPr>
        <p:spPr>
          <a:xfrm>
            <a:off x="288000" y="2786516"/>
            <a:ext cx="3240000" cy="2592000"/>
          </a:xfrm>
          <a:prstGeom prst="rect">
            <a:avLst/>
          </a:prstGeom>
          <a:solidFill>
            <a:srgbClr val="D6F6FF"/>
          </a:solidFill>
        </p:spPr>
        <p:txBody>
          <a:bodyPr anchor="ctr"/>
          <a:lst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80000"/>
              </a:lnSpc>
              <a:spcBef>
                <a:spcPts val="800"/>
              </a:spcBef>
              <a:buNone/>
            </a:pPr>
            <a:endParaRPr lang="en-NO" sz="1800"/>
          </a:p>
        </p:txBody>
      </p:sp>
      <p:sp>
        <p:nvSpPr>
          <p:cNvPr id="7" name="Tittel 6">
            <a:extLst>
              <a:ext uri="{FF2B5EF4-FFF2-40B4-BE49-F238E27FC236}">
                <a16:creationId xmlns:a16="http://schemas.microsoft.com/office/drawing/2014/main" id="{02265E5E-A3A8-4A38-2A23-BF5128D117CD}"/>
              </a:ext>
            </a:extLst>
          </p:cNvPr>
          <p:cNvSpPr>
            <a:spLocks noGrp="1"/>
          </p:cNvSpPr>
          <p:nvPr>
            <p:ph type="title"/>
          </p:nvPr>
        </p:nvSpPr>
        <p:spPr/>
        <p:txBody>
          <a:bodyPr/>
          <a:lstStyle/>
          <a:p>
            <a:r>
              <a:rPr lang="nb-NO"/>
              <a:t>Selvkost</a:t>
            </a:r>
          </a:p>
        </p:txBody>
      </p:sp>
      <p:sp>
        <p:nvSpPr>
          <p:cNvPr id="6" name="Plassholder for lysbildenummer 5">
            <a:extLst>
              <a:ext uri="{FF2B5EF4-FFF2-40B4-BE49-F238E27FC236}">
                <a16:creationId xmlns:a16="http://schemas.microsoft.com/office/drawing/2014/main" id="{0447BCC7-D56C-E384-BE57-996E36452A84}"/>
              </a:ext>
            </a:extLst>
          </p:cNvPr>
          <p:cNvSpPr>
            <a:spLocks noGrp="1"/>
          </p:cNvSpPr>
          <p:nvPr>
            <p:ph type="sldNum" sz="quarter" idx="4"/>
          </p:nvPr>
        </p:nvSpPr>
        <p:spPr/>
        <p:txBody>
          <a:bodyPr/>
          <a:lstStyle/>
          <a:p>
            <a:fld id="{2E283CC0-345D-D343-82F3-FFB8D624F077}" type="slidenum">
              <a:rPr lang="en-NO" smtClean="0"/>
              <a:pPr/>
              <a:t>23</a:t>
            </a:fld>
            <a:endParaRPr lang="en-NO"/>
          </a:p>
        </p:txBody>
      </p:sp>
      <p:sp>
        <p:nvSpPr>
          <p:cNvPr id="8" name="Undertittel 7">
            <a:extLst>
              <a:ext uri="{FF2B5EF4-FFF2-40B4-BE49-F238E27FC236}">
                <a16:creationId xmlns:a16="http://schemas.microsoft.com/office/drawing/2014/main" id="{A5AA6132-2B7F-9316-5E68-1D417F7986E8}"/>
              </a:ext>
            </a:extLst>
          </p:cNvPr>
          <p:cNvSpPr>
            <a:spLocks noGrp="1"/>
          </p:cNvSpPr>
          <p:nvPr>
            <p:ph type="subTitle" idx="1"/>
          </p:nvPr>
        </p:nvSpPr>
        <p:spPr/>
        <p:txBody>
          <a:bodyPr/>
          <a:lstStyle/>
          <a:p>
            <a:r>
              <a:rPr lang="nb-NO"/>
              <a:t>Eksempel</a:t>
            </a:r>
          </a:p>
        </p:txBody>
      </p:sp>
      <p:sp>
        <p:nvSpPr>
          <p:cNvPr id="11" name="Rektangel 10">
            <a:extLst>
              <a:ext uri="{FF2B5EF4-FFF2-40B4-BE49-F238E27FC236}">
                <a16:creationId xmlns:a16="http://schemas.microsoft.com/office/drawing/2014/main" id="{A089B607-B54E-270A-9308-469992D294B7}"/>
              </a:ext>
            </a:extLst>
          </p:cNvPr>
          <p:cNvSpPr/>
          <p:nvPr/>
        </p:nvSpPr>
        <p:spPr>
          <a:xfrm>
            <a:off x="4476647" y="2786063"/>
            <a:ext cx="3243288" cy="2592000"/>
          </a:xfrm>
          <a:prstGeom prst="rect">
            <a:avLst/>
          </a:prstGeom>
          <a:solidFill>
            <a:srgbClr val="D6F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8">
            <a:extLst>
              <a:ext uri="{FF2B5EF4-FFF2-40B4-BE49-F238E27FC236}">
                <a16:creationId xmlns:a16="http://schemas.microsoft.com/office/drawing/2014/main" id="{6366176B-112D-A76E-E0EE-BE438A020775}"/>
              </a:ext>
            </a:extLst>
          </p:cNvPr>
          <p:cNvSpPr txBox="1">
            <a:spLocks/>
          </p:cNvSpPr>
          <p:nvPr/>
        </p:nvSpPr>
        <p:spPr>
          <a:xfrm>
            <a:off x="4725586" y="3602828"/>
            <a:ext cx="2740827" cy="947742"/>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buNone/>
            </a:pPr>
            <a:r>
              <a:rPr lang="nb-NO" sz="2000"/>
              <a:t>Selvkost er når summen av alle kostnadene fordeles per produkt. </a:t>
            </a:r>
            <a:endParaRPr lang="en-US" sz="2000"/>
          </a:p>
          <a:p>
            <a:pPr marL="0" indent="0" algn="ctr">
              <a:buNone/>
            </a:pPr>
            <a:endParaRPr lang="nb-NO">
              <a:solidFill>
                <a:schemeClr val="bg1"/>
              </a:solidFill>
            </a:endParaRPr>
          </a:p>
        </p:txBody>
      </p:sp>
      <p:sp>
        <p:nvSpPr>
          <p:cNvPr id="9" name="Rektangel 8">
            <a:extLst>
              <a:ext uri="{FF2B5EF4-FFF2-40B4-BE49-F238E27FC236}">
                <a16:creationId xmlns:a16="http://schemas.microsoft.com/office/drawing/2014/main" id="{B48B5F4B-4104-0472-26A2-FBE3BCCE837C}"/>
              </a:ext>
            </a:extLst>
          </p:cNvPr>
          <p:cNvSpPr/>
          <p:nvPr/>
        </p:nvSpPr>
        <p:spPr>
          <a:xfrm>
            <a:off x="8666137" y="2786063"/>
            <a:ext cx="3243288" cy="2592000"/>
          </a:xfrm>
          <a:prstGeom prst="rect">
            <a:avLst/>
          </a:prstGeom>
          <a:solidFill>
            <a:srgbClr val="D6F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Plassholder for tekst 8">
            <a:extLst>
              <a:ext uri="{FF2B5EF4-FFF2-40B4-BE49-F238E27FC236}">
                <a16:creationId xmlns:a16="http://schemas.microsoft.com/office/drawing/2014/main" id="{2AC47ACB-329C-8D06-90F9-40B3941EB8E8}"/>
              </a:ext>
            </a:extLst>
          </p:cNvPr>
          <p:cNvSpPr txBox="1">
            <a:spLocks/>
          </p:cNvSpPr>
          <p:nvPr/>
        </p:nvSpPr>
        <p:spPr>
          <a:xfrm>
            <a:off x="8917367" y="3602828"/>
            <a:ext cx="2740827" cy="947742"/>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buNone/>
            </a:pPr>
            <a:r>
              <a:rPr lang="nb-NO" sz="2000"/>
              <a:t>Om salgspris = selvkost vil det ikke bli noen fortjeneste, men heller ikke noe tap.</a:t>
            </a:r>
            <a:endParaRPr lang="en-US" sz="2000"/>
          </a:p>
        </p:txBody>
      </p:sp>
      <p:sp>
        <p:nvSpPr>
          <p:cNvPr id="16" name="Plassholder for tekst 8">
            <a:extLst>
              <a:ext uri="{FF2B5EF4-FFF2-40B4-BE49-F238E27FC236}">
                <a16:creationId xmlns:a16="http://schemas.microsoft.com/office/drawing/2014/main" id="{3E5D99AD-A9F3-38C8-04E7-E16A68AABCB3}"/>
              </a:ext>
            </a:extLst>
          </p:cNvPr>
          <p:cNvSpPr txBox="1">
            <a:spLocks/>
          </p:cNvSpPr>
          <p:nvPr/>
        </p:nvSpPr>
        <p:spPr>
          <a:xfrm>
            <a:off x="452077" y="3758807"/>
            <a:ext cx="2937768" cy="635785"/>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buNone/>
            </a:pPr>
            <a:r>
              <a:rPr lang="nb-NO" sz="2000"/>
              <a:t>Selvkost er den laveste prisen som kan tåles.</a:t>
            </a:r>
            <a:endParaRPr lang="en-US" sz="2000"/>
          </a:p>
        </p:txBody>
      </p:sp>
    </p:spTree>
    <p:extLst>
      <p:ext uri="{BB962C8B-B14F-4D97-AF65-F5344CB8AC3E}">
        <p14:creationId xmlns:p14="http://schemas.microsoft.com/office/powerpoint/2010/main" val="3853392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02265E5E-A3A8-4A38-2A23-BF5128D117CD}"/>
              </a:ext>
            </a:extLst>
          </p:cNvPr>
          <p:cNvSpPr>
            <a:spLocks noGrp="1"/>
          </p:cNvSpPr>
          <p:nvPr>
            <p:ph type="title"/>
          </p:nvPr>
        </p:nvSpPr>
        <p:spPr>
          <a:xfrm>
            <a:off x="288000" y="1440000"/>
            <a:ext cx="6258573" cy="1288978"/>
          </a:xfrm>
        </p:spPr>
        <p:txBody>
          <a:bodyPr/>
          <a:lstStyle/>
          <a:p>
            <a:r>
              <a:rPr lang="nb-NO"/>
              <a:t>Eksempel selvkost – kaffekopp</a:t>
            </a:r>
          </a:p>
        </p:txBody>
      </p:sp>
      <p:sp>
        <p:nvSpPr>
          <p:cNvPr id="6" name="Plassholder for lysbildenummer 5">
            <a:extLst>
              <a:ext uri="{FF2B5EF4-FFF2-40B4-BE49-F238E27FC236}">
                <a16:creationId xmlns:a16="http://schemas.microsoft.com/office/drawing/2014/main" id="{0447BCC7-D56C-E384-BE57-996E36452A84}"/>
              </a:ext>
            </a:extLst>
          </p:cNvPr>
          <p:cNvSpPr>
            <a:spLocks noGrp="1"/>
          </p:cNvSpPr>
          <p:nvPr>
            <p:ph type="sldNum" sz="quarter" idx="4"/>
          </p:nvPr>
        </p:nvSpPr>
        <p:spPr/>
        <p:txBody>
          <a:bodyPr/>
          <a:lstStyle/>
          <a:p>
            <a:fld id="{2E283CC0-345D-D343-82F3-FFB8D624F077}" type="slidenum">
              <a:rPr lang="en-NO" smtClean="0"/>
              <a:pPr/>
              <a:t>24</a:t>
            </a:fld>
            <a:endParaRPr lang="en-NO"/>
          </a:p>
        </p:txBody>
      </p:sp>
      <p:sp>
        <p:nvSpPr>
          <p:cNvPr id="8" name="Undertittel 7">
            <a:extLst>
              <a:ext uri="{FF2B5EF4-FFF2-40B4-BE49-F238E27FC236}">
                <a16:creationId xmlns:a16="http://schemas.microsoft.com/office/drawing/2014/main" id="{A5AA6132-2B7F-9316-5E68-1D417F7986E8}"/>
              </a:ext>
            </a:extLst>
          </p:cNvPr>
          <p:cNvSpPr>
            <a:spLocks noGrp="1"/>
          </p:cNvSpPr>
          <p:nvPr>
            <p:ph type="subTitle" idx="1"/>
          </p:nvPr>
        </p:nvSpPr>
        <p:spPr/>
        <p:txBody>
          <a:bodyPr/>
          <a:lstStyle/>
          <a:p>
            <a:endParaRPr lang="nb-NO"/>
          </a:p>
        </p:txBody>
      </p:sp>
      <p:graphicFrame>
        <p:nvGraphicFramePr>
          <p:cNvPr id="2" name="Plassholder for innhold 3">
            <a:extLst>
              <a:ext uri="{FF2B5EF4-FFF2-40B4-BE49-F238E27FC236}">
                <a16:creationId xmlns:a16="http://schemas.microsoft.com/office/drawing/2014/main" id="{D86F42FC-8929-4098-52E1-48D72507D51F}"/>
              </a:ext>
            </a:extLst>
          </p:cNvPr>
          <p:cNvGraphicFramePr>
            <a:graphicFrameLocks/>
          </p:cNvGraphicFramePr>
          <p:nvPr>
            <p:extLst>
              <p:ext uri="{D42A27DB-BD31-4B8C-83A1-F6EECF244321}">
                <p14:modId xmlns:p14="http://schemas.microsoft.com/office/powerpoint/2010/main" val="3285071450"/>
              </p:ext>
            </p:extLst>
          </p:nvPr>
        </p:nvGraphicFramePr>
        <p:xfrm>
          <a:off x="279399" y="2616244"/>
          <a:ext cx="11630025" cy="3818612"/>
        </p:xfrm>
        <a:graphic>
          <a:graphicData uri="http://schemas.openxmlformats.org/drawingml/2006/table">
            <a:tbl>
              <a:tblPr firstRow="1" bandRow="1">
                <a:tableStyleId>{5C22544A-7EE6-4342-B048-85BDC9FD1C3A}</a:tableStyleId>
              </a:tblPr>
              <a:tblGrid>
                <a:gridCol w="3566836">
                  <a:extLst>
                    <a:ext uri="{9D8B030D-6E8A-4147-A177-3AD203B41FA5}">
                      <a16:colId xmlns:a16="http://schemas.microsoft.com/office/drawing/2014/main" val="3039352375"/>
                    </a:ext>
                  </a:extLst>
                </a:gridCol>
                <a:gridCol w="4105227">
                  <a:extLst>
                    <a:ext uri="{9D8B030D-6E8A-4147-A177-3AD203B41FA5}">
                      <a16:colId xmlns:a16="http://schemas.microsoft.com/office/drawing/2014/main" val="822139511"/>
                    </a:ext>
                  </a:extLst>
                </a:gridCol>
                <a:gridCol w="2121955">
                  <a:extLst>
                    <a:ext uri="{9D8B030D-6E8A-4147-A177-3AD203B41FA5}">
                      <a16:colId xmlns:a16="http://schemas.microsoft.com/office/drawing/2014/main" val="3067733240"/>
                    </a:ext>
                  </a:extLst>
                </a:gridCol>
                <a:gridCol w="1836007">
                  <a:extLst>
                    <a:ext uri="{9D8B030D-6E8A-4147-A177-3AD203B41FA5}">
                      <a16:colId xmlns:a16="http://schemas.microsoft.com/office/drawing/2014/main" val="2480519647"/>
                    </a:ext>
                  </a:extLst>
                </a:gridCol>
              </a:tblGrid>
              <a:tr h="434215">
                <a:tc>
                  <a:txBody>
                    <a:bodyPr/>
                    <a:lstStyle/>
                    <a:p>
                      <a:pPr marL="36000" algn="l" fontAlgn="b"/>
                      <a:r>
                        <a:rPr lang="nb-NO" sz="1800" b="0" u="none" strike="noStrike">
                          <a:solidFill>
                            <a:schemeClr val="tx1"/>
                          </a:solidFill>
                          <a:effectLst/>
                          <a:latin typeface="+mn-lt"/>
                        </a:rPr>
                        <a:t>Kostnadsart</a:t>
                      </a:r>
                      <a:endParaRPr lang="nb-NO" sz="1800" b="0" i="0" u="none" strike="noStrike">
                        <a:solidFill>
                          <a:schemeClr val="tx1"/>
                        </a:solidFill>
                        <a:effectLst/>
                        <a:latin typeface="+mn-lt"/>
                      </a:endParaRPr>
                    </a:p>
                  </a:txBody>
                  <a:tcPr marL="4980" marR="4980" marT="498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r>
                        <a:rPr lang="nb-NO" sz="1800" b="0" u="none" strike="noStrike">
                          <a:solidFill>
                            <a:schemeClr val="tx1"/>
                          </a:solidFill>
                          <a:effectLst/>
                          <a:latin typeface="+mn-lt"/>
                        </a:rPr>
                        <a:t>Innsats</a:t>
                      </a:r>
                      <a:endParaRPr lang="nb-NO" sz="1800" b="0" i="0" u="none" strike="noStrike">
                        <a:solidFill>
                          <a:schemeClr val="tx1"/>
                        </a:solidFill>
                        <a:effectLst/>
                        <a:latin typeface="+mn-lt"/>
                      </a:endParaRPr>
                    </a:p>
                  </a:txBody>
                  <a:tcPr marL="4980" marR="4980" marT="4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r>
                        <a:rPr lang="nb-NO" sz="1800" b="0" u="none" strike="noStrike">
                          <a:solidFill>
                            <a:schemeClr val="tx1"/>
                          </a:solidFill>
                          <a:effectLst/>
                          <a:latin typeface="+mn-lt"/>
                        </a:rPr>
                        <a:t>Kostnad kr</a:t>
                      </a:r>
                      <a:endParaRPr lang="nb-NO" sz="1800" b="0" i="0" u="none" strike="noStrike">
                        <a:solidFill>
                          <a:schemeClr val="tx1"/>
                        </a:solidFill>
                        <a:effectLst/>
                        <a:latin typeface="+mn-lt"/>
                      </a:endParaRPr>
                    </a:p>
                  </a:txBody>
                  <a:tcPr marL="4980" marR="4980" marT="4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r>
                        <a:rPr lang="nb-NO" sz="1800" b="0" u="none" strike="noStrike">
                          <a:solidFill>
                            <a:schemeClr val="tx1"/>
                          </a:solidFill>
                          <a:effectLst/>
                          <a:latin typeface="+mn-lt"/>
                        </a:rPr>
                        <a:t>Sum kr</a:t>
                      </a:r>
                      <a:endParaRPr lang="nb-NO" sz="1800" b="0" i="0" u="none" strike="noStrike">
                        <a:solidFill>
                          <a:schemeClr val="tx1"/>
                        </a:solidFill>
                        <a:effectLst/>
                        <a:latin typeface="+mn-lt"/>
                      </a:endParaRPr>
                    </a:p>
                  </a:txBody>
                  <a:tcPr marL="4980" marR="4980" marT="498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extLst>
                  <a:ext uri="{0D108BD9-81ED-4DB2-BD59-A6C34878D82A}">
                    <a16:rowId xmlns:a16="http://schemas.microsoft.com/office/drawing/2014/main" val="1629236355"/>
                  </a:ext>
                </a:extLst>
              </a:tr>
              <a:tr h="283234">
                <a:tc>
                  <a:txBody>
                    <a:bodyPr/>
                    <a:lstStyle/>
                    <a:p>
                      <a:pPr marL="36000" algn="l" fontAlgn="b"/>
                      <a:r>
                        <a:rPr lang="nb-NO" sz="1800" u="none" strike="noStrike">
                          <a:solidFill>
                            <a:schemeClr val="tx1"/>
                          </a:solidFill>
                          <a:effectLst/>
                          <a:latin typeface="+mn-lt"/>
                        </a:rPr>
                        <a:t>Variable kostnader</a:t>
                      </a:r>
                      <a:endParaRPr lang="nb-NO" sz="1800" b="0" i="0" u="none" strike="noStrike">
                        <a:solidFill>
                          <a:schemeClr val="tx1"/>
                        </a:solidFill>
                        <a:effectLst/>
                        <a:latin typeface="+mn-lt"/>
                      </a:endParaRPr>
                    </a:p>
                  </a:txBody>
                  <a:tcPr marL="4980" marR="4980" marT="498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Kaffebønner</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0,5</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b="0" u="none" strike="noStrike">
                          <a:solidFill>
                            <a:schemeClr val="tx1"/>
                          </a:solidFill>
                          <a:effectLst/>
                          <a:latin typeface="+mn-lt"/>
                        </a:rPr>
                        <a:t>3</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628849"/>
                  </a:ext>
                </a:extLst>
              </a:tr>
              <a:tr h="283234">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Melk</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0,5</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b="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6841256"/>
                  </a:ext>
                </a:extLst>
              </a:tr>
              <a:tr h="281671">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Kopp, rørepinne, lønn barista</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2</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b="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3715599"/>
                  </a:ext>
                </a:extLst>
              </a:tr>
              <a:tr h="283234">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b="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6943944"/>
                  </a:ext>
                </a:extLst>
              </a:tr>
              <a:tr h="283234">
                <a:tc>
                  <a:txBody>
                    <a:bodyPr/>
                    <a:lstStyle/>
                    <a:p>
                      <a:pPr marL="36000" algn="l" fontAlgn="b"/>
                      <a:r>
                        <a:rPr lang="nb-NO" sz="1800" u="none" strike="noStrike">
                          <a:solidFill>
                            <a:schemeClr val="tx1"/>
                          </a:solidFill>
                          <a:effectLst/>
                          <a:latin typeface="+mn-lt"/>
                        </a:rPr>
                        <a:t>Indirekte faste kostnader</a:t>
                      </a:r>
                      <a:endParaRPr lang="nb-NO" sz="1800" b="0" i="0" u="none" strike="noStrike">
                        <a:solidFill>
                          <a:schemeClr val="tx1"/>
                        </a:solidFill>
                        <a:effectLst/>
                        <a:latin typeface="+mn-lt"/>
                      </a:endParaRPr>
                    </a:p>
                  </a:txBody>
                  <a:tcPr marL="4980" marR="4980" marT="498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Administrasjon</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2,4</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b="0" u="none" strike="noStrike">
                          <a:solidFill>
                            <a:schemeClr val="tx1"/>
                          </a:solidFill>
                          <a:effectLst/>
                          <a:latin typeface="+mn-lt"/>
                        </a:rPr>
                        <a:t>3</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2477491"/>
                  </a:ext>
                </a:extLst>
              </a:tr>
              <a:tr h="283234">
                <a:tc>
                  <a:txBody>
                    <a:bodyPr/>
                    <a:lstStyle/>
                    <a:p>
                      <a:pPr marL="36000" algn="l" fontAlgn="b"/>
                      <a:endParaRPr lang="nb-NO" sz="1800" b="0" i="0" u="none" strike="noStrike">
                        <a:solidFill>
                          <a:schemeClr val="tx1"/>
                        </a:solidFill>
                        <a:effectLst/>
                        <a:latin typeface="+mn-lt"/>
                      </a:endParaRPr>
                    </a:p>
                  </a:txBody>
                  <a:tcPr marL="4980" marR="4980" marT="498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Markedsføring</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0,5</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b="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473900"/>
                  </a:ext>
                </a:extLst>
              </a:tr>
              <a:tr h="283234">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Husleie</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0,1</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b="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4191298"/>
                  </a:ext>
                </a:extLst>
              </a:tr>
              <a:tr h="283234">
                <a:tc>
                  <a:txBody>
                    <a:bodyPr/>
                    <a:lstStyle/>
                    <a:p>
                      <a:pPr marL="36000" algn="l" fontAlgn="b"/>
                      <a:r>
                        <a:rPr lang="nb-NO" sz="1800" u="none" strike="noStrike">
                          <a:solidFill>
                            <a:schemeClr val="tx1"/>
                          </a:solidFill>
                          <a:effectLst/>
                          <a:latin typeface="+mn-lt"/>
                        </a:rPr>
                        <a:t>Selvkost (variable kostnader + faste kostnader)</a:t>
                      </a:r>
                      <a:endParaRPr lang="nb-NO" sz="1800" b="0" i="0" u="none" strike="noStrike">
                        <a:solidFill>
                          <a:schemeClr val="tx1"/>
                        </a:solidFill>
                        <a:effectLst/>
                        <a:latin typeface="+mn-lt"/>
                      </a:endParaRPr>
                    </a:p>
                  </a:txBody>
                  <a:tcPr marL="4980" marR="4980" marT="498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b="0" u="none" strike="noStrike">
                          <a:solidFill>
                            <a:schemeClr val="tx1"/>
                          </a:solidFill>
                          <a:effectLst/>
                          <a:latin typeface="+mn-lt"/>
                        </a:rPr>
                        <a:t>6</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2688986"/>
                  </a:ext>
                </a:extLst>
              </a:tr>
              <a:tr h="283234">
                <a:tc>
                  <a:txBody>
                    <a:bodyPr/>
                    <a:lstStyle/>
                    <a:p>
                      <a:pPr marL="36000" algn="l" fontAlgn="b"/>
                      <a:r>
                        <a:rPr lang="nb-NO" sz="1800" u="none" strike="noStrike">
                          <a:solidFill>
                            <a:schemeClr val="tx1"/>
                          </a:solidFill>
                          <a:effectLst/>
                          <a:latin typeface="+mn-lt"/>
                        </a:rPr>
                        <a:t>Fortjeneste</a:t>
                      </a:r>
                      <a:endParaRPr lang="nb-NO" sz="1800" b="0" i="0" u="none" strike="noStrike">
                        <a:solidFill>
                          <a:schemeClr val="tx1"/>
                        </a:solidFill>
                        <a:effectLst/>
                        <a:latin typeface="+mn-lt"/>
                      </a:endParaRPr>
                    </a:p>
                  </a:txBody>
                  <a:tcPr marL="4980" marR="4980" marT="498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b="0" u="none" strike="noStrike">
                          <a:solidFill>
                            <a:schemeClr val="tx1"/>
                          </a:solidFill>
                          <a:effectLst/>
                          <a:latin typeface="+mn-lt"/>
                        </a:rPr>
                        <a:t>10</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4176286"/>
                  </a:ext>
                </a:extLst>
              </a:tr>
              <a:tr h="283234">
                <a:tc>
                  <a:txBody>
                    <a:bodyPr/>
                    <a:lstStyle/>
                    <a:p>
                      <a:pPr marL="36000" algn="l" fontAlgn="b"/>
                      <a:r>
                        <a:rPr lang="nb-NO" sz="1800" u="none" strike="noStrike">
                          <a:solidFill>
                            <a:schemeClr val="tx1"/>
                          </a:solidFill>
                          <a:effectLst/>
                          <a:latin typeface="+mn-lt"/>
                        </a:rPr>
                        <a:t>Salgspris ekskl. mva.</a:t>
                      </a:r>
                      <a:endParaRPr lang="nb-NO" sz="1800" b="0" i="0" u="none" strike="noStrike">
                        <a:solidFill>
                          <a:schemeClr val="tx1"/>
                        </a:solidFill>
                        <a:effectLst/>
                        <a:latin typeface="+mn-lt"/>
                      </a:endParaRPr>
                    </a:p>
                  </a:txBody>
                  <a:tcPr marL="4980" marR="4980" marT="498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fontAlgn="b"/>
                      <a:r>
                        <a:rPr lang="nb-NO" sz="1800" b="0" u="none" strike="noStrike">
                          <a:solidFill>
                            <a:schemeClr val="tx1"/>
                          </a:solidFill>
                          <a:effectLst/>
                          <a:latin typeface="+mn-lt"/>
                        </a:rPr>
                        <a:t>16</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7336274"/>
                  </a:ext>
                </a:extLst>
              </a:tr>
              <a:tr h="283234">
                <a:tc>
                  <a:txBody>
                    <a:bodyPr/>
                    <a:lstStyle/>
                    <a:p>
                      <a:pPr marL="36000" algn="l" fontAlgn="b"/>
                      <a:r>
                        <a:rPr lang="nb-NO" sz="1800" u="none" strike="noStrike">
                          <a:solidFill>
                            <a:schemeClr val="tx1"/>
                          </a:solidFill>
                          <a:effectLst/>
                          <a:latin typeface="+mn-lt"/>
                        </a:rPr>
                        <a:t>Salgspris inkl. mva. </a:t>
                      </a:r>
                      <a:endParaRPr lang="nb-NO" sz="1800" b="0" i="0" u="none" strike="noStrike">
                        <a:solidFill>
                          <a:schemeClr val="tx1"/>
                        </a:solidFill>
                        <a:effectLst/>
                        <a:latin typeface="+mn-lt"/>
                      </a:endParaRPr>
                    </a:p>
                  </a:txBody>
                  <a:tcPr marL="4980" marR="4980" marT="498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algn="l" fontAlgn="b"/>
                      <a:r>
                        <a:rPr lang="nb-NO" sz="1800" u="none" strike="noStrike">
                          <a:solidFill>
                            <a:schemeClr val="tx1"/>
                          </a:solidFill>
                          <a:effectLst/>
                          <a:latin typeface="+mn-lt"/>
                        </a:rPr>
                        <a:t> </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algn="l" fontAlgn="b"/>
                      <a:r>
                        <a:rPr lang="nb-NO" sz="1800" b="0" u="none" strike="noStrike">
                          <a:solidFill>
                            <a:schemeClr val="tx1"/>
                          </a:solidFill>
                          <a:effectLst/>
                          <a:latin typeface="+mn-lt"/>
                        </a:rPr>
                        <a:t>20</a:t>
                      </a:r>
                      <a:endParaRPr lang="nb-NO" sz="1800" b="0" i="0" u="none" strike="noStrike">
                        <a:solidFill>
                          <a:schemeClr val="tx1"/>
                        </a:solidFill>
                        <a:effectLst/>
                        <a:latin typeface="+mn-lt"/>
                      </a:endParaRPr>
                    </a:p>
                  </a:txBody>
                  <a:tcPr marL="4980" marR="4980" marT="498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16523157"/>
                  </a:ext>
                </a:extLst>
              </a:tr>
            </a:tbl>
          </a:graphicData>
        </a:graphic>
      </p:graphicFrame>
    </p:spTree>
    <p:extLst>
      <p:ext uri="{BB962C8B-B14F-4D97-AF65-F5344CB8AC3E}">
        <p14:creationId xmlns:p14="http://schemas.microsoft.com/office/powerpoint/2010/main" val="2069797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02265E5E-A3A8-4A38-2A23-BF5128D117CD}"/>
              </a:ext>
            </a:extLst>
          </p:cNvPr>
          <p:cNvSpPr>
            <a:spLocks noGrp="1"/>
          </p:cNvSpPr>
          <p:nvPr>
            <p:ph type="title"/>
          </p:nvPr>
        </p:nvSpPr>
        <p:spPr/>
        <p:txBody>
          <a:bodyPr/>
          <a:lstStyle/>
          <a:p>
            <a:r>
              <a:rPr lang="nb-NO" sz="3600" err="1"/>
              <a:t>Kalkylemal</a:t>
            </a:r>
            <a:endParaRPr lang="nb-NO"/>
          </a:p>
        </p:txBody>
      </p:sp>
      <p:sp>
        <p:nvSpPr>
          <p:cNvPr id="6" name="Plassholder for lysbildenummer 5">
            <a:extLst>
              <a:ext uri="{FF2B5EF4-FFF2-40B4-BE49-F238E27FC236}">
                <a16:creationId xmlns:a16="http://schemas.microsoft.com/office/drawing/2014/main" id="{0447BCC7-D56C-E384-BE57-996E36452A84}"/>
              </a:ext>
            </a:extLst>
          </p:cNvPr>
          <p:cNvSpPr>
            <a:spLocks noGrp="1"/>
          </p:cNvSpPr>
          <p:nvPr>
            <p:ph type="sldNum" sz="quarter" idx="4"/>
          </p:nvPr>
        </p:nvSpPr>
        <p:spPr/>
        <p:txBody>
          <a:bodyPr/>
          <a:lstStyle/>
          <a:p>
            <a:fld id="{2E283CC0-345D-D343-82F3-FFB8D624F077}" type="slidenum">
              <a:rPr lang="en-NO" smtClean="0"/>
              <a:pPr/>
              <a:t>25</a:t>
            </a:fld>
            <a:endParaRPr lang="en-NO"/>
          </a:p>
        </p:txBody>
      </p:sp>
      <p:sp>
        <p:nvSpPr>
          <p:cNvPr id="8" name="Undertittel 7">
            <a:extLst>
              <a:ext uri="{FF2B5EF4-FFF2-40B4-BE49-F238E27FC236}">
                <a16:creationId xmlns:a16="http://schemas.microsoft.com/office/drawing/2014/main" id="{A5AA6132-2B7F-9316-5E68-1D417F7986E8}"/>
              </a:ext>
            </a:extLst>
          </p:cNvPr>
          <p:cNvSpPr>
            <a:spLocks noGrp="1"/>
          </p:cNvSpPr>
          <p:nvPr>
            <p:ph type="subTitle" idx="1"/>
          </p:nvPr>
        </p:nvSpPr>
        <p:spPr/>
        <p:txBody>
          <a:bodyPr/>
          <a:lstStyle/>
          <a:p>
            <a:r>
              <a:rPr lang="nb-NO"/>
              <a:t>E</a:t>
            </a:r>
            <a:r>
              <a:rPr lang="nb-NO" sz="2000"/>
              <a:t>ksempel to-dagers guidet tur med kurs, underholdning, servering, 15 deltakere</a:t>
            </a:r>
            <a:endParaRPr lang="nb-NO"/>
          </a:p>
        </p:txBody>
      </p:sp>
      <p:graphicFrame>
        <p:nvGraphicFramePr>
          <p:cNvPr id="3" name="Plassholder for innhold 3">
            <a:extLst>
              <a:ext uri="{FF2B5EF4-FFF2-40B4-BE49-F238E27FC236}">
                <a16:creationId xmlns:a16="http://schemas.microsoft.com/office/drawing/2014/main" id="{9AC16833-CF86-DA78-7641-854B024EE5D9}"/>
              </a:ext>
            </a:extLst>
          </p:cNvPr>
          <p:cNvGraphicFramePr>
            <a:graphicFrameLocks/>
          </p:cNvGraphicFramePr>
          <p:nvPr>
            <p:extLst>
              <p:ext uri="{D42A27DB-BD31-4B8C-83A1-F6EECF244321}">
                <p14:modId xmlns:p14="http://schemas.microsoft.com/office/powerpoint/2010/main" val="3514281992"/>
              </p:ext>
            </p:extLst>
          </p:nvPr>
        </p:nvGraphicFramePr>
        <p:xfrm>
          <a:off x="279400" y="2226365"/>
          <a:ext cx="11630025" cy="4157175"/>
        </p:xfrm>
        <a:graphic>
          <a:graphicData uri="http://schemas.openxmlformats.org/drawingml/2006/table">
            <a:tbl>
              <a:tblPr>
                <a:tableStyleId>{5C22544A-7EE6-4342-B048-85BDC9FD1C3A}</a:tableStyleId>
              </a:tblPr>
              <a:tblGrid>
                <a:gridCol w="328355">
                  <a:extLst>
                    <a:ext uri="{9D8B030D-6E8A-4147-A177-3AD203B41FA5}">
                      <a16:colId xmlns:a16="http://schemas.microsoft.com/office/drawing/2014/main" val="277596548"/>
                    </a:ext>
                  </a:extLst>
                </a:gridCol>
                <a:gridCol w="1444317">
                  <a:extLst>
                    <a:ext uri="{9D8B030D-6E8A-4147-A177-3AD203B41FA5}">
                      <a16:colId xmlns:a16="http://schemas.microsoft.com/office/drawing/2014/main" val="4072722721"/>
                    </a:ext>
                  </a:extLst>
                </a:gridCol>
                <a:gridCol w="691890">
                  <a:extLst>
                    <a:ext uri="{9D8B030D-6E8A-4147-A177-3AD203B41FA5}">
                      <a16:colId xmlns:a16="http://schemas.microsoft.com/office/drawing/2014/main" val="3405246784"/>
                    </a:ext>
                  </a:extLst>
                </a:gridCol>
                <a:gridCol w="616140">
                  <a:extLst>
                    <a:ext uri="{9D8B030D-6E8A-4147-A177-3AD203B41FA5}">
                      <a16:colId xmlns:a16="http://schemas.microsoft.com/office/drawing/2014/main" val="3858106471"/>
                    </a:ext>
                  </a:extLst>
                </a:gridCol>
                <a:gridCol w="559090">
                  <a:extLst>
                    <a:ext uri="{9D8B030D-6E8A-4147-A177-3AD203B41FA5}">
                      <a16:colId xmlns:a16="http://schemas.microsoft.com/office/drawing/2014/main" val="3469161460"/>
                    </a:ext>
                  </a:extLst>
                </a:gridCol>
                <a:gridCol w="376531">
                  <a:extLst>
                    <a:ext uri="{9D8B030D-6E8A-4147-A177-3AD203B41FA5}">
                      <a16:colId xmlns:a16="http://schemas.microsoft.com/office/drawing/2014/main" val="2550334527"/>
                    </a:ext>
                  </a:extLst>
                </a:gridCol>
                <a:gridCol w="528102">
                  <a:extLst>
                    <a:ext uri="{9D8B030D-6E8A-4147-A177-3AD203B41FA5}">
                      <a16:colId xmlns:a16="http://schemas.microsoft.com/office/drawing/2014/main" val="4204418822"/>
                    </a:ext>
                  </a:extLst>
                </a:gridCol>
                <a:gridCol w="620186">
                  <a:extLst>
                    <a:ext uri="{9D8B030D-6E8A-4147-A177-3AD203B41FA5}">
                      <a16:colId xmlns:a16="http://schemas.microsoft.com/office/drawing/2014/main" val="532032484"/>
                    </a:ext>
                  </a:extLst>
                </a:gridCol>
                <a:gridCol w="124825">
                  <a:extLst>
                    <a:ext uri="{9D8B030D-6E8A-4147-A177-3AD203B41FA5}">
                      <a16:colId xmlns:a16="http://schemas.microsoft.com/office/drawing/2014/main" val="4264036955"/>
                    </a:ext>
                  </a:extLst>
                </a:gridCol>
                <a:gridCol w="745190">
                  <a:extLst>
                    <a:ext uri="{9D8B030D-6E8A-4147-A177-3AD203B41FA5}">
                      <a16:colId xmlns:a16="http://schemas.microsoft.com/office/drawing/2014/main" val="1023086789"/>
                    </a:ext>
                  </a:extLst>
                </a:gridCol>
                <a:gridCol w="720098">
                  <a:extLst>
                    <a:ext uri="{9D8B030D-6E8A-4147-A177-3AD203B41FA5}">
                      <a16:colId xmlns:a16="http://schemas.microsoft.com/office/drawing/2014/main" val="3456104130"/>
                    </a:ext>
                  </a:extLst>
                </a:gridCol>
                <a:gridCol w="479220">
                  <a:extLst>
                    <a:ext uri="{9D8B030D-6E8A-4147-A177-3AD203B41FA5}">
                      <a16:colId xmlns:a16="http://schemas.microsoft.com/office/drawing/2014/main" val="3261049"/>
                    </a:ext>
                  </a:extLst>
                </a:gridCol>
                <a:gridCol w="540074">
                  <a:extLst>
                    <a:ext uri="{9D8B030D-6E8A-4147-A177-3AD203B41FA5}">
                      <a16:colId xmlns:a16="http://schemas.microsoft.com/office/drawing/2014/main" val="2392742547"/>
                    </a:ext>
                  </a:extLst>
                </a:gridCol>
                <a:gridCol w="236512">
                  <a:extLst>
                    <a:ext uri="{9D8B030D-6E8A-4147-A177-3AD203B41FA5}">
                      <a16:colId xmlns:a16="http://schemas.microsoft.com/office/drawing/2014/main" val="1915929982"/>
                    </a:ext>
                  </a:extLst>
                </a:gridCol>
                <a:gridCol w="109592">
                  <a:extLst>
                    <a:ext uri="{9D8B030D-6E8A-4147-A177-3AD203B41FA5}">
                      <a16:colId xmlns:a16="http://schemas.microsoft.com/office/drawing/2014/main" val="601964847"/>
                    </a:ext>
                  </a:extLst>
                </a:gridCol>
                <a:gridCol w="550434">
                  <a:extLst>
                    <a:ext uri="{9D8B030D-6E8A-4147-A177-3AD203B41FA5}">
                      <a16:colId xmlns:a16="http://schemas.microsoft.com/office/drawing/2014/main" val="3719965005"/>
                    </a:ext>
                  </a:extLst>
                </a:gridCol>
                <a:gridCol w="624540">
                  <a:extLst>
                    <a:ext uri="{9D8B030D-6E8A-4147-A177-3AD203B41FA5}">
                      <a16:colId xmlns:a16="http://schemas.microsoft.com/office/drawing/2014/main" val="3763125094"/>
                    </a:ext>
                  </a:extLst>
                </a:gridCol>
                <a:gridCol w="532278">
                  <a:extLst>
                    <a:ext uri="{9D8B030D-6E8A-4147-A177-3AD203B41FA5}">
                      <a16:colId xmlns:a16="http://schemas.microsoft.com/office/drawing/2014/main" val="1013144832"/>
                    </a:ext>
                  </a:extLst>
                </a:gridCol>
                <a:gridCol w="1802651">
                  <a:extLst>
                    <a:ext uri="{9D8B030D-6E8A-4147-A177-3AD203B41FA5}">
                      <a16:colId xmlns:a16="http://schemas.microsoft.com/office/drawing/2014/main" val="3551989141"/>
                    </a:ext>
                  </a:extLst>
                </a:gridCol>
              </a:tblGrid>
              <a:tr h="393817">
                <a:tc>
                  <a:txBody>
                    <a:bodyPr/>
                    <a:lstStyle/>
                    <a:p>
                      <a:pPr algn="l" fontAlgn="b"/>
                      <a:endParaRPr lang="nb-NO" sz="900" b="0" i="0" u="none" strike="noStrike">
                        <a:effectLst/>
                        <a:latin typeface="+mn-lt"/>
                      </a:endParaRPr>
                    </a:p>
                  </a:txBody>
                  <a:tcPr marL="0" marR="0" marT="0" marB="0" anchor="ctr">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nb-NO" sz="900" b="0" kern="1200">
                        <a:solidFill>
                          <a:schemeClr val="tx1"/>
                        </a:solidFill>
                        <a:latin typeface="Innovation Norway" panose="020B0500030000000000" pitchFamily="34" charset="77"/>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nb-NO" sz="900" b="0" kern="1200">
                        <a:solidFill>
                          <a:schemeClr val="tx1"/>
                        </a:solidFill>
                        <a:latin typeface="Innovation Norway" panose="020B0500030000000000" pitchFamily="34" charset="77"/>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nb-NO" sz="900" b="0" kern="1200">
                        <a:solidFill>
                          <a:schemeClr val="tx1"/>
                        </a:solidFill>
                        <a:latin typeface="Innovation Norway" panose="020B0500030000000000" pitchFamily="34" charset="77"/>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nb-NO" sz="900" b="0" kern="1200">
                        <a:solidFill>
                          <a:schemeClr val="tx1"/>
                        </a:solidFill>
                        <a:latin typeface="Innovation Norway" panose="020B0500030000000000" pitchFamily="34" charset="77"/>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nb-NO" sz="900" b="0" kern="1200">
                        <a:solidFill>
                          <a:schemeClr val="tx1"/>
                        </a:solidFill>
                        <a:latin typeface="Innovation Norway" panose="020B0500030000000000" pitchFamily="34" charset="77"/>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9">
                  <a:txBody>
                    <a:bodyPr/>
                    <a:lstStyle/>
                    <a:p>
                      <a:pPr algn="l" fontAlgn="b"/>
                      <a:r>
                        <a:rPr lang="nb-NO" sz="900" b="0" kern="1200">
                          <a:solidFill>
                            <a:schemeClr val="tx1"/>
                          </a:solidFill>
                          <a:latin typeface="Innovation Norway" panose="020B0500030000000000" pitchFamily="34" charset="77"/>
                          <a:ea typeface="+mn-ea"/>
                          <a:cs typeface="+mn-cs"/>
                        </a:rPr>
                        <a:t>                           Materiell/varer/underleverandører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b-NO"/>
                    </a:p>
                  </a:txBody>
                  <a:tcPr/>
                </a:tc>
                <a:tc hMerge="1">
                  <a:txBody>
                    <a:bodyPr/>
                    <a:lstStyle/>
                    <a:p>
                      <a:pPr algn="ctr" fontAlgn="b"/>
                      <a:endParaRPr lang="nb-NO" sz="500" b="0" i="0" u="none" strike="noStrike">
                        <a:effectLst/>
                        <a:latin typeface="Arial" panose="020B0604020202020204" pitchFamily="34" charset="0"/>
                      </a:endParaRPr>
                    </a:p>
                  </a:txBody>
                  <a:tcPr marL="0" marR="0" marT="0" marB="0" anchor="b"/>
                </a:tc>
                <a:tc hMerge="1">
                  <a:txBody>
                    <a:bodyPr/>
                    <a:lstStyle/>
                    <a:p>
                      <a:pPr algn="ctr" fontAlgn="b"/>
                      <a:endParaRPr lang="nb-NO" sz="500" b="0" i="0" u="none" strike="noStrike">
                        <a:effectLst/>
                        <a:latin typeface="Arial" panose="020B0604020202020204" pitchFamily="34" charset="0"/>
                      </a:endParaRPr>
                    </a:p>
                  </a:txBody>
                  <a:tcPr marL="0" marR="0" marT="0" marB="0" anchor="b"/>
                </a:tc>
                <a:tc hMerge="1">
                  <a:txBody>
                    <a:bodyPr/>
                    <a:lstStyle/>
                    <a:p>
                      <a:pPr algn="l" fontAlgn="b"/>
                      <a:endParaRPr lang="nb-NO" sz="900" b="0" i="0" u="none" strike="noStrike">
                        <a:effectLst/>
                        <a:latin typeface="Arial" panose="020B0604020202020204" pitchFamily="34" charset="0"/>
                      </a:endParaRPr>
                    </a:p>
                  </a:txBody>
                  <a:tcPr marL="0" marR="0" marT="0" marB="0" anchor="b"/>
                </a:tc>
                <a:tc hMerge="1">
                  <a:txBody>
                    <a:bodyPr/>
                    <a:lstStyle/>
                    <a:p>
                      <a:pPr algn="l" fontAlgn="b"/>
                      <a:endParaRPr lang="nb-NO" sz="900" b="0" i="0" u="none" strike="noStrike">
                        <a:effectLst/>
                        <a:latin typeface="Arial" panose="020B0604020202020204" pitchFamily="34" charset="0"/>
                      </a:endParaRPr>
                    </a:p>
                  </a:txBody>
                  <a:tcPr marL="0" marR="0" marT="0" marB="0" anchor="b"/>
                </a:tc>
                <a:tc hMerge="1">
                  <a:txBody>
                    <a:bodyPr/>
                    <a:lstStyle/>
                    <a:p>
                      <a:pPr algn="l" fontAlgn="b"/>
                      <a:endParaRPr lang="nb-NO" sz="900" b="0" i="0" u="none" strike="noStrike">
                        <a:effectLst/>
                        <a:latin typeface="Arial" panose="020B0604020202020204" pitchFamily="34" charset="0"/>
                      </a:endParaRPr>
                    </a:p>
                  </a:txBody>
                  <a:tcPr marL="0" marR="0" marT="0" marB="0" anchor="b"/>
                </a:tc>
                <a:tc hMerge="1">
                  <a:txBody>
                    <a:bodyPr/>
                    <a:lstStyle/>
                    <a:p>
                      <a:pPr algn="l" fontAlgn="b"/>
                      <a:endParaRPr lang="nb-NO" sz="900" b="0" i="0" u="none" strike="noStrike">
                        <a:effectLst/>
                        <a:latin typeface="Arial" panose="020B0604020202020204" pitchFamily="34" charset="0"/>
                      </a:endParaRPr>
                    </a:p>
                  </a:txBody>
                  <a:tcPr marL="0" marR="0" marT="0" marB="0" anchor="b"/>
                </a:tc>
                <a:tc hMerge="1">
                  <a:txBody>
                    <a:bodyPr/>
                    <a:lstStyle/>
                    <a:p>
                      <a:pPr algn="l" fontAlgn="b"/>
                      <a:endParaRPr lang="nb-NO" sz="800" b="0" i="0" u="none" strike="noStrike">
                        <a:effectLst/>
                        <a:latin typeface="Arial" panose="020B0604020202020204" pitchFamily="34" charset="0"/>
                      </a:endParaRPr>
                    </a:p>
                  </a:txBody>
                  <a:tcPr marL="0" marR="0" marT="0" marB="0" anchor="b"/>
                </a:tc>
                <a:tc>
                  <a:txBody>
                    <a:bodyPr/>
                    <a:lstStyle/>
                    <a:p>
                      <a:pPr algn="l" fontAlgn="b"/>
                      <a:endParaRPr lang="nb-NO" sz="900" b="0" kern="1200">
                        <a:solidFill>
                          <a:schemeClr val="tx1"/>
                        </a:solidFill>
                        <a:latin typeface="Innovation Norway" panose="020B0500030000000000" pitchFamily="34" charset="77"/>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nb-NO" sz="900" b="0" kern="1200">
                        <a:solidFill>
                          <a:schemeClr val="tx1"/>
                        </a:solidFill>
                        <a:latin typeface="Innovation Norway" panose="020B0500030000000000" pitchFamily="34" charset="77"/>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nb-NO" sz="900" b="0" kern="1200">
                        <a:solidFill>
                          <a:schemeClr val="tx1"/>
                        </a:solidFill>
                        <a:latin typeface="Innovation Norway" panose="020B0500030000000000" pitchFamily="34" charset="77"/>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nb-NO" sz="900" b="0" kern="1200">
                        <a:solidFill>
                          <a:schemeClr val="tx1"/>
                        </a:solidFill>
                        <a:latin typeface="Innovation Norway" panose="020B0500030000000000" pitchFamily="34" charset="77"/>
                        <a:ea typeface="+mn-ea"/>
                        <a:cs typeface="+mn-cs"/>
                      </a:endParaRPr>
                    </a:p>
                  </a:txBody>
                  <a:tcPr marL="0" marR="0" marT="0" marB="0" anchor="ctr">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8175336"/>
                  </a:ext>
                </a:extLst>
              </a:tr>
              <a:tr h="234429">
                <a:tc>
                  <a:txBody>
                    <a:bodyPr/>
                    <a:lstStyle/>
                    <a:p>
                      <a:pPr algn="l" fontAlgn="b"/>
                      <a:r>
                        <a:rPr lang="nb-NO" sz="900" b="0" kern="1200">
                          <a:solidFill>
                            <a:schemeClr val="tx1"/>
                          </a:solidFill>
                          <a:latin typeface="Innovation Norway" panose="020B0500030000000000" pitchFamily="34" charset="77"/>
                          <a:ea typeface="+mn-ea"/>
                          <a:cs typeface="+mn-cs"/>
                        </a:rPr>
                        <a:t>Vare</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MENGDE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INNPRIS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SUM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PÅSLAG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UTPRIS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nb-NO" sz="900" b="0" kern="1200">
                          <a:solidFill>
                            <a:schemeClr val="tx1"/>
                          </a:solidFill>
                          <a:latin typeface="Innovation Norway" panose="020B0500030000000000" pitchFamily="34" charset="77"/>
                          <a:ea typeface="+mn-ea"/>
                          <a:cs typeface="+mn-cs"/>
                        </a:rPr>
                        <a:t>UTPRIS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nb-NO" sz="600" b="1" i="0" u="none" strike="noStrike">
                        <a:effectLst/>
                        <a:latin typeface="Arial" panose="020B0604020202020204" pitchFamily="34" charset="0"/>
                      </a:endParaRPr>
                    </a:p>
                  </a:txBody>
                  <a:tcPr marL="0" marR="0" marT="0" marB="0" anchor="b"/>
                </a:tc>
                <a:tc>
                  <a:txBody>
                    <a:bodyPr/>
                    <a:lstStyle/>
                    <a:p>
                      <a:pPr algn="l" fontAlgn="b"/>
                      <a:r>
                        <a:rPr lang="nb-NO" sz="900" b="0" kern="1200">
                          <a:solidFill>
                            <a:schemeClr val="tx1"/>
                          </a:solidFill>
                          <a:latin typeface="Innovation Norway" panose="020B0500030000000000" pitchFamily="34" charset="77"/>
                          <a:ea typeface="+mn-ea"/>
                          <a:cs typeface="+mn-cs"/>
                        </a:rPr>
                        <a:t>DG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ARBEID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TIME-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ARBEIDS-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nb-NO" sz="900" b="0" kern="1200">
                          <a:solidFill>
                            <a:schemeClr val="tx1"/>
                          </a:solidFill>
                          <a:latin typeface="Innovation Norway" panose="020B0500030000000000" pitchFamily="34" charset="77"/>
                          <a:ea typeface="+mn-ea"/>
                          <a:cs typeface="+mn-cs"/>
                        </a:rPr>
                        <a:t>DG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r>
                        <a:rPr lang="nb-NO" sz="800" u="none" strike="noStrike">
                          <a:effectLst/>
                        </a:rPr>
                        <a:t>DB</a:t>
                      </a:r>
                      <a:endParaRPr lang="nb-NO" sz="800" b="1" i="0" u="none" strike="noStrike">
                        <a:solidFill>
                          <a:srgbClr val="000000"/>
                        </a:solidFill>
                        <a:effectLst/>
                        <a:latin typeface="Arial" panose="020B0604020202020204" pitchFamily="34" charset="0"/>
                      </a:endParaRPr>
                    </a:p>
                  </a:txBody>
                  <a:tcPr marL="0" marR="0" marT="0" marB="0" anchor="b"/>
                </a:tc>
                <a:tc>
                  <a:txBody>
                    <a:bodyPr/>
                    <a:lstStyle/>
                    <a:p>
                      <a:pPr algn="l" fontAlgn="b"/>
                      <a:r>
                        <a:rPr lang="nb-NO" sz="900" b="0" kern="1200">
                          <a:solidFill>
                            <a:schemeClr val="tx1"/>
                          </a:solidFill>
                          <a:latin typeface="Innovation Norway" panose="020B0500030000000000" pitchFamily="34" charset="77"/>
                          <a:ea typeface="+mn-ea"/>
                          <a:cs typeface="+mn-cs"/>
                        </a:rPr>
                        <a:t>DB</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ARBEID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ARBEID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Merknad/ kommentar</a:t>
                      </a:r>
                    </a:p>
                  </a:txBody>
                  <a:tcPr marL="0" marR="0"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05920"/>
                  </a:ext>
                </a:extLst>
              </a:tr>
              <a:tr h="234429">
                <a:tc>
                  <a:txBody>
                    <a:bodyPr/>
                    <a:lstStyle/>
                    <a:p>
                      <a:pPr algn="l" fontAlgn="b"/>
                      <a:endParaRPr lang="nb-NO" sz="900" b="0" i="0" u="none" strike="noStrike">
                        <a:effectLst/>
                        <a:latin typeface="+mn-lt"/>
                      </a:endParaRP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PRODUKT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ekskl. mva.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INNKJØP</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Faktor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ekskl. mva.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nb-NO" sz="900" b="0" kern="1200">
                          <a:solidFill>
                            <a:schemeClr val="tx1"/>
                          </a:solidFill>
                          <a:latin typeface="Innovation Norway" panose="020B0500030000000000" pitchFamily="34" charset="77"/>
                          <a:ea typeface="+mn-ea"/>
                          <a:cs typeface="+mn-cs"/>
                        </a:rPr>
                        <a:t>inkl. mva.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nb-NO" sz="600" b="1" i="0" u="none" strike="noStrike">
                        <a:solidFill>
                          <a:srgbClr val="000000"/>
                        </a:solidFill>
                        <a:effectLst/>
                        <a:latin typeface="Arial" panose="020B0604020202020204" pitchFamily="34" charset="0"/>
                      </a:endParaRPr>
                    </a:p>
                  </a:txBody>
                  <a:tcPr marL="0" marR="0" marT="0" marB="0" anchor="b"/>
                </a:tc>
                <a:tc>
                  <a:txBody>
                    <a:bodyPr/>
                    <a:lstStyle/>
                    <a:p>
                      <a:pPr algn="l" fontAlgn="b"/>
                      <a:r>
                        <a:rPr lang="nb-NO" sz="900" b="0" kern="1200">
                          <a:solidFill>
                            <a:schemeClr val="tx1"/>
                          </a:solidFill>
                          <a:latin typeface="Innovation Norway" panose="020B0500030000000000" pitchFamily="34" charset="77"/>
                          <a:ea typeface="+mn-ea"/>
                          <a:cs typeface="+mn-cs"/>
                        </a:rPr>
                        <a:t>varer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timer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SATS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KOSTN.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nb-NO" sz="900" b="0" kern="1200">
                          <a:solidFill>
                            <a:schemeClr val="tx1"/>
                          </a:solidFill>
                          <a:latin typeface="Innovation Norway" panose="020B0500030000000000" pitchFamily="34" charset="77"/>
                          <a:ea typeface="+mn-ea"/>
                          <a:cs typeface="+mn-cs"/>
                        </a:rPr>
                        <a:t>ARB.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r>
                        <a:rPr lang="nb-NO" sz="800" u="none" strike="noStrike">
                          <a:effectLst/>
                        </a:rPr>
                        <a:t>ARB. (kr)</a:t>
                      </a:r>
                      <a:endParaRPr lang="nb-NO" sz="800" b="1" i="0" u="none" strike="noStrike">
                        <a:solidFill>
                          <a:srgbClr val="000000"/>
                        </a:solidFill>
                        <a:effectLst/>
                        <a:latin typeface="Arial" panose="020B0604020202020204" pitchFamily="34" charset="0"/>
                      </a:endParaRPr>
                    </a:p>
                  </a:txBody>
                  <a:tcPr marL="0" marR="0" marT="0" marB="0" anchor="b"/>
                </a:tc>
                <a:tc>
                  <a:txBody>
                    <a:bodyPr/>
                    <a:lstStyle/>
                    <a:p>
                      <a:pPr algn="l" fontAlgn="b"/>
                      <a:r>
                        <a:rPr lang="nb-NO" sz="900" b="0" kern="1200">
                          <a:solidFill>
                            <a:schemeClr val="tx1"/>
                          </a:solidFill>
                          <a:latin typeface="Innovation Norway" panose="020B0500030000000000" pitchFamily="34" charset="77"/>
                          <a:ea typeface="+mn-ea"/>
                          <a:cs typeface="+mn-cs"/>
                        </a:rPr>
                        <a:t>ARB. (kr)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ekskl. mva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inkl. mva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nb-NO" sz="900" b="0" kern="1200">
                          <a:solidFill>
                            <a:schemeClr val="tx1"/>
                          </a:solidFill>
                          <a:latin typeface="Innovation Norway" panose="020B0500030000000000" pitchFamily="34" charset="77"/>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6084722"/>
                  </a:ext>
                </a:extLst>
              </a:tr>
              <a:tr h="213268">
                <a:tc>
                  <a:txBody>
                    <a:bodyPr/>
                    <a:lstStyle/>
                    <a:p>
                      <a:pPr algn="l" fontAlgn="b"/>
                      <a:r>
                        <a:rPr lang="nb-NO" sz="900" kern="1200">
                          <a:solidFill>
                            <a:schemeClr val="tx1"/>
                          </a:solidFill>
                          <a:latin typeface="Innovation Norway" panose="020B0500030000000000" pitchFamily="34" charset="77"/>
                          <a:ea typeface="+mn-ea"/>
                          <a:cs typeface="+mn-cs"/>
                        </a:rPr>
                        <a:t>1</a:t>
                      </a:r>
                    </a:p>
                  </a:txBody>
                  <a:tcPr marL="0" marR="0" marT="0" marB="0"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Mat fra underleverandør</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1 043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15 645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1,15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17 992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20 691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nb-NO" sz="6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13,04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r>
                        <a:rPr lang="nb-NO" sz="800" u="none" strike="noStrike">
                          <a:effectLst/>
                        </a:rPr>
                        <a:t> </a:t>
                      </a:r>
                      <a:endParaRPr lang="nb-NO" sz="8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Mva.-sats 15 %, spise ute</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3139467"/>
                  </a:ext>
                </a:extLst>
              </a:tr>
              <a:tr h="213268">
                <a:tc>
                  <a:txBody>
                    <a:bodyPr/>
                    <a:lstStyle/>
                    <a:p>
                      <a:pPr algn="l" fontAlgn="b"/>
                      <a:r>
                        <a:rPr lang="nb-NO" sz="900" kern="1200">
                          <a:solidFill>
                            <a:schemeClr val="tx1"/>
                          </a:solidFill>
                          <a:latin typeface="Innovation Norway" panose="020B0500030000000000" pitchFamily="34" charset="77"/>
                          <a:ea typeface="+mn-ea"/>
                          <a:cs typeface="+mn-cs"/>
                        </a:rPr>
                        <a:t>2</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Drikke</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20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3 000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2,00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6 000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7 500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nb-NO" sz="6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50,00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r>
                        <a:rPr lang="nb-NO" sz="800" u="none" strike="noStrike">
                          <a:effectLst/>
                        </a:rPr>
                        <a:t> </a:t>
                      </a:r>
                      <a:endParaRPr lang="nb-NO" sz="8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25 % mva.</a:t>
                      </a:r>
                    </a:p>
                  </a:txBody>
                  <a:tcPr marL="0" marR="0" marT="0" marB="0"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6392070"/>
                  </a:ext>
                </a:extLst>
              </a:tr>
              <a:tr h="213268">
                <a:tc>
                  <a:txBody>
                    <a:bodyPr/>
                    <a:lstStyle/>
                    <a:p>
                      <a:pPr algn="l" fontAlgn="b"/>
                      <a:r>
                        <a:rPr lang="nb-NO" sz="900" kern="1200">
                          <a:solidFill>
                            <a:schemeClr val="tx1"/>
                          </a:solidFill>
                          <a:latin typeface="Innovation Norway" panose="020B0500030000000000" pitchFamily="34" charset="77"/>
                          <a:ea typeface="+mn-ea"/>
                          <a:cs typeface="+mn-cs"/>
                        </a:rPr>
                        <a:t>3</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Transport underleverandør</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5 000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5 000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1,15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5 750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6 440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nb-NO" sz="6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13,04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r>
                        <a:rPr lang="nb-NO" sz="800" u="none" strike="noStrike">
                          <a:effectLst/>
                        </a:rPr>
                        <a:t> </a:t>
                      </a:r>
                      <a:endParaRPr lang="nb-NO" sz="8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12 % mva. </a:t>
                      </a:r>
                    </a:p>
                  </a:txBody>
                  <a:tcPr marL="0" marR="0" marT="0" marB="0"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0201109"/>
                  </a:ext>
                </a:extLst>
              </a:tr>
              <a:tr h="213268">
                <a:tc>
                  <a:txBody>
                    <a:bodyPr/>
                    <a:lstStyle/>
                    <a:p>
                      <a:pPr algn="l" fontAlgn="b"/>
                      <a:r>
                        <a:rPr lang="nb-NO" sz="900" kern="1200">
                          <a:solidFill>
                            <a:schemeClr val="tx1"/>
                          </a:solidFill>
                          <a:latin typeface="Innovation Norway" panose="020B0500030000000000" pitchFamily="34" charset="77"/>
                          <a:ea typeface="+mn-ea"/>
                          <a:cs typeface="+mn-cs"/>
                        </a:rPr>
                        <a:t>4</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Overnatting underleverandør</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750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11 250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1,15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12 938</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14 490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nb-NO" sz="6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13,04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r>
                        <a:rPr lang="nb-NO" sz="800" u="none" strike="noStrike">
                          <a:effectLst/>
                        </a:rPr>
                        <a:t> </a:t>
                      </a:r>
                      <a:endParaRPr lang="nb-NO" sz="8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12 % mva. </a:t>
                      </a:r>
                    </a:p>
                  </a:txBody>
                  <a:tcPr marL="0" marR="0" marT="0" marB="0"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2507580"/>
                  </a:ext>
                </a:extLst>
              </a:tr>
              <a:tr h="213268">
                <a:tc>
                  <a:txBody>
                    <a:bodyPr/>
                    <a:lstStyle/>
                    <a:p>
                      <a:pPr algn="l" fontAlgn="b"/>
                      <a:r>
                        <a:rPr lang="nb-NO" sz="900" kern="1200">
                          <a:solidFill>
                            <a:schemeClr val="tx1"/>
                          </a:solidFill>
                          <a:latin typeface="Innovation Norway" panose="020B0500030000000000" pitchFamily="34" charset="77"/>
                          <a:ea typeface="+mn-ea"/>
                          <a:cs typeface="+mn-cs"/>
                        </a:rPr>
                        <a:t>5</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Kurs underleverandør</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5 000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5 000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1,15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5 750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5 750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nb-NO" sz="6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13,04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r>
                        <a:rPr lang="nb-NO" sz="800" u="none" strike="noStrike">
                          <a:effectLst/>
                        </a:rPr>
                        <a:t> </a:t>
                      </a:r>
                      <a:endParaRPr lang="nb-NO" sz="8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Avgiftsfritt</a:t>
                      </a:r>
                    </a:p>
                  </a:txBody>
                  <a:tcPr marL="0" marR="0" marT="0" marB="0"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4531639"/>
                  </a:ext>
                </a:extLst>
              </a:tr>
              <a:tr h="234429">
                <a:tc>
                  <a:txBody>
                    <a:bodyPr/>
                    <a:lstStyle/>
                    <a:p>
                      <a:pPr algn="l" fontAlgn="b"/>
                      <a:r>
                        <a:rPr lang="nb-NO" sz="900" kern="1200">
                          <a:solidFill>
                            <a:schemeClr val="tx1"/>
                          </a:solidFill>
                          <a:latin typeface="Innovation Norway" panose="020B0500030000000000" pitchFamily="34" charset="77"/>
                          <a:ea typeface="+mn-ea"/>
                          <a:cs typeface="+mn-cs"/>
                        </a:rPr>
                        <a:t>6</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Guiding underleverandør</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3 000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3 000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1,15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3 450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3 968</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nb-NO" sz="6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13,04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r>
                        <a:rPr lang="nb-NO" sz="800" u="none" strike="noStrike">
                          <a:effectLst/>
                        </a:rPr>
                        <a:t> </a:t>
                      </a:r>
                      <a:endParaRPr lang="nb-NO" sz="8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Avgiftsfritt</a:t>
                      </a:r>
                    </a:p>
                  </a:txBody>
                  <a:tcPr marL="0" marR="0" marT="0" marB="0"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8663881"/>
                  </a:ext>
                </a:extLst>
              </a:tr>
              <a:tr h="171768">
                <a:tc>
                  <a:txBody>
                    <a:bodyPr/>
                    <a:lstStyle/>
                    <a:p>
                      <a:pPr algn="l" fontAlgn="b"/>
                      <a:r>
                        <a:rPr lang="nb-NO" sz="900" kern="1200">
                          <a:solidFill>
                            <a:schemeClr val="tx1"/>
                          </a:solidFill>
                          <a:latin typeface="Innovation Norway" panose="020B0500030000000000" pitchFamily="34" charset="77"/>
                          <a:ea typeface="+mn-ea"/>
                          <a:cs typeface="+mn-cs"/>
                        </a:rPr>
                        <a:t>7</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Egen guiding</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nb-NO" sz="600" b="1" i="0" u="none" strike="noStrike">
                        <a:effectLst/>
                        <a:latin typeface="Arial" panose="020B0604020202020204" pitchFamily="34" charset="0"/>
                      </a:endParaRPr>
                    </a:p>
                  </a:txBody>
                  <a:tcPr marL="0" marR="0" marT="0" marB="0" anchor="b"/>
                </a:tc>
                <a:tc>
                  <a:txBody>
                    <a:bodyPr/>
                    <a:lstStyle/>
                    <a:p>
                      <a:pPr algn="l" fontAlgn="b"/>
                      <a:endParaRPr lang="nb-NO" sz="900" kern="1200">
                        <a:solidFill>
                          <a:schemeClr val="tx1"/>
                        </a:solidFill>
                        <a:latin typeface="Innovation Norway" panose="020B0500030000000000" pitchFamily="34" charset="77"/>
                        <a:ea typeface="+mn-ea"/>
                        <a:cs typeface="+mn-cs"/>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15,00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350,00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5 250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r>
                        <a:rPr lang="nb-NO" sz="800" u="none" strike="noStrike">
                          <a:effectLst/>
                        </a:rPr>
                        <a:t>5250</a:t>
                      </a:r>
                      <a:endParaRPr lang="nb-NO" sz="8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5250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10 500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10 500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Avgiftsfritt</a:t>
                      </a:r>
                    </a:p>
                  </a:txBody>
                  <a:tcPr marL="0" marR="0" marT="0" marB="0"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9021443"/>
                  </a:ext>
                </a:extLst>
              </a:tr>
              <a:tr h="188890">
                <a:tc>
                  <a:txBody>
                    <a:bodyPr/>
                    <a:lstStyle/>
                    <a:p>
                      <a:pPr algn="l" fontAlgn="b"/>
                      <a:r>
                        <a:rPr lang="nb-NO" sz="900" kern="1200">
                          <a:solidFill>
                            <a:schemeClr val="tx1"/>
                          </a:solidFill>
                          <a:latin typeface="Innovation Norway" panose="020B0500030000000000" pitchFamily="34" charset="77"/>
                          <a:ea typeface="+mn-ea"/>
                          <a:cs typeface="+mn-cs"/>
                        </a:rPr>
                        <a:t>8</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Eget kurs</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nb-NO" sz="600" b="1" i="0" u="none" strike="noStrike">
                        <a:effectLst/>
                        <a:latin typeface="Arial" panose="020B0604020202020204" pitchFamily="34" charset="0"/>
                      </a:endParaRPr>
                    </a:p>
                  </a:txBody>
                  <a:tcPr marL="0" marR="0" marT="0" marB="0" anchor="b"/>
                </a:tc>
                <a:tc>
                  <a:txBody>
                    <a:bodyPr/>
                    <a:lstStyle/>
                    <a:p>
                      <a:pPr algn="l" fontAlgn="b"/>
                      <a:endParaRPr lang="nb-NO" sz="900" kern="1200">
                        <a:solidFill>
                          <a:schemeClr val="tx1"/>
                        </a:solidFill>
                        <a:latin typeface="Innovation Norway" panose="020B0500030000000000" pitchFamily="34" charset="77"/>
                        <a:ea typeface="+mn-ea"/>
                        <a:cs typeface="+mn-cs"/>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7,00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500,00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3 500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40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r>
                        <a:rPr lang="nb-NO" sz="800" u="none" strike="noStrike">
                          <a:effectLst/>
                        </a:rPr>
                        <a:t>2333</a:t>
                      </a:r>
                      <a:endParaRPr lang="nb-NO" sz="8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2333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5 833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5 833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Avgiftsfritt</a:t>
                      </a:r>
                    </a:p>
                  </a:txBody>
                  <a:tcPr marL="0" marR="0" marT="0" marB="0"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796721"/>
                  </a:ext>
                </a:extLst>
              </a:tr>
              <a:tr h="189039">
                <a:tc>
                  <a:txBody>
                    <a:bodyPr/>
                    <a:lstStyle/>
                    <a:p>
                      <a:pPr algn="l" fontAlgn="b"/>
                      <a:r>
                        <a:rPr lang="nb-NO" sz="900" kern="1200">
                          <a:solidFill>
                            <a:schemeClr val="tx1"/>
                          </a:solidFill>
                          <a:latin typeface="Innovation Norway" panose="020B0500030000000000" pitchFamily="34" charset="77"/>
                          <a:ea typeface="+mn-ea"/>
                          <a:cs typeface="+mn-cs"/>
                        </a:rPr>
                        <a:t>9</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«Pakking av tilbudet»</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nb-NO" sz="600" b="1" i="0" u="none" strike="noStrike">
                        <a:effectLst/>
                        <a:latin typeface="Arial" panose="020B0604020202020204" pitchFamily="34" charset="0"/>
                      </a:endParaRPr>
                    </a:p>
                  </a:txBody>
                  <a:tcPr marL="0" marR="0" marT="0" marB="0" anchor="b"/>
                </a:tc>
                <a:tc>
                  <a:txBody>
                    <a:bodyPr/>
                    <a:lstStyle/>
                    <a:p>
                      <a:pPr algn="l" fontAlgn="b"/>
                      <a:endParaRPr lang="nb-NO" sz="900" kern="1200">
                        <a:solidFill>
                          <a:schemeClr val="tx1"/>
                        </a:solidFill>
                        <a:latin typeface="Innovation Norway" panose="020B0500030000000000" pitchFamily="34" charset="77"/>
                        <a:ea typeface="+mn-ea"/>
                        <a:cs typeface="+mn-cs"/>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450,00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4 500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40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r>
                        <a:rPr lang="nb-NO" sz="800" u="none" strike="noStrike">
                          <a:effectLst/>
                        </a:rPr>
                        <a:t>3000</a:t>
                      </a:r>
                      <a:endParaRPr lang="nb-NO" sz="8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3000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7 500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9 375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25 % mva. </a:t>
                      </a:r>
                    </a:p>
                  </a:txBody>
                  <a:tcPr marL="0" marR="0" marT="0" marB="0"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72939853"/>
                  </a:ext>
                </a:extLst>
              </a:tr>
              <a:tr h="213268">
                <a:tc>
                  <a:txBody>
                    <a:bodyPr/>
                    <a:lstStyle/>
                    <a:p>
                      <a:pPr algn="l" fontAlgn="b"/>
                      <a:r>
                        <a:rPr lang="nb-NO" sz="900" kern="1200">
                          <a:solidFill>
                            <a:schemeClr val="tx1"/>
                          </a:solidFill>
                          <a:latin typeface="Innovation Norway" panose="020B0500030000000000" pitchFamily="34" charset="77"/>
                          <a:ea typeface="+mn-ea"/>
                          <a:cs typeface="+mn-cs"/>
                        </a:rPr>
                        <a:t>10</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Inngangsbillett</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87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1 305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1,15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1 501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1 501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nb-NO" sz="6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13,04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r>
                        <a:rPr lang="nb-NO" sz="800" u="none" strike="noStrike">
                          <a:effectLst/>
                        </a:rPr>
                        <a:t> </a:t>
                      </a:r>
                      <a:endParaRPr lang="nb-NO" sz="800" b="1" i="0" u="none" strike="noStrike">
                        <a:effectLst/>
                        <a:latin typeface="Arial" panose="020B0604020202020204" pitchFamily="34" charset="0"/>
                      </a:endParaRPr>
                    </a:p>
                  </a:txBody>
                  <a:tcPr marL="0" marR="0" marT="0" marB="0" anchor="b"/>
                </a:tc>
                <a:tc>
                  <a:txBody>
                    <a:bodyPr/>
                    <a:lstStyle/>
                    <a:p>
                      <a:pPr algn="l" fontAlgn="b"/>
                      <a:r>
                        <a:rPr lang="nb-NO" sz="90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kern="1200">
                          <a:solidFill>
                            <a:schemeClr val="tx1"/>
                          </a:solidFill>
                          <a:latin typeface="Innovation Norway" panose="020B0500030000000000" pitchFamily="34" charset="77"/>
                          <a:ea typeface="+mn-ea"/>
                          <a:cs typeface="+mn-cs"/>
                        </a:rPr>
                        <a:t>12 % mva. </a:t>
                      </a:r>
                    </a:p>
                  </a:txBody>
                  <a:tcPr marL="0" marR="0" marT="0" marB="0"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3979123"/>
                  </a:ext>
                </a:extLst>
              </a:tr>
              <a:tr h="234429">
                <a:tc>
                  <a:txBody>
                    <a:bodyPr/>
                    <a:lstStyle/>
                    <a:p>
                      <a:pPr algn="l" fontAlgn="b"/>
                      <a:r>
                        <a:rPr lang="nb-NO" sz="900" b="0" u="none" strike="noStrike">
                          <a:effectLst/>
                          <a:latin typeface="+mn-lt"/>
                        </a:rPr>
                        <a:t> </a:t>
                      </a:r>
                      <a:endParaRPr lang="nb-NO" sz="900" b="0" i="0" u="none" strike="noStrike">
                        <a:effectLst/>
                        <a:latin typeface="+mn-lt"/>
                      </a:endParaRP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b="0" kern="1200">
                          <a:solidFill>
                            <a:schemeClr val="tx1"/>
                          </a:solidFill>
                          <a:latin typeface="Innovation Norway" panose="020B0500030000000000" pitchFamily="34" charset="77"/>
                          <a:ea typeface="+mn-ea"/>
                          <a:cs typeface="+mn-cs"/>
                        </a:rPr>
                        <a:t>SUM INNKJØP PROSJEKT</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b="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b="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b="0" kern="1200">
                          <a:solidFill>
                            <a:schemeClr val="tx1"/>
                          </a:solidFill>
                          <a:latin typeface="Innovation Norway" panose="020B0500030000000000" pitchFamily="34" charset="77"/>
                          <a:ea typeface="+mn-ea"/>
                          <a:cs typeface="+mn-cs"/>
                        </a:rPr>
                        <a:t>44 200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b="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b="0" kern="1200">
                          <a:solidFill>
                            <a:schemeClr val="tx1"/>
                          </a:solidFill>
                          <a:latin typeface="Innovation Norway" panose="020B0500030000000000" pitchFamily="34" charset="77"/>
                          <a:ea typeface="+mn-ea"/>
                          <a:cs typeface="+mn-cs"/>
                        </a:rPr>
                        <a:t>53 380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b="0" kern="1200">
                          <a:solidFill>
                            <a:schemeClr val="tx1"/>
                          </a:solidFill>
                          <a:latin typeface="Innovation Norway" panose="020B0500030000000000" pitchFamily="34" charset="77"/>
                          <a:ea typeface="+mn-ea"/>
                          <a:cs typeface="+mn-cs"/>
                        </a:rPr>
                        <a:t>59 965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nb-NO" sz="600" b="0" i="0" u="none" strike="noStrike">
                        <a:effectLst/>
                        <a:latin typeface="Arial" panose="020B0604020202020204" pitchFamily="34" charset="0"/>
                      </a:endParaRPr>
                    </a:p>
                  </a:txBody>
                  <a:tcPr marL="0" marR="0" marT="0" marB="0" anchor="b"/>
                </a:tc>
                <a:tc>
                  <a:txBody>
                    <a:bodyPr/>
                    <a:lstStyle/>
                    <a:p>
                      <a:pPr algn="l" fontAlgn="b"/>
                      <a:r>
                        <a:rPr lang="nb-NO" sz="900" b="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b="0" kern="1200">
                          <a:solidFill>
                            <a:schemeClr val="tx1"/>
                          </a:solidFill>
                          <a:latin typeface="Innovation Norway" panose="020B0500030000000000" pitchFamily="34" charset="77"/>
                          <a:ea typeface="+mn-ea"/>
                          <a:cs typeface="+mn-cs"/>
                        </a:rPr>
                        <a:t>32,00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b="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b="0" kern="1200">
                          <a:solidFill>
                            <a:schemeClr val="tx1"/>
                          </a:solidFill>
                          <a:latin typeface="Innovation Norway" panose="020B0500030000000000" pitchFamily="34" charset="77"/>
                          <a:ea typeface="+mn-ea"/>
                          <a:cs typeface="+mn-cs"/>
                        </a:rPr>
                        <a:t>13 250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b"/>
                      <a:r>
                        <a:rPr lang="nb-NO" sz="900" b="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r>
                        <a:rPr lang="nb-NO" sz="800" u="none" strike="noStrike">
                          <a:effectLst/>
                        </a:rPr>
                        <a:t>10583</a:t>
                      </a:r>
                      <a:endParaRPr lang="nb-NO" sz="800" b="1" i="0" u="none" strike="noStrike">
                        <a:solidFill>
                          <a:srgbClr val="000000"/>
                        </a:solidFill>
                        <a:effectLst/>
                        <a:latin typeface="Arial" panose="020B0604020202020204" pitchFamily="34" charset="0"/>
                      </a:endParaRPr>
                    </a:p>
                  </a:txBody>
                  <a:tcPr marL="0" marR="0" marT="0" marB="0" anchor="b"/>
                </a:tc>
                <a:tc>
                  <a:txBody>
                    <a:bodyPr/>
                    <a:lstStyle/>
                    <a:p>
                      <a:pPr algn="l" fontAlgn="b"/>
                      <a:r>
                        <a:rPr lang="nb-NO" sz="900" b="0" kern="1200">
                          <a:solidFill>
                            <a:schemeClr val="tx1"/>
                          </a:solidFill>
                          <a:latin typeface="Innovation Norway" panose="020B0500030000000000" pitchFamily="34" charset="77"/>
                          <a:ea typeface="+mn-ea"/>
                          <a:cs typeface="+mn-cs"/>
                        </a:rPr>
                        <a:t>10583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b="0" kern="1200">
                          <a:solidFill>
                            <a:schemeClr val="tx1"/>
                          </a:solidFill>
                          <a:latin typeface="Innovation Norway" panose="020B0500030000000000" pitchFamily="34" charset="77"/>
                          <a:ea typeface="+mn-ea"/>
                          <a:cs typeface="+mn-cs"/>
                        </a:rPr>
                        <a:t>23 833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b="0" kern="1200">
                          <a:solidFill>
                            <a:schemeClr val="tx1"/>
                          </a:solidFill>
                          <a:latin typeface="Innovation Norway" panose="020B0500030000000000" pitchFamily="34" charset="77"/>
                          <a:ea typeface="+mn-ea"/>
                          <a:cs typeface="+mn-cs"/>
                        </a:rPr>
                        <a:t>25 708</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nb-NO" sz="900" b="0" i="0" u="none" strike="noStrike">
                        <a:effectLst/>
                        <a:latin typeface="+mn-lt"/>
                      </a:endParaRPr>
                    </a:p>
                  </a:txBody>
                  <a:tcPr marL="0" marR="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9821781"/>
                  </a:ext>
                </a:extLst>
              </a:tr>
              <a:tr h="234429">
                <a:tc gridSpan="3">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UTSALGSPRIS VARER EKSKL. MVA.</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b-NO"/>
                    </a:p>
                  </a:txBody>
                  <a:tcPr/>
                </a:tc>
                <a:tc hMerge="1">
                  <a:txBody>
                    <a:bodyPr/>
                    <a:lstStyle/>
                    <a:p>
                      <a:endParaRPr lang="nb-NO"/>
                    </a:p>
                  </a:txBody>
                  <a:tcPr/>
                </a:tc>
                <a:tc gridSpan="2">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53 380,00</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nb-NO" sz="800" b="0" i="0" u="none" strike="noStrike">
                        <a:effectLst/>
                        <a:latin typeface="Times New Roman" panose="02020603050405020304" pitchFamily="18" charset="0"/>
                      </a:endParaRPr>
                    </a:p>
                  </a:txBody>
                  <a:tcPr marL="0" marR="0" marT="0" marB="0" anchor="b"/>
                </a:tc>
                <a:tc gridSpan="5">
                  <a:txBody>
                    <a:bodyPr/>
                    <a:lstStyle/>
                    <a:p>
                      <a:pPr marL="0" algn="l" defTabSz="914400" rtl="0" eaLnBrk="1" fontAlgn="b" latinLnBrk="0" hangingPunct="1"/>
                      <a:r>
                        <a:rPr lang="da-DK" sz="900" b="0" kern="1200">
                          <a:solidFill>
                            <a:schemeClr val="tx1"/>
                          </a:solidFill>
                          <a:latin typeface="Innovation Norway" panose="020B0500030000000000" pitchFamily="34" charset="77"/>
                          <a:ea typeface="+mn-ea"/>
                          <a:cs typeface="+mn-cs"/>
                        </a:rPr>
                        <a:t>DB VARER / MATERIELL / UNDERLEVERANDØR KR</a:t>
                      </a: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9 180,00</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endParaRPr lang="nb-NO" sz="900" b="0" kern="1200">
                        <a:solidFill>
                          <a:schemeClr val="tx1"/>
                        </a:solidFill>
                        <a:latin typeface="Innovation Norway" panose="020B0500030000000000" pitchFamily="34" charset="77"/>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DG VARER / MATERIELL / UNDERLEVERANDØR  (%)</a:t>
                      </a: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17,20</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nb-NO" sz="900" b="0" i="0" u="none" strike="noStrike">
                        <a:effectLst/>
                        <a:latin typeface="+mn-lt"/>
                      </a:endParaRPr>
                    </a:p>
                  </a:txBody>
                  <a:tcPr marL="0" marR="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4370545"/>
                  </a:ext>
                </a:extLst>
              </a:tr>
              <a:tr h="234429">
                <a:tc gridSpan="3">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SALG ARBEID EKSKL. MVA.</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b-NO"/>
                    </a:p>
                  </a:txBody>
                  <a:tcPr/>
                </a:tc>
                <a:tc hMerge="1">
                  <a:txBody>
                    <a:bodyPr/>
                    <a:lstStyle/>
                    <a:p>
                      <a:endParaRPr lang="nb-NO"/>
                    </a:p>
                  </a:txBody>
                  <a:tcPr/>
                </a:tc>
                <a:tc gridSpan="2">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23 833,33</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nb-NO" sz="800" b="0" i="0" u="none" strike="noStrike">
                        <a:effectLst/>
                        <a:latin typeface="Times New Roman" panose="02020603050405020304" pitchFamily="18" charset="0"/>
                      </a:endParaRPr>
                    </a:p>
                  </a:txBody>
                  <a:tcPr marL="0" marR="0" marT="0" marB="0" anchor="b"/>
                </a:tc>
                <a:tc gridSpan="5">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DB ARBEID KR</a:t>
                      </a: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b-NO"/>
                    </a:p>
                  </a:txBody>
                  <a:tcPr/>
                </a:tc>
                <a:tc hMerge="1">
                  <a:txBody>
                    <a:bodyPr/>
                    <a:lstStyle/>
                    <a:p>
                      <a:endParaRPr lang="nb-NO"/>
                    </a:p>
                  </a:txBody>
                  <a:tcPr/>
                </a:tc>
                <a:tc hMerge="1">
                  <a:txBody>
                    <a:bodyPr/>
                    <a:lstStyle/>
                    <a:p>
                      <a:pPr algn="l" fontAlgn="b"/>
                      <a:r>
                        <a:rPr lang="nb-NO" sz="800" u="none" strike="noStrike">
                          <a:effectLst/>
                        </a:rPr>
                        <a:t> </a:t>
                      </a:r>
                      <a:endParaRPr lang="nb-NO" sz="800" b="1" i="0" u="none" strike="noStrike">
                        <a:effectLst/>
                        <a:latin typeface="Arial" panose="020B0604020202020204" pitchFamily="34" charset="0"/>
                      </a:endParaRPr>
                    </a:p>
                  </a:txBody>
                  <a:tcPr marL="0" marR="0" marT="0" marB="0" anchor="b"/>
                </a:tc>
                <a:tc hMerge="1">
                  <a:txBody>
                    <a:bodyPr/>
                    <a:lstStyle/>
                    <a:p>
                      <a:endParaRPr lang="nb-NO"/>
                    </a:p>
                  </a:txBody>
                  <a:tcPr/>
                </a:tc>
                <a:tc>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10 583,33</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endParaRPr lang="nb-NO" sz="900" b="0" kern="1200">
                        <a:solidFill>
                          <a:schemeClr val="tx1"/>
                        </a:solidFill>
                        <a:latin typeface="Innovation Norway" panose="020B0500030000000000" pitchFamily="34" charset="77"/>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DG ARBEID  (%)</a:t>
                      </a: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b-NO"/>
                    </a:p>
                  </a:txBody>
                  <a:tcPr/>
                </a:tc>
                <a:tc gridSpan="2">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nb-NO" sz="800" b="1" i="0" u="none" strike="noStrike">
                        <a:effectLst/>
                        <a:latin typeface="Arial" panose="020B0604020202020204" pitchFamily="34" charset="0"/>
                      </a:endParaRPr>
                    </a:p>
                  </a:txBody>
                  <a:tcPr marL="0" marR="0" marT="0" marB="0" anchor="b"/>
                </a:tc>
                <a:tc>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44,41</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nb-NO" sz="900" u="none" strike="noStrike">
                          <a:effectLst/>
                          <a:latin typeface="+mn-lt"/>
                        </a:rPr>
                        <a:t> </a:t>
                      </a:r>
                      <a:endParaRPr lang="nb-NO" sz="900" b="1" i="0" u="none" strike="noStrike">
                        <a:effectLst/>
                        <a:latin typeface="+mn-lt"/>
                      </a:endParaRPr>
                    </a:p>
                  </a:txBody>
                  <a:tcPr marL="0" marR="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4326357"/>
                  </a:ext>
                </a:extLst>
              </a:tr>
              <a:tr h="234429">
                <a:tc gridSpan="3">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UTSALGSPRIS EKSKL. MVA.</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b-NO"/>
                    </a:p>
                  </a:txBody>
                  <a:tcPr/>
                </a:tc>
                <a:tc hMerge="1">
                  <a:txBody>
                    <a:bodyPr/>
                    <a:lstStyle/>
                    <a:p>
                      <a:endParaRPr lang="nb-NO"/>
                    </a:p>
                  </a:txBody>
                  <a:tcPr/>
                </a:tc>
                <a:tc gridSpan="2">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77 213,33</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nb-NO" sz="800" b="0" i="0" u="none" strike="noStrike">
                        <a:effectLst/>
                        <a:latin typeface="+mj-lt"/>
                      </a:endParaRPr>
                    </a:p>
                  </a:txBody>
                  <a:tcPr marL="0" marR="0" marT="0" marB="0" anchor="b"/>
                </a:tc>
                <a:tc gridSpan="5">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nb-NO" sz="900" b="0" kern="1200">
                          <a:solidFill>
                            <a:schemeClr val="tx1"/>
                          </a:solidFill>
                          <a:latin typeface="Innovation Norway" panose="020B0500030000000000" pitchFamily="34" charset="77"/>
                          <a:ea typeface="+mn-ea"/>
                          <a:cs typeface="+mn-cs"/>
                        </a:rPr>
                        <a:t> </a:t>
                      </a:r>
                    </a:p>
                    <a:p>
                      <a:pPr marL="0" marR="0" lvl="0" indent="0" algn="l" defTabSz="914400" rtl="0" eaLnBrk="1" fontAlgn="b" latinLnBrk="0" hangingPunct="1">
                        <a:lnSpc>
                          <a:spcPct val="100000"/>
                        </a:lnSpc>
                        <a:spcBef>
                          <a:spcPts val="0"/>
                        </a:spcBef>
                        <a:spcAft>
                          <a:spcPts val="0"/>
                        </a:spcAft>
                        <a:buClrTx/>
                        <a:buSzTx/>
                        <a:buFontTx/>
                        <a:buNone/>
                        <a:tabLst/>
                        <a:defRPr/>
                      </a:pPr>
                      <a:r>
                        <a:rPr lang="nb-NO" sz="900" b="0" kern="1200">
                          <a:solidFill>
                            <a:schemeClr val="tx1"/>
                          </a:solidFill>
                          <a:latin typeface="Innovation Norway" panose="020B0500030000000000" pitchFamily="34" charset="77"/>
                          <a:ea typeface="+mn-ea"/>
                          <a:cs typeface="+mn-cs"/>
                        </a:rPr>
                        <a:t>SUM DB (DEKNINGSBIDRAG) KR</a:t>
                      </a: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b-NO"/>
                    </a:p>
                  </a:txBody>
                  <a:tcPr/>
                </a:tc>
                <a:tc hMerge="1">
                  <a:txBody>
                    <a:bodyPr/>
                    <a:lstStyle/>
                    <a:p>
                      <a:endParaRPr lang="nb-NO"/>
                    </a:p>
                  </a:txBody>
                  <a:tcPr/>
                </a:tc>
                <a:tc hMerge="1">
                  <a:txBody>
                    <a:bodyPr/>
                    <a:lstStyle/>
                    <a:p>
                      <a:pPr algn="l" fontAlgn="b"/>
                      <a:r>
                        <a:rPr lang="nb-NO" sz="800" u="none" strike="noStrike">
                          <a:effectLst/>
                        </a:rPr>
                        <a:t> </a:t>
                      </a:r>
                      <a:endParaRPr lang="nb-NO" sz="800" b="1" i="0" u="none" strike="noStrike">
                        <a:effectLst/>
                        <a:latin typeface="Arial" panose="020B0604020202020204" pitchFamily="34" charset="0"/>
                      </a:endParaRPr>
                    </a:p>
                  </a:txBody>
                  <a:tcPr marL="0" marR="0" marT="0" marB="0" anchor="b"/>
                </a:tc>
                <a:tc hMerge="1">
                  <a:txBody>
                    <a:bodyPr/>
                    <a:lstStyle/>
                    <a:p>
                      <a:endParaRPr lang="nb-NO"/>
                    </a:p>
                  </a:txBody>
                  <a:tcPr/>
                </a:tc>
                <a:tc>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19 763,33</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endParaRPr lang="nb-NO" sz="900" b="0" kern="1200">
                        <a:solidFill>
                          <a:schemeClr val="tx1"/>
                        </a:solidFill>
                        <a:latin typeface="Innovation Norway" panose="020B0500030000000000" pitchFamily="34" charset="77"/>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SUM DG (DEKNINGSGRAD)  %</a:t>
                      </a: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b-NO"/>
                    </a:p>
                  </a:txBody>
                  <a:tcPr/>
                </a:tc>
                <a:tc hMerge="1">
                  <a:txBody>
                    <a:bodyPr/>
                    <a:lstStyle/>
                    <a:p>
                      <a:endParaRPr lang="nb-NO"/>
                    </a:p>
                  </a:txBody>
                  <a:tcPr/>
                </a:tc>
                <a:tc hMerge="1">
                  <a:txBody>
                    <a:bodyPr/>
                    <a:lstStyle/>
                    <a:p>
                      <a:pPr algn="l" fontAlgn="b"/>
                      <a:endParaRPr lang="nb-NO" sz="800" b="1" i="0" u="none" strike="noStrike">
                        <a:effectLst/>
                        <a:latin typeface="Arial" panose="020B0604020202020204" pitchFamily="34" charset="0"/>
                      </a:endParaRPr>
                    </a:p>
                  </a:txBody>
                  <a:tcPr marL="0" marR="0" marT="0" marB="0" anchor="b"/>
                </a:tc>
                <a:tc>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 </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29,66</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nb-NO" sz="900" b="0" i="0" u="none" strike="noStrike">
                        <a:effectLst/>
                        <a:latin typeface="+mn-lt"/>
                      </a:endParaRPr>
                    </a:p>
                  </a:txBody>
                  <a:tcPr marL="0" marR="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336815"/>
                  </a:ext>
                </a:extLst>
              </a:tr>
              <a:tr h="213268">
                <a:tc gridSpan="3">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UTSALGSPRIS INKL. MVA.</a:t>
                      </a:r>
                    </a:p>
                  </a:txBody>
                  <a:tcPr marL="0" marR="0" marT="0" marB="0"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nb-NO"/>
                    </a:p>
                  </a:txBody>
                  <a:tcPr/>
                </a:tc>
                <a:tc hMerge="1">
                  <a:txBody>
                    <a:bodyPr/>
                    <a:lstStyle/>
                    <a:p>
                      <a:endParaRPr lang="nb-NO"/>
                    </a:p>
                  </a:txBody>
                  <a:tcPr/>
                </a:tc>
                <a:tc gridSpan="2">
                  <a:txBody>
                    <a:bodyPr/>
                    <a:lstStyle/>
                    <a:p>
                      <a:pPr marL="0" algn="l" defTabSz="914400" rtl="0" eaLnBrk="1" fontAlgn="b" latinLnBrk="0" hangingPunct="1"/>
                      <a:r>
                        <a:rPr lang="nb-NO" sz="900" b="0" kern="1200">
                          <a:solidFill>
                            <a:schemeClr val="tx1"/>
                          </a:solidFill>
                          <a:latin typeface="Innovation Norway" panose="020B0500030000000000" pitchFamily="34" charset="77"/>
                          <a:ea typeface="+mn-ea"/>
                          <a:cs typeface="+mn-cs"/>
                        </a:rPr>
                        <a:t>88 227,19 </a:t>
                      </a: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pPr algn="l" fontAlgn="b"/>
                      <a:endParaRPr lang="nb-NO" sz="800" b="0" i="0" u="none" strike="noStrike">
                        <a:effectLst/>
                        <a:latin typeface="+mj-lt"/>
                      </a:endParaRPr>
                    </a:p>
                  </a:txBody>
                  <a:tcPr marL="0" marR="0" marT="0" marB="0" anchor="b"/>
                </a:tc>
                <a:tc gridSpan="3">
                  <a:txBody>
                    <a:bodyPr/>
                    <a:lstStyle/>
                    <a:p>
                      <a:pPr marL="0" algn="l" defTabSz="914400" rtl="0" eaLnBrk="1" fontAlgn="b" latinLnBrk="0" hangingPunct="1"/>
                      <a:endParaRPr lang="nb-NO" sz="900" b="0" kern="1200">
                        <a:solidFill>
                          <a:schemeClr val="tx1"/>
                        </a:solidFill>
                        <a:latin typeface="Innovation Norway" panose="020B0500030000000000" pitchFamily="34" charset="77"/>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nb-NO"/>
                    </a:p>
                  </a:txBody>
                  <a:tcPr/>
                </a:tc>
                <a:tc hMerge="1">
                  <a:txBody>
                    <a:bodyPr/>
                    <a:lstStyle/>
                    <a:p>
                      <a:endParaRPr lang="nb-NO"/>
                    </a:p>
                  </a:txBody>
                  <a:tcPr/>
                </a:tc>
                <a:tc gridSpan="2">
                  <a:txBody>
                    <a:bodyPr/>
                    <a:lstStyle/>
                    <a:p>
                      <a:pPr marL="0" algn="l" defTabSz="914400" rtl="0" eaLnBrk="1" fontAlgn="b" latinLnBrk="0" hangingPunct="1"/>
                      <a:endParaRPr lang="nb-NO" sz="900" b="0" kern="1200">
                        <a:solidFill>
                          <a:schemeClr val="tx1"/>
                        </a:solidFill>
                        <a:latin typeface="Innovation Norway" panose="020B0500030000000000" pitchFamily="34" charset="77"/>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nb-NO"/>
                    </a:p>
                  </a:txBody>
                  <a:tcPr/>
                </a:tc>
                <a:tc>
                  <a:txBody>
                    <a:bodyPr/>
                    <a:lstStyle/>
                    <a:p>
                      <a:pPr marL="0" algn="l" defTabSz="914400" rtl="0" eaLnBrk="1" fontAlgn="b" latinLnBrk="0" hangingPunct="1"/>
                      <a:endParaRPr lang="nb-NO" sz="900" b="0" kern="1200">
                        <a:solidFill>
                          <a:schemeClr val="tx1"/>
                        </a:solidFill>
                        <a:latin typeface="Innovation Norway" panose="020B0500030000000000" pitchFamily="34" charset="77"/>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l" defTabSz="914400" rtl="0" eaLnBrk="1" fontAlgn="b" latinLnBrk="0" hangingPunct="1"/>
                      <a:endParaRPr lang="nb-NO" sz="900" b="0" kern="1200">
                        <a:solidFill>
                          <a:schemeClr val="tx1"/>
                        </a:solidFill>
                        <a:latin typeface="Innovation Norway" panose="020B0500030000000000" pitchFamily="34" charset="77"/>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gridSpan="4">
                  <a:txBody>
                    <a:bodyPr/>
                    <a:lstStyle/>
                    <a:p>
                      <a:pPr marL="0" algn="l" defTabSz="914400" rtl="0" eaLnBrk="1" fontAlgn="b" latinLnBrk="0" hangingPunct="1"/>
                      <a:endParaRPr lang="nb-NO" sz="900" b="0" kern="1200">
                        <a:solidFill>
                          <a:schemeClr val="tx1"/>
                        </a:solidFill>
                        <a:latin typeface="Innovation Norway" panose="020B0500030000000000" pitchFamily="34" charset="77"/>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nb-NO"/>
                    </a:p>
                  </a:txBody>
                  <a:tcPr/>
                </a:tc>
                <a:tc hMerge="1">
                  <a:txBody>
                    <a:bodyPr/>
                    <a:lstStyle/>
                    <a:p>
                      <a:endParaRPr lang="nb-NO"/>
                    </a:p>
                  </a:txBody>
                  <a:tcPr/>
                </a:tc>
                <a:tc hMerge="1">
                  <a:txBody>
                    <a:bodyPr/>
                    <a:lstStyle/>
                    <a:p>
                      <a:pPr algn="l" fontAlgn="b"/>
                      <a:endParaRPr lang="nb-NO" sz="800" b="1" i="0" u="none" strike="noStrike">
                        <a:effectLst/>
                        <a:latin typeface="Arial" panose="020B0604020202020204" pitchFamily="34" charset="0"/>
                      </a:endParaRPr>
                    </a:p>
                  </a:txBody>
                  <a:tcPr marL="0" marR="0" marT="0" marB="0" anchor="b"/>
                </a:tc>
                <a:tc>
                  <a:txBody>
                    <a:bodyPr/>
                    <a:lstStyle/>
                    <a:p>
                      <a:pPr marL="0" algn="l" defTabSz="914400" rtl="0" eaLnBrk="1" fontAlgn="b" latinLnBrk="0" hangingPunct="1"/>
                      <a:endParaRPr lang="nb-NO" sz="900" b="0" kern="1200">
                        <a:solidFill>
                          <a:schemeClr val="tx1"/>
                        </a:solidFill>
                        <a:latin typeface="Innovation Norway" panose="020B0500030000000000" pitchFamily="34" charset="77"/>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l" defTabSz="914400" rtl="0" eaLnBrk="1" fontAlgn="b" latinLnBrk="0" hangingPunct="1"/>
                      <a:endParaRPr lang="nb-NO" sz="900" b="0" kern="1200">
                        <a:solidFill>
                          <a:schemeClr val="tx1"/>
                        </a:solidFill>
                        <a:latin typeface="Innovation Norway" panose="020B0500030000000000" pitchFamily="34" charset="77"/>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nb-NO" sz="900" b="0" i="0" u="none" strike="noStrike">
                        <a:effectLst/>
                        <a:latin typeface="+mn-lt"/>
                      </a:endParaRPr>
                    </a:p>
                  </a:txBody>
                  <a:tcPr marL="0" marR="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77164349"/>
                  </a:ext>
                </a:extLst>
              </a:tr>
            </a:tbl>
          </a:graphicData>
        </a:graphic>
      </p:graphicFrame>
    </p:spTree>
    <p:extLst>
      <p:ext uri="{BB962C8B-B14F-4D97-AF65-F5344CB8AC3E}">
        <p14:creationId xmlns:p14="http://schemas.microsoft.com/office/powerpoint/2010/main" val="3309688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02265E5E-A3A8-4A38-2A23-BF5128D117CD}"/>
              </a:ext>
            </a:extLst>
          </p:cNvPr>
          <p:cNvSpPr>
            <a:spLocks noGrp="1"/>
          </p:cNvSpPr>
          <p:nvPr>
            <p:ph type="title"/>
          </p:nvPr>
        </p:nvSpPr>
        <p:spPr/>
        <p:txBody>
          <a:bodyPr/>
          <a:lstStyle/>
          <a:p>
            <a:r>
              <a:rPr lang="nb-NO"/>
              <a:t>Selvkost – timepris</a:t>
            </a:r>
          </a:p>
        </p:txBody>
      </p:sp>
      <p:sp>
        <p:nvSpPr>
          <p:cNvPr id="6" name="Plassholder for lysbildenummer 5">
            <a:extLst>
              <a:ext uri="{FF2B5EF4-FFF2-40B4-BE49-F238E27FC236}">
                <a16:creationId xmlns:a16="http://schemas.microsoft.com/office/drawing/2014/main" id="{0447BCC7-D56C-E384-BE57-996E36452A84}"/>
              </a:ext>
            </a:extLst>
          </p:cNvPr>
          <p:cNvSpPr>
            <a:spLocks noGrp="1"/>
          </p:cNvSpPr>
          <p:nvPr>
            <p:ph type="sldNum" sz="quarter" idx="4"/>
          </p:nvPr>
        </p:nvSpPr>
        <p:spPr/>
        <p:txBody>
          <a:bodyPr/>
          <a:lstStyle/>
          <a:p>
            <a:fld id="{2E283CC0-345D-D343-82F3-FFB8D624F077}" type="slidenum">
              <a:rPr lang="en-NO" smtClean="0"/>
              <a:pPr/>
              <a:t>26</a:t>
            </a:fld>
            <a:endParaRPr lang="en-NO"/>
          </a:p>
        </p:txBody>
      </p:sp>
      <p:graphicFrame>
        <p:nvGraphicFramePr>
          <p:cNvPr id="3" name="Tabell 2">
            <a:extLst>
              <a:ext uri="{FF2B5EF4-FFF2-40B4-BE49-F238E27FC236}">
                <a16:creationId xmlns:a16="http://schemas.microsoft.com/office/drawing/2014/main" id="{7BF2EC19-1D12-0A4A-A30A-BBE005E677A6}"/>
              </a:ext>
            </a:extLst>
          </p:cNvPr>
          <p:cNvGraphicFramePr>
            <a:graphicFrameLocks noGrp="1"/>
          </p:cNvGraphicFramePr>
          <p:nvPr>
            <p:extLst>
              <p:ext uri="{D42A27DB-BD31-4B8C-83A1-F6EECF244321}">
                <p14:modId xmlns:p14="http://schemas.microsoft.com/office/powerpoint/2010/main" val="1227133933"/>
              </p:ext>
            </p:extLst>
          </p:nvPr>
        </p:nvGraphicFramePr>
        <p:xfrm>
          <a:off x="6734175" y="220213"/>
          <a:ext cx="5175250" cy="6202820"/>
        </p:xfrm>
        <a:graphic>
          <a:graphicData uri="http://schemas.openxmlformats.org/drawingml/2006/table">
            <a:tbl>
              <a:tblPr/>
              <a:tblGrid>
                <a:gridCol w="3459612">
                  <a:extLst>
                    <a:ext uri="{9D8B030D-6E8A-4147-A177-3AD203B41FA5}">
                      <a16:colId xmlns:a16="http://schemas.microsoft.com/office/drawing/2014/main" val="20000"/>
                    </a:ext>
                  </a:extLst>
                </a:gridCol>
                <a:gridCol w="884190">
                  <a:extLst>
                    <a:ext uri="{9D8B030D-6E8A-4147-A177-3AD203B41FA5}">
                      <a16:colId xmlns:a16="http://schemas.microsoft.com/office/drawing/2014/main" val="20003"/>
                    </a:ext>
                  </a:extLst>
                </a:gridCol>
                <a:gridCol w="831448">
                  <a:extLst>
                    <a:ext uri="{9D8B030D-6E8A-4147-A177-3AD203B41FA5}">
                      <a16:colId xmlns:a16="http://schemas.microsoft.com/office/drawing/2014/main" val="20004"/>
                    </a:ext>
                  </a:extLst>
                </a:gridCol>
              </a:tblGrid>
              <a:tr h="295004">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Kostnader/år</a:t>
                      </a:r>
                    </a:p>
                  </a:txBody>
                  <a:tcPr marL="6291" marR="6291" marT="681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2020</a:t>
                      </a:r>
                    </a:p>
                  </a:txBody>
                  <a:tcPr marL="6291" marR="6291" marT="6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2021</a:t>
                      </a:r>
                    </a:p>
                  </a:txBody>
                  <a:tcPr marL="6291" marR="6291" marT="681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extLst>
                  <a:ext uri="{0D108BD9-81ED-4DB2-BD59-A6C34878D82A}">
                    <a16:rowId xmlns:a16="http://schemas.microsoft.com/office/drawing/2014/main" val="10001"/>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Lønn inkl. alle kostnader</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468 000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875 000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Avskriving maskiner og utstyr</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60 000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60 000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Leie lokaler</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30 000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60 000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Leie maskiner og utstyr</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3 000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3 000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Inventar og utstyr</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3 000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3 000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Videoutstyr</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12 000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10 000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Datautstyr</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7 000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10 000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Foto, videorekvisita</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6 000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6 000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Programvareanskaffelse</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3 000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3 000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Support oppg. data</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1 275</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1 500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Programvare sup. </a:t>
                      </a:r>
                      <a:r>
                        <a:rPr lang="nb-NO" sz="900" kern="1200" err="1">
                          <a:solidFill>
                            <a:schemeClr val="tx1"/>
                          </a:solidFill>
                          <a:latin typeface="Innovation Norway" panose="020B0500030000000000" pitchFamily="34" charset="77"/>
                          <a:ea typeface="+mn-ea"/>
                          <a:cs typeface="+mn-cs"/>
                        </a:rPr>
                        <a:t>avg.f</a:t>
                      </a:r>
                      <a:r>
                        <a:rPr lang="nb-NO" sz="900" kern="1200">
                          <a:solidFill>
                            <a:schemeClr val="tx1"/>
                          </a:solidFill>
                          <a:latin typeface="Innovation Norway" panose="020B0500030000000000" pitchFamily="34" charset="77"/>
                          <a:ea typeface="+mn-ea"/>
                          <a:cs typeface="+mn-cs"/>
                        </a:rPr>
                        <a:t>.</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4 000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Arbeidstøy</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4 000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Regnskap</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23 000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25 000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Revisjon</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8 500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12 000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Annen fremmed tjeneste</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6 000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Kontorrekvisita</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4 000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4 000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Aviser, tidsskrift, bøker</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3 500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3 500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Telefoni</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17 000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20 000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Porto</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1 600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2 000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Internett</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500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4 000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1"/>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Bilgodtgjørelse</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10 000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10 000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2"/>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Reise etter regning</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3"/>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Reisekost </a:t>
                      </a:r>
                      <a:r>
                        <a:rPr lang="nb-NO" sz="900" kern="1200" err="1">
                          <a:solidFill>
                            <a:schemeClr val="tx1"/>
                          </a:solidFill>
                          <a:latin typeface="Innovation Norway" panose="020B0500030000000000" pitchFamily="34" charset="77"/>
                          <a:ea typeface="+mn-ea"/>
                          <a:cs typeface="+mn-cs"/>
                        </a:rPr>
                        <a:t>avg.pl</a:t>
                      </a:r>
                      <a:r>
                        <a:rPr lang="nb-NO" sz="900" kern="1200">
                          <a:solidFill>
                            <a:schemeClr val="tx1"/>
                          </a:solidFill>
                          <a:latin typeface="Innovation Norway" panose="020B0500030000000000" pitchFamily="34" charset="77"/>
                          <a:ea typeface="+mn-ea"/>
                          <a:cs typeface="+mn-cs"/>
                        </a:rPr>
                        <a:t>.</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2 000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2 000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4"/>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Persontrans. tjenester</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5 500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5 500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5"/>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Diettgodtgjørelse</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3 000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3 000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6"/>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Diettkost ikke </a:t>
                      </a:r>
                      <a:r>
                        <a:rPr lang="nb-NO" sz="900" kern="1200" err="1">
                          <a:solidFill>
                            <a:schemeClr val="tx1"/>
                          </a:solidFill>
                          <a:latin typeface="Innovation Norway" panose="020B0500030000000000" pitchFamily="34" charset="77"/>
                          <a:ea typeface="+mn-ea"/>
                          <a:cs typeface="+mn-cs"/>
                        </a:rPr>
                        <a:t>oppg.pl</a:t>
                      </a:r>
                      <a:r>
                        <a:rPr lang="nb-NO" sz="900" kern="1200">
                          <a:solidFill>
                            <a:schemeClr val="tx1"/>
                          </a:solidFill>
                          <a:latin typeface="Innovation Norway" panose="020B0500030000000000" pitchFamily="34" charset="77"/>
                          <a:ea typeface="+mn-ea"/>
                          <a:cs typeface="+mn-cs"/>
                        </a:rPr>
                        <a:t>.</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500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500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7"/>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Annonser</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2 500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2 500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8"/>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Forsikring</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9 500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12 000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9"/>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Gebyrer</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1 000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0"/>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Diverse</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2 000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2 000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1"/>
                  </a:ext>
                </a:extLst>
              </a:tr>
              <a:tr h="164106">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Renter</a:t>
                      </a:r>
                    </a:p>
                  </a:txBody>
                  <a:tcPr marL="6291" marR="6291" marT="681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21 000</a:t>
                      </a:r>
                    </a:p>
                  </a:txBody>
                  <a:tcPr marL="6291" marR="6291" marT="68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6000" algn="l" fontAlgn="b">
                        <a:spcBef>
                          <a:spcPts val="0"/>
                        </a:spcBef>
                      </a:pPr>
                      <a:r>
                        <a:rPr lang="nb-NO" sz="900" kern="1200">
                          <a:solidFill>
                            <a:schemeClr val="tx1"/>
                          </a:solidFill>
                          <a:latin typeface="Innovation Norway" panose="020B0500030000000000" pitchFamily="34" charset="77"/>
                          <a:ea typeface="+mn-ea"/>
                          <a:cs typeface="+mn-cs"/>
                        </a:rPr>
                        <a:t>21 000</a:t>
                      </a:r>
                    </a:p>
                  </a:txBody>
                  <a:tcPr marL="6291" marR="6291" marT="681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2"/>
                  </a:ext>
                </a:extLst>
              </a:tr>
              <a:tr h="164106">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Sum kostnader </a:t>
                      </a:r>
                    </a:p>
                  </a:txBody>
                  <a:tcPr marL="6291" marR="6291" marT="6815"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723 375</a:t>
                      </a:r>
                    </a:p>
                  </a:txBody>
                  <a:tcPr marL="6291" marR="6291" marT="68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1 162 500</a:t>
                      </a:r>
                    </a:p>
                  </a:txBody>
                  <a:tcPr marL="6291" marR="6291" marT="6815"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3"/>
                  </a:ext>
                </a:extLst>
              </a:tr>
              <a:tr h="164106">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Antall </a:t>
                      </a:r>
                      <a:r>
                        <a:rPr lang="nb-NO" sz="900" b="0" kern="1200" err="1">
                          <a:solidFill>
                            <a:schemeClr val="tx1"/>
                          </a:solidFill>
                          <a:latin typeface="Innovation Norway" panose="020B0500030000000000" pitchFamily="34" charset="77"/>
                          <a:ea typeface="+mn-ea"/>
                          <a:cs typeface="+mn-cs"/>
                        </a:rPr>
                        <a:t>utlønnede</a:t>
                      </a:r>
                      <a:r>
                        <a:rPr lang="nb-NO" sz="900" b="0" kern="1200">
                          <a:solidFill>
                            <a:schemeClr val="tx1"/>
                          </a:solidFill>
                          <a:latin typeface="Innovation Norway" panose="020B0500030000000000" pitchFamily="34" charset="77"/>
                          <a:ea typeface="+mn-ea"/>
                          <a:cs typeface="+mn-cs"/>
                        </a:rPr>
                        <a:t> timer totalt 2 ansatte</a:t>
                      </a:r>
                    </a:p>
                  </a:txBody>
                  <a:tcPr marL="6291" marR="6291" marT="6815"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2 265</a:t>
                      </a:r>
                    </a:p>
                  </a:txBody>
                  <a:tcPr marL="6291" marR="6291" marT="68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3 600</a:t>
                      </a:r>
                    </a:p>
                  </a:txBody>
                  <a:tcPr marL="6291" marR="6291" marT="6815"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4"/>
                  </a:ext>
                </a:extLst>
              </a:tr>
              <a:tr h="164106">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Utfaktureringsgrad i %</a:t>
                      </a:r>
                    </a:p>
                  </a:txBody>
                  <a:tcPr marL="6291" marR="6291" marT="6815"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55</a:t>
                      </a:r>
                    </a:p>
                  </a:txBody>
                  <a:tcPr marL="6291" marR="6291" marT="68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55</a:t>
                      </a:r>
                    </a:p>
                  </a:txBody>
                  <a:tcPr marL="6291" marR="6291" marT="6815"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5"/>
                  </a:ext>
                </a:extLst>
              </a:tr>
              <a:tr h="164106">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Antall salgbare timer</a:t>
                      </a:r>
                    </a:p>
                  </a:txBody>
                  <a:tcPr marL="6291" marR="6291" marT="6815"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1 246</a:t>
                      </a:r>
                    </a:p>
                  </a:txBody>
                  <a:tcPr marL="6291" marR="6291" marT="68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1 980</a:t>
                      </a:r>
                    </a:p>
                  </a:txBody>
                  <a:tcPr marL="6291" marR="6291" marT="6815"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6"/>
                  </a:ext>
                </a:extLst>
              </a:tr>
              <a:tr h="164106">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Timepris nullpunkt</a:t>
                      </a:r>
                    </a:p>
                  </a:txBody>
                  <a:tcPr marL="6291" marR="6291" marT="6815"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581</a:t>
                      </a:r>
                    </a:p>
                  </a:txBody>
                  <a:tcPr marL="6291" marR="6291" marT="68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algn="l" fontAlgn="b">
                        <a:spcBef>
                          <a:spcPts val="0"/>
                        </a:spcBef>
                      </a:pPr>
                      <a:r>
                        <a:rPr lang="nb-NO" sz="900" b="0" kern="1200">
                          <a:solidFill>
                            <a:schemeClr val="tx1"/>
                          </a:solidFill>
                          <a:latin typeface="Innovation Norway" panose="020B0500030000000000" pitchFamily="34" charset="77"/>
                          <a:ea typeface="+mn-ea"/>
                          <a:cs typeface="+mn-cs"/>
                        </a:rPr>
                        <a:t>587</a:t>
                      </a:r>
                    </a:p>
                  </a:txBody>
                  <a:tcPr marL="6291" marR="6291" marT="6815"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37"/>
                  </a:ext>
                </a:extLst>
              </a:tr>
            </a:tbl>
          </a:graphicData>
        </a:graphic>
      </p:graphicFrame>
    </p:spTree>
    <p:extLst>
      <p:ext uri="{BB962C8B-B14F-4D97-AF65-F5344CB8AC3E}">
        <p14:creationId xmlns:p14="http://schemas.microsoft.com/office/powerpoint/2010/main" val="2427582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02265E5E-A3A8-4A38-2A23-BF5128D117CD}"/>
              </a:ext>
            </a:extLst>
          </p:cNvPr>
          <p:cNvSpPr>
            <a:spLocks noGrp="1"/>
          </p:cNvSpPr>
          <p:nvPr>
            <p:ph type="title"/>
          </p:nvPr>
        </p:nvSpPr>
        <p:spPr/>
        <p:txBody>
          <a:bodyPr/>
          <a:lstStyle/>
          <a:p>
            <a:r>
              <a:rPr lang="nb-NO"/>
              <a:t>Simulering – selvkost</a:t>
            </a:r>
          </a:p>
        </p:txBody>
      </p:sp>
      <p:sp>
        <p:nvSpPr>
          <p:cNvPr id="6" name="Plassholder for lysbildenummer 5">
            <a:extLst>
              <a:ext uri="{FF2B5EF4-FFF2-40B4-BE49-F238E27FC236}">
                <a16:creationId xmlns:a16="http://schemas.microsoft.com/office/drawing/2014/main" id="{0447BCC7-D56C-E384-BE57-996E36452A84}"/>
              </a:ext>
            </a:extLst>
          </p:cNvPr>
          <p:cNvSpPr>
            <a:spLocks noGrp="1"/>
          </p:cNvSpPr>
          <p:nvPr>
            <p:ph type="sldNum" sz="quarter" idx="4"/>
          </p:nvPr>
        </p:nvSpPr>
        <p:spPr/>
        <p:txBody>
          <a:bodyPr/>
          <a:lstStyle/>
          <a:p>
            <a:fld id="{2E283CC0-345D-D343-82F3-FFB8D624F077}" type="slidenum">
              <a:rPr lang="en-NO" smtClean="0"/>
              <a:pPr/>
              <a:t>27</a:t>
            </a:fld>
            <a:endParaRPr lang="en-NO"/>
          </a:p>
        </p:txBody>
      </p:sp>
      <p:graphicFrame>
        <p:nvGraphicFramePr>
          <p:cNvPr id="2" name="Tabell 1">
            <a:extLst>
              <a:ext uri="{FF2B5EF4-FFF2-40B4-BE49-F238E27FC236}">
                <a16:creationId xmlns:a16="http://schemas.microsoft.com/office/drawing/2014/main" id="{9F6304F5-0CA8-FA4F-46C1-E066047659E9}"/>
              </a:ext>
            </a:extLst>
          </p:cNvPr>
          <p:cNvGraphicFramePr>
            <a:graphicFrameLocks noGrp="1"/>
          </p:cNvGraphicFramePr>
          <p:nvPr>
            <p:extLst>
              <p:ext uri="{D42A27DB-BD31-4B8C-83A1-F6EECF244321}">
                <p14:modId xmlns:p14="http://schemas.microsoft.com/office/powerpoint/2010/main" val="2419605812"/>
              </p:ext>
            </p:extLst>
          </p:nvPr>
        </p:nvGraphicFramePr>
        <p:xfrm>
          <a:off x="279400" y="2556093"/>
          <a:ext cx="11630026" cy="3866890"/>
        </p:xfrm>
        <a:graphic>
          <a:graphicData uri="http://schemas.openxmlformats.org/drawingml/2006/table">
            <a:tbl>
              <a:tblPr/>
              <a:tblGrid>
                <a:gridCol w="2594429">
                  <a:extLst>
                    <a:ext uri="{9D8B030D-6E8A-4147-A177-3AD203B41FA5}">
                      <a16:colId xmlns:a16="http://schemas.microsoft.com/office/drawing/2014/main" val="20000"/>
                    </a:ext>
                  </a:extLst>
                </a:gridCol>
                <a:gridCol w="957760">
                  <a:extLst>
                    <a:ext uri="{9D8B030D-6E8A-4147-A177-3AD203B41FA5}">
                      <a16:colId xmlns:a16="http://schemas.microsoft.com/office/drawing/2014/main" val="20001"/>
                    </a:ext>
                  </a:extLst>
                </a:gridCol>
                <a:gridCol w="910179">
                  <a:extLst>
                    <a:ext uri="{9D8B030D-6E8A-4147-A177-3AD203B41FA5}">
                      <a16:colId xmlns:a16="http://schemas.microsoft.com/office/drawing/2014/main" val="20002"/>
                    </a:ext>
                  </a:extLst>
                </a:gridCol>
                <a:gridCol w="1005889">
                  <a:extLst>
                    <a:ext uri="{9D8B030D-6E8A-4147-A177-3AD203B41FA5}">
                      <a16:colId xmlns:a16="http://schemas.microsoft.com/office/drawing/2014/main" val="20003"/>
                    </a:ext>
                  </a:extLst>
                </a:gridCol>
                <a:gridCol w="979714">
                  <a:extLst>
                    <a:ext uri="{9D8B030D-6E8A-4147-A177-3AD203B41FA5}">
                      <a16:colId xmlns:a16="http://schemas.microsoft.com/office/drawing/2014/main" val="20004"/>
                    </a:ext>
                  </a:extLst>
                </a:gridCol>
                <a:gridCol w="1280160">
                  <a:extLst>
                    <a:ext uri="{9D8B030D-6E8A-4147-A177-3AD203B41FA5}">
                      <a16:colId xmlns:a16="http://schemas.microsoft.com/office/drawing/2014/main" val="20005"/>
                    </a:ext>
                  </a:extLst>
                </a:gridCol>
                <a:gridCol w="1306286">
                  <a:extLst>
                    <a:ext uri="{9D8B030D-6E8A-4147-A177-3AD203B41FA5}">
                      <a16:colId xmlns:a16="http://schemas.microsoft.com/office/drawing/2014/main" val="20006"/>
                    </a:ext>
                  </a:extLst>
                </a:gridCol>
                <a:gridCol w="1280160">
                  <a:extLst>
                    <a:ext uri="{9D8B030D-6E8A-4147-A177-3AD203B41FA5}">
                      <a16:colId xmlns:a16="http://schemas.microsoft.com/office/drawing/2014/main" val="20007"/>
                    </a:ext>
                  </a:extLst>
                </a:gridCol>
                <a:gridCol w="1315449">
                  <a:extLst>
                    <a:ext uri="{9D8B030D-6E8A-4147-A177-3AD203B41FA5}">
                      <a16:colId xmlns:a16="http://schemas.microsoft.com/office/drawing/2014/main" val="20008"/>
                    </a:ext>
                  </a:extLst>
                </a:gridCol>
              </a:tblGrid>
              <a:tr h="565930">
                <a:tc>
                  <a:txBody>
                    <a:bodyPr/>
                    <a:lstStyle/>
                    <a:p>
                      <a:pPr marL="36000" algn="l" fontAlgn="b"/>
                      <a:r>
                        <a:rPr lang="nb-NO" sz="1200" b="0" kern="1200">
                          <a:solidFill>
                            <a:schemeClr val="tx1"/>
                          </a:solidFill>
                          <a:latin typeface="Innovation Norway" panose="020B0500030000000000" pitchFamily="34" charset="77"/>
                          <a:ea typeface="+mn-ea"/>
                          <a:cs typeface="+mn-cs"/>
                        </a:rPr>
                        <a:t>Tekst</a:t>
                      </a:r>
                    </a:p>
                  </a:txBody>
                  <a:tcPr marL="6229" marR="6229" marT="6748" marB="0" anchor="ctr">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r>
                        <a:rPr lang="nb-NO" sz="1200" b="0" kern="1200" err="1">
                          <a:solidFill>
                            <a:schemeClr val="tx1"/>
                          </a:solidFill>
                          <a:latin typeface="Innovation Norway" panose="020B0500030000000000" pitchFamily="34" charset="77"/>
                          <a:ea typeface="+mn-ea"/>
                          <a:cs typeface="+mn-cs"/>
                        </a:rPr>
                        <a:t>Utfakt</a:t>
                      </a:r>
                      <a:r>
                        <a:rPr lang="nb-NO" sz="1200" b="0" kern="1200">
                          <a:solidFill>
                            <a:schemeClr val="tx1"/>
                          </a:solidFill>
                          <a:latin typeface="Innovation Norway" panose="020B0500030000000000" pitchFamily="34" charset="77"/>
                          <a:ea typeface="+mn-ea"/>
                          <a:cs typeface="+mn-cs"/>
                        </a:rPr>
                        <a:t>.</a:t>
                      </a:r>
                    </a:p>
                    <a:p>
                      <a:pPr marL="36000" algn="l" fontAlgn="b"/>
                      <a:r>
                        <a:rPr lang="nb-NO" sz="1200" b="0" kern="1200">
                          <a:solidFill>
                            <a:schemeClr val="tx1"/>
                          </a:solidFill>
                          <a:latin typeface="Innovation Norway" panose="020B0500030000000000" pitchFamily="34" charset="77"/>
                          <a:ea typeface="+mn-ea"/>
                          <a:cs typeface="+mn-cs"/>
                        </a:rPr>
                        <a:t>grad</a:t>
                      </a:r>
                    </a:p>
                  </a:txBody>
                  <a:tcPr marL="6229" marR="6229" marT="6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Timer totalt</a:t>
                      </a:r>
                    </a:p>
                  </a:txBody>
                  <a:tcPr marL="6229" marR="6229" marT="6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Solgte timer</a:t>
                      </a:r>
                    </a:p>
                  </a:txBody>
                  <a:tcPr marL="6229" marR="6229" marT="6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Timepris</a:t>
                      </a:r>
                    </a:p>
                  </a:txBody>
                  <a:tcPr marL="6229" marR="6229" marT="6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Omsetning</a:t>
                      </a:r>
                    </a:p>
                  </a:txBody>
                  <a:tcPr marL="6229" marR="6229" marT="6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Totale kostnader</a:t>
                      </a:r>
                    </a:p>
                  </a:txBody>
                  <a:tcPr marL="6229" marR="6229" marT="6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Resultat</a:t>
                      </a:r>
                    </a:p>
                  </a:txBody>
                  <a:tcPr marL="6229" marR="6229" marT="6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36000" algn="l" fontAlgn="b"/>
                      <a:r>
                        <a:rPr lang="nb-NO" sz="1200" b="0" kern="1200">
                          <a:solidFill>
                            <a:schemeClr val="tx1"/>
                          </a:solidFill>
                          <a:latin typeface="Innovation Norway" panose="020B0500030000000000" pitchFamily="34" charset="77"/>
                          <a:ea typeface="+mn-ea"/>
                          <a:cs typeface="+mn-cs"/>
                        </a:rPr>
                        <a:t>Resultatgrad %</a:t>
                      </a:r>
                    </a:p>
                  </a:txBody>
                  <a:tcPr marL="6229" marR="6229" marT="674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extLst>
                  <a:ext uri="{0D108BD9-81ED-4DB2-BD59-A6C34878D82A}">
                    <a16:rowId xmlns:a16="http://schemas.microsoft.com/office/drawing/2014/main" val="10001"/>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Alternativ 1</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55</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1 980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1 188 000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25 500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2,1</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2"/>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Pris 600</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60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2 160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1 296 000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133 500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10,3</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65</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2 340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1 404 000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241 500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17,2</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Alternativ 2</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55</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1 980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650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1 287 000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124 500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9,7</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Pris 650</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60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2 160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650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1 404 000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241 500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17,2</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65</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2 340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650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1 521 000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358 500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23,6</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Alternativ 3</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55</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1 980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700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1 386 000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223 500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16,1</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Pris 700</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60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2 160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700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1 512 000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349 500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23,1</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65</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2 340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700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1 638 000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475 500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29,0</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Alternativ 4</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55</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1 980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750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1 485 000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322 500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21,7</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1"/>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Pris 750</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60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2 160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750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1 620 000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457 500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28,2</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65</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2 340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750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1 755 000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592 500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33,8</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Alternativ 5</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55</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1 980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800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1 584 000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421 500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26,6</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4"/>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Pris 800</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60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2 160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800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1 728 000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565 500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36000" algn="l" fontAlgn="b"/>
                      <a:r>
                        <a:rPr lang="nb-NO" sz="1200" kern="1200">
                          <a:solidFill>
                            <a:schemeClr val="tx1"/>
                          </a:solidFill>
                          <a:latin typeface="Innovation Norway" panose="020B0500030000000000" pitchFamily="34" charset="77"/>
                          <a:ea typeface="+mn-ea"/>
                          <a:cs typeface="+mn-cs"/>
                        </a:rPr>
                        <a:t>32,7</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220064">
                <a:tc>
                  <a:txBody>
                    <a:bodyPr/>
                    <a:lstStyle/>
                    <a:p>
                      <a:pPr marL="36000" algn="l" fontAlgn="b"/>
                      <a:r>
                        <a:rPr lang="nb-NO" sz="1200" kern="1200">
                          <a:solidFill>
                            <a:schemeClr val="tx1"/>
                          </a:solidFill>
                          <a:latin typeface="Innovation Norway" panose="020B0500030000000000" pitchFamily="34" charset="77"/>
                          <a:ea typeface="+mn-ea"/>
                          <a:cs typeface="+mn-cs"/>
                        </a:rPr>
                        <a:t> </a:t>
                      </a:r>
                    </a:p>
                  </a:txBody>
                  <a:tcPr marL="6229" marR="6229" marT="6748" marB="0" anchor="b">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65</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3 600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2 340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800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1 872 000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1 162 500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709 500</a:t>
                      </a:r>
                    </a:p>
                  </a:txBody>
                  <a:tcPr marL="6229" marR="6229" marT="6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36000" algn="l" fontAlgn="b"/>
                      <a:r>
                        <a:rPr lang="nb-NO" sz="1200" kern="1200">
                          <a:solidFill>
                            <a:schemeClr val="tx1"/>
                          </a:solidFill>
                          <a:latin typeface="Innovation Norway" panose="020B0500030000000000" pitchFamily="34" charset="77"/>
                          <a:ea typeface="+mn-ea"/>
                          <a:cs typeface="+mn-cs"/>
                        </a:rPr>
                        <a:t>37,9</a:t>
                      </a:r>
                    </a:p>
                  </a:txBody>
                  <a:tcPr marL="6229" marR="6229" marT="6748" marB="0" anchor="b">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730853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0786EC-B62A-93C6-13CC-7E57882B6C73}"/>
              </a:ext>
            </a:extLst>
          </p:cNvPr>
          <p:cNvSpPr>
            <a:spLocks noGrp="1"/>
          </p:cNvSpPr>
          <p:nvPr>
            <p:ph type="title"/>
          </p:nvPr>
        </p:nvSpPr>
        <p:spPr/>
        <p:txBody>
          <a:bodyPr/>
          <a:lstStyle/>
          <a:p>
            <a:r>
              <a:rPr lang="nb-NO"/>
              <a:t>Kalkyle</a:t>
            </a:r>
          </a:p>
        </p:txBody>
      </p:sp>
      <p:sp>
        <p:nvSpPr>
          <p:cNvPr id="4" name="Plassholder for lysbildenummer 3">
            <a:extLst>
              <a:ext uri="{FF2B5EF4-FFF2-40B4-BE49-F238E27FC236}">
                <a16:creationId xmlns:a16="http://schemas.microsoft.com/office/drawing/2014/main" id="{D8457B07-E82D-11FC-CCD6-0DF4C4379A50}"/>
              </a:ext>
            </a:extLst>
          </p:cNvPr>
          <p:cNvSpPr>
            <a:spLocks noGrp="1"/>
          </p:cNvSpPr>
          <p:nvPr>
            <p:ph type="sldNum" sz="quarter" idx="4"/>
          </p:nvPr>
        </p:nvSpPr>
        <p:spPr/>
        <p:txBody>
          <a:bodyPr/>
          <a:lstStyle/>
          <a:p>
            <a:fld id="{2E283CC0-345D-D343-82F3-FFB8D624F077}" type="slidenum">
              <a:rPr lang="en-NO" smtClean="0"/>
              <a:pPr/>
              <a:t>28</a:t>
            </a:fld>
            <a:endParaRPr lang="en-NO"/>
          </a:p>
        </p:txBody>
      </p:sp>
      <p:sp>
        <p:nvSpPr>
          <p:cNvPr id="7" name="Plassholder for tekst 2">
            <a:extLst>
              <a:ext uri="{FF2B5EF4-FFF2-40B4-BE49-F238E27FC236}">
                <a16:creationId xmlns:a16="http://schemas.microsoft.com/office/drawing/2014/main" id="{388D04A1-377C-964D-7475-DD4F7F10CD49}"/>
              </a:ext>
            </a:extLst>
          </p:cNvPr>
          <p:cNvSpPr txBox="1">
            <a:spLocks/>
          </p:cNvSpPr>
          <p:nvPr/>
        </p:nvSpPr>
        <p:spPr>
          <a:xfrm>
            <a:off x="288001" y="2757600"/>
            <a:ext cx="5152362" cy="887424"/>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sz="2400"/>
              <a:t>Nødvendig med forkalkyle </a:t>
            </a:r>
            <a:br>
              <a:rPr lang="nb-NO" sz="2400"/>
            </a:br>
            <a:r>
              <a:rPr lang="nb-NO" sz="2400"/>
              <a:t>og </a:t>
            </a:r>
            <a:r>
              <a:rPr lang="nb-NO" sz="2400" err="1"/>
              <a:t>etterkalkyle</a:t>
            </a:r>
            <a:endParaRPr lang="nb-NO" sz="2400"/>
          </a:p>
        </p:txBody>
      </p:sp>
      <p:sp>
        <p:nvSpPr>
          <p:cNvPr id="11" name="Plassholder for innhold 8">
            <a:extLst>
              <a:ext uri="{FF2B5EF4-FFF2-40B4-BE49-F238E27FC236}">
                <a16:creationId xmlns:a16="http://schemas.microsoft.com/office/drawing/2014/main" id="{BBBD8668-259A-E640-84D0-ED27867784F0}"/>
              </a:ext>
            </a:extLst>
          </p:cNvPr>
          <p:cNvSpPr txBox="1">
            <a:spLocks/>
          </p:cNvSpPr>
          <p:nvPr/>
        </p:nvSpPr>
        <p:spPr>
          <a:xfrm>
            <a:off x="288000" y="4068000"/>
            <a:ext cx="5152363" cy="2257086"/>
          </a:xfrm>
          <a:prstGeom prst="rect">
            <a:avLst/>
          </a:prstGeom>
        </p:spPr>
        <p:txBody>
          <a:bodyPr/>
          <a:lst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nb-NO" sz="2100"/>
              <a:t>Er prisene endret?</a:t>
            </a:r>
          </a:p>
          <a:p>
            <a:pPr marL="285750" indent="-285750"/>
            <a:r>
              <a:rPr lang="nb-NO" sz="2100"/>
              <a:t>Er tidsforbruk riktig kalkulert?</a:t>
            </a:r>
          </a:p>
          <a:p>
            <a:pPr marL="285750" indent="-285750"/>
            <a:r>
              <a:rPr lang="nb-NO" sz="2100"/>
              <a:t>Er vareforbruk riktig beregnet?</a:t>
            </a:r>
            <a:endParaRPr lang="nb-NO"/>
          </a:p>
        </p:txBody>
      </p:sp>
      <p:pic>
        <p:nvPicPr>
          <p:cNvPr id="14" name="Graphic 6">
            <a:extLst>
              <a:ext uri="{FF2B5EF4-FFF2-40B4-BE49-F238E27FC236}">
                <a16:creationId xmlns:a16="http://schemas.microsoft.com/office/drawing/2014/main" id="{F707818D-7A0C-F99A-7C3C-651AD3BB10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34175" y="2790000"/>
            <a:ext cx="3629171" cy="3629171"/>
          </a:xfrm>
          <a:prstGeom prst="rect">
            <a:avLst/>
          </a:prstGeom>
        </p:spPr>
      </p:pic>
    </p:spTree>
    <p:extLst>
      <p:ext uri="{BB962C8B-B14F-4D97-AF65-F5344CB8AC3E}">
        <p14:creationId xmlns:p14="http://schemas.microsoft.com/office/powerpoint/2010/main" val="2595518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a:extLst>
              <a:ext uri="{FF2B5EF4-FFF2-40B4-BE49-F238E27FC236}">
                <a16:creationId xmlns:a16="http://schemas.microsoft.com/office/drawing/2014/main" id="{E8DBB2CE-75AA-903D-BAA0-BEAFCC610F8D}"/>
              </a:ext>
            </a:extLst>
          </p:cNvPr>
          <p:cNvGraphicFramePr>
            <a:graphicFrameLocks noGrp="1"/>
          </p:cNvGraphicFramePr>
          <p:nvPr>
            <p:extLst>
              <p:ext uri="{D42A27DB-BD31-4B8C-83A1-F6EECF244321}">
                <p14:modId xmlns:p14="http://schemas.microsoft.com/office/powerpoint/2010/main" val="785221002"/>
              </p:ext>
            </p:extLst>
          </p:nvPr>
        </p:nvGraphicFramePr>
        <p:xfrm>
          <a:off x="279399" y="2438399"/>
          <a:ext cx="11630023" cy="3984633"/>
        </p:xfrm>
        <a:graphic>
          <a:graphicData uri="http://schemas.openxmlformats.org/drawingml/2006/table">
            <a:tbl>
              <a:tblPr>
                <a:tableStyleId>{5C22544A-7EE6-4342-B048-85BDC9FD1C3A}</a:tableStyleId>
              </a:tblPr>
              <a:tblGrid>
                <a:gridCol w="2071890">
                  <a:extLst>
                    <a:ext uri="{9D8B030D-6E8A-4147-A177-3AD203B41FA5}">
                      <a16:colId xmlns:a16="http://schemas.microsoft.com/office/drawing/2014/main" val="1600872234"/>
                    </a:ext>
                  </a:extLst>
                </a:gridCol>
                <a:gridCol w="1042805">
                  <a:extLst>
                    <a:ext uri="{9D8B030D-6E8A-4147-A177-3AD203B41FA5}">
                      <a16:colId xmlns:a16="http://schemas.microsoft.com/office/drawing/2014/main" val="1117100133"/>
                    </a:ext>
                  </a:extLst>
                </a:gridCol>
                <a:gridCol w="1042805">
                  <a:extLst>
                    <a:ext uri="{9D8B030D-6E8A-4147-A177-3AD203B41FA5}">
                      <a16:colId xmlns:a16="http://schemas.microsoft.com/office/drawing/2014/main" val="83111891"/>
                    </a:ext>
                  </a:extLst>
                </a:gridCol>
                <a:gridCol w="1042805">
                  <a:extLst>
                    <a:ext uri="{9D8B030D-6E8A-4147-A177-3AD203B41FA5}">
                      <a16:colId xmlns:a16="http://schemas.microsoft.com/office/drawing/2014/main" val="2191750448"/>
                    </a:ext>
                  </a:extLst>
                </a:gridCol>
                <a:gridCol w="2071890">
                  <a:extLst>
                    <a:ext uri="{9D8B030D-6E8A-4147-A177-3AD203B41FA5}">
                      <a16:colId xmlns:a16="http://schemas.microsoft.com/office/drawing/2014/main" val="2128212217"/>
                    </a:ext>
                  </a:extLst>
                </a:gridCol>
                <a:gridCol w="1089457">
                  <a:extLst>
                    <a:ext uri="{9D8B030D-6E8A-4147-A177-3AD203B41FA5}">
                      <a16:colId xmlns:a16="http://schemas.microsoft.com/office/drawing/2014/main" val="4183591697"/>
                    </a:ext>
                  </a:extLst>
                </a:gridCol>
                <a:gridCol w="1089457">
                  <a:extLst>
                    <a:ext uri="{9D8B030D-6E8A-4147-A177-3AD203B41FA5}">
                      <a16:colId xmlns:a16="http://schemas.microsoft.com/office/drawing/2014/main" val="2377869907"/>
                    </a:ext>
                  </a:extLst>
                </a:gridCol>
                <a:gridCol w="1089457">
                  <a:extLst>
                    <a:ext uri="{9D8B030D-6E8A-4147-A177-3AD203B41FA5}">
                      <a16:colId xmlns:a16="http://schemas.microsoft.com/office/drawing/2014/main" val="2297553498"/>
                    </a:ext>
                  </a:extLst>
                </a:gridCol>
                <a:gridCol w="1089457">
                  <a:extLst>
                    <a:ext uri="{9D8B030D-6E8A-4147-A177-3AD203B41FA5}">
                      <a16:colId xmlns:a16="http://schemas.microsoft.com/office/drawing/2014/main" val="3302638389"/>
                    </a:ext>
                  </a:extLst>
                </a:gridCol>
              </a:tblGrid>
              <a:tr h="296530">
                <a:tc gridSpan="4">
                  <a:txBody>
                    <a:bodyPr/>
                    <a:lstStyle/>
                    <a:p>
                      <a:pPr marL="36000" algn="l"/>
                      <a:r>
                        <a:rPr lang="nb-NO" sz="1200" b="0" kern="1200">
                          <a:solidFill>
                            <a:schemeClr val="tx1"/>
                          </a:solidFill>
                          <a:latin typeface="Innovation Norway" panose="020B0500030000000000" pitchFamily="34" charset="77"/>
                          <a:ea typeface="+mn-ea"/>
                          <a:cs typeface="+mn-cs"/>
                        </a:rPr>
                        <a:t>Produktkalkyle</a:t>
                      </a:r>
                    </a:p>
                  </a:txBody>
                  <a:tcPr marL="44450" marR="44450" marT="0"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nb-NO"/>
                    </a:p>
                  </a:txBody>
                  <a:tcPr/>
                </a:tc>
                <a:tc hMerge="1">
                  <a:txBody>
                    <a:bodyPr/>
                    <a:lstStyle/>
                    <a:p>
                      <a:endParaRPr lang="nb-NO"/>
                    </a:p>
                  </a:txBody>
                  <a:tcPr/>
                </a:tc>
                <a:tc hMerge="1">
                  <a:txBody>
                    <a:bodyPr/>
                    <a:lstStyle/>
                    <a:p>
                      <a:endParaRPr lang="nb-NO"/>
                    </a:p>
                  </a:txBody>
                  <a:tcPr/>
                </a:tc>
                <a:tc gridSpan="5">
                  <a:txBody>
                    <a:bodyPr/>
                    <a:lstStyle/>
                    <a:p>
                      <a:pPr marL="36000" algn="l"/>
                      <a:r>
                        <a:rPr lang="nb-NO" sz="1200" b="0" kern="1200">
                          <a:solidFill>
                            <a:schemeClr val="tx1"/>
                          </a:solidFill>
                          <a:latin typeface="Innovation Norway" panose="020B0500030000000000" pitchFamily="34" charset="77"/>
                          <a:ea typeface="+mn-ea"/>
                          <a:cs typeface="+mn-cs"/>
                        </a:rPr>
                        <a:t>Samlekalkyle</a:t>
                      </a:r>
                    </a:p>
                  </a:txBody>
                  <a:tcPr marL="44450" marR="44450" marT="0" marB="0"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339731941"/>
                  </a:ext>
                </a:extLst>
              </a:tr>
              <a:tr h="222398">
                <a:tc>
                  <a:txBody>
                    <a:bodyPr/>
                    <a:lstStyle/>
                    <a:p>
                      <a:pPr marL="36000" algn="l"/>
                      <a:r>
                        <a:rPr lang="nb-NO" sz="1200" b="0" kern="1200">
                          <a:solidFill>
                            <a:schemeClr val="tx1"/>
                          </a:solidFill>
                          <a:latin typeface="Innovation Norway" panose="020B0500030000000000" pitchFamily="34" charset="77"/>
                          <a:ea typeface="+mn-ea"/>
                          <a:cs typeface="+mn-cs"/>
                        </a:rPr>
                        <a:t> </a:t>
                      </a:r>
                    </a:p>
                  </a:txBody>
                  <a:tcPr marL="44450" marR="4445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algn="l"/>
                      <a:r>
                        <a:rPr lang="nb-NO" sz="1200" b="0" kern="1200">
                          <a:solidFill>
                            <a:schemeClr val="tx1"/>
                          </a:solidFill>
                          <a:latin typeface="Innovation Norway" panose="020B0500030000000000" pitchFamily="34" charset="77"/>
                          <a:ea typeface="+mn-ea"/>
                          <a:cs typeface="+mn-cs"/>
                        </a:rPr>
                        <a:t>Prod. 1</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algn="l"/>
                      <a:r>
                        <a:rPr lang="nb-NO" sz="1200" b="0" kern="1200">
                          <a:solidFill>
                            <a:schemeClr val="tx1"/>
                          </a:solidFill>
                          <a:latin typeface="Innovation Norway" panose="020B0500030000000000" pitchFamily="34" charset="77"/>
                          <a:ea typeface="+mn-ea"/>
                          <a:cs typeface="+mn-cs"/>
                        </a:rPr>
                        <a:t>Prod. 2</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algn="l"/>
                      <a:r>
                        <a:rPr lang="nb-NO" sz="1200" b="0" kern="1200">
                          <a:solidFill>
                            <a:schemeClr val="tx1"/>
                          </a:solidFill>
                          <a:latin typeface="Innovation Norway" panose="020B0500030000000000" pitchFamily="34" charset="77"/>
                          <a:ea typeface="+mn-ea"/>
                          <a:cs typeface="+mn-cs"/>
                        </a:rPr>
                        <a:t>Prod. 3</a:t>
                      </a:r>
                    </a:p>
                  </a:txBody>
                  <a:tcPr marL="44450" marR="444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algn="l"/>
                      <a:r>
                        <a:rPr lang="nb-NO" sz="1200" b="0" kern="1200">
                          <a:solidFill>
                            <a:schemeClr val="tx1"/>
                          </a:solidFill>
                          <a:latin typeface="Innovation Norway" panose="020B0500030000000000" pitchFamily="34" charset="77"/>
                          <a:ea typeface="+mn-ea"/>
                          <a:cs typeface="+mn-cs"/>
                        </a:rPr>
                        <a:t> </a:t>
                      </a:r>
                    </a:p>
                  </a:txBody>
                  <a:tcPr marL="44450" marR="444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algn="l"/>
                      <a:r>
                        <a:rPr lang="nb-NO" sz="1200" b="0" kern="1200">
                          <a:solidFill>
                            <a:schemeClr val="tx1"/>
                          </a:solidFill>
                          <a:latin typeface="Innovation Norway" panose="020B0500030000000000" pitchFamily="34" charset="77"/>
                          <a:ea typeface="+mn-ea"/>
                          <a:cs typeface="+mn-cs"/>
                        </a:rPr>
                        <a:t>Prod. 1</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algn="l"/>
                      <a:r>
                        <a:rPr lang="nb-NO" sz="1200" b="0" kern="1200">
                          <a:solidFill>
                            <a:schemeClr val="tx1"/>
                          </a:solidFill>
                          <a:latin typeface="Innovation Norway" panose="020B0500030000000000" pitchFamily="34" charset="77"/>
                          <a:ea typeface="+mn-ea"/>
                          <a:cs typeface="+mn-cs"/>
                        </a:rPr>
                        <a:t>Prod. 2</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algn="l"/>
                      <a:r>
                        <a:rPr lang="nb-NO" sz="1200" b="0" kern="1200">
                          <a:solidFill>
                            <a:schemeClr val="tx1"/>
                          </a:solidFill>
                          <a:latin typeface="Innovation Norway" panose="020B0500030000000000" pitchFamily="34" charset="77"/>
                          <a:ea typeface="+mn-ea"/>
                          <a:cs typeface="+mn-cs"/>
                        </a:rPr>
                        <a:t>Prod. 3</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algn="l"/>
                      <a:r>
                        <a:rPr lang="nb-NO" sz="1200" b="0" kern="1200">
                          <a:solidFill>
                            <a:schemeClr val="tx1"/>
                          </a:solidFill>
                          <a:latin typeface="Innovation Norway" panose="020B0500030000000000" pitchFamily="34" charset="77"/>
                          <a:ea typeface="+mn-ea"/>
                          <a:cs typeface="+mn-cs"/>
                        </a:rPr>
                        <a:t>Totalt</a:t>
                      </a:r>
                    </a:p>
                  </a:txBody>
                  <a:tcPr marL="44450" marR="4445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776679712"/>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Salgspris</a:t>
                      </a:r>
                    </a:p>
                  </a:txBody>
                  <a:tcPr marL="44450" marR="44450" marT="0" marB="0">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100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70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80</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Salgsinntekter</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20 000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35 000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9 600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64 600</a:t>
                      </a:r>
                    </a:p>
                  </a:txBody>
                  <a:tcPr marL="44450" marR="44450"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4177091"/>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Rabatt</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2</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5</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4</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Rabatt</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400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2 500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480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3 380</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3033674"/>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Nettopris</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98</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65</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76</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Netto omsetning</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19 600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32 500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9 120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61 220</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7820649"/>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0737483"/>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Materialer</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50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30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30</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Vareforbruk</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10 000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15 000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3 600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28 600</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8991566"/>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Direkte lønn</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20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10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15</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Lønnskostnader</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4 000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5 000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1 800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10 800</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9386539"/>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Inng. frakt </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2</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3</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0</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Inng. frakter</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400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1 500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1 900</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5386315"/>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Utg. frakt</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4</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5</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3</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Utg. frakter </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800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2 500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360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3 660</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3518146"/>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Salgsprovisjoner</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5</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4</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5</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Salgsprovisjoner</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1 000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2 000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600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3 660</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1688003"/>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Andre varekostnader</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2</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1</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0</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Andre varekostnader</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400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500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900</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6134692"/>
                  </a:ext>
                </a:extLst>
              </a:tr>
              <a:tr h="203865">
                <a:tc>
                  <a:txBody>
                    <a:bodyPr/>
                    <a:lstStyle/>
                    <a:p>
                      <a:pPr marL="36000" algn="l"/>
                      <a:r>
                        <a:rPr lang="nb-NO" sz="1200" b="0" kern="1200">
                          <a:solidFill>
                            <a:schemeClr val="tx1"/>
                          </a:solidFill>
                          <a:latin typeface="Innovation Norway" panose="020B0500030000000000" pitchFamily="34" charset="77"/>
                          <a:ea typeface="+mn-ea"/>
                          <a:cs typeface="+mn-cs"/>
                        </a:rPr>
                        <a:t>Sum varekostnader</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83</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53</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53</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Sum varekostnader</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16 600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26 500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6 360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49 460</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0727145"/>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0587216"/>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Dekningsbidrag</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15</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12</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23</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Dekningsbidrag</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3 000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6 000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2 760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11 760</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8659112"/>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Dekningsgrad</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0,15</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0,18</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0,30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0,19</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752427"/>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Dekningsgrad</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0,15</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0,18</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0,30</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Faste kostnader</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10 000</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38547"/>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Netto resultat</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1 760</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1313628"/>
                  </a:ext>
                </a:extLst>
              </a:tr>
              <a:tr h="203865">
                <a:tc>
                  <a:txBody>
                    <a:bodyPr/>
                    <a:lstStyle/>
                    <a:p>
                      <a:pPr marL="36000" algn="l"/>
                      <a:r>
                        <a:rPr lang="nb-NO" sz="1200" kern="1200">
                          <a:solidFill>
                            <a:schemeClr val="tx1"/>
                          </a:solidFill>
                          <a:latin typeface="Innovation Norway" panose="020B0500030000000000" pitchFamily="34" charset="77"/>
                          <a:ea typeface="+mn-ea"/>
                          <a:cs typeface="+mn-cs"/>
                        </a:rPr>
                        <a:t>Salgsbudsjett (stk.)</a:t>
                      </a:r>
                    </a:p>
                  </a:txBody>
                  <a:tcPr marL="44450" marR="44450"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200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500</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120</a:t>
                      </a:r>
                    </a:p>
                  </a:txBody>
                  <a:tcPr marL="44450" marR="444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Nullpunkt omsetning</a:t>
                      </a:r>
                    </a:p>
                  </a:txBody>
                  <a:tcPr marL="44450" marR="4445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algn="l"/>
                      <a:r>
                        <a:rPr lang="nb-NO" sz="1200" kern="1200">
                          <a:solidFill>
                            <a:schemeClr val="tx1"/>
                          </a:solidFill>
                          <a:latin typeface="Innovation Norway" panose="020B0500030000000000" pitchFamily="34" charset="77"/>
                          <a:ea typeface="+mn-ea"/>
                          <a:cs typeface="+mn-cs"/>
                        </a:rPr>
                        <a:t> </a:t>
                      </a: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algn="l"/>
                      <a:r>
                        <a:rPr lang="nb-NO" sz="1200" b="0" kern="1200">
                          <a:solidFill>
                            <a:schemeClr val="tx1"/>
                          </a:solidFill>
                          <a:latin typeface="Innovation Norway" panose="020B0500030000000000" pitchFamily="34" charset="77"/>
                          <a:ea typeface="+mn-ea"/>
                          <a:cs typeface="+mn-cs"/>
                        </a:rPr>
                        <a:t>  52 631</a:t>
                      </a:r>
                    </a:p>
                  </a:txBody>
                  <a:tcPr marL="44450" marR="44450"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989446394"/>
                  </a:ext>
                </a:extLst>
              </a:tr>
            </a:tbl>
          </a:graphicData>
        </a:graphic>
      </p:graphicFrame>
      <p:sp>
        <p:nvSpPr>
          <p:cNvPr id="7" name="Tittel 6">
            <a:extLst>
              <a:ext uri="{FF2B5EF4-FFF2-40B4-BE49-F238E27FC236}">
                <a16:creationId xmlns:a16="http://schemas.microsoft.com/office/drawing/2014/main" id="{02265E5E-A3A8-4A38-2A23-BF5128D117CD}"/>
              </a:ext>
            </a:extLst>
          </p:cNvPr>
          <p:cNvSpPr>
            <a:spLocks noGrp="1"/>
          </p:cNvSpPr>
          <p:nvPr>
            <p:ph type="title"/>
          </p:nvPr>
        </p:nvSpPr>
        <p:spPr/>
        <p:txBody>
          <a:bodyPr/>
          <a:lstStyle/>
          <a:p>
            <a:r>
              <a:rPr lang="nb-NO"/>
              <a:t>Sammenheng</a:t>
            </a:r>
          </a:p>
        </p:txBody>
      </p:sp>
      <p:sp>
        <p:nvSpPr>
          <p:cNvPr id="6" name="Plassholder for lysbildenummer 5">
            <a:extLst>
              <a:ext uri="{FF2B5EF4-FFF2-40B4-BE49-F238E27FC236}">
                <a16:creationId xmlns:a16="http://schemas.microsoft.com/office/drawing/2014/main" id="{0447BCC7-D56C-E384-BE57-996E36452A84}"/>
              </a:ext>
            </a:extLst>
          </p:cNvPr>
          <p:cNvSpPr>
            <a:spLocks noGrp="1"/>
          </p:cNvSpPr>
          <p:nvPr>
            <p:ph type="sldNum" sz="quarter" idx="4"/>
          </p:nvPr>
        </p:nvSpPr>
        <p:spPr/>
        <p:txBody>
          <a:bodyPr/>
          <a:lstStyle/>
          <a:p>
            <a:fld id="{2E283CC0-345D-D343-82F3-FFB8D624F077}" type="slidenum">
              <a:rPr lang="en-NO" smtClean="0"/>
              <a:pPr/>
              <a:t>29</a:t>
            </a:fld>
            <a:endParaRPr lang="en-NO"/>
          </a:p>
        </p:txBody>
      </p:sp>
      <p:sp>
        <p:nvSpPr>
          <p:cNvPr id="5" name="Undertittel 4">
            <a:extLst>
              <a:ext uri="{FF2B5EF4-FFF2-40B4-BE49-F238E27FC236}">
                <a16:creationId xmlns:a16="http://schemas.microsoft.com/office/drawing/2014/main" id="{7C217D05-85CE-F574-33FB-66AF013561D0}"/>
              </a:ext>
            </a:extLst>
          </p:cNvPr>
          <p:cNvSpPr>
            <a:spLocks noGrp="1"/>
          </p:cNvSpPr>
          <p:nvPr>
            <p:ph type="subTitle" idx="1"/>
          </p:nvPr>
        </p:nvSpPr>
        <p:spPr/>
        <p:txBody>
          <a:bodyPr/>
          <a:lstStyle/>
          <a:p>
            <a:r>
              <a:rPr lang="nb-NO"/>
              <a:t>Kalkyle – budsjett</a:t>
            </a:r>
          </a:p>
        </p:txBody>
      </p:sp>
    </p:spTree>
    <p:extLst>
      <p:ext uri="{BB962C8B-B14F-4D97-AF65-F5344CB8AC3E}">
        <p14:creationId xmlns:p14="http://schemas.microsoft.com/office/powerpoint/2010/main" val="321178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395077E-1F1C-81D5-EC21-46FE67500551}"/>
              </a:ext>
            </a:extLst>
          </p:cNvPr>
          <p:cNvSpPr>
            <a:spLocks noGrp="1"/>
          </p:cNvSpPr>
          <p:nvPr>
            <p:ph type="title"/>
          </p:nvPr>
        </p:nvSpPr>
        <p:spPr/>
        <p:txBody>
          <a:bodyPr/>
          <a:lstStyle/>
          <a:p>
            <a:r>
              <a:rPr lang="nb-NO"/>
              <a:t>Økonomistyring</a:t>
            </a:r>
          </a:p>
        </p:txBody>
      </p:sp>
      <p:sp>
        <p:nvSpPr>
          <p:cNvPr id="3" name="Plassholder for tekst 2">
            <a:extLst>
              <a:ext uri="{FF2B5EF4-FFF2-40B4-BE49-F238E27FC236}">
                <a16:creationId xmlns:a16="http://schemas.microsoft.com/office/drawing/2014/main" id="{15AE4F9A-6F06-3D80-771F-B5DDF5CB601D}"/>
              </a:ext>
            </a:extLst>
          </p:cNvPr>
          <p:cNvSpPr>
            <a:spLocks noGrp="1"/>
          </p:cNvSpPr>
          <p:nvPr>
            <p:ph type="body" sz="quarter" idx="12"/>
          </p:nvPr>
        </p:nvSpPr>
        <p:spPr/>
        <p:txBody>
          <a:bodyPr/>
          <a:lstStyle/>
          <a:p>
            <a:pPr marL="0" indent="0" eaLnBrk="1" hangingPunct="1">
              <a:spcBef>
                <a:spcPct val="50000"/>
              </a:spcBef>
              <a:buNone/>
            </a:pPr>
            <a:r>
              <a:rPr lang="nb-NO" altLang="nb-NO" sz="2400"/>
              <a:t>Ulike tiltak som kan bidra til økt lønnsomhet:</a:t>
            </a:r>
          </a:p>
        </p:txBody>
      </p:sp>
      <p:sp>
        <p:nvSpPr>
          <p:cNvPr id="9" name="Plassholder for innhold 8">
            <a:extLst>
              <a:ext uri="{FF2B5EF4-FFF2-40B4-BE49-F238E27FC236}">
                <a16:creationId xmlns:a16="http://schemas.microsoft.com/office/drawing/2014/main" id="{9039A035-7082-9B4A-CCC3-9E8003123CF9}"/>
              </a:ext>
            </a:extLst>
          </p:cNvPr>
          <p:cNvSpPr>
            <a:spLocks noGrp="1"/>
          </p:cNvSpPr>
          <p:nvPr>
            <p:ph sz="quarter" idx="58"/>
          </p:nvPr>
        </p:nvSpPr>
        <p:spPr/>
        <p:txBody>
          <a:bodyPr/>
          <a:lstStyle/>
          <a:p>
            <a:pPr eaLnBrk="1" hangingPunct="1">
              <a:spcBef>
                <a:spcPct val="75000"/>
              </a:spcBef>
              <a:buFont typeface="Times" pitchFamily="18" charset="0"/>
              <a:buChar char="•"/>
            </a:pPr>
            <a:r>
              <a:rPr lang="nb-NO" altLang="nb-NO">
                <a:cs typeface="Arial" pitchFamily="34" charset="0"/>
              </a:rPr>
              <a:t>Øke omsetningsvolumet</a:t>
            </a:r>
          </a:p>
          <a:p>
            <a:pPr eaLnBrk="1" hangingPunct="1">
              <a:spcBef>
                <a:spcPct val="75000"/>
              </a:spcBef>
              <a:buFont typeface="Times" pitchFamily="18" charset="0"/>
              <a:buChar char="•"/>
            </a:pPr>
            <a:r>
              <a:rPr lang="nb-NO" altLang="nb-NO">
                <a:cs typeface="Arial" pitchFamily="34" charset="0"/>
              </a:rPr>
              <a:t>Øke dekningsbidrag/driftsmarginer, ved å øke prisene eller redusere kostnader</a:t>
            </a:r>
          </a:p>
          <a:p>
            <a:pPr eaLnBrk="1" hangingPunct="1">
              <a:buFont typeface="Times" pitchFamily="18" charset="0"/>
              <a:buChar char="•"/>
            </a:pPr>
            <a:r>
              <a:rPr lang="nb-NO" altLang="nb-NO">
                <a:cs typeface="Arial" pitchFamily="34" charset="0"/>
              </a:rPr>
              <a:t>Frigjøre kapital, ved å redusere anleggsmidler eller omløpsmidler</a:t>
            </a:r>
          </a:p>
        </p:txBody>
      </p:sp>
      <p:sp>
        <p:nvSpPr>
          <p:cNvPr id="4" name="Plassholder for lysbildenummer 3">
            <a:extLst>
              <a:ext uri="{FF2B5EF4-FFF2-40B4-BE49-F238E27FC236}">
                <a16:creationId xmlns:a16="http://schemas.microsoft.com/office/drawing/2014/main" id="{53852DA9-D302-2F91-EB21-781F9F9F6474}"/>
              </a:ext>
            </a:extLst>
          </p:cNvPr>
          <p:cNvSpPr>
            <a:spLocks noGrp="1"/>
          </p:cNvSpPr>
          <p:nvPr>
            <p:ph type="sldNum" sz="quarter" idx="4"/>
          </p:nvPr>
        </p:nvSpPr>
        <p:spPr/>
        <p:txBody>
          <a:bodyPr/>
          <a:lstStyle/>
          <a:p>
            <a:fld id="{2E283CC0-345D-D343-82F3-FFB8D624F077}" type="slidenum">
              <a:rPr lang="en-NO" smtClean="0"/>
              <a:pPr/>
              <a:t>3</a:t>
            </a:fld>
            <a:endParaRPr lang="en-NO"/>
          </a:p>
        </p:txBody>
      </p:sp>
      <p:sp>
        <p:nvSpPr>
          <p:cNvPr id="10" name="Plassholder for innhold 9">
            <a:extLst>
              <a:ext uri="{FF2B5EF4-FFF2-40B4-BE49-F238E27FC236}">
                <a16:creationId xmlns:a16="http://schemas.microsoft.com/office/drawing/2014/main" id="{7E1BA095-72EE-B11A-142A-EAFC390FB28D}"/>
              </a:ext>
            </a:extLst>
          </p:cNvPr>
          <p:cNvSpPr>
            <a:spLocks noGrp="1"/>
          </p:cNvSpPr>
          <p:nvPr>
            <p:ph type="subTitle" idx="1"/>
          </p:nvPr>
        </p:nvSpPr>
        <p:spPr>
          <a:prstGeom prst="rect">
            <a:avLst/>
          </a:prstGeom>
        </p:spPr>
        <p:txBody>
          <a:bodyPr>
            <a:normAutofit/>
          </a:bodyPr>
          <a:lstStyle/>
          <a:p>
            <a:pPr>
              <a:lnSpc>
                <a:spcPct val="100000"/>
              </a:lnSpc>
              <a:spcBef>
                <a:spcPct val="0"/>
              </a:spcBef>
            </a:pPr>
            <a:r>
              <a:rPr lang="nb-NO" altLang="nb-NO" sz="1800" b="0"/>
              <a:t>Lønnsomhetsutvikling </a:t>
            </a:r>
            <a:br>
              <a:rPr lang="nb-NO" altLang="nb-NO" sz="1800" b="0"/>
            </a:br>
            <a:r>
              <a:rPr lang="nb-NO" altLang="nb-NO" sz="1800" b="0"/>
              <a:t>– hvordan tjene mer penger?</a:t>
            </a:r>
            <a:endParaRPr lang="nb-NO" altLang="nb-NO" sz="1800">
              <a:cs typeface="Arial" pitchFamily="34" charset="0"/>
            </a:endParaRPr>
          </a:p>
        </p:txBody>
      </p:sp>
      <p:pic>
        <p:nvPicPr>
          <p:cNvPr id="5" name="Graphic 6">
            <a:extLst>
              <a:ext uri="{FF2B5EF4-FFF2-40B4-BE49-F238E27FC236}">
                <a16:creationId xmlns:a16="http://schemas.microsoft.com/office/drawing/2014/main" id="{CF519A29-43B6-14E9-B6D0-D6F9D7611E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34175" y="2790000"/>
            <a:ext cx="3629171" cy="3629171"/>
          </a:xfrm>
          <a:prstGeom prst="rect">
            <a:avLst/>
          </a:prstGeom>
        </p:spPr>
      </p:pic>
    </p:spTree>
    <p:extLst>
      <p:ext uri="{BB962C8B-B14F-4D97-AF65-F5344CB8AC3E}">
        <p14:creationId xmlns:p14="http://schemas.microsoft.com/office/powerpoint/2010/main" val="537433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02265E5E-A3A8-4A38-2A23-BF5128D117CD}"/>
              </a:ext>
            </a:extLst>
          </p:cNvPr>
          <p:cNvSpPr>
            <a:spLocks noGrp="1"/>
          </p:cNvSpPr>
          <p:nvPr>
            <p:ph type="title"/>
          </p:nvPr>
        </p:nvSpPr>
        <p:spPr>
          <a:xfrm>
            <a:off x="288000" y="1440000"/>
            <a:ext cx="7767429" cy="1288978"/>
          </a:xfrm>
        </p:spPr>
        <p:txBody>
          <a:bodyPr/>
          <a:lstStyle/>
          <a:p>
            <a:r>
              <a:rPr lang="nb-NO"/>
              <a:t>Effekt av prisendring </a:t>
            </a:r>
            <a:br>
              <a:rPr lang="nb-NO"/>
            </a:br>
            <a:r>
              <a:rPr lang="nb-NO" sz="2500"/>
              <a:t>– nødvendigheten av å kjenne sin kalkyle</a:t>
            </a:r>
          </a:p>
        </p:txBody>
      </p:sp>
      <p:sp>
        <p:nvSpPr>
          <p:cNvPr id="6" name="Plassholder for lysbildenummer 5">
            <a:extLst>
              <a:ext uri="{FF2B5EF4-FFF2-40B4-BE49-F238E27FC236}">
                <a16:creationId xmlns:a16="http://schemas.microsoft.com/office/drawing/2014/main" id="{0447BCC7-D56C-E384-BE57-996E36452A84}"/>
              </a:ext>
            </a:extLst>
          </p:cNvPr>
          <p:cNvSpPr>
            <a:spLocks noGrp="1"/>
          </p:cNvSpPr>
          <p:nvPr>
            <p:ph type="sldNum" sz="quarter" idx="4"/>
          </p:nvPr>
        </p:nvSpPr>
        <p:spPr/>
        <p:txBody>
          <a:bodyPr/>
          <a:lstStyle/>
          <a:p>
            <a:fld id="{2E283CC0-345D-D343-82F3-FFB8D624F077}" type="slidenum">
              <a:rPr lang="en-NO" smtClean="0"/>
              <a:pPr/>
              <a:t>30</a:t>
            </a:fld>
            <a:endParaRPr lang="en-NO"/>
          </a:p>
        </p:txBody>
      </p:sp>
      <p:sp>
        <p:nvSpPr>
          <p:cNvPr id="5" name="Undertittel 4">
            <a:extLst>
              <a:ext uri="{FF2B5EF4-FFF2-40B4-BE49-F238E27FC236}">
                <a16:creationId xmlns:a16="http://schemas.microsoft.com/office/drawing/2014/main" id="{7C217D05-85CE-F574-33FB-66AF013561D0}"/>
              </a:ext>
            </a:extLst>
          </p:cNvPr>
          <p:cNvSpPr>
            <a:spLocks noGrp="1"/>
          </p:cNvSpPr>
          <p:nvPr>
            <p:ph type="subTitle" idx="1"/>
          </p:nvPr>
        </p:nvSpPr>
        <p:spPr>
          <a:xfrm>
            <a:off x="6732001" y="1476000"/>
            <a:ext cx="4904828" cy="1289054"/>
          </a:xfrm>
        </p:spPr>
        <p:txBody>
          <a:bodyPr/>
          <a:lstStyle/>
          <a:p>
            <a:pPr eaLnBrk="0" hangingPunct="0"/>
            <a:r>
              <a:rPr lang="nb-NO"/>
              <a:t>Ved f.eks. 25 % dg vil en prisreduksjon </a:t>
            </a:r>
            <a:br>
              <a:rPr lang="nb-NO"/>
            </a:br>
            <a:r>
              <a:rPr lang="nb-NO"/>
              <a:t>på 4 % ved uendret resultat kreve en omsetningsøkning på 19 %</a:t>
            </a:r>
          </a:p>
        </p:txBody>
      </p:sp>
      <p:graphicFrame>
        <p:nvGraphicFramePr>
          <p:cNvPr id="2" name="Tabell 1">
            <a:extLst>
              <a:ext uri="{FF2B5EF4-FFF2-40B4-BE49-F238E27FC236}">
                <a16:creationId xmlns:a16="http://schemas.microsoft.com/office/drawing/2014/main" id="{1DA3A051-936B-73A1-3C24-1E96954F9C12}"/>
              </a:ext>
            </a:extLst>
          </p:cNvPr>
          <p:cNvGraphicFramePr>
            <a:graphicFrameLocks noGrp="1"/>
          </p:cNvGraphicFramePr>
          <p:nvPr>
            <p:extLst>
              <p:ext uri="{D42A27DB-BD31-4B8C-83A1-F6EECF244321}">
                <p14:modId xmlns:p14="http://schemas.microsoft.com/office/powerpoint/2010/main" val="2060385226"/>
              </p:ext>
            </p:extLst>
          </p:nvPr>
        </p:nvGraphicFramePr>
        <p:xfrm>
          <a:off x="279400" y="2943573"/>
          <a:ext cx="6454771" cy="3479448"/>
        </p:xfrm>
        <a:graphic>
          <a:graphicData uri="http://schemas.openxmlformats.org/drawingml/2006/table">
            <a:tbl>
              <a:tblPr>
                <a:tableStyleId>{5C22544A-7EE6-4342-B048-85BDC9FD1C3A}</a:tableStyleId>
              </a:tblPr>
              <a:tblGrid>
                <a:gridCol w="1754771">
                  <a:extLst>
                    <a:ext uri="{9D8B030D-6E8A-4147-A177-3AD203B41FA5}">
                      <a16:colId xmlns:a16="http://schemas.microsoft.com/office/drawing/2014/main" val="3251340982"/>
                    </a:ext>
                  </a:extLst>
                </a:gridCol>
                <a:gridCol w="587500">
                  <a:extLst>
                    <a:ext uri="{9D8B030D-6E8A-4147-A177-3AD203B41FA5}">
                      <a16:colId xmlns:a16="http://schemas.microsoft.com/office/drawing/2014/main" val="2088699780"/>
                    </a:ext>
                  </a:extLst>
                </a:gridCol>
                <a:gridCol w="587500">
                  <a:extLst>
                    <a:ext uri="{9D8B030D-6E8A-4147-A177-3AD203B41FA5}">
                      <a16:colId xmlns:a16="http://schemas.microsoft.com/office/drawing/2014/main" val="3322339192"/>
                    </a:ext>
                  </a:extLst>
                </a:gridCol>
                <a:gridCol w="587500">
                  <a:extLst>
                    <a:ext uri="{9D8B030D-6E8A-4147-A177-3AD203B41FA5}">
                      <a16:colId xmlns:a16="http://schemas.microsoft.com/office/drawing/2014/main" val="548912159"/>
                    </a:ext>
                  </a:extLst>
                </a:gridCol>
                <a:gridCol w="587500">
                  <a:extLst>
                    <a:ext uri="{9D8B030D-6E8A-4147-A177-3AD203B41FA5}">
                      <a16:colId xmlns:a16="http://schemas.microsoft.com/office/drawing/2014/main" val="3812788454"/>
                    </a:ext>
                  </a:extLst>
                </a:gridCol>
                <a:gridCol w="587500">
                  <a:extLst>
                    <a:ext uri="{9D8B030D-6E8A-4147-A177-3AD203B41FA5}">
                      <a16:colId xmlns:a16="http://schemas.microsoft.com/office/drawing/2014/main" val="1647668942"/>
                    </a:ext>
                  </a:extLst>
                </a:gridCol>
                <a:gridCol w="587500">
                  <a:extLst>
                    <a:ext uri="{9D8B030D-6E8A-4147-A177-3AD203B41FA5}">
                      <a16:colId xmlns:a16="http://schemas.microsoft.com/office/drawing/2014/main" val="804744185"/>
                    </a:ext>
                  </a:extLst>
                </a:gridCol>
                <a:gridCol w="587500">
                  <a:extLst>
                    <a:ext uri="{9D8B030D-6E8A-4147-A177-3AD203B41FA5}">
                      <a16:colId xmlns:a16="http://schemas.microsoft.com/office/drawing/2014/main" val="1574399037"/>
                    </a:ext>
                  </a:extLst>
                </a:gridCol>
                <a:gridCol w="587500">
                  <a:extLst>
                    <a:ext uri="{9D8B030D-6E8A-4147-A177-3AD203B41FA5}">
                      <a16:colId xmlns:a16="http://schemas.microsoft.com/office/drawing/2014/main" val="3061579888"/>
                    </a:ext>
                  </a:extLst>
                </a:gridCol>
              </a:tblGrid>
              <a:tr h="434931">
                <a:tc rowSpan="3">
                  <a:txBody>
                    <a:bodyPr/>
                    <a:lstStyle/>
                    <a:p>
                      <a:r>
                        <a:rPr lang="nb-NO" sz="1500" b="0" kern="1200">
                          <a:solidFill>
                            <a:schemeClr val="tx1"/>
                          </a:solidFill>
                          <a:latin typeface="Innovation Norway" panose="020B0500030000000000" pitchFamily="34" charset="77"/>
                          <a:ea typeface="+mn-ea"/>
                          <a:cs typeface="+mn-cs"/>
                        </a:rPr>
                        <a:t>Prisreduksjon</a:t>
                      </a:r>
                    </a:p>
                  </a:txBody>
                  <a:tcPr marL="44450" marR="44450" marT="0" marB="0" anchor="ctr"/>
                </a:tc>
                <a:tc gridSpan="8">
                  <a:txBody>
                    <a:bodyPr/>
                    <a:lstStyle/>
                    <a:p>
                      <a:r>
                        <a:rPr lang="nb-NO" sz="1500" b="0" kern="1200">
                          <a:solidFill>
                            <a:schemeClr val="tx1"/>
                          </a:solidFill>
                          <a:latin typeface="Innovation Norway" panose="020B0500030000000000" pitchFamily="34" charset="77"/>
                          <a:ea typeface="+mn-ea"/>
                          <a:cs typeface="+mn-cs"/>
                        </a:rPr>
                        <a:t>Dekningsgrad</a:t>
                      </a:r>
                    </a:p>
                  </a:txBody>
                  <a:tcPr marL="44450" marR="44450" marT="0" marB="0" anchor="ct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169336953"/>
                  </a:ext>
                </a:extLst>
              </a:tr>
              <a:tr h="434931">
                <a:tc vMerge="1">
                  <a:txBody>
                    <a:bodyPr/>
                    <a:lstStyle/>
                    <a:p>
                      <a:endParaRPr lang="nb-NO"/>
                    </a:p>
                  </a:txBody>
                  <a:tcPr/>
                </a:tc>
                <a:tc>
                  <a:txBody>
                    <a:bodyPr/>
                    <a:lstStyle/>
                    <a:p>
                      <a:r>
                        <a:rPr lang="nb-NO" sz="1500" b="0" kern="1200">
                          <a:solidFill>
                            <a:schemeClr val="tx1"/>
                          </a:solidFill>
                          <a:latin typeface="Innovation Norway" panose="020B0500030000000000" pitchFamily="34" charset="77"/>
                          <a:ea typeface="+mn-ea"/>
                          <a:cs typeface="+mn-cs"/>
                        </a:rPr>
                        <a:t>5 %</a:t>
                      </a:r>
                    </a:p>
                  </a:txBody>
                  <a:tcPr marL="44450" marR="44450" marT="0" marB="0">
                    <a:lnR w="12700" cap="flat" cmpd="sng" algn="ctr">
                      <a:solidFill>
                        <a:schemeClr val="tx1"/>
                      </a:solidFill>
                      <a:prstDash val="solid"/>
                      <a:round/>
                      <a:headEnd type="none" w="med" len="med"/>
                      <a:tailEnd type="none" w="med" len="med"/>
                    </a:lnR>
                  </a:tcPr>
                </a:tc>
                <a:tc>
                  <a:txBody>
                    <a:bodyPr/>
                    <a:lstStyle/>
                    <a:p>
                      <a:r>
                        <a:rPr lang="nb-NO" sz="1500" b="0" kern="1200">
                          <a:solidFill>
                            <a:schemeClr val="tx1"/>
                          </a:solidFill>
                          <a:latin typeface="Innovation Norway" panose="020B0500030000000000" pitchFamily="34" charset="77"/>
                          <a:ea typeface="+mn-ea"/>
                          <a:cs typeface="+mn-cs"/>
                        </a:rPr>
                        <a:t>10 %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500" b="0" kern="1200">
                          <a:solidFill>
                            <a:schemeClr val="tx1"/>
                          </a:solidFill>
                          <a:latin typeface="Innovation Norway" panose="020B0500030000000000" pitchFamily="34" charset="77"/>
                          <a:ea typeface="+mn-ea"/>
                          <a:cs typeface="+mn-cs"/>
                        </a:rPr>
                        <a:t>15 %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500" b="0" kern="1200">
                          <a:solidFill>
                            <a:schemeClr val="tx1"/>
                          </a:solidFill>
                          <a:latin typeface="Innovation Norway" panose="020B0500030000000000" pitchFamily="34" charset="77"/>
                          <a:ea typeface="+mn-ea"/>
                          <a:cs typeface="+mn-cs"/>
                        </a:rPr>
                        <a:t>20 %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500" b="0" kern="1200">
                          <a:solidFill>
                            <a:schemeClr val="tx1"/>
                          </a:solidFill>
                          <a:latin typeface="Innovation Norway" panose="020B0500030000000000" pitchFamily="34" charset="77"/>
                          <a:ea typeface="+mn-ea"/>
                          <a:cs typeface="+mn-cs"/>
                        </a:rPr>
                        <a:t>25 %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500" b="0" kern="1200">
                          <a:solidFill>
                            <a:schemeClr val="tx1"/>
                          </a:solidFill>
                          <a:latin typeface="Innovation Norway" panose="020B0500030000000000" pitchFamily="34" charset="77"/>
                          <a:ea typeface="+mn-ea"/>
                          <a:cs typeface="+mn-cs"/>
                        </a:rPr>
                        <a:t>30 %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500" b="0" kern="1200">
                          <a:solidFill>
                            <a:schemeClr val="tx1"/>
                          </a:solidFill>
                          <a:latin typeface="Innovation Norway" panose="020B0500030000000000" pitchFamily="34" charset="77"/>
                          <a:ea typeface="+mn-ea"/>
                          <a:cs typeface="+mn-cs"/>
                        </a:rPr>
                        <a:t>35 %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nb-NO" sz="1500" b="0" kern="1200">
                          <a:solidFill>
                            <a:schemeClr val="tx1"/>
                          </a:solidFill>
                          <a:latin typeface="Innovation Norway" panose="020B0500030000000000" pitchFamily="34" charset="77"/>
                          <a:ea typeface="+mn-ea"/>
                          <a:cs typeface="+mn-cs"/>
                        </a:rPr>
                        <a:t>40 %</a:t>
                      </a:r>
                    </a:p>
                  </a:txBody>
                  <a:tcPr marL="44450" marR="4445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44140143"/>
                  </a:ext>
                </a:extLst>
              </a:tr>
              <a:tr h="434931">
                <a:tc vMerge="1">
                  <a:txBody>
                    <a:bodyPr/>
                    <a:lstStyle/>
                    <a:p>
                      <a:endParaRPr lang="nb-NO"/>
                    </a:p>
                  </a:txBody>
                  <a:tcPr/>
                </a:tc>
                <a:tc gridSpan="8">
                  <a:txBody>
                    <a:bodyPr/>
                    <a:lstStyle/>
                    <a:p>
                      <a:r>
                        <a:rPr lang="nb-NO" sz="1500" kern="1200">
                          <a:solidFill>
                            <a:schemeClr val="tx1"/>
                          </a:solidFill>
                          <a:latin typeface="Innovation Norway" panose="020B0500030000000000" pitchFamily="34" charset="77"/>
                          <a:ea typeface="+mn-ea"/>
                          <a:cs typeface="+mn-cs"/>
                        </a:rPr>
                        <a:t>Volumøkning i %</a:t>
                      </a:r>
                    </a:p>
                  </a:txBody>
                  <a:tcPr marL="44450" marR="44450" marT="0" marB="0"/>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72148219"/>
                  </a:ext>
                </a:extLst>
              </a:tr>
              <a:tr h="434931">
                <a:tc>
                  <a:txBody>
                    <a:bodyPr/>
                    <a:lstStyle/>
                    <a:p>
                      <a:r>
                        <a:rPr lang="nb-NO" sz="1500" kern="1200">
                          <a:solidFill>
                            <a:schemeClr val="tx1"/>
                          </a:solidFill>
                          <a:latin typeface="Innovation Norway" panose="020B0500030000000000" pitchFamily="34" charset="77"/>
                          <a:ea typeface="+mn-ea"/>
                          <a:cs typeface="+mn-cs"/>
                        </a:rPr>
                        <a:t>2 %</a:t>
                      </a:r>
                    </a:p>
                  </a:txBody>
                  <a:tcPr marL="44450" marR="44450" marT="0" marB="0">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67</a:t>
                      </a:r>
                    </a:p>
                  </a:txBody>
                  <a:tcPr marL="44450" marR="44450" marT="0" marB="0">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25</a:t>
                      </a:r>
                    </a:p>
                  </a:txBody>
                  <a:tcPr marL="44450" marR="44450" marT="0" marB="0">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15</a:t>
                      </a:r>
                    </a:p>
                  </a:txBody>
                  <a:tcPr marL="44450" marR="44450" marT="0" marB="0">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11</a:t>
                      </a:r>
                    </a:p>
                  </a:txBody>
                  <a:tcPr marL="44450" marR="44450" marT="0" marB="0">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9</a:t>
                      </a:r>
                    </a:p>
                  </a:txBody>
                  <a:tcPr marL="44450" marR="44450" marT="0" marB="0">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7</a:t>
                      </a:r>
                    </a:p>
                  </a:txBody>
                  <a:tcPr marL="44450" marR="44450" marT="0" marB="0">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6</a:t>
                      </a:r>
                    </a:p>
                  </a:txBody>
                  <a:tcPr marL="44450" marR="44450" marT="0" marB="0">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5</a:t>
                      </a:r>
                    </a:p>
                  </a:txBody>
                  <a:tcPr marL="44450" marR="4445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6531137"/>
                  </a:ext>
                </a:extLst>
              </a:tr>
              <a:tr h="434931">
                <a:tc>
                  <a:txBody>
                    <a:bodyPr/>
                    <a:lstStyle/>
                    <a:p>
                      <a:r>
                        <a:rPr lang="nb-NO" sz="1500" kern="1200">
                          <a:solidFill>
                            <a:schemeClr val="tx1"/>
                          </a:solidFill>
                          <a:latin typeface="Innovation Norway" panose="020B0500030000000000" pitchFamily="34" charset="77"/>
                          <a:ea typeface="+mn-ea"/>
                          <a:cs typeface="+mn-cs"/>
                        </a:rPr>
                        <a:t>3 %</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150</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43</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25</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18</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14</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11</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9</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8</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1749979"/>
                  </a:ext>
                </a:extLst>
              </a:tr>
              <a:tr h="434931">
                <a:tc>
                  <a:txBody>
                    <a:bodyPr/>
                    <a:lstStyle/>
                    <a:p>
                      <a:r>
                        <a:rPr lang="nb-NO" sz="1500" kern="1200">
                          <a:solidFill>
                            <a:schemeClr val="tx1"/>
                          </a:solidFill>
                          <a:latin typeface="Innovation Norway" panose="020B0500030000000000" pitchFamily="34" charset="77"/>
                          <a:ea typeface="+mn-ea"/>
                          <a:cs typeface="+mn-cs"/>
                        </a:rPr>
                        <a:t>4 %</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400</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67</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36</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25</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19</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15</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13</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11</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9690498"/>
                  </a:ext>
                </a:extLst>
              </a:tr>
              <a:tr h="434931">
                <a:tc>
                  <a:txBody>
                    <a:bodyPr/>
                    <a:lstStyle/>
                    <a:p>
                      <a:r>
                        <a:rPr lang="nb-NO" sz="1500" kern="1200">
                          <a:solidFill>
                            <a:schemeClr val="tx1"/>
                          </a:solidFill>
                          <a:latin typeface="Innovation Norway" panose="020B0500030000000000" pitchFamily="34" charset="77"/>
                          <a:ea typeface="+mn-ea"/>
                          <a:cs typeface="+mn-cs"/>
                        </a:rPr>
                        <a:t>5 %</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 </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100</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50</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33</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25</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20</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17</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14</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3767090"/>
                  </a:ext>
                </a:extLst>
              </a:tr>
              <a:tr h="434931">
                <a:tc>
                  <a:txBody>
                    <a:bodyPr/>
                    <a:lstStyle/>
                    <a:p>
                      <a:r>
                        <a:rPr lang="nb-NO" sz="1500" kern="1200">
                          <a:solidFill>
                            <a:schemeClr val="tx1"/>
                          </a:solidFill>
                          <a:latin typeface="Innovation Norway" panose="020B0500030000000000" pitchFamily="34" charset="77"/>
                          <a:ea typeface="+mn-ea"/>
                          <a:cs typeface="+mn-cs"/>
                        </a:rPr>
                        <a:t>10 %</a:t>
                      </a:r>
                    </a:p>
                  </a:txBody>
                  <a:tcPr marL="44450" marR="4445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 </a:t>
                      </a:r>
                    </a:p>
                  </a:txBody>
                  <a:tcPr marL="44450" marR="4445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 </a:t>
                      </a:r>
                    </a:p>
                  </a:txBody>
                  <a:tcPr marL="44450" marR="4445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200</a:t>
                      </a:r>
                    </a:p>
                  </a:txBody>
                  <a:tcPr marL="44450" marR="4445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100</a:t>
                      </a:r>
                    </a:p>
                  </a:txBody>
                  <a:tcPr marL="44450" marR="4445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67</a:t>
                      </a:r>
                    </a:p>
                  </a:txBody>
                  <a:tcPr marL="44450" marR="4445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50</a:t>
                      </a:r>
                    </a:p>
                  </a:txBody>
                  <a:tcPr marL="44450" marR="4445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40</a:t>
                      </a:r>
                    </a:p>
                  </a:txBody>
                  <a:tcPr marL="44450" marR="4445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nb-NO" sz="1500" kern="1200">
                          <a:solidFill>
                            <a:schemeClr val="tx1"/>
                          </a:solidFill>
                          <a:latin typeface="Innovation Norway" panose="020B0500030000000000" pitchFamily="34" charset="77"/>
                          <a:ea typeface="+mn-ea"/>
                          <a:cs typeface="+mn-cs"/>
                        </a:rPr>
                        <a:t>33</a:t>
                      </a:r>
                    </a:p>
                  </a:txBody>
                  <a:tcPr marL="44450" marR="4445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687663350"/>
                  </a:ext>
                </a:extLst>
              </a:tr>
            </a:tbl>
          </a:graphicData>
        </a:graphic>
      </p:graphicFrame>
      <p:graphicFrame>
        <p:nvGraphicFramePr>
          <p:cNvPr id="3" name="Tabell 2">
            <a:extLst>
              <a:ext uri="{FF2B5EF4-FFF2-40B4-BE49-F238E27FC236}">
                <a16:creationId xmlns:a16="http://schemas.microsoft.com/office/drawing/2014/main" id="{23E52BC3-6357-2FBE-8418-EF84F947A6F4}"/>
              </a:ext>
            </a:extLst>
          </p:cNvPr>
          <p:cNvGraphicFramePr>
            <a:graphicFrameLocks noGrp="1"/>
          </p:cNvGraphicFramePr>
          <p:nvPr>
            <p:extLst>
              <p:ext uri="{D42A27DB-BD31-4B8C-83A1-F6EECF244321}">
                <p14:modId xmlns:p14="http://schemas.microsoft.com/office/powerpoint/2010/main" val="1581374815"/>
              </p:ext>
            </p:extLst>
          </p:nvPr>
        </p:nvGraphicFramePr>
        <p:xfrm>
          <a:off x="6734176" y="2946855"/>
          <a:ext cx="5175252" cy="3476168"/>
        </p:xfrm>
        <a:graphic>
          <a:graphicData uri="http://schemas.openxmlformats.org/drawingml/2006/table">
            <a:tbl>
              <a:tblPr>
                <a:tableStyleId>{5C22544A-7EE6-4342-B048-85BDC9FD1C3A}</a:tableStyleId>
              </a:tblPr>
              <a:tblGrid>
                <a:gridCol w="1406924">
                  <a:extLst>
                    <a:ext uri="{9D8B030D-6E8A-4147-A177-3AD203B41FA5}">
                      <a16:colId xmlns:a16="http://schemas.microsoft.com/office/drawing/2014/main" val="1890639122"/>
                    </a:ext>
                  </a:extLst>
                </a:gridCol>
                <a:gridCol w="471041">
                  <a:extLst>
                    <a:ext uri="{9D8B030D-6E8A-4147-A177-3AD203B41FA5}">
                      <a16:colId xmlns:a16="http://schemas.microsoft.com/office/drawing/2014/main" val="1828633285"/>
                    </a:ext>
                  </a:extLst>
                </a:gridCol>
                <a:gridCol w="471041">
                  <a:extLst>
                    <a:ext uri="{9D8B030D-6E8A-4147-A177-3AD203B41FA5}">
                      <a16:colId xmlns:a16="http://schemas.microsoft.com/office/drawing/2014/main" val="4177979289"/>
                    </a:ext>
                  </a:extLst>
                </a:gridCol>
                <a:gridCol w="471041">
                  <a:extLst>
                    <a:ext uri="{9D8B030D-6E8A-4147-A177-3AD203B41FA5}">
                      <a16:colId xmlns:a16="http://schemas.microsoft.com/office/drawing/2014/main" val="3015500107"/>
                    </a:ext>
                  </a:extLst>
                </a:gridCol>
                <a:gridCol w="471041">
                  <a:extLst>
                    <a:ext uri="{9D8B030D-6E8A-4147-A177-3AD203B41FA5}">
                      <a16:colId xmlns:a16="http://schemas.microsoft.com/office/drawing/2014/main" val="1059564938"/>
                    </a:ext>
                  </a:extLst>
                </a:gridCol>
                <a:gridCol w="471041">
                  <a:extLst>
                    <a:ext uri="{9D8B030D-6E8A-4147-A177-3AD203B41FA5}">
                      <a16:colId xmlns:a16="http://schemas.microsoft.com/office/drawing/2014/main" val="1028098447"/>
                    </a:ext>
                  </a:extLst>
                </a:gridCol>
                <a:gridCol w="471041">
                  <a:extLst>
                    <a:ext uri="{9D8B030D-6E8A-4147-A177-3AD203B41FA5}">
                      <a16:colId xmlns:a16="http://schemas.microsoft.com/office/drawing/2014/main" val="1711306153"/>
                    </a:ext>
                  </a:extLst>
                </a:gridCol>
                <a:gridCol w="471041">
                  <a:extLst>
                    <a:ext uri="{9D8B030D-6E8A-4147-A177-3AD203B41FA5}">
                      <a16:colId xmlns:a16="http://schemas.microsoft.com/office/drawing/2014/main" val="3307801694"/>
                    </a:ext>
                  </a:extLst>
                </a:gridCol>
                <a:gridCol w="471041">
                  <a:extLst>
                    <a:ext uri="{9D8B030D-6E8A-4147-A177-3AD203B41FA5}">
                      <a16:colId xmlns:a16="http://schemas.microsoft.com/office/drawing/2014/main" val="1213313356"/>
                    </a:ext>
                  </a:extLst>
                </a:gridCol>
              </a:tblGrid>
              <a:tr h="434521">
                <a:tc rowSpan="3">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Prisforhøyelse</a:t>
                      </a:r>
                    </a:p>
                  </a:txBody>
                  <a:tcPr marL="44450" marR="44450" marT="0" marB="0" anchor="ctr">
                    <a:lnL w="12700" cap="flat" cmpd="sng" algn="ctr">
                      <a:solidFill>
                        <a:schemeClr val="tx1"/>
                      </a:solidFill>
                      <a:prstDash val="solid"/>
                      <a:round/>
                      <a:headEnd type="none" w="med" len="med"/>
                      <a:tailEnd type="none" w="med" len="med"/>
                    </a:lnL>
                  </a:tcPr>
                </a:tc>
                <a:tc gridSpan="8">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Dekningsgrad</a:t>
                      </a:r>
                    </a:p>
                  </a:txBody>
                  <a:tcPr marL="44450" marR="44450" marT="0" marB="0" anchor="ct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4211118516"/>
                  </a:ext>
                </a:extLst>
              </a:tr>
              <a:tr h="434521">
                <a:tc vMerge="1">
                  <a:txBody>
                    <a:bodyPr/>
                    <a:lstStyle/>
                    <a:p>
                      <a:endParaRPr lang="nb-NO"/>
                    </a:p>
                  </a:txBody>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5 %</a:t>
                      </a:r>
                    </a:p>
                  </a:txBody>
                  <a:tcPr marL="44450" marR="44450" marT="0" marB="0">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10 %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15 %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20 %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25 %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30 %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35 %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40 %</a:t>
                      </a:r>
                    </a:p>
                  </a:txBody>
                  <a:tcPr marL="44450" marR="4445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28721287"/>
                  </a:ext>
                </a:extLst>
              </a:tr>
              <a:tr h="434521">
                <a:tc vMerge="1">
                  <a:txBody>
                    <a:bodyPr/>
                    <a:lstStyle/>
                    <a:p>
                      <a:endParaRPr lang="nb-NO"/>
                    </a:p>
                  </a:txBody>
                  <a:tcPr/>
                </a:tc>
                <a:tc gridSpan="8">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Volumreduksjon i %</a:t>
                      </a:r>
                    </a:p>
                  </a:txBody>
                  <a:tcPr marL="44450" marR="44450" marT="0" marB="0"/>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572689489"/>
                  </a:ext>
                </a:extLst>
              </a:tr>
              <a:tr h="434521">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2 %</a:t>
                      </a:r>
                    </a:p>
                  </a:txBody>
                  <a:tcPr marL="44450" marR="4445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29</a:t>
                      </a:r>
                    </a:p>
                  </a:txBody>
                  <a:tcPr marL="44450" marR="44450" marT="0" marB="0">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17</a:t>
                      </a:r>
                    </a:p>
                  </a:txBody>
                  <a:tcPr marL="44450" marR="44450" marT="0" marB="0">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12</a:t>
                      </a:r>
                    </a:p>
                  </a:txBody>
                  <a:tcPr marL="44450" marR="44450" marT="0" marB="0">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9</a:t>
                      </a:r>
                    </a:p>
                  </a:txBody>
                  <a:tcPr marL="44450" marR="44450" marT="0" marB="0">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7</a:t>
                      </a:r>
                    </a:p>
                  </a:txBody>
                  <a:tcPr marL="44450" marR="44450" marT="0" marB="0">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6</a:t>
                      </a:r>
                    </a:p>
                  </a:txBody>
                  <a:tcPr marL="44450" marR="44450" marT="0" marB="0">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5</a:t>
                      </a:r>
                    </a:p>
                  </a:txBody>
                  <a:tcPr marL="44450" marR="44450" marT="0" marB="0">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4</a:t>
                      </a:r>
                    </a:p>
                  </a:txBody>
                  <a:tcPr marL="44450" marR="4445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9994739"/>
                  </a:ext>
                </a:extLst>
              </a:tr>
              <a:tr h="434521">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3 %</a:t>
                      </a: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37</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23</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17</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13</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11</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9</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8</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7</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6131054"/>
                  </a:ext>
                </a:extLst>
              </a:tr>
              <a:tr h="434521">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4 %</a:t>
                      </a: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44</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29</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21</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17</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14</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12</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10</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9</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3041709"/>
                  </a:ext>
                </a:extLst>
              </a:tr>
              <a:tr h="434521">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5 %</a:t>
                      </a: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50</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33</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25</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20</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17</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14</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12</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11</a:t>
                      </a:r>
                    </a:p>
                  </a:txBody>
                  <a:tcPr marL="44450" marR="444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4777142"/>
                  </a:ext>
                </a:extLst>
              </a:tr>
              <a:tr h="434521">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10 %</a:t>
                      </a: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67</a:t>
                      </a:r>
                    </a:p>
                  </a:txBody>
                  <a:tcPr marL="44450" marR="44450" marT="0" marB="0">
                    <a:lnT w="12700" cap="flat" cmpd="sng" algn="ctr">
                      <a:solidFill>
                        <a:schemeClr val="tx1"/>
                      </a:solidFill>
                      <a:prstDash val="solid"/>
                      <a:round/>
                      <a:headEnd type="none" w="med" len="med"/>
                      <a:tailEnd type="none" w="med" len="med"/>
                    </a:lnT>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50</a:t>
                      </a:r>
                    </a:p>
                  </a:txBody>
                  <a:tcPr marL="44450" marR="44450" marT="0" marB="0">
                    <a:lnT w="12700" cap="flat" cmpd="sng" algn="ctr">
                      <a:solidFill>
                        <a:schemeClr val="tx1"/>
                      </a:solidFill>
                      <a:prstDash val="solid"/>
                      <a:round/>
                      <a:headEnd type="none" w="med" len="med"/>
                      <a:tailEnd type="none" w="med" len="med"/>
                    </a:lnT>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40</a:t>
                      </a:r>
                    </a:p>
                  </a:txBody>
                  <a:tcPr marL="44450" marR="44450" marT="0" marB="0">
                    <a:lnT w="12700" cap="flat" cmpd="sng" algn="ctr">
                      <a:solidFill>
                        <a:schemeClr val="tx1"/>
                      </a:solidFill>
                      <a:prstDash val="solid"/>
                      <a:round/>
                      <a:headEnd type="none" w="med" len="med"/>
                      <a:tailEnd type="none" w="med" len="med"/>
                    </a:lnT>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33</a:t>
                      </a:r>
                    </a:p>
                  </a:txBody>
                  <a:tcPr marL="44450" marR="44450" marT="0" marB="0">
                    <a:lnT w="12700" cap="flat" cmpd="sng" algn="ctr">
                      <a:solidFill>
                        <a:schemeClr val="tx1"/>
                      </a:solidFill>
                      <a:prstDash val="solid"/>
                      <a:round/>
                      <a:headEnd type="none" w="med" len="med"/>
                      <a:tailEnd type="none" w="med" len="med"/>
                    </a:lnT>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29</a:t>
                      </a:r>
                    </a:p>
                  </a:txBody>
                  <a:tcPr marL="44450" marR="44450" marT="0" marB="0">
                    <a:lnT w="12700" cap="flat" cmpd="sng" algn="ctr">
                      <a:solidFill>
                        <a:schemeClr val="tx1"/>
                      </a:solidFill>
                      <a:prstDash val="solid"/>
                      <a:round/>
                      <a:headEnd type="none" w="med" len="med"/>
                      <a:tailEnd type="none" w="med" len="med"/>
                    </a:lnT>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25</a:t>
                      </a:r>
                    </a:p>
                  </a:txBody>
                  <a:tcPr marL="44450" marR="44450" marT="0" marB="0">
                    <a:lnT w="12700" cap="flat" cmpd="sng" algn="ctr">
                      <a:solidFill>
                        <a:schemeClr val="tx1"/>
                      </a:solidFill>
                      <a:prstDash val="solid"/>
                      <a:round/>
                      <a:headEnd type="none" w="med" len="med"/>
                      <a:tailEnd type="none" w="med" len="med"/>
                    </a:lnT>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22</a:t>
                      </a:r>
                    </a:p>
                  </a:txBody>
                  <a:tcPr marL="44450" marR="44450" marT="0" marB="0">
                    <a:lnT w="12700" cap="flat" cmpd="sng" algn="ctr">
                      <a:solidFill>
                        <a:schemeClr val="tx1"/>
                      </a:solidFill>
                      <a:prstDash val="solid"/>
                      <a:round/>
                      <a:headEnd type="none" w="med" len="med"/>
                      <a:tailEnd type="none" w="med" len="med"/>
                    </a:lnT>
                    <a:no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20</a:t>
                      </a:r>
                    </a:p>
                  </a:txBody>
                  <a:tcPr marL="44450" marR="4445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472826022"/>
                  </a:ext>
                </a:extLst>
              </a:tr>
            </a:tbl>
          </a:graphicData>
        </a:graphic>
      </p:graphicFrame>
    </p:spTree>
    <p:extLst>
      <p:ext uri="{BB962C8B-B14F-4D97-AF65-F5344CB8AC3E}">
        <p14:creationId xmlns:p14="http://schemas.microsoft.com/office/powerpoint/2010/main" val="182964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lysbildenummer 5">
            <a:extLst>
              <a:ext uri="{FF2B5EF4-FFF2-40B4-BE49-F238E27FC236}">
                <a16:creationId xmlns:a16="http://schemas.microsoft.com/office/drawing/2014/main" id="{0447BCC7-D56C-E384-BE57-996E36452A84}"/>
              </a:ext>
            </a:extLst>
          </p:cNvPr>
          <p:cNvSpPr>
            <a:spLocks noGrp="1"/>
          </p:cNvSpPr>
          <p:nvPr>
            <p:ph type="sldNum" sz="quarter" idx="4"/>
          </p:nvPr>
        </p:nvSpPr>
        <p:spPr/>
        <p:txBody>
          <a:bodyPr/>
          <a:lstStyle/>
          <a:p>
            <a:fld id="{2E283CC0-345D-D343-82F3-FFB8D624F077}" type="slidenum">
              <a:rPr lang="en-NO" smtClean="0"/>
              <a:pPr/>
              <a:t>31</a:t>
            </a:fld>
            <a:endParaRPr lang="en-NO"/>
          </a:p>
        </p:txBody>
      </p:sp>
      <p:graphicFrame>
        <p:nvGraphicFramePr>
          <p:cNvPr id="8" name="Tabell 8">
            <a:extLst>
              <a:ext uri="{FF2B5EF4-FFF2-40B4-BE49-F238E27FC236}">
                <a16:creationId xmlns:a16="http://schemas.microsoft.com/office/drawing/2014/main" id="{618F87A1-74B7-7081-3A7C-148006E9EBF2}"/>
              </a:ext>
            </a:extLst>
          </p:cNvPr>
          <p:cNvGraphicFramePr>
            <a:graphicFrameLocks noGrp="1"/>
          </p:cNvGraphicFramePr>
          <p:nvPr>
            <p:extLst>
              <p:ext uri="{D42A27DB-BD31-4B8C-83A1-F6EECF244321}">
                <p14:modId xmlns:p14="http://schemas.microsoft.com/office/powerpoint/2010/main" val="1478427397"/>
              </p:ext>
            </p:extLst>
          </p:nvPr>
        </p:nvGraphicFramePr>
        <p:xfrm>
          <a:off x="279400" y="1440000"/>
          <a:ext cx="11630025" cy="4983023"/>
        </p:xfrm>
        <a:graphic>
          <a:graphicData uri="http://schemas.openxmlformats.org/drawingml/2006/table">
            <a:tbl>
              <a:tblPr firstRow="1" bandRow="1">
                <a:tableStyleId>{5C22544A-7EE6-4342-B048-85BDC9FD1C3A}</a:tableStyleId>
              </a:tblPr>
              <a:tblGrid>
                <a:gridCol w="2326005">
                  <a:extLst>
                    <a:ext uri="{9D8B030D-6E8A-4147-A177-3AD203B41FA5}">
                      <a16:colId xmlns:a16="http://schemas.microsoft.com/office/drawing/2014/main" val="2699889364"/>
                    </a:ext>
                  </a:extLst>
                </a:gridCol>
                <a:gridCol w="2326005">
                  <a:extLst>
                    <a:ext uri="{9D8B030D-6E8A-4147-A177-3AD203B41FA5}">
                      <a16:colId xmlns:a16="http://schemas.microsoft.com/office/drawing/2014/main" val="3244220470"/>
                    </a:ext>
                  </a:extLst>
                </a:gridCol>
                <a:gridCol w="2326005">
                  <a:extLst>
                    <a:ext uri="{9D8B030D-6E8A-4147-A177-3AD203B41FA5}">
                      <a16:colId xmlns:a16="http://schemas.microsoft.com/office/drawing/2014/main" val="966258373"/>
                    </a:ext>
                  </a:extLst>
                </a:gridCol>
                <a:gridCol w="2326005">
                  <a:extLst>
                    <a:ext uri="{9D8B030D-6E8A-4147-A177-3AD203B41FA5}">
                      <a16:colId xmlns:a16="http://schemas.microsoft.com/office/drawing/2014/main" val="394142526"/>
                    </a:ext>
                  </a:extLst>
                </a:gridCol>
                <a:gridCol w="2326005">
                  <a:extLst>
                    <a:ext uri="{9D8B030D-6E8A-4147-A177-3AD203B41FA5}">
                      <a16:colId xmlns:a16="http://schemas.microsoft.com/office/drawing/2014/main" val="3974525350"/>
                    </a:ext>
                  </a:extLst>
                </a:gridCol>
              </a:tblGrid>
              <a:tr h="413456">
                <a:tc>
                  <a:txBody>
                    <a:bodyPr/>
                    <a:lstStyle/>
                    <a:p>
                      <a:pPr algn="l"/>
                      <a:r>
                        <a:rPr lang="nb-NO" sz="1200" b="0" kern="1200">
                          <a:solidFill>
                            <a:schemeClr val="tx1"/>
                          </a:solidFill>
                          <a:latin typeface="Innovation Norway" panose="020B0500030000000000" pitchFamily="34" charset="77"/>
                          <a:ea typeface="+mn-ea"/>
                          <a:cs typeface="+mn-cs"/>
                        </a:rPr>
                        <a:t>Bransje</a:t>
                      </a:r>
                    </a:p>
                  </a:txBody>
                  <a:tcPr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FFE9E8"/>
                    </a:solidFill>
                  </a:tcPr>
                </a:tc>
                <a:tc>
                  <a:txBody>
                    <a:bodyPr/>
                    <a:lstStyle/>
                    <a:p>
                      <a:pPr algn="l"/>
                      <a:r>
                        <a:rPr lang="nb-NO" sz="1200" b="0" kern="1200">
                          <a:solidFill>
                            <a:schemeClr val="tx1"/>
                          </a:solidFill>
                          <a:latin typeface="Innovation Norway" panose="020B0500030000000000" pitchFamily="34" charset="77"/>
                          <a:ea typeface="+mn-ea"/>
                          <a:cs typeface="+mn-cs"/>
                        </a:rPr>
                        <a:t>Varekost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FFE9E8"/>
                    </a:solidFill>
                  </a:tcPr>
                </a:tc>
                <a:tc>
                  <a:txBody>
                    <a:bodyPr/>
                    <a:lstStyle/>
                    <a:p>
                      <a:pPr algn="l"/>
                      <a:r>
                        <a:rPr lang="nb-NO" sz="1200" b="0" kern="1200">
                          <a:solidFill>
                            <a:schemeClr val="tx1"/>
                          </a:solidFill>
                          <a:latin typeface="Innovation Norway" panose="020B0500030000000000" pitchFamily="34" charset="77"/>
                          <a:ea typeface="+mn-ea"/>
                          <a:cs typeface="+mn-cs"/>
                        </a:rPr>
                        <a:t>Personalkost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FFE9E8"/>
                    </a:solidFill>
                  </a:tcPr>
                </a:tc>
                <a:tc>
                  <a:txBody>
                    <a:bodyPr/>
                    <a:lstStyle/>
                    <a:p>
                      <a:pPr algn="l"/>
                      <a:r>
                        <a:rPr lang="nb-NO" sz="1200" b="0" kern="1200">
                          <a:solidFill>
                            <a:schemeClr val="tx1"/>
                          </a:solidFill>
                          <a:latin typeface="Innovation Norway" panose="020B0500030000000000" pitchFamily="34" charset="77"/>
                          <a:ea typeface="+mn-ea"/>
                          <a:cs typeface="+mn-cs"/>
                        </a:rPr>
                        <a:t>Avskrivinger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FFE9E8"/>
                    </a:solidFill>
                  </a:tcPr>
                </a:tc>
                <a:tc>
                  <a:txBody>
                    <a:bodyPr/>
                    <a:lstStyle/>
                    <a:p>
                      <a:pPr algn="l"/>
                      <a:r>
                        <a:rPr lang="nb-NO" sz="1200" b="0" kern="1200">
                          <a:solidFill>
                            <a:schemeClr val="tx1"/>
                          </a:solidFill>
                          <a:latin typeface="Innovation Norway" panose="020B0500030000000000" pitchFamily="34" charset="77"/>
                          <a:ea typeface="+mn-ea"/>
                          <a:cs typeface="+mn-cs"/>
                        </a:rPr>
                        <a:t>Resultat</a:t>
                      </a:r>
                    </a:p>
                  </a:txBody>
                  <a:tcPr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solidFill>
                      <a:srgbClr val="FFE9E8"/>
                    </a:solidFill>
                  </a:tcPr>
                </a:tc>
                <a:extLst>
                  <a:ext uri="{0D108BD9-81ED-4DB2-BD59-A6C34878D82A}">
                    <a16:rowId xmlns:a16="http://schemas.microsoft.com/office/drawing/2014/main" val="312270170"/>
                  </a:ext>
                </a:extLst>
              </a:tr>
              <a:tr h="481373">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Drift av hoteller, pensjonater og modeller med restaurant</a:t>
                      </a:r>
                    </a:p>
                  </a:txBody>
                  <a:tcPr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14,5 %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35,3 %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2,9 %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3,8 %</a:t>
                      </a:r>
                    </a:p>
                  </a:txBody>
                  <a:tcPr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2701929"/>
                  </a:ext>
                </a:extLst>
              </a:tr>
              <a:tr h="321479">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Drift av vandrerhjem og turisthytter</a:t>
                      </a: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17,5 %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33,7 %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5,3 %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9,8 %</a:t>
                      </a: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8868518"/>
                  </a:ext>
                </a:extLst>
              </a:tr>
              <a:tr h="481373">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Drift av restauranter og kafeer og andre serveringssteder</a:t>
                      </a: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24,8 %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31,4 %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3,8 %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9,1 %</a:t>
                      </a: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6367180"/>
                  </a:ext>
                </a:extLst>
              </a:tr>
              <a:tr h="321479">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Drift av restauranter og kafeer</a:t>
                      </a: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30,5 %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34,8 %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3,4 %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3,1 %</a:t>
                      </a: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5721196"/>
                  </a:ext>
                </a:extLst>
              </a:tr>
              <a:tr h="292262">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Restauranter</a:t>
                      </a: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33,4 %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35,4 %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2,8 %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2,2 %</a:t>
                      </a: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6916618"/>
                  </a:ext>
                </a:extLst>
              </a:tr>
              <a:tr h="481373">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Drift av gatekjøkken, salatbarer og pølseboder</a:t>
                      </a: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44 %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30 %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2,2 %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5,9 %</a:t>
                      </a: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4896806"/>
                  </a:ext>
                </a:extLst>
              </a:tr>
              <a:tr h="481373">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Drift av puber, diskotek og nattklubber, samt kaffe- og tebarer</a:t>
                      </a: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32,3 %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24 %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1,2 %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13,3 %</a:t>
                      </a: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3151617"/>
                  </a:ext>
                </a:extLst>
              </a:tr>
              <a:tr h="292262">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Drift av puber</a:t>
                      </a: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21,7 %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32,0 %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3,5 %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-0,5 %</a:t>
                      </a: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391212"/>
                  </a:ext>
                </a:extLst>
              </a:tr>
              <a:tr h="321479">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Diskoteker og nattklubber</a:t>
                      </a: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33 %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26,2 %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0,2 %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9,3 %</a:t>
                      </a: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5521920"/>
                  </a:ext>
                </a:extLst>
              </a:tr>
              <a:tr h="321479">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Drift av kaffe- og tebarer</a:t>
                      </a: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35,6 %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35,1 %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3,2 %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5,9 %</a:t>
                      </a: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90672"/>
                  </a:ext>
                </a:extLst>
              </a:tr>
              <a:tr h="481373">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Kantiner drevet som selvstendig virksomhet</a:t>
                      </a: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30,5 %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51,8 %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0,6 %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6,1 %</a:t>
                      </a: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4470850"/>
                  </a:ext>
                </a:extLst>
              </a:tr>
              <a:tr h="292262">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Cateringvirksomhet</a:t>
                      </a: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27,5 %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39,7 %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1,4 %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l" defTabSz="914400" rtl="0" eaLnBrk="1" latinLnBrk="0" hangingPunct="1"/>
                      <a:r>
                        <a:rPr lang="nb-NO" sz="1100" kern="1200">
                          <a:solidFill>
                            <a:schemeClr val="tx1"/>
                          </a:solidFill>
                          <a:latin typeface="Innovation Norway" panose="020B0500030000000000" pitchFamily="34" charset="77"/>
                          <a:ea typeface="+mn-ea"/>
                          <a:cs typeface="+mn-cs"/>
                        </a:rPr>
                        <a:t>5,2 %</a:t>
                      </a: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171112472"/>
                  </a:ext>
                </a:extLst>
              </a:tr>
            </a:tbl>
          </a:graphicData>
        </a:graphic>
      </p:graphicFrame>
    </p:spTree>
    <p:extLst>
      <p:ext uri="{BB962C8B-B14F-4D97-AF65-F5344CB8AC3E}">
        <p14:creationId xmlns:p14="http://schemas.microsoft.com/office/powerpoint/2010/main" val="1304319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02265E5E-A3A8-4A38-2A23-BF5128D117CD}"/>
              </a:ext>
            </a:extLst>
          </p:cNvPr>
          <p:cNvSpPr>
            <a:spLocks noGrp="1"/>
          </p:cNvSpPr>
          <p:nvPr>
            <p:ph type="title"/>
          </p:nvPr>
        </p:nvSpPr>
        <p:spPr>
          <a:xfrm>
            <a:off x="288000" y="1440000"/>
            <a:ext cx="6165809" cy="1288978"/>
          </a:xfrm>
        </p:spPr>
        <p:txBody>
          <a:bodyPr/>
          <a:lstStyle/>
          <a:p>
            <a:r>
              <a:rPr lang="nb-NO"/>
              <a:t>Nøkkeltall i henhold til størrelse</a:t>
            </a:r>
          </a:p>
        </p:txBody>
      </p:sp>
      <p:sp>
        <p:nvSpPr>
          <p:cNvPr id="6" name="Plassholder for lysbildenummer 5">
            <a:extLst>
              <a:ext uri="{FF2B5EF4-FFF2-40B4-BE49-F238E27FC236}">
                <a16:creationId xmlns:a16="http://schemas.microsoft.com/office/drawing/2014/main" id="{0447BCC7-D56C-E384-BE57-996E36452A84}"/>
              </a:ext>
            </a:extLst>
          </p:cNvPr>
          <p:cNvSpPr>
            <a:spLocks noGrp="1"/>
          </p:cNvSpPr>
          <p:nvPr>
            <p:ph type="sldNum" sz="quarter" idx="4"/>
          </p:nvPr>
        </p:nvSpPr>
        <p:spPr/>
        <p:txBody>
          <a:bodyPr/>
          <a:lstStyle/>
          <a:p>
            <a:fld id="{2E283CC0-345D-D343-82F3-FFB8D624F077}" type="slidenum">
              <a:rPr lang="en-NO" smtClean="0"/>
              <a:pPr/>
              <a:t>32</a:t>
            </a:fld>
            <a:endParaRPr lang="en-NO"/>
          </a:p>
        </p:txBody>
      </p:sp>
      <p:graphicFrame>
        <p:nvGraphicFramePr>
          <p:cNvPr id="2" name="Tabell 2">
            <a:extLst>
              <a:ext uri="{FF2B5EF4-FFF2-40B4-BE49-F238E27FC236}">
                <a16:creationId xmlns:a16="http://schemas.microsoft.com/office/drawing/2014/main" id="{F079AE1C-BD1D-9A6F-C91A-9605FD2B89E0}"/>
              </a:ext>
            </a:extLst>
          </p:cNvPr>
          <p:cNvGraphicFramePr>
            <a:graphicFrameLocks noGrp="1"/>
          </p:cNvGraphicFramePr>
          <p:nvPr>
            <p:extLst>
              <p:ext uri="{D42A27DB-BD31-4B8C-83A1-F6EECF244321}">
                <p14:modId xmlns:p14="http://schemas.microsoft.com/office/powerpoint/2010/main" val="4233623982"/>
              </p:ext>
            </p:extLst>
          </p:nvPr>
        </p:nvGraphicFramePr>
        <p:xfrm>
          <a:off x="279399" y="2786063"/>
          <a:ext cx="11630025" cy="2578100"/>
        </p:xfrm>
        <a:graphic>
          <a:graphicData uri="http://schemas.openxmlformats.org/drawingml/2006/table">
            <a:tbl>
              <a:tblPr firstRow="1" bandRow="1">
                <a:tableStyleId>{5C22544A-7EE6-4342-B048-85BDC9FD1C3A}</a:tableStyleId>
              </a:tblPr>
              <a:tblGrid>
                <a:gridCol w="2326005">
                  <a:extLst>
                    <a:ext uri="{9D8B030D-6E8A-4147-A177-3AD203B41FA5}">
                      <a16:colId xmlns:a16="http://schemas.microsoft.com/office/drawing/2014/main" val="5735064"/>
                    </a:ext>
                  </a:extLst>
                </a:gridCol>
                <a:gridCol w="2326005">
                  <a:extLst>
                    <a:ext uri="{9D8B030D-6E8A-4147-A177-3AD203B41FA5}">
                      <a16:colId xmlns:a16="http://schemas.microsoft.com/office/drawing/2014/main" val="146112062"/>
                    </a:ext>
                  </a:extLst>
                </a:gridCol>
                <a:gridCol w="2326005">
                  <a:extLst>
                    <a:ext uri="{9D8B030D-6E8A-4147-A177-3AD203B41FA5}">
                      <a16:colId xmlns:a16="http://schemas.microsoft.com/office/drawing/2014/main" val="2522670539"/>
                    </a:ext>
                  </a:extLst>
                </a:gridCol>
                <a:gridCol w="2326005">
                  <a:extLst>
                    <a:ext uri="{9D8B030D-6E8A-4147-A177-3AD203B41FA5}">
                      <a16:colId xmlns:a16="http://schemas.microsoft.com/office/drawing/2014/main" val="1469889730"/>
                    </a:ext>
                  </a:extLst>
                </a:gridCol>
                <a:gridCol w="2326005">
                  <a:extLst>
                    <a:ext uri="{9D8B030D-6E8A-4147-A177-3AD203B41FA5}">
                      <a16:colId xmlns:a16="http://schemas.microsoft.com/office/drawing/2014/main" val="82766551"/>
                    </a:ext>
                  </a:extLst>
                </a:gridCol>
              </a:tblGrid>
              <a:tr h="515620">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Størrelse på bedrift</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Varekost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Personalkost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Avskrivninger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tc>
                  <a:txBody>
                    <a:bodyPr/>
                    <a:lstStyle/>
                    <a:p>
                      <a:pPr marL="0" algn="l" defTabSz="914400" rtl="0" eaLnBrk="1" latinLnBrk="0" hangingPunct="1"/>
                      <a:r>
                        <a:rPr lang="nb-NO" sz="1500" b="0" kern="1200">
                          <a:solidFill>
                            <a:schemeClr val="tx1"/>
                          </a:solidFill>
                          <a:latin typeface="Innovation Norway" panose="020B0500030000000000" pitchFamily="34" charset="77"/>
                          <a:ea typeface="+mn-ea"/>
                          <a:cs typeface="+mn-cs"/>
                        </a:rPr>
                        <a:t>Resultat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E9E8"/>
                    </a:solidFill>
                  </a:tcPr>
                </a:tc>
                <a:extLst>
                  <a:ext uri="{0D108BD9-81ED-4DB2-BD59-A6C34878D82A}">
                    <a16:rowId xmlns:a16="http://schemas.microsoft.com/office/drawing/2014/main" val="1382336340"/>
                  </a:ext>
                </a:extLst>
              </a:tr>
              <a:tr h="515620">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Over 50 millioner</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25,6 %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40,5 %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2,7 %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4,5 %</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8165064"/>
                  </a:ext>
                </a:extLst>
              </a:tr>
              <a:tr h="515620">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10–50 millioner</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27,8 %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34,4 %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2,8 %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5,1 %</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1649593"/>
                  </a:ext>
                </a:extLst>
              </a:tr>
              <a:tr h="515620">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5–10 millioner</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31 %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35,5 %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2,8 %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2,9 %</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373128"/>
                  </a:ext>
                </a:extLst>
              </a:tr>
              <a:tr h="515620">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Under 5 millioner</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32 %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34,2 %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3,4 %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l" defTabSz="914400" rtl="0" eaLnBrk="1" latinLnBrk="0" hangingPunct="1"/>
                      <a:r>
                        <a:rPr lang="nb-NO" sz="1500" kern="1200">
                          <a:solidFill>
                            <a:schemeClr val="tx1"/>
                          </a:solidFill>
                          <a:latin typeface="Innovation Norway" panose="020B0500030000000000" pitchFamily="34" charset="77"/>
                          <a:ea typeface="+mn-ea"/>
                          <a:cs typeface="+mn-cs"/>
                        </a:rPr>
                        <a:t>0,5 %</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85931343"/>
                  </a:ext>
                </a:extLst>
              </a:tr>
            </a:tbl>
          </a:graphicData>
        </a:graphic>
      </p:graphicFrame>
    </p:spTree>
    <p:extLst>
      <p:ext uri="{BB962C8B-B14F-4D97-AF65-F5344CB8AC3E}">
        <p14:creationId xmlns:p14="http://schemas.microsoft.com/office/powerpoint/2010/main" val="3249132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2CA0F7-148B-4715-9BDA-B22BA43E9829}"/>
              </a:ext>
            </a:extLst>
          </p:cNvPr>
          <p:cNvSpPr>
            <a:spLocks noGrp="1"/>
          </p:cNvSpPr>
          <p:nvPr>
            <p:ph type="title"/>
          </p:nvPr>
        </p:nvSpPr>
        <p:spPr/>
        <p:txBody>
          <a:bodyPr/>
          <a:lstStyle/>
          <a:p>
            <a:r>
              <a:rPr lang="nb-NO"/>
              <a:t>Tips til kalkulering av svinn</a:t>
            </a:r>
          </a:p>
        </p:txBody>
      </p:sp>
      <p:sp>
        <p:nvSpPr>
          <p:cNvPr id="3" name="Plassholder for tekst 2">
            <a:extLst>
              <a:ext uri="{FF2B5EF4-FFF2-40B4-BE49-F238E27FC236}">
                <a16:creationId xmlns:a16="http://schemas.microsoft.com/office/drawing/2014/main" id="{59B1FDD4-C3C0-76A5-7557-256208F8F8C9}"/>
              </a:ext>
            </a:extLst>
          </p:cNvPr>
          <p:cNvSpPr>
            <a:spLocks noGrp="1"/>
          </p:cNvSpPr>
          <p:nvPr>
            <p:ph type="body" sz="quarter" idx="12"/>
          </p:nvPr>
        </p:nvSpPr>
        <p:spPr>
          <a:xfrm>
            <a:off x="288000" y="2757600"/>
            <a:ext cx="4545257" cy="3548275"/>
          </a:xfrm>
        </p:spPr>
        <p:txBody>
          <a:bodyPr/>
          <a:lstStyle/>
          <a:p>
            <a:r>
              <a:rPr lang="nb-NO"/>
              <a:t>Husk å kalkulere både registrert og uregistrert svinn.</a:t>
            </a:r>
          </a:p>
          <a:p>
            <a:r>
              <a:rPr lang="nb-NO"/>
              <a:t>K</a:t>
            </a:r>
            <a:r>
              <a:rPr lang="nb-NO" sz="1800"/>
              <a:t>unden skal betale for alt forbruk av råvarer til produktet som kjøpes.</a:t>
            </a:r>
          </a:p>
          <a:p>
            <a:r>
              <a:rPr lang="nb-NO" sz="1800"/>
              <a:t>Gjør det enkelt – er det for komplisert, blir det ikke gjort.</a:t>
            </a:r>
            <a:endParaRPr lang="nb-NO"/>
          </a:p>
          <a:p>
            <a:endParaRPr lang="nb-NO"/>
          </a:p>
        </p:txBody>
      </p:sp>
      <p:sp>
        <p:nvSpPr>
          <p:cNvPr id="4" name="Plassholder for lysbildenummer 3">
            <a:extLst>
              <a:ext uri="{FF2B5EF4-FFF2-40B4-BE49-F238E27FC236}">
                <a16:creationId xmlns:a16="http://schemas.microsoft.com/office/drawing/2014/main" id="{C5E05C9B-CA8A-DBE1-24AA-7E780EC898C7}"/>
              </a:ext>
            </a:extLst>
          </p:cNvPr>
          <p:cNvSpPr>
            <a:spLocks noGrp="1"/>
          </p:cNvSpPr>
          <p:nvPr>
            <p:ph type="sldNum" sz="quarter" idx="4"/>
          </p:nvPr>
        </p:nvSpPr>
        <p:spPr/>
        <p:txBody>
          <a:bodyPr/>
          <a:lstStyle/>
          <a:p>
            <a:fld id="{2E283CC0-345D-D343-82F3-FFB8D624F077}" type="slidenum">
              <a:rPr lang="en-NO" smtClean="0"/>
              <a:pPr/>
              <a:t>33</a:t>
            </a:fld>
            <a:endParaRPr lang="en-NO"/>
          </a:p>
        </p:txBody>
      </p:sp>
      <p:pic>
        <p:nvPicPr>
          <p:cNvPr id="5" name="Graphic 20">
            <a:extLst>
              <a:ext uri="{FF2B5EF4-FFF2-40B4-BE49-F238E27FC236}">
                <a16:creationId xmlns:a16="http://schemas.microsoft.com/office/drawing/2014/main" id="{5AA0300D-84A3-BA50-5F6A-0EDFED829A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51639" y="2841561"/>
            <a:ext cx="3572768" cy="3572768"/>
          </a:xfrm>
          <a:prstGeom prst="rect">
            <a:avLst/>
          </a:prstGeom>
        </p:spPr>
      </p:pic>
    </p:spTree>
    <p:extLst>
      <p:ext uri="{BB962C8B-B14F-4D97-AF65-F5344CB8AC3E}">
        <p14:creationId xmlns:p14="http://schemas.microsoft.com/office/powerpoint/2010/main" val="3926530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55F95B-EB01-874E-AD83-B05933007712}"/>
              </a:ext>
            </a:extLst>
          </p:cNvPr>
          <p:cNvSpPr/>
          <p:nvPr/>
        </p:nvSpPr>
        <p:spPr>
          <a:xfrm>
            <a:off x="279400" y="2786064"/>
            <a:ext cx="11627224" cy="3636962"/>
          </a:xfrm>
          <a:prstGeom prst="rect">
            <a:avLst/>
          </a:prstGeom>
          <a:solidFill>
            <a:schemeClr val="bg1">
              <a:lumMod val="9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le 1">
            <a:extLst>
              <a:ext uri="{FF2B5EF4-FFF2-40B4-BE49-F238E27FC236}">
                <a16:creationId xmlns:a16="http://schemas.microsoft.com/office/drawing/2014/main" id="{2B5466AC-FF32-7641-9F57-5B70E147CEF3}"/>
              </a:ext>
            </a:extLst>
          </p:cNvPr>
          <p:cNvSpPr>
            <a:spLocks noGrp="1"/>
          </p:cNvSpPr>
          <p:nvPr>
            <p:ph type="title"/>
          </p:nvPr>
        </p:nvSpPr>
        <p:spPr/>
        <p:txBody>
          <a:bodyPr/>
          <a:lstStyle/>
          <a:p>
            <a:r>
              <a:rPr lang="nb-NO"/>
              <a:t>Oppgave</a:t>
            </a:r>
          </a:p>
        </p:txBody>
      </p:sp>
      <p:sp>
        <p:nvSpPr>
          <p:cNvPr id="3" name="Slide Number Placeholder 2">
            <a:extLst>
              <a:ext uri="{FF2B5EF4-FFF2-40B4-BE49-F238E27FC236}">
                <a16:creationId xmlns:a16="http://schemas.microsoft.com/office/drawing/2014/main" id="{5582CDA0-AC0E-8D43-93E4-1661A71CD5CB}"/>
              </a:ext>
            </a:extLst>
          </p:cNvPr>
          <p:cNvSpPr>
            <a:spLocks noGrp="1"/>
          </p:cNvSpPr>
          <p:nvPr>
            <p:ph type="sldNum" sz="quarter" idx="4"/>
          </p:nvPr>
        </p:nvSpPr>
        <p:spPr/>
        <p:txBody>
          <a:bodyPr/>
          <a:lstStyle/>
          <a:p>
            <a:fld id="{2E283CC0-345D-D343-82F3-FFB8D624F077}" type="slidenum">
              <a:rPr lang="en-NO" smtClean="0"/>
              <a:pPr/>
              <a:t>34</a:t>
            </a:fld>
            <a:endParaRPr lang="en-NO"/>
          </a:p>
        </p:txBody>
      </p:sp>
      <p:sp>
        <p:nvSpPr>
          <p:cNvPr id="5" name="Text Placeholder 4">
            <a:extLst>
              <a:ext uri="{FF2B5EF4-FFF2-40B4-BE49-F238E27FC236}">
                <a16:creationId xmlns:a16="http://schemas.microsoft.com/office/drawing/2014/main" id="{63AD2B4A-A6AC-634F-9385-3EED64895282}"/>
              </a:ext>
            </a:extLst>
          </p:cNvPr>
          <p:cNvSpPr>
            <a:spLocks noGrp="1"/>
          </p:cNvSpPr>
          <p:nvPr>
            <p:ph type="body" sz="quarter" idx="11"/>
          </p:nvPr>
        </p:nvSpPr>
        <p:spPr>
          <a:xfrm>
            <a:off x="2860675" y="4941168"/>
            <a:ext cx="7748588" cy="873091"/>
          </a:xfrm>
        </p:spPr>
        <p:txBody>
          <a:bodyPr wrap="square" anchor="ctr" anchorCtr="0">
            <a:noAutofit/>
          </a:bodyPr>
          <a:lstStyle/>
          <a:p>
            <a:pPr marL="342900" indent="-342900">
              <a:buFont typeface="+mj-lt"/>
              <a:buAutoNum type="arabicPeriod"/>
            </a:pPr>
            <a:r>
              <a:rPr lang="nb-NO" sz="1800"/>
              <a:t>Hva fikk du ut av kalkylegjennomgangen? </a:t>
            </a:r>
          </a:p>
          <a:p>
            <a:pPr marL="342900" indent="-342900">
              <a:buFont typeface="+mj-lt"/>
              <a:buAutoNum type="arabicPeriod"/>
            </a:pPr>
            <a:r>
              <a:rPr lang="nb-NO" sz="1800"/>
              <a:t>Er det noe her du kan og vil bruke i egen virksomhet? </a:t>
            </a:r>
          </a:p>
          <a:p>
            <a:pPr marL="342900" indent="-342900">
              <a:buFont typeface="+mj-lt"/>
              <a:buAutoNum type="arabicPeriod"/>
            </a:pPr>
            <a:r>
              <a:rPr lang="nb-NO" sz="1800"/>
              <a:t>Hva i så fall?</a:t>
            </a:r>
          </a:p>
        </p:txBody>
      </p:sp>
      <p:pic>
        <p:nvPicPr>
          <p:cNvPr id="13" name="Graphic 12">
            <a:extLst>
              <a:ext uri="{FF2B5EF4-FFF2-40B4-BE49-F238E27FC236}">
                <a16:creationId xmlns:a16="http://schemas.microsoft.com/office/drawing/2014/main" id="{A5DC33F6-5271-F946-8303-979819601B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26768" y="4941168"/>
            <a:ext cx="873091" cy="873091"/>
          </a:xfrm>
          <a:prstGeom prst="rect">
            <a:avLst/>
          </a:prstGeom>
        </p:spPr>
      </p:pic>
      <p:pic>
        <p:nvPicPr>
          <p:cNvPr id="16" name="Graphic 15">
            <a:extLst>
              <a:ext uri="{FF2B5EF4-FFF2-40B4-BE49-F238E27FC236}">
                <a16:creationId xmlns:a16="http://schemas.microsoft.com/office/drawing/2014/main" id="{28199D0D-1198-BB48-A15F-4E3AE38D988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55440" y="3492013"/>
            <a:ext cx="873091" cy="873091"/>
          </a:xfrm>
          <a:prstGeom prst="rect">
            <a:avLst/>
          </a:prstGeom>
        </p:spPr>
      </p:pic>
      <p:sp>
        <p:nvSpPr>
          <p:cNvPr id="18" name="Text Placeholder 4">
            <a:extLst>
              <a:ext uri="{FF2B5EF4-FFF2-40B4-BE49-F238E27FC236}">
                <a16:creationId xmlns:a16="http://schemas.microsoft.com/office/drawing/2014/main" id="{9B28F0E5-A568-1B4C-B63A-A6BD1F5E4273}"/>
              </a:ext>
            </a:extLst>
          </p:cNvPr>
          <p:cNvSpPr txBox="1">
            <a:spLocks/>
          </p:cNvSpPr>
          <p:nvPr/>
        </p:nvSpPr>
        <p:spPr>
          <a:xfrm>
            <a:off x="2860675" y="3492012"/>
            <a:ext cx="7748588" cy="873091"/>
          </a:xfrm>
          <a:prstGeom prst="rect">
            <a:avLst/>
          </a:prstGeom>
        </p:spPr>
        <p:txBody>
          <a:bodyPr wrap="square" lIns="0" tIns="0" rIns="0" bIns="0" anchor="ctr" anchorCtr="0">
            <a:noAutofit/>
          </a:bodyPr>
          <a:lstStyle>
            <a:lvl1pPr marL="0" indent="0" algn="l" defTabSz="914400" rtl="0" eaLnBrk="1" latinLnBrk="0" hangingPunct="1">
              <a:lnSpc>
                <a:spcPct val="90000"/>
              </a:lnSpc>
              <a:spcBef>
                <a:spcPts val="1000"/>
              </a:spcBef>
              <a:buClr>
                <a:srgbClr val="ED0000"/>
              </a:buClr>
              <a:buFontTx/>
              <a:buNone/>
              <a:defRPr sz="25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1800"/>
              <a:t>Besvar følgende spørsmål:</a:t>
            </a:r>
          </a:p>
        </p:txBody>
      </p:sp>
    </p:spTree>
    <p:extLst>
      <p:ext uri="{BB962C8B-B14F-4D97-AF65-F5344CB8AC3E}">
        <p14:creationId xmlns:p14="http://schemas.microsoft.com/office/powerpoint/2010/main" val="27935900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5637DE8-C3BC-834B-580D-9570573119F3}"/>
              </a:ext>
            </a:extLst>
          </p:cNvPr>
          <p:cNvSpPr>
            <a:spLocks noGrp="1"/>
          </p:cNvSpPr>
          <p:nvPr>
            <p:ph type="title"/>
          </p:nvPr>
        </p:nvSpPr>
        <p:spPr/>
        <p:txBody>
          <a:bodyPr/>
          <a:lstStyle/>
          <a:p>
            <a:r>
              <a:rPr lang="nb-NO"/>
              <a:t>Likviditet</a:t>
            </a:r>
          </a:p>
        </p:txBody>
      </p:sp>
      <p:sp>
        <p:nvSpPr>
          <p:cNvPr id="3" name="Plassholder for tekst 2">
            <a:extLst>
              <a:ext uri="{FF2B5EF4-FFF2-40B4-BE49-F238E27FC236}">
                <a16:creationId xmlns:a16="http://schemas.microsoft.com/office/drawing/2014/main" id="{1D719CD1-8E91-2C3F-2024-9CEA9D6FF40A}"/>
              </a:ext>
            </a:extLst>
          </p:cNvPr>
          <p:cNvSpPr>
            <a:spLocks noGrp="1"/>
          </p:cNvSpPr>
          <p:nvPr>
            <p:ph type="body" sz="quarter" idx="12"/>
          </p:nvPr>
        </p:nvSpPr>
        <p:spPr>
          <a:xfrm>
            <a:off x="288001" y="2757600"/>
            <a:ext cx="4523486" cy="3548275"/>
          </a:xfrm>
        </p:spPr>
        <p:txBody>
          <a:bodyPr/>
          <a:lstStyle/>
          <a:p>
            <a:pPr marL="0" indent="0">
              <a:buNone/>
            </a:pPr>
            <a:r>
              <a:rPr lang="nb-NO" sz="2500"/>
              <a:t>Likviditetsgraden sier noe om bedriftens evne til å betale utgifter innen forfallsdato.</a:t>
            </a:r>
          </a:p>
        </p:txBody>
      </p:sp>
      <p:sp>
        <p:nvSpPr>
          <p:cNvPr id="4" name="Plassholder for lysbildenummer 3">
            <a:extLst>
              <a:ext uri="{FF2B5EF4-FFF2-40B4-BE49-F238E27FC236}">
                <a16:creationId xmlns:a16="http://schemas.microsoft.com/office/drawing/2014/main" id="{07D0393D-1E6A-21E1-F709-CA0E83B36DBD}"/>
              </a:ext>
            </a:extLst>
          </p:cNvPr>
          <p:cNvSpPr>
            <a:spLocks noGrp="1"/>
          </p:cNvSpPr>
          <p:nvPr>
            <p:ph type="sldNum" sz="quarter" idx="4"/>
          </p:nvPr>
        </p:nvSpPr>
        <p:spPr/>
        <p:txBody>
          <a:bodyPr/>
          <a:lstStyle/>
          <a:p>
            <a:fld id="{2E283CC0-345D-D343-82F3-FFB8D624F077}" type="slidenum">
              <a:rPr lang="en-NO" smtClean="0"/>
              <a:pPr/>
              <a:t>35</a:t>
            </a:fld>
            <a:endParaRPr lang="en-NO"/>
          </a:p>
        </p:txBody>
      </p:sp>
      <p:sp>
        <p:nvSpPr>
          <p:cNvPr id="8" name="Rektangel 7">
            <a:extLst>
              <a:ext uri="{FF2B5EF4-FFF2-40B4-BE49-F238E27FC236}">
                <a16:creationId xmlns:a16="http://schemas.microsoft.com/office/drawing/2014/main" id="{B0E309B8-B9DB-4E1A-D14F-01519E8C524D}"/>
              </a:ext>
            </a:extLst>
          </p:cNvPr>
          <p:cNvSpPr/>
          <p:nvPr/>
        </p:nvSpPr>
        <p:spPr>
          <a:xfrm>
            <a:off x="6734175" y="2786063"/>
            <a:ext cx="5175250" cy="3519812"/>
          </a:xfrm>
          <a:prstGeom prst="rect">
            <a:avLst/>
          </a:prstGeom>
          <a:solidFill>
            <a:srgbClr val="D6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Plassholder for tekst 2">
            <a:extLst>
              <a:ext uri="{FF2B5EF4-FFF2-40B4-BE49-F238E27FC236}">
                <a16:creationId xmlns:a16="http://schemas.microsoft.com/office/drawing/2014/main" id="{46765FF6-759B-7A5A-38CB-7A5E3974D364}"/>
              </a:ext>
            </a:extLst>
          </p:cNvPr>
          <p:cNvSpPr txBox="1">
            <a:spLocks/>
          </p:cNvSpPr>
          <p:nvPr/>
        </p:nvSpPr>
        <p:spPr>
          <a:xfrm>
            <a:off x="7137261" y="4204067"/>
            <a:ext cx="2314668" cy="655340"/>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b-NO"/>
              <a:t>Omløpsmidler x 100 %</a:t>
            </a:r>
            <a:br>
              <a:rPr lang="nb-NO"/>
            </a:br>
            <a:endParaRPr lang="nb-NO"/>
          </a:p>
          <a:p>
            <a:pPr marL="0" indent="0" algn="ctr">
              <a:buNone/>
            </a:pPr>
            <a:r>
              <a:rPr lang="nb-NO"/>
              <a:t>Kortsiktig gjeld</a:t>
            </a:r>
          </a:p>
        </p:txBody>
      </p:sp>
      <p:sp>
        <p:nvSpPr>
          <p:cNvPr id="10" name="Plassholder for tekst 2">
            <a:extLst>
              <a:ext uri="{FF2B5EF4-FFF2-40B4-BE49-F238E27FC236}">
                <a16:creationId xmlns:a16="http://schemas.microsoft.com/office/drawing/2014/main" id="{ED680A6E-D6D9-F679-861E-A5AF279950DA}"/>
              </a:ext>
            </a:extLst>
          </p:cNvPr>
          <p:cNvSpPr txBox="1">
            <a:spLocks/>
          </p:cNvSpPr>
          <p:nvPr/>
        </p:nvSpPr>
        <p:spPr>
          <a:xfrm>
            <a:off x="9724886" y="4488887"/>
            <a:ext cx="1911582" cy="263049"/>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a:t>= Likviditetsgrad</a:t>
            </a:r>
          </a:p>
        </p:txBody>
      </p:sp>
      <p:cxnSp>
        <p:nvCxnSpPr>
          <p:cNvPr id="12" name="Rett linje 11">
            <a:extLst>
              <a:ext uri="{FF2B5EF4-FFF2-40B4-BE49-F238E27FC236}">
                <a16:creationId xmlns:a16="http://schemas.microsoft.com/office/drawing/2014/main" id="{2ED05AEE-0FC4-B4D5-A8FD-F842B95B24F1}"/>
              </a:ext>
            </a:extLst>
          </p:cNvPr>
          <p:cNvCxnSpPr>
            <a:cxnSpLocks/>
          </p:cNvCxnSpPr>
          <p:nvPr/>
        </p:nvCxnSpPr>
        <p:spPr>
          <a:xfrm>
            <a:off x="7152473" y="4620412"/>
            <a:ext cx="239940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81131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55F95B-EB01-874E-AD83-B05933007712}"/>
              </a:ext>
            </a:extLst>
          </p:cNvPr>
          <p:cNvSpPr/>
          <p:nvPr/>
        </p:nvSpPr>
        <p:spPr>
          <a:xfrm>
            <a:off x="279400" y="2786064"/>
            <a:ext cx="11627224" cy="3636962"/>
          </a:xfrm>
          <a:prstGeom prst="rect">
            <a:avLst/>
          </a:prstGeom>
          <a:solidFill>
            <a:schemeClr val="bg1">
              <a:lumMod val="9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le 1">
            <a:extLst>
              <a:ext uri="{FF2B5EF4-FFF2-40B4-BE49-F238E27FC236}">
                <a16:creationId xmlns:a16="http://schemas.microsoft.com/office/drawing/2014/main" id="{2B5466AC-FF32-7641-9F57-5B70E147CEF3}"/>
              </a:ext>
            </a:extLst>
          </p:cNvPr>
          <p:cNvSpPr>
            <a:spLocks noGrp="1"/>
          </p:cNvSpPr>
          <p:nvPr>
            <p:ph type="title"/>
          </p:nvPr>
        </p:nvSpPr>
        <p:spPr>
          <a:xfrm>
            <a:off x="288000" y="1440000"/>
            <a:ext cx="5715235" cy="1325054"/>
          </a:xfrm>
        </p:spPr>
        <p:txBody>
          <a:bodyPr/>
          <a:lstStyle/>
          <a:p>
            <a:r>
              <a:rPr lang="nb-NO"/>
              <a:t>Diskusjonsoppgave likviditet</a:t>
            </a:r>
          </a:p>
        </p:txBody>
      </p:sp>
      <p:sp>
        <p:nvSpPr>
          <p:cNvPr id="3" name="Slide Number Placeholder 2">
            <a:extLst>
              <a:ext uri="{FF2B5EF4-FFF2-40B4-BE49-F238E27FC236}">
                <a16:creationId xmlns:a16="http://schemas.microsoft.com/office/drawing/2014/main" id="{5582CDA0-AC0E-8D43-93E4-1661A71CD5CB}"/>
              </a:ext>
            </a:extLst>
          </p:cNvPr>
          <p:cNvSpPr>
            <a:spLocks noGrp="1"/>
          </p:cNvSpPr>
          <p:nvPr>
            <p:ph type="sldNum" sz="quarter" idx="4"/>
          </p:nvPr>
        </p:nvSpPr>
        <p:spPr/>
        <p:txBody>
          <a:bodyPr/>
          <a:lstStyle/>
          <a:p>
            <a:fld id="{2E283CC0-345D-D343-82F3-FFB8D624F077}" type="slidenum">
              <a:rPr lang="en-NO" smtClean="0"/>
              <a:pPr/>
              <a:t>36</a:t>
            </a:fld>
            <a:endParaRPr lang="en-NO"/>
          </a:p>
        </p:txBody>
      </p:sp>
      <p:sp>
        <p:nvSpPr>
          <p:cNvPr id="5" name="Text Placeholder 4">
            <a:extLst>
              <a:ext uri="{FF2B5EF4-FFF2-40B4-BE49-F238E27FC236}">
                <a16:creationId xmlns:a16="http://schemas.microsoft.com/office/drawing/2014/main" id="{63AD2B4A-A6AC-634F-9385-3EED64895282}"/>
              </a:ext>
            </a:extLst>
          </p:cNvPr>
          <p:cNvSpPr>
            <a:spLocks noGrp="1"/>
          </p:cNvSpPr>
          <p:nvPr>
            <p:ph type="body" sz="quarter" idx="11"/>
          </p:nvPr>
        </p:nvSpPr>
        <p:spPr>
          <a:xfrm>
            <a:off x="2860675" y="4941168"/>
            <a:ext cx="8384268" cy="873091"/>
          </a:xfrm>
        </p:spPr>
        <p:txBody>
          <a:bodyPr wrap="square" anchor="ctr" anchorCtr="0">
            <a:noAutofit/>
          </a:bodyPr>
          <a:lstStyle/>
          <a:p>
            <a:pPr marL="342900" indent="-342900">
              <a:buFont typeface="+mj-lt"/>
              <a:buAutoNum type="arabicPeriod"/>
            </a:pPr>
            <a:r>
              <a:rPr lang="nb-NO" sz="1500"/>
              <a:t>Hvordan merker du at bedriften har anstrengt likviditet? Hvilke signaler får du i den daglige driften?</a:t>
            </a:r>
          </a:p>
          <a:p>
            <a:pPr marL="342900" indent="-342900">
              <a:buFont typeface="+mj-lt"/>
              <a:buAutoNum type="arabicPeriod"/>
            </a:pPr>
            <a:r>
              <a:rPr lang="nb-NO" sz="1500"/>
              <a:t>Hvilke tiltak kan du gjennomføre på kort sikt for å styrke bedriftens likviditet?</a:t>
            </a:r>
          </a:p>
          <a:p>
            <a:pPr marL="342900" indent="-342900">
              <a:buFont typeface="+mj-lt"/>
              <a:buAutoNum type="arabicPeriod"/>
            </a:pPr>
            <a:r>
              <a:rPr lang="nb-NO" sz="1500"/>
              <a:t>Hvilke tiltak kan du gjennomføre på lang sikt for å styrke bedriftens likviditet?</a:t>
            </a:r>
          </a:p>
          <a:p>
            <a:pPr marL="342900" indent="-342900">
              <a:buFont typeface="+mj-lt"/>
              <a:buAutoNum type="arabicPeriod"/>
            </a:pPr>
            <a:r>
              <a:rPr lang="nb-NO" sz="1500"/>
              <a:t>Hva er de vanligste feilene bedrifter som sliter med dårlig likviditet gjør?</a:t>
            </a:r>
          </a:p>
        </p:txBody>
      </p:sp>
      <p:pic>
        <p:nvPicPr>
          <p:cNvPr id="13" name="Graphic 12">
            <a:extLst>
              <a:ext uri="{FF2B5EF4-FFF2-40B4-BE49-F238E27FC236}">
                <a16:creationId xmlns:a16="http://schemas.microsoft.com/office/drawing/2014/main" id="{A5DC33F6-5271-F946-8303-979819601B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26768" y="4941168"/>
            <a:ext cx="873091" cy="873091"/>
          </a:xfrm>
          <a:prstGeom prst="rect">
            <a:avLst/>
          </a:prstGeom>
        </p:spPr>
      </p:pic>
      <p:pic>
        <p:nvPicPr>
          <p:cNvPr id="16" name="Graphic 15">
            <a:extLst>
              <a:ext uri="{FF2B5EF4-FFF2-40B4-BE49-F238E27FC236}">
                <a16:creationId xmlns:a16="http://schemas.microsoft.com/office/drawing/2014/main" id="{28199D0D-1198-BB48-A15F-4E3AE38D988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55440" y="3492013"/>
            <a:ext cx="873091" cy="873091"/>
          </a:xfrm>
          <a:prstGeom prst="rect">
            <a:avLst/>
          </a:prstGeom>
        </p:spPr>
      </p:pic>
      <p:sp>
        <p:nvSpPr>
          <p:cNvPr id="18" name="Text Placeholder 4">
            <a:extLst>
              <a:ext uri="{FF2B5EF4-FFF2-40B4-BE49-F238E27FC236}">
                <a16:creationId xmlns:a16="http://schemas.microsoft.com/office/drawing/2014/main" id="{9B28F0E5-A568-1B4C-B63A-A6BD1F5E4273}"/>
              </a:ext>
            </a:extLst>
          </p:cNvPr>
          <p:cNvSpPr txBox="1">
            <a:spLocks/>
          </p:cNvSpPr>
          <p:nvPr/>
        </p:nvSpPr>
        <p:spPr>
          <a:xfrm>
            <a:off x="2860675" y="3492012"/>
            <a:ext cx="7748588" cy="873091"/>
          </a:xfrm>
          <a:prstGeom prst="rect">
            <a:avLst/>
          </a:prstGeom>
        </p:spPr>
        <p:txBody>
          <a:bodyPr wrap="square" lIns="0" tIns="0" rIns="0" bIns="0" anchor="ctr" anchorCtr="0">
            <a:noAutofit/>
          </a:bodyPr>
          <a:lstStyle>
            <a:lvl1pPr marL="0" indent="0" algn="l" defTabSz="914400" rtl="0" eaLnBrk="1" latinLnBrk="0" hangingPunct="1">
              <a:lnSpc>
                <a:spcPct val="90000"/>
              </a:lnSpc>
              <a:spcBef>
                <a:spcPts val="1000"/>
              </a:spcBef>
              <a:buClr>
                <a:srgbClr val="ED0000"/>
              </a:buClr>
              <a:buFontTx/>
              <a:buNone/>
              <a:defRPr sz="25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1800"/>
              <a:t>Besvar følgende spørsmål:</a:t>
            </a:r>
          </a:p>
        </p:txBody>
      </p:sp>
    </p:spTree>
    <p:extLst>
      <p:ext uri="{BB962C8B-B14F-4D97-AF65-F5344CB8AC3E}">
        <p14:creationId xmlns:p14="http://schemas.microsoft.com/office/powerpoint/2010/main" val="10852687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0984E83-6C51-C023-BADD-A2A47727B8A0}"/>
              </a:ext>
            </a:extLst>
          </p:cNvPr>
          <p:cNvSpPr>
            <a:spLocks noGrp="1"/>
          </p:cNvSpPr>
          <p:nvPr>
            <p:ph type="title"/>
          </p:nvPr>
        </p:nvSpPr>
        <p:spPr/>
        <p:txBody>
          <a:bodyPr/>
          <a:lstStyle/>
          <a:p>
            <a:r>
              <a:rPr lang="nb-NO"/>
              <a:t>Finansieringsstruktur</a:t>
            </a:r>
          </a:p>
        </p:txBody>
      </p:sp>
      <p:sp>
        <p:nvSpPr>
          <p:cNvPr id="3" name="Undertittel 2">
            <a:extLst>
              <a:ext uri="{FF2B5EF4-FFF2-40B4-BE49-F238E27FC236}">
                <a16:creationId xmlns:a16="http://schemas.microsoft.com/office/drawing/2014/main" id="{01A73DF6-5B8A-0AA4-2704-D03A2C106E06}"/>
              </a:ext>
            </a:extLst>
          </p:cNvPr>
          <p:cNvSpPr>
            <a:spLocks noGrp="1"/>
          </p:cNvSpPr>
          <p:nvPr>
            <p:ph type="subTitle" idx="1"/>
          </p:nvPr>
        </p:nvSpPr>
        <p:spPr>
          <a:xfrm>
            <a:off x="6732000" y="1476000"/>
            <a:ext cx="3576771" cy="1289054"/>
          </a:xfrm>
        </p:spPr>
        <p:txBody>
          <a:bodyPr/>
          <a:lstStyle/>
          <a:p>
            <a:r>
              <a:rPr lang="nb-NO"/>
              <a:t>Hvor stor bør arbeidskapitalen være i din bedrift? </a:t>
            </a:r>
          </a:p>
        </p:txBody>
      </p:sp>
      <p:sp>
        <p:nvSpPr>
          <p:cNvPr id="4" name="Plassholder for lysbildenummer 3">
            <a:extLst>
              <a:ext uri="{FF2B5EF4-FFF2-40B4-BE49-F238E27FC236}">
                <a16:creationId xmlns:a16="http://schemas.microsoft.com/office/drawing/2014/main" id="{56041729-C1E6-38F1-6907-C3203F3438EA}"/>
              </a:ext>
            </a:extLst>
          </p:cNvPr>
          <p:cNvSpPr>
            <a:spLocks noGrp="1"/>
          </p:cNvSpPr>
          <p:nvPr>
            <p:ph type="sldNum" sz="quarter" idx="4"/>
          </p:nvPr>
        </p:nvSpPr>
        <p:spPr/>
        <p:txBody>
          <a:bodyPr/>
          <a:lstStyle/>
          <a:p>
            <a:fld id="{2E283CC0-345D-D343-82F3-FFB8D624F077}" type="slidenum">
              <a:rPr lang="en-NO" smtClean="0"/>
              <a:pPr/>
              <a:t>37</a:t>
            </a:fld>
            <a:endParaRPr lang="en-NO"/>
          </a:p>
        </p:txBody>
      </p:sp>
      <p:grpSp>
        <p:nvGrpSpPr>
          <p:cNvPr id="39" name="Gruppe 38">
            <a:extLst>
              <a:ext uri="{FF2B5EF4-FFF2-40B4-BE49-F238E27FC236}">
                <a16:creationId xmlns:a16="http://schemas.microsoft.com/office/drawing/2014/main" id="{40111C91-61E2-C04D-72D9-11B09357CD27}"/>
              </a:ext>
            </a:extLst>
          </p:cNvPr>
          <p:cNvGrpSpPr/>
          <p:nvPr/>
        </p:nvGrpSpPr>
        <p:grpSpPr>
          <a:xfrm>
            <a:off x="288001" y="2743141"/>
            <a:ext cx="14385944" cy="3534290"/>
            <a:chOff x="2855640" y="2193591"/>
            <a:chExt cx="8939404" cy="4461209"/>
          </a:xfrm>
        </p:grpSpPr>
        <p:sp>
          <p:nvSpPr>
            <p:cNvPr id="15" name="Plassholder for tekst 2">
              <a:extLst>
                <a:ext uri="{FF2B5EF4-FFF2-40B4-BE49-F238E27FC236}">
                  <a16:creationId xmlns:a16="http://schemas.microsoft.com/office/drawing/2014/main" id="{A4A13E4D-2919-A36B-4F9C-F537AD7D4688}"/>
                </a:ext>
              </a:extLst>
            </p:cNvPr>
            <p:cNvSpPr txBox="1">
              <a:spLocks/>
            </p:cNvSpPr>
            <p:nvPr/>
          </p:nvSpPr>
          <p:spPr>
            <a:xfrm>
              <a:off x="2999656" y="4725144"/>
              <a:ext cx="2314668" cy="268851"/>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b-NO"/>
                <a:t>(Arbeidskapital)</a:t>
              </a:r>
            </a:p>
          </p:txBody>
        </p:sp>
        <p:grpSp>
          <p:nvGrpSpPr>
            <p:cNvPr id="36" name="Gruppe 35">
              <a:extLst>
                <a:ext uri="{FF2B5EF4-FFF2-40B4-BE49-F238E27FC236}">
                  <a16:creationId xmlns:a16="http://schemas.microsoft.com/office/drawing/2014/main" id="{43309AC4-D1A4-404C-3CE3-CC18E67D690A}"/>
                </a:ext>
              </a:extLst>
            </p:cNvPr>
            <p:cNvGrpSpPr/>
            <p:nvPr/>
          </p:nvGrpSpPr>
          <p:grpSpPr>
            <a:xfrm>
              <a:off x="2855640" y="4358309"/>
              <a:ext cx="2576094" cy="1017365"/>
              <a:chOff x="2855640" y="4358309"/>
              <a:chExt cx="2576094" cy="1017365"/>
            </a:xfrm>
          </p:grpSpPr>
          <p:cxnSp>
            <p:nvCxnSpPr>
              <p:cNvPr id="23" name="Rett linje 22">
                <a:extLst>
                  <a:ext uri="{FF2B5EF4-FFF2-40B4-BE49-F238E27FC236}">
                    <a16:creationId xmlns:a16="http://schemas.microsoft.com/office/drawing/2014/main" id="{AB22102A-EABE-FAFC-949D-29D8737B3F9E}"/>
                  </a:ext>
                </a:extLst>
              </p:cNvPr>
              <p:cNvCxnSpPr>
                <a:cxnSpLocks/>
              </p:cNvCxnSpPr>
              <p:nvPr/>
            </p:nvCxnSpPr>
            <p:spPr>
              <a:xfrm flipH="1">
                <a:off x="2860675" y="4358309"/>
                <a:ext cx="389421" cy="3489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Rett linje 24">
                <a:extLst>
                  <a:ext uri="{FF2B5EF4-FFF2-40B4-BE49-F238E27FC236}">
                    <a16:creationId xmlns:a16="http://schemas.microsoft.com/office/drawing/2014/main" id="{C7C4CDBF-DD08-29F4-2962-70A9E2882F78}"/>
                  </a:ext>
                </a:extLst>
              </p:cNvPr>
              <p:cNvCxnSpPr>
                <a:cxnSpLocks/>
              </p:cNvCxnSpPr>
              <p:nvPr/>
            </p:nvCxnSpPr>
            <p:spPr>
              <a:xfrm flipH="1">
                <a:off x="2855640" y="4358309"/>
                <a:ext cx="712508" cy="7157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Rett linje 26">
                <a:extLst>
                  <a:ext uri="{FF2B5EF4-FFF2-40B4-BE49-F238E27FC236}">
                    <a16:creationId xmlns:a16="http://schemas.microsoft.com/office/drawing/2014/main" id="{10F1F1FA-E75C-4405-7B8E-25A2CB88682B}"/>
                  </a:ext>
                </a:extLst>
              </p:cNvPr>
              <p:cNvCxnSpPr>
                <a:cxnSpLocks/>
              </p:cNvCxnSpPr>
              <p:nvPr/>
            </p:nvCxnSpPr>
            <p:spPr>
              <a:xfrm flipH="1">
                <a:off x="2927648" y="4358309"/>
                <a:ext cx="953582" cy="10105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Rett linje 28">
                <a:extLst>
                  <a:ext uri="{FF2B5EF4-FFF2-40B4-BE49-F238E27FC236}">
                    <a16:creationId xmlns:a16="http://schemas.microsoft.com/office/drawing/2014/main" id="{330105C4-9615-85AA-D557-EBA4424A39D6}"/>
                  </a:ext>
                </a:extLst>
              </p:cNvPr>
              <p:cNvCxnSpPr>
                <a:cxnSpLocks/>
              </p:cNvCxnSpPr>
              <p:nvPr/>
            </p:nvCxnSpPr>
            <p:spPr>
              <a:xfrm flipH="1">
                <a:off x="3287688" y="4365104"/>
                <a:ext cx="953582" cy="10105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Rett linje 29">
                <a:extLst>
                  <a:ext uri="{FF2B5EF4-FFF2-40B4-BE49-F238E27FC236}">
                    <a16:creationId xmlns:a16="http://schemas.microsoft.com/office/drawing/2014/main" id="{6DF49C80-82FD-396C-13E6-4BEA104A01A5}"/>
                  </a:ext>
                </a:extLst>
              </p:cNvPr>
              <p:cNvCxnSpPr>
                <a:cxnSpLocks/>
              </p:cNvCxnSpPr>
              <p:nvPr/>
            </p:nvCxnSpPr>
            <p:spPr>
              <a:xfrm flipH="1">
                <a:off x="3647728" y="4365104"/>
                <a:ext cx="953582" cy="10105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Rett linje 30">
                <a:extLst>
                  <a:ext uri="{FF2B5EF4-FFF2-40B4-BE49-F238E27FC236}">
                    <a16:creationId xmlns:a16="http://schemas.microsoft.com/office/drawing/2014/main" id="{DC3B890B-A2AC-1BB5-B880-58F5FB6F6B62}"/>
                  </a:ext>
                </a:extLst>
              </p:cNvPr>
              <p:cNvCxnSpPr>
                <a:cxnSpLocks/>
              </p:cNvCxnSpPr>
              <p:nvPr/>
            </p:nvCxnSpPr>
            <p:spPr>
              <a:xfrm flipH="1">
                <a:off x="4007768" y="4365104"/>
                <a:ext cx="953582" cy="10105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Rett linje 31">
                <a:extLst>
                  <a:ext uri="{FF2B5EF4-FFF2-40B4-BE49-F238E27FC236}">
                    <a16:creationId xmlns:a16="http://schemas.microsoft.com/office/drawing/2014/main" id="{18C149DF-0439-DC52-3053-5A79C68B170F}"/>
                  </a:ext>
                </a:extLst>
              </p:cNvPr>
              <p:cNvCxnSpPr>
                <a:cxnSpLocks/>
              </p:cNvCxnSpPr>
              <p:nvPr/>
            </p:nvCxnSpPr>
            <p:spPr>
              <a:xfrm flipH="1">
                <a:off x="4367808" y="4365104"/>
                <a:ext cx="953582" cy="10105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Rett linje 33">
                <a:extLst>
                  <a:ext uri="{FF2B5EF4-FFF2-40B4-BE49-F238E27FC236}">
                    <a16:creationId xmlns:a16="http://schemas.microsoft.com/office/drawing/2014/main" id="{F46802E5-AD3F-CD3F-A247-57F327B189FB}"/>
                  </a:ext>
                </a:extLst>
              </p:cNvPr>
              <p:cNvCxnSpPr>
                <a:cxnSpLocks/>
              </p:cNvCxnSpPr>
              <p:nvPr/>
            </p:nvCxnSpPr>
            <p:spPr>
              <a:xfrm flipH="1">
                <a:off x="4719226" y="4656483"/>
                <a:ext cx="712508" cy="7157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Rett linje 34">
                <a:extLst>
                  <a:ext uri="{FF2B5EF4-FFF2-40B4-BE49-F238E27FC236}">
                    <a16:creationId xmlns:a16="http://schemas.microsoft.com/office/drawing/2014/main" id="{E2F240E4-0146-A44F-A8A7-F5405F72F98E}"/>
                  </a:ext>
                </a:extLst>
              </p:cNvPr>
              <p:cNvCxnSpPr>
                <a:cxnSpLocks/>
              </p:cNvCxnSpPr>
              <p:nvPr/>
            </p:nvCxnSpPr>
            <p:spPr>
              <a:xfrm flipH="1">
                <a:off x="5040730" y="5013176"/>
                <a:ext cx="389421" cy="3489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 name="Gruppe 8">
              <a:extLst>
                <a:ext uri="{FF2B5EF4-FFF2-40B4-BE49-F238E27FC236}">
                  <a16:creationId xmlns:a16="http://schemas.microsoft.com/office/drawing/2014/main" id="{6E699674-EA63-C89E-9097-C5B457560066}"/>
                </a:ext>
              </a:extLst>
            </p:cNvPr>
            <p:cNvGrpSpPr/>
            <p:nvPr/>
          </p:nvGrpSpPr>
          <p:grpSpPr>
            <a:xfrm>
              <a:off x="2860675" y="2193591"/>
              <a:ext cx="2585243" cy="4461209"/>
              <a:chOff x="4148932" y="2184538"/>
              <a:chExt cx="2585243" cy="4461209"/>
            </a:xfrm>
          </p:grpSpPr>
          <p:sp>
            <p:nvSpPr>
              <p:cNvPr id="5" name="Rektangel 4">
                <a:extLst>
                  <a:ext uri="{FF2B5EF4-FFF2-40B4-BE49-F238E27FC236}">
                    <a16:creationId xmlns:a16="http://schemas.microsoft.com/office/drawing/2014/main" id="{27ED38F2-0947-0C06-755E-895649F05324}"/>
                  </a:ext>
                </a:extLst>
              </p:cNvPr>
              <p:cNvSpPr/>
              <p:nvPr/>
            </p:nvSpPr>
            <p:spPr>
              <a:xfrm>
                <a:off x="4148932" y="2184538"/>
                <a:ext cx="2582862" cy="21601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Rektangel 6">
                <a:extLst>
                  <a:ext uri="{FF2B5EF4-FFF2-40B4-BE49-F238E27FC236}">
                    <a16:creationId xmlns:a16="http://schemas.microsoft.com/office/drawing/2014/main" id="{76E48620-2816-AAE6-929C-44139D324014}"/>
                  </a:ext>
                </a:extLst>
              </p:cNvPr>
              <p:cNvSpPr/>
              <p:nvPr/>
            </p:nvSpPr>
            <p:spPr>
              <a:xfrm>
                <a:off x="4148932" y="4350371"/>
                <a:ext cx="2582862" cy="101379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ktangel 7">
                <a:extLst>
                  <a:ext uri="{FF2B5EF4-FFF2-40B4-BE49-F238E27FC236}">
                    <a16:creationId xmlns:a16="http://schemas.microsoft.com/office/drawing/2014/main" id="{E118C934-DE69-83B9-D24B-F278C89A1460}"/>
                  </a:ext>
                </a:extLst>
              </p:cNvPr>
              <p:cNvSpPr/>
              <p:nvPr/>
            </p:nvSpPr>
            <p:spPr>
              <a:xfrm>
                <a:off x="4151313" y="5364163"/>
                <a:ext cx="2582862" cy="128158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10" name="Gruppe 9">
              <a:extLst>
                <a:ext uri="{FF2B5EF4-FFF2-40B4-BE49-F238E27FC236}">
                  <a16:creationId xmlns:a16="http://schemas.microsoft.com/office/drawing/2014/main" id="{727E993A-8EF4-2C50-941D-B37102817061}"/>
                </a:ext>
              </a:extLst>
            </p:cNvPr>
            <p:cNvGrpSpPr/>
            <p:nvPr/>
          </p:nvGrpSpPr>
          <p:grpSpPr>
            <a:xfrm>
              <a:off x="5443142" y="2193591"/>
              <a:ext cx="3877090" cy="4461209"/>
              <a:chOff x="4151313" y="2184538"/>
              <a:chExt cx="2584991" cy="4461209"/>
            </a:xfrm>
          </p:grpSpPr>
          <p:sp>
            <p:nvSpPr>
              <p:cNvPr id="11" name="Rektangel 10">
                <a:extLst>
                  <a:ext uri="{FF2B5EF4-FFF2-40B4-BE49-F238E27FC236}">
                    <a16:creationId xmlns:a16="http://schemas.microsoft.com/office/drawing/2014/main" id="{1E67106B-D516-B552-3391-DD3BD9EC6236}"/>
                  </a:ext>
                </a:extLst>
              </p:cNvPr>
              <p:cNvSpPr/>
              <p:nvPr/>
            </p:nvSpPr>
            <p:spPr>
              <a:xfrm>
                <a:off x="4153442" y="2184538"/>
                <a:ext cx="2582862" cy="18831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AADC7205-C3CB-EA7E-1E9E-34F7C24C250A}"/>
                  </a:ext>
                </a:extLst>
              </p:cNvPr>
              <p:cNvSpPr/>
              <p:nvPr/>
            </p:nvSpPr>
            <p:spPr>
              <a:xfrm>
                <a:off x="4153442" y="4067647"/>
                <a:ext cx="2582862" cy="12965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ktangel 12">
                <a:extLst>
                  <a:ext uri="{FF2B5EF4-FFF2-40B4-BE49-F238E27FC236}">
                    <a16:creationId xmlns:a16="http://schemas.microsoft.com/office/drawing/2014/main" id="{7294EF30-EC34-C2AB-4FF4-98346B19CD40}"/>
                  </a:ext>
                </a:extLst>
              </p:cNvPr>
              <p:cNvSpPr/>
              <p:nvPr/>
            </p:nvSpPr>
            <p:spPr>
              <a:xfrm>
                <a:off x="4151313" y="5364163"/>
                <a:ext cx="2582862" cy="128158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sp>
          <p:nvSpPr>
            <p:cNvPr id="14" name="Plassholder for tekst 2">
              <a:extLst>
                <a:ext uri="{FF2B5EF4-FFF2-40B4-BE49-F238E27FC236}">
                  <a16:creationId xmlns:a16="http://schemas.microsoft.com/office/drawing/2014/main" id="{B1CFC510-7772-B67A-783B-FB7F23954231}"/>
                </a:ext>
              </a:extLst>
            </p:cNvPr>
            <p:cNvSpPr txBox="1">
              <a:spLocks/>
            </p:cNvSpPr>
            <p:nvPr/>
          </p:nvSpPr>
          <p:spPr>
            <a:xfrm>
              <a:off x="2993979" y="3252271"/>
              <a:ext cx="2314668" cy="268851"/>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b-NO"/>
                <a:t>Anleggsmidler</a:t>
              </a:r>
            </a:p>
          </p:txBody>
        </p:sp>
        <p:sp>
          <p:nvSpPr>
            <p:cNvPr id="16" name="Plassholder for tekst 2">
              <a:extLst>
                <a:ext uri="{FF2B5EF4-FFF2-40B4-BE49-F238E27FC236}">
                  <a16:creationId xmlns:a16="http://schemas.microsoft.com/office/drawing/2014/main" id="{EA8310C4-AB4F-0238-B4CF-BA0490646858}"/>
                </a:ext>
              </a:extLst>
            </p:cNvPr>
            <p:cNvSpPr txBox="1">
              <a:spLocks/>
            </p:cNvSpPr>
            <p:nvPr/>
          </p:nvSpPr>
          <p:spPr>
            <a:xfrm>
              <a:off x="2999656" y="5877272"/>
              <a:ext cx="2314668" cy="268851"/>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b-NO"/>
                <a:t>Omløpsmidler</a:t>
              </a:r>
            </a:p>
          </p:txBody>
        </p:sp>
        <p:sp>
          <p:nvSpPr>
            <p:cNvPr id="17" name="Plassholder for tekst 2">
              <a:extLst>
                <a:ext uri="{FF2B5EF4-FFF2-40B4-BE49-F238E27FC236}">
                  <a16:creationId xmlns:a16="http://schemas.microsoft.com/office/drawing/2014/main" id="{7D4B45BC-DA40-1C93-731C-0B3FEF5924D8}"/>
                </a:ext>
              </a:extLst>
            </p:cNvPr>
            <p:cNvSpPr txBox="1">
              <a:spLocks/>
            </p:cNvSpPr>
            <p:nvPr/>
          </p:nvSpPr>
          <p:spPr>
            <a:xfrm>
              <a:off x="6236247" y="3082608"/>
              <a:ext cx="2314668" cy="268851"/>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b-NO"/>
                <a:t>Egenkapital</a:t>
              </a:r>
            </a:p>
          </p:txBody>
        </p:sp>
        <p:sp>
          <p:nvSpPr>
            <p:cNvPr id="18" name="Plassholder for tekst 2">
              <a:extLst>
                <a:ext uri="{FF2B5EF4-FFF2-40B4-BE49-F238E27FC236}">
                  <a16:creationId xmlns:a16="http://schemas.microsoft.com/office/drawing/2014/main" id="{A077DC3B-8413-B650-C0A2-3C33600230B9}"/>
                </a:ext>
              </a:extLst>
            </p:cNvPr>
            <p:cNvSpPr txBox="1">
              <a:spLocks/>
            </p:cNvSpPr>
            <p:nvPr/>
          </p:nvSpPr>
          <p:spPr>
            <a:xfrm>
              <a:off x="6218829" y="4653136"/>
              <a:ext cx="2314668" cy="268851"/>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b-NO"/>
                <a:t>Langsiktig gjeld</a:t>
              </a:r>
            </a:p>
          </p:txBody>
        </p:sp>
        <p:sp>
          <p:nvSpPr>
            <p:cNvPr id="19" name="Plassholder for tekst 2">
              <a:extLst>
                <a:ext uri="{FF2B5EF4-FFF2-40B4-BE49-F238E27FC236}">
                  <a16:creationId xmlns:a16="http://schemas.microsoft.com/office/drawing/2014/main" id="{EE4B2705-7FD2-B882-E17E-4EDE103C17AE}"/>
                </a:ext>
              </a:extLst>
            </p:cNvPr>
            <p:cNvSpPr txBox="1">
              <a:spLocks/>
            </p:cNvSpPr>
            <p:nvPr/>
          </p:nvSpPr>
          <p:spPr>
            <a:xfrm>
              <a:off x="6246126" y="5881433"/>
              <a:ext cx="2314668" cy="268851"/>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b-NO"/>
                <a:t>Kortsiktig gjeld</a:t>
              </a:r>
            </a:p>
          </p:txBody>
        </p:sp>
        <p:sp>
          <p:nvSpPr>
            <p:cNvPr id="20" name="Plassholder for tekst 2">
              <a:extLst>
                <a:ext uri="{FF2B5EF4-FFF2-40B4-BE49-F238E27FC236}">
                  <a16:creationId xmlns:a16="http://schemas.microsoft.com/office/drawing/2014/main" id="{BA19B927-8FA4-4F84-7EC5-9F7DF03AE878}"/>
                </a:ext>
              </a:extLst>
            </p:cNvPr>
            <p:cNvSpPr txBox="1">
              <a:spLocks/>
            </p:cNvSpPr>
            <p:nvPr/>
          </p:nvSpPr>
          <p:spPr>
            <a:xfrm>
              <a:off x="9480376" y="3068960"/>
              <a:ext cx="2314668" cy="268851"/>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a:t>Soliditet</a:t>
              </a:r>
            </a:p>
          </p:txBody>
        </p:sp>
        <p:sp>
          <p:nvSpPr>
            <p:cNvPr id="21" name="Plassholder for tekst 2">
              <a:extLst>
                <a:ext uri="{FF2B5EF4-FFF2-40B4-BE49-F238E27FC236}">
                  <a16:creationId xmlns:a16="http://schemas.microsoft.com/office/drawing/2014/main" id="{75749258-C11A-7F9C-E91C-287B90093084}"/>
                </a:ext>
              </a:extLst>
            </p:cNvPr>
            <p:cNvSpPr txBox="1">
              <a:spLocks/>
            </p:cNvSpPr>
            <p:nvPr/>
          </p:nvSpPr>
          <p:spPr>
            <a:xfrm>
              <a:off x="9480376" y="5229200"/>
              <a:ext cx="2314668" cy="268851"/>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a:t>Gjeldsgrad</a:t>
              </a:r>
            </a:p>
          </p:txBody>
        </p:sp>
      </p:grpSp>
    </p:spTree>
    <p:extLst>
      <p:ext uri="{BB962C8B-B14F-4D97-AF65-F5344CB8AC3E}">
        <p14:creationId xmlns:p14="http://schemas.microsoft.com/office/powerpoint/2010/main" val="24088531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0984E83-6C51-C023-BADD-A2A47727B8A0}"/>
              </a:ext>
            </a:extLst>
          </p:cNvPr>
          <p:cNvSpPr>
            <a:spLocks noGrp="1"/>
          </p:cNvSpPr>
          <p:nvPr>
            <p:ph type="title"/>
          </p:nvPr>
        </p:nvSpPr>
        <p:spPr/>
        <p:txBody>
          <a:bodyPr/>
          <a:lstStyle/>
          <a:p>
            <a:r>
              <a:rPr lang="nb-NO"/>
              <a:t>Arbeidskapital</a:t>
            </a:r>
          </a:p>
        </p:txBody>
      </p:sp>
      <p:sp>
        <p:nvSpPr>
          <p:cNvPr id="4" name="Plassholder for lysbildenummer 3">
            <a:extLst>
              <a:ext uri="{FF2B5EF4-FFF2-40B4-BE49-F238E27FC236}">
                <a16:creationId xmlns:a16="http://schemas.microsoft.com/office/drawing/2014/main" id="{56041729-C1E6-38F1-6907-C3203F3438EA}"/>
              </a:ext>
            </a:extLst>
          </p:cNvPr>
          <p:cNvSpPr>
            <a:spLocks noGrp="1"/>
          </p:cNvSpPr>
          <p:nvPr>
            <p:ph type="sldNum" sz="quarter" idx="4"/>
          </p:nvPr>
        </p:nvSpPr>
        <p:spPr/>
        <p:txBody>
          <a:bodyPr/>
          <a:lstStyle/>
          <a:p>
            <a:fld id="{2E283CC0-345D-D343-82F3-FFB8D624F077}" type="slidenum">
              <a:rPr lang="en-NO" smtClean="0"/>
              <a:pPr/>
              <a:t>38</a:t>
            </a:fld>
            <a:endParaRPr lang="en-NO"/>
          </a:p>
        </p:txBody>
      </p:sp>
      <p:grpSp>
        <p:nvGrpSpPr>
          <p:cNvPr id="74" name="Gruppe 73">
            <a:extLst>
              <a:ext uri="{FF2B5EF4-FFF2-40B4-BE49-F238E27FC236}">
                <a16:creationId xmlns:a16="http://schemas.microsoft.com/office/drawing/2014/main" id="{0715F52E-2954-9459-CA10-5817F85B2E38}"/>
              </a:ext>
            </a:extLst>
          </p:cNvPr>
          <p:cNvGrpSpPr/>
          <p:nvPr/>
        </p:nvGrpSpPr>
        <p:grpSpPr>
          <a:xfrm>
            <a:off x="2126943" y="2406435"/>
            <a:ext cx="8793593" cy="3416849"/>
            <a:chOff x="279399" y="2545559"/>
            <a:chExt cx="8793593" cy="3416849"/>
          </a:xfrm>
        </p:grpSpPr>
        <p:sp>
          <p:nvSpPr>
            <p:cNvPr id="6" name="Rektangel 5">
              <a:extLst>
                <a:ext uri="{FF2B5EF4-FFF2-40B4-BE49-F238E27FC236}">
                  <a16:creationId xmlns:a16="http://schemas.microsoft.com/office/drawing/2014/main" id="{B35D9C0B-A544-C784-FD74-05B4A4D71F01}"/>
                </a:ext>
              </a:extLst>
            </p:cNvPr>
            <p:cNvSpPr/>
            <p:nvPr/>
          </p:nvSpPr>
          <p:spPr>
            <a:xfrm>
              <a:off x="1916243" y="4092383"/>
              <a:ext cx="4540102" cy="627321"/>
            </a:xfrm>
            <a:prstGeom prst="rect">
              <a:avLst/>
            </a:prstGeom>
            <a:solidFill>
              <a:srgbClr val="D6F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a:solidFill>
                    <a:schemeClr val="tx1"/>
                  </a:solidFill>
                  <a:latin typeface="Innovation Norway" panose="020B0500030000000000" pitchFamily="34" charset="77"/>
                </a:rPr>
                <a:t>ARBEIDSKAPITAL</a:t>
              </a:r>
            </a:p>
          </p:txBody>
        </p:sp>
        <p:sp>
          <p:nvSpPr>
            <p:cNvPr id="22" name="TekstSylinder 21">
              <a:extLst>
                <a:ext uri="{FF2B5EF4-FFF2-40B4-BE49-F238E27FC236}">
                  <a16:creationId xmlns:a16="http://schemas.microsoft.com/office/drawing/2014/main" id="{54254EB4-6714-96D6-D1D6-928E8D6C2E8A}"/>
                </a:ext>
              </a:extLst>
            </p:cNvPr>
            <p:cNvSpPr txBox="1"/>
            <p:nvPr/>
          </p:nvSpPr>
          <p:spPr>
            <a:xfrm>
              <a:off x="279399" y="2811531"/>
              <a:ext cx="1290639" cy="338554"/>
            </a:xfrm>
            <a:prstGeom prst="rect">
              <a:avLst/>
            </a:prstGeom>
            <a:noFill/>
          </p:spPr>
          <p:txBody>
            <a:bodyPr wrap="square" rtlCol="0">
              <a:spAutoFit/>
            </a:bodyPr>
            <a:lstStyle/>
            <a:p>
              <a:r>
                <a:rPr lang="nb-NO" sz="1600">
                  <a:latin typeface="Innovation Norway" panose="020B0500030000000000" pitchFamily="34" charset="77"/>
                </a:rPr>
                <a:t>Overskudd</a:t>
              </a:r>
            </a:p>
          </p:txBody>
        </p:sp>
        <p:sp>
          <p:nvSpPr>
            <p:cNvPr id="24" name="TekstSylinder 23">
              <a:extLst>
                <a:ext uri="{FF2B5EF4-FFF2-40B4-BE49-F238E27FC236}">
                  <a16:creationId xmlns:a16="http://schemas.microsoft.com/office/drawing/2014/main" id="{C511FDD5-B78F-60DA-E212-2C5133A257E0}"/>
                </a:ext>
              </a:extLst>
            </p:cNvPr>
            <p:cNvSpPr txBox="1"/>
            <p:nvPr/>
          </p:nvSpPr>
          <p:spPr>
            <a:xfrm>
              <a:off x="389233" y="5583134"/>
              <a:ext cx="1418785" cy="338554"/>
            </a:xfrm>
            <a:prstGeom prst="rect">
              <a:avLst/>
            </a:prstGeom>
            <a:noFill/>
          </p:spPr>
          <p:txBody>
            <a:bodyPr wrap="square" rtlCol="0">
              <a:spAutoFit/>
            </a:bodyPr>
            <a:lstStyle/>
            <a:p>
              <a:r>
                <a:rPr lang="nb-NO" sz="1600">
                  <a:latin typeface="Innovation Norway" panose="020B0500030000000000" pitchFamily="34" charset="77"/>
                </a:rPr>
                <a:t>Investeringer</a:t>
              </a:r>
            </a:p>
          </p:txBody>
        </p:sp>
        <p:cxnSp>
          <p:nvCxnSpPr>
            <p:cNvPr id="28" name="Rett pilkobling 11">
              <a:extLst>
                <a:ext uri="{FF2B5EF4-FFF2-40B4-BE49-F238E27FC236}">
                  <a16:creationId xmlns:a16="http://schemas.microsoft.com/office/drawing/2014/main" id="{2A697775-74A6-650B-EB5F-42DE88D6D62A}"/>
                </a:ext>
              </a:extLst>
            </p:cNvPr>
            <p:cNvCxnSpPr>
              <a:cxnSpLocks/>
            </p:cNvCxnSpPr>
            <p:nvPr/>
          </p:nvCxnSpPr>
          <p:spPr>
            <a:xfrm>
              <a:off x="6441482" y="4710964"/>
              <a:ext cx="861238" cy="74110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3" name="Rett pilkobling 12">
              <a:extLst>
                <a:ext uri="{FF2B5EF4-FFF2-40B4-BE49-F238E27FC236}">
                  <a16:creationId xmlns:a16="http://schemas.microsoft.com/office/drawing/2014/main" id="{E957B6CC-A8E3-3F42-D8E7-83E0D7EB07FA}"/>
                </a:ext>
              </a:extLst>
            </p:cNvPr>
            <p:cNvCxnSpPr>
              <a:cxnSpLocks/>
            </p:cNvCxnSpPr>
            <p:nvPr/>
          </p:nvCxnSpPr>
          <p:spPr>
            <a:xfrm>
              <a:off x="5153857" y="4719842"/>
              <a:ext cx="388088" cy="81088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7" name="Rett pilkobling 13">
              <a:extLst>
                <a:ext uri="{FF2B5EF4-FFF2-40B4-BE49-F238E27FC236}">
                  <a16:creationId xmlns:a16="http://schemas.microsoft.com/office/drawing/2014/main" id="{81DEAAC1-2DC6-1402-F8BC-6878D6BFE4C4}"/>
                </a:ext>
              </a:extLst>
            </p:cNvPr>
            <p:cNvCxnSpPr>
              <a:cxnSpLocks/>
            </p:cNvCxnSpPr>
            <p:nvPr/>
          </p:nvCxnSpPr>
          <p:spPr>
            <a:xfrm>
              <a:off x="3415434" y="4729675"/>
              <a:ext cx="0" cy="81088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0" name="Rett pilkobling 14">
              <a:extLst>
                <a:ext uri="{FF2B5EF4-FFF2-40B4-BE49-F238E27FC236}">
                  <a16:creationId xmlns:a16="http://schemas.microsoft.com/office/drawing/2014/main" id="{E9708C57-4640-5A2A-8AAD-EAC1215B0587}"/>
                </a:ext>
              </a:extLst>
            </p:cNvPr>
            <p:cNvCxnSpPr>
              <a:cxnSpLocks/>
            </p:cNvCxnSpPr>
            <p:nvPr/>
          </p:nvCxnSpPr>
          <p:spPr>
            <a:xfrm flipH="1">
              <a:off x="1141469" y="4660849"/>
              <a:ext cx="859465" cy="81088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6" name="Rett pilkobling 12">
              <a:extLst>
                <a:ext uri="{FF2B5EF4-FFF2-40B4-BE49-F238E27FC236}">
                  <a16:creationId xmlns:a16="http://schemas.microsoft.com/office/drawing/2014/main" id="{89D0C8B7-C94B-660A-86D6-DEC47A24D149}"/>
                </a:ext>
              </a:extLst>
            </p:cNvPr>
            <p:cNvCxnSpPr>
              <a:cxnSpLocks/>
            </p:cNvCxnSpPr>
            <p:nvPr/>
          </p:nvCxnSpPr>
          <p:spPr>
            <a:xfrm>
              <a:off x="2927648" y="3276512"/>
              <a:ext cx="388088" cy="81088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7" name="Rett pilkobling 13">
              <a:extLst>
                <a:ext uri="{FF2B5EF4-FFF2-40B4-BE49-F238E27FC236}">
                  <a16:creationId xmlns:a16="http://schemas.microsoft.com/office/drawing/2014/main" id="{AC950FD5-7434-6688-F03F-FA81C1B5134C}"/>
                </a:ext>
              </a:extLst>
            </p:cNvPr>
            <p:cNvCxnSpPr>
              <a:cxnSpLocks/>
            </p:cNvCxnSpPr>
            <p:nvPr/>
          </p:nvCxnSpPr>
          <p:spPr>
            <a:xfrm>
              <a:off x="4799856" y="3282260"/>
              <a:ext cx="0" cy="81088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8" name="Rett pilkobling 14">
              <a:extLst>
                <a:ext uri="{FF2B5EF4-FFF2-40B4-BE49-F238E27FC236}">
                  <a16:creationId xmlns:a16="http://schemas.microsoft.com/office/drawing/2014/main" id="{687FDC9B-98BC-7F4C-B41C-CF625CFC359D}"/>
                </a:ext>
              </a:extLst>
            </p:cNvPr>
            <p:cNvCxnSpPr>
              <a:cxnSpLocks/>
            </p:cNvCxnSpPr>
            <p:nvPr/>
          </p:nvCxnSpPr>
          <p:spPr>
            <a:xfrm flipH="1">
              <a:off x="6442788" y="3276512"/>
              <a:ext cx="859465" cy="81088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9" name="Rett pilkobling 11">
              <a:extLst>
                <a:ext uri="{FF2B5EF4-FFF2-40B4-BE49-F238E27FC236}">
                  <a16:creationId xmlns:a16="http://schemas.microsoft.com/office/drawing/2014/main" id="{936134DF-143A-369F-6CA3-2A478B284FA4}"/>
                </a:ext>
              </a:extLst>
            </p:cNvPr>
            <p:cNvCxnSpPr>
              <a:cxnSpLocks/>
            </p:cNvCxnSpPr>
            <p:nvPr/>
          </p:nvCxnSpPr>
          <p:spPr>
            <a:xfrm>
              <a:off x="1062944" y="3361772"/>
              <a:ext cx="861238" cy="74110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61" name="TekstSylinder 60">
              <a:extLst>
                <a:ext uri="{FF2B5EF4-FFF2-40B4-BE49-F238E27FC236}">
                  <a16:creationId xmlns:a16="http://schemas.microsoft.com/office/drawing/2014/main" id="{5044D443-86AA-0E11-4613-C44D18E764A8}"/>
                </a:ext>
              </a:extLst>
            </p:cNvPr>
            <p:cNvSpPr txBox="1"/>
            <p:nvPr/>
          </p:nvSpPr>
          <p:spPr>
            <a:xfrm>
              <a:off x="1903026" y="2792695"/>
              <a:ext cx="1915297" cy="338554"/>
            </a:xfrm>
            <a:prstGeom prst="rect">
              <a:avLst/>
            </a:prstGeom>
            <a:noFill/>
          </p:spPr>
          <p:txBody>
            <a:bodyPr wrap="square">
              <a:spAutoFit/>
            </a:bodyPr>
            <a:lstStyle/>
            <a:p>
              <a:r>
                <a:rPr lang="nb-NO" sz="1600">
                  <a:latin typeface="Innovation Norway" panose="020B0500030000000000" pitchFamily="34" charset="77"/>
                </a:rPr>
                <a:t>Ny langsiktig gjeld</a:t>
              </a:r>
            </a:p>
          </p:txBody>
        </p:sp>
        <p:sp>
          <p:nvSpPr>
            <p:cNvPr id="63" name="TekstSylinder 62">
              <a:extLst>
                <a:ext uri="{FF2B5EF4-FFF2-40B4-BE49-F238E27FC236}">
                  <a16:creationId xmlns:a16="http://schemas.microsoft.com/office/drawing/2014/main" id="{09E9B68E-D8D8-A568-A6D9-AAE932788DC5}"/>
                </a:ext>
              </a:extLst>
            </p:cNvPr>
            <p:cNvSpPr txBox="1"/>
            <p:nvPr/>
          </p:nvSpPr>
          <p:spPr>
            <a:xfrm>
              <a:off x="4015947" y="2780338"/>
              <a:ext cx="1643449" cy="338554"/>
            </a:xfrm>
            <a:prstGeom prst="rect">
              <a:avLst/>
            </a:prstGeom>
            <a:noFill/>
          </p:spPr>
          <p:txBody>
            <a:bodyPr wrap="square">
              <a:spAutoFit/>
            </a:bodyPr>
            <a:lstStyle/>
            <a:p>
              <a:r>
                <a:rPr lang="nb-NO" sz="1600">
                  <a:latin typeface="Innovation Norway" panose="020B0500030000000000" pitchFamily="34" charset="77"/>
                </a:rPr>
                <a:t>Ny egenkapital</a:t>
              </a:r>
            </a:p>
          </p:txBody>
        </p:sp>
        <p:sp>
          <p:nvSpPr>
            <p:cNvPr id="65" name="TekstSylinder 64">
              <a:extLst>
                <a:ext uri="{FF2B5EF4-FFF2-40B4-BE49-F238E27FC236}">
                  <a16:creationId xmlns:a16="http://schemas.microsoft.com/office/drawing/2014/main" id="{582796E6-53AB-BF2F-8914-D2A9D47522A2}"/>
                </a:ext>
              </a:extLst>
            </p:cNvPr>
            <p:cNvSpPr txBox="1"/>
            <p:nvPr/>
          </p:nvSpPr>
          <p:spPr>
            <a:xfrm>
              <a:off x="6734175" y="2545559"/>
              <a:ext cx="2338817" cy="584775"/>
            </a:xfrm>
            <a:prstGeom prst="rect">
              <a:avLst/>
            </a:prstGeom>
            <a:noFill/>
          </p:spPr>
          <p:txBody>
            <a:bodyPr wrap="square">
              <a:spAutoFit/>
            </a:bodyPr>
            <a:lstStyle/>
            <a:p>
              <a:r>
                <a:rPr lang="nb-NO" sz="1600">
                  <a:latin typeface="Innovation Norway" panose="020B0500030000000000" pitchFamily="34" charset="77"/>
                </a:rPr>
                <a:t>Salg av anleggsmidler / frigjøre omløpsmidler</a:t>
              </a:r>
            </a:p>
          </p:txBody>
        </p:sp>
        <p:sp>
          <p:nvSpPr>
            <p:cNvPr id="68" name="TekstSylinder 67">
              <a:extLst>
                <a:ext uri="{FF2B5EF4-FFF2-40B4-BE49-F238E27FC236}">
                  <a16:creationId xmlns:a16="http://schemas.microsoft.com/office/drawing/2014/main" id="{FD4BE33D-BAA2-B590-20A5-1725DDFDA258}"/>
                </a:ext>
              </a:extLst>
            </p:cNvPr>
            <p:cNvSpPr txBox="1"/>
            <p:nvPr/>
          </p:nvSpPr>
          <p:spPr>
            <a:xfrm>
              <a:off x="2688793" y="5623854"/>
              <a:ext cx="1462520" cy="338554"/>
            </a:xfrm>
            <a:prstGeom prst="rect">
              <a:avLst/>
            </a:prstGeom>
            <a:noFill/>
          </p:spPr>
          <p:txBody>
            <a:bodyPr wrap="square">
              <a:spAutoFit/>
            </a:bodyPr>
            <a:lstStyle/>
            <a:p>
              <a:r>
                <a:rPr lang="nb-NO" sz="1600">
                  <a:latin typeface="Innovation Norway" panose="020B0500030000000000" pitchFamily="34" charset="77"/>
                </a:rPr>
                <a:t>Utbytte/uttak</a:t>
              </a:r>
            </a:p>
          </p:txBody>
        </p:sp>
        <p:sp>
          <p:nvSpPr>
            <p:cNvPr id="70" name="TekstSylinder 69">
              <a:extLst>
                <a:ext uri="{FF2B5EF4-FFF2-40B4-BE49-F238E27FC236}">
                  <a16:creationId xmlns:a16="http://schemas.microsoft.com/office/drawing/2014/main" id="{5A7079C2-BE34-F025-62B6-DDE50394BAFB}"/>
                </a:ext>
              </a:extLst>
            </p:cNvPr>
            <p:cNvSpPr txBox="1"/>
            <p:nvPr/>
          </p:nvSpPr>
          <p:spPr>
            <a:xfrm>
              <a:off x="4723338" y="5603071"/>
              <a:ext cx="1659947" cy="338554"/>
            </a:xfrm>
            <a:prstGeom prst="rect">
              <a:avLst/>
            </a:prstGeom>
            <a:noFill/>
          </p:spPr>
          <p:txBody>
            <a:bodyPr wrap="square">
              <a:spAutoFit/>
            </a:bodyPr>
            <a:lstStyle/>
            <a:p>
              <a:r>
                <a:rPr lang="nb-NO" sz="1600">
                  <a:latin typeface="Innovation Norway" panose="020B0500030000000000" pitchFamily="34" charset="77"/>
                </a:rPr>
                <a:t>Avdrag på gjeld</a:t>
              </a:r>
            </a:p>
          </p:txBody>
        </p:sp>
        <p:sp>
          <p:nvSpPr>
            <p:cNvPr id="72" name="TekstSylinder 71">
              <a:extLst>
                <a:ext uri="{FF2B5EF4-FFF2-40B4-BE49-F238E27FC236}">
                  <a16:creationId xmlns:a16="http://schemas.microsoft.com/office/drawing/2014/main" id="{93675DDE-D226-75DD-2F9A-C74AED147340}"/>
                </a:ext>
              </a:extLst>
            </p:cNvPr>
            <p:cNvSpPr txBox="1"/>
            <p:nvPr/>
          </p:nvSpPr>
          <p:spPr>
            <a:xfrm>
              <a:off x="6707766" y="5582289"/>
              <a:ext cx="1317047" cy="338554"/>
            </a:xfrm>
            <a:prstGeom prst="rect">
              <a:avLst/>
            </a:prstGeom>
            <a:noFill/>
          </p:spPr>
          <p:txBody>
            <a:bodyPr wrap="square">
              <a:spAutoFit/>
            </a:bodyPr>
            <a:lstStyle/>
            <a:p>
              <a:r>
                <a:rPr lang="nb-NO" sz="1600">
                  <a:latin typeface="Innovation Norway" panose="020B0500030000000000" pitchFamily="34" charset="77"/>
                </a:rPr>
                <a:t>Underskudd</a:t>
              </a:r>
            </a:p>
          </p:txBody>
        </p:sp>
      </p:grpSp>
    </p:spTree>
    <p:extLst>
      <p:ext uri="{BB962C8B-B14F-4D97-AF65-F5344CB8AC3E}">
        <p14:creationId xmlns:p14="http://schemas.microsoft.com/office/powerpoint/2010/main" val="31754450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55F95B-EB01-874E-AD83-B05933007712}"/>
              </a:ext>
            </a:extLst>
          </p:cNvPr>
          <p:cNvSpPr/>
          <p:nvPr/>
        </p:nvSpPr>
        <p:spPr>
          <a:xfrm>
            <a:off x="279400" y="2786064"/>
            <a:ext cx="11627224" cy="3636962"/>
          </a:xfrm>
          <a:prstGeom prst="rect">
            <a:avLst/>
          </a:prstGeom>
          <a:solidFill>
            <a:schemeClr val="bg1">
              <a:lumMod val="9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le 1">
            <a:extLst>
              <a:ext uri="{FF2B5EF4-FFF2-40B4-BE49-F238E27FC236}">
                <a16:creationId xmlns:a16="http://schemas.microsoft.com/office/drawing/2014/main" id="{2B5466AC-FF32-7641-9F57-5B70E147CEF3}"/>
              </a:ext>
            </a:extLst>
          </p:cNvPr>
          <p:cNvSpPr>
            <a:spLocks noGrp="1"/>
          </p:cNvSpPr>
          <p:nvPr>
            <p:ph type="title"/>
          </p:nvPr>
        </p:nvSpPr>
        <p:spPr>
          <a:xfrm>
            <a:off x="288000" y="1440000"/>
            <a:ext cx="5715235" cy="1325054"/>
          </a:xfrm>
        </p:spPr>
        <p:txBody>
          <a:bodyPr/>
          <a:lstStyle/>
          <a:p>
            <a:r>
              <a:rPr lang="nb-NO"/>
              <a:t>Oppgave</a:t>
            </a:r>
          </a:p>
        </p:txBody>
      </p:sp>
      <p:sp>
        <p:nvSpPr>
          <p:cNvPr id="3" name="Slide Number Placeholder 2">
            <a:extLst>
              <a:ext uri="{FF2B5EF4-FFF2-40B4-BE49-F238E27FC236}">
                <a16:creationId xmlns:a16="http://schemas.microsoft.com/office/drawing/2014/main" id="{5582CDA0-AC0E-8D43-93E4-1661A71CD5CB}"/>
              </a:ext>
            </a:extLst>
          </p:cNvPr>
          <p:cNvSpPr>
            <a:spLocks noGrp="1"/>
          </p:cNvSpPr>
          <p:nvPr>
            <p:ph type="sldNum" sz="quarter" idx="4"/>
          </p:nvPr>
        </p:nvSpPr>
        <p:spPr/>
        <p:txBody>
          <a:bodyPr/>
          <a:lstStyle/>
          <a:p>
            <a:fld id="{2E283CC0-345D-D343-82F3-FFB8D624F077}" type="slidenum">
              <a:rPr lang="en-NO" smtClean="0"/>
              <a:pPr/>
              <a:t>39</a:t>
            </a:fld>
            <a:endParaRPr lang="en-NO"/>
          </a:p>
        </p:txBody>
      </p:sp>
      <p:sp>
        <p:nvSpPr>
          <p:cNvPr id="5" name="Text Placeholder 4">
            <a:extLst>
              <a:ext uri="{FF2B5EF4-FFF2-40B4-BE49-F238E27FC236}">
                <a16:creationId xmlns:a16="http://schemas.microsoft.com/office/drawing/2014/main" id="{63AD2B4A-A6AC-634F-9385-3EED64895282}"/>
              </a:ext>
            </a:extLst>
          </p:cNvPr>
          <p:cNvSpPr>
            <a:spLocks noGrp="1"/>
          </p:cNvSpPr>
          <p:nvPr>
            <p:ph type="body" sz="quarter" idx="11"/>
          </p:nvPr>
        </p:nvSpPr>
        <p:spPr>
          <a:xfrm>
            <a:off x="2860675" y="4941168"/>
            <a:ext cx="7748588" cy="873091"/>
          </a:xfrm>
        </p:spPr>
        <p:txBody>
          <a:bodyPr wrap="square" anchor="ctr" anchorCtr="0">
            <a:noAutofit/>
          </a:bodyPr>
          <a:lstStyle/>
          <a:p>
            <a:pPr marL="342900" indent="-342900">
              <a:buFont typeface="+mj-lt"/>
              <a:buAutoNum type="arabicPeriod"/>
            </a:pPr>
            <a:r>
              <a:rPr lang="nb-NO" sz="1500"/>
              <a:t>Hvordan er din bedrifts likviditet?</a:t>
            </a:r>
          </a:p>
          <a:p>
            <a:pPr marL="342900" indent="-342900">
              <a:buFont typeface="+mj-lt"/>
              <a:buAutoNum type="arabicPeriod"/>
            </a:pPr>
            <a:r>
              <a:rPr lang="nb-NO" sz="1500"/>
              <a:t>Hva kan du gjøre for å finne ut hvor stor arbeidskapitalen/likviditetsreserven bør være?</a:t>
            </a:r>
          </a:p>
          <a:p>
            <a:pPr marL="342900" indent="-342900">
              <a:buFont typeface="+mj-lt"/>
              <a:buAutoNum type="arabicPeriod"/>
            </a:pPr>
            <a:r>
              <a:rPr lang="nb-NO" sz="1500"/>
              <a:t>Hva kan du gjøre for å oppnå tilfredsstillende likviditet?</a:t>
            </a:r>
          </a:p>
        </p:txBody>
      </p:sp>
      <p:pic>
        <p:nvPicPr>
          <p:cNvPr id="13" name="Graphic 12">
            <a:extLst>
              <a:ext uri="{FF2B5EF4-FFF2-40B4-BE49-F238E27FC236}">
                <a16:creationId xmlns:a16="http://schemas.microsoft.com/office/drawing/2014/main" id="{A5DC33F6-5271-F946-8303-979819601B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26768" y="4941168"/>
            <a:ext cx="873091" cy="873091"/>
          </a:xfrm>
          <a:prstGeom prst="rect">
            <a:avLst/>
          </a:prstGeom>
        </p:spPr>
      </p:pic>
      <p:pic>
        <p:nvPicPr>
          <p:cNvPr id="16" name="Graphic 15">
            <a:extLst>
              <a:ext uri="{FF2B5EF4-FFF2-40B4-BE49-F238E27FC236}">
                <a16:creationId xmlns:a16="http://schemas.microsoft.com/office/drawing/2014/main" id="{28199D0D-1198-BB48-A15F-4E3AE38D988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55440" y="3492013"/>
            <a:ext cx="873091" cy="873091"/>
          </a:xfrm>
          <a:prstGeom prst="rect">
            <a:avLst/>
          </a:prstGeom>
        </p:spPr>
      </p:pic>
      <p:sp>
        <p:nvSpPr>
          <p:cNvPr id="18" name="Text Placeholder 4">
            <a:extLst>
              <a:ext uri="{FF2B5EF4-FFF2-40B4-BE49-F238E27FC236}">
                <a16:creationId xmlns:a16="http://schemas.microsoft.com/office/drawing/2014/main" id="{9B28F0E5-A568-1B4C-B63A-A6BD1F5E4273}"/>
              </a:ext>
            </a:extLst>
          </p:cNvPr>
          <p:cNvSpPr txBox="1">
            <a:spLocks/>
          </p:cNvSpPr>
          <p:nvPr/>
        </p:nvSpPr>
        <p:spPr>
          <a:xfrm>
            <a:off x="2860675" y="3492012"/>
            <a:ext cx="7748588" cy="873091"/>
          </a:xfrm>
          <a:prstGeom prst="rect">
            <a:avLst/>
          </a:prstGeom>
        </p:spPr>
        <p:txBody>
          <a:bodyPr wrap="square" lIns="0" tIns="0" rIns="0" bIns="0" anchor="ctr" anchorCtr="0">
            <a:noAutofit/>
          </a:bodyPr>
          <a:lstStyle>
            <a:lvl1pPr marL="0" indent="0" algn="l" defTabSz="914400" rtl="0" eaLnBrk="1" latinLnBrk="0" hangingPunct="1">
              <a:lnSpc>
                <a:spcPct val="90000"/>
              </a:lnSpc>
              <a:spcBef>
                <a:spcPts val="1000"/>
              </a:spcBef>
              <a:buClr>
                <a:srgbClr val="ED0000"/>
              </a:buClr>
              <a:buFontTx/>
              <a:buNone/>
              <a:defRPr sz="25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1800"/>
              <a:t>Besvar følgende spørsmål:</a:t>
            </a:r>
          </a:p>
        </p:txBody>
      </p:sp>
    </p:spTree>
    <p:extLst>
      <p:ext uri="{BB962C8B-B14F-4D97-AF65-F5344CB8AC3E}">
        <p14:creationId xmlns:p14="http://schemas.microsoft.com/office/powerpoint/2010/main" val="981047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395077E-1F1C-81D5-EC21-46FE67500551}"/>
              </a:ext>
            </a:extLst>
          </p:cNvPr>
          <p:cNvSpPr>
            <a:spLocks noGrp="1"/>
          </p:cNvSpPr>
          <p:nvPr>
            <p:ph type="title"/>
          </p:nvPr>
        </p:nvSpPr>
        <p:spPr/>
        <p:txBody>
          <a:bodyPr/>
          <a:lstStyle/>
          <a:p>
            <a:r>
              <a:rPr lang="nb-NO"/>
              <a:t>Kostnader</a:t>
            </a:r>
          </a:p>
        </p:txBody>
      </p:sp>
      <p:sp>
        <p:nvSpPr>
          <p:cNvPr id="3" name="Plassholder for tekst 2">
            <a:extLst>
              <a:ext uri="{FF2B5EF4-FFF2-40B4-BE49-F238E27FC236}">
                <a16:creationId xmlns:a16="http://schemas.microsoft.com/office/drawing/2014/main" id="{15AE4F9A-6F06-3D80-771F-B5DDF5CB601D}"/>
              </a:ext>
            </a:extLst>
          </p:cNvPr>
          <p:cNvSpPr>
            <a:spLocks noGrp="1"/>
          </p:cNvSpPr>
          <p:nvPr>
            <p:ph type="body" sz="quarter" idx="12"/>
          </p:nvPr>
        </p:nvSpPr>
        <p:spPr/>
        <p:txBody>
          <a:bodyPr/>
          <a:lstStyle/>
          <a:p>
            <a:pPr marL="0" indent="0" eaLnBrk="1" hangingPunct="1">
              <a:spcBef>
                <a:spcPct val="50000"/>
              </a:spcBef>
              <a:buNone/>
            </a:pPr>
            <a:r>
              <a:rPr lang="nb-NO" altLang="nb-NO" sz="2400"/>
              <a:t>To typer kostnader:</a:t>
            </a:r>
          </a:p>
        </p:txBody>
      </p:sp>
      <p:sp>
        <p:nvSpPr>
          <p:cNvPr id="12" name="Plassholder for innhold 11">
            <a:extLst>
              <a:ext uri="{FF2B5EF4-FFF2-40B4-BE49-F238E27FC236}">
                <a16:creationId xmlns:a16="http://schemas.microsoft.com/office/drawing/2014/main" id="{CD093F8F-8C4C-CC3A-56C6-4346666ED853}"/>
              </a:ext>
            </a:extLst>
          </p:cNvPr>
          <p:cNvSpPr>
            <a:spLocks noGrp="1"/>
          </p:cNvSpPr>
          <p:nvPr>
            <p:ph sz="quarter" idx="58"/>
          </p:nvPr>
        </p:nvSpPr>
        <p:spPr>
          <a:xfrm>
            <a:off x="288000" y="4068000"/>
            <a:ext cx="5481429" cy="2257086"/>
          </a:xfrm>
        </p:spPr>
        <p:txBody>
          <a:bodyPr/>
          <a:lstStyle/>
          <a:p>
            <a:r>
              <a:rPr lang="nb-NO"/>
              <a:t>Variable kostnader: kostnader som påvirkes av solgt volum – altså produksjonsavhengige kostnader.</a:t>
            </a:r>
          </a:p>
          <a:p>
            <a:r>
              <a:rPr lang="nb-NO"/>
              <a:t>Faste kostnader: kostnader som er produksjonsuavhengige, og ofte vanskeligere å påvirke enn variable kostnader.</a:t>
            </a:r>
          </a:p>
        </p:txBody>
      </p:sp>
      <p:sp>
        <p:nvSpPr>
          <p:cNvPr id="4" name="Plassholder for lysbildenummer 3">
            <a:extLst>
              <a:ext uri="{FF2B5EF4-FFF2-40B4-BE49-F238E27FC236}">
                <a16:creationId xmlns:a16="http://schemas.microsoft.com/office/drawing/2014/main" id="{53852DA9-D302-2F91-EB21-781F9F9F6474}"/>
              </a:ext>
            </a:extLst>
          </p:cNvPr>
          <p:cNvSpPr>
            <a:spLocks noGrp="1"/>
          </p:cNvSpPr>
          <p:nvPr>
            <p:ph type="sldNum" sz="quarter" idx="4"/>
          </p:nvPr>
        </p:nvSpPr>
        <p:spPr/>
        <p:txBody>
          <a:bodyPr/>
          <a:lstStyle/>
          <a:p>
            <a:fld id="{2E283CC0-345D-D343-82F3-FFB8D624F077}" type="slidenum">
              <a:rPr lang="en-NO" smtClean="0"/>
              <a:pPr/>
              <a:t>4</a:t>
            </a:fld>
            <a:endParaRPr lang="en-NO"/>
          </a:p>
        </p:txBody>
      </p:sp>
      <p:pic>
        <p:nvPicPr>
          <p:cNvPr id="5" name="Graphic 6">
            <a:extLst>
              <a:ext uri="{FF2B5EF4-FFF2-40B4-BE49-F238E27FC236}">
                <a16:creationId xmlns:a16="http://schemas.microsoft.com/office/drawing/2014/main" id="{2530EB15-4E24-E215-6A8B-687376D518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4175" y="2790000"/>
            <a:ext cx="3629171" cy="3629171"/>
          </a:xfrm>
          <a:prstGeom prst="rect">
            <a:avLst/>
          </a:prstGeom>
        </p:spPr>
      </p:pic>
    </p:spTree>
    <p:extLst>
      <p:ext uri="{BB962C8B-B14F-4D97-AF65-F5344CB8AC3E}">
        <p14:creationId xmlns:p14="http://schemas.microsoft.com/office/powerpoint/2010/main" val="4006664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F7E191F-42B4-5536-36CC-57E720CEC82F}"/>
              </a:ext>
            </a:extLst>
          </p:cNvPr>
          <p:cNvSpPr>
            <a:spLocks noGrp="1"/>
          </p:cNvSpPr>
          <p:nvPr>
            <p:ph type="title"/>
          </p:nvPr>
        </p:nvSpPr>
        <p:spPr/>
        <p:txBody>
          <a:bodyPr/>
          <a:lstStyle/>
          <a:p>
            <a:r>
              <a:rPr lang="nb-NO"/>
              <a:t>Krisesymptomer </a:t>
            </a:r>
          </a:p>
        </p:txBody>
      </p:sp>
      <p:sp>
        <p:nvSpPr>
          <p:cNvPr id="3" name="Plassholder for tekst 2">
            <a:extLst>
              <a:ext uri="{FF2B5EF4-FFF2-40B4-BE49-F238E27FC236}">
                <a16:creationId xmlns:a16="http://schemas.microsoft.com/office/drawing/2014/main" id="{AEAFF92B-6A08-C48C-D241-CE4FB67AFAD8}"/>
              </a:ext>
            </a:extLst>
          </p:cNvPr>
          <p:cNvSpPr>
            <a:spLocks noGrp="1"/>
          </p:cNvSpPr>
          <p:nvPr>
            <p:ph type="body" sz="quarter" idx="12"/>
          </p:nvPr>
        </p:nvSpPr>
        <p:spPr/>
        <p:txBody>
          <a:bodyPr/>
          <a:lstStyle/>
          <a:p>
            <a:pPr eaLnBrk="1" hangingPunct="1">
              <a:spcBef>
                <a:spcPct val="10000"/>
              </a:spcBef>
            </a:pPr>
            <a:r>
              <a:rPr lang="nb-NO" altLang="nb-NO"/>
              <a:t>Vedvarende dårlig lønnsomhet</a:t>
            </a:r>
          </a:p>
          <a:p>
            <a:pPr eaLnBrk="1" hangingPunct="1">
              <a:spcBef>
                <a:spcPct val="10000"/>
              </a:spcBef>
            </a:pPr>
            <a:r>
              <a:rPr lang="nb-NO" altLang="nb-NO"/>
              <a:t>Svak egenkapital</a:t>
            </a:r>
          </a:p>
          <a:p>
            <a:pPr eaLnBrk="1" hangingPunct="1">
              <a:spcBef>
                <a:spcPct val="10000"/>
              </a:spcBef>
            </a:pPr>
            <a:r>
              <a:rPr lang="nb-NO" altLang="nb-NO"/>
              <a:t>Økt kapitalbehov som følge av vekst</a:t>
            </a:r>
          </a:p>
          <a:p>
            <a:pPr eaLnBrk="1" hangingPunct="1">
              <a:spcBef>
                <a:spcPct val="10000"/>
              </a:spcBef>
            </a:pPr>
            <a:r>
              <a:rPr lang="nb-NO" altLang="nb-NO"/>
              <a:t>Dårlig likviditet</a:t>
            </a:r>
          </a:p>
          <a:p>
            <a:pPr eaLnBrk="1" hangingPunct="1">
              <a:spcBef>
                <a:spcPct val="10000"/>
              </a:spcBef>
            </a:pPr>
            <a:r>
              <a:rPr lang="nb-NO" altLang="nb-NO"/>
              <a:t>Kortsiktig driftsfinansiering</a:t>
            </a:r>
          </a:p>
          <a:p>
            <a:pPr eaLnBrk="1" hangingPunct="1">
              <a:spcBef>
                <a:spcPct val="10000"/>
              </a:spcBef>
            </a:pPr>
            <a:r>
              <a:rPr lang="nb-NO" altLang="nb-NO"/>
              <a:t>Sviktende tillit i markedet</a:t>
            </a:r>
          </a:p>
          <a:p>
            <a:pPr eaLnBrk="1" hangingPunct="1">
              <a:spcBef>
                <a:spcPct val="10000"/>
              </a:spcBef>
            </a:pPr>
            <a:r>
              <a:rPr lang="nb-NO" altLang="nb-NO"/>
              <a:t>Demotiverte medarbeidere</a:t>
            </a:r>
          </a:p>
          <a:p>
            <a:pPr eaLnBrk="1" hangingPunct="1">
              <a:spcBef>
                <a:spcPct val="10000"/>
              </a:spcBef>
            </a:pPr>
            <a:endParaRPr lang="nb-NO" altLang="nb-NO"/>
          </a:p>
          <a:p>
            <a:pPr marL="0" indent="0" eaLnBrk="1" hangingPunct="1">
              <a:spcBef>
                <a:spcPct val="10000"/>
              </a:spcBef>
              <a:buNone/>
            </a:pPr>
            <a:r>
              <a:rPr lang="nb-NO" altLang="nb-NO"/>
              <a:t>Skyldes ofte manglende styring og kontroll.</a:t>
            </a:r>
          </a:p>
        </p:txBody>
      </p:sp>
      <p:sp>
        <p:nvSpPr>
          <p:cNvPr id="4" name="Plassholder for lysbildenummer 3">
            <a:extLst>
              <a:ext uri="{FF2B5EF4-FFF2-40B4-BE49-F238E27FC236}">
                <a16:creationId xmlns:a16="http://schemas.microsoft.com/office/drawing/2014/main" id="{E044E27E-B230-5707-588A-70861CBAAC1A}"/>
              </a:ext>
            </a:extLst>
          </p:cNvPr>
          <p:cNvSpPr>
            <a:spLocks noGrp="1"/>
          </p:cNvSpPr>
          <p:nvPr>
            <p:ph type="sldNum" sz="quarter" idx="4"/>
          </p:nvPr>
        </p:nvSpPr>
        <p:spPr/>
        <p:txBody>
          <a:bodyPr/>
          <a:lstStyle/>
          <a:p>
            <a:fld id="{2E283CC0-345D-D343-82F3-FFB8D624F077}" type="slidenum">
              <a:rPr lang="en-NO" smtClean="0"/>
              <a:pPr/>
              <a:t>40</a:t>
            </a:fld>
            <a:endParaRPr lang="en-NO"/>
          </a:p>
        </p:txBody>
      </p:sp>
      <p:pic>
        <p:nvPicPr>
          <p:cNvPr id="7" name="Graphic 7">
            <a:extLst>
              <a:ext uri="{FF2B5EF4-FFF2-40B4-BE49-F238E27FC236}">
                <a16:creationId xmlns:a16="http://schemas.microsoft.com/office/drawing/2014/main" id="{8ED3E448-5CA1-6322-95B7-9D9D766E1A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4174" y="2789999"/>
            <a:ext cx="3633025" cy="3633025"/>
          </a:xfrm>
          <a:prstGeom prst="rect">
            <a:avLst/>
          </a:prstGeom>
        </p:spPr>
      </p:pic>
    </p:spTree>
    <p:extLst>
      <p:ext uri="{BB962C8B-B14F-4D97-AF65-F5344CB8AC3E}">
        <p14:creationId xmlns:p14="http://schemas.microsoft.com/office/powerpoint/2010/main" val="3673010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3E74B753-455E-AE41-9E12-6B9FB50A77A6}"/>
              </a:ext>
            </a:extLst>
          </p:cNvPr>
          <p:cNvPicPr>
            <a:picLocks noChangeAspect="1"/>
          </p:cNvPicPr>
          <p:nvPr/>
        </p:nvPicPr>
        <p:blipFill rotWithShape="1">
          <a:blip r:embed="rId3">
            <a:extLst>
              <a:ext uri="{28A0092B-C50C-407E-A947-70E740481C1C}">
                <a14:useLocalDpi xmlns:a14="http://schemas.microsoft.com/office/drawing/2010/main" val="0"/>
              </a:ext>
            </a:extLst>
          </a:blip>
          <a:srcRect l="5704" t="13550" r="62403" b="11489"/>
          <a:stretch/>
        </p:blipFill>
        <p:spPr>
          <a:xfrm>
            <a:off x="5353200" y="129600"/>
            <a:ext cx="6727228" cy="6789281"/>
          </a:xfrm>
          <a:prstGeom prst="rect">
            <a:avLst/>
          </a:prstGeom>
        </p:spPr>
      </p:pic>
      <p:sp>
        <p:nvSpPr>
          <p:cNvPr id="2" name="Slide Number Placeholder 1">
            <a:extLst>
              <a:ext uri="{FF2B5EF4-FFF2-40B4-BE49-F238E27FC236}">
                <a16:creationId xmlns:a16="http://schemas.microsoft.com/office/drawing/2014/main" id="{9694D4E7-B9EE-5341-9426-CE3A7D88CC87}"/>
              </a:ext>
            </a:extLst>
          </p:cNvPr>
          <p:cNvSpPr>
            <a:spLocks noGrp="1"/>
          </p:cNvSpPr>
          <p:nvPr>
            <p:ph type="sldNum" sz="quarter" idx="4"/>
          </p:nvPr>
        </p:nvSpPr>
        <p:spPr/>
        <p:txBody>
          <a:bodyPr/>
          <a:lstStyle/>
          <a:p>
            <a:fld id="{9A11C34A-1C73-4E4E-8774-FCD6BDFDE23F}" type="slidenum">
              <a:rPr lang="en-NO" smtClean="0"/>
              <a:pPr/>
              <a:t>41</a:t>
            </a:fld>
            <a:endParaRPr lang="en-NO"/>
          </a:p>
        </p:txBody>
      </p:sp>
      <p:sp>
        <p:nvSpPr>
          <p:cNvPr id="6" name="Title 2">
            <a:extLst>
              <a:ext uri="{FF2B5EF4-FFF2-40B4-BE49-F238E27FC236}">
                <a16:creationId xmlns:a16="http://schemas.microsoft.com/office/drawing/2014/main" id="{B3D0A4F4-4A5E-4374-65F3-B9EB04F2AD1B}"/>
              </a:ext>
            </a:extLst>
          </p:cNvPr>
          <p:cNvSpPr>
            <a:spLocks noGrp="1"/>
          </p:cNvSpPr>
          <p:nvPr>
            <p:ph type="title"/>
          </p:nvPr>
        </p:nvSpPr>
        <p:spPr>
          <a:xfrm>
            <a:off x="288000" y="2727463"/>
            <a:ext cx="7736813" cy="2636700"/>
          </a:xfrm>
        </p:spPr>
        <p:txBody>
          <a:bodyPr/>
          <a:lstStyle/>
          <a:p>
            <a:r>
              <a:rPr lang="nb-NO"/>
              <a:t>Spørsmål?</a:t>
            </a:r>
            <a:endParaRPr lang="en-NO">
              <a:solidFill>
                <a:srgbClr val="FF0000"/>
              </a:solidFill>
            </a:endParaRPr>
          </a:p>
        </p:txBody>
      </p:sp>
    </p:spTree>
    <p:extLst>
      <p:ext uri="{BB962C8B-B14F-4D97-AF65-F5344CB8AC3E}">
        <p14:creationId xmlns:p14="http://schemas.microsoft.com/office/powerpoint/2010/main" val="1895267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67318-1BFA-A64D-9400-971CB48E9601}"/>
              </a:ext>
            </a:extLst>
          </p:cNvPr>
          <p:cNvSpPr>
            <a:spLocks noGrp="1"/>
          </p:cNvSpPr>
          <p:nvPr>
            <p:ph type="title"/>
          </p:nvPr>
        </p:nvSpPr>
        <p:spPr/>
        <p:txBody>
          <a:bodyPr/>
          <a:lstStyle/>
          <a:p>
            <a:r>
              <a:rPr lang="nb-NO"/>
              <a:t>Verktøy og hjelpemidler</a:t>
            </a:r>
            <a:endParaRPr lang="en-NO"/>
          </a:p>
        </p:txBody>
      </p:sp>
      <p:sp>
        <p:nvSpPr>
          <p:cNvPr id="3" name="Text Placeholder 2">
            <a:extLst>
              <a:ext uri="{FF2B5EF4-FFF2-40B4-BE49-F238E27FC236}">
                <a16:creationId xmlns:a16="http://schemas.microsoft.com/office/drawing/2014/main" id="{9BC662FE-B78F-D643-B87F-752F3DF66FBE}"/>
              </a:ext>
            </a:extLst>
          </p:cNvPr>
          <p:cNvSpPr>
            <a:spLocks noGrp="1"/>
          </p:cNvSpPr>
          <p:nvPr>
            <p:ph type="body" sz="quarter" idx="12"/>
          </p:nvPr>
        </p:nvSpPr>
        <p:spPr>
          <a:xfrm>
            <a:off x="288000" y="2757600"/>
            <a:ext cx="5147671" cy="791143"/>
          </a:xfrm>
        </p:spPr>
        <p:txBody>
          <a:bodyPr/>
          <a:lstStyle/>
          <a:p>
            <a:r>
              <a:rPr lang="nb-NO"/>
              <a:t>Balansen</a:t>
            </a:r>
          </a:p>
        </p:txBody>
      </p:sp>
      <p:sp>
        <p:nvSpPr>
          <p:cNvPr id="5" name="Content Placeholder 4">
            <a:extLst>
              <a:ext uri="{FF2B5EF4-FFF2-40B4-BE49-F238E27FC236}">
                <a16:creationId xmlns:a16="http://schemas.microsoft.com/office/drawing/2014/main" id="{2001383B-9A1D-F14D-8805-95AB5E8BF86B}"/>
              </a:ext>
            </a:extLst>
          </p:cNvPr>
          <p:cNvSpPr>
            <a:spLocks noGrp="1"/>
          </p:cNvSpPr>
          <p:nvPr>
            <p:ph sz="quarter" idx="13"/>
          </p:nvPr>
        </p:nvSpPr>
        <p:spPr/>
        <p:txBody>
          <a:bodyPr/>
          <a:lstStyle/>
          <a:p>
            <a:pPr>
              <a:lnSpc>
                <a:spcPct val="120000"/>
              </a:lnSpc>
            </a:pPr>
            <a:r>
              <a:rPr lang="nb-NO" altLang="nb-NO"/>
              <a:t>D</a:t>
            </a:r>
            <a:r>
              <a:rPr lang="nb-NO" altLang="nb-NO" sz="1800"/>
              <a:t>riftsregnskap</a:t>
            </a:r>
          </a:p>
          <a:p>
            <a:pPr>
              <a:lnSpc>
                <a:spcPct val="120000"/>
              </a:lnSpc>
            </a:pPr>
            <a:r>
              <a:rPr lang="nb-NO" altLang="nb-NO"/>
              <a:t>Å</a:t>
            </a:r>
            <a:r>
              <a:rPr lang="nb-NO" altLang="nb-NO" sz="1800"/>
              <a:t>rsoppgjør med resultatregnskap og balanse</a:t>
            </a:r>
          </a:p>
          <a:p>
            <a:pPr>
              <a:lnSpc>
                <a:spcPct val="120000"/>
              </a:lnSpc>
            </a:pPr>
            <a:r>
              <a:rPr lang="nb-NO" altLang="nb-NO" sz="1800"/>
              <a:t>Prosjektregnskap</a:t>
            </a:r>
          </a:p>
          <a:p>
            <a:pPr>
              <a:lnSpc>
                <a:spcPct val="120000"/>
              </a:lnSpc>
            </a:pPr>
            <a:r>
              <a:rPr lang="nb-NO" altLang="nb-NO" err="1"/>
              <a:t>E</a:t>
            </a:r>
            <a:r>
              <a:rPr lang="nb-NO" altLang="nb-NO" sz="1800" err="1"/>
              <a:t>tterkalkyler</a:t>
            </a:r>
            <a:endParaRPr lang="nb-NO" altLang="nb-NO" sz="1800"/>
          </a:p>
          <a:p>
            <a:pPr>
              <a:lnSpc>
                <a:spcPct val="120000"/>
              </a:lnSpc>
            </a:pPr>
            <a:r>
              <a:rPr lang="nb-NO" altLang="nb-NO"/>
              <a:t>N</a:t>
            </a:r>
            <a:r>
              <a:rPr lang="nb-NO" altLang="nb-NO" sz="1800"/>
              <a:t>økkeltall</a:t>
            </a:r>
          </a:p>
        </p:txBody>
      </p:sp>
      <p:sp>
        <p:nvSpPr>
          <p:cNvPr id="6" name="Text Placeholder 5">
            <a:extLst>
              <a:ext uri="{FF2B5EF4-FFF2-40B4-BE49-F238E27FC236}">
                <a16:creationId xmlns:a16="http://schemas.microsoft.com/office/drawing/2014/main" id="{D764DF9B-C512-554A-BF43-8998BC7A37AB}"/>
              </a:ext>
            </a:extLst>
          </p:cNvPr>
          <p:cNvSpPr>
            <a:spLocks noGrp="1"/>
          </p:cNvSpPr>
          <p:nvPr>
            <p:ph type="body" sz="quarter" idx="14"/>
          </p:nvPr>
        </p:nvSpPr>
        <p:spPr/>
        <p:txBody>
          <a:bodyPr/>
          <a:lstStyle/>
          <a:p>
            <a:r>
              <a:rPr lang="nb-NO"/>
              <a:t>Resultatregnskapet</a:t>
            </a:r>
          </a:p>
        </p:txBody>
      </p:sp>
      <p:sp>
        <p:nvSpPr>
          <p:cNvPr id="7" name="Content Placeholder 6">
            <a:extLst>
              <a:ext uri="{FF2B5EF4-FFF2-40B4-BE49-F238E27FC236}">
                <a16:creationId xmlns:a16="http://schemas.microsoft.com/office/drawing/2014/main" id="{566D2601-E456-F442-BDD5-224DF65F3650}"/>
              </a:ext>
            </a:extLst>
          </p:cNvPr>
          <p:cNvSpPr>
            <a:spLocks noGrp="1"/>
          </p:cNvSpPr>
          <p:nvPr>
            <p:ph sz="quarter" idx="15"/>
          </p:nvPr>
        </p:nvSpPr>
        <p:spPr/>
        <p:txBody>
          <a:bodyPr/>
          <a:lstStyle/>
          <a:p>
            <a:pPr>
              <a:lnSpc>
                <a:spcPct val="120000"/>
              </a:lnSpc>
            </a:pPr>
            <a:r>
              <a:rPr lang="nb-NO" altLang="nb-NO"/>
              <a:t>Investeringsplan</a:t>
            </a:r>
          </a:p>
          <a:p>
            <a:pPr>
              <a:lnSpc>
                <a:spcPct val="120000"/>
              </a:lnSpc>
            </a:pPr>
            <a:r>
              <a:rPr lang="nb-NO" altLang="nb-NO"/>
              <a:t>Finansieringsplan</a:t>
            </a:r>
          </a:p>
          <a:p>
            <a:pPr>
              <a:lnSpc>
                <a:spcPct val="120000"/>
              </a:lnSpc>
            </a:pPr>
            <a:r>
              <a:rPr lang="nb-NO" altLang="nb-NO"/>
              <a:t>Resultatbudsjett/driftsbudsjett</a:t>
            </a:r>
          </a:p>
          <a:p>
            <a:pPr>
              <a:lnSpc>
                <a:spcPct val="120000"/>
              </a:lnSpc>
            </a:pPr>
            <a:r>
              <a:rPr lang="nb-NO" altLang="nb-NO"/>
              <a:t>Likviditetsbudsjett</a:t>
            </a:r>
          </a:p>
          <a:p>
            <a:pPr>
              <a:lnSpc>
                <a:spcPct val="120000"/>
              </a:lnSpc>
            </a:pPr>
            <a:r>
              <a:rPr lang="nb-NO" altLang="nb-NO"/>
              <a:t>Forkalkyler</a:t>
            </a:r>
          </a:p>
        </p:txBody>
      </p:sp>
      <p:sp>
        <p:nvSpPr>
          <p:cNvPr id="8" name="Slide Number Placeholder 7">
            <a:extLst>
              <a:ext uri="{FF2B5EF4-FFF2-40B4-BE49-F238E27FC236}">
                <a16:creationId xmlns:a16="http://schemas.microsoft.com/office/drawing/2014/main" id="{A3BE5995-115D-5147-8E05-A0742D66F123}"/>
              </a:ext>
            </a:extLst>
          </p:cNvPr>
          <p:cNvSpPr>
            <a:spLocks noGrp="1"/>
          </p:cNvSpPr>
          <p:nvPr>
            <p:ph type="sldNum" sz="quarter" idx="4"/>
          </p:nvPr>
        </p:nvSpPr>
        <p:spPr/>
        <p:txBody>
          <a:bodyPr/>
          <a:lstStyle/>
          <a:p>
            <a:fld id="{2E283CC0-345D-D343-82F3-FFB8D624F077}" type="slidenum">
              <a:rPr lang="en-NO" smtClean="0"/>
              <a:pPr/>
              <a:t>5</a:t>
            </a:fld>
            <a:endParaRPr lang="en-NO"/>
          </a:p>
        </p:txBody>
      </p:sp>
    </p:spTree>
    <p:extLst>
      <p:ext uri="{BB962C8B-B14F-4D97-AF65-F5344CB8AC3E}">
        <p14:creationId xmlns:p14="http://schemas.microsoft.com/office/powerpoint/2010/main" val="447964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027162A3-DD8B-6981-A0CF-6B0879BD4BE5}"/>
              </a:ext>
            </a:extLst>
          </p:cNvPr>
          <p:cNvSpPr/>
          <p:nvPr/>
        </p:nvSpPr>
        <p:spPr>
          <a:xfrm>
            <a:off x="287916" y="2786064"/>
            <a:ext cx="5514169" cy="3636962"/>
          </a:xfrm>
          <a:prstGeom prst="rect">
            <a:avLst/>
          </a:prstGeom>
          <a:solidFill>
            <a:srgbClr val="D6F6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 name="Tittel 1">
            <a:extLst>
              <a:ext uri="{FF2B5EF4-FFF2-40B4-BE49-F238E27FC236}">
                <a16:creationId xmlns:a16="http://schemas.microsoft.com/office/drawing/2014/main" id="{8D7BF0DE-6D7B-B889-88D0-B60E0190B234}"/>
              </a:ext>
            </a:extLst>
          </p:cNvPr>
          <p:cNvSpPr>
            <a:spLocks noGrp="1"/>
          </p:cNvSpPr>
          <p:nvPr>
            <p:ph type="title"/>
          </p:nvPr>
        </p:nvSpPr>
        <p:spPr>
          <a:xfrm>
            <a:off x="288001" y="1440000"/>
            <a:ext cx="6537342" cy="1288978"/>
          </a:xfrm>
        </p:spPr>
        <p:txBody>
          <a:bodyPr/>
          <a:lstStyle/>
          <a:p>
            <a:r>
              <a:rPr lang="nb-NO"/>
              <a:t>Balanse og resultatregnskap</a:t>
            </a:r>
          </a:p>
        </p:txBody>
      </p:sp>
      <p:sp>
        <p:nvSpPr>
          <p:cNvPr id="3" name="Plassholder for tekst 2">
            <a:extLst>
              <a:ext uri="{FF2B5EF4-FFF2-40B4-BE49-F238E27FC236}">
                <a16:creationId xmlns:a16="http://schemas.microsoft.com/office/drawing/2014/main" id="{24564B61-C128-FE5E-2AF2-A62D6764A5B5}"/>
              </a:ext>
            </a:extLst>
          </p:cNvPr>
          <p:cNvSpPr>
            <a:spLocks noGrp="1"/>
          </p:cNvSpPr>
          <p:nvPr>
            <p:ph type="body" sz="quarter" idx="12"/>
          </p:nvPr>
        </p:nvSpPr>
        <p:spPr>
          <a:xfrm>
            <a:off x="580855" y="3509668"/>
            <a:ext cx="4879146" cy="2213110"/>
          </a:xfrm>
        </p:spPr>
        <p:txBody>
          <a:bodyPr/>
          <a:lstStyle/>
          <a:p>
            <a:pPr marL="0" indent="0">
              <a:buNone/>
            </a:pPr>
            <a:r>
              <a:rPr lang="nb-NO" sz="1800"/>
              <a:t>Økonomisk status</a:t>
            </a:r>
            <a:br>
              <a:rPr lang="nb-NO" sz="1800"/>
            </a:br>
            <a:endParaRPr lang="nb-NO" sz="1800"/>
          </a:p>
          <a:p>
            <a:r>
              <a:rPr lang="nb-NO" sz="1800"/>
              <a:t>Eiendeler</a:t>
            </a:r>
          </a:p>
          <a:p>
            <a:r>
              <a:rPr lang="nb-NO" sz="1800"/>
              <a:t>Gjeld</a:t>
            </a:r>
          </a:p>
          <a:p>
            <a:r>
              <a:rPr lang="nb-NO" sz="1800"/>
              <a:t>Egenkapital</a:t>
            </a:r>
          </a:p>
          <a:p>
            <a:r>
              <a:rPr lang="nb-NO" sz="1800"/>
              <a:t>Likviditet</a:t>
            </a:r>
          </a:p>
          <a:p>
            <a:r>
              <a:rPr lang="nb-NO" sz="1800"/>
              <a:t>Soliditet</a:t>
            </a:r>
          </a:p>
          <a:p>
            <a:r>
              <a:rPr lang="nb-NO" sz="1800"/>
              <a:t>Kapitalsituasjon</a:t>
            </a:r>
          </a:p>
        </p:txBody>
      </p:sp>
      <p:sp>
        <p:nvSpPr>
          <p:cNvPr id="4" name="Plassholder for lysbildenummer 3">
            <a:extLst>
              <a:ext uri="{FF2B5EF4-FFF2-40B4-BE49-F238E27FC236}">
                <a16:creationId xmlns:a16="http://schemas.microsoft.com/office/drawing/2014/main" id="{514D97FC-FA61-A7AA-F725-A5B982C2D2B4}"/>
              </a:ext>
            </a:extLst>
          </p:cNvPr>
          <p:cNvSpPr>
            <a:spLocks noGrp="1"/>
          </p:cNvSpPr>
          <p:nvPr>
            <p:ph type="sldNum" sz="quarter" idx="4"/>
          </p:nvPr>
        </p:nvSpPr>
        <p:spPr/>
        <p:txBody>
          <a:bodyPr/>
          <a:lstStyle/>
          <a:p>
            <a:fld id="{2E283CC0-345D-D343-82F3-FFB8D624F077}" type="slidenum">
              <a:rPr lang="en-NO" smtClean="0"/>
              <a:pPr/>
              <a:t>6</a:t>
            </a:fld>
            <a:endParaRPr lang="en-NO"/>
          </a:p>
        </p:txBody>
      </p:sp>
      <p:sp>
        <p:nvSpPr>
          <p:cNvPr id="13" name="Text Placeholder 3">
            <a:extLst>
              <a:ext uri="{FF2B5EF4-FFF2-40B4-BE49-F238E27FC236}">
                <a16:creationId xmlns:a16="http://schemas.microsoft.com/office/drawing/2014/main" id="{2D7F101F-3870-03EC-13B2-FDDA64D2CEFC}"/>
              </a:ext>
            </a:extLst>
          </p:cNvPr>
          <p:cNvSpPr txBox="1">
            <a:spLocks/>
          </p:cNvSpPr>
          <p:nvPr/>
        </p:nvSpPr>
        <p:spPr>
          <a:xfrm>
            <a:off x="580856" y="3068960"/>
            <a:ext cx="4491888" cy="881417"/>
          </a:xfrm>
          <a:prstGeom prst="rect">
            <a:avLst/>
          </a:prstGeom>
        </p:spPr>
        <p:txBody>
          <a:bodyPr lIns="0" tIns="0" rIns="0" bIns="0"/>
          <a:lstStyle>
            <a:lvl1pPr marL="0" indent="0" algn="l" defTabSz="914400" rtl="0" eaLnBrk="1" latinLnBrk="0" hangingPunct="1">
              <a:lnSpc>
                <a:spcPct val="90000"/>
              </a:lnSpc>
              <a:spcBef>
                <a:spcPts val="1000"/>
              </a:spcBef>
              <a:buClr>
                <a:srgbClr val="ED0000"/>
              </a:buClr>
              <a:buFontTx/>
              <a:buNone/>
              <a:defRPr sz="25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a:t>Balansen</a:t>
            </a:r>
          </a:p>
        </p:txBody>
      </p:sp>
      <p:sp>
        <p:nvSpPr>
          <p:cNvPr id="5" name="Rectangle 7">
            <a:extLst>
              <a:ext uri="{FF2B5EF4-FFF2-40B4-BE49-F238E27FC236}">
                <a16:creationId xmlns:a16="http://schemas.microsoft.com/office/drawing/2014/main" id="{5A11081A-F548-EB79-4CFF-6DA995268258}"/>
              </a:ext>
            </a:extLst>
          </p:cNvPr>
          <p:cNvSpPr/>
          <p:nvPr/>
        </p:nvSpPr>
        <p:spPr>
          <a:xfrm>
            <a:off x="6389914" y="2789401"/>
            <a:ext cx="5514169" cy="3636962"/>
          </a:xfrm>
          <a:prstGeom prst="rect">
            <a:avLst/>
          </a:prstGeom>
          <a:solidFill>
            <a:srgbClr val="D6F6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xt Placeholder 3">
            <a:extLst>
              <a:ext uri="{FF2B5EF4-FFF2-40B4-BE49-F238E27FC236}">
                <a16:creationId xmlns:a16="http://schemas.microsoft.com/office/drawing/2014/main" id="{76A50B7A-06CA-9AD3-A757-CFAB3E2223DC}"/>
              </a:ext>
            </a:extLst>
          </p:cNvPr>
          <p:cNvSpPr txBox="1">
            <a:spLocks/>
          </p:cNvSpPr>
          <p:nvPr/>
        </p:nvSpPr>
        <p:spPr>
          <a:xfrm>
            <a:off x="6715997" y="3068960"/>
            <a:ext cx="4491888" cy="881417"/>
          </a:xfrm>
          <a:prstGeom prst="rect">
            <a:avLst/>
          </a:prstGeom>
        </p:spPr>
        <p:txBody>
          <a:bodyPr lIns="0" tIns="0" rIns="0" bIns="0"/>
          <a:lstStyle>
            <a:lvl1pPr marL="0" indent="0" algn="l" defTabSz="914400" rtl="0" eaLnBrk="1" latinLnBrk="0" hangingPunct="1">
              <a:lnSpc>
                <a:spcPct val="90000"/>
              </a:lnSpc>
              <a:spcBef>
                <a:spcPts val="1000"/>
              </a:spcBef>
              <a:buClr>
                <a:srgbClr val="ED0000"/>
              </a:buClr>
              <a:buFontTx/>
              <a:buNone/>
              <a:defRPr sz="25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a:t>Resultatregnskapet</a:t>
            </a:r>
          </a:p>
        </p:txBody>
      </p:sp>
      <p:sp>
        <p:nvSpPr>
          <p:cNvPr id="11" name="Plassholder for tekst 2">
            <a:extLst>
              <a:ext uri="{FF2B5EF4-FFF2-40B4-BE49-F238E27FC236}">
                <a16:creationId xmlns:a16="http://schemas.microsoft.com/office/drawing/2014/main" id="{70345276-6605-A37F-2BE0-CD7FB269AB58}"/>
              </a:ext>
            </a:extLst>
          </p:cNvPr>
          <p:cNvSpPr txBox="1">
            <a:spLocks/>
          </p:cNvSpPr>
          <p:nvPr/>
        </p:nvSpPr>
        <p:spPr>
          <a:xfrm>
            <a:off x="6731998" y="3509668"/>
            <a:ext cx="4879146" cy="2213110"/>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sz="1800"/>
              <a:t>Perioderegnskap maks 1 år</a:t>
            </a:r>
            <a:br>
              <a:rPr lang="nb-NO" sz="1800"/>
            </a:br>
            <a:endParaRPr lang="nb-NO" sz="1800"/>
          </a:p>
          <a:p>
            <a:r>
              <a:rPr lang="nb-NO" sz="1800"/>
              <a:t>Inntekter</a:t>
            </a:r>
          </a:p>
          <a:p>
            <a:r>
              <a:rPr lang="nb-NO" sz="1800"/>
              <a:t>Kostnader</a:t>
            </a:r>
          </a:p>
          <a:p>
            <a:r>
              <a:rPr lang="nb-NO" sz="1800"/>
              <a:t>Resultat</a:t>
            </a:r>
          </a:p>
          <a:p>
            <a:r>
              <a:rPr lang="nb-NO" sz="1800"/>
              <a:t>Drift og lønnsomhet</a:t>
            </a:r>
          </a:p>
          <a:p>
            <a:r>
              <a:rPr lang="nb-NO" sz="1800"/>
              <a:t>Nøkkeltall </a:t>
            </a:r>
          </a:p>
        </p:txBody>
      </p:sp>
    </p:spTree>
    <p:extLst>
      <p:ext uri="{BB962C8B-B14F-4D97-AF65-F5344CB8AC3E}">
        <p14:creationId xmlns:p14="http://schemas.microsoft.com/office/powerpoint/2010/main" val="1893429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027162A3-DD8B-6981-A0CF-6B0879BD4BE5}"/>
              </a:ext>
            </a:extLst>
          </p:cNvPr>
          <p:cNvSpPr/>
          <p:nvPr/>
        </p:nvSpPr>
        <p:spPr>
          <a:xfrm>
            <a:off x="287916" y="2786064"/>
            <a:ext cx="5514169" cy="3636962"/>
          </a:xfrm>
          <a:prstGeom prst="rect">
            <a:avLst/>
          </a:prstGeom>
          <a:solidFill>
            <a:srgbClr val="D6F6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 name="Tittel 1">
            <a:extLst>
              <a:ext uri="{FF2B5EF4-FFF2-40B4-BE49-F238E27FC236}">
                <a16:creationId xmlns:a16="http://schemas.microsoft.com/office/drawing/2014/main" id="{8D7BF0DE-6D7B-B889-88D0-B60E0190B234}"/>
              </a:ext>
            </a:extLst>
          </p:cNvPr>
          <p:cNvSpPr>
            <a:spLocks noGrp="1"/>
          </p:cNvSpPr>
          <p:nvPr>
            <p:ph type="title"/>
          </p:nvPr>
        </p:nvSpPr>
        <p:spPr>
          <a:xfrm>
            <a:off x="288001" y="1440000"/>
            <a:ext cx="6537342" cy="1288978"/>
          </a:xfrm>
        </p:spPr>
        <p:txBody>
          <a:bodyPr/>
          <a:lstStyle/>
          <a:p>
            <a:r>
              <a:rPr lang="en-US" err="1"/>
              <a:t>Prinsippskisse</a:t>
            </a:r>
            <a:r>
              <a:rPr lang="en-US"/>
              <a:t>: </a:t>
            </a:r>
            <a:r>
              <a:rPr lang="en-US" err="1"/>
              <a:t>resultat</a:t>
            </a:r>
            <a:r>
              <a:rPr lang="en-US"/>
              <a:t> </a:t>
            </a:r>
            <a:r>
              <a:rPr lang="en-US" err="1"/>
              <a:t>og</a:t>
            </a:r>
            <a:r>
              <a:rPr lang="en-US"/>
              <a:t> </a:t>
            </a:r>
            <a:r>
              <a:rPr lang="en-US" err="1"/>
              <a:t>balanse</a:t>
            </a:r>
            <a:endParaRPr lang="nb-NO"/>
          </a:p>
        </p:txBody>
      </p:sp>
      <p:sp>
        <p:nvSpPr>
          <p:cNvPr id="3" name="Plassholder for tekst 2">
            <a:extLst>
              <a:ext uri="{FF2B5EF4-FFF2-40B4-BE49-F238E27FC236}">
                <a16:creationId xmlns:a16="http://schemas.microsoft.com/office/drawing/2014/main" id="{24564B61-C128-FE5E-2AF2-A62D6764A5B5}"/>
              </a:ext>
            </a:extLst>
          </p:cNvPr>
          <p:cNvSpPr>
            <a:spLocks noGrp="1"/>
          </p:cNvSpPr>
          <p:nvPr>
            <p:ph type="body" sz="quarter" idx="12"/>
          </p:nvPr>
        </p:nvSpPr>
        <p:spPr>
          <a:xfrm>
            <a:off x="580855" y="3738268"/>
            <a:ext cx="2162345" cy="2213110"/>
          </a:xfrm>
        </p:spPr>
        <p:txBody>
          <a:bodyPr/>
          <a:lstStyle/>
          <a:p>
            <a:pPr marL="0" indent="0">
              <a:buNone/>
            </a:pPr>
            <a:r>
              <a:rPr lang="nb-NO" sz="1800" b="1"/>
              <a:t>Eiendeler</a:t>
            </a:r>
          </a:p>
          <a:p>
            <a:pPr marL="0" indent="0">
              <a:buNone/>
            </a:pPr>
            <a:r>
              <a:rPr lang="nb-NO" sz="1800"/>
              <a:t>Anleggsmidler</a:t>
            </a:r>
          </a:p>
          <a:p>
            <a:pPr marL="0" indent="0">
              <a:buNone/>
            </a:pPr>
            <a:r>
              <a:rPr lang="nb-NO" sz="1800"/>
              <a:t>Varelager</a:t>
            </a:r>
          </a:p>
          <a:p>
            <a:pPr marL="0" indent="0">
              <a:buNone/>
            </a:pPr>
            <a:r>
              <a:rPr lang="nb-NO" sz="1800"/>
              <a:t>Kundefordringer</a:t>
            </a:r>
          </a:p>
          <a:p>
            <a:pPr marL="0" indent="0">
              <a:buNone/>
            </a:pPr>
            <a:r>
              <a:rPr lang="nb-NO" sz="1800"/>
              <a:t>Betalingsmidler</a:t>
            </a:r>
          </a:p>
          <a:p>
            <a:pPr marL="0" indent="0">
              <a:buNone/>
            </a:pPr>
            <a:endParaRPr lang="nb-NO" sz="1800"/>
          </a:p>
          <a:p>
            <a:pPr marL="0" indent="0">
              <a:buNone/>
            </a:pPr>
            <a:r>
              <a:rPr lang="nb-NO" sz="1800" i="1"/>
              <a:t>Investert kapital</a:t>
            </a:r>
          </a:p>
        </p:txBody>
      </p:sp>
      <p:sp>
        <p:nvSpPr>
          <p:cNvPr id="4" name="Plassholder for lysbildenummer 3">
            <a:extLst>
              <a:ext uri="{FF2B5EF4-FFF2-40B4-BE49-F238E27FC236}">
                <a16:creationId xmlns:a16="http://schemas.microsoft.com/office/drawing/2014/main" id="{514D97FC-FA61-A7AA-F725-A5B982C2D2B4}"/>
              </a:ext>
            </a:extLst>
          </p:cNvPr>
          <p:cNvSpPr>
            <a:spLocks noGrp="1"/>
          </p:cNvSpPr>
          <p:nvPr>
            <p:ph type="sldNum" sz="quarter" idx="4"/>
          </p:nvPr>
        </p:nvSpPr>
        <p:spPr/>
        <p:txBody>
          <a:bodyPr/>
          <a:lstStyle/>
          <a:p>
            <a:fld id="{2E283CC0-345D-D343-82F3-FFB8D624F077}" type="slidenum">
              <a:rPr lang="en-NO" smtClean="0"/>
              <a:pPr/>
              <a:t>7</a:t>
            </a:fld>
            <a:endParaRPr lang="en-NO"/>
          </a:p>
        </p:txBody>
      </p:sp>
      <p:sp>
        <p:nvSpPr>
          <p:cNvPr id="13" name="Text Placeholder 3">
            <a:extLst>
              <a:ext uri="{FF2B5EF4-FFF2-40B4-BE49-F238E27FC236}">
                <a16:creationId xmlns:a16="http://schemas.microsoft.com/office/drawing/2014/main" id="{2D7F101F-3870-03EC-13B2-FDDA64D2CEFC}"/>
              </a:ext>
            </a:extLst>
          </p:cNvPr>
          <p:cNvSpPr txBox="1">
            <a:spLocks/>
          </p:cNvSpPr>
          <p:nvPr/>
        </p:nvSpPr>
        <p:spPr>
          <a:xfrm>
            <a:off x="580856" y="3068960"/>
            <a:ext cx="4491888" cy="881417"/>
          </a:xfrm>
          <a:prstGeom prst="rect">
            <a:avLst/>
          </a:prstGeom>
        </p:spPr>
        <p:txBody>
          <a:bodyPr lIns="0" tIns="0" rIns="0" bIns="0"/>
          <a:lstStyle>
            <a:lvl1pPr marL="0" indent="0" algn="l" defTabSz="914400" rtl="0" eaLnBrk="1" latinLnBrk="0" hangingPunct="1">
              <a:lnSpc>
                <a:spcPct val="90000"/>
              </a:lnSpc>
              <a:spcBef>
                <a:spcPts val="1000"/>
              </a:spcBef>
              <a:buClr>
                <a:srgbClr val="ED0000"/>
              </a:buClr>
              <a:buFontTx/>
              <a:buNone/>
              <a:defRPr sz="25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a:t>Balansen</a:t>
            </a:r>
          </a:p>
        </p:txBody>
      </p:sp>
      <p:sp>
        <p:nvSpPr>
          <p:cNvPr id="5" name="Rectangle 7">
            <a:extLst>
              <a:ext uri="{FF2B5EF4-FFF2-40B4-BE49-F238E27FC236}">
                <a16:creationId xmlns:a16="http://schemas.microsoft.com/office/drawing/2014/main" id="{5A11081A-F548-EB79-4CFF-6DA995268258}"/>
              </a:ext>
            </a:extLst>
          </p:cNvPr>
          <p:cNvSpPr/>
          <p:nvPr/>
        </p:nvSpPr>
        <p:spPr>
          <a:xfrm>
            <a:off x="6389914" y="2789401"/>
            <a:ext cx="5514169" cy="3636962"/>
          </a:xfrm>
          <a:prstGeom prst="rect">
            <a:avLst/>
          </a:prstGeom>
          <a:solidFill>
            <a:srgbClr val="D6F6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xt Placeholder 3">
            <a:extLst>
              <a:ext uri="{FF2B5EF4-FFF2-40B4-BE49-F238E27FC236}">
                <a16:creationId xmlns:a16="http://schemas.microsoft.com/office/drawing/2014/main" id="{76A50B7A-06CA-9AD3-A757-CFAB3E2223DC}"/>
              </a:ext>
            </a:extLst>
          </p:cNvPr>
          <p:cNvSpPr txBox="1">
            <a:spLocks/>
          </p:cNvSpPr>
          <p:nvPr/>
        </p:nvSpPr>
        <p:spPr>
          <a:xfrm>
            <a:off x="6715997" y="3068960"/>
            <a:ext cx="4491888" cy="881417"/>
          </a:xfrm>
          <a:prstGeom prst="rect">
            <a:avLst/>
          </a:prstGeom>
        </p:spPr>
        <p:txBody>
          <a:bodyPr lIns="0" tIns="0" rIns="0" bIns="0"/>
          <a:lstStyle>
            <a:lvl1pPr marL="0" indent="0" algn="l" defTabSz="914400" rtl="0" eaLnBrk="1" latinLnBrk="0" hangingPunct="1">
              <a:lnSpc>
                <a:spcPct val="90000"/>
              </a:lnSpc>
              <a:spcBef>
                <a:spcPts val="1000"/>
              </a:spcBef>
              <a:buClr>
                <a:srgbClr val="ED0000"/>
              </a:buClr>
              <a:buFontTx/>
              <a:buNone/>
              <a:defRPr sz="25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a:t>Resultatregnskapet</a:t>
            </a:r>
          </a:p>
        </p:txBody>
      </p:sp>
      <p:sp>
        <p:nvSpPr>
          <p:cNvPr id="11" name="Plassholder for tekst 2">
            <a:extLst>
              <a:ext uri="{FF2B5EF4-FFF2-40B4-BE49-F238E27FC236}">
                <a16:creationId xmlns:a16="http://schemas.microsoft.com/office/drawing/2014/main" id="{70345276-6605-A37F-2BE0-CD7FB269AB58}"/>
              </a:ext>
            </a:extLst>
          </p:cNvPr>
          <p:cNvSpPr txBox="1">
            <a:spLocks/>
          </p:cNvSpPr>
          <p:nvPr/>
        </p:nvSpPr>
        <p:spPr>
          <a:xfrm>
            <a:off x="6731998" y="3509668"/>
            <a:ext cx="4879146" cy="2213110"/>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nb-NO" sz="1800"/>
              <a:t>Salg</a:t>
            </a:r>
          </a:p>
          <a:p>
            <a:pPr marL="0" indent="0">
              <a:buNone/>
              <a:defRPr/>
            </a:pPr>
            <a:r>
              <a:rPr lang="nb-NO" sz="1800"/>
              <a:t>– Vareforbruk</a:t>
            </a:r>
          </a:p>
          <a:p>
            <a:pPr marL="0" indent="0">
              <a:buNone/>
              <a:defRPr/>
            </a:pPr>
            <a:r>
              <a:rPr lang="nb-NO" sz="1800"/>
              <a:t>= DB</a:t>
            </a:r>
          </a:p>
          <a:p>
            <a:pPr marL="0" indent="0">
              <a:buNone/>
              <a:defRPr/>
            </a:pPr>
            <a:r>
              <a:rPr lang="nb-NO" sz="1800"/>
              <a:t>– Personalkostnader</a:t>
            </a:r>
          </a:p>
          <a:p>
            <a:pPr marL="0" indent="0">
              <a:buNone/>
              <a:defRPr/>
            </a:pPr>
            <a:r>
              <a:rPr lang="nb-NO" sz="1800"/>
              <a:t>– Andre driftskostnader</a:t>
            </a:r>
          </a:p>
          <a:p>
            <a:pPr marL="0" indent="0">
              <a:buNone/>
              <a:defRPr/>
            </a:pPr>
            <a:r>
              <a:rPr lang="nb-NO" sz="1800"/>
              <a:t>= Driftsresultat</a:t>
            </a:r>
          </a:p>
          <a:p>
            <a:pPr marL="0" indent="0">
              <a:buNone/>
              <a:defRPr/>
            </a:pPr>
            <a:r>
              <a:rPr lang="nb-NO" sz="1800"/>
              <a:t>– Finanskostnader</a:t>
            </a:r>
          </a:p>
          <a:p>
            <a:pPr marL="0" indent="0">
              <a:buNone/>
              <a:defRPr/>
            </a:pPr>
            <a:r>
              <a:rPr lang="nb-NO" sz="1800"/>
              <a:t>= Netto resultat før skatt</a:t>
            </a:r>
          </a:p>
        </p:txBody>
      </p:sp>
      <p:sp>
        <p:nvSpPr>
          <p:cNvPr id="7" name="Plassholder for tekst 2">
            <a:extLst>
              <a:ext uri="{FF2B5EF4-FFF2-40B4-BE49-F238E27FC236}">
                <a16:creationId xmlns:a16="http://schemas.microsoft.com/office/drawing/2014/main" id="{16C99A46-CEC6-A3EA-22C7-586B8DF8808F}"/>
              </a:ext>
            </a:extLst>
          </p:cNvPr>
          <p:cNvSpPr txBox="1">
            <a:spLocks/>
          </p:cNvSpPr>
          <p:nvPr/>
        </p:nvSpPr>
        <p:spPr>
          <a:xfrm>
            <a:off x="3191470" y="3738268"/>
            <a:ext cx="2162345" cy="2213110"/>
          </a:xfrm>
          <a:prstGeom prst="rect">
            <a:avLst/>
          </a:prstGeom>
        </p:spPr>
        <p:txBody>
          <a:bodyPr lIns="0" tIns="0" rIns="0" bIns="0"/>
          <a:lstStyle>
            <a:lvl1pPr marL="216000" indent="-216000" algn="l" defTabSz="914400" rtl="0" eaLnBrk="1" latinLnBrk="0" hangingPunct="1">
              <a:lnSpc>
                <a:spcPct val="90000"/>
              </a:lnSpc>
              <a:spcBef>
                <a:spcPts val="8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1pPr>
            <a:lvl2pPr marL="457200" indent="0" algn="l" defTabSz="914400" rtl="0" eaLnBrk="1" latinLnBrk="0" hangingPunct="1">
              <a:lnSpc>
                <a:spcPct val="90000"/>
              </a:lnSpc>
              <a:spcBef>
                <a:spcPts val="500"/>
              </a:spcBef>
              <a:buClr>
                <a:srgbClr val="ED0000"/>
              </a:buClr>
              <a:buFontTx/>
              <a:buNone/>
              <a:defRPr sz="1900" kern="1200">
                <a:solidFill>
                  <a:schemeClr val="tx1"/>
                </a:solidFill>
                <a:latin typeface="Innovation Norway" panose="020B0500030000000000" pitchFamily="34" charset="77"/>
                <a:ea typeface="+mn-ea"/>
                <a:cs typeface="+mn-cs"/>
              </a:defRPr>
            </a:lvl2pPr>
            <a:lvl3pPr marL="914400" indent="0" algn="l" defTabSz="914400" rtl="0" eaLnBrk="1" latinLnBrk="0" hangingPunct="1">
              <a:lnSpc>
                <a:spcPct val="90000"/>
              </a:lnSpc>
              <a:spcBef>
                <a:spcPts val="500"/>
              </a:spcBef>
              <a:buClr>
                <a:srgbClr val="ED0000"/>
              </a:buClr>
              <a:buFontTx/>
              <a:buNone/>
              <a:defRPr sz="1800" kern="1200">
                <a:solidFill>
                  <a:schemeClr val="tx1"/>
                </a:solidFill>
                <a:latin typeface="Innovation Norway" panose="020B0500030000000000" pitchFamily="34" charset="77"/>
                <a:ea typeface="+mn-ea"/>
                <a:cs typeface="+mn-cs"/>
              </a:defRPr>
            </a:lvl3pPr>
            <a:lvl4pPr marL="1371600" indent="0" algn="l" defTabSz="914400" rtl="0" eaLnBrk="1" latinLnBrk="0" hangingPunct="1">
              <a:lnSpc>
                <a:spcPct val="90000"/>
              </a:lnSpc>
              <a:spcBef>
                <a:spcPts val="500"/>
              </a:spcBef>
              <a:buClr>
                <a:srgbClr val="ED0000"/>
              </a:buClr>
              <a:buFontTx/>
              <a:buNone/>
              <a:defRPr sz="1700" kern="1200">
                <a:solidFill>
                  <a:schemeClr val="tx1"/>
                </a:solidFill>
                <a:latin typeface="Innovation Norway" panose="020B0500030000000000" pitchFamily="34" charset="77"/>
                <a:ea typeface="+mn-ea"/>
                <a:cs typeface="+mn-cs"/>
              </a:defRPr>
            </a:lvl4pPr>
            <a:lvl5pPr marL="1828800" indent="0" algn="l" defTabSz="914400" rtl="0" eaLnBrk="1" latinLnBrk="0" hangingPunct="1">
              <a:lnSpc>
                <a:spcPct val="90000"/>
              </a:lnSpc>
              <a:spcBef>
                <a:spcPts val="500"/>
              </a:spcBef>
              <a:buClr>
                <a:srgbClr val="ED0000"/>
              </a:buClr>
              <a:buFontTx/>
              <a:buNone/>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sz="1800" b="1"/>
              <a:t>Gjeld</a:t>
            </a:r>
          </a:p>
          <a:p>
            <a:pPr marL="0" indent="0">
              <a:buNone/>
            </a:pPr>
            <a:r>
              <a:rPr lang="nb-NO" sz="1800"/>
              <a:t>Egenkapital</a:t>
            </a:r>
          </a:p>
          <a:p>
            <a:pPr marL="0" indent="0">
              <a:buNone/>
            </a:pPr>
            <a:r>
              <a:rPr lang="nb-NO" sz="1800"/>
              <a:t>Langsiktig gjeld</a:t>
            </a:r>
          </a:p>
          <a:p>
            <a:pPr marL="0" indent="0">
              <a:buNone/>
            </a:pPr>
            <a:r>
              <a:rPr lang="nb-NO" sz="1800"/>
              <a:t>Kortsiktig gjeld</a:t>
            </a:r>
          </a:p>
          <a:p>
            <a:pPr marL="0" indent="0">
              <a:buNone/>
            </a:pPr>
            <a:endParaRPr lang="nb-NO" sz="1800"/>
          </a:p>
          <a:p>
            <a:pPr marL="0" indent="0">
              <a:buNone/>
            </a:pPr>
            <a:endParaRPr lang="nb-NO" sz="1800"/>
          </a:p>
          <a:p>
            <a:pPr marL="0" indent="0">
              <a:buNone/>
            </a:pPr>
            <a:r>
              <a:rPr lang="nb-NO" sz="1800" i="1"/>
              <a:t>Hvordan finansiert</a:t>
            </a:r>
          </a:p>
        </p:txBody>
      </p:sp>
    </p:spTree>
    <p:extLst>
      <p:ext uri="{BB962C8B-B14F-4D97-AF65-F5344CB8AC3E}">
        <p14:creationId xmlns:p14="http://schemas.microsoft.com/office/powerpoint/2010/main" val="4261704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E094A1-DC27-7AAE-4E4D-F30F309CDDC7}"/>
              </a:ext>
            </a:extLst>
          </p:cNvPr>
          <p:cNvSpPr>
            <a:spLocks noGrp="1"/>
          </p:cNvSpPr>
          <p:nvPr>
            <p:ph type="title"/>
          </p:nvPr>
        </p:nvSpPr>
        <p:spPr>
          <a:xfrm>
            <a:off x="288000" y="1440000"/>
            <a:ext cx="7321113" cy="1303141"/>
          </a:xfrm>
        </p:spPr>
        <p:txBody>
          <a:bodyPr/>
          <a:lstStyle/>
          <a:p>
            <a:r>
              <a:rPr lang="nb-NO"/>
              <a:t>Prinsippskisse: resultat og balanse</a:t>
            </a:r>
          </a:p>
        </p:txBody>
      </p:sp>
      <p:sp>
        <p:nvSpPr>
          <p:cNvPr id="4" name="Plassholder for lysbildenummer 3">
            <a:extLst>
              <a:ext uri="{FF2B5EF4-FFF2-40B4-BE49-F238E27FC236}">
                <a16:creationId xmlns:a16="http://schemas.microsoft.com/office/drawing/2014/main" id="{5DF2249A-8853-D7C9-50C7-FD1C281E85C4}"/>
              </a:ext>
            </a:extLst>
          </p:cNvPr>
          <p:cNvSpPr>
            <a:spLocks noGrp="1"/>
          </p:cNvSpPr>
          <p:nvPr>
            <p:ph type="sldNum" sz="quarter" idx="4"/>
          </p:nvPr>
        </p:nvSpPr>
        <p:spPr/>
        <p:txBody>
          <a:bodyPr/>
          <a:lstStyle/>
          <a:p>
            <a:fld id="{2E283CC0-345D-D343-82F3-FFB8D624F077}" type="slidenum">
              <a:rPr lang="en-NO" smtClean="0"/>
              <a:pPr/>
              <a:t>8</a:t>
            </a:fld>
            <a:endParaRPr lang="en-NO"/>
          </a:p>
        </p:txBody>
      </p:sp>
      <p:graphicFrame>
        <p:nvGraphicFramePr>
          <p:cNvPr id="5" name="Tabell 4">
            <a:extLst>
              <a:ext uri="{FF2B5EF4-FFF2-40B4-BE49-F238E27FC236}">
                <a16:creationId xmlns:a16="http://schemas.microsoft.com/office/drawing/2014/main" id="{E45549F6-0D1F-7032-C239-A704767CE767}"/>
              </a:ext>
            </a:extLst>
          </p:cNvPr>
          <p:cNvGraphicFramePr>
            <a:graphicFrameLocks noGrp="1"/>
          </p:cNvGraphicFramePr>
          <p:nvPr>
            <p:extLst>
              <p:ext uri="{D42A27DB-BD31-4B8C-83A1-F6EECF244321}">
                <p14:modId xmlns:p14="http://schemas.microsoft.com/office/powerpoint/2010/main" val="52197858"/>
              </p:ext>
            </p:extLst>
          </p:nvPr>
        </p:nvGraphicFramePr>
        <p:xfrm>
          <a:off x="279400" y="2786064"/>
          <a:ext cx="7745413" cy="3636960"/>
        </p:xfrm>
        <a:graphic>
          <a:graphicData uri="http://schemas.openxmlformats.org/drawingml/2006/table">
            <a:tbl>
              <a:tblPr>
                <a:tableStyleId>{5C22544A-7EE6-4342-B048-85BDC9FD1C3A}</a:tableStyleId>
              </a:tblPr>
              <a:tblGrid>
                <a:gridCol w="2877693">
                  <a:extLst>
                    <a:ext uri="{9D8B030D-6E8A-4147-A177-3AD203B41FA5}">
                      <a16:colId xmlns:a16="http://schemas.microsoft.com/office/drawing/2014/main" val="3554416895"/>
                    </a:ext>
                  </a:extLst>
                </a:gridCol>
                <a:gridCol w="973544">
                  <a:extLst>
                    <a:ext uri="{9D8B030D-6E8A-4147-A177-3AD203B41FA5}">
                      <a16:colId xmlns:a16="http://schemas.microsoft.com/office/drawing/2014/main" val="794617908"/>
                    </a:ext>
                  </a:extLst>
                </a:gridCol>
                <a:gridCol w="973544">
                  <a:extLst>
                    <a:ext uri="{9D8B030D-6E8A-4147-A177-3AD203B41FA5}">
                      <a16:colId xmlns:a16="http://schemas.microsoft.com/office/drawing/2014/main" val="1514933001"/>
                    </a:ext>
                  </a:extLst>
                </a:gridCol>
                <a:gridCol w="973544">
                  <a:extLst>
                    <a:ext uri="{9D8B030D-6E8A-4147-A177-3AD203B41FA5}">
                      <a16:colId xmlns:a16="http://schemas.microsoft.com/office/drawing/2014/main" val="578037038"/>
                    </a:ext>
                  </a:extLst>
                </a:gridCol>
                <a:gridCol w="973544">
                  <a:extLst>
                    <a:ext uri="{9D8B030D-6E8A-4147-A177-3AD203B41FA5}">
                      <a16:colId xmlns:a16="http://schemas.microsoft.com/office/drawing/2014/main" val="2597932822"/>
                    </a:ext>
                  </a:extLst>
                </a:gridCol>
                <a:gridCol w="973544">
                  <a:extLst>
                    <a:ext uri="{9D8B030D-6E8A-4147-A177-3AD203B41FA5}">
                      <a16:colId xmlns:a16="http://schemas.microsoft.com/office/drawing/2014/main" val="1195364717"/>
                    </a:ext>
                  </a:extLst>
                </a:gridCol>
              </a:tblGrid>
              <a:tr h="1258430">
                <a:tc>
                  <a:txBody>
                    <a:bodyPr/>
                    <a:lstStyle/>
                    <a:p>
                      <a:pPr algn="r"/>
                      <a:r>
                        <a:rPr lang="nb-NO" sz="1500" b="0" kern="1200">
                          <a:solidFill>
                            <a:schemeClr val="tx1"/>
                          </a:solidFill>
                          <a:latin typeface="Innovation Norway" panose="020B0500030000000000" pitchFamily="34" charset="77"/>
                          <a:ea typeface="+mn-ea"/>
                          <a:cs typeface="+mn-cs"/>
                        </a:rPr>
                        <a:t>Produkter </a:t>
                      </a:r>
                      <a:r>
                        <a:rPr lang="nb-NO" sz="1500" b="0" kern="1200">
                          <a:solidFill>
                            <a:srgbClr val="FFE9E8"/>
                          </a:solidFill>
                          <a:latin typeface="Innovation Norway" panose="020B0500030000000000" pitchFamily="34" charset="77"/>
                          <a:ea typeface="+mn-ea"/>
                          <a:cs typeface="+mn-cs"/>
                        </a:rPr>
                        <a:t>tekst</a:t>
                      </a:r>
                    </a:p>
                    <a:p>
                      <a:r>
                        <a:rPr lang="nb-NO" sz="1500" b="0" kern="1200">
                          <a:solidFill>
                            <a:schemeClr val="tx1"/>
                          </a:solidFill>
                          <a:latin typeface="Innovation Norway" panose="020B0500030000000000" pitchFamily="34" charset="77"/>
                          <a:ea typeface="+mn-ea"/>
                          <a:cs typeface="+mn-cs"/>
                        </a:rPr>
                        <a:t> </a:t>
                      </a:r>
                    </a:p>
                    <a:p>
                      <a:r>
                        <a:rPr lang="nb-NO" sz="1500" b="0" kern="1200">
                          <a:solidFill>
                            <a:schemeClr val="tx1"/>
                          </a:solidFill>
                          <a:latin typeface="Innovation Norway" panose="020B0500030000000000" pitchFamily="34" charset="77"/>
                          <a:ea typeface="+mn-ea"/>
                          <a:cs typeface="+mn-cs"/>
                        </a:rPr>
                        <a:t>         Markeder   </a:t>
                      </a:r>
                    </a:p>
                  </a:txBody>
                  <a:tcPr marL="44450" marR="44450" marT="0" marB="0" anchor="ctr">
                    <a:lnR w="12700" cap="flat" cmpd="sng" algn="ctr">
                      <a:solidFill>
                        <a:schemeClr val="tx1"/>
                      </a:solidFill>
                      <a:prstDash val="solid"/>
                      <a:round/>
                      <a:headEnd type="none" w="med" len="med"/>
                      <a:tailEnd type="none" w="med" len="med"/>
                    </a:lnR>
                  </a:tcPr>
                </a:tc>
                <a:tc>
                  <a:txBody>
                    <a:bodyPr/>
                    <a:lstStyle/>
                    <a:p>
                      <a:pPr algn="ctr"/>
                      <a:r>
                        <a:rPr lang="nb-NO" sz="1500" b="0" kern="1200">
                          <a:solidFill>
                            <a:schemeClr val="tx1"/>
                          </a:solidFill>
                          <a:latin typeface="Innovation Norway" panose="020B0500030000000000" pitchFamily="34" charset="77"/>
                          <a:ea typeface="+mn-ea"/>
                          <a:cs typeface="+mn-cs"/>
                        </a:rPr>
                        <a:t>1</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nb-NO" sz="1500" b="0" kern="1200">
                          <a:solidFill>
                            <a:schemeClr val="tx1"/>
                          </a:solidFill>
                          <a:latin typeface="Innovation Norway" panose="020B0500030000000000" pitchFamily="34" charset="77"/>
                          <a:ea typeface="+mn-ea"/>
                          <a:cs typeface="+mn-cs"/>
                        </a:rPr>
                        <a:t>2</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nb-NO" sz="1500" b="0" kern="1200">
                          <a:solidFill>
                            <a:schemeClr val="tx1"/>
                          </a:solidFill>
                          <a:latin typeface="Innovation Norway" panose="020B0500030000000000" pitchFamily="34" charset="77"/>
                          <a:ea typeface="+mn-ea"/>
                          <a:cs typeface="+mn-cs"/>
                        </a:rPr>
                        <a:t>3</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nb-NO" sz="1500" b="0" kern="1200">
                          <a:solidFill>
                            <a:schemeClr val="tx1"/>
                          </a:solidFill>
                          <a:latin typeface="Innovation Norway" panose="020B0500030000000000" pitchFamily="34" charset="77"/>
                          <a:ea typeface="+mn-ea"/>
                          <a:cs typeface="+mn-cs"/>
                        </a:rPr>
                        <a:t>4</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nb-NO" sz="1500" b="0" kern="1200">
                          <a:solidFill>
                            <a:schemeClr val="tx1"/>
                          </a:solidFill>
                          <a:latin typeface="Innovation Norway" panose="020B0500030000000000" pitchFamily="34" charset="77"/>
                          <a:ea typeface="+mn-ea"/>
                          <a:cs typeface="+mn-cs"/>
                        </a:rPr>
                        <a:t>SUM</a:t>
                      </a:r>
                    </a:p>
                  </a:txBody>
                  <a:tcPr marL="44450" marR="4445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22317159"/>
                  </a:ext>
                </a:extLst>
              </a:tr>
              <a:tr h="475706">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A</a:t>
                      </a:r>
                    </a:p>
                  </a:txBody>
                  <a:tcPr marL="44450" marR="4445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D6F6FF"/>
                    </a:solid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5035482"/>
                  </a:ext>
                </a:extLst>
              </a:tr>
              <a:tr h="475706">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B</a:t>
                      </a: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FA95">
                        <a:alpha val="60000"/>
                      </a:srgbClr>
                    </a:solidFill>
                  </a:tcPr>
                </a:tc>
                <a:tc>
                  <a:txBody>
                    <a:bodyPr/>
                    <a:lstStyle/>
                    <a:p>
                      <a:pP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990398"/>
                  </a:ext>
                </a:extLst>
              </a:tr>
              <a:tr h="475706">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C</a:t>
                      </a: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F6FF"/>
                    </a:solid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2406048"/>
                  </a:ext>
                </a:extLst>
              </a:tr>
              <a:tr h="475706">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D</a:t>
                      </a: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FA95">
                        <a:alpha val="60000"/>
                      </a:srgbClr>
                    </a:solid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F6FF"/>
                    </a:solid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8067872"/>
                  </a:ext>
                </a:extLst>
              </a:tr>
              <a:tr h="475706">
                <a:tc>
                  <a:txBody>
                    <a:bodyPr/>
                    <a:lstStyle/>
                    <a:p>
                      <a:pPr algn="ctr">
                        <a:spcBef>
                          <a:spcPts val="500"/>
                        </a:spcBef>
                      </a:pPr>
                      <a:r>
                        <a:rPr lang="nb-NO" sz="1500" kern="1200">
                          <a:solidFill>
                            <a:schemeClr val="tx1"/>
                          </a:solidFill>
                          <a:latin typeface="Innovation Norway" panose="020B0500030000000000" pitchFamily="34" charset="77"/>
                          <a:ea typeface="+mn-ea"/>
                          <a:cs typeface="+mn-cs"/>
                        </a:rPr>
                        <a:t>SUM</a:t>
                      </a: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spcBef>
                          <a:spcPts val="300"/>
                        </a:spcBef>
                        <a:spcAft>
                          <a:spcPts val="300"/>
                        </a:spcAft>
                      </a:pPr>
                      <a:r>
                        <a:rPr lang="nb-NO" sz="1500" kern="1200">
                          <a:solidFill>
                            <a:schemeClr val="tx1"/>
                          </a:solidFill>
                          <a:latin typeface="Innovation Norway" panose="020B0500030000000000" pitchFamily="34" charset="77"/>
                          <a:ea typeface="+mn-ea"/>
                          <a:cs typeface="+mn-cs"/>
                        </a:rPr>
                        <a:t> </a:t>
                      </a: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91380964"/>
                  </a:ext>
                </a:extLst>
              </a:tr>
            </a:tbl>
          </a:graphicData>
        </a:graphic>
      </p:graphicFrame>
      <p:cxnSp>
        <p:nvCxnSpPr>
          <p:cNvPr id="13" name="Rett pil 12">
            <a:extLst>
              <a:ext uri="{FF2B5EF4-FFF2-40B4-BE49-F238E27FC236}">
                <a16:creationId xmlns:a16="http://schemas.microsoft.com/office/drawing/2014/main" id="{456C5929-93A3-4D9B-4195-5C17D31FCE79}"/>
              </a:ext>
            </a:extLst>
          </p:cNvPr>
          <p:cNvCxnSpPr>
            <a:cxnSpLocks/>
          </p:cNvCxnSpPr>
          <p:nvPr/>
        </p:nvCxnSpPr>
        <p:spPr>
          <a:xfrm>
            <a:off x="1698625" y="3554290"/>
            <a:ext cx="0" cy="2989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Rett pil 13">
            <a:extLst>
              <a:ext uri="{FF2B5EF4-FFF2-40B4-BE49-F238E27FC236}">
                <a16:creationId xmlns:a16="http://schemas.microsoft.com/office/drawing/2014/main" id="{2B5EF928-CE5F-977D-E657-8CA125BFD39E}"/>
              </a:ext>
            </a:extLst>
          </p:cNvPr>
          <p:cNvCxnSpPr>
            <a:cxnSpLocks/>
          </p:cNvCxnSpPr>
          <p:nvPr/>
        </p:nvCxnSpPr>
        <p:spPr>
          <a:xfrm>
            <a:off x="2709663" y="3177797"/>
            <a:ext cx="30202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Rektangel 16">
            <a:extLst>
              <a:ext uri="{FF2B5EF4-FFF2-40B4-BE49-F238E27FC236}">
                <a16:creationId xmlns:a16="http://schemas.microsoft.com/office/drawing/2014/main" id="{D04F03FD-AFAA-DC08-7E0D-94362E380F84}"/>
              </a:ext>
            </a:extLst>
          </p:cNvPr>
          <p:cNvSpPr/>
          <p:nvPr/>
        </p:nvSpPr>
        <p:spPr>
          <a:xfrm>
            <a:off x="8758238" y="4076700"/>
            <a:ext cx="558800" cy="558800"/>
          </a:xfrm>
          <a:prstGeom prst="rect">
            <a:avLst/>
          </a:prstGeom>
          <a:solidFill>
            <a:srgbClr val="4DFA9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ktangel 17">
            <a:extLst>
              <a:ext uri="{FF2B5EF4-FFF2-40B4-BE49-F238E27FC236}">
                <a16:creationId xmlns:a16="http://schemas.microsoft.com/office/drawing/2014/main" id="{6128282F-660D-B6FC-CBE6-4D5BABF6E07C}"/>
              </a:ext>
            </a:extLst>
          </p:cNvPr>
          <p:cNvSpPr/>
          <p:nvPr/>
        </p:nvSpPr>
        <p:spPr>
          <a:xfrm>
            <a:off x="8756327" y="2786063"/>
            <a:ext cx="558800" cy="558800"/>
          </a:xfrm>
          <a:prstGeom prst="rect">
            <a:avLst/>
          </a:prstGeom>
          <a:solidFill>
            <a:srgbClr val="D6F6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Plassholder for tekst 2">
            <a:extLst>
              <a:ext uri="{FF2B5EF4-FFF2-40B4-BE49-F238E27FC236}">
                <a16:creationId xmlns:a16="http://schemas.microsoft.com/office/drawing/2014/main" id="{31217E17-71BC-B624-C404-A358FE37791A}"/>
              </a:ext>
            </a:extLst>
          </p:cNvPr>
          <p:cNvSpPr txBox="1">
            <a:spLocks/>
          </p:cNvSpPr>
          <p:nvPr/>
        </p:nvSpPr>
        <p:spPr>
          <a:xfrm>
            <a:off x="9313069" y="2800462"/>
            <a:ext cx="2592387" cy="887424"/>
          </a:xfrm>
          <a:prstGeom prst="rect">
            <a:avLst/>
          </a:prstGeom>
        </p:spPr>
        <p:txBody>
          <a:bodyPr/>
          <a:lst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50000"/>
              </a:spcBef>
              <a:buFont typeface="Wingdings" pitchFamily="2" charset="2"/>
              <a:buNone/>
            </a:pPr>
            <a:r>
              <a:rPr lang="nb-NO" altLang="nb-NO" sz="1500"/>
              <a:t>Områder </a:t>
            </a:r>
            <a:r>
              <a:rPr lang="nb-NO" sz="1500"/>
              <a:t>med vekstpotensial og høy dekningsgrad </a:t>
            </a:r>
            <a:endParaRPr lang="nb-NO" altLang="nb-NO" sz="1500"/>
          </a:p>
        </p:txBody>
      </p:sp>
      <p:sp>
        <p:nvSpPr>
          <p:cNvPr id="20" name="Plassholder for tekst 2">
            <a:extLst>
              <a:ext uri="{FF2B5EF4-FFF2-40B4-BE49-F238E27FC236}">
                <a16:creationId xmlns:a16="http://schemas.microsoft.com/office/drawing/2014/main" id="{D49AE7E7-3C12-51EE-23C0-63BB553A7C7F}"/>
              </a:ext>
            </a:extLst>
          </p:cNvPr>
          <p:cNvSpPr txBox="1">
            <a:spLocks/>
          </p:cNvSpPr>
          <p:nvPr/>
        </p:nvSpPr>
        <p:spPr>
          <a:xfrm>
            <a:off x="9336360" y="4077072"/>
            <a:ext cx="2592387" cy="887424"/>
          </a:xfrm>
          <a:prstGeom prst="rect">
            <a:avLst/>
          </a:prstGeom>
        </p:spPr>
        <p:txBody>
          <a:bodyPr/>
          <a:lstStyle>
            <a:lvl1pPr marL="457200" indent="-457200" algn="l" defTabSz="914400" rtl="0" eaLnBrk="1" latinLnBrk="0" hangingPunct="1">
              <a:lnSpc>
                <a:spcPct val="90000"/>
              </a:lnSpc>
              <a:spcBef>
                <a:spcPts val="1000"/>
              </a:spcBef>
              <a:buClr>
                <a:srgbClr val="ED0000"/>
              </a:buClr>
              <a:buFont typeface="Wingdings" pitchFamily="2" charset="2"/>
              <a:buChar char="§"/>
              <a:defRPr sz="2000" kern="1200">
                <a:solidFill>
                  <a:schemeClr val="tx1"/>
                </a:solidFill>
                <a:latin typeface="Innovation Norway" panose="020B0500030000000000" pitchFamily="34" charset="77"/>
                <a:ea typeface="+mn-ea"/>
                <a:cs typeface="+mn-cs"/>
              </a:defRPr>
            </a:lvl1pPr>
            <a:lvl2pPr marL="914400" indent="-457200" algn="l" defTabSz="914400" rtl="0" eaLnBrk="1" latinLnBrk="0" hangingPunct="1">
              <a:lnSpc>
                <a:spcPct val="90000"/>
              </a:lnSpc>
              <a:spcBef>
                <a:spcPts val="500"/>
              </a:spcBef>
              <a:buClr>
                <a:srgbClr val="ED0000"/>
              </a:buClr>
              <a:buFont typeface="Wingdings" pitchFamily="2" charset="2"/>
              <a:buChar char="§"/>
              <a:defRPr sz="1900" kern="1200">
                <a:solidFill>
                  <a:schemeClr val="tx1"/>
                </a:solidFill>
                <a:latin typeface="Innovation Norway" panose="020B0500030000000000" pitchFamily="34" charset="77"/>
                <a:ea typeface="+mn-ea"/>
                <a:cs typeface="+mn-cs"/>
              </a:defRPr>
            </a:lvl2pPr>
            <a:lvl3pPr marL="1257300" indent="-342900" algn="l" defTabSz="914400" rtl="0" eaLnBrk="1" latinLnBrk="0" hangingPunct="1">
              <a:lnSpc>
                <a:spcPct val="90000"/>
              </a:lnSpc>
              <a:spcBef>
                <a:spcPts val="500"/>
              </a:spcBef>
              <a:buClr>
                <a:srgbClr val="ED0000"/>
              </a:buClr>
              <a:buFont typeface="Wingdings" pitchFamily="2" charset="2"/>
              <a:buChar char="§"/>
              <a:defRPr sz="1800" kern="1200">
                <a:solidFill>
                  <a:schemeClr val="tx1"/>
                </a:solidFill>
                <a:latin typeface="Innovation Norway" panose="020B0500030000000000" pitchFamily="34" charset="77"/>
                <a:ea typeface="+mn-ea"/>
                <a:cs typeface="+mn-cs"/>
              </a:defRPr>
            </a:lvl3pPr>
            <a:lvl4pPr marL="1714500" indent="-342900" algn="l" defTabSz="914400" rtl="0" eaLnBrk="1" latinLnBrk="0" hangingPunct="1">
              <a:lnSpc>
                <a:spcPct val="90000"/>
              </a:lnSpc>
              <a:spcBef>
                <a:spcPts val="500"/>
              </a:spcBef>
              <a:buClr>
                <a:srgbClr val="ED0000"/>
              </a:buClr>
              <a:buFont typeface="Wingdings" pitchFamily="2" charset="2"/>
              <a:buChar char="§"/>
              <a:defRPr sz="1700" kern="1200">
                <a:solidFill>
                  <a:schemeClr val="tx1"/>
                </a:solidFill>
                <a:latin typeface="Innovation Norway" panose="020B0500030000000000" pitchFamily="34" charset="77"/>
                <a:ea typeface="+mn-ea"/>
                <a:cs typeface="+mn-cs"/>
              </a:defRPr>
            </a:lvl4pPr>
            <a:lvl5pPr marL="2171700" indent="-342900" algn="l" defTabSz="914400" rtl="0" eaLnBrk="1" latinLnBrk="0" hangingPunct="1">
              <a:lnSpc>
                <a:spcPct val="90000"/>
              </a:lnSpc>
              <a:spcBef>
                <a:spcPts val="500"/>
              </a:spcBef>
              <a:buClr>
                <a:srgbClr val="ED0000"/>
              </a:buClr>
              <a:buFont typeface="Wingdings" pitchFamily="2" charset="2"/>
              <a:buChar char="§"/>
              <a:defRPr sz="1600" kern="1200">
                <a:solidFill>
                  <a:schemeClr val="tx1"/>
                </a:solidFill>
                <a:latin typeface="Innovation Norway" panose="020B0500030000000000"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50000"/>
              </a:spcBef>
              <a:buFont typeface="Wingdings" pitchFamily="2" charset="2"/>
              <a:buNone/>
            </a:pPr>
            <a:r>
              <a:rPr lang="nb-NO" altLang="nb-NO" sz="1500"/>
              <a:t>Områder </a:t>
            </a:r>
            <a:r>
              <a:rPr lang="nb-NO" sz="1500"/>
              <a:t>med høy konkurranse og prispress </a:t>
            </a:r>
            <a:endParaRPr lang="nb-NO" altLang="nb-NO" sz="1500"/>
          </a:p>
        </p:txBody>
      </p:sp>
    </p:spTree>
    <p:extLst>
      <p:ext uri="{BB962C8B-B14F-4D97-AF65-F5344CB8AC3E}">
        <p14:creationId xmlns:p14="http://schemas.microsoft.com/office/powerpoint/2010/main" val="57765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E094A1-DC27-7AAE-4E4D-F30F309CDDC7}"/>
              </a:ext>
            </a:extLst>
          </p:cNvPr>
          <p:cNvSpPr>
            <a:spLocks noGrp="1"/>
          </p:cNvSpPr>
          <p:nvPr>
            <p:ph type="title"/>
          </p:nvPr>
        </p:nvSpPr>
        <p:spPr>
          <a:xfrm>
            <a:off x="288001" y="1440000"/>
            <a:ext cx="6446174" cy="1303141"/>
          </a:xfrm>
        </p:spPr>
        <p:txBody>
          <a:bodyPr/>
          <a:lstStyle/>
          <a:p>
            <a:r>
              <a:rPr lang="nb-NO"/>
              <a:t>Økonomiske sammenhenger</a:t>
            </a:r>
          </a:p>
        </p:txBody>
      </p:sp>
      <p:sp>
        <p:nvSpPr>
          <p:cNvPr id="4" name="Plassholder for lysbildenummer 3">
            <a:extLst>
              <a:ext uri="{FF2B5EF4-FFF2-40B4-BE49-F238E27FC236}">
                <a16:creationId xmlns:a16="http://schemas.microsoft.com/office/drawing/2014/main" id="{5DF2249A-8853-D7C9-50C7-FD1C281E85C4}"/>
              </a:ext>
            </a:extLst>
          </p:cNvPr>
          <p:cNvSpPr>
            <a:spLocks noGrp="1"/>
          </p:cNvSpPr>
          <p:nvPr>
            <p:ph type="sldNum" sz="quarter" idx="4"/>
          </p:nvPr>
        </p:nvSpPr>
        <p:spPr/>
        <p:txBody>
          <a:bodyPr/>
          <a:lstStyle/>
          <a:p>
            <a:fld id="{2E283CC0-345D-D343-82F3-FFB8D624F077}" type="slidenum">
              <a:rPr lang="en-NO" smtClean="0"/>
              <a:pPr/>
              <a:t>9</a:t>
            </a:fld>
            <a:endParaRPr lang="en-NO"/>
          </a:p>
        </p:txBody>
      </p:sp>
      <p:grpSp>
        <p:nvGrpSpPr>
          <p:cNvPr id="32" name="Gruppe 31">
            <a:extLst>
              <a:ext uri="{FF2B5EF4-FFF2-40B4-BE49-F238E27FC236}">
                <a16:creationId xmlns:a16="http://schemas.microsoft.com/office/drawing/2014/main" id="{21A5E69A-A7EB-7E42-D99D-81A9E07905FF}"/>
              </a:ext>
            </a:extLst>
          </p:cNvPr>
          <p:cNvGrpSpPr/>
          <p:nvPr/>
        </p:nvGrpSpPr>
        <p:grpSpPr>
          <a:xfrm>
            <a:off x="279400" y="2786063"/>
            <a:ext cx="10329864" cy="3821949"/>
            <a:chOff x="1068126" y="2786063"/>
            <a:chExt cx="8655312" cy="3821949"/>
          </a:xfrm>
        </p:grpSpPr>
        <p:sp>
          <p:nvSpPr>
            <p:cNvPr id="6" name="Line 3">
              <a:extLst>
                <a:ext uri="{FF2B5EF4-FFF2-40B4-BE49-F238E27FC236}">
                  <a16:creationId xmlns:a16="http://schemas.microsoft.com/office/drawing/2014/main" id="{6E8DAE83-76FA-3F4E-55B4-D3EEE1F11A3B}"/>
                </a:ext>
              </a:extLst>
            </p:cNvPr>
            <p:cNvSpPr>
              <a:spLocks noChangeShapeType="1"/>
            </p:cNvSpPr>
            <p:nvPr/>
          </p:nvSpPr>
          <p:spPr bwMode="auto">
            <a:xfrm>
              <a:off x="1577365" y="6048376"/>
              <a:ext cx="5402873" cy="0"/>
            </a:xfrm>
            <a:prstGeom prst="line">
              <a:avLst/>
            </a:prstGeom>
            <a:noFill/>
            <a:ln w="25400">
              <a:solidFill>
                <a:schemeClr val="tx1"/>
              </a:solidFill>
              <a:round/>
              <a:headEnd type="none" w="sm" len="sm"/>
              <a:tailEnd type="stealth" w="med" len="med"/>
            </a:ln>
          </p:spPr>
          <p:txBody>
            <a:bodyPr wrap="none" anchor="ctr"/>
            <a:lstStyle/>
            <a:p>
              <a:endParaRPr lang="nb-NO"/>
            </a:p>
          </p:txBody>
        </p:sp>
        <p:sp>
          <p:nvSpPr>
            <p:cNvPr id="7" name="Line 4">
              <a:extLst>
                <a:ext uri="{FF2B5EF4-FFF2-40B4-BE49-F238E27FC236}">
                  <a16:creationId xmlns:a16="http://schemas.microsoft.com/office/drawing/2014/main" id="{0E0D2B00-3C11-DE68-4780-C04117CD728A}"/>
                </a:ext>
              </a:extLst>
            </p:cNvPr>
            <p:cNvSpPr>
              <a:spLocks noChangeShapeType="1"/>
            </p:cNvSpPr>
            <p:nvPr/>
          </p:nvSpPr>
          <p:spPr bwMode="auto">
            <a:xfrm flipV="1">
              <a:off x="1570038" y="3005139"/>
              <a:ext cx="0" cy="3040063"/>
            </a:xfrm>
            <a:prstGeom prst="line">
              <a:avLst/>
            </a:prstGeom>
            <a:noFill/>
            <a:ln w="25400">
              <a:solidFill>
                <a:schemeClr val="tx1"/>
              </a:solidFill>
              <a:round/>
              <a:headEnd type="none" w="sm" len="sm"/>
              <a:tailEnd type="stealth" w="med" len="med"/>
            </a:ln>
          </p:spPr>
          <p:txBody>
            <a:bodyPr wrap="none" anchor="ctr"/>
            <a:lstStyle/>
            <a:p>
              <a:endParaRPr lang="nb-NO"/>
            </a:p>
          </p:txBody>
        </p:sp>
        <p:sp>
          <p:nvSpPr>
            <p:cNvPr id="8" name="Rectangle 5">
              <a:extLst>
                <a:ext uri="{FF2B5EF4-FFF2-40B4-BE49-F238E27FC236}">
                  <a16:creationId xmlns:a16="http://schemas.microsoft.com/office/drawing/2014/main" id="{F531B796-92A6-B46A-08EF-9F31ED6DE4E2}"/>
                </a:ext>
              </a:extLst>
            </p:cNvPr>
            <p:cNvSpPr>
              <a:spLocks noChangeArrowheads="1"/>
            </p:cNvSpPr>
            <p:nvPr/>
          </p:nvSpPr>
          <p:spPr bwMode="auto">
            <a:xfrm>
              <a:off x="6246969" y="6238038"/>
              <a:ext cx="1318846" cy="369974"/>
            </a:xfrm>
            <a:prstGeom prst="rect">
              <a:avLst/>
            </a:prstGeom>
            <a:noFill/>
            <a:ln w="9525">
              <a:noFill/>
              <a:miter lim="800000"/>
              <a:headEnd/>
              <a:tailEnd/>
            </a:ln>
          </p:spPr>
          <p:txBody>
            <a:bodyPr lIns="92075" tIns="46038" rIns="92075" bIns="46038">
              <a:spAutoFit/>
            </a:bodyPr>
            <a:lstStyle/>
            <a:p>
              <a:pPr eaLnBrk="0" hangingPunct="0"/>
              <a:r>
                <a:rPr lang="nb-NO">
                  <a:latin typeface="Innovation Norway" panose="020B0500030000000000" pitchFamily="34" charset="77"/>
                </a:rPr>
                <a:t>Volum</a:t>
              </a:r>
            </a:p>
          </p:txBody>
        </p:sp>
        <p:sp>
          <p:nvSpPr>
            <p:cNvPr id="9" name="Line 6">
              <a:extLst>
                <a:ext uri="{FF2B5EF4-FFF2-40B4-BE49-F238E27FC236}">
                  <a16:creationId xmlns:a16="http://schemas.microsoft.com/office/drawing/2014/main" id="{D2C1B85D-05B1-4321-08D3-B8A0442FE616}"/>
                </a:ext>
              </a:extLst>
            </p:cNvPr>
            <p:cNvSpPr>
              <a:spLocks noChangeShapeType="1"/>
            </p:cNvSpPr>
            <p:nvPr/>
          </p:nvSpPr>
          <p:spPr bwMode="auto">
            <a:xfrm>
              <a:off x="1577365" y="5362576"/>
              <a:ext cx="5326673" cy="0"/>
            </a:xfrm>
            <a:prstGeom prst="line">
              <a:avLst/>
            </a:prstGeom>
            <a:noFill/>
            <a:ln w="12700">
              <a:solidFill>
                <a:schemeClr val="tx1"/>
              </a:solidFill>
              <a:round/>
              <a:headEnd type="none" w="sm" len="sm"/>
              <a:tailEnd type="none" w="sm" len="sm"/>
            </a:ln>
          </p:spPr>
          <p:txBody>
            <a:bodyPr wrap="none" anchor="ctr"/>
            <a:lstStyle/>
            <a:p>
              <a:endParaRPr lang="nb-NO"/>
            </a:p>
          </p:txBody>
        </p:sp>
        <p:sp>
          <p:nvSpPr>
            <p:cNvPr id="10" name="Line 7">
              <a:extLst>
                <a:ext uri="{FF2B5EF4-FFF2-40B4-BE49-F238E27FC236}">
                  <a16:creationId xmlns:a16="http://schemas.microsoft.com/office/drawing/2014/main" id="{2840BCC1-3CE7-1107-6EBE-1D66B25CD1A0}"/>
                </a:ext>
              </a:extLst>
            </p:cNvPr>
            <p:cNvSpPr>
              <a:spLocks noChangeShapeType="1"/>
            </p:cNvSpPr>
            <p:nvPr/>
          </p:nvSpPr>
          <p:spPr bwMode="auto">
            <a:xfrm flipV="1">
              <a:off x="1574434" y="3005139"/>
              <a:ext cx="4640873" cy="3040063"/>
            </a:xfrm>
            <a:prstGeom prst="line">
              <a:avLst/>
            </a:prstGeom>
            <a:noFill/>
            <a:ln w="12700">
              <a:solidFill>
                <a:schemeClr val="tx1"/>
              </a:solidFill>
              <a:round/>
              <a:headEnd type="none" w="sm" len="sm"/>
              <a:tailEnd type="none" w="sm" len="sm"/>
            </a:ln>
          </p:spPr>
          <p:txBody>
            <a:bodyPr wrap="none" anchor="ctr"/>
            <a:lstStyle/>
            <a:p>
              <a:endParaRPr lang="nb-NO"/>
            </a:p>
          </p:txBody>
        </p:sp>
        <p:sp>
          <p:nvSpPr>
            <p:cNvPr id="11" name="Line 8">
              <a:extLst>
                <a:ext uri="{FF2B5EF4-FFF2-40B4-BE49-F238E27FC236}">
                  <a16:creationId xmlns:a16="http://schemas.microsoft.com/office/drawing/2014/main" id="{F290F1FE-745D-99BA-C9DE-8B247638834D}"/>
                </a:ext>
              </a:extLst>
            </p:cNvPr>
            <p:cNvSpPr>
              <a:spLocks noChangeShapeType="1"/>
            </p:cNvSpPr>
            <p:nvPr/>
          </p:nvSpPr>
          <p:spPr bwMode="auto">
            <a:xfrm flipV="1">
              <a:off x="1574434" y="3690939"/>
              <a:ext cx="5326673" cy="1668463"/>
            </a:xfrm>
            <a:prstGeom prst="line">
              <a:avLst/>
            </a:prstGeom>
            <a:noFill/>
            <a:ln w="12700">
              <a:solidFill>
                <a:schemeClr val="tx1"/>
              </a:solidFill>
              <a:round/>
              <a:headEnd type="none" w="sm" len="sm"/>
              <a:tailEnd type="none" w="sm" len="sm"/>
            </a:ln>
          </p:spPr>
          <p:txBody>
            <a:bodyPr wrap="none" anchor="ctr"/>
            <a:lstStyle/>
            <a:p>
              <a:endParaRPr lang="nb-NO"/>
            </a:p>
          </p:txBody>
        </p:sp>
        <p:sp>
          <p:nvSpPr>
            <p:cNvPr id="12" name="Line 9">
              <a:extLst>
                <a:ext uri="{FF2B5EF4-FFF2-40B4-BE49-F238E27FC236}">
                  <a16:creationId xmlns:a16="http://schemas.microsoft.com/office/drawing/2014/main" id="{B0C14383-630F-AE5F-3822-F333E5BDA7AC}"/>
                </a:ext>
              </a:extLst>
            </p:cNvPr>
            <p:cNvSpPr>
              <a:spLocks noChangeShapeType="1"/>
            </p:cNvSpPr>
            <p:nvPr/>
          </p:nvSpPr>
          <p:spPr bwMode="auto">
            <a:xfrm>
              <a:off x="3551238" y="4760914"/>
              <a:ext cx="0" cy="1287463"/>
            </a:xfrm>
            <a:prstGeom prst="line">
              <a:avLst/>
            </a:prstGeom>
            <a:noFill/>
            <a:ln w="25400">
              <a:solidFill>
                <a:schemeClr val="tx1"/>
              </a:solidFill>
              <a:round/>
              <a:headEnd type="none" w="sm" len="sm"/>
              <a:tailEnd type="none" w="sm" len="sm"/>
            </a:ln>
          </p:spPr>
          <p:txBody>
            <a:bodyPr wrap="none" anchor="ctr"/>
            <a:lstStyle/>
            <a:p>
              <a:endParaRPr lang="nb-NO"/>
            </a:p>
          </p:txBody>
        </p:sp>
        <p:sp>
          <p:nvSpPr>
            <p:cNvPr id="15" name="Rectangle 10">
              <a:extLst>
                <a:ext uri="{FF2B5EF4-FFF2-40B4-BE49-F238E27FC236}">
                  <a16:creationId xmlns:a16="http://schemas.microsoft.com/office/drawing/2014/main" id="{F4DEC791-83ED-0916-84BC-7D549D3FBC39}"/>
                </a:ext>
              </a:extLst>
            </p:cNvPr>
            <p:cNvSpPr>
              <a:spLocks noChangeArrowheads="1"/>
            </p:cNvSpPr>
            <p:nvPr/>
          </p:nvSpPr>
          <p:spPr bwMode="auto">
            <a:xfrm>
              <a:off x="7045367" y="5213128"/>
              <a:ext cx="1118248" cy="308419"/>
            </a:xfrm>
            <a:prstGeom prst="rect">
              <a:avLst/>
            </a:prstGeom>
            <a:noFill/>
            <a:ln w="9525">
              <a:noFill/>
              <a:miter lim="800000"/>
              <a:headEnd/>
              <a:tailEnd/>
            </a:ln>
          </p:spPr>
          <p:txBody>
            <a:bodyPr wrap="none" lIns="92075" tIns="46038" rIns="92075" bIns="46038">
              <a:spAutoFit/>
            </a:bodyPr>
            <a:lstStyle/>
            <a:p>
              <a:r>
                <a:rPr lang="nb-NO" sz="1400">
                  <a:latin typeface="Innovation Norway" panose="020B0500030000000000" pitchFamily="34" charset="77"/>
                </a:rPr>
                <a:t>Faste kostnader</a:t>
              </a:r>
            </a:p>
          </p:txBody>
        </p:sp>
        <p:sp>
          <p:nvSpPr>
            <p:cNvPr id="16" name="Rectangle 11">
              <a:extLst>
                <a:ext uri="{FF2B5EF4-FFF2-40B4-BE49-F238E27FC236}">
                  <a16:creationId xmlns:a16="http://schemas.microsoft.com/office/drawing/2014/main" id="{0284A232-26C3-DE62-890C-AB9DDD2C505D}"/>
                </a:ext>
              </a:extLst>
            </p:cNvPr>
            <p:cNvSpPr>
              <a:spLocks noChangeArrowheads="1"/>
            </p:cNvSpPr>
            <p:nvPr/>
          </p:nvSpPr>
          <p:spPr bwMode="auto">
            <a:xfrm>
              <a:off x="6980238" y="3471863"/>
              <a:ext cx="2743200" cy="308419"/>
            </a:xfrm>
            <a:prstGeom prst="rect">
              <a:avLst/>
            </a:prstGeom>
            <a:noFill/>
            <a:ln w="9525">
              <a:noFill/>
              <a:miter lim="800000"/>
              <a:headEnd/>
              <a:tailEnd/>
            </a:ln>
          </p:spPr>
          <p:txBody>
            <a:bodyPr lIns="92075" tIns="46038" rIns="92075" bIns="46038">
              <a:spAutoFit/>
            </a:bodyPr>
            <a:lstStyle/>
            <a:p>
              <a:pPr eaLnBrk="0" hangingPunct="0"/>
              <a:r>
                <a:rPr lang="nb-NO" sz="1400">
                  <a:latin typeface="Innovation Norway" panose="020B0500030000000000" pitchFamily="34" charset="77"/>
                </a:rPr>
                <a:t>Totale</a:t>
              </a:r>
              <a:r>
                <a:rPr lang="nb-NO" sz="1400">
                  <a:latin typeface="Arial" pitchFamily="34" charset="0"/>
                  <a:cs typeface="Arial" pitchFamily="34" charset="0"/>
                </a:rPr>
                <a:t> </a:t>
              </a:r>
              <a:r>
                <a:rPr lang="nb-NO" sz="1400">
                  <a:latin typeface="Innovation Norway" panose="020B0500030000000000" pitchFamily="34" charset="77"/>
                </a:rPr>
                <a:t>kostnader</a:t>
              </a:r>
            </a:p>
          </p:txBody>
        </p:sp>
        <p:sp>
          <p:nvSpPr>
            <p:cNvPr id="21" name="Rectangle 12">
              <a:extLst>
                <a:ext uri="{FF2B5EF4-FFF2-40B4-BE49-F238E27FC236}">
                  <a16:creationId xmlns:a16="http://schemas.microsoft.com/office/drawing/2014/main" id="{B7ADA977-0DDA-C684-4EB3-E352C4017774}"/>
                </a:ext>
              </a:extLst>
            </p:cNvPr>
            <p:cNvSpPr>
              <a:spLocks noChangeArrowheads="1"/>
            </p:cNvSpPr>
            <p:nvPr/>
          </p:nvSpPr>
          <p:spPr bwMode="auto">
            <a:xfrm>
              <a:off x="6506919" y="2786063"/>
              <a:ext cx="823885" cy="308419"/>
            </a:xfrm>
            <a:prstGeom prst="rect">
              <a:avLst/>
            </a:prstGeom>
            <a:noFill/>
            <a:ln w="9525">
              <a:noFill/>
              <a:miter lim="800000"/>
              <a:headEnd/>
              <a:tailEnd/>
            </a:ln>
          </p:spPr>
          <p:txBody>
            <a:bodyPr wrap="none" lIns="92075" tIns="46038" rIns="92075" bIns="46038">
              <a:spAutoFit/>
            </a:bodyPr>
            <a:lstStyle/>
            <a:p>
              <a:pPr eaLnBrk="0" hangingPunct="0"/>
              <a:r>
                <a:rPr lang="nb-NO" sz="1400">
                  <a:latin typeface="Innovation Norway" panose="020B0500030000000000" pitchFamily="34" charset="77"/>
                </a:rPr>
                <a:t>Omsetning</a:t>
              </a:r>
            </a:p>
          </p:txBody>
        </p:sp>
        <p:sp>
          <p:nvSpPr>
            <p:cNvPr id="22" name="Rectangle 13">
              <a:extLst>
                <a:ext uri="{FF2B5EF4-FFF2-40B4-BE49-F238E27FC236}">
                  <a16:creationId xmlns:a16="http://schemas.microsoft.com/office/drawing/2014/main" id="{7E037A1D-A164-2650-46C8-EC242BEBE0FD}"/>
                </a:ext>
              </a:extLst>
            </p:cNvPr>
            <p:cNvSpPr>
              <a:spLocks noChangeArrowheads="1"/>
            </p:cNvSpPr>
            <p:nvPr/>
          </p:nvSpPr>
          <p:spPr bwMode="auto">
            <a:xfrm>
              <a:off x="5303838" y="3243264"/>
              <a:ext cx="2417885" cy="585418"/>
            </a:xfrm>
            <a:prstGeom prst="rect">
              <a:avLst/>
            </a:prstGeom>
            <a:noFill/>
            <a:ln w="9525">
              <a:noFill/>
              <a:miter lim="800000"/>
              <a:headEnd/>
              <a:tailEnd/>
            </a:ln>
          </p:spPr>
          <p:txBody>
            <a:bodyPr lIns="92075" tIns="46038" rIns="92075" bIns="46038">
              <a:spAutoFit/>
            </a:bodyPr>
            <a:lstStyle/>
            <a:p>
              <a:pPr algn="ctr" eaLnBrk="0" hangingPunct="0"/>
              <a:r>
                <a:rPr lang="nb-NO" sz="1400" b="1">
                  <a:latin typeface="Innovation Norway" panose="020B0500030000000000" pitchFamily="34" charset="77"/>
                </a:rPr>
                <a:t>Fortjeneste</a:t>
              </a:r>
            </a:p>
            <a:p>
              <a:pPr eaLnBrk="0" hangingPunct="0"/>
              <a:r>
                <a:rPr lang="nb-NO">
                  <a:latin typeface="Innovation Norway" panose="020B0500030000000000" pitchFamily="34" charset="77"/>
                </a:rPr>
                <a:t>   +++</a:t>
              </a:r>
            </a:p>
          </p:txBody>
        </p:sp>
        <p:sp>
          <p:nvSpPr>
            <p:cNvPr id="23" name="Rectangle 14">
              <a:extLst>
                <a:ext uri="{FF2B5EF4-FFF2-40B4-BE49-F238E27FC236}">
                  <a16:creationId xmlns:a16="http://schemas.microsoft.com/office/drawing/2014/main" id="{1DB45B45-1A29-FA1B-A083-70E9ACBD072D}"/>
                </a:ext>
              </a:extLst>
            </p:cNvPr>
            <p:cNvSpPr>
              <a:spLocks noChangeArrowheads="1"/>
            </p:cNvSpPr>
            <p:nvPr/>
          </p:nvSpPr>
          <p:spPr bwMode="auto">
            <a:xfrm>
              <a:off x="2544519" y="4960939"/>
              <a:ext cx="254878" cy="462307"/>
            </a:xfrm>
            <a:prstGeom prst="rect">
              <a:avLst/>
            </a:prstGeom>
            <a:noFill/>
            <a:ln w="9525">
              <a:noFill/>
              <a:miter lim="800000"/>
              <a:headEnd/>
              <a:tailEnd/>
            </a:ln>
          </p:spPr>
          <p:txBody>
            <a:bodyPr wrap="none" lIns="92075" tIns="46038" rIns="92075" bIns="46038">
              <a:spAutoFit/>
            </a:bodyPr>
            <a:lstStyle/>
            <a:p>
              <a:pPr eaLnBrk="0" hangingPunct="0"/>
              <a:r>
                <a:rPr lang="nb-NO" sz="2400"/>
                <a:t> </a:t>
              </a:r>
            </a:p>
          </p:txBody>
        </p:sp>
        <p:sp>
          <p:nvSpPr>
            <p:cNvPr id="24" name="Rectangle 15">
              <a:extLst>
                <a:ext uri="{FF2B5EF4-FFF2-40B4-BE49-F238E27FC236}">
                  <a16:creationId xmlns:a16="http://schemas.microsoft.com/office/drawing/2014/main" id="{17FE1893-47DF-720C-FD7F-FDE5100202FB}"/>
                </a:ext>
              </a:extLst>
            </p:cNvPr>
            <p:cNvSpPr>
              <a:spLocks noChangeArrowheads="1"/>
            </p:cNvSpPr>
            <p:nvPr/>
          </p:nvSpPr>
          <p:spPr bwMode="auto">
            <a:xfrm>
              <a:off x="2163519" y="4905376"/>
              <a:ext cx="701919" cy="461962"/>
            </a:xfrm>
            <a:prstGeom prst="rect">
              <a:avLst/>
            </a:prstGeom>
            <a:noFill/>
            <a:ln w="9525">
              <a:noFill/>
              <a:miter lim="800000"/>
              <a:headEnd/>
              <a:tailEnd/>
            </a:ln>
          </p:spPr>
          <p:txBody>
            <a:bodyPr lIns="92075" tIns="46038" rIns="92075" bIns="46038">
              <a:spAutoFit/>
            </a:bodyPr>
            <a:lstStyle/>
            <a:p>
              <a:pPr eaLnBrk="0" hangingPunct="0"/>
              <a:r>
                <a:rPr lang="nb-NO" sz="2400">
                  <a:latin typeface="AGaramond" pitchFamily="18" charset="0"/>
                </a:rPr>
                <a:t>  </a:t>
              </a:r>
              <a:r>
                <a:rPr lang="nb-NO" sz="2000" b="1">
                  <a:latin typeface="Symbol" pitchFamily="18" charset="2"/>
                </a:rPr>
                <a:t>¸¸</a:t>
              </a:r>
            </a:p>
          </p:txBody>
        </p:sp>
        <p:sp>
          <p:nvSpPr>
            <p:cNvPr id="25" name="Rectangle 16">
              <a:extLst>
                <a:ext uri="{FF2B5EF4-FFF2-40B4-BE49-F238E27FC236}">
                  <a16:creationId xmlns:a16="http://schemas.microsoft.com/office/drawing/2014/main" id="{231F97CB-29A7-A51F-1716-D7CD94736F65}"/>
                </a:ext>
              </a:extLst>
            </p:cNvPr>
            <p:cNvSpPr>
              <a:spLocks noChangeArrowheads="1"/>
            </p:cNvSpPr>
            <p:nvPr/>
          </p:nvSpPr>
          <p:spPr bwMode="auto">
            <a:xfrm>
              <a:off x="1874838" y="4676776"/>
              <a:ext cx="778120" cy="308419"/>
            </a:xfrm>
            <a:prstGeom prst="rect">
              <a:avLst/>
            </a:prstGeom>
            <a:noFill/>
            <a:ln w="9525">
              <a:noFill/>
              <a:miter lim="800000"/>
              <a:headEnd/>
              <a:tailEnd/>
            </a:ln>
          </p:spPr>
          <p:txBody>
            <a:bodyPr lIns="92075" tIns="46038" rIns="92075" bIns="46038">
              <a:spAutoFit/>
            </a:bodyPr>
            <a:lstStyle/>
            <a:p>
              <a:pPr eaLnBrk="0" hangingPunct="0"/>
              <a:r>
                <a:rPr lang="nb-NO" sz="1400" b="1">
                  <a:latin typeface="Innovation Norway" panose="020B0500030000000000" pitchFamily="34" charset="77"/>
                </a:rPr>
                <a:t>Tap</a:t>
              </a:r>
            </a:p>
          </p:txBody>
        </p:sp>
        <p:sp>
          <p:nvSpPr>
            <p:cNvPr id="26" name="Rectangle 17">
              <a:extLst>
                <a:ext uri="{FF2B5EF4-FFF2-40B4-BE49-F238E27FC236}">
                  <a16:creationId xmlns:a16="http://schemas.microsoft.com/office/drawing/2014/main" id="{D63D2DA4-AFF9-F64C-88DE-6DF39C3BFBDE}"/>
                </a:ext>
              </a:extLst>
            </p:cNvPr>
            <p:cNvSpPr>
              <a:spLocks noChangeArrowheads="1"/>
            </p:cNvSpPr>
            <p:nvPr/>
          </p:nvSpPr>
          <p:spPr bwMode="auto">
            <a:xfrm>
              <a:off x="3129356" y="6238038"/>
              <a:ext cx="776929" cy="308419"/>
            </a:xfrm>
            <a:prstGeom prst="rect">
              <a:avLst/>
            </a:prstGeom>
            <a:noFill/>
            <a:ln w="9525">
              <a:noFill/>
              <a:miter lim="800000"/>
              <a:headEnd/>
              <a:tailEnd/>
            </a:ln>
          </p:spPr>
          <p:txBody>
            <a:bodyPr wrap="none" lIns="92075" tIns="46038" rIns="92075" bIns="46038">
              <a:spAutoFit/>
            </a:bodyPr>
            <a:lstStyle/>
            <a:p>
              <a:pPr eaLnBrk="0" hangingPunct="0"/>
              <a:r>
                <a:rPr lang="nb-NO" sz="1400" b="1">
                  <a:latin typeface="Innovation Norway" panose="020B0500030000000000" pitchFamily="34" charset="77"/>
                </a:rPr>
                <a:t>Nullpunkt</a:t>
              </a:r>
            </a:p>
          </p:txBody>
        </p:sp>
        <p:sp>
          <p:nvSpPr>
            <p:cNvPr id="27" name="Rectangle 18">
              <a:extLst>
                <a:ext uri="{FF2B5EF4-FFF2-40B4-BE49-F238E27FC236}">
                  <a16:creationId xmlns:a16="http://schemas.microsoft.com/office/drawing/2014/main" id="{15E558B5-61B6-E52B-C53C-E07C25140E07}"/>
                </a:ext>
              </a:extLst>
            </p:cNvPr>
            <p:cNvSpPr>
              <a:spLocks noChangeArrowheads="1"/>
            </p:cNvSpPr>
            <p:nvPr/>
          </p:nvSpPr>
          <p:spPr bwMode="auto">
            <a:xfrm>
              <a:off x="1068126" y="2901874"/>
              <a:ext cx="320689" cy="369974"/>
            </a:xfrm>
            <a:prstGeom prst="rect">
              <a:avLst/>
            </a:prstGeom>
            <a:noFill/>
            <a:ln w="9525">
              <a:noFill/>
              <a:miter lim="800000"/>
              <a:headEnd/>
              <a:tailEnd/>
            </a:ln>
          </p:spPr>
          <p:txBody>
            <a:bodyPr wrap="none" lIns="92075" tIns="46038" rIns="92075" bIns="46038">
              <a:spAutoFit/>
            </a:bodyPr>
            <a:lstStyle/>
            <a:p>
              <a:pPr eaLnBrk="0" hangingPunct="0"/>
              <a:r>
                <a:rPr lang="nb-NO">
                  <a:latin typeface="Innovation Norway" panose="020B0500030000000000" pitchFamily="34" charset="77"/>
                </a:rPr>
                <a:t>Kr</a:t>
              </a:r>
            </a:p>
          </p:txBody>
        </p:sp>
        <p:sp>
          <p:nvSpPr>
            <p:cNvPr id="28" name="Line 19">
              <a:extLst>
                <a:ext uri="{FF2B5EF4-FFF2-40B4-BE49-F238E27FC236}">
                  <a16:creationId xmlns:a16="http://schemas.microsoft.com/office/drawing/2014/main" id="{9530D78D-3DE7-2AD0-5474-0E2C1441D696}"/>
                </a:ext>
              </a:extLst>
            </p:cNvPr>
            <p:cNvSpPr>
              <a:spLocks noChangeShapeType="1"/>
            </p:cNvSpPr>
            <p:nvPr/>
          </p:nvSpPr>
          <p:spPr bwMode="auto">
            <a:xfrm flipV="1">
              <a:off x="1592019" y="4340226"/>
              <a:ext cx="5326673" cy="1668462"/>
            </a:xfrm>
            <a:prstGeom prst="line">
              <a:avLst/>
            </a:prstGeom>
            <a:noFill/>
            <a:ln w="12700">
              <a:solidFill>
                <a:schemeClr val="tx1"/>
              </a:solidFill>
              <a:round/>
              <a:headEnd type="none" w="sm" len="sm"/>
              <a:tailEnd type="none" w="sm" len="sm"/>
            </a:ln>
          </p:spPr>
          <p:txBody>
            <a:bodyPr wrap="none" anchor="ctr"/>
            <a:lstStyle/>
            <a:p>
              <a:endParaRPr lang="nb-NO"/>
            </a:p>
          </p:txBody>
        </p:sp>
        <p:sp>
          <p:nvSpPr>
            <p:cNvPr id="29" name="Text Box 20">
              <a:extLst>
                <a:ext uri="{FF2B5EF4-FFF2-40B4-BE49-F238E27FC236}">
                  <a16:creationId xmlns:a16="http://schemas.microsoft.com/office/drawing/2014/main" id="{AB057EC5-D582-2755-A2E8-10037D5ED91E}"/>
                </a:ext>
              </a:extLst>
            </p:cNvPr>
            <p:cNvSpPr txBox="1">
              <a:spLocks noChangeArrowheads="1"/>
            </p:cNvSpPr>
            <p:nvPr/>
          </p:nvSpPr>
          <p:spPr bwMode="auto">
            <a:xfrm>
              <a:off x="6957161" y="4149947"/>
              <a:ext cx="1297423" cy="307777"/>
            </a:xfrm>
            <a:prstGeom prst="rect">
              <a:avLst/>
            </a:prstGeom>
            <a:noFill/>
            <a:ln w="9525">
              <a:noFill/>
              <a:miter lim="800000"/>
              <a:headEnd/>
              <a:tailEnd/>
            </a:ln>
          </p:spPr>
          <p:txBody>
            <a:bodyPr wrap="none">
              <a:spAutoFit/>
            </a:bodyPr>
            <a:lstStyle/>
            <a:p>
              <a:r>
                <a:rPr lang="nb-NO" sz="1400">
                  <a:latin typeface="Innovation Norway" panose="020B0500030000000000" pitchFamily="34" charset="77"/>
                </a:rPr>
                <a:t>Variable kostnader</a:t>
              </a:r>
            </a:p>
          </p:txBody>
        </p:sp>
        <p:sp>
          <p:nvSpPr>
            <p:cNvPr id="30" name="Text Box 21">
              <a:extLst>
                <a:ext uri="{FF2B5EF4-FFF2-40B4-BE49-F238E27FC236}">
                  <a16:creationId xmlns:a16="http://schemas.microsoft.com/office/drawing/2014/main" id="{5F715007-3F84-55A8-F2D7-005AF8406DA0}"/>
                </a:ext>
              </a:extLst>
            </p:cNvPr>
            <p:cNvSpPr txBox="1">
              <a:spLocks noChangeArrowheads="1"/>
            </p:cNvSpPr>
            <p:nvPr/>
          </p:nvSpPr>
          <p:spPr bwMode="auto">
            <a:xfrm>
              <a:off x="4414709" y="4524818"/>
              <a:ext cx="1101270" cy="307777"/>
            </a:xfrm>
            <a:prstGeom prst="rect">
              <a:avLst/>
            </a:prstGeom>
            <a:noFill/>
            <a:ln w="9525">
              <a:noFill/>
              <a:miter lim="800000"/>
              <a:headEnd/>
              <a:tailEnd/>
            </a:ln>
          </p:spPr>
          <p:txBody>
            <a:bodyPr wrap="none">
              <a:spAutoFit/>
            </a:bodyPr>
            <a:lstStyle/>
            <a:p>
              <a:r>
                <a:rPr lang="nb-NO" sz="1400">
                  <a:latin typeface="Innovation Norway" panose="020B0500030000000000" pitchFamily="34" charset="77"/>
                </a:rPr>
                <a:t>Dekningsbidrag</a:t>
              </a:r>
            </a:p>
          </p:txBody>
        </p:sp>
      </p:grpSp>
      <p:sp>
        <p:nvSpPr>
          <p:cNvPr id="5" name="AutoShape 22">
            <a:extLst>
              <a:ext uri="{FF2B5EF4-FFF2-40B4-BE49-F238E27FC236}">
                <a16:creationId xmlns:a16="http://schemas.microsoft.com/office/drawing/2014/main" id="{465EA428-B285-DF95-4953-90F98FB5929C}"/>
              </a:ext>
            </a:extLst>
          </p:cNvPr>
          <p:cNvSpPr>
            <a:spLocks/>
          </p:cNvSpPr>
          <p:nvPr/>
        </p:nvSpPr>
        <p:spPr bwMode="auto">
          <a:xfrm>
            <a:off x="4182433" y="4233863"/>
            <a:ext cx="123049" cy="914400"/>
          </a:xfrm>
          <a:prstGeom prst="rightBrace">
            <a:avLst>
              <a:gd name="adj1" fmla="val 50000"/>
              <a:gd name="adj2" fmla="val 50000"/>
            </a:avLst>
          </a:prstGeom>
          <a:noFill/>
          <a:ln w="9525">
            <a:solidFill>
              <a:schemeClr val="tx1"/>
            </a:solidFill>
            <a:round/>
            <a:headEnd/>
            <a:tailEnd/>
          </a:ln>
        </p:spPr>
        <p:txBody>
          <a:bodyPr wrap="none" anchor="ctr"/>
          <a:lstStyle/>
          <a:p>
            <a:endParaRPr lang="nb-NO"/>
          </a:p>
        </p:txBody>
      </p:sp>
    </p:spTree>
    <p:extLst>
      <p:ext uri="{BB962C8B-B14F-4D97-AF65-F5344CB8AC3E}">
        <p14:creationId xmlns:p14="http://schemas.microsoft.com/office/powerpoint/2010/main" val="3175687157"/>
      </p:ext>
    </p:extLst>
  </p:cSld>
  <p:clrMapOvr>
    <a:masterClrMapping/>
  </p:clrMapOvr>
</p:sld>
</file>

<file path=ppt/theme/theme1.xml><?xml version="1.0" encoding="utf-8"?>
<a:theme xmlns:a="http://schemas.openxmlformats.org/drawingml/2006/main" name="Office Theme">
  <a:themeElements>
    <a:clrScheme name="Innovasjon Norge_1">
      <a:dk1>
        <a:srgbClr val="000000"/>
      </a:dk1>
      <a:lt1>
        <a:srgbClr val="FFFFFF"/>
      </a:lt1>
      <a:dk2>
        <a:srgbClr val="7E7F7E"/>
      </a:dk2>
      <a:lt2>
        <a:srgbClr val="FEFFFF"/>
      </a:lt2>
      <a:accent1>
        <a:srgbClr val="FF0101"/>
      </a:accent1>
      <a:accent2>
        <a:srgbClr val="3BFB8D"/>
      </a:accent2>
      <a:accent3>
        <a:srgbClr val="57D6FC"/>
      </a:accent3>
      <a:accent4>
        <a:srgbClr val="000000"/>
      </a:accent4>
      <a:accent5>
        <a:srgbClr val="FFF672"/>
      </a:accent5>
      <a:accent6>
        <a:srgbClr val="C7C8CA"/>
      </a:accent6>
      <a:hlink>
        <a:srgbClr val="000000"/>
      </a:hlink>
      <a:folHlink>
        <a:srgbClr val="3BFD8D"/>
      </a:folHlink>
    </a:clrScheme>
    <a:fontScheme name="Custom 10">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_PPT_19.05.21" id="{909F4E3D-319D-104B-932B-D6604FBF1B4B}" vid="{FC303AF3-257D-AA40-B615-9474D68A93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602034f-0365-47ea-9b01-ad9f7af41abd" xsi:nil="true"/>
    <lcf76f155ced4ddcb4097134ff3c332f xmlns="c91c1fee-8b40-4d4b-87d1-27e7defc65e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C668B0A02DC5F40A15F51C5837ECA81" ma:contentTypeVersion="16" ma:contentTypeDescription="Opprett et nytt dokument." ma:contentTypeScope="" ma:versionID="b50575f7aacd8f2ce867818274a0bf29">
  <xsd:schema xmlns:xsd="http://www.w3.org/2001/XMLSchema" xmlns:xs="http://www.w3.org/2001/XMLSchema" xmlns:p="http://schemas.microsoft.com/office/2006/metadata/properties" xmlns:ns2="c91c1fee-8b40-4d4b-87d1-27e7defc65ed" xmlns:ns3="1602034f-0365-47ea-9b01-ad9f7af41abd" targetNamespace="http://schemas.microsoft.com/office/2006/metadata/properties" ma:root="true" ma:fieldsID="0ed9f854845e9a2294589527185fa275" ns2:_="" ns3:_="">
    <xsd:import namespace="c91c1fee-8b40-4d4b-87d1-27e7defc65ed"/>
    <xsd:import namespace="1602034f-0365-47ea-9b01-ad9f7af41ab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1c1fee-8b40-4d4b-87d1-27e7defc65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499f5f9f-f7ee-4d96-9375-7734c5854e8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02034f-0365-47ea-9b01-ad9f7af41abd"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element name="TaxCatchAll" ma:index="23" nillable="true" ma:displayName="Taxonomy Catch All Column" ma:hidden="true" ma:list="{a96b0e4e-30d0-4d31-8a86-0175907964be}" ma:internalName="TaxCatchAll" ma:showField="CatchAllData" ma:web="1602034f-0365-47ea-9b01-ad9f7af41ab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069ECF-2F7E-4A67-B519-9A8F2441C915}">
  <ds:schemaRefs>
    <ds:schemaRef ds:uri="http://schemas.microsoft.com/sharepoint/v3/contenttype/forms"/>
  </ds:schemaRefs>
</ds:datastoreItem>
</file>

<file path=customXml/itemProps2.xml><?xml version="1.0" encoding="utf-8"?>
<ds:datastoreItem xmlns:ds="http://schemas.openxmlformats.org/officeDocument/2006/customXml" ds:itemID="{E6C4F401-A2C4-49C7-B50A-635DD26F577E}">
  <ds:schemaRefs>
    <ds:schemaRef ds:uri="1602034f-0365-47ea-9b01-ad9f7af41abd"/>
    <ds:schemaRef ds:uri="c91c1fee-8b40-4d4b-87d1-27e7defc65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D0730BD-DEB8-4145-B646-F3FCCBEDFB74}">
  <ds:schemaRefs>
    <ds:schemaRef ds:uri="1602034f-0365-47ea-9b01-ad9f7af41abd"/>
    <ds:schemaRef ds:uri="c91c1fee-8b40-4d4b-87d1-27e7defc65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41</Slides>
  <Notes>34</Notes>
  <HiddenSlides>2</HiddenSlide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Lønnsomhetsutvikling, kalkulasjon, likviditet</vt:lpstr>
      <vt:lpstr>Verktøy og hjelpemidler</vt:lpstr>
      <vt:lpstr>Økonomistyring</vt:lpstr>
      <vt:lpstr>Kostnader</vt:lpstr>
      <vt:lpstr>Verktøy og hjelpemidler</vt:lpstr>
      <vt:lpstr>Balanse og resultatregnskap</vt:lpstr>
      <vt:lpstr>Prinsippskisse: resultat og balanse</vt:lpstr>
      <vt:lpstr>Prinsippskisse: resultat og balanse</vt:lpstr>
      <vt:lpstr>Økonomiske sammenhenger</vt:lpstr>
      <vt:lpstr>Oppgave</vt:lpstr>
      <vt:lpstr>Kalkyler</vt:lpstr>
      <vt:lpstr>Å jobbe frem en kalkyle</vt:lpstr>
      <vt:lpstr>Kalkylemodeller</vt:lpstr>
      <vt:lpstr>Kalkulasjon ved varehandel</vt:lpstr>
      <vt:lpstr>Varesammensetning</vt:lpstr>
      <vt:lpstr>Fordeler med kalkyler</vt:lpstr>
      <vt:lpstr>Dekningsbidragskalkyle</vt:lpstr>
      <vt:lpstr>Faste kostnader og resultat</vt:lpstr>
      <vt:lpstr>DB-kalkyle</vt:lpstr>
      <vt:lpstr>Dekningskalkyle</vt:lpstr>
      <vt:lpstr>Produktkalkyleeksempler matkurs og litterært måltid </vt:lpstr>
      <vt:lpstr>Faste kostnader og resultat</vt:lpstr>
      <vt:lpstr>Selvkost</vt:lpstr>
      <vt:lpstr>Eksempel selvkost – kaffekopp</vt:lpstr>
      <vt:lpstr>Kalkylemal</vt:lpstr>
      <vt:lpstr>Selvkost – timepris</vt:lpstr>
      <vt:lpstr>Simulering – selvkost</vt:lpstr>
      <vt:lpstr>Kalkyle</vt:lpstr>
      <vt:lpstr>Sammenheng</vt:lpstr>
      <vt:lpstr>Effekt av prisendring  – nødvendigheten av å kjenne sin kalkyle</vt:lpstr>
      <vt:lpstr>PowerPoint Presentation</vt:lpstr>
      <vt:lpstr>Nøkkeltall i henhold til størrelse</vt:lpstr>
      <vt:lpstr>Tips til kalkulering av svinn</vt:lpstr>
      <vt:lpstr>Oppgave</vt:lpstr>
      <vt:lpstr>Likviditet</vt:lpstr>
      <vt:lpstr>Diskusjonsoppgave likviditet</vt:lpstr>
      <vt:lpstr>Finansieringsstruktur</vt:lpstr>
      <vt:lpstr>Arbeidskapital</vt:lpstr>
      <vt:lpstr>Oppgave</vt:lpstr>
      <vt:lpstr>Krisesymptomer </vt:lpstr>
      <vt:lpstr>Spørsmål?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Hansen, Adrian Wollum</dc:creator>
  <cp:revision>1</cp:revision>
  <dcterms:created xsi:type="dcterms:W3CDTF">2021-02-23T10:22:31Z</dcterms:created>
  <dcterms:modified xsi:type="dcterms:W3CDTF">2022-12-01T13:35:22Z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0x0101006C668B0A02DC5F40A15F51C5837ECA81</vt:lpwstr>
  </property>
  <property fmtid="{D5CDD505-2E9C-101B-9397-08002B2CF9AE}" pid="3" name="MediaServiceImageTags">
    <vt:lpwstr/>
  </property>
</Properties>
</file>