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3"/>
  </p:sldMasterIdLst>
  <p:notesMasterIdLst>
    <p:notesMasterId r:id="rId5"/>
  </p:notesMasterIdLst>
  <p:sldIdLst>
    <p:sldId id="257" r:id="rId4"/>
  </p:sldIdLst>
  <p:sldSz cx="6858000" cy="9906000" type="A4"/>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5660" userDrawn="1">
          <p15:clr>
            <a:srgbClr val="A4A3A4"/>
          </p15:clr>
        </p15:guide>
        <p15:guide id="2" pos="210" userDrawn="1">
          <p15:clr>
            <a:srgbClr val="A4A3A4"/>
          </p15:clr>
        </p15:guide>
        <p15:guide id="3" orient="horz" pos="5978" userDrawn="1">
          <p15:clr>
            <a:srgbClr val="A4A3A4"/>
          </p15:clr>
        </p15:guide>
        <p15:guide id="4" pos="4110" userDrawn="1">
          <p15:clr>
            <a:srgbClr val="A4A3A4"/>
          </p15:clr>
        </p15:guide>
        <p15:guide id="5" pos="2160" userDrawn="1">
          <p15:clr>
            <a:srgbClr val="A4A3A4"/>
          </p15:clr>
        </p15:guide>
        <p15:guide id="6" orient="horz" pos="3120" userDrawn="1">
          <p15:clr>
            <a:srgbClr val="A4A3A4"/>
          </p15:clr>
        </p15:guide>
        <p15:guide id="7" orient="horz" pos="26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077F16-3DC7-029F-5208-521D94E612DA}" name="Synne Knutsen" initials="SK" userId="S::synne@try.no::bd159e64-f90e-4da7-97c1-82ee6c0b4ea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C1B25"/>
    <a:srgbClr val="FFF2F2"/>
    <a:srgbClr val="D6F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4040B5-9CB5-2B43-8235-F1E6CF8742B1}" v="73" dt="2022-11-30T11:51:01.112"/>
    <p1510:client id="{F39C9BC6-9608-C643-90C1-AF95D7B559E8}" v="83" dt="2022-11-30T11:59:53.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5660"/>
        <p:guide pos="210"/>
        <p:guide orient="horz" pos="5978"/>
        <p:guide pos="4110"/>
        <p:guide pos="2160"/>
        <p:guide orient="horz" pos="3120"/>
        <p:guide orient="horz" pos="262"/>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 Klovholt Siggerud" userId="41977762-9bf0-408d-9151-79aeb0aaf34b" providerId="ADAL" clId="{03FD5B5F-E542-9D41-A502-7B643DFBB2E9}"/>
    <pc:docChg chg="undo custSel modSld">
      <pc:chgData name="Martine Klovholt Siggerud" userId="41977762-9bf0-408d-9151-79aeb0aaf34b" providerId="ADAL" clId="{03FD5B5F-E542-9D41-A502-7B643DFBB2E9}" dt="2022-11-03T12:10:19.333" v="147" actId="1076"/>
      <pc:docMkLst>
        <pc:docMk/>
      </pc:docMkLst>
      <pc:sldChg chg="addSp modSp mod">
        <pc:chgData name="Martine Klovholt Siggerud" userId="41977762-9bf0-408d-9151-79aeb0aaf34b" providerId="ADAL" clId="{03FD5B5F-E542-9D41-A502-7B643DFBB2E9}" dt="2022-11-03T12:10:19.333" v="147" actId="1076"/>
        <pc:sldMkLst>
          <pc:docMk/>
          <pc:sldMk cId="0" sldId="257"/>
        </pc:sldMkLst>
        <pc:spChg chg="mod">
          <ac:chgData name="Martine Klovholt Siggerud" userId="41977762-9bf0-408d-9151-79aeb0aaf34b" providerId="ADAL" clId="{03FD5B5F-E542-9D41-A502-7B643DFBB2E9}" dt="2022-11-03T08:52:46.092" v="130" actId="1035"/>
          <ac:spMkLst>
            <pc:docMk/>
            <pc:sldMk cId="0" sldId="257"/>
            <ac:spMk id="2" creationId="{C46C0F94-22FF-9574-E587-DCBFC1D369FC}"/>
          </ac:spMkLst>
        </pc:spChg>
        <pc:spChg chg="add mod">
          <ac:chgData name="Martine Klovholt Siggerud" userId="41977762-9bf0-408d-9151-79aeb0aaf34b" providerId="ADAL" clId="{03FD5B5F-E542-9D41-A502-7B643DFBB2E9}" dt="2022-11-03T08:49:59.837" v="96" actId="571"/>
          <ac:spMkLst>
            <pc:docMk/>
            <pc:sldMk cId="0" sldId="257"/>
            <ac:spMk id="3" creationId="{6409B375-46C8-8ADF-C95D-0390ECD1049D}"/>
          </ac:spMkLst>
        </pc:spChg>
        <pc:spChg chg="mod">
          <ac:chgData name="Martine Klovholt Siggerud" userId="41977762-9bf0-408d-9151-79aeb0aaf34b" providerId="ADAL" clId="{03FD5B5F-E542-9D41-A502-7B643DFBB2E9}" dt="2022-11-03T08:53:06.232" v="131" actId="113"/>
          <ac:spMkLst>
            <pc:docMk/>
            <pc:sldMk cId="0" sldId="257"/>
            <ac:spMk id="6" creationId="{B00FC8AF-DE96-B5E1-221B-19B4274E8539}"/>
          </ac:spMkLst>
        </pc:spChg>
        <pc:spChg chg="mod">
          <ac:chgData name="Martine Klovholt Siggerud" userId="41977762-9bf0-408d-9151-79aeb0aaf34b" providerId="ADAL" clId="{03FD5B5F-E542-9D41-A502-7B643DFBB2E9}" dt="2022-11-03T08:55:03.950" v="132" actId="1076"/>
          <ac:spMkLst>
            <pc:docMk/>
            <pc:sldMk cId="0" sldId="257"/>
            <ac:spMk id="10" creationId="{75197375-79D9-22E4-E29F-9A528523D2E8}"/>
          </ac:spMkLst>
        </pc:spChg>
        <pc:spChg chg="mod">
          <ac:chgData name="Martine Klovholt Siggerud" userId="41977762-9bf0-408d-9151-79aeb0aaf34b" providerId="ADAL" clId="{03FD5B5F-E542-9D41-A502-7B643DFBB2E9}" dt="2022-11-03T08:51:23.837" v="119" actId="14100"/>
          <ac:spMkLst>
            <pc:docMk/>
            <pc:sldMk cId="0" sldId="257"/>
            <ac:spMk id="3078" creationId="{8975347D-9E19-463F-DD44-E3C4DA1588B2}"/>
          </ac:spMkLst>
        </pc:spChg>
        <pc:spChg chg="mod">
          <ac:chgData name="Martine Klovholt Siggerud" userId="41977762-9bf0-408d-9151-79aeb0aaf34b" providerId="ADAL" clId="{03FD5B5F-E542-9D41-A502-7B643DFBB2E9}" dt="2022-11-03T08:51:18.160" v="118" actId="14100"/>
          <ac:spMkLst>
            <pc:docMk/>
            <pc:sldMk cId="0" sldId="257"/>
            <ac:spMk id="3079" creationId="{4FD013E1-6F82-388A-E486-DCC7749D0444}"/>
          </ac:spMkLst>
        </pc:spChg>
        <pc:picChg chg="mod">
          <ac:chgData name="Martine Klovholt Siggerud" userId="41977762-9bf0-408d-9151-79aeb0aaf34b" providerId="ADAL" clId="{03FD5B5F-E542-9D41-A502-7B643DFBB2E9}" dt="2022-11-03T08:52:46.092" v="130" actId="1035"/>
          <ac:picMkLst>
            <pc:docMk/>
            <pc:sldMk cId="0" sldId="257"/>
            <ac:picMk id="3075" creationId="{100A0A9F-1AFB-E3BB-B282-16F0DA3F4329}"/>
          </ac:picMkLst>
        </pc:picChg>
        <pc:picChg chg="mod">
          <ac:chgData name="Martine Klovholt Siggerud" userId="41977762-9bf0-408d-9151-79aeb0aaf34b" providerId="ADAL" clId="{03FD5B5F-E542-9D41-A502-7B643DFBB2E9}" dt="2022-11-03T08:55:08.284" v="135" actId="1035"/>
          <ac:picMkLst>
            <pc:docMk/>
            <pc:sldMk cId="0" sldId="257"/>
            <ac:picMk id="3081" creationId="{54E6DED7-B526-F274-1671-CC6068DF5314}"/>
          </ac:picMkLst>
        </pc:picChg>
        <pc:picChg chg="mod">
          <ac:chgData name="Martine Klovholt Siggerud" userId="41977762-9bf0-408d-9151-79aeb0aaf34b" providerId="ADAL" clId="{03FD5B5F-E542-9D41-A502-7B643DFBB2E9}" dt="2022-11-03T12:10:13.092" v="145" actId="1076"/>
          <ac:picMkLst>
            <pc:docMk/>
            <pc:sldMk cId="0" sldId="257"/>
            <ac:picMk id="3082" creationId="{50B9EBEE-1F10-08D3-B9C0-5131988141EA}"/>
          </ac:picMkLst>
        </pc:picChg>
        <pc:picChg chg="mod">
          <ac:chgData name="Martine Klovholt Siggerud" userId="41977762-9bf0-408d-9151-79aeb0aaf34b" providerId="ADAL" clId="{03FD5B5F-E542-9D41-A502-7B643DFBB2E9}" dt="2022-11-03T12:10:19.333" v="147" actId="1076"/>
          <ac:picMkLst>
            <pc:docMk/>
            <pc:sldMk cId="0" sldId="257"/>
            <ac:picMk id="3083" creationId="{862AF422-BFF9-A566-362D-9E3864381F80}"/>
          </ac:picMkLst>
        </pc:picChg>
        <pc:picChg chg="mod">
          <ac:chgData name="Martine Klovholt Siggerud" userId="41977762-9bf0-408d-9151-79aeb0aaf34b" providerId="ADAL" clId="{03FD5B5F-E542-9D41-A502-7B643DFBB2E9}" dt="2022-11-03T12:10:16.852" v="146" actId="1076"/>
          <ac:picMkLst>
            <pc:docMk/>
            <pc:sldMk cId="0" sldId="257"/>
            <ac:picMk id="3084" creationId="{702A1E25-8F41-37B9-4EA0-C7C446776551}"/>
          </ac:picMkLst>
        </pc:picChg>
        <pc:picChg chg="mod">
          <ac:chgData name="Martine Klovholt Siggerud" userId="41977762-9bf0-408d-9151-79aeb0aaf34b" providerId="ADAL" clId="{03FD5B5F-E542-9D41-A502-7B643DFBB2E9}" dt="2022-11-03T12:10:06.707" v="143" actId="1038"/>
          <ac:picMkLst>
            <pc:docMk/>
            <pc:sldMk cId="0" sldId="257"/>
            <ac:picMk id="3085" creationId="{65D2B1F0-475C-1417-7956-A0423B515CA6}"/>
          </ac:picMkLst>
        </pc:picChg>
      </pc:sldChg>
    </pc:docChg>
  </pc:docChgLst>
  <pc:docChgLst>
    <pc:chgData name="Synne Knutsen" userId="bd159e64-f90e-4da7-97c1-82ee6c0b4ead" providerId="ADAL" clId="{40A590B4-A8AF-9B48-A3F3-90CD4DBAEBAA}"/>
    <pc:docChg chg="modSld">
      <pc:chgData name="Synne Knutsen" userId="bd159e64-f90e-4da7-97c1-82ee6c0b4ead" providerId="ADAL" clId="{40A590B4-A8AF-9B48-A3F3-90CD4DBAEBAA}" dt="2022-11-11T10:58:21.445" v="17" actId="20577"/>
      <pc:docMkLst>
        <pc:docMk/>
      </pc:docMkLst>
      <pc:sldChg chg="modSp mod">
        <pc:chgData name="Synne Knutsen" userId="bd159e64-f90e-4da7-97c1-82ee6c0b4ead" providerId="ADAL" clId="{40A590B4-A8AF-9B48-A3F3-90CD4DBAEBAA}" dt="2022-11-11T10:58:21.445" v="17" actId="20577"/>
        <pc:sldMkLst>
          <pc:docMk/>
          <pc:sldMk cId="0" sldId="257"/>
        </pc:sldMkLst>
        <pc:spChg chg="mod">
          <ac:chgData name="Synne Knutsen" userId="bd159e64-f90e-4da7-97c1-82ee6c0b4ead" providerId="ADAL" clId="{40A590B4-A8AF-9B48-A3F3-90CD4DBAEBAA}" dt="2022-11-11T10:57:24.299" v="14" actId="20577"/>
          <ac:spMkLst>
            <pc:docMk/>
            <pc:sldMk cId="0" sldId="257"/>
            <ac:spMk id="2" creationId="{C46C0F94-22FF-9574-E587-DCBFC1D369FC}"/>
          </ac:spMkLst>
        </pc:spChg>
        <pc:spChg chg="mod">
          <ac:chgData name="Synne Knutsen" userId="bd159e64-f90e-4da7-97c1-82ee6c0b4ead" providerId="ADAL" clId="{40A590B4-A8AF-9B48-A3F3-90CD4DBAEBAA}" dt="2022-11-08T12:49:08.465" v="13" actId="20577"/>
          <ac:spMkLst>
            <pc:docMk/>
            <pc:sldMk cId="0" sldId="257"/>
            <ac:spMk id="6" creationId="{B00FC8AF-DE96-B5E1-221B-19B4274E8539}"/>
          </ac:spMkLst>
        </pc:spChg>
        <pc:spChg chg="mod">
          <ac:chgData name="Synne Knutsen" userId="bd159e64-f90e-4da7-97c1-82ee6c0b4ead" providerId="ADAL" clId="{40A590B4-A8AF-9B48-A3F3-90CD4DBAEBAA}" dt="2022-11-11T10:58:21.445" v="17" actId="20577"/>
          <ac:spMkLst>
            <pc:docMk/>
            <pc:sldMk cId="0" sldId="257"/>
            <ac:spMk id="3078" creationId="{8975347D-9E19-463F-DD44-E3C4DA1588B2}"/>
          </ac:spMkLst>
        </pc:spChg>
      </pc:sldChg>
    </pc:docChg>
  </pc:docChgLst>
  <pc:docChgLst>
    <pc:chgData name="Synne Knutsen" userId="bd159e64-f90e-4da7-97c1-82ee6c0b4ead" providerId="ADAL" clId="{AB4040B5-9CB5-2B43-8235-F1E6CF8742B1}"/>
    <pc:docChg chg="undo custSel modSld">
      <pc:chgData name="Synne Knutsen" userId="bd159e64-f90e-4da7-97c1-82ee6c0b4ead" providerId="ADAL" clId="{AB4040B5-9CB5-2B43-8235-F1E6CF8742B1}" dt="2022-11-30T11:51:01.112" v="73" actId="20577"/>
      <pc:docMkLst>
        <pc:docMk/>
      </pc:docMkLst>
      <pc:sldChg chg="modSp mod modCm modNotesTx">
        <pc:chgData name="Synne Knutsen" userId="bd159e64-f90e-4da7-97c1-82ee6c0b4ead" providerId="ADAL" clId="{AB4040B5-9CB5-2B43-8235-F1E6CF8742B1}" dt="2022-11-30T11:51:01.112" v="73" actId="20577"/>
        <pc:sldMkLst>
          <pc:docMk/>
          <pc:sldMk cId="0" sldId="257"/>
        </pc:sldMkLst>
        <pc:spChg chg="mod">
          <ac:chgData name="Synne Knutsen" userId="bd159e64-f90e-4da7-97c1-82ee6c0b4ead" providerId="ADAL" clId="{AB4040B5-9CB5-2B43-8235-F1E6CF8742B1}" dt="2022-11-29T23:22:05.608" v="0" actId="20577"/>
          <ac:spMkLst>
            <pc:docMk/>
            <pc:sldMk cId="0" sldId="257"/>
            <ac:spMk id="3078" creationId="{8975347D-9E19-463F-DD44-E3C4DA1588B2}"/>
          </ac:spMkLst>
        </pc:spChg>
        <pc:spChg chg="mod">
          <ac:chgData name="Synne Knutsen" userId="bd159e64-f90e-4da7-97c1-82ee6c0b4ead" providerId="ADAL" clId="{AB4040B5-9CB5-2B43-8235-F1E6CF8742B1}" dt="2022-11-30T11:50:35.007" v="35" actId="20577"/>
          <ac:spMkLst>
            <pc:docMk/>
            <pc:sldMk cId="0" sldId="257"/>
            <ac:spMk id="3079" creationId="{4FD013E1-6F82-388A-E486-DCC7749D0444}"/>
          </ac:spMkLst>
        </pc:spChg>
      </pc:sldChg>
    </pc:docChg>
  </pc:docChgLst>
  <pc:docChgLst>
    <pc:chgData name="Maiken Sørensen" userId="bdc333d2-6d43-4389-a957-fde09bfa5d60" providerId="ADAL" clId="{F39C9BC6-9608-C643-90C1-AF95D7B559E8}"/>
    <pc:docChg chg="undo custSel modSld">
      <pc:chgData name="Maiken Sørensen" userId="bdc333d2-6d43-4389-a957-fde09bfa5d60" providerId="ADAL" clId="{F39C9BC6-9608-C643-90C1-AF95D7B559E8}" dt="2022-11-30T11:59:53.125" v="82" actId="1076"/>
      <pc:docMkLst>
        <pc:docMk/>
      </pc:docMkLst>
      <pc:sldChg chg="addSp delSp modSp mod delCm modCm">
        <pc:chgData name="Maiken Sørensen" userId="bdc333d2-6d43-4389-a957-fde09bfa5d60" providerId="ADAL" clId="{F39C9BC6-9608-C643-90C1-AF95D7B559E8}" dt="2022-11-30T11:59:53.125" v="82" actId="1076"/>
        <pc:sldMkLst>
          <pc:docMk/>
          <pc:sldMk cId="0" sldId="257"/>
        </pc:sldMkLst>
        <pc:spChg chg="mod">
          <ac:chgData name="Maiken Sørensen" userId="bdc333d2-6d43-4389-a957-fde09bfa5d60" providerId="ADAL" clId="{F39C9BC6-9608-C643-90C1-AF95D7B559E8}" dt="2022-11-30T11:59:41.273" v="79" actId="1076"/>
          <ac:spMkLst>
            <pc:docMk/>
            <pc:sldMk cId="0" sldId="257"/>
            <ac:spMk id="2" creationId="{C46C0F94-22FF-9574-E587-DCBFC1D369FC}"/>
          </ac:spMkLst>
        </pc:spChg>
        <pc:spChg chg="add mod">
          <ac:chgData name="Maiken Sørensen" userId="bdc333d2-6d43-4389-a957-fde09bfa5d60" providerId="ADAL" clId="{F39C9BC6-9608-C643-90C1-AF95D7B559E8}" dt="2022-11-30T11:59:53.125" v="82" actId="1076"/>
          <ac:spMkLst>
            <pc:docMk/>
            <pc:sldMk cId="0" sldId="257"/>
            <ac:spMk id="5" creationId="{39F0B108-9F5B-10D3-976B-7541632C31A2}"/>
          </ac:spMkLst>
        </pc:spChg>
        <pc:spChg chg="mod">
          <ac:chgData name="Maiken Sørensen" userId="bdc333d2-6d43-4389-a957-fde09bfa5d60" providerId="ADAL" clId="{F39C9BC6-9608-C643-90C1-AF95D7B559E8}" dt="2022-11-30T11:59:49.715" v="81" actId="1076"/>
          <ac:spMkLst>
            <pc:docMk/>
            <pc:sldMk cId="0" sldId="257"/>
            <ac:spMk id="6" creationId="{B00FC8AF-DE96-B5E1-221B-19B4274E8539}"/>
          </ac:spMkLst>
        </pc:spChg>
        <pc:spChg chg="mod">
          <ac:chgData name="Maiken Sørensen" userId="bdc333d2-6d43-4389-a957-fde09bfa5d60" providerId="ADAL" clId="{F39C9BC6-9608-C643-90C1-AF95D7B559E8}" dt="2022-11-30T11:58:35.283" v="75" actId="1076"/>
          <ac:spMkLst>
            <pc:docMk/>
            <pc:sldMk cId="0" sldId="257"/>
            <ac:spMk id="10" creationId="{75197375-79D9-22E4-E29F-9A528523D2E8}"/>
          </ac:spMkLst>
        </pc:spChg>
        <pc:spChg chg="mod">
          <ac:chgData name="Maiken Sørensen" userId="bdc333d2-6d43-4389-a957-fde09bfa5d60" providerId="ADAL" clId="{F39C9BC6-9608-C643-90C1-AF95D7B559E8}" dt="2022-11-30T11:59:32.018" v="76" actId="1076"/>
          <ac:spMkLst>
            <pc:docMk/>
            <pc:sldMk cId="0" sldId="257"/>
            <ac:spMk id="3078" creationId="{8975347D-9E19-463F-DD44-E3C4DA1588B2}"/>
          </ac:spMkLst>
        </pc:spChg>
        <pc:spChg chg="mod">
          <ac:chgData name="Maiken Sørensen" userId="bdc333d2-6d43-4389-a957-fde09bfa5d60" providerId="ADAL" clId="{F39C9BC6-9608-C643-90C1-AF95D7B559E8}" dt="2022-11-30T11:59:32.018" v="76" actId="1076"/>
          <ac:spMkLst>
            <pc:docMk/>
            <pc:sldMk cId="0" sldId="257"/>
            <ac:spMk id="3079" creationId="{4FD013E1-6F82-388A-E486-DCC7749D0444}"/>
          </ac:spMkLst>
        </pc:spChg>
        <pc:picChg chg="add mod">
          <ac:chgData name="Maiken Sørensen" userId="bdc333d2-6d43-4389-a957-fde09bfa5d60" providerId="ADAL" clId="{F39C9BC6-9608-C643-90C1-AF95D7B559E8}" dt="2022-11-30T11:55:04.334" v="25" actId="1076"/>
          <ac:picMkLst>
            <pc:docMk/>
            <pc:sldMk cId="0" sldId="257"/>
            <ac:picMk id="3" creationId="{831A5C84-3092-9805-0B57-EEFD84270906}"/>
          </ac:picMkLst>
        </pc:picChg>
        <pc:picChg chg="del">
          <ac:chgData name="Maiken Sørensen" userId="bdc333d2-6d43-4389-a957-fde09bfa5d60" providerId="ADAL" clId="{F39C9BC6-9608-C643-90C1-AF95D7B559E8}" dt="2022-11-30T11:48:41.582" v="6" actId="478"/>
          <ac:picMkLst>
            <pc:docMk/>
            <pc:sldMk cId="0" sldId="257"/>
            <ac:picMk id="3075" creationId="{100A0A9F-1AFB-E3BB-B282-16F0DA3F4329}"/>
          </ac:picMkLst>
        </pc:picChg>
        <pc:picChg chg="del">
          <ac:chgData name="Maiken Sørensen" userId="bdc333d2-6d43-4389-a957-fde09bfa5d60" providerId="ADAL" clId="{F39C9BC6-9608-C643-90C1-AF95D7B559E8}" dt="2022-11-30T11:48:01.476" v="4" actId="478"/>
          <ac:picMkLst>
            <pc:docMk/>
            <pc:sldMk cId="0" sldId="257"/>
            <ac:picMk id="3081" creationId="{54E6DED7-B526-F274-1671-CC6068DF5314}"/>
          </ac:picMkLst>
        </pc:picChg>
        <pc:picChg chg="del">
          <ac:chgData name="Maiken Sørensen" userId="bdc333d2-6d43-4389-a957-fde09bfa5d60" providerId="ADAL" clId="{F39C9BC6-9608-C643-90C1-AF95D7B559E8}" dt="2022-11-30T11:48:00.643" v="3" actId="478"/>
          <ac:picMkLst>
            <pc:docMk/>
            <pc:sldMk cId="0" sldId="257"/>
            <ac:picMk id="3082" creationId="{50B9EBEE-1F10-08D3-B9C0-5131988141EA}"/>
          </ac:picMkLst>
        </pc:picChg>
        <pc:picChg chg="del">
          <ac:chgData name="Maiken Sørensen" userId="bdc333d2-6d43-4389-a957-fde09bfa5d60" providerId="ADAL" clId="{F39C9BC6-9608-C643-90C1-AF95D7B559E8}" dt="2022-11-30T11:48:27.868" v="5" actId="478"/>
          <ac:picMkLst>
            <pc:docMk/>
            <pc:sldMk cId="0" sldId="257"/>
            <ac:picMk id="3083" creationId="{862AF422-BFF9-A566-362D-9E3864381F80}"/>
          </ac:picMkLst>
        </pc:picChg>
        <pc:picChg chg="del">
          <ac:chgData name="Maiken Sørensen" userId="bdc333d2-6d43-4389-a957-fde09bfa5d60" providerId="ADAL" clId="{F39C9BC6-9608-C643-90C1-AF95D7B559E8}" dt="2022-11-30T11:47:59.709" v="2" actId="478"/>
          <ac:picMkLst>
            <pc:docMk/>
            <pc:sldMk cId="0" sldId="257"/>
            <ac:picMk id="3084" creationId="{702A1E25-8F41-37B9-4EA0-C7C446776551}"/>
          </ac:picMkLst>
        </pc:picChg>
        <pc:picChg chg="del">
          <ac:chgData name="Maiken Sørensen" userId="bdc333d2-6d43-4389-a957-fde09bfa5d60" providerId="ADAL" clId="{F39C9BC6-9608-C643-90C1-AF95D7B559E8}" dt="2022-11-30T11:47:58.495" v="0" actId="478"/>
          <ac:picMkLst>
            <pc:docMk/>
            <pc:sldMk cId="0" sldId="257"/>
            <ac:picMk id="3085" creationId="{65D2B1F0-475C-1417-7956-A0423B515CA6}"/>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FFE0BAA9-5BF8-BB17-8FEE-F1F4753D4FE9}"/>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nb-NO"/>
          </a:p>
        </p:txBody>
      </p:sp>
      <p:sp>
        <p:nvSpPr>
          <p:cNvPr id="3" name="Plassholder for dato 2">
            <a:extLst>
              <a:ext uri="{FF2B5EF4-FFF2-40B4-BE49-F238E27FC236}">
                <a16:creationId xmlns:a16="http://schemas.microsoft.com/office/drawing/2014/main" id="{A25F232C-BB7F-D05E-45DE-FDF90752E667}"/>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A3743929-E2F7-EB47-AC15-1D7EF49E5E2E}" type="datetimeFigureOut">
              <a:rPr lang="nb-NO"/>
              <a:pPr>
                <a:defRPr/>
              </a:pPr>
              <a:t>30.11.2022</a:t>
            </a:fld>
            <a:endParaRPr lang="nb-NO"/>
          </a:p>
        </p:txBody>
      </p:sp>
      <p:sp>
        <p:nvSpPr>
          <p:cNvPr id="4" name="Plassholder for lysbilde 3">
            <a:extLst>
              <a:ext uri="{FF2B5EF4-FFF2-40B4-BE49-F238E27FC236}">
                <a16:creationId xmlns:a16="http://schemas.microsoft.com/office/drawing/2014/main" id="{E2943468-547A-733D-CA9A-B4FD0B2881CE}"/>
              </a:ext>
            </a:extLst>
          </p:cNvPr>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Plassholder for notater 4">
            <a:extLst>
              <a:ext uri="{FF2B5EF4-FFF2-40B4-BE49-F238E27FC236}">
                <a16:creationId xmlns:a16="http://schemas.microsoft.com/office/drawing/2014/main" id="{61F15573-7907-49AB-B13D-4ED726474902}"/>
              </a:ext>
            </a:extLst>
          </p:cNvPr>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a:extLst>
              <a:ext uri="{FF2B5EF4-FFF2-40B4-BE49-F238E27FC236}">
                <a16:creationId xmlns:a16="http://schemas.microsoft.com/office/drawing/2014/main" id="{937ACE35-E826-FA24-FE54-6D0B803F4A6F}"/>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nb-NO"/>
          </a:p>
        </p:txBody>
      </p:sp>
      <p:sp>
        <p:nvSpPr>
          <p:cNvPr id="7" name="Plassholder for lysbildenummer 6">
            <a:extLst>
              <a:ext uri="{FF2B5EF4-FFF2-40B4-BE49-F238E27FC236}">
                <a16:creationId xmlns:a16="http://schemas.microsoft.com/office/drawing/2014/main" id="{C2D46EBB-B0A7-A51F-1A2A-5766F3DA45E1}"/>
              </a:ext>
            </a:extLst>
          </p:cNvPr>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E14DA529-8172-2F4C-ABFB-E3FDDA50EE05}"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ssholder for lysbilde 1">
            <a:extLst>
              <a:ext uri="{FF2B5EF4-FFF2-40B4-BE49-F238E27FC236}">
                <a16:creationId xmlns:a16="http://schemas.microsoft.com/office/drawing/2014/main" id="{84007432-EAC9-A17A-617F-95D56296A8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Plassholder for notater 2">
            <a:extLst>
              <a:ext uri="{FF2B5EF4-FFF2-40B4-BE49-F238E27FC236}">
                <a16:creationId xmlns:a16="http://schemas.microsoft.com/office/drawing/2014/main" id="{AEC1990F-6D56-631F-7493-A331F12A73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b-NO" altLang="nb-NO" sz="1200">
                <a:latin typeface="Innovation Norway" panose="020B0500030000000000" pitchFamily="34" charset="77"/>
                <a:ea typeface="+mj-ea"/>
                <a:cs typeface="+mj-cs"/>
              </a:rPr>
              <a:t>Foredragsholdere og rådgivere: godkjente rådgivere innen Distriktssenterets kompetaneprogram Merkur Utvikling?</a:t>
            </a:r>
            <a:endParaRPr lang="nb-NO" altLang="nb-NO"/>
          </a:p>
        </p:txBody>
      </p:sp>
      <p:sp>
        <p:nvSpPr>
          <p:cNvPr id="4100" name="Plassholder for lysbildenummer 3">
            <a:extLst>
              <a:ext uri="{FF2B5EF4-FFF2-40B4-BE49-F238E27FC236}">
                <a16:creationId xmlns:a16="http://schemas.microsoft.com/office/drawing/2014/main" id="{604E2CE1-71D6-8105-E1C7-A62F10ED6E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6269F0C-6B80-CA42-84DB-113F3E4F7E33}" type="slidenum">
              <a:rPr lang="nb-NO" altLang="nb-NO" smtClean="0"/>
              <a:pPr/>
              <a:t>1</a:t>
            </a:fld>
            <a:endParaRPr lang="nb-NO" alt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a:p>
        </p:txBody>
      </p:sp>
      <p:sp>
        <p:nvSpPr>
          <p:cNvPr id="4" name="Date Placeholder 3">
            <a:extLst>
              <a:ext uri="{FF2B5EF4-FFF2-40B4-BE49-F238E27FC236}">
                <a16:creationId xmlns:a16="http://schemas.microsoft.com/office/drawing/2014/main" id="{B2205E1E-8E2A-5375-C89D-922B081074FD}"/>
              </a:ext>
            </a:extLst>
          </p:cNvPr>
          <p:cNvSpPr>
            <a:spLocks noGrp="1"/>
          </p:cNvSpPr>
          <p:nvPr>
            <p:ph type="dt" sz="half" idx="10"/>
          </p:nvPr>
        </p:nvSpPr>
        <p:spPr/>
        <p:txBody>
          <a:bodyPr/>
          <a:lstStyle>
            <a:lvl1pPr>
              <a:defRPr/>
            </a:lvl1pPr>
          </a:lstStyle>
          <a:p>
            <a:pPr>
              <a:defRPr/>
            </a:pPr>
            <a:endParaRPr lang="nb-NO" altLang="nb-NO"/>
          </a:p>
        </p:txBody>
      </p:sp>
      <p:sp>
        <p:nvSpPr>
          <p:cNvPr id="5" name="Footer Placeholder 4">
            <a:extLst>
              <a:ext uri="{FF2B5EF4-FFF2-40B4-BE49-F238E27FC236}">
                <a16:creationId xmlns:a16="http://schemas.microsoft.com/office/drawing/2014/main" id="{049F61CD-BA99-ABA2-1722-4315DA778E18}"/>
              </a:ext>
            </a:extLst>
          </p:cNvPr>
          <p:cNvSpPr>
            <a:spLocks noGrp="1"/>
          </p:cNvSpPr>
          <p:nvPr>
            <p:ph type="ftr" sz="quarter" idx="11"/>
          </p:nvPr>
        </p:nvSpPr>
        <p:spPr/>
        <p:txBody>
          <a:bodyPr/>
          <a:lstStyle>
            <a:lvl1pPr>
              <a:defRPr/>
            </a:lvl1pPr>
          </a:lstStyle>
          <a:p>
            <a:pPr>
              <a:defRPr/>
            </a:pPr>
            <a:endParaRPr lang="nb-NO" altLang="nb-NO"/>
          </a:p>
        </p:txBody>
      </p:sp>
      <p:sp>
        <p:nvSpPr>
          <p:cNvPr id="6" name="Slide Number Placeholder 5">
            <a:extLst>
              <a:ext uri="{FF2B5EF4-FFF2-40B4-BE49-F238E27FC236}">
                <a16:creationId xmlns:a16="http://schemas.microsoft.com/office/drawing/2014/main" id="{DF860EE5-E9FB-EED8-5D7C-C7E53FA6E9F3}"/>
              </a:ext>
            </a:extLst>
          </p:cNvPr>
          <p:cNvSpPr>
            <a:spLocks noGrp="1"/>
          </p:cNvSpPr>
          <p:nvPr>
            <p:ph type="sldNum" sz="quarter" idx="12"/>
          </p:nvPr>
        </p:nvSpPr>
        <p:spPr/>
        <p:txBody>
          <a:bodyPr/>
          <a:lstStyle>
            <a:lvl1pPr>
              <a:defRPr/>
            </a:lvl1pPr>
          </a:lstStyle>
          <a:p>
            <a:pPr>
              <a:defRPr/>
            </a:pPr>
            <a:fld id="{C1B2BE57-E4D4-1245-8B26-740B28C28047}" type="slidenum">
              <a:rPr lang="nb-NO" altLang="nb-NO"/>
              <a:pPr>
                <a:defRPr/>
              </a:pPr>
              <a:t>‹#›</a:t>
            </a:fld>
            <a:endParaRPr lang="nb-NO" altLang="nb-NO"/>
          </a:p>
        </p:txBody>
      </p:sp>
    </p:spTree>
    <p:extLst>
      <p:ext uri="{BB962C8B-B14F-4D97-AF65-F5344CB8AC3E}">
        <p14:creationId xmlns:p14="http://schemas.microsoft.com/office/powerpoint/2010/main" val="118634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a:extLst>
              <a:ext uri="{FF2B5EF4-FFF2-40B4-BE49-F238E27FC236}">
                <a16:creationId xmlns:a16="http://schemas.microsoft.com/office/drawing/2014/main" id="{576E7E58-27B0-80DC-63FB-3AB08FB53FA6}"/>
              </a:ext>
            </a:extLst>
          </p:cNvPr>
          <p:cNvSpPr>
            <a:spLocks noGrp="1"/>
          </p:cNvSpPr>
          <p:nvPr>
            <p:ph type="dt" sz="half" idx="10"/>
          </p:nvPr>
        </p:nvSpPr>
        <p:spPr/>
        <p:txBody>
          <a:bodyPr/>
          <a:lstStyle>
            <a:lvl1pPr>
              <a:defRPr/>
            </a:lvl1pPr>
          </a:lstStyle>
          <a:p>
            <a:pPr>
              <a:defRPr/>
            </a:pPr>
            <a:endParaRPr lang="nb-NO" altLang="nb-NO"/>
          </a:p>
        </p:txBody>
      </p:sp>
      <p:sp>
        <p:nvSpPr>
          <p:cNvPr id="5" name="Footer Placeholder 4">
            <a:extLst>
              <a:ext uri="{FF2B5EF4-FFF2-40B4-BE49-F238E27FC236}">
                <a16:creationId xmlns:a16="http://schemas.microsoft.com/office/drawing/2014/main" id="{8E739810-D011-73E0-034C-5738EF956BA7}"/>
              </a:ext>
            </a:extLst>
          </p:cNvPr>
          <p:cNvSpPr>
            <a:spLocks noGrp="1"/>
          </p:cNvSpPr>
          <p:nvPr>
            <p:ph type="ftr" sz="quarter" idx="11"/>
          </p:nvPr>
        </p:nvSpPr>
        <p:spPr/>
        <p:txBody>
          <a:bodyPr/>
          <a:lstStyle>
            <a:lvl1pPr>
              <a:defRPr/>
            </a:lvl1pPr>
          </a:lstStyle>
          <a:p>
            <a:pPr>
              <a:defRPr/>
            </a:pPr>
            <a:endParaRPr lang="nb-NO" altLang="nb-NO"/>
          </a:p>
        </p:txBody>
      </p:sp>
      <p:sp>
        <p:nvSpPr>
          <p:cNvPr id="6" name="Slide Number Placeholder 5">
            <a:extLst>
              <a:ext uri="{FF2B5EF4-FFF2-40B4-BE49-F238E27FC236}">
                <a16:creationId xmlns:a16="http://schemas.microsoft.com/office/drawing/2014/main" id="{133FF340-BC7A-6AED-D72F-A6822E771429}"/>
              </a:ext>
            </a:extLst>
          </p:cNvPr>
          <p:cNvSpPr>
            <a:spLocks noGrp="1"/>
          </p:cNvSpPr>
          <p:nvPr>
            <p:ph type="sldNum" sz="quarter" idx="12"/>
          </p:nvPr>
        </p:nvSpPr>
        <p:spPr/>
        <p:txBody>
          <a:bodyPr/>
          <a:lstStyle>
            <a:lvl1pPr>
              <a:defRPr/>
            </a:lvl1pPr>
          </a:lstStyle>
          <a:p>
            <a:pPr>
              <a:defRPr/>
            </a:pPr>
            <a:fld id="{B7F53B72-4C68-1145-8020-B68B221C1AE4}" type="slidenum">
              <a:rPr lang="nb-NO" altLang="nb-NO"/>
              <a:pPr>
                <a:defRPr/>
              </a:pPr>
              <a:t>‹#›</a:t>
            </a:fld>
            <a:endParaRPr lang="nb-NO" altLang="nb-NO"/>
          </a:p>
        </p:txBody>
      </p:sp>
    </p:spTree>
    <p:extLst>
      <p:ext uri="{BB962C8B-B14F-4D97-AF65-F5344CB8AC3E}">
        <p14:creationId xmlns:p14="http://schemas.microsoft.com/office/powerpoint/2010/main" val="326507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a:extLst>
              <a:ext uri="{FF2B5EF4-FFF2-40B4-BE49-F238E27FC236}">
                <a16:creationId xmlns:a16="http://schemas.microsoft.com/office/drawing/2014/main" id="{30C41E24-2527-C8CE-6116-45918EF36C50}"/>
              </a:ext>
            </a:extLst>
          </p:cNvPr>
          <p:cNvSpPr>
            <a:spLocks noGrp="1"/>
          </p:cNvSpPr>
          <p:nvPr>
            <p:ph type="dt" sz="half" idx="10"/>
          </p:nvPr>
        </p:nvSpPr>
        <p:spPr/>
        <p:txBody>
          <a:bodyPr/>
          <a:lstStyle>
            <a:lvl1pPr>
              <a:defRPr/>
            </a:lvl1pPr>
          </a:lstStyle>
          <a:p>
            <a:pPr>
              <a:defRPr/>
            </a:pPr>
            <a:endParaRPr lang="nb-NO" altLang="nb-NO"/>
          </a:p>
        </p:txBody>
      </p:sp>
      <p:sp>
        <p:nvSpPr>
          <p:cNvPr id="5" name="Footer Placeholder 4">
            <a:extLst>
              <a:ext uri="{FF2B5EF4-FFF2-40B4-BE49-F238E27FC236}">
                <a16:creationId xmlns:a16="http://schemas.microsoft.com/office/drawing/2014/main" id="{59D19147-691F-7B9C-F91D-6038D1A61E6C}"/>
              </a:ext>
            </a:extLst>
          </p:cNvPr>
          <p:cNvSpPr>
            <a:spLocks noGrp="1"/>
          </p:cNvSpPr>
          <p:nvPr>
            <p:ph type="ftr" sz="quarter" idx="11"/>
          </p:nvPr>
        </p:nvSpPr>
        <p:spPr/>
        <p:txBody>
          <a:bodyPr/>
          <a:lstStyle>
            <a:lvl1pPr>
              <a:defRPr/>
            </a:lvl1pPr>
          </a:lstStyle>
          <a:p>
            <a:pPr>
              <a:defRPr/>
            </a:pPr>
            <a:endParaRPr lang="nb-NO" altLang="nb-NO"/>
          </a:p>
        </p:txBody>
      </p:sp>
      <p:sp>
        <p:nvSpPr>
          <p:cNvPr id="6" name="Slide Number Placeholder 5">
            <a:extLst>
              <a:ext uri="{FF2B5EF4-FFF2-40B4-BE49-F238E27FC236}">
                <a16:creationId xmlns:a16="http://schemas.microsoft.com/office/drawing/2014/main" id="{ACAB8314-5FD9-B0C2-D177-07E3BDB01265}"/>
              </a:ext>
            </a:extLst>
          </p:cNvPr>
          <p:cNvSpPr>
            <a:spLocks noGrp="1"/>
          </p:cNvSpPr>
          <p:nvPr>
            <p:ph type="sldNum" sz="quarter" idx="12"/>
          </p:nvPr>
        </p:nvSpPr>
        <p:spPr/>
        <p:txBody>
          <a:bodyPr/>
          <a:lstStyle>
            <a:lvl1pPr>
              <a:defRPr/>
            </a:lvl1pPr>
          </a:lstStyle>
          <a:p>
            <a:pPr>
              <a:defRPr/>
            </a:pPr>
            <a:fld id="{5CF3DCC3-7714-BB4A-A114-9DA8888178C7}" type="slidenum">
              <a:rPr lang="nb-NO" altLang="nb-NO"/>
              <a:pPr>
                <a:defRPr/>
              </a:pPr>
              <a:t>‹#›</a:t>
            </a:fld>
            <a:endParaRPr lang="nb-NO" altLang="nb-NO"/>
          </a:p>
        </p:txBody>
      </p:sp>
    </p:spTree>
    <p:extLst>
      <p:ext uri="{BB962C8B-B14F-4D97-AF65-F5344CB8AC3E}">
        <p14:creationId xmlns:p14="http://schemas.microsoft.com/office/powerpoint/2010/main" val="207161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a:extLst>
              <a:ext uri="{FF2B5EF4-FFF2-40B4-BE49-F238E27FC236}">
                <a16:creationId xmlns:a16="http://schemas.microsoft.com/office/drawing/2014/main" id="{BBC8F04D-E93D-1377-0A2A-17DA1B3FB513}"/>
              </a:ext>
            </a:extLst>
          </p:cNvPr>
          <p:cNvSpPr>
            <a:spLocks noGrp="1"/>
          </p:cNvSpPr>
          <p:nvPr>
            <p:ph type="dt" sz="half" idx="10"/>
          </p:nvPr>
        </p:nvSpPr>
        <p:spPr/>
        <p:txBody>
          <a:bodyPr/>
          <a:lstStyle>
            <a:lvl1pPr>
              <a:defRPr/>
            </a:lvl1pPr>
          </a:lstStyle>
          <a:p>
            <a:pPr>
              <a:defRPr/>
            </a:pPr>
            <a:endParaRPr lang="nb-NO" altLang="nb-NO"/>
          </a:p>
        </p:txBody>
      </p:sp>
      <p:sp>
        <p:nvSpPr>
          <p:cNvPr id="5" name="Footer Placeholder 4">
            <a:extLst>
              <a:ext uri="{FF2B5EF4-FFF2-40B4-BE49-F238E27FC236}">
                <a16:creationId xmlns:a16="http://schemas.microsoft.com/office/drawing/2014/main" id="{C2623157-0EE5-E48E-6D92-89BCF1EB581F}"/>
              </a:ext>
            </a:extLst>
          </p:cNvPr>
          <p:cNvSpPr>
            <a:spLocks noGrp="1"/>
          </p:cNvSpPr>
          <p:nvPr>
            <p:ph type="ftr" sz="quarter" idx="11"/>
          </p:nvPr>
        </p:nvSpPr>
        <p:spPr/>
        <p:txBody>
          <a:bodyPr/>
          <a:lstStyle>
            <a:lvl1pPr>
              <a:defRPr/>
            </a:lvl1pPr>
          </a:lstStyle>
          <a:p>
            <a:pPr>
              <a:defRPr/>
            </a:pPr>
            <a:endParaRPr lang="nb-NO" altLang="nb-NO"/>
          </a:p>
        </p:txBody>
      </p:sp>
      <p:sp>
        <p:nvSpPr>
          <p:cNvPr id="6" name="Slide Number Placeholder 5">
            <a:extLst>
              <a:ext uri="{FF2B5EF4-FFF2-40B4-BE49-F238E27FC236}">
                <a16:creationId xmlns:a16="http://schemas.microsoft.com/office/drawing/2014/main" id="{318A7EF3-5D18-8887-DF87-43F5D6289EF4}"/>
              </a:ext>
            </a:extLst>
          </p:cNvPr>
          <p:cNvSpPr>
            <a:spLocks noGrp="1"/>
          </p:cNvSpPr>
          <p:nvPr>
            <p:ph type="sldNum" sz="quarter" idx="12"/>
          </p:nvPr>
        </p:nvSpPr>
        <p:spPr/>
        <p:txBody>
          <a:bodyPr/>
          <a:lstStyle>
            <a:lvl1pPr>
              <a:defRPr/>
            </a:lvl1pPr>
          </a:lstStyle>
          <a:p>
            <a:pPr>
              <a:defRPr/>
            </a:pPr>
            <a:fld id="{901116C1-53ED-EF4D-88FF-562689167786}" type="slidenum">
              <a:rPr lang="nb-NO" altLang="nb-NO"/>
              <a:pPr>
                <a:defRPr/>
              </a:pPr>
              <a:t>‹#›</a:t>
            </a:fld>
            <a:endParaRPr lang="nb-NO" altLang="nb-NO"/>
          </a:p>
        </p:txBody>
      </p:sp>
    </p:spTree>
    <p:extLst>
      <p:ext uri="{BB962C8B-B14F-4D97-AF65-F5344CB8AC3E}">
        <p14:creationId xmlns:p14="http://schemas.microsoft.com/office/powerpoint/2010/main" val="61283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a:extLst>
              <a:ext uri="{FF2B5EF4-FFF2-40B4-BE49-F238E27FC236}">
                <a16:creationId xmlns:a16="http://schemas.microsoft.com/office/drawing/2014/main" id="{B535CBB9-ECBE-E931-D70D-B1A924B52029}"/>
              </a:ext>
            </a:extLst>
          </p:cNvPr>
          <p:cNvSpPr>
            <a:spLocks noGrp="1"/>
          </p:cNvSpPr>
          <p:nvPr>
            <p:ph type="dt" sz="half" idx="10"/>
          </p:nvPr>
        </p:nvSpPr>
        <p:spPr/>
        <p:txBody>
          <a:bodyPr/>
          <a:lstStyle>
            <a:lvl1pPr>
              <a:defRPr/>
            </a:lvl1pPr>
          </a:lstStyle>
          <a:p>
            <a:pPr>
              <a:defRPr/>
            </a:pPr>
            <a:endParaRPr lang="nb-NO" altLang="nb-NO"/>
          </a:p>
        </p:txBody>
      </p:sp>
      <p:sp>
        <p:nvSpPr>
          <p:cNvPr id="5" name="Footer Placeholder 4">
            <a:extLst>
              <a:ext uri="{FF2B5EF4-FFF2-40B4-BE49-F238E27FC236}">
                <a16:creationId xmlns:a16="http://schemas.microsoft.com/office/drawing/2014/main" id="{B025E20B-38ED-436C-09BC-159D4D9CC978}"/>
              </a:ext>
            </a:extLst>
          </p:cNvPr>
          <p:cNvSpPr>
            <a:spLocks noGrp="1"/>
          </p:cNvSpPr>
          <p:nvPr>
            <p:ph type="ftr" sz="quarter" idx="11"/>
          </p:nvPr>
        </p:nvSpPr>
        <p:spPr/>
        <p:txBody>
          <a:bodyPr/>
          <a:lstStyle>
            <a:lvl1pPr>
              <a:defRPr/>
            </a:lvl1pPr>
          </a:lstStyle>
          <a:p>
            <a:pPr>
              <a:defRPr/>
            </a:pPr>
            <a:endParaRPr lang="nb-NO" altLang="nb-NO"/>
          </a:p>
        </p:txBody>
      </p:sp>
      <p:sp>
        <p:nvSpPr>
          <p:cNvPr id="6" name="Slide Number Placeholder 5">
            <a:extLst>
              <a:ext uri="{FF2B5EF4-FFF2-40B4-BE49-F238E27FC236}">
                <a16:creationId xmlns:a16="http://schemas.microsoft.com/office/drawing/2014/main" id="{0B70C6C8-3AAB-5D91-6890-7D2250C8C29E}"/>
              </a:ext>
            </a:extLst>
          </p:cNvPr>
          <p:cNvSpPr>
            <a:spLocks noGrp="1"/>
          </p:cNvSpPr>
          <p:nvPr>
            <p:ph type="sldNum" sz="quarter" idx="12"/>
          </p:nvPr>
        </p:nvSpPr>
        <p:spPr/>
        <p:txBody>
          <a:bodyPr/>
          <a:lstStyle>
            <a:lvl1pPr>
              <a:defRPr/>
            </a:lvl1pPr>
          </a:lstStyle>
          <a:p>
            <a:pPr>
              <a:defRPr/>
            </a:pPr>
            <a:fld id="{3818EAC5-54CE-9448-A144-568CF3D09BE3}" type="slidenum">
              <a:rPr lang="nb-NO" altLang="nb-NO"/>
              <a:pPr>
                <a:defRPr/>
              </a:pPr>
              <a:t>‹#›</a:t>
            </a:fld>
            <a:endParaRPr lang="nb-NO" altLang="nb-NO"/>
          </a:p>
        </p:txBody>
      </p:sp>
    </p:spTree>
    <p:extLst>
      <p:ext uri="{BB962C8B-B14F-4D97-AF65-F5344CB8AC3E}">
        <p14:creationId xmlns:p14="http://schemas.microsoft.com/office/powerpoint/2010/main" val="166095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3">
            <a:extLst>
              <a:ext uri="{FF2B5EF4-FFF2-40B4-BE49-F238E27FC236}">
                <a16:creationId xmlns:a16="http://schemas.microsoft.com/office/drawing/2014/main" id="{8F6996E6-F73C-6737-0F2F-1B9F9E91898C}"/>
              </a:ext>
            </a:extLst>
          </p:cNvPr>
          <p:cNvSpPr>
            <a:spLocks noGrp="1"/>
          </p:cNvSpPr>
          <p:nvPr>
            <p:ph type="dt" sz="half" idx="10"/>
          </p:nvPr>
        </p:nvSpPr>
        <p:spPr/>
        <p:txBody>
          <a:bodyPr/>
          <a:lstStyle>
            <a:lvl1pPr>
              <a:defRPr/>
            </a:lvl1pPr>
          </a:lstStyle>
          <a:p>
            <a:pPr>
              <a:defRPr/>
            </a:pPr>
            <a:endParaRPr lang="nb-NO" altLang="nb-NO"/>
          </a:p>
        </p:txBody>
      </p:sp>
      <p:sp>
        <p:nvSpPr>
          <p:cNvPr id="6" name="Footer Placeholder 4">
            <a:extLst>
              <a:ext uri="{FF2B5EF4-FFF2-40B4-BE49-F238E27FC236}">
                <a16:creationId xmlns:a16="http://schemas.microsoft.com/office/drawing/2014/main" id="{2F6337F3-F0EB-AEE0-6DD6-B3507E2209DD}"/>
              </a:ext>
            </a:extLst>
          </p:cNvPr>
          <p:cNvSpPr>
            <a:spLocks noGrp="1"/>
          </p:cNvSpPr>
          <p:nvPr>
            <p:ph type="ftr" sz="quarter" idx="11"/>
          </p:nvPr>
        </p:nvSpPr>
        <p:spPr/>
        <p:txBody>
          <a:bodyPr/>
          <a:lstStyle>
            <a:lvl1pPr>
              <a:defRPr/>
            </a:lvl1pPr>
          </a:lstStyle>
          <a:p>
            <a:pPr>
              <a:defRPr/>
            </a:pPr>
            <a:endParaRPr lang="nb-NO" altLang="nb-NO"/>
          </a:p>
        </p:txBody>
      </p:sp>
      <p:sp>
        <p:nvSpPr>
          <p:cNvPr id="7" name="Slide Number Placeholder 5">
            <a:extLst>
              <a:ext uri="{FF2B5EF4-FFF2-40B4-BE49-F238E27FC236}">
                <a16:creationId xmlns:a16="http://schemas.microsoft.com/office/drawing/2014/main" id="{18EE7547-A8A2-D540-DDF7-0BBC31669216}"/>
              </a:ext>
            </a:extLst>
          </p:cNvPr>
          <p:cNvSpPr>
            <a:spLocks noGrp="1"/>
          </p:cNvSpPr>
          <p:nvPr>
            <p:ph type="sldNum" sz="quarter" idx="12"/>
          </p:nvPr>
        </p:nvSpPr>
        <p:spPr/>
        <p:txBody>
          <a:bodyPr/>
          <a:lstStyle>
            <a:lvl1pPr>
              <a:defRPr/>
            </a:lvl1pPr>
          </a:lstStyle>
          <a:p>
            <a:pPr>
              <a:defRPr/>
            </a:pPr>
            <a:fld id="{D8742B05-C034-A648-90FB-8140F4864EC3}" type="slidenum">
              <a:rPr lang="nb-NO" altLang="nb-NO"/>
              <a:pPr>
                <a:defRPr/>
              </a:pPr>
              <a:t>‹#›</a:t>
            </a:fld>
            <a:endParaRPr lang="nb-NO" altLang="nb-NO"/>
          </a:p>
        </p:txBody>
      </p:sp>
    </p:spTree>
    <p:extLst>
      <p:ext uri="{BB962C8B-B14F-4D97-AF65-F5344CB8AC3E}">
        <p14:creationId xmlns:p14="http://schemas.microsoft.com/office/powerpoint/2010/main" val="12602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3">
            <a:extLst>
              <a:ext uri="{FF2B5EF4-FFF2-40B4-BE49-F238E27FC236}">
                <a16:creationId xmlns:a16="http://schemas.microsoft.com/office/drawing/2014/main" id="{07AA55E2-392F-FE96-CCE3-F67230AE6B6B}"/>
              </a:ext>
            </a:extLst>
          </p:cNvPr>
          <p:cNvSpPr>
            <a:spLocks noGrp="1"/>
          </p:cNvSpPr>
          <p:nvPr>
            <p:ph type="dt" sz="half" idx="10"/>
          </p:nvPr>
        </p:nvSpPr>
        <p:spPr/>
        <p:txBody>
          <a:bodyPr/>
          <a:lstStyle>
            <a:lvl1pPr>
              <a:defRPr/>
            </a:lvl1pPr>
          </a:lstStyle>
          <a:p>
            <a:pPr>
              <a:defRPr/>
            </a:pPr>
            <a:endParaRPr lang="nb-NO" altLang="nb-NO"/>
          </a:p>
        </p:txBody>
      </p:sp>
      <p:sp>
        <p:nvSpPr>
          <p:cNvPr id="8" name="Footer Placeholder 4">
            <a:extLst>
              <a:ext uri="{FF2B5EF4-FFF2-40B4-BE49-F238E27FC236}">
                <a16:creationId xmlns:a16="http://schemas.microsoft.com/office/drawing/2014/main" id="{AAE32E77-46C8-7CFD-72A5-D58C499062C3}"/>
              </a:ext>
            </a:extLst>
          </p:cNvPr>
          <p:cNvSpPr>
            <a:spLocks noGrp="1"/>
          </p:cNvSpPr>
          <p:nvPr>
            <p:ph type="ftr" sz="quarter" idx="11"/>
          </p:nvPr>
        </p:nvSpPr>
        <p:spPr/>
        <p:txBody>
          <a:bodyPr/>
          <a:lstStyle>
            <a:lvl1pPr>
              <a:defRPr/>
            </a:lvl1pPr>
          </a:lstStyle>
          <a:p>
            <a:pPr>
              <a:defRPr/>
            </a:pPr>
            <a:endParaRPr lang="nb-NO" altLang="nb-NO"/>
          </a:p>
        </p:txBody>
      </p:sp>
      <p:sp>
        <p:nvSpPr>
          <p:cNvPr id="9" name="Slide Number Placeholder 5">
            <a:extLst>
              <a:ext uri="{FF2B5EF4-FFF2-40B4-BE49-F238E27FC236}">
                <a16:creationId xmlns:a16="http://schemas.microsoft.com/office/drawing/2014/main" id="{3138464B-17C8-42DE-4709-658E8E825EDE}"/>
              </a:ext>
            </a:extLst>
          </p:cNvPr>
          <p:cNvSpPr>
            <a:spLocks noGrp="1"/>
          </p:cNvSpPr>
          <p:nvPr>
            <p:ph type="sldNum" sz="quarter" idx="12"/>
          </p:nvPr>
        </p:nvSpPr>
        <p:spPr/>
        <p:txBody>
          <a:bodyPr/>
          <a:lstStyle>
            <a:lvl1pPr>
              <a:defRPr/>
            </a:lvl1pPr>
          </a:lstStyle>
          <a:p>
            <a:pPr>
              <a:defRPr/>
            </a:pPr>
            <a:fld id="{8AB8BE93-EBED-AC4B-8977-4A490984A088}" type="slidenum">
              <a:rPr lang="nb-NO" altLang="nb-NO"/>
              <a:pPr>
                <a:defRPr/>
              </a:pPr>
              <a:t>‹#›</a:t>
            </a:fld>
            <a:endParaRPr lang="nb-NO" altLang="nb-NO"/>
          </a:p>
        </p:txBody>
      </p:sp>
    </p:spTree>
    <p:extLst>
      <p:ext uri="{BB962C8B-B14F-4D97-AF65-F5344CB8AC3E}">
        <p14:creationId xmlns:p14="http://schemas.microsoft.com/office/powerpoint/2010/main" val="413075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Date Placeholder 3">
            <a:extLst>
              <a:ext uri="{FF2B5EF4-FFF2-40B4-BE49-F238E27FC236}">
                <a16:creationId xmlns:a16="http://schemas.microsoft.com/office/drawing/2014/main" id="{C589371A-DAD1-305E-2FC7-A39EA1752EA5}"/>
              </a:ext>
            </a:extLst>
          </p:cNvPr>
          <p:cNvSpPr>
            <a:spLocks noGrp="1"/>
          </p:cNvSpPr>
          <p:nvPr>
            <p:ph type="dt" sz="half" idx="10"/>
          </p:nvPr>
        </p:nvSpPr>
        <p:spPr/>
        <p:txBody>
          <a:bodyPr/>
          <a:lstStyle>
            <a:lvl1pPr>
              <a:defRPr/>
            </a:lvl1pPr>
          </a:lstStyle>
          <a:p>
            <a:pPr>
              <a:defRPr/>
            </a:pPr>
            <a:endParaRPr lang="nb-NO" altLang="nb-NO"/>
          </a:p>
        </p:txBody>
      </p:sp>
      <p:sp>
        <p:nvSpPr>
          <p:cNvPr id="4" name="Footer Placeholder 4">
            <a:extLst>
              <a:ext uri="{FF2B5EF4-FFF2-40B4-BE49-F238E27FC236}">
                <a16:creationId xmlns:a16="http://schemas.microsoft.com/office/drawing/2014/main" id="{69B2A5A3-3901-2285-4118-FA838CA030B4}"/>
              </a:ext>
            </a:extLst>
          </p:cNvPr>
          <p:cNvSpPr>
            <a:spLocks noGrp="1"/>
          </p:cNvSpPr>
          <p:nvPr>
            <p:ph type="ftr" sz="quarter" idx="11"/>
          </p:nvPr>
        </p:nvSpPr>
        <p:spPr/>
        <p:txBody>
          <a:bodyPr/>
          <a:lstStyle>
            <a:lvl1pPr>
              <a:defRPr/>
            </a:lvl1pPr>
          </a:lstStyle>
          <a:p>
            <a:pPr>
              <a:defRPr/>
            </a:pPr>
            <a:endParaRPr lang="nb-NO" altLang="nb-NO"/>
          </a:p>
        </p:txBody>
      </p:sp>
      <p:sp>
        <p:nvSpPr>
          <p:cNvPr id="5" name="Slide Number Placeholder 5">
            <a:extLst>
              <a:ext uri="{FF2B5EF4-FFF2-40B4-BE49-F238E27FC236}">
                <a16:creationId xmlns:a16="http://schemas.microsoft.com/office/drawing/2014/main" id="{6093EADA-527B-F1DA-2A70-2BC16E40FCD9}"/>
              </a:ext>
            </a:extLst>
          </p:cNvPr>
          <p:cNvSpPr>
            <a:spLocks noGrp="1"/>
          </p:cNvSpPr>
          <p:nvPr>
            <p:ph type="sldNum" sz="quarter" idx="12"/>
          </p:nvPr>
        </p:nvSpPr>
        <p:spPr/>
        <p:txBody>
          <a:bodyPr/>
          <a:lstStyle>
            <a:lvl1pPr>
              <a:defRPr/>
            </a:lvl1pPr>
          </a:lstStyle>
          <a:p>
            <a:pPr>
              <a:defRPr/>
            </a:pPr>
            <a:fld id="{D524ABB0-35E3-5545-9EF0-3255B47D36B3}" type="slidenum">
              <a:rPr lang="nb-NO" altLang="nb-NO"/>
              <a:pPr>
                <a:defRPr/>
              </a:pPr>
              <a:t>‹#›</a:t>
            </a:fld>
            <a:endParaRPr lang="nb-NO" altLang="nb-NO"/>
          </a:p>
        </p:txBody>
      </p:sp>
    </p:spTree>
    <p:extLst>
      <p:ext uri="{BB962C8B-B14F-4D97-AF65-F5344CB8AC3E}">
        <p14:creationId xmlns:p14="http://schemas.microsoft.com/office/powerpoint/2010/main" val="84820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35AB4FC-A6FB-BD47-93E8-55EA1DB80F7D}"/>
              </a:ext>
            </a:extLst>
          </p:cNvPr>
          <p:cNvSpPr>
            <a:spLocks noGrp="1"/>
          </p:cNvSpPr>
          <p:nvPr>
            <p:ph type="dt" sz="half" idx="10"/>
          </p:nvPr>
        </p:nvSpPr>
        <p:spPr/>
        <p:txBody>
          <a:bodyPr/>
          <a:lstStyle>
            <a:lvl1pPr>
              <a:defRPr/>
            </a:lvl1pPr>
          </a:lstStyle>
          <a:p>
            <a:pPr>
              <a:defRPr/>
            </a:pPr>
            <a:endParaRPr lang="nb-NO" altLang="nb-NO"/>
          </a:p>
        </p:txBody>
      </p:sp>
      <p:sp>
        <p:nvSpPr>
          <p:cNvPr id="3" name="Footer Placeholder 4">
            <a:extLst>
              <a:ext uri="{FF2B5EF4-FFF2-40B4-BE49-F238E27FC236}">
                <a16:creationId xmlns:a16="http://schemas.microsoft.com/office/drawing/2014/main" id="{BF0D6D2B-7047-AC3E-3DCD-375A5159ADCA}"/>
              </a:ext>
            </a:extLst>
          </p:cNvPr>
          <p:cNvSpPr>
            <a:spLocks noGrp="1"/>
          </p:cNvSpPr>
          <p:nvPr>
            <p:ph type="ftr" sz="quarter" idx="11"/>
          </p:nvPr>
        </p:nvSpPr>
        <p:spPr/>
        <p:txBody>
          <a:bodyPr/>
          <a:lstStyle>
            <a:lvl1pPr>
              <a:defRPr/>
            </a:lvl1pPr>
          </a:lstStyle>
          <a:p>
            <a:pPr>
              <a:defRPr/>
            </a:pPr>
            <a:endParaRPr lang="nb-NO" altLang="nb-NO"/>
          </a:p>
        </p:txBody>
      </p:sp>
      <p:sp>
        <p:nvSpPr>
          <p:cNvPr id="4" name="Slide Number Placeholder 5">
            <a:extLst>
              <a:ext uri="{FF2B5EF4-FFF2-40B4-BE49-F238E27FC236}">
                <a16:creationId xmlns:a16="http://schemas.microsoft.com/office/drawing/2014/main" id="{4D68266F-56DE-B2A2-CF0D-01ECBE1F595D}"/>
              </a:ext>
            </a:extLst>
          </p:cNvPr>
          <p:cNvSpPr>
            <a:spLocks noGrp="1"/>
          </p:cNvSpPr>
          <p:nvPr>
            <p:ph type="sldNum" sz="quarter" idx="12"/>
          </p:nvPr>
        </p:nvSpPr>
        <p:spPr/>
        <p:txBody>
          <a:bodyPr/>
          <a:lstStyle>
            <a:lvl1pPr>
              <a:defRPr/>
            </a:lvl1pPr>
          </a:lstStyle>
          <a:p>
            <a:pPr>
              <a:defRPr/>
            </a:pPr>
            <a:fld id="{FB383357-BB8E-7F44-AFE0-F374E2C20136}" type="slidenum">
              <a:rPr lang="nb-NO" altLang="nb-NO"/>
              <a:pPr>
                <a:defRPr/>
              </a:pPr>
              <a:t>‹#›</a:t>
            </a:fld>
            <a:endParaRPr lang="nb-NO" altLang="nb-NO"/>
          </a:p>
        </p:txBody>
      </p:sp>
    </p:spTree>
    <p:extLst>
      <p:ext uri="{BB962C8B-B14F-4D97-AF65-F5344CB8AC3E}">
        <p14:creationId xmlns:p14="http://schemas.microsoft.com/office/powerpoint/2010/main" val="423518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3">
            <a:extLst>
              <a:ext uri="{FF2B5EF4-FFF2-40B4-BE49-F238E27FC236}">
                <a16:creationId xmlns:a16="http://schemas.microsoft.com/office/drawing/2014/main" id="{59CF4F01-5DF2-6266-3260-C68DC11BEEEC}"/>
              </a:ext>
            </a:extLst>
          </p:cNvPr>
          <p:cNvSpPr>
            <a:spLocks noGrp="1"/>
          </p:cNvSpPr>
          <p:nvPr>
            <p:ph type="dt" sz="half" idx="10"/>
          </p:nvPr>
        </p:nvSpPr>
        <p:spPr/>
        <p:txBody>
          <a:bodyPr/>
          <a:lstStyle>
            <a:lvl1pPr>
              <a:defRPr/>
            </a:lvl1pPr>
          </a:lstStyle>
          <a:p>
            <a:pPr>
              <a:defRPr/>
            </a:pPr>
            <a:endParaRPr lang="nb-NO" altLang="nb-NO"/>
          </a:p>
        </p:txBody>
      </p:sp>
      <p:sp>
        <p:nvSpPr>
          <p:cNvPr id="6" name="Footer Placeholder 4">
            <a:extLst>
              <a:ext uri="{FF2B5EF4-FFF2-40B4-BE49-F238E27FC236}">
                <a16:creationId xmlns:a16="http://schemas.microsoft.com/office/drawing/2014/main" id="{06571030-5404-4B70-4005-8E4394885E92}"/>
              </a:ext>
            </a:extLst>
          </p:cNvPr>
          <p:cNvSpPr>
            <a:spLocks noGrp="1"/>
          </p:cNvSpPr>
          <p:nvPr>
            <p:ph type="ftr" sz="quarter" idx="11"/>
          </p:nvPr>
        </p:nvSpPr>
        <p:spPr/>
        <p:txBody>
          <a:bodyPr/>
          <a:lstStyle>
            <a:lvl1pPr>
              <a:defRPr/>
            </a:lvl1pPr>
          </a:lstStyle>
          <a:p>
            <a:pPr>
              <a:defRPr/>
            </a:pPr>
            <a:endParaRPr lang="nb-NO" altLang="nb-NO"/>
          </a:p>
        </p:txBody>
      </p:sp>
      <p:sp>
        <p:nvSpPr>
          <p:cNvPr id="7" name="Slide Number Placeholder 5">
            <a:extLst>
              <a:ext uri="{FF2B5EF4-FFF2-40B4-BE49-F238E27FC236}">
                <a16:creationId xmlns:a16="http://schemas.microsoft.com/office/drawing/2014/main" id="{7E7BA0A8-2ABB-9914-287D-DEE239BB5C97}"/>
              </a:ext>
            </a:extLst>
          </p:cNvPr>
          <p:cNvSpPr>
            <a:spLocks noGrp="1"/>
          </p:cNvSpPr>
          <p:nvPr>
            <p:ph type="sldNum" sz="quarter" idx="12"/>
          </p:nvPr>
        </p:nvSpPr>
        <p:spPr/>
        <p:txBody>
          <a:bodyPr/>
          <a:lstStyle>
            <a:lvl1pPr>
              <a:defRPr/>
            </a:lvl1pPr>
          </a:lstStyle>
          <a:p>
            <a:pPr>
              <a:defRPr/>
            </a:pPr>
            <a:fld id="{67AC6586-9ADC-424E-9C65-14CF0B71F7B9}" type="slidenum">
              <a:rPr lang="nb-NO" altLang="nb-NO"/>
              <a:pPr>
                <a:defRPr/>
              </a:pPr>
              <a:t>‹#›</a:t>
            </a:fld>
            <a:endParaRPr lang="nb-NO" altLang="nb-NO"/>
          </a:p>
        </p:txBody>
      </p:sp>
    </p:spTree>
    <p:extLst>
      <p:ext uri="{BB962C8B-B14F-4D97-AF65-F5344CB8AC3E}">
        <p14:creationId xmlns:p14="http://schemas.microsoft.com/office/powerpoint/2010/main" val="418032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a:p>
        </p:txBody>
      </p:sp>
      <p:sp>
        <p:nvSpPr>
          <p:cNvPr id="3" name="Picture Placeholder 2"/>
          <p:cNvSpPr>
            <a:spLocks noGrp="1" noChangeAspect="1"/>
          </p:cNvSpPr>
          <p:nvPr>
            <p:ph type="pic" idx="1"/>
          </p:nvPr>
        </p:nvSpPr>
        <p:spPr>
          <a:xfrm>
            <a:off x="2915543" y="1426283"/>
            <a:ext cx="3471863" cy="703968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nb-NO" noProof="0"/>
              <a:t>Klikk på ikonet for å legge til et bilde</a:t>
            </a:r>
            <a:endParaRPr lang="en-US" noProof="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3">
            <a:extLst>
              <a:ext uri="{FF2B5EF4-FFF2-40B4-BE49-F238E27FC236}">
                <a16:creationId xmlns:a16="http://schemas.microsoft.com/office/drawing/2014/main" id="{9C89B732-83EE-976E-83E5-87B30930EBFA}"/>
              </a:ext>
            </a:extLst>
          </p:cNvPr>
          <p:cNvSpPr>
            <a:spLocks noGrp="1"/>
          </p:cNvSpPr>
          <p:nvPr>
            <p:ph type="dt" sz="half" idx="10"/>
          </p:nvPr>
        </p:nvSpPr>
        <p:spPr/>
        <p:txBody>
          <a:bodyPr/>
          <a:lstStyle>
            <a:lvl1pPr>
              <a:defRPr/>
            </a:lvl1pPr>
          </a:lstStyle>
          <a:p>
            <a:pPr>
              <a:defRPr/>
            </a:pPr>
            <a:endParaRPr lang="nb-NO" altLang="nb-NO"/>
          </a:p>
        </p:txBody>
      </p:sp>
      <p:sp>
        <p:nvSpPr>
          <p:cNvPr id="6" name="Footer Placeholder 4">
            <a:extLst>
              <a:ext uri="{FF2B5EF4-FFF2-40B4-BE49-F238E27FC236}">
                <a16:creationId xmlns:a16="http://schemas.microsoft.com/office/drawing/2014/main" id="{A535A983-8D5F-F1D4-38BA-C709B2D6AB11}"/>
              </a:ext>
            </a:extLst>
          </p:cNvPr>
          <p:cNvSpPr>
            <a:spLocks noGrp="1"/>
          </p:cNvSpPr>
          <p:nvPr>
            <p:ph type="ftr" sz="quarter" idx="11"/>
          </p:nvPr>
        </p:nvSpPr>
        <p:spPr/>
        <p:txBody>
          <a:bodyPr/>
          <a:lstStyle>
            <a:lvl1pPr>
              <a:defRPr/>
            </a:lvl1pPr>
          </a:lstStyle>
          <a:p>
            <a:pPr>
              <a:defRPr/>
            </a:pPr>
            <a:endParaRPr lang="nb-NO" altLang="nb-NO"/>
          </a:p>
        </p:txBody>
      </p:sp>
      <p:sp>
        <p:nvSpPr>
          <p:cNvPr id="7" name="Slide Number Placeholder 5">
            <a:extLst>
              <a:ext uri="{FF2B5EF4-FFF2-40B4-BE49-F238E27FC236}">
                <a16:creationId xmlns:a16="http://schemas.microsoft.com/office/drawing/2014/main" id="{68CDD379-84D9-CF66-F079-B35D1CBD7175}"/>
              </a:ext>
            </a:extLst>
          </p:cNvPr>
          <p:cNvSpPr>
            <a:spLocks noGrp="1"/>
          </p:cNvSpPr>
          <p:nvPr>
            <p:ph type="sldNum" sz="quarter" idx="12"/>
          </p:nvPr>
        </p:nvSpPr>
        <p:spPr/>
        <p:txBody>
          <a:bodyPr/>
          <a:lstStyle>
            <a:lvl1pPr>
              <a:defRPr/>
            </a:lvl1pPr>
          </a:lstStyle>
          <a:p>
            <a:pPr>
              <a:defRPr/>
            </a:pPr>
            <a:fld id="{03ADD5F1-212C-144C-8E10-1B8094C2711B}" type="slidenum">
              <a:rPr lang="nb-NO" altLang="nb-NO"/>
              <a:pPr>
                <a:defRPr/>
              </a:pPr>
              <a:t>‹#›</a:t>
            </a:fld>
            <a:endParaRPr lang="nb-NO" altLang="nb-NO"/>
          </a:p>
        </p:txBody>
      </p:sp>
    </p:spTree>
    <p:extLst>
      <p:ext uri="{BB962C8B-B14F-4D97-AF65-F5344CB8AC3E}">
        <p14:creationId xmlns:p14="http://schemas.microsoft.com/office/powerpoint/2010/main" val="825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312DA1C-B77C-90C9-FF62-8A1D2FD754F2}"/>
              </a:ext>
            </a:extLst>
          </p:cNvPr>
          <p:cNvSpPr>
            <a:spLocks noGrp="1" noChangeArrowheads="1"/>
          </p:cNvSpPr>
          <p:nvPr>
            <p:ph type="title"/>
          </p:nvPr>
        </p:nvSpPr>
        <p:spPr bwMode="auto">
          <a:xfrm>
            <a:off x="471488" y="527050"/>
            <a:ext cx="59150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endParaRPr lang="en-US" altLang="nb-NO"/>
          </a:p>
        </p:txBody>
      </p:sp>
      <p:sp>
        <p:nvSpPr>
          <p:cNvPr id="1027" name="Text Placeholder 2">
            <a:extLst>
              <a:ext uri="{FF2B5EF4-FFF2-40B4-BE49-F238E27FC236}">
                <a16:creationId xmlns:a16="http://schemas.microsoft.com/office/drawing/2014/main" id="{B2154F06-FAC3-A18A-F440-647B9AD46288}"/>
              </a:ext>
            </a:extLst>
          </p:cNvPr>
          <p:cNvSpPr>
            <a:spLocks noGrp="1" noChangeArrowheads="1"/>
          </p:cNvSpPr>
          <p:nvPr>
            <p:ph type="body" idx="1"/>
          </p:nvPr>
        </p:nvSpPr>
        <p:spPr bwMode="auto">
          <a:xfrm>
            <a:off x="471488" y="2636838"/>
            <a:ext cx="5915025" cy="62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endParaRPr lang="en-US" altLang="nb-NO"/>
          </a:p>
        </p:txBody>
      </p:sp>
      <p:sp>
        <p:nvSpPr>
          <p:cNvPr id="4" name="Date Placeholder 3">
            <a:extLst>
              <a:ext uri="{FF2B5EF4-FFF2-40B4-BE49-F238E27FC236}">
                <a16:creationId xmlns:a16="http://schemas.microsoft.com/office/drawing/2014/main" id="{ADD13455-1E25-FA14-815E-94FBF9C2E816}"/>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nb-NO" altLang="nb-NO"/>
          </a:p>
        </p:txBody>
      </p:sp>
      <p:sp>
        <p:nvSpPr>
          <p:cNvPr id="5" name="Footer Placeholder 4">
            <a:extLst>
              <a:ext uri="{FF2B5EF4-FFF2-40B4-BE49-F238E27FC236}">
                <a16:creationId xmlns:a16="http://schemas.microsoft.com/office/drawing/2014/main" id="{01651180-389D-10BA-0481-7D98C2BBFDC6}"/>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nb-NO" altLang="nb-NO"/>
          </a:p>
        </p:txBody>
      </p:sp>
      <p:sp>
        <p:nvSpPr>
          <p:cNvPr id="6" name="Slide Number Placeholder 5">
            <a:extLst>
              <a:ext uri="{FF2B5EF4-FFF2-40B4-BE49-F238E27FC236}">
                <a16:creationId xmlns:a16="http://schemas.microsoft.com/office/drawing/2014/main" id="{F53F8571-33EF-1123-A4C4-3A18D3E27D67}"/>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EAD6E555-95FA-4247-A229-36B0EBAA9CA8}"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kt 3" hidden="1">
            <a:extLst>
              <a:ext uri="{FF2B5EF4-FFF2-40B4-BE49-F238E27FC236}">
                <a16:creationId xmlns:a16="http://schemas.microsoft.com/office/drawing/2014/main" id="{B0061BAC-AFE5-91AF-7736-156EA09A70C0}"/>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37" name="think-cell Slide" r:id="rId5" imgW="38100" imgH="38100" progId="TCLayout.ActiveDocument.1">
                  <p:embed/>
                </p:oleObj>
              </mc:Choice>
              <mc:Fallback>
                <p:oleObj name="think-cell Slide" r:id="rId5" imgW="38100" imgH="38100" progId="TCLayout.ActiveDocument.1">
                  <p:embed/>
                  <p:pic>
                    <p:nvPicPr>
                      <p:cNvPr id="3074" name="Objekt 3" hidden="1">
                        <a:extLst>
                          <a:ext uri="{FF2B5EF4-FFF2-40B4-BE49-F238E27FC236}">
                            <a16:creationId xmlns:a16="http://schemas.microsoft.com/office/drawing/2014/main" id="{B0061BAC-AFE5-91AF-7736-156EA09A70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3">
            <a:extLst>
              <a:ext uri="{FF2B5EF4-FFF2-40B4-BE49-F238E27FC236}">
                <a16:creationId xmlns:a16="http://schemas.microsoft.com/office/drawing/2014/main" id="{C46C0F94-22FF-9574-E587-DCBFC1D369FC}"/>
              </a:ext>
            </a:extLst>
          </p:cNvPr>
          <p:cNvSpPr>
            <a:spLocks noGrp="1" noChangeArrowheads="1"/>
          </p:cNvSpPr>
          <p:nvPr>
            <p:ph type="subTitle" idx="1"/>
          </p:nvPr>
        </p:nvSpPr>
        <p:spPr>
          <a:xfrm>
            <a:off x="260648" y="648785"/>
            <a:ext cx="4183064" cy="1025779"/>
          </a:xfrm>
        </p:spPr>
        <p:txBody>
          <a:bodyPr rtlCol="0">
            <a:normAutofit/>
          </a:bodyPr>
          <a:lstStyle/>
          <a:p>
            <a:pPr algn="l" eaLnBrk="1" fontAlgn="auto" hangingPunct="1">
              <a:spcAft>
                <a:spcPts val="0"/>
              </a:spcAft>
              <a:defRPr/>
            </a:pPr>
            <a:r>
              <a:rPr lang="nb-NO" sz="2000">
                <a:solidFill>
                  <a:srgbClr val="EC1B25"/>
                </a:solidFill>
                <a:latin typeface="Innovation Norway" panose="020B0500030000000000" pitchFamily="34" charset="77"/>
              </a:rPr>
              <a:t>Har din bedrift behov for utvikling, vekst og bedre lønnsomhet?</a:t>
            </a:r>
          </a:p>
          <a:p>
            <a:pPr algn="l" eaLnBrk="1" fontAlgn="auto" hangingPunct="1">
              <a:spcAft>
                <a:spcPts val="0"/>
              </a:spcAft>
              <a:defRPr/>
            </a:pPr>
            <a:r>
              <a:rPr lang="nb-NO" sz="1700">
                <a:latin typeface="Innovation Norway" panose="020B0500030000000000" pitchFamily="34" charset="77"/>
                <a:ea typeface="+mj-ea"/>
                <a:cs typeface="+mj-cs"/>
              </a:rPr>
              <a:t>Da er dette programmet for deg!</a:t>
            </a:r>
            <a:endParaRPr lang="nb-NO" sz="2300" b="1" i="1">
              <a:solidFill>
                <a:srgbClr val="000000"/>
              </a:solidFill>
              <a:ea typeface="Times New Roman" panose="02020603050405020304" pitchFamily="18" charset="0"/>
              <a:cs typeface="Times New Roman" panose="02020603050405020304" pitchFamily="18" charset="0"/>
            </a:endParaRPr>
          </a:p>
          <a:p>
            <a:pPr algn="l" eaLnBrk="1" fontAlgn="auto" hangingPunct="1">
              <a:spcAft>
                <a:spcPts val="0"/>
              </a:spcAft>
              <a:defRPr/>
            </a:pPr>
            <a:endParaRPr lang="nb-NO" sz="2300" b="1" i="1">
              <a:solidFill>
                <a:srgbClr val="000000"/>
              </a:solidFill>
              <a:ea typeface="Times New Roman" panose="02020603050405020304" pitchFamily="18" charset="0"/>
              <a:cs typeface="Times New Roman" panose="02020603050405020304" pitchFamily="18" charset="0"/>
            </a:endParaRPr>
          </a:p>
          <a:p>
            <a:pPr eaLnBrk="1" fontAlgn="auto" hangingPunct="1">
              <a:spcAft>
                <a:spcPts val="0"/>
              </a:spcAft>
              <a:defRPr/>
            </a:pPr>
            <a:endParaRPr lang="nb-NO" altLang="nb-NO" sz="4622"/>
          </a:p>
        </p:txBody>
      </p:sp>
      <p:sp>
        <p:nvSpPr>
          <p:cNvPr id="6" name="TekstSylinder 5">
            <a:extLst>
              <a:ext uri="{FF2B5EF4-FFF2-40B4-BE49-F238E27FC236}">
                <a16:creationId xmlns:a16="http://schemas.microsoft.com/office/drawing/2014/main" id="{B00FC8AF-DE96-B5E1-221B-19B4274E8539}"/>
              </a:ext>
            </a:extLst>
          </p:cNvPr>
          <p:cNvSpPr txBox="1"/>
          <p:nvPr/>
        </p:nvSpPr>
        <p:spPr>
          <a:xfrm>
            <a:off x="254000" y="2623104"/>
            <a:ext cx="6270626" cy="2806922"/>
          </a:xfrm>
          <a:prstGeom prst="rect">
            <a:avLst/>
          </a:prstGeom>
          <a:noFill/>
        </p:spPr>
        <p:txBody>
          <a:bodyPr wrap="square">
            <a:spAutoFit/>
          </a:bodyPr>
          <a:lstStyle/>
          <a:p>
            <a:pPr fontAlgn="auto">
              <a:spcAft>
                <a:spcPts val="0"/>
              </a:spcAft>
              <a:defRPr/>
            </a:pPr>
            <a:r>
              <a:rPr lang="nb-NO" sz="1100">
                <a:latin typeface="Innovation Norway" panose="020B0500030000000000" pitchFamily="34" charset="77"/>
                <a:ea typeface="+mj-ea"/>
                <a:cs typeface="+mj-cs"/>
              </a:rPr>
              <a:t>Som deltaker får du muligheten til å jobbe med utvikling og omstilling av din egen bedrift. Du vil bli utstyrt med verktøy og erfaringer som gjør at du kan utvikle bedriften videre og sikre konkurransekraft og lønnsomhet fremover. Vi vil også legge stor vekt på relasjonsutvikling mellom aktørene som deltar på programmet. </a:t>
            </a:r>
            <a:br>
              <a:rPr lang="nb-NO" sz="1100">
                <a:latin typeface="Innovation Norway" panose="020B0500030000000000" pitchFamily="34" charset="77"/>
                <a:ea typeface="+mj-ea"/>
                <a:cs typeface="+mj-cs"/>
              </a:rPr>
            </a:br>
            <a:endParaRPr lang="nb-NO" sz="1100">
              <a:latin typeface="Innovation Norway" panose="020B0500030000000000" pitchFamily="34" charset="77"/>
              <a:ea typeface="+mj-ea"/>
              <a:cs typeface="+mj-cs"/>
            </a:endParaRPr>
          </a:p>
          <a:p>
            <a:pPr fontAlgn="auto">
              <a:spcAft>
                <a:spcPts val="0"/>
              </a:spcAft>
              <a:defRPr/>
            </a:pPr>
            <a:endParaRPr lang="nb-NO" sz="1100">
              <a:latin typeface="Innovation Norway" panose="020B0500030000000000" pitchFamily="34" charset="77"/>
              <a:ea typeface="+mj-ea"/>
              <a:cs typeface="+mj-cs"/>
            </a:endParaRPr>
          </a:p>
          <a:p>
            <a:pPr fontAlgn="auto">
              <a:spcAft>
                <a:spcPts val="0"/>
              </a:spcAft>
              <a:defRPr/>
            </a:pPr>
            <a:r>
              <a:rPr lang="nb-NO" sz="1100" b="1">
                <a:latin typeface="Innovation Norway" panose="020B0500030000000000" pitchFamily="34" charset="77"/>
                <a:ea typeface="+mj-ea"/>
                <a:cs typeface="+mj-cs"/>
              </a:rPr>
              <a:t>Faglige fokusområder og innhold i programmet:</a:t>
            </a:r>
          </a:p>
          <a:p>
            <a:pPr marL="216000" indent="-216000" defTabSz="914400" eaLnBrk="1" fontAlgn="auto" hangingPunct="1">
              <a:lnSpc>
                <a:spcPct val="90000"/>
              </a:lnSpc>
              <a:spcBef>
                <a:spcPts val="800"/>
              </a:spcBef>
              <a:spcAft>
                <a:spcPts val="0"/>
              </a:spcAft>
              <a:buClr>
                <a:srgbClr val="ED0000"/>
              </a:buClr>
              <a:buSzPct val="120000"/>
              <a:buFont typeface="Wingdings" pitchFamily="2" charset="2"/>
              <a:buChar char="§"/>
              <a:defRPr/>
            </a:pPr>
            <a:r>
              <a:rPr lang="nb-NO" sz="1100">
                <a:latin typeface="Innovation Norway" panose="020B0500030000000000" pitchFamily="34" charset="77"/>
              </a:rPr>
              <a:t>kunders behov og preferanser</a:t>
            </a:r>
          </a:p>
          <a:p>
            <a:pPr marL="216000" indent="-216000" defTabSz="914400" eaLnBrk="1" fontAlgn="auto" hangingPunct="1">
              <a:lnSpc>
                <a:spcPct val="90000"/>
              </a:lnSpc>
              <a:spcBef>
                <a:spcPts val="800"/>
              </a:spcBef>
              <a:spcAft>
                <a:spcPts val="0"/>
              </a:spcAft>
              <a:buClr>
                <a:srgbClr val="ED0000"/>
              </a:buClr>
              <a:buSzPct val="120000"/>
              <a:buFont typeface="Wingdings" pitchFamily="2" charset="2"/>
              <a:buChar char="§"/>
              <a:defRPr/>
            </a:pPr>
            <a:r>
              <a:rPr lang="nb-NO" sz="1100">
                <a:latin typeface="Innovation Norway" panose="020B0500030000000000" pitchFamily="34" charset="77"/>
              </a:rPr>
              <a:t>egen bedrifts styrker, svakheter, muligheter og trusler</a:t>
            </a:r>
          </a:p>
          <a:p>
            <a:pPr marL="216000" indent="-216000" defTabSz="914400" eaLnBrk="1" fontAlgn="auto" hangingPunct="1">
              <a:lnSpc>
                <a:spcPct val="90000"/>
              </a:lnSpc>
              <a:spcBef>
                <a:spcPts val="800"/>
              </a:spcBef>
              <a:spcAft>
                <a:spcPts val="0"/>
              </a:spcAft>
              <a:buClr>
                <a:srgbClr val="ED0000"/>
              </a:buClr>
              <a:buSzPct val="120000"/>
              <a:buFont typeface="Wingdings" pitchFamily="2" charset="2"/>
              <a:buChar char="§"/>
              <a:defRPr/>
            </a:pPr>
            <a:r>
              <a:rPr lang="nb-NO" sz="1100">
                <a:latin typeface="Innovation Norway" panose="020B0500030000000000" pitchFamily="34" charset="77"/>
              </a:rPr>
              <a:t>utvikling av mål, ambisjoner og strategi for egen bedrift</a:t>
            </a:r>
          </a:p>
          <a:p>
            <a:pPr marL="216000" indent="-216000" defTabSz="914400" eaLnBrk="1" fontAlgn="auto" hangingPunct="1">
              <a:lnSpc>
                <a:spcPct val="90000"/>
              </a:lnSpc>
              <a:spcBef>
                <a:spcPts val="800"/>
              </a:spcBef>
              <a:spcAft>
                <a:spcPts val="0"/>
              </a:spcAft>
              <a:buClr>
                <a:srgbClr val="ED0000"/>
              </a:buClr>
              <a:buSzPct val="120000"/>
              <a:buFont typeface="Wingdings" pitchFamily="2" charset="2"/>
              <a:buChar char="§"/>
              <a:defRPr/>
            </a:pPr>
            <a:r>
              <a:rPr lang="nb-NO" sz="1100">
                <a:latin typeface="Innovation Norway" panose="020B0500030000000000" pitchFamily="34" charset="77"/>
              </a:rPr>
              <a:t>markedsføring, salg og service, samt bruk av digitale medier i markedsarbeidet</a:t>
            </a:r>
          </a:p>
          <a:p>
            <a:pPr marL="216000" indent="-216000" defTabSz="914400" eaLnBrk="1" fontAlgn="auto" hangingPunct="1">
              <a:lnSpc>
                <a:spcPct val="90000"/>
              </a:lnSpc>
              <a:spcBef>
                <a:spcPts val="800"/>
              </a:spcBef>
              <a:spcAft>
                <a:spcPts val="0"/>
              </a:spcAft>
              <a:buClr>
                <a:srgbClr val="ED0000"/>
              </a:buClr>
              <a:buSzPct val="120000"/>
              <a:buFont typeface="Wingdings" pitchFamily="2" charset="2"/>
              <a:buChar char="§"/>
              <a:defRPr/>
            </a:pPr>
            <a:r>
              <a:rPr lang="nb-NO" sz="1100">
                <a:latin typeface="Innovation Norway" panose="020B0500030000000000" pitchFamily="34" charset="77"/>
              </a:rPr>
              <a:t>økonomi, budsjettering og lønnsomhetsvurdering</a:t>
            </a:r>
          </a:p>
          <a:p>
            <a:pPr marL="216000" indent="-216000" defTabSz="914400" eaLnBrk="1" fontAlgn="auto" hangingPunct="1">
              <a:lnSpc>
                <a:spcPct val="90000"/>
              </a:lnSpc>
              <a:spcBef>
                <a:spcPts val="800"/>
              </a:spcBef>
              <a:spcAft>
                <a:spcPts val="0"/>
              </a:spcAft>
              <a:buClr>
                <a:srgbClr val="ED0000"/>
              </a:buClr>
              <a:buSzPct val="120000"/>
              <a:buFont typeface="Wingdings" pitchFamily="2" charset="2"/>
              <a:buChar char="§"/>
              <a:defRPr/>
            </a:pPr>
            <a:r>
              <a:rPr lang="nb-NO" sz="1100">
                <a:latin typeface="Innovation Norway" panose="020B0500030000000000" pitchFamily="34" charset="77"/>
              </a:rPr>
              <a:t>bærekraft </a:t>
            </a:r>
          </a:p>
        </p:txBody>
      </p:sp>
      <p:sp>
        <p:nvSpPr>
          <p:cNvPr id="3078" name="TekstSylinder 7">
            <a:extLst>
              <a:ext uri="{FF2B5EF4-FFF2-40B4-BE49-F238E27FC236}">
                <a16:creationId xmlns:a16="http://schemas.microsoft.com/office/drawing/2014/main" id="{8975347D-9E19-463F-DD44-E3C4DA1588B2}"/>
              </a:ext>
            </a:extLst>
          </p:cNvPr>
          <p:cNvSpPr txBox="1">
            <a:spLocks noChangeArrowheads="1"/>
          </p:cNvSpPr>
          <p:nvPr/>
        </p:nvSpPr>
        <p:spPr bwMode="auto">
          <a:xfrm>
            <a:off x="254000" y="5572912"/>
            <a:ext cx="31750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nb-NO" altLang="nb-NO" sz="1100" b="1">
                <a:latin typeface="Innovation Norway" panose="020B0500030000000000" pitchFamily="34" charset="77"/>
                <a:ea typeface="+mj-ea"/>
                <a:cs typeface="+mj-cs"/>
              </a:rPr>
              <a:t>Praktisk gjennomføring</a:t>
            </a:r>
          </a:p>
          <a:p>
            <a:r>
              <a:rPr lang="nb-NO" altLang="nb-NO" sz="1100">
                <a:latin typeface="Innovation Norway" panose="020B0500030000000000" pitchFamily="34" charset="77"/>
                <a:ea typeface="+mj-ea"/>
                <a:cs typeface="+mj-cs"/>
              </a:rPr>
              <a:t>Programmet gjennomføres over fem dager fordelt på to todagers-samlinger og én heldagssamling.</a:t>
            </a:r>
          </a:p>
          <a:p>
            <a:endParaRPr lang="nb-NO" altLang="nb-NO" sz="1100">
              <a:latin typeface="Innovation Norway" panose="020B0500030000000000" pitchFamily="34" charset="77"/>
              <a:ea typeface="+mj-ea"/>
              <a:cs typeface="+mj-cs"/>
            </a:endParaRPr>
          </a:p>
          <a:p>
            <a:r>
              <a:rPr lang="nb-NO" altLang="nb-NO" sz="1100">
                <a:latin typeface="Innovation Norway" panose="020B0500030000000000" pitchFamily="34" charset="77"/>
                <a:ea typeface="+mj-ea"/>
                <a:cs typeface="+mj-cs"/>
              </a:rPr>
              <a:t>Mellom samlingene arbeider hver enkelt deltaker med tiltak for å legge til rette for utvikling av egen bedrift, med god oppfølging fra rådgiver. </a:t>
            </a:r>
          </a:p>
          <a:p>
            <a:endParaRPr lang="nb-NO" altLang="nb-NO" sz="1100">
              <a:latin typeface="Innovation Norway" panose="020B0500030000000000" pitchFamily="34" charset="77"/>
              <a:ea typeface="+mj-ea"/>
              <a:cs typeface="+mj-cs"/>
            </a:endParaRPr>
          </a:p>
          <a:p>
            <a:r>
              <a:rPr lang="nb-NO" altLang="nb-NO" sz="1100">
                <a:latin typeface="Innovation Norway" panose="020B0500030000000000" pitchFamily="34" charset="77"/>
                <a:ea typeface="+mj-ea"/>
                <a:cs typeface="+mj-cs"/>
              </a:rPr>
              <a:t>Følgende datoer er satt for samlingene:</a:t>
            </a:r>
          </a:p>
          <a:p>
            <a:r>
              <a:rPr lang="nb-NO" altLang="nb-NO" sz="1100">
                <a:latin typeface="Innovation Norway" panose="020B0500030000000000" pitchFamily="34" charset="77"/>
                <a:ea typeface="+mj-ea"/>
                <a:cs typeface="+mj-cs"/>
              </a:rPr>
              <a:t>[datoer]</a:t>
            </a:r>
          </a:p>
          <a:p>
            <a:endParaRPr lang="nb-NO" altLang="nb-NO" sz="1100">
              <a:latin typeface="Innovation Norway" panose="020B0500030000000000" pitchFamily="34" charset="77"/>
              <a:ea typeface="+mj-ea"/>
              <a:cs typeface="+mj-cs"/>
            </a:endParaRPr>
          </a:p>
          <a:p>
            <a:r>
              <a:rPr lang="nb-NO" altLang="nb-NO" sz="1100">
                <a:latin typeface="Innovation Norway" panose="020B0500030000000000" pitchFamily="34" charset="77"/>
                <a:ea typeface="+mj-ea"/>
                <a:cs typeface="+mj-cs"/>
              </a:rPr>
              <a:t>Prisen er kr. 1000 per bedrift og inkluderer faglig innhold og lunsj på hver samling, samt rådgivning mellom samlingene ved behov.  </a:t>
            </a:r>
          </a:p>
        </p:txBody>
      </p:sp>
      <p:sp>
        <p:nvSpPr>
          <p:cNvPr id="3079" name="TekstSylinder 8">
            <a:extLst>
              <a:ext uri="{FF2B5EF4-FFF2-40B4-BE49-F238E27FC236}">
                <a16:creationId xmlns:a16="http://schemas.microsoft.com/office/drawing/2014/main" id="{4FD013E1-6F82-388A-E486-DCC7749D0444}"/>
              </a:ext>
            </a:extLst>
          </p:cNvPr>
          <p:cNvSpPr txBox="1">
            <a:spLocks noChangeArrowheads="1"/>
          </p:cNvSpPr>
          <p:nvPr/>
        </p:nvSpPr>
        <p:spPr bwMode="auto">
          <a:xfrm>
            <a:off x="3356992" y="5572912"/>
            <a:ext cx="3167633"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nb-NO" altLang="nb-NO" sz="1100" b="1">
                <a:latin typeface="Innovation Norway" panose="020B0500030000000000" pitchFamily="34" charset="77"/>
                <a:ea typeface="+mj-ea"/>
                <a:cs typeface="+mj-cs"/>
              </a:rPr>
              <a:t>Foredragsholdere og rådgivere</a:t>
            </a:r>
          </a:p>
          <a:p>
            <a:r>
              <a:rPr lang="nb-NO" altLang="nb-NO" sz="1100">
                <a:latin typeface="Innovation Norway" panose="020B0500030000000000" pitchFamily="34" charset="77"/>
                <a:ea typeface="+mj-ea"/>
                <a:cs typeface="+mj-cs"/>
              </a:rPr>
              <a:t>Det er rådgivningsselskapet [navn på selskap] ved [navn på rådgivere] som vil stå for den faglige gjennomføringen av programmet. </a:t>
            </a:r>
          </a:p>
          <a:p>
            <a:endParaRPr lang="nb-NO" altLang="nb-NO" sz="1100">
              <a:latin typeface="Innovation Norway" panose="020B0500030000000000" pitchFamily="34" charset="77"/>
              <a:ea typeface="+mj-ea"/>
              <a:cs typeface="+mj-cs"/>
            </a:endParaRPr>
          </a:p>
          <a:p>
            <a:r>
              <a:rPr lang="nb-NO" altLang="nb-NO" sz="1100">
                <a:latin typeface="Innovation Norway" panose="020B0500030000000000" pitchFamily="34" charset="77"/>
                <a:ea typeface="+mj-ea"/>
                <a:cs typeface="+mj-cs"/>
              </a:rPr>
              <a:t>Rådgiverne er godkjente prosjektledere som leverandør av Innovasjon Norges kompetanseprogrammer. De har bred erfaring fra programledelse, foredrag og rådgivning innen en rekke kompetanseprogram rettet mot et bredt spekter av bransjer. </a:t>
            </a:r>
          </a:p>
          <a:p>
            <a:endParaRPr lang="nb-NO" altLang="nb-NO" sz="1100"/>
          </a:p>
        </p:txBody>
      </p:sp>
      <p:sp>
        <p:nvSpPr>
          <p:cNvPr id="10" name="TekstSylinder 9">
            <a:extLst>
              <a:ext uri="{FF2B5EF4-FFF2-40B4-BE49-F238E27FC236}">
                <a16:creationId xmlns:a16="http://schemas.microsoft.com/office/drawing/2014/main" id="{75197375-79D9-22E4-E29F-9A528523D2E8}"/>
              </a:ext>
            </a:extLst>
          </p:cNvPr>
          <p:cNvSpPr txBox="1"/>
          <p:nvPr/>
        </p:nvSpPr>
        <p:spPr>
          <a:xfrm>
            <a:off x="341522" y="8320898"/>
            <a:ext cx="6183103" cy="1233772"/>
          </a:xfrm>
          <a:prstGeom prst="rect">
            <a:avLst/>
          </a:prstGeom>
          <a:solidFill>
            <a:srgbClr val="FFF2F2"/>
          </a:solidFill>
          <a:ln>
            <a:noFill/>
          </a:ln>
        </p:spPr>
        <p:txBody>
          <a:bodyPr wrap="square" lIns="360000" tIns="108000" rIns="360000" bIns="108000">
            <a:spAutoFit/>
          </a:bodyPr>
          <a:lstStyle/>
          <a:p>
            <a:pPr fontAlgn="auto">
              <a:spcAft>
                <a:spcPts val="0"/>
              </a:spcAft>
              <a:defRPr/>
            </a:pPr>
            <a:r>
              <a:rPr lang="nb-NO" sz="1100" b="1">
                <a:solidFill>
                  <a:srgbClr val="EC1B25"/>
                </a:solidFill>
                <a:latin typeface="Innovation Norway" panose="020B0500030000000000" pitchFamily="34" charset="77"/>
                <a:ea typeface="+mj-ea"/>
                <a:cs typeface="+mj-cs"/>
              </a:rPr>
              <a:t>Tenker du at dette er noe for din bedrift?</a:t>
            </a:r>
          </a:p>
          <a:p>
            <a:pPr fontAlgn="auto">
              <a:spcAft>
                <a:spcPts val="0"/>
              </a:spcAft>
              <a:defRPr/>
            </a:pPr>
            <a:r>
              <a:rPr lang="nb-NO" sz="1100">
                <a:latin typeface="Innovation Norway" panose="020B0500030000000000" pitchFamily="34" charset="77"/>
                <a:ea typeface="+mj-ea"/>
                <a:cs typeface="+mj-cs"/>
              </a:rPr>
              <a:t>Meld deg på til [stilling, navn, telefonnummer og e-postadresse] og du vil bli oppringt for en enkel kartlegging av din bedrifts utfordringer og utviklingsbehov fremover. </a:t>
            </a:r>
          </a:p>
          <a:p>
            <a:pPr fontAlgn="auto">
              <a:spcAft>
                <a:spcPts val="0"/>
              </a:spcAft>
              <a:defRPr/>
            </a:pPr>
            <a:endParaRPr lang="nb-NO" sz="1100">
              <a:latin typeface="Innovation Norway" panose="020B0500030000000000" pitchFamily="34" charset="77"/>
              <a:ea typeface="+mj-ea"/>
              <a:cs typeface="+mj-cs"/>
            </a:endParaRPr>
          </a:p>
          <a:p>
            <a:pPr fontAlgn="auto">
              <a:spcAft>
                <a:spcPts val="0"/>
              </a:spcAft>
              <a:defRPr/>
            </a:pPr>
            <a:r>
              <a:rPr lang="nb-NO" sz="1100" b="1">
                <a:solidFill>
                  <a:srgbClr val="EC1B25"/>
                </a:solidFill>
                <a:latin typeface="Innovation Norway" panose="020B0500030000000000" pitchFamily="34" charset="77"/>
                <a:ea typeface="+mj-ea"/>
                <a:cs typeface="+mj-cs"/>
              </a:rPr>
              <a:t>Har du spørsmål knyttet til det faglige i programmet?</a:t>
            </a:r>
          </a:p>
          <a:p>
            <a:pPr fontAlgn="auto">
              <a:spcAft>
                <a:spcPts val="0"/>
              </a:spcAft>
              <a:defRPr/>
            </a:pPr>
            <a:r>
              <a:rPr lang="nb-NO" sz="1100">
                <a:latin typeface="Innovation Norway" panose="020B0500030000000000" pitchFamily="34" charset="77"/>
                <a:ea typeface="+mj-ea"/>
                <a:cs typeface="+mj-cs"/>
              </a:rPr>
              <a:t>Ta kontakt med  [stilling, navn, telefonnummer og e-postadresse]</a:t>
            </a:r>
          </a:p>
        </p:txBody>
      </p:sp>
      <p:pic>
        <p:nvPicPr>
          <p:cNvPr id="3" name="Picture 3" descr="Logo&#10;&#10;Description automatically generated">
            <a:extLst>
              <a:ext uri="{FF2B5EF4-FFF2-40B4-BE49-F238E27FC236}">
                <a16:creationId xmlns:a16="http://schemas.microsoft.com/office/drawing/2014/main" id="{831A5C84-3092-9805-0B57-EEFD842709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2362" y="115200"/>
            <a:ext cx="1252263" cy="537707"/>
          </a:xfrm>
          <a:prstGeom prst="rect">
            <a:avLst/>
          </a:prstGeom>
        </p:spPr>
      </p:pic>
      <p:sp>
        <p:nvSpPr>
          <p:cNvPr id="5" name="TekstSylinder 4">
            <a:extLst>
              <a:ext uri="{FF2B5EF4-FFF2-40B4-BE49-F238E27FC236}">
                <a16:creationId xmlns:a16="http://schemas.microsoft.com/office/drawing/2014/main" id="{39F0B108-9F5B-10D3-976B-7541632C31A2}"/>
              </a:ext>
            </a:extLst>
          </p:cNvPr>
          <p:cNvSpPr txBox="1"/>
          <p:nvPr/>
        </p:nvSpPr>
        <p:spPr>
          <a:xfrm>
            <a:off x="260647" y="1836733"/>
            <a:ext cx="6107101" cy="523220"/>
          </a:xfrm>
          <a:prstGeom prst="rect">
            <a:avLst/>
          </a:prstGeom>
          <a:noFill/>
        </p:spPr>
        <p:txBody>
          <a:bodyPr wrap="square">
            <a:spAutoFit/>
          </a:bodyPr>
          <a:lstStyle/>
          <a:p>
            <a:pPr algn="l" eaLnBrk="1" fontAlgn="auto" hangingPunct="1">
              <a:spcAft>
                <a:spcPts val="0"/>
              </a:spcAft>
              <a:defRPr/>
            </a:pPr>
            <a:r>
              <a:rPr lang="nb-NO" sz="1400">
                <a:latin typeface="Innovation Norway" panose="020B0500030000000000" pitchFamily="34" charset="77"/>
                <a:ea typeface="+mj-ea"/>
                <a:cs typeface="+mj-cs"/>
              </a:rPr>
              <a:t>Omstillingsprogrammet i [sted] går nå i gang med et kompetanseprogram rettet mot aktører innen handels- og servicenæringen.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C668B0A02DC5F40A15F51C5837ECA81" ma:contentTypeVersion="16" ma:contentTypeDescription="Opprett et nytt dokument." ma:contentTypeScope="" ma:versionID="b50575f7aacd8f2ce867818274a0bf29">
  <xsd:schema xmlns:xsd="http://www.w3.org/2001/XMLSchema" xmlns:xs="http://www.w3.org/2001/XMLSchema" xmlns:p="http://schemas.microsoft.com/office/2006/metadata/properties" xmlns:ns2="c91c1fee-8b40-4d4b-87d1-27e7defc65ed" xmlns:ns3="1602034f-0365-47ea-9b01-ad9f7af41abd" targetNamespace="http://schemas.microsoft.com/office/2006/metadata/properties" ma:root="true" ma:fieldsID="0ed9f854845e9a2294589527185fa275" ns2:_="" ns3:_="">
    <xsd:import namespace="c91c1fee-8b40-4d4b-87d1-27e7defc65ed"/>
    <xsd:import namespace="1602034f-0365-47ea-9b01-ad9f7af41ab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c1fee-8b40-4d4b-87d1-27e7defc65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499f5f9f-f7ee-4d96-9375-7734c5854e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02034f-0365-47ea-9b01-ad9f7af41abd"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a96b0e4e-30d0-4d31-8a86-0175907964be}" ma:internalName="TaxCatchAll" ma:showField="CatchAllData" ma:web="1602034f-0365-47ea-9b01-ad9f7af41a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19C95F-384A-42C3-A332-7579A07AAE9E}">
  <ds:schemaRefs>
    <ds:schemaRef ds:uri="1602034f-0365-47ea-9b01-ad9f7af41abd"/>
    <ds:schemaRef ds:uri="c91c1fee-8b40-4d4b-87d1-27e7defc65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1075BEC-84BD-495C-9836-B92B24382F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Office-tema</vt:lpstr>
      <vt:lpstr>PowerPoint Presentation</vt:lpstr>
    </vt:vector>
  </TitlesOfParts>
  <Company>OPTIMA 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Ingen lysbildetittel</dc:title>
  <dc:creator>Finn Aune</dc:creator>
  <cp:revision>1</cp:revision>
  <cp:lastPrinted>2021-09-10T06:25:23Z</cp:lastPrinted>
  <dcterms:created xsi:type="dcterms:W3CDTF">1999-05-10T07:35:48Z</dcterms:created>
  <dcterms:modified xsi:type="dcterms:W3CDTF">2022-11-30T12:00:08Z</dcterms:modified>
</cp:coreProperties>
</file>