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4"/>
  </p:notesMasterIdLst>
  <p:handoutMasterIdLst>
    <p:handoutMasterId r:id="rId25"/>
  </p:handoutMasterIdLst>
  <p:sldIdLst>
    <p:sldId id="899" r:id="rId5"/>
    <p:sldId id="918" r:id="rId6"/>
    <p:sldId id="936" r:id="rId7"/>
    <p:sldId id="937" r:id="rId8"/>
    <p:sldId id="938" r:id="rId9"/>
    <p:sldId id="939" r:id="rId10"/>
    <p:sldId id="940" r:id="rId11"/>
    <p:sldId id="941" r:id="rId12"/>
    <p:sldId id="942" r:id="rId13"/>
    <p:sldId id="943" r:id="rId14"/>
    <p:sldId id="944" r:id="rId15"/>
    <p:sldId id="945" r:id="rId16"/>
    <p:sldId id="951" r:id="rId17"/>
    <p:sldId id="946" r:id="rId18"/>
    <p:sldId id="947" r:id="rId19"/>
    <p:sldId id="948" r:id="rId20"/>
    <p:sldId id="949" r:id="rId21"/>
    <p:sldId id="950" r:id="rId22"/>
    <p:sldId id="1144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72077F16-3DC7-029F-5208-521D94E612DA}" name="Synne Knutsen" initials="SK" userId="S::synne@try.no::bd159e64-f90e-4da7-97c1-82ee6c0b4ead" providerId="AD"/>
  <p188:author id="{7DD6129F-0E47-2057-22C9-AB71DB050702}" name="Martine Klovholt Siggerud" initials="MKS" userId="S::martine.siggerud@try.no::41977762-9bf0-408d-9151-79aeb0aaf34b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5D9F9"/>
    <a:srgbClr val="FFE9E8"/>
    <a:srgbClr val="4DFA95"/>
    <a:srgbClr val="EDEDED"/>
    <a:srgbClr val="5ADBFF"/>
    <a:srgbClr val="D6F6FF"/>
    <a:srgbClr val="EAFAFF"/>
    <a:srgbClr val="3CFE8E"/>
    <a:srgbClr val="3AFF8E"/>
    <a:srgbClr val="FFF77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2367428-AB18-014C-A0C1-73325759F402}" v="3" dt="2022-11-30T15:37:38.802"/>
    <p1510:client id="{34E287E2-9C97-7F48-966F-7E8EDFCF9AA2}" v="419" dt="2022-11-30T19:59:26.26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850"/>
    <p:restoredTop sz="54054"/>
  </p:normalViewPr>
  <p:slideViewPr>
    <p:cSldViewPr snapToGrid="0">
      <p:cViewPr varScale="1">
        <p:scale>
          <a:sx n="107" d="100"/>
          <a:sy n="107" d="100"/>
        </p:scale>
        <p:origin x="3728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notesMaster" Target="notesMasters/notesMaster1.xml"/><Relationship Id="rId32" Type="http://schemas.microsoft.com/office/2018/10/relationships/authors" Target="author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viewProps" Target="viewProps.xml"/><Relationship Id="rId30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ynne Knutsen" userId="bd159e64-f90e-4da7-97c1-82ee6c0b4ead" providerId="ADAL" clId="{32367428-AB18-014C-A0C1-73325759F402}"/>
    <pc:docChg chg="custSel modSld">
      <pc:chgData name="Synne Knutsen" userId="bd159e64-f90e-4da7-97c1-82ee6c0b4ead" providerId="ADAL" clId="{32367428-AB18-014C-A0C1-73325759F402}" dt="2022-12-01T13:07:02.377" v="21" actId="313"/>
      <pc:docMkLst>
        <pc:docMk/>
      </pc:docMkLst>
      <pc:sldChg chg="modSp mod">
        <pc:chgData name="Synne Knutsen" userId="bd159e64-f90e-4da7-97c1-82ee6c0b4ead" providerId="ADAL" clId="{32367428-AB18-014C-A0C1-73325759F402}" dt="2022-11-29T23:13:44.812" v="14" actId="1036"/>
        <pc:sldMkLst>
          <pc:docMk/>
          <pc:sldMk cId="2223692095" sldId="937"/>
        </pc:sldMkLst>
        <pc:spChg chg="mod">
          <ac:chgData name="Synne Knutsen" userId="bd159e64-f90e-4da7-97c1-82ee6c0b4ead" providerId="ADAL" clId="{32367428-AB18-014C-A0C1-73325759F402}" dt="2022-11-29T23:13:44.812" v="14" actId="1036"/>
          <ac:spMkLst>
            <pc:docMk/>
            <pc:sldMk cId="2223692095" sldId="937"/>
            <ac:spMk id="13" creationId="{DCF50486-747F-3881-27E2-0066396C73DA}"/>
          </ac:spMkLst>
        </pc:spChg>
        <pc:spChg chg="mod">
          <ac:chgData name="Synne Knutsen" userId="bd159e64-f90e-4da7-97c1-82ee6c0b4ead" providerId="ADAL" clId="{32367428-AB18-014C-A0C1-73325759F402}" dt="2022-11-29T23:13:44.812" v="14" actId="1036"/>
          <ac:spMkLst>
            <pc:docMk/>
            <pc:sldMk cId="2223692095" sldId="937"/>
            <ac:spMk id="14" creationId="{0D59A303-0A88-AC25-239A-BFD2FC44E856}"/>
          </ac:spMkLst>
        </pc:spChg>
        <pc:spChg chg="mod">
          <ac:chgData name="Synne Knutsen" userId="bd159e64-f90e-4da7-97c1-82ee6c0b4ead" providerId="ADAL" clId="{32367428-AB18-014C-A0C1-73325759F402}" dt="2022-11-29T23:13:44.812" v="14" actId="1036"/>
          <ac:spMkLst>
            <pc:docMk/>
            <pc:sldMk cId="2223692095" sldId="937"/>
            <ac:spMk id="15" creationId="{56C3439E-5BDC-4F7D-302A-A9934FF11953}"/>
          </ac:spMkLst>
        </pc:spChg>
        <pc:spChg chg="mod">
          <ac:chgData name="Synne Knutsen" userId="bd159e64-f90e-4da7-97c1-82ee6c0b4ead" providerId="ADAL" clId="{32367428-AB18-014C-A0C1-73325759F402}" dt="2022-11-29T23:13:44.812" v="14" actId="1036"/>
          <ac:spMkLst>
            <pc:docMk/>
            <pc:sldMk cId="2223692095" sldId="937"/>
            <ac:spMk id="16" creationId="{986D7E90-4F88-F459-1190-4D0D4F26761D}"/>
          </ac:spMkLst>
        </pc:spChg>
        <pc:spChg chg="mod">
          <ac:chgData name="Synne Knutsen" userId="bd159e64-f90e-4da7-97c1-82ee6c0b4ead" providerId="ADAL" clId="{32367428-AB18-014C-A0C1-73325759F402}" dt="2022-11-29T23:13:44.812" v="14" actId="1036"/>
          <ac:spMkLst>
            <pc:docMk/>
            <pc:sldMk cId="2223692095" sldId="937"/>
            <ac:spMk id="17" creationId="{9236E94F-E953-8C35-80D9-892795DB2FDA}"/>
          </ac:spMkLst>
        </pc:spChg>
      </pc:sldChg>
      <pc:sldChg chg="modCm">
        <pc:chgData name="Synne Knutsen" userId="bd159e64-f90e-4da7-97c1-82ee6c0b4ead" providerId="ADAL" clId="{32367428-AB18-014C-A0C1-73325759F402}" dt="2022-11-30T15:37:38.804" v="17" actId="2056"/>
        <pc:sldMkLst>
          <pc:docMk/>
          <pc:sldMk cId="962288763" sldId="939"/>
        </pc:sldMkLst>
      </pc:sldChg>
      <pc:sldChg chg="modSp mod">
        <pc:chgData name="Synne Knutsen" userId="bd159e64-f90e-4da7-97c1-82ee6c0b4ead" providerId="ADAL" clId="{32367428-AB18-014C-A0C1-73325759F402}" dt="2022-11-29T23:15:05.413" v="15" actId="20577"/>
        <pc:sldMkLst>
          <pc:docMk/>
          <pc:sldMk cId="130434526" sldId="941"/>
        </pc:sldMkLst>
        <pc:spChg chg="mod">
          <ac:chgData name="Synne Knutsen" userId="bd159e64-f90e-4da7-97c1-82ee6c0b4ead" providerId="ADAL" clId="{32367428-AB18-014C-A0C1-73325759F402}" dt="2022-11-29T23:15:05.413" v="15" actId="20577"/>
          <ac:spMkLst>
            <pc:docMk/>
            <pc:sldMk cId="130434526" sldId="941"/>
            <ac:spMk id="6" creationId="{2ACE0682-B3F4-FE8F-2C22-54A4570BA1DE}"/>
          </ac:spMkLst>
        </pc:spChg>
      </pc:sldChg>
      <pc:sldChg chg="modNotesTx">
        <pc:chgData name="Synne Knutsen" userId="bd159e64-f90e-4da7-97c1-82ee6c0b4ead" providerId="ADAL" clId="{32367428-AB18-014C-A0C1-73325759F402}" dt="2022-12-01T13:07:02.377" v="21" actId="313"/>
        <pc:sldMkLst>
          <pc:docMk/>
          <pc:sldMk cId="2080226865" sldId="943"/>
        </pc:sldMkLst>
      </pc:sldChg>
      <pc:sldChg chg="delCm">
        <pc:chgData name="Synne Knutsen" userId="bd159e64-f90e-4da7-97c1-82ee6c0b4ead" providerId="ADAL" clId="{32367428-AB18-014C-A0C1-73325759F402}" dt="2022-11-29T23:10:12.766" v="1"/>
        <pc:sldMkLst>
          <pc:docMk/>
          <pc:sldMk cId="3013022427" sldId="946"/>
        </pc:sldMkLst>
      </pc:sldChg>
      <pc:sldChg chg="modSp mod addCm">
        <pc:chgData name="Synne Knutsen" userId="bd159e64-f90e-4da7-97c1-82ee6c0b4ead" providerId="ADAL" clId="{32367428-AB18-014C-A0C1-73325759F402}" dt="2022-11-29T23:18:37.433" v="16"/>
        <pc:sldMkLst>
          <pc:docMk/>
          <pc:sldMk cId="836408476" sldId="951"/>
        </pc:sldMkLst>
        <pc:graphicFrameChg chg="modGraphic">
          <ac:chgData name="Synne Knutsen" userId="bd159e64-f90e-4da7-97c1-82ee6c0b4ead" providerId="ADAL" clId="{32367428-AB18-014C-A0C1-73325759F402}" dt="2022-11-29T23:09:46.868" v="0" actId="20577"/>
          <ac:graphicFrameMkLst>
            <pc:docMk/>
            <pc:sldMk cId="836408476" sldId="951"/>
            <ac:graphicFrameMk id="4" creationId="{CF6B170C-D35C-2D52-B08D-C107B9BD0621}"/>
          </ac:graphicFrameMkLst>
        </pc:graphicFrameChg>
      </pc:sldChg>
    </pc:docChg>
  </pc:docChgLst>
  <pc:docChgLst>
    <pc:chgData name="Martine Klovholt Siggerud" userId="41977762-9bf0-408d-9151-79aeb0aaf34b" providerId="ADAL" clId="{9957E5FB-99C7-784B-8B37-7E4DDD20C6C9}"/>
    <pc:docChg chg="undo custSel addSld delSld modSld sldOrd">
      <pc:chgData name="Martine Klovholt Siggerud" userId="41977762-9bf0-408d-9151-79aeb0aaf34b" providerId="ADAL" clId="{9957E5FB-99C7-784B-8B37-7E4DDD20C6C9}" dt="2022-11-03T10:00:13.675" v="6351" actId="14100"/>
      <pc:docMkLst>
        <pc:docMk/>
      </pc:docMkLst>
      <pc:sldChg chg="modSp mod">
        <pc:chgData name="Martine Klovholt Siggerud" userId="41977762-9bf0-408d-9151-79aeb0aaf34b" providerId="ADAL" clId="{9957E5FB-99C7-784B-8B37-7E4DDD20C6C9}" dt="2022-10-31T10:05:41.894" v="33" actId="1076"/>
        <pc:sldMkLst>
          <pc:docMk/>
          <pc:sldMk cId="1130434157" sldId="899"/>
        </pc:sldMkLst>
        <pc:spChg chg="mod">
          <ac:chgData name="Martine Klovholt Siggerud" userId="41977762-9bf0-408d-9151-79aeb0aaf34b" providerId="ADAL" clId="{9957E5FB-99C7-784B-8B37-7E4DDD20C6C9}" dt="2022-10-31T10:05:41.894" v="33" actId="1076"/>
          <ac:spMkLst>
            <pc:docMk/>
            <pc:sldMk cId="1130434157" sldId="899"/>
            <ac:spMk id="4" creationId="{BCFA9910-48B0-2F48-8C62-D4287C40957E}"/>
          </ac:spMkLst>
        </pc:spChg>
        <pc:spChg chg="mod">
          <ac:chgData name="Martine Klovholt Siggerud" userId="41977762-9bf0-408d-9151-79aeb0aaf34b" providerId="ADAL" clId="{9957E5FB-99C7-784B-8B37-7E4DDD20C6C9}" dt="2022-10-31T10:05:38.889" v="32" actId="14100"/>
          <ac:spMkLst>
            <pc:docMk/>
            <pc:sldMk cId="1130434157" sldId="899"/>
            <ac:spMk id="8" creationId="{E0380220-954E-7930-4CE3-9523EDABE247}"/>
          </ac:spMkLst>
        </pc:spChg>
      </pc:sldChg>
      <pc:sldChg chg="modSp mod">
        <pc:chgData name="Martine Klovholt Siggerud" userId="41977762-9bf0-408d-9151-79aeb0aaf34b" providerId="ADAL" clId="{9957E5FB-99C7-784B-8B37-7E4DDD20C6C9}" dt="2022-11-03T07:38:10.541" v="5398" actId="20577"/>
        <pc:sldMkLst>
          <pc:docMk/>
          <pc:sldMk cId="360285347" sldId="902"/>
        </pc:sldMkLst>
        <pc:spChg chg="mod">
          <ac:chgData name="Martine Klovholt Siggerud" userId="41977762-9bf0-408d-9151-79aeb0aaf34b" providerId="ADAL" clId="{9957E5FB-99C7-784B-8B37-7E4DDD20C6C9}" dt="2022-11-03T07:38:10.541" v="5398" actId="20577"/>
          <ac:spMkLst>
            <pc:docMk/>
            <pc:sldMk cId="360285347" sldId="902"/>
            <ac:spMk id="3" creationId="{A4C1D7B6-F2DF-8842-A2F6-27AB2F207E8C}"/>
          </ac:spMkLst>
        </pc:spChg>
      </pc:sldChg>
      <pc:sldChg chg="addSp delSp modSp mod modClrScheme chgLayout">
        <pc:chgData name="Martine Klovholt Siggerud" userId="41977762-9bf0-408d-9151-79aeb0aaf34b" providerId="ADAL" clId="{9957E5FB-99C7-784B-8B37-7E4DDD20C6C9}" dt="2022-11-03T08:39:44.394" v="5560" actId="478"/>
        <pc:sldMkLst>
          <pc:docMk/>
          <pc:sldMk cId="1166060447" sldId="918"/>
        </pc:sldMkLst>
        <pc:spChg chg="mod ord">
          <ac:chgData name="Martine Klovholt Siggerud" userId="41977762-9bf0-408d-9151-79aeb0aaf34b" providerId="ADAL" clId="{9957E5FB-99C7-784B-8B37-7E4DDD20C6C9}" dt="2022-11-01T09:26:27.596" v="67" actId="700"/>
          <ac:spMkLst>
            <pc:docMk/>
            <pc:sldMk cId="1166060447" sldId="918"/>
            <ac:spMk id="2" creationId="{00000000-0000-0000-0000-000000000000}"/>
          </ac:spMkLst>
        </pc:spChg>
        <pc:spChg chg="add del mod ord">
          <ac:chgData name="Martine Klovholt Siggerud" userId="41977762-9bf0-408d-9151-79aeb0aaf34b" providerId="ADAL" clId="{9957E5FB-99C7-784B-8B37-7E4DDD20C6C9}" dt="2022-11-01T09:26:27.596" v="67" actId="700"/>
          <ac:spMkLst>
            <pc:docMk/>
            <pc:sldMk cId="1166060447" sldId="918"/>
            <ac:spMk id="4" creationId="{68F3D5FC-669C-0863-226C-68C18418D309}"/>
          </ac:spMkLst>
        </pc:spChg>
        <pc:spChg chg="mod ord">
          <ac:chgData name="Martine Klovholt Siggerud" userId="41977762-9bf0-408d-9151-79aeb0aaf34b" providerId="ADAL" clId="{9957E5FB-99C7-784B-8B37-7E4DDD20C6C9}" dt="2022-11-01T09:26:27.596" v="67" actId="700"/>
          <ac:spMkLst>
            <pc:docMk/>
            <pc:sldMk cId="1166060447" sldId="918"/>
            <ac:spMk id="5" creationId="{00000000-0000-0000-0000-000000000000}"/>
          </ac:spMkLst>
        </pc:spChg>
        <pc:spChg chg="del">
          <ac:chgData name="Martine Klovholt Siggerud" userId="41977762-9bf0-408d-9151-79aeb0aaf34b" providerId="ADAL" clId="{9957E5FB-99C7-784B-8B37-7E4DDD20C6C9}" dt="2022-10-31T11:03:42.876" v="64" actId="478"/>
          <ac:spMkLst>
            <pc:docMk/>
            <pc:sldMk cId="1166060447" sldId="918"/>
            <ac:spMk id="6" creationId="{ACE9779F-BA7A-114D-BDA2-0FEC1E3D74F3}"/>
          </ac:spMkLst>
        </pc:spChg>
        <pc:spChg chg="add del mod ord">
          <ac:chgData name="Martine Klovholt Siggerud" userId="41977762-9bf0-408d-9151-79aeb0aaf34b" providerId="ADAL" clId="{9957E5FB-99C7-784B-8B37-7E4DDD20C6C9}" dt="2022-11-03T08:39:44.394" v="5560" actId="478"/>
          <ac:spMkLst>
            <pc:docMk/>
            <pc:sldMk cId="1166060447" sldId="918"/>
            <ac:spMk id="7" creationId="{D67E82E8-0182-CBB7-D975-1FD49FAB4642}"/>
          </ac:spMkLst>
        </pc:spChg>
        <pc:spChg chg="del mod ord">
          <ac:chgData name="Martine Klovholt Siggerud" userId="41977762-9bf0-408d-9151-79aeb0aaf34b" providerId="ADAL" clId="{9957E5FB-99C7-784B-8B37-7E4DDD20C6C9}" dt="2022-11-01T09:26:27.596" v="67" actId="700"/>
          <ac:spMkLst>
            <pc:docMk/>
            <pc:sldMk cId="1166060447" sldId="918"/>
            <ac:spMk id="8" creationId="{612F1494-E17E-0366-C97C-7941D3CAB398}"/>
          </ac:spMkLst>
        </pc:spChg>
        <pc:spChg chg="del">
          <ac:chgData name="Martine Klovholt Siggerud" userId="41977762-9bf0-408d-9151-79aeb0aaf34b" providerId="ADAL" clId="{9957E5FB-99C7-784B-8B37-7E4DDD20C6C9}" dt="2022-11-01T09:26:27.596" v="67" actId="700"/>
          <ac:spMkLst>
            <pc:docMk/>
            <pc:sldMk cId="1166060447" sldId="918"/>
            <ac:spMk id="10" creationId="{E69B63F4-9D7F-ACA8-A947-43D46B69E902}"/>
          </ac:spMkLst>
        </pc:spChg>
        <pc:spChg chg="add del mod ord">
          <ac:chgData name="Martine Klovholt Siggerud" userId="41977762-9bf0-408d-9151-79aeb0aaf34b" providerId="ADAL" clId="{9957E5FB-99C7-784B-8B37-7E4DDD20C6C9}" dt="2022-11-01T09:26:36.065" v="68" actId="478"/>
          <ac:spMkLst>
            <pc:docMk/>
            <pc:sldMk cId="1166060447" sldId="918"/>
            <ac:spMk id="11" creationId="{BBB9F34A-B9BC-CB1E-4F00-02D492496268}"/>
          </ac:spMkLst>
        </pc:spChg>
        <pc:spChg chg="add mod">
          <ac:chgData name="Martine Klovholt Siggerud" userId="41977762-9bf0-408d-9151-79aeb0aaf34b" providerId="ADAL" clId="{9957E5FB-99C7-784B-8B37-7E4DDD20C6C9}" dt="2022-11-01T11:28:27.960" v="376" actId="14100"/>
          <ac:spMkLst>
            <pc:docMk/>
            <pc:sldMk cId="1166060447" sldId="918"/>
            <ac:spMk id="12" creationId="{B7C14A7A-DD99-9F87-6090-E1E873936624}"/>
          </ac:spMkLst>
        </pc:spChg>
        <pc:spChg chg="add del mod">
          <ac:chgData name="Martine Klovholt Siggerud" userId="41977762-9bf0-408d-9151-79aeb0aaf34b" providerId="ADAL" clId="{9957E5FB-99C7-784B-8B37-7E4DDD20C6C9}" dt="2022-11-01T09:27:32.732" v="80" actId="478"/>
          <ac:spMkLst>
            <pc:docMk/>
            <pc:sldMk cId="1166060447" sldId="918"/>
            <ac:spMk id="13" creationId="{CEE34373-6833-D355-B1A2-14B71FDACF84}"/>
          </ac:spMkLst>
        </pc:spChg>
        <pc:spChg chg="add del mod">
          <ac:chgData name="Martine Klovholt Siggerud" userId="41977762-9bf0-408d-9151-79aeb0aaf34b" providerId="ADAL" clId="{9957E5FB-99C7-784B-8B37-7E4DDD20C6C9}" dt="2022-11-01T09:27:33.844" v="81" actId="478"/>
          <ac:spMkLst>
            <pc:docMk/>
            <pc:sldMk cId="1166060447" sldId="918"/>
            <ac:spMk id="14" creationId="{717F8DF4-1B6F-64AB-894A-5B2D9AA75418}"/>
          </ac:spMkLst>
        </pc:spChg>
        <pc:spChg chg="add mod">
          <ac:chgData name="Martine Klovholt Siggerud" userId="41977762-9bf0-408d-9151-79aeb0aaf34b" providerId="ADAL" clId="{9957E5FB-99C7-784B-8B37-7E4DDD20C6C9}" dt="2022-11-01T11:28:20.166" v="375" actId="1076"/>
          <ac:spMkLst>
            <pc:docMk/>
            <pc:sldMk cId="1166060447" sldId="918"/>
            <ac:spMk id="15" creationId="{ED22D527-3601-9E3F-D217-4E834927F76D}"/>
          </ac:spMkLst>
        </pc:spChg>
        <pc:spChg chg="add mod">
          <ac:chgData name="Martine Klovholt Siggerud" userId="41977762-9bf0-408d-9151-79aeb0aaf34b" providerId="ADAL" clId="{9957E5FB-99C7-784B-8B37-7E4DDD20C6C9}" dt="2022-11-01T11:28:20.166" v="375" actId="1076"/>
          <ac:spMkLst>
            <pc:docMk/>
            <pc:sldMk cId="1166060447" sldId="918"/>
            <ac:spMk id="16" creationId="{CC80BCEF-880F-A78B-1664-103046B6C07C}"/>
          </ac:spMkLst>
        </pc:spChg>
        <pc:spChg chg="add mod">
          <ac:chgData name="Martine Klovholt Siggerud" userId="41977762-9bf0-408d-9151-79aeb0aaf34b" providerId="ADAL" clId="{9957E5FB-99C7-784B-8B37-7E4DDD20C6C9}" dt="2022-11-01T11:28:50.810" v="378" actId="255"/>
          <ac:spMkLst>
            <pc:docMk/>
            <pc:sldMk cId="1166060447" sldId="918"/>
            <ac:spMk id="17" creationId="{AC732F27-7D22-ACA6-4220-A1C3697C4B3A}"/>
          </ac:spMkLst>
        </pc:spChg>
        <pc:spChg chg="add mod">
          <ac:chgData name="Martine Klovholt Siggerud" userId="41977762-9bf0-408d-9151-79aeb0aaf34b" providerId="ADAL" clId="{9957E5FB-99C7-784B-8B37-7E4DDD20C6C9}" dt="2022-11-01T11:28:50.810" v="378" actId="255"/>
          <ac:spMkLst>
            <pc:docMk/>
            <pc:sldMk cId="1166060447" sldId="918"/>
            <ac:spMk id="18" creationId="{915B696B-9682-1F3D-1C90-F0C8A104B65A}"/>
          </ac:spMkLst>
        </pc:spChg>
        <pc:spChg chg="add mod">
          <ac:chgData name="Martine Klovholt Siggerud" userId="41977762-9bf0-408d-9151-79aeb0aaf34b" providerId="ADAL" clId="{9957E5FB-99C7-784B-8B37-7E4DDD20C6C9}" dt="2022-11-01T11:28:50.810" v="378" actId="255"/>
          <ac:spMkLst>
            <pc:docMk/>
            <pc:sldMk cId="1166060447" sldId="918"/>
            <ac:spMk id="19" creationId="{D4ADACBE-9D5D-4077-E068-2FA6B1E8FE29}"/>
          </ac:spMkLst>
        </pc:spChg>
        <pc:spChg chg="add mod">
          <ac:chgData name="Martine Klovholt Siggerud" userId="41977762-9bf0-408d-9151-79aeb0aaf34b" providerId="ADAL" clId="{9957E5FB-99C7-784B-8B37-7E4DDD20C6C9}" dt="2022-11-03T08:39:35.085" v="5559" actId="2085"/>
          <ac:spMkLst>
            <pc:docMk/>
            <pc:sldMk cId="1166060447" sldId="918"/>
            <ac:spMk id="20" creationId="{55FB9123-D71D-C113-8C69-BF6EEE215A54}"/>
          </ac:spMkLst>
        </pc:spChg>
        <pc:spChg chg="add mod">
          <ac:chgData name="Martine Klovholt Siggerud" userId="41977762-9bf0-408d-9151-79aeb0aaf34b" providerId="ADAL" clId="{9957E5FB-99C7-784B-8B37-7E4DDD20C6C9}" dt="2022-11-03T08:39:31.338" v="5558" actId="207"/>
          <ac:spMkLst>
            <pc:docMk/>
            <pc:sldMk cId="1166060447" sldId="918"/>
            <ac:spMk id="21" creationId="{574E0901-F43C-DA80-139C-246007FA47B0}"/>
          </ac:spMkLst>
        </pc:spChg>
        <pc:spChg chg="add del mod">
          <ac:chgData name="Martine Klovholt Siggerud" userId="41977762-9bf0-408d-9151-79aeb0aaf34b" providerId="ADAL" clId="{9957E5FB-99C7-784B-8B37-7E4DDD20C6C9}" dt="2022-11-01T14:26:34.912" v="1864" actId="478"/>
          <ac:spMkLst>
            <pc:docMk/>
            <pc:sldMk cId="1166060447" sldId="918"/>
            <ac:spMk id="22" creationId="{4A504D0C-8B56-D26D-88D0-1825F276E766}"/>
          </ac:spMkLst>
        </pc:spChg>
        <pc:spChg chg="add mod">
          <ac:chgData name="Martine Klovholt Siggerud" userId="41977762-9bf0-408d-9151-79aeb0aaf34b" providerId="ADAL" clId="{9957E5FB-99C7-784B-8B37-7E4DDD20C6C9}" dt="2022-11-01T14:26:46.455" v="1867" actId="20577"/>
          <ac:spMkLst>
            <pc:docMk/>
            <pc:sldMk cId="1166060447" sldId="918"/>
            <ac:spMk id="23" creationId="{A76012C3-6CC7-19F1-4F11-CF4B9A035F02}"/>
          </ac:spMkLst>
        </pc:spChg>
        <pc:picChg chg="del">
          <ac:chgData name="Martine Klovholt Siggerud" userId="41977762-9bf0-408d-9151-79aeb0aaf34b" providerId="ADAL" clId="{9957E5FB-99C7-784B-8B37-7E4DDD20C6C9}" dt="2022-10-31T11:03:42.876" v="64" actId="478"/>
          <ac:picMkLst>
            <pc:docMk/>
            <pc:sldMk cId="1166060447" sldId="918"/>
            <ac:picMk id="9" creationId="{E7BB2B90-F7F2-D649-B928-150937E69EED}"/>
          </ac:picMkLst>
        </pc:picChg>
      </pc:sldChg>
      <pc:sldChg chg="del">
        <pc:chgData name="Martine Klovholt Siggerud" userId="41977762-9bf0-408d-9151-79aeb0aaf34b" providerId="ADAL" clId="{9957E5FB-99C7-784B-8B37-7E4DDD20C6C9}" dt="2022-10-31T11:03:49.381" v="65" actId="2696"/>
        <pc:sldMkLst>
          <pc:docMk/>
          <pc:sldMk cId="2068719948" sldId="920"/>
        </pc:sldMkLst>
      </pc:sldChg>
      <pc:sldChg chg="del">
        <pc:chgData name="Martine Klovholt Siggerud" userId="41977762-9bf0-408d-9151-79aeb0aaf34b" providerId="ADAL" clId="{9957E5FB-99C7-784B-8B37-7E4DDD20C6C9}" dt="2022-10-31T11:03:49.381" v="65" actId="2696"/>
        <pc:sldMkLst>
          <pc:docMk/>
          <pc:sldMk cId="1327756107" sldId="932"/>
        </pc:sldMkLst>
      </pc:sldChg>
      <pc:sldChg chg="del">
        <pc:chgData name="Martine Klovholt Siggerud" userId="41977762-9bf0-408d-9151-79aeb0aaf34b" providerId="ADAL" clId="{9957E5FB-99C7-784B-8B37-7E4DDD20C6C9}" dt="2022-10-31T11:03:49.381" v="65" actId="2696"/>
        <pc:sldMkLst>
          <pc:docMk/>
          <pc:sldMk cId="2475961248" sldId="933"/>
        </pc:sldMkLst>
      </pc:sldChg>
      <pc:sldChg chg="del">
        <pc:chgData name="Martine Klovholt Siggerud" userId="41977762-9bf0-408d-9151-79aeb0aaf34b" providerId="ADAL" clId="{9957E5FB-99C7-784B-8B37-7E4DDD20C6C9}" dt="2022-10-31T11:03:49.381" v="65" actId="2696"/>
        <pc:sldMkLst>
          <pc:docMk/>
          <pc:sldMk cId="1478843338" sldId="935"/>
        </pc:sldMkLst>
      </pc:sldChg>
      <pc:sldChg chg="addSp modSp add del mod chgLayout">
        <pc:chgData name="Martine Klovholt Siggerud" userId="41977762-9bf0-408d-9151-79aeb0aaf34b" providerId="ADAL" clId="{9957E5FB-99C7-784B-8B37-7E4DDD20C6C9}" dt="2022-11-01T14:26:57.161" v="1871" actId="20577"/>
        <pc:sldMkLst>
          <pc:docMk/>
          <pc:sldMk cId="646527974" sldId="936"/>
        </pc:sldMkLst>
        <pc:spChg chg="mod ord">
          <ac:chgData name="Martine Klovholt Siggerud" userId="41977762-9bf0-408d-9151-79aeb0aaf34b" providerId="ADAL" clId="{9957E5FB-99C7-784B-8B37-7E4DDD20C6C9}" dt="2022-11-01T14:26:53.291" v="1868" actId="14100"/>
          <ac:spMkLst>
            <pc:docMk/>
            <pc:sldMk cId="646527974" sldId="936"/>
            <ac:spMk id="2" creationId="{1E6DE3F5-880C-6F5E-0A26-B40140C4D03F}"/>
          </ac:spMkLst>
        </pc:spChg>
        <pc:spChg chg="add mod">
          <ac:chgData name="Martine Klovholt Siggerud" userId="41977762-9bf0-408d-9151-79aeb0aaf34b" providerId="ADAL" clId="{9957E5FB-99C7-784B-8B37-7E4DDD20C6C9}" dt="2022-11-01T11:42:37.311" v="1163" actId="14100"/>
          <ac:spMkLst>
            <pc:docMk/>
            <pc:sldMk cId="646527974" sldId="936"/>
            <ac:spMk id="3" creationId="{76FC1040-A13A-91AE-220D-99BBF433FCB4}"/>
          </ac:spMkLst>
        </pc:spChg>
        <pc:spChg chg="add mod">
          <ac:chgData name="Martine Klovholt Siggerud" userId="41977762-9bf0-408d-9151-79aeb0aaf34b" providerId="ADAL" clId="{9957E5FB-99C7-784B-8B37-7E4DDD20C6C9}" dt="2022-11-01T11:39:52.315" v="1049" actId="14100"/>
          <ac:spMkLst>
            <pc:docMk/>
            <pc:sldMk cId="646527974" sldId="936"/>
            <ac:spMk id="5" creationId="{172CD5C9-E0ED-2362-2B4B-2627F71C0866}"/>
          </ac:spMkLst>
        </pc:spChg>
        <pc:spChg chg="add mod ord">
          <ac:chgData name="Martine Klovholt Siggerud" userId="41977762-9bf0-408d-9151-79aeb0aaf34b" providerId="ADAL" clId="{9957E5FB-99C7-784B-8B37-7E4DDD20C6C9}" dt="2022-11-01T11:40:41.817" v="1162" actId="20577"/>
          <ac:spMkLst>
            <pc:docMk/>
            <pc:sldMk cId="646527974" sldId="936"/>
            <ac:spMk id="6" creationId="{5270963C-FC21-160D-5098-F8910B7EF269}"/>
          </ac:spMkLst>
        </pc:spChg>
        <pc:spChg chg="add mod ord">
          <ac:chgData name="Martine Klovholt Siggerud" userId="41977762-9bf0-408d-9151-79aeb0aaf34b" providerId="ADAL" clId="{9957E5FB-99C7-784B-8B37-7E4DDD20C6C9}" dt="2022-11-01T11:40:10.858" v="1051" actId="700"/>
          <ac:spMkLst>
            <pc:docMk/>
            <pc:sldMk cId="646527974" sldId="936"/>
            <ac:spMk id="7" creationId="{E44BD0AB-1DBD-B62A-5E01-D46EA3252F1F}"/>
          </ac:spMkLst>
        </pc:spChg>
        <pc:spChg chg="add mod">
          <ac:chgData name="Martine Klovholt Siggerud" userId="41977762-9bf0-408d-9151-79aeb0aaf34b" providerId="ADAL" clId="{9957E5FB-99C7-784B-8B37-7E4DDD20C6C9}" dt="2022-11-01T14:26:57.161" v="1871" actId="20577"/>
          <ac:spMkLst>
            <pc:docMk/>
            <pc:sldMk cId="646527974" sldId="936"/>
            <ac:spMk id="8" creationId="{478BC761-31BC-C3D0-DA49-285E22C639D5}"/>
          </ac:spMkLst>
        </pc:spChg>
        <pc:spChg chg="mod ord">
          <ac:chgData name="Martine Klovholt Siggerud" userId="41977762-9bf0-408d-9151-79aeb0aaf34b" providerId="ADAL" clId="{9957E5FB-99C7-784B-8B37-7E4DDD20C6C9}" dt="2022-11-01T11:40:10.858" v="1051" actId="700"/>
          <ac:spMkLst>
            <pc:docMk/>
            <pc:sldMk cId="646527974" sldId="936"/>
            <ac:spMk id="87" creationId="{DC806391-B8A4-13B5-CE71-7CFD80DFAFF4}"/>
          </ac:spMkLst>
        </pc:spChg>
        <pc:graphicFrameChg chg="mod modGraphic">
          <ac:chgData name="Martine Klovholt Siggerud" userId="41977762-9bf0-408d-9151-79aeb0aaf34b" providerId="ADAL" clId="{9957E5FB-99C7-784B-8B37-7E4DDD20C6C9}" dt="2022-11-01T11:37:44.559" v="757" actId="14734"/>
          <ac:graphicFrameMkLst>
            <pc:docMk/>
            <pc:sldMk cId="646527974" sldId="936"/>
            <ac:graphicFrameMk id="4" creationId="{A3D9056F-BE04-FA00-37CE-56CFDCD907F4}"/>
          </ac:graphicFrameMkLst>
        </pc:graphicFrameChg>
      </pc:sldChg>
      <pc:sldChg chg="addSp delSp modSp add mod">
        <pc:chgData name="Martine Klovholt Siggerud" userId="41977762-9bf0-408d-9151-79aeb0aaf34b" providerId="ADAL" clId="{9957E5FB-99C7-784B-8B37-7E4DDD20C6C9}" dt="2022-11-03T08:38:55.441" v="5556" actId="1076"/>
        <pc:sldMkLst>
          <pc:docMk/>
          <pc:sldMk cId="2223692095" sldId="937"/>
        </pc:sldMkLst>
        <pc:spChg chg="mod">
          <ac:chgData name="Martine Klovholt Siggerud" userId="41977762-9bf0-408d-9151-79aeb0aaf34b" providerId="ADAL" clId="{9957E5FB-99C7-784B-8B37-7E4DDD20C6C9}" dt="2022-11-01T14:29:20.026" v="1876" actId="14100"/>
          <ac:spMkLst>
            <pc:docMk/>
            <pc:sldMk cId="2223692095" sldId="937"/>
            <ac:spMk id="2" creationId="{1E6DE3F5-880C-6F5E-0A26-B40140C4D03F}"/>
          </ac:spMkLst>
        </pc:spChg>
        <pc:spChg chg="del">
          <ac:chgData name="Martine Klovholt Siggerud" userId="41977762-9bf0-408d-9151-79aeb0aaf34b" providerId="ADAL" clId="{9957E5FB-99C7-784B-8B37-7E4DDD20C6C9}" dt="2022-11-01T11:43:15.877" v="1167" actId="478"/>
          <ac:spMkLst>
            <pc:docMk/>
            <pc:sldMk cId="2223692095" sldId="937"/>
            <ac:spMk id="3" creationId="{76FC1040-A13A-91AE-220D-99BBF433FCB4}"/>
          </ac:spMkLst>
        </pc:spChg>
        <pc:spChg chg="del">
          <ac:chgData name="Martine Klovholt Siggerud" userId="41977762-9bf0-408d-9151-79aeb0aaf34b" providerId="ADAL" clId="{9957E5FB-99C7-784B-8B37-7E4DDD20C6C9}" dt="2022-11-01T11:43:14.805" v="1166" actId="478"/>
          <ac:spMkLst>
            <pc:docMk/>
            <pc:sldMk cId="2223692095" sldId="937"/>
            <ac:spMk id="5" creationId="{172CD5C9-E0ED-2362-2B4B-2627F71C0866}"/>
          </ac:spMkLst>
        </pc:spChg>
        <pc:spChg chg="del mod">
          <ac:chgData name="Martine Klovholt Siggerud" userId="41977762-9bf0-408d-9151-79aeb0aaf34b" providerId="ADAL" clId="{9957E5FB-99C7-784B-8B37-7E4DDD20C6C9}" dt="2022-11-02T13:43:06.029" v="5082" actId="478"/>
          <ac:spMkLst>
            <pc:docMk/>
            <pc:sldMk cId="2223692095" sldId="937"/>
            <ac:spMk id="6" creationId="{5270963C-FC21-160D-5098-F8910B7EF269}"/>
          </ac:spMkLst>
        </pc:spChg>
        <pc:spChg chg="del">
          <ac:chgData name="Martine Klovholt Siggerud" userId="41977762-9bf0-408d-9151-79aeb0aaf34b" providerId="ADAL" clId="{9957E5FB-99C7-784B-8B37-7E4DDD20C6C9}" dt="2022-11-02T12:47:01.014" v="4828" actId="478"/>
          <ac:spMkLst>
            <pc:docMk/>
            <pc:sldMk cId="2223692095" sldId="937"/>
            <ac:spMk id="7" creationId="{E44BD0AB-1DBD-B62A-5E01-D46EA3252F1F}"/>
          </ac:spMkLst>
        </pc:spChg>
        <pc:spChg chg="add mod">
          <ac:chgData name="Martine Klovholt Siggerud" userId="41977762-9bf0-408d-9151-79aeb0aaf34b" providerId="ADAL" clId="{9957E5FB-99C7-784B-8B37-7E4DDD20C6C9}" dt="2022-11-01T14:29:22.937" v="1878" actId="20577"/>
          <ac:spMkLst>
            <pc:docMk/>
            <pc:sldMk cId="2223692095" sldId="937"/>
            <ac:spMk id="8" creationId="{5EC00955-436C-A4EE-65E6-91CA94854936}"/>
          </ac:spMkLst>
        </pc:spChg>
        <pc:spChg chg="mod">
          <ac:chgData name="Martine Klovholt Siggerud" userId="41977762-9bf0-408d-9151-79aeb0aaf34b" providerId="ADAL" clId="{9957E5FB-99C7-784B-8B37-7E4DDD20C6C9}" dt="2022-11-02T12:38:37.045" v="4809" actId="1076"/>
          <ac:spMkLst>
            <pc:docMk/>
            <pc:sldMk cId="2223692095" sldId="937"/>
            <ac:spMk id="11" creationId="{7E7A7AC3-B1E1-30D1-F302-C881A27F53D4}"/>
          </ac:spMkLst>
        </pc:spChg>
        <pc:spChg chg="mod">
          <ac:chgData name="Martine Klovholt Siggerud" userId="41977762-9bf0-408d-9151-79aeb0aaf34b" providerId="ADAL" clId="{9957E5FB-99C7-784B-8B37-7E4DDD20C6C9}" dt="2022-11-02T12:38:37.045" v="4809" actId="1076"/>
          <ac:spMkLst>
            <pc:docMk/>
            <pc:sldMk cId="2223692095" sldId="937"/>
            <ac:spMk id="12" creationId="{A9830401-B1B0-FEEA-97EA-E5A592D7FB88}"/>
          </ac:spMkLst>
        </pc:spChg>
        <pc:spChg chg="mod">
          <ac:chgData name="Martine Klovholt Siggerud" userId="41977762-9bf0-408d-9151-79aeb0aaf34b" providerId="ADAL" clId="{9957E5FB-99C7-784B-8B37-7E4DDD20C6C9}" dt="2022-11-02T12:38:37.045" v="4809" actId="1076"/>
          <ac:spMkLst>
            <pc:docMk/>
            <pc:sldMk cId="2223692095" sldId="937"/>
            <ac:spMk id="13" creationId="{AF13C0E0-C828-D8ED-CD90-A3E06D9E4E8F}"/>
          </ac:spMkLst>
        </pc:spChg>
        <pc:spChg chg="mod">
          <ac:chgData name="Martine Klovholt Siggerud" userId="41977762-9bf0-408d-9151-79aeb0aaf34b" providerId="ADAL" clId="{9957E5FB-99C7-784B-8B37-7E4DDD20C6C9}" dt="2022-11-02T12:38:37.045" v="4809" actId="1076"/>
          <ac:spMkLst>
            <pc:docMk/>
            <pc:sldMk cId="2223692095" sldId="937"/>
            <ac:spMk id="14" creationId="{BDE524D5-E1AD-25DD-3524-BC5F0E2021CE}"/>
          </ac:spMkLst>
        </pc:spChg>
        <pc:spChg chg="mod">
          <ac:chgData name="Martine Klovholt Siggerud" userId="41977762-9bf0-408d-9151-79aeb0aaf34b" providerId="ADAL" clId="{9957E5FB-99C7-784B-8B37-7E4DDD20C6C9}" dt="2022-11-02T12:38:37.045" v="4809" actId="1076"/>
          <ac:spMkLst>
            <pc:docMk/>
            <pc:sldMk cId="2223692095" sldId="937"/>
            <ac:spMk id="15" creationId="{0A06F194-B3B2-F06E-8FA3-17D7D4C4CE52}"/>
          </ac:spMkLst>
        </pc:spChg>
        <pc:spChg chg="mod">
          <ac:chgData name="Martine Klovholt Siggerud" userId="41977762-9bf0-408d-9151-79aeb0aaf34b" providerId="ADAL" clId="{9957E5FB-99C7-784B-8B37-7E4DDD20C6C9}" dt="2022-11-02T12:38:37.045" v="4809" actId="1076"/>
          <ac:spMkLst>
            <pc:docMk/>
            <pc:sldMk cId="2223692095" sldId="937"/>
            <ac:spMk id="16" creationId="{77264BAF-AA70-0F7C-A7D4-DE33EFF27BD1}"/>
          </ac:spMkLst>
        </pc:spChg>
        <pc:spChg chg="mod">
          <ac:chgData name="Martine Klovholt Siggerud" userId="41977762-9bf0-408d-9151-79aeb0aaf34b" providerId="ADAL" clId="{9957E5FB-99C7-784B-8B37-7E4DDD20C6C9}" dt="2022-11-02T12:38:37.045" v="4809" actId="1076"/>
          <ac:spMkLst>
            <pc:docMk/>
            <pc:sldMk cId="2223692095" sldId="937"/>
            <ac:spMk id="17" creationId="{82F5E9DF-A11C-1DF6-652B-599826E9D710}"/>
          </ac:spMkLst>
        </pc:spChg>
        <pc:spChg chg="mod">
          <ac:chgData name="Martine Klovholt Siggerud" userId="41977762-9bf0-408d-9151-79aeb0aaf34b" providerId="ADAL" clId="{9957E5FB-99C7-784B-8B37-7E4DDD20C6C9}" dt="2022-11-02T12:38:37.045" v="4809" actId="1076"/>
          <ac:spMkLst>
            <pc:docMk/>
            <pc:sldMk cId="2223692095" sldId="937"/>
            <ac:spMk id="18" creationId="{40D09AA9-3CF7-4DA3-D514-21698D949447}"/>
          </ac:spMkLst>
        </pc:spChg>
        <pc:spChg chg="mod">
          <ac:chgData name="Martine Klovholt Siggerud" userId="41977762-9bf0-408d-9151-79aeb0aaf34b" providerId="ADAL" clId="{9957E5FB-99C7-784B-8B37-7E4DDD20C6C9}" dt="2022-11-02T12:38:37.045" v="4809" actId="1076"/>
          <ac:spMkLst>
            <pc:docMk/>
            <pc:sldMk cId="2223692095" sldId="937"/>
            <ac:spMk id="19" creationId="{10D21D5A-BB74-EE05-27A1-B89CCBB083F8}"/>
          </ac:spMkLst>
        </pc:spChg>
        <pc:spChg chg="mod">
          <ac:chgData name="Martine Klovholt Siggerud" userId="41977762-9bf0-408d-9151-79aeb0aaf34b" providerId="ADAL" clId="{9957E5FB-99C7-784B-8B37-7E4DDD20C6C9}" dt="2022-11-02T12:38:37.045" v="4809" actId="1076"/>
          <ac:spMkLst>
            <pc:docMk/>
            <pc:sldMk cId="2223692095" sldId="937"/>
            <ac:spMk id="20" creationId="{44E4CBC0-3268-A6D1-2847-E5EADF782300}"/>
          </ac:spMkLst>
        </pc:spChg>
        <pc:spChg chg="add mod">
          <ac:chgData name="Martine Klovholt Siggerud" userId="41977762-9bf0-408d-9151-79aeb0aaf34b" providerId="ADAL" clId="{9957E5FB-99C7-784B-8B37-7E4DDD20C6C9}" dt="2022-11-02T12:51:29.760" v="4911" actId="14100"/>
          <ac:spMkLst>
            <pc:docMk/>
            <pc:sldMk cId="2223692095" sldId="937"/>
            <ac:spMk id="22" creationId="{4EB29522-6200-31DD-F99E-7129B3D29321}"/>
          </ac:spMkLst>
        </pc:spChg>
        <pc:spChg chg="add mod">
          <ac:chgData name="Martine Klovholt Siggerud" userId="41977762-9bf0-408d-9151-79aeb0aaf34b" providerId="ADAL" clId="{9957E5FB-99C7-784B-8B37-7E4DDD20C6C9}" dt="2022-11-02T12:55:18.849" v="4939" actId="20577"/>
          <ac:spMkLst>
            <pc:docMk/>
            <pc:sldMk cId="2223692095" sldId="937"/>
            <ac:spMk id="23" creationId="{AE7A0179-AD3B-2359-83B2-725193709536}"/>
          </ac:spMkLst>
        </pc:spChg>
        <pc:spChg chg="add mod">
          <ac:chgData name="Martine Klovholt Siggerud" userId="41977762-9bf0-408d-9151-79aeb0aaf34b" providerId="ADAL" clId="{9957E5FB-99C7-784B-8B37-7E4DDD20C6C9}" dt="2022-11-02T12:51:07.930" v="4906" actId="164"/>
          <ac:spMkLst>
            <pc:docMk/>
            <pc:sldMk cId="2223692095" sldId="937"/>
            <ac:spMk id="30" creationId="{13575A6F-ACD6-AE24-2155-EB85E1661470}"/>
          </ac:spMkLst>
        </pc:spChg>
        <pc:spChg chg="mod">
          <ac:chgData name="Martine Klovholt Siggerud" userId="41977762-9bf0-408d-9151-79aeb0aaf34b" providerId="ADAL" clId="{9957E5FB-99C7-784B-8B37-7E4DDD20C6C9}" dt="2022-11-02T12:56:55.013" v="4972" actId="14100"/>
          <ac:spMkLst>
            <pc:docMk/>
            <pc:sldMk cId="2223692095" sldId="937"/>
            <ac:spMk id="34" creationId="{DDC47E11-34A0-5FB9-EE9A-50E64E73A1C9}"/>
          </ac:spMkLst>
        </pc:spChg>
        <pc:spChg chg="mod">
          <ac:chgData name="Martine Klovholt Siggerud" userId="41977762-9bf0-408d-9151-79aeb0aaf34b" providerId="ADAL" clId="{9957E5FB-99C7-784B-8B37-7E4DDD20C6C9}" dt="2022-11-02T13:33:52.681" v="5081" actId="14100"/>
          <ac:spMkLst>
            <pc:docMk/>
            <pc:sldMk cId="2223692095" sldId="937"/>
            <ac:spMk id="36" creationId="{A29113A0-3C81-82FE-EA41-8B9B76C67BE4}"/>
          </ac:spMkLst>
        </pc:spChg>
        <pc:spChg chg="del mod">
          <ac:chgData name="Martine Klovholt Siggerud" userId="41977762-9bf0-408d-9151-79aeb0aaf34b" providerId="ADAL" clId="{9957E5FB-99C7-784B-8B37-7E4DDD20C6C9}" dt="2022-11-02T12:55:36.207" v="4941" actId="478"/>
          <ac:spMkLst>
            <pc:docMk/>
            <pc:sldMk cId="2223692095" sldId="937"/>
            <ac:spMk id="37" creationId="{C22C3284-68D7-342D-9D5E-8A402718C168}"/>
          </ac:spMkLst>
        </pc:spChg>
        <pc:spChg chg="mod">
          <ac:chgData name="Martine Klovholt Siggerud" userId="41977762-9bf0-408d-9151-79aeb0aaf34b" providerId="ADAL" clId="{9957E5FB-99C7-784B-8B37-7E4DDD20C6C9}" dt="2022-11-02T13:00:31.047" v="5024" actId="1076"/>
          <ac:spMkLst>
            <pc:docMk/>
            <pc:sldMk cId="2223692095" sldId="937"/>
            <ac:spMk id="39" creationId="{894EC27D-EF71-B4A5-B916-809F30E57587}"/>
          </ac:spMkLst>
        </pc:spChg>
        <pc:spChg chg="mod">
          <ac:chgData name="Martine Klovholt Siggerud" userId="41977762-9bf0-408d-9151-79aeb0aaf34b" providerId="ADAL" clId="{9957E5FB-99C7-784B-8B37-7E4DDD20C6C9}" dt="2022-11-02T12:59:05.819" v="5011" actId="20577"/>
          <ac:spMkLst>
            <pc:docMk/>
            <pc:sldMk cId="2223692095" sldId="937"/>
            <ac:spMk id="40" creationId="{E8854933-E92C-95FB-3A41-A9479519DFC0}"/>
          </ac:spMkLst>
        </pc:spChg>
        <pc:spChg chg="add mod">
          <ac:chgData name="Martine Klovholt Siggerud" userId="41977762-9bf0-408d-9151-79aeb0aaf34b" providerId="ADAL" clId="{9957E5FB-99C7-784B-8B37-7E4DDD20C6C9}" dt="2022-11-02T12:59:43.703" v="5016" actId="1076"/>
          <ac:spMkLst>
            <pc:docMk/>
            <pc:sldMk cId="2223692095" sldId="937"/>
            <ac:spMk id="41" creationId="{97D8476A-FA50-6047-631B-F4AFE9FA41BA}"/>
          </ac:spMkLst>
        </pc:spChg>
        <pc:spChg chg="add del mod">
          <ac:chgData name="Martine Klovholt Siggerud" userId="41977762-9bf0-408d-9151-79aeb0aaf34b" providerId="ADAL" clId="{9957E5FB-99C7-784B-8B37-7E4DDD20C6C9}" dt="2022-11-02T13:05:17.645" v="5066" actId="478"/>
          <ac:spMkLst>
            <pc:docMk/>
            <pc:sldMk cId="2223692095" sldId="937"/>
            <ac:spMk id="45" creationId="{9BC29A13-864B-E944-4113-18EC766F32E7}"/>
          </ac:spMkLst>
        </pc:spChg>
        <pc:spChg chg="add del mod">
          <ac:chgData name="Martine Klovholt Siggerud" userId="41977762-9bf0-408d-9151-79aeb0aaf34b" providerId="ADAL" clId="{9957E5FB-99C7-784B-8B37-7E4DDD20C6C9}" dt="2022-11-02T13:44:55.026" v="5104" actId="478"/>
          <ac:spMkLst>
            <pc:docMk/>
            <pc:sldMk cId="2223692095" sldId="937"/>
            <ac:spMk id="65" creationId="{09233EAE-90F6-8D39-15AC-17644E3466A7}"/>
          </ac:spMkLst>
        </pc:spChg>
        <pc:spChg chg="mod">
          <ac:chgData name="Martine Klovholt Siggerud" userId="41977762-9bf0-408d-9151-79aeb0aaf34b" providerId="ADAL" clId="{9957E5FB-99C7-784B-8B37-7E4DDD20C6C9}" dt="2022-11-03T08:35:04.977" v="5474" actId="1076"/>
          <ac:spMkLst>
            <pc:docMk/>
            <pc:sldMk cId="2223692095" sldId="937"/>
            <ac:spMk id="85" creationId="{AF7A6BE5-1612-F99F-CD59-212E17C8FFFA}"/>
          </ac:spMkLst>
        </pc:spChg>
        <pc:spChg chg="mod">
          <ac:chgData name="Martine Klovholt Siggerud" userId="41977762-9bf0-408d-9151-79aeb0aaf34b" providerId="ADAL" clId="{9957E5FB-99C7-784B-8B37-7E4DDD20C6C9}" dt="2022-11-03T08:35:04.977" v="5474" actId="1076"/>
          <ac:spMkLst>
            <pc:docMk/>
            <pc:sldMk cId="2223692095" sldId="937"/>
            <ac:spMk id="86" creationId="{B7F40328-32D5-8131-AFA8-C7E0F163318A}"/>
          </ac:spMkLst>
        </pc:spChg>
        <pc:spChg chg="mod">
          <ac:chgData name="Martine Klovholt Siggerud" userId="41977762-9bf0-408d-9151-79aeb0aaf34b" providerId="ADAL" clId="{9957E5FB-99C7-784B-8B37-7E4DDD20C6C9}" dt="2022-11-03T08:35:04.977" v="5474" actId="1076"/>
          <ac:spMkLst>
            <pc:docMk/>
            <pc:sldMk cId="2223692095" sldId="937"/>
            <ac:spMk id="88" creationId="{7FE6A2C9-D10E-35DA-3574-665C04CC02B2}"/>
          </ac:spMkLst>
        </pc:spChg>
        <pc:spChg chg="mod">
          <ac:chgData name="Martine Klovholt Siggerud" userId="41977762-9bf0-408d-9151-79aeb0aaf34b" providerId="ADAL" clId="{9957E5FB-99C7-784B-8B37-7E4DDD20C6C9}" dt="2022-11-03T08:35:04.977" v="5474" actId="1076"/>
          <ac:spMkLst>
            <pc:docMk/>
            <pc:sldMk cId="2223692095" sldId="937"/>
            <ac:spMk id="89" creationId="{958D0BAF-6413-626E-A8A2-A50AB17B11C9}"/>
          </ac:spMkLst>
        </pc:spChg>
        <pc:spChg chg="mod">
          <ac:chgData name="Martine Klovholt Siggerud" userId="41977762-9bf0-408d-9151-79aeb0aaf34b" providerId="ADAL" clId="{9957E5FB-99C7-784B-8B37-7E4DDD20C6C9}" dt="2022-11-03T08:35:04.977" v="5474" actId="1076"/>
          <ac:spMkLst>
            <pc:docMk/>
            <pc:sldMk cId="2223692095" sldId="937"/>
            <ac:spMk id="90" creationId="{7D749BA8-9886-BE91-F931-FCEB7984BFD7}"/>
          </ac:spMkLst>
        </pc:spChg>
        <pc:spChg chg="mod">
          <ac:chgData name="Martine Klovholt Siggerud" userId="41977762-9bf0-408d-9151-79aeb0aaf34b" providerId="ADAL" clId="{9957E5FB-99C7-784B-8B37-7E4DDD20C6C9}" dt="2022-11-03T08:35:04.977" v="5474" actId="1076"/>
          <ac:spMkLst>
            <pc:docMk/>
            <pc:sldMk cId="2223692095" sldId="937"/>
            <ac:spMk id="91" creationId="{056D5122-529B-0DEF-DB35-F74435096DC9}"/>
          </ac:spMkLst>
        </pc:spChg>
        <pc:spChg chg="mod">
          <ac:chgData name="Martine Klovholt Siggerud" userId="41977762-9bf0-408d-9151-79aeb0aaf34b" providerId="ADAL" clId="{9957E5FB-99C7-784B-8B37-7E4DDD20C6C9}" dt="2022-11-03T08:35:04.977" v="5474" actId="1076"/>
          <ac:spMkLst>
            <pc:docMk/>
            <pc:sldMk cId="2223692095" sldId="937"/>
            <ac:spMk id="92" creationId="{96464A0A-7B67-17E8-528D-D7FA1032B6C1}"/>
          </ac:spMkLst>
        </pc:spChg>
        <pc:spChg chg="mod">
          <ac:chgData name="Martine Klovholt Siggerud" userId="41977762-9bf0-408d-9151-79aeb0aaf34b" providerId="ADAL" clId="{9957E5FB-99C7-784B-8B37-7E4DDD20C6C9}" dt="2022-11-03T08:35:04.977" v="5474" actId="1076"/>
          <ac:spMkLst>
            <pc:docMk/>
            <pc:sldMk cId="2223692095" sldId="937"/>
            <ac:spMk id="93" creationId="{460614B2-28F6-AC3C-C908-BF4F0AB7C67A}"/>
          </ac:spMkLst>
        </pc:spChg>
        <pc:spChg chg="mod">
          <ac:chgData name="Martine Klovholt Siggerud" userId="41977762-9bf0-408d-9151-79aeb0aaf34b" providerId="ADAL" clId="{9957E5FB-99C7-784B-8B37-7E4DDD20C6C9}" dt="2022-11-03T08:35:04.977" v="5474" actId="1076"/>
          <ac:spMkLst>
            <pc:docMk/>
            <pc:sldMk cId="2223692095" sldId="937"/>
            <ac:spMk id="94" creationId="{7251BD95-1119-96B8-35B0-2C695F7365FA}"/>
          </ac:spMkLst>
        </pc:spChg>
        <pc:spChg chg="mod">
          <ac:chgData name="Martine Klovholt Siggerud" userId="41977762-9bf0-408d-9151-79aeb0aaf34b" providerId="ADAL" clId="{9957E5FB-99C7-784B-8B37-7E4DDD20C6C9}" dt="2022-11-03T08:35:04.977" v="5474" actId="1076"/>
          <ac:spMkLst>
            <pc:docMk/>
            <pc:sldMk cId="2223692095" sldId="937"/>
            <ac:spMk id="95" creationId="{A92CC593-FD92-EAC5-7D2C-2D93A826A191}"/>
          </ac:spMkLst>
        </pc:spChg>
        <pc:spChg chg="add del mod">
          <ac:chgData name="Martine Klovholt Siggerud" userId="41977762-9bf0-408d-9151-79aeb0aaf34b" providerId="ADAL" clId="{9957E5FB-99C7-784B-8B37-7E4DDD20C6C9}" dt="2022-11-03T08:38:45.520" v="5555" actId="478"/>
          <ac:spMkLst>
            <pc:docMk/>
            <pc:sldMk cId="2223692095" sldId="937"/>
            <ac:spMk id="96" creationId="{5E54FCD7-48E0-E5E6-0859-05D1163FAD07}"/>
          </ac:spMkLst>
        </pc:spChg>
        <pc:spChg chg="mod">
          <ac:chgData name="Martine Klovholt Siggerud" userId="41977762-9bf0-408d-9151-79aeb0aaf34b" providerId="ADAL" clId="{9957E5FB-99C7-784B-8B37-7E4DDD20C6C9}" dt="2022-11-03T08:34:58.664" v="5473" actId="207"/>
          <ac:spMkLst>
            <pc:docMk/>
            <pc:sldMk cId="2223692095" sldId="937"/>
            <ac:spMk id="98" creationId="{48DFC9E7-EEF8-F387-FD9F-45DF452042FB}"/>
          </ac:spMkLst>
        </pc:spChg>
        <pc:spChg chg="add mod">
          <ac:chgData name="Martine Klovholt Siggerud" userId="41977762-9bf0-408d-9151-79aeb0aaf34b" providerId="ADAL" clId="{9957E5FB-99C7-784B-8B37-7E4DDD20C6C9}" dt="2022-11-03T08:38:55.441" v="5556" actId="1076"/>
          <ac:spMkLst>
            <pc:docMk/>
            <pc:sldMk cId="2223692095" sldId="937"/>
            <ac:spMk id="104" creationId="{8531FD97-A3EE-538C-A0EC-8360581BE4F9}"/>
          </ac:spMkLst>
        </pc:spChg>
        <pc:spChg chg="add mod">
          <ac:chgData name="Martine Klovholt Siggerud" userId="41977762-9bf0-408d-9151-79aeb0aaf34b" providerId="ADAL" clId="{9957E5FB-99C7-784B-8B37-7E4DDD20C6C9}" dt="2022-11-03T08:38:38.029" v="5551" actId="164"/>
          <ac:spMkLst>
            <pc:docMk/>
            <pc:sldMk cId="2223692095" sldId="937"/>
            <ac:spMk id="105" creationId="{9B99F9C5-A771-D688-E371-688E62F3A97D}"/>
          </ac:spMkLst>
        </pc:spChg>
        <pc:spChg chg="add mod">
          <ac:chgData name="Martine Klovholt Siggerud" userId="41977762-9bf0-408d-9151-79aeb0aaf34b" providerId="ADAL" clId="{9957E5FB-99C7-784B-8B37-7E4DDD20C6C9}" dt="2022-11-03T08:38:38.029" v="5551" actId="164"/>
          <ac:spMkLst>
            <pc:docMk/>
            <pc:sldMk cId="2223692095" sldId="937"/>
            <ac:spMk id="106" creationId="{4D61A495-1B83-4694-B1F7-861F9D120044}"/>
          </ac:spMkLst>
        </pc:spChg>
        <pc:spChg chg="add mod">
          <ac:chgData name="Martine Klovholt Siggerud" userId="41977762-9bf0-408d-9151-79aeb0aaf34b" providerId="ADAL" clId="{9957E5FB-99C7-784B-8B37-7E4DDD20C6C9}" dt="2022-11-03T08:38:38.029" v="5551" actId="164"/>
          <ac:spMkLst>
            <pc:docMk/>
            <pc:sldMk cId="2223692095" sldId="937"/>
            <ac:spMk id="107" creationId="{F4A781A8-B962-B99E-69CE-95A0C3A0264E}"/>
          </ac:spMkLst>
        </pc:spChg>
        <pc:spChg chg="add mod">
          <ac:chgData name="Martine Klovholt Siggerud" userId="41977762-9bf0-408d-9151-79aeb0aaf34b" providerId="ADAL" clId="{9957E5FB-99C7-784B-8B37-7E4DDD20C6C9}" dt="2022-11-03T08:38:38.029" v="5551" actId="164"/>
          <ac:spMkLst>
            <pc:docMk/>
            <pc:sldMk cId="2223692095" sldId="937"/>
            <ac:spMk id="108" creationId="{B81429FA-682B-3974-3843-3174BF5950B8}"/>
          </ac:spMkLst>
        </pc:spChg>
        <pc:spChg chg="add mod">
          <ac:chgData name="Martine Klovholt Siggerud" userId="41977762-9bf0-408d-9151-79aeb0aaf34b" providerId="ADAL" clId="{9957E5FB-99C7-784B-8B37-7E4DDD20C6C9}" dt="2022-11-03T08:38:38.029" v="5551" actId="164"/>
          <ac:spMkLst>
            <pc:docMk/>
            <pc:sldMk cId="2223692095" sldId="937"/>
            <ac:spMk id="109" creationId="{4FE0B701-88C9-88F4-7D35-58C9945C94B5}"/>
          </ac:spMkLst>
        </pc:spChg>
        <pc:spChg chg="add mod">
          <ac:chgData name="Martine Klovholt Siggerud" userId="41977762-9bf0-408d-9151-79aeb0aaf34b" providerId="ADAL" clId="{9957E5FB-99C7-784B-8B37-7E4DDD20C6C9}" dt="2022-11-03T08:38:38.029" v="5551" actId="164"/>
          <ac:spMkLst>
            <pc:docMk/>
            <pc:sldMk cId="2223692095" sldId="937"/>
            <ac:spMk id="110" creationId="{C19BA6D8-E413-D239-A9FA-2B718F74CC3C}"/>
          </ac:spMkLst>
        </pc:spChg>
        <pc:spChg chg="add mod">
          <ac:chgData name="Martine Klovholt Siggerud" userId="41977762-9bf0-408d-9151-79aeb0aaf34b" providerId="ADAL" clId="{9957E5FB-99C7-784B-8B37-7E4DDD20C6C9}" dt="2022-11-03T08:38:38.029" v="5551" actId="164"/>
          <ac:spMkLst>
            <pc:docMk/>
            <pc:sldMk cId="2223692095" sldId="937"/>
            <ac:spMk id="111" creationId="{87E33DD9-2053-3DAC-6B87-6781B2260526}"/>
          </ac:spMkLst>
        </pc:spChg>
        <pc:spChg chg="add mod">
          <ac:chgData name="Martine Klovholt Siggerud" userId="41977762-9bf0-408d-9151-79aeb0aaf34b" providerId="ADAL" clId="{9957E5FB-99C7-784B-8B37-7E4DDD20C6C9}" dt="2022-11-03T08:38:38.029" v="5551" actId="164"/>
          <ac:spMkLst>
            <pc:docMk/>
            <pc:sldMk cId="2223692095" sldId="937"/>
            <ac:spMk id="112" creationId="{5D814647-3820-4585-BBB4-BACFC26545A7}"/>
          </ac:spMkLst>
        </pc:spChg>
        <pc:spChg chg="add mod">
          <ac:chgData name="Martine Klovholt Siggerud" userId="41977762-9bf0-408d-9151-79aeb0aaf34b" providerId="ADAL" clId="{9957E5FB-99C7-784B-8B37-7E4DDD20C6C9}" dt="2022-11-03T08:38:38.029" v="5551" actId="164"/>
          <ac:spMkLst>
            <pc:docMk/>
            <pc:sldMk cId="2223692095" sldId="937"/>
            <ac:spMk id="113" creationId="{3A9BC5CA-6D4C-A992-A506-802D19DC8DED}"/>
          </ac:spMkLst>
        </pc:spChg>
        <pc:spChg chg="add mod">
          <ac:chgData name="Martine Klovholt Siggerud" userId="41977762-9bf0-408d-9151-79aeb0aaf34b" providerId="ADAL" clId="{9957E5FB-99C7-784B-8B37-7E4DDD20C6C9}" dt="2022-11-03T08:38:38.029" v="5551" actId="164"/>
          <ac:spMkLst>
            <pc:docMk/>
            <pc:sldMk cId="2223692095" sldId="937"/>
            <ac:spMk id="114" creationId="{7A68152E-F80C-763D-97D8-DDFACD3B6361}"/>
          </ac:spMkLst>
        </pc:spChg>
        <pc:grpChg chg="add del mod">
          <ac:chgData name="Martine Klovholt Siggerud" userId="41977762-9bf0-408d-9151-79aeb0aaf34b" providerId="ADAL" clId="{9957E5FB-99C7-784B-8B37-7E4DDD20C6C9}" dt="2022-11-02T12:39:10.141" v="4816" actId="478"/>
          <ac:grpSpMkLst>
            <pc:docMk/>
            <pc:sldMk cId="2223692095" sldId="937"/>
            <ac:grpSpMk id="9" creationId="{E19122C0-8C8B-4CF2-2504-4F250CD8243F}"/>
          </ac:grpSpMkLst>
        </pc:grpChg>
        <pc:grpChg chg="add mod">
          <ac:chgData name="Martine Klovholt Siggerud" userId="41977762-9bf0-408d-9151-79aeb0aaf34b" providerId="ADAL" clId="{9957E5FB-99C7-784B-8B37-7E4DDD20C6C9}" dt="2022-11-02T12:51:11.807" v="4907" actId="164"/>
          <ac:grpSpMkLst>
            <pc:docMk/>
            <pc:sldMk cId="2223692095" sldId="937"/>
            <ac:grpSpMk id="31" creationId="{58200EAC-7F59-EDB4-10D2-D837BE3C49B3}"/>
          </ac:grpSpMkLst>
        </pc:grpChg>
        <pc:grpChg chg="add mod">
          <ac:chgData name="Martine Klovholt Siggerud" userId="41977762-9bf0-408d-9151-79aeb0aaf34b" providerId="ADAL" clId="{9957E5FB-99C7-784B-8B37-7E4DDD20C6C9}" dt="2022-11-02T12:51:36.763" v="4923" actId="1037"/>
          <ac:grpSpMkLst>
            <pc:docMk/>
            <pc:sldMk cId="2223692095" sldId="937"/>
            <ac:grpSpMk id="32" creationId="{C5080643-B7DE-557F-E094-A84C34DE21D2}"/>
          </ac:grpSpMkLst>
        </pc:grpChg>
        <pc:grpChg chg="add mod">
          <ac:chgData name="Martine Klovholt Siggerud" userId="41977762-9bf0-408d-9151-79aeb0aaf34b" providerId="ADAL" clId="{9957E5FB-99C7-784B-8B37-7E4DDD20C6C9}" dt="2022-11-02T12:57:02.405" v="4973" actId="1076"/>
          <ac:grpSpMkLst>
            <pc:docMk/>
            <pc:sldMk cId="2223692095" sldId="937"/>
            <ac:grpSpMk id="33" creationId="{BF422358-D6CE-EB01-73F2-99C522AD4DD7}"/>
          </ac:grpSpMkLst>
        </pc:grpChg>
        <pc:grpChg chg="del mod">
          <ac:chgData name="Martine Klovholt Siggerud" userId="41977762-9bf0-408d-9151-79aeb0aaf34b" providerId="ADAL" clId="{9957E5FB-99C7-784B-8B37-7E4DDD20C6C9}" dt="2022-11-02T12:55:36.207" v="4941" actId="478"/>
          <ac:grpSpMkLst>
            <pc:docMk/>
            <pc:sldMk cId="2223692095" sldId="937"/>
            <ac:grpSpMk id="35" creationId="{86484183-E275-8F60-683D-F06B49DCFCFA}"/>
          </ac:grpSpMkLst>
        </pc:grpChg>
        <pc:grpChg chg="add mod">
          <ac:chgData name="Martine Klovholt Siggerud" userId="41977762-9bf0-408d-9151-79aeb0aaf34b" providerId="ADAL" clId="{9957E5FB-99C7-784B-8B37-7E4DDD20C6C9}" dt="2022-11-02T13:00:49.877" v="5027" actId="164"/>
          <ac:grpSpMkLst>
            <pc:docMk/>
            <pc:sldMk cId="2223692095" sldId="937"/>
            <ac:grpSpMk id="38" creationId="{0FC4C3E4-5DC3-D109-6667-E915934BECA0}"/>
          </ac:grpSpMkLst>
        </pc:grpChg>
        <pc:grpChg chg="add mod">
          <ac:chgData name="Martine Klovholt Siggerud" userId="41977762-9bf0-408d-9151-79aeb0aaf34b" providerId="ADAL" clId="{9957E5FB-99C7-784B-8B37-7E4DDD20C6C9}" dt="2022-11-02T13:00:49.877" v="5027" actId="164"/>
          <ac:grpSpMkLst>
            <pc:docMk/>
            <pc:sldMk cId="2223692095" sldId="937"/>
            <ac:grpSpMk id="44" creationId="{F4FBD715-06EA-16B7-9253-9A819A40EF42}"/>
          </ac:grpSpMkLst>
        </pc:grpChg>
        <pc:grpChg chg="add del mod">
          <ac:chgData name="Martine Klovholt Siggerud" userId="41977762-9bf0-408d-9151-79aeb0aaf34b" providerId="ADAL" clId="{9957E5FB-99C7-784B-8B37-7E4DDD20C6C9}" dt="2022-11-02T13:44:57.447" v="5105" actId="478"/>
          <ac:grpSpMkLst>
            <pc:docMk/>
            <pc:sldMk cId="2223692095" sldId="937"/>
            <ac:grpSpMk id="79" creationId="{687610D6-4C0B-3000-699A-358E6CD1156B}"/>
          </ac:grpSpMkLst>
        </pc:grpChg>
        <pc:grpChg chg="add del mod">
          <ac:chgData name="Martine Klovholt Siggerud" userId="41977762-9bf0-408d-9151-79aeb0aaf34b" providerId="ADAL" clId="{9957E5FB-99C7-784B-8B37-7E4DDD20C6C9}" dt="2022-11-02T13:45:00.290" v="5106" actId="478"/>
          <ac:grpSpMkLst>
            <pc:docMk/>
            <pc:sldMk cId="2223692095" sldId="937"/>
            <ac:grpSpMk id="80" creationId="{E9A04338-B65A-BA9A-5A04-C93E7CD02203}"/>
          </ac:grpSpMkLst>
        </pc:grpChg>
        <pc:grpChg chg="add del mod">
          <ac:chgData name="Martine Klovholt Siggerud" userId="41977762-9bf0-408d-9151-79aeb0aaf34b" providerId="ADAL" clId="{9957E5FB-99C7-784B-8B37-7E4DDD20C6C9}" dt="2022-11-03T08:38:41.260" v="5552" actId="478"/>
          <ac:grpSpMkLst>
            <pc:docMk/>
            <pc:sldMk cId="2223692095" sldId="937"/>
            <ac:grpSpMk id="83" creationId="{881DDE46-2BAB-9370-15D6-E3A80026AAE8}"/>
          </ac:grpSpMkLst>
        </pc:grpChg>
        <pc:grpChg chg="add mod">
          <ac:chgData name="Martine Klovholt Siggerud" userId="41977762-9bf0-408d-9151-79aeb0aaf34b" providerId="ADAL" clId="{9957E5FB-99C7-784B-8B37-7E4DDD20C6C9}" dt="2022-11-03T08:38:38.029" v="5551" actId="164"/>
          <ac:grpSpMkLst>
            <pc:docMk/>
            <pc:sldMk cId="2223692095" sldId="937"/>
            <ac:grpSpMk id="97" creationId="{DC44E598-0532-FEFE-E7A7-E71F60E8A027}"/>
          </ac:grpSpMkLst>
        </pc:grpChg>
        <pc:grpChg chg="add mod">
          <ac:chgData name="Martine Klovholt Siggerud" userId="41977762-9bf0-408d-9151-79aeb0aaf34b" providerId="ADAL" clId="{9957E5FB-99C7-784B-8B37-7E4DDD20C6C9}" dt="2022-11-03T08:38:55.441" v="5556" actId="1076"/>
          <ac:grpSpMkLst>
            <pc:docMk/>
            <pc:sldMk cId="2223692095" sldId="937"/>
            <ac:grpSpMk id="115" creationId="{BAF5B12B-886B-361C-96E6-1EC48268D474}"/>
          </ac:grpSpMkLst>
        </pc:grpChg>
        <pc:graphicFrameChg chg="del">
          <ac:chgData name="Martine Klovholt Siggerud" userId="41977762-9bf0-408d-9151-79aeb0aaf34b" providerId="ADAL" clId="{9957E5FB-99C7-784B-8B37-7E4DDD20C6C9}" dt="2022-11-01T11:43:14.805" v="1166" actId="478"/>
          <ac:graphicFrameMkLst>
            <pc:docMk/>
            <pc:sldMk cId="2223692095" sldId="937"/>
            <ac:graphicFrameMk id="4" creationId="{A3D9056F-BE04-FA00-37CE-56CFDCD907F4}"/>
          </ac:graphicFrameMkLst>
        </pc:graphicFrameChg>
        <pc:graphicFrameChg chg="mod">
          <ac:chgData name="Martine Klovholt Siggerud" userId="41977762-9bf0-408d-9151-79aeb0aaf34b" providerId="ADAL" clId="{9957E5FB-99C7-784B-8B37-7E4DDD20C6C9}" dt="2022-11-02T12:36:06.642" v="4797" actId="1076"/>
          <ac:graphicFrameMkLst>
            <pc:docMk/>
            <pc:sldMk cId="2223692095" sldId="937"/>
            <ac:graphicFrameMk id="10" creationId="{60659C5E-B780-F2AF-D8CC-329456E0151A}"/>
          </ac:graphicFrameMkLst>
        </pc:graphicFrameChg>
        <pc:graphicFrameChg chg="mod">
          <ac:chgData name="Martine Klovholt Siggerud" userId="41977762-9bf0-408d-9151-79aeb0aaf34b" providerId="ADAL" clId="{9957E5FB-99C7-784B-8B37-7E4DDD20C6C9}" dt="2022-11-02T12:39:04.071" v="4815"/>
          <ac:graphicFrameMkLst>
            <pc:docMk/>
            <pc:sldMk cId="2223692095" sldId="937"/>
            <ac:graphicFrameMk id="21" creationId="{60659C5E-B780-F2AF-D8CC-329456E0151A}"/>
          </ac:graphicFrameMkLst>
        </pc:graphicFrameChg>
        <pc:graphicFrameChg chg="mod">
          <ac:chgData name="Martine Klovholt Siggerud" userId="41977762-9bf0-408d-9151-79aeb0aaf34b" providerId="ADAL" clId="{9957E5FB-99C7-784B-8B37-7E4DDD20C6C9}" dt="2022-11-03T08:35:06.368" v="5475" actId="1076"/>
          <ac:graphicFrameMkLst>
            <pc:docMk/>
            <pc:sldMk cId="2223692095" sldId="937"/>
            <ac:graphicFrameMk id="84" creationId="{6FB465A5-4368-3E53-7274-E651288B9067}"/>
          </ac:graphicFrameMkLst>
        </pc:graphicFrameChg>
        <pc:cxnChg chg="add mod">
          <ac:chgData name="Martine Klovholt Siggerud" userId="41977762-9bf0-408d-9151-79aeb0aaf34b" providerId="ADAL" clId="{9957E5FB-99C7-784B-8B37-7E4DDD20C6C9}" dt="2022-11-02T12:49:40.123" v="4851" actId="1038"/>
          <ac:cxnSpMkLst>
            <pc:docMk/>
            <pc:sldMk cId="2223692095" sldId="937"/>
            <ac:cxnSpMk id="25" creationId="{7FF0B927-2E59-11D3-1314-C45356B4AB5C}"/>
          </ac:cxnSpMkLst>
        </pc:cxnChg>
        <pc:cxnChg chg="add mod">
          <ac:chgData name="Martine Klovholt Siggerud" userId="41977762-9bf0-408d-9151-79aeb0aaf34b" providerId="ADAL" clId="{9957E5FB-99C7-784B-8B37-7E4DDD20C6C9}" dt="2022-11-02T12:49:36.578" v="4849" actId="1038"/>
          <ac:cxnSpMkLst>
            <pc:docMk/>
            <pc:sldMk cId="2223692095" sldId="937"/>
            <ac:cxnSpMk id="26" creationId="{C64120A3-F04C-F2C0-9126-44B36EFBF9AA}"/>
          </ac:cxnSpMkLst>
        </pc:cxnChg>
        <pc:cxnChg chg="add mod">
          <ac:chgData name="Martine Klovholt Siggerud" userId="41977762-9bf0-408d-9151-79aeb0aaf34b" providerId="ADAL" clId="{9957E5FB-99C7-784B-8B37-7E4DDD20C6C9}" dt="2022-11-02T12:49:41.534" v="4852" actId="1038"/>
          <ac:cxnSpMkLst>
            <pc:docMk/>
            <pc:sldMk cId="2223692095" sldId="937"/>
            <ac:cxnSpMk id="27" creationId="{1F358DD0-224C-0E61-3F5E-D4EE358D35B1}"/>
          </ac:cxnSpMkLst>
        </pc:cxnChg>
        <pc:cxnChg chg="add mod">
          <ac:chgData name="Martine Klovholt Siggerud" userId="41977762-9bf0-408d-9151-79aeb0aaf34b" providerId="ADAL" clId="{9957E5FB-99C7-784B-8B37-7E4DDD20C6C9}" dt="2022-11-02T12:50:10.911" v="4857" actId="14100"/>
          <ac:cxnSpMkLst>
            <pc:docMk/>
            <pc:sldMk cId="2223692095" sldId="937"/>
            <ac:cxnSpMk id="28" creationId="{8E1F151B-5B5A-ADFE-1E14-20A05F1546A1}"/>
          </ac:cxnSpMkLst>
        </pc:cxnChg>
        <pc:cxnChg chg="add mod">
          <ac:chgData name="Martine Klovholt Siggerud" userId="41977762-9bf0-408d-9151-79aeb0aaf34b" providerId="ADAL" clId="{9957E5FB-99C7-784B-8B37-7E4DDD20C6C9}" dt="2022-11-02T13:00:54.990" v="5028" actId="1076"/>
          <ac:cxnSpMkLst>
            <pc:docMk/>
            <pc:sldMk cId="2223692095" sldId="937"/>
            <ac:cxnSpMk id="43" creationId="{0537ED46-9D74-0E10-1508-5EBDDD62B8FA}"/>
          </ac:cxnSpMkLst>
        </pc:cxnChg>
        <pc:cxnChg chg="add del mod">
          <ac:chgData name="Martine Klovholt Siggerud" userId="41977762-9bf0-408d-9151-79aeb0aaf34b" providerId="ADAL" clId="{9957E5FB-99C7-784B-8B37-7E4DDD20C6C9}" dt="2022-11-02T13:05:16.534" v="5065" actId="478"/>
          <ac:cxnSpMkLst>
            <pc:docMk/>
            <pc:sldMk cId="2223692095" sldId="937"/>
            <ac:cxnSpMk id="47" creationId="{9B3CDDFB-108A-45B5-B1FA-B858C26702C8}"/>
          </ac:cxnSpMkLst>
        </pc:cxnChg>
        <pc:cxnChg chg="add del mod">
          <ac:chgData name="Martine Klovholt Siggerud" userId="41977762-9bf0-408d-9151-79aeb0aaf34b" providerId="ADAL" clId="{9957E5FB-99C7-784B-8B37-7E4DDD20C6C9}" dt="2022-11-02T13:03:24.151" v="5041" actId="478"/>
          <ac:cxnSpMkLst>
            <pc:docMk/>
            <pc:sldMk cId="2223692095" sldId="937"/>
            <ac:cxnSpMk id="48" creationId="{BE4370E8-0EC8-6B84-E856-17726529E9E9}"/>
          </ac:cxnSpMkLst>
        </pc:cxnChg>
        <pc:cxnChg chg="add del mod">
          <ac:chgData name="Martine Klovholt Siggerud" userId="41977762-9bf0-408d-9151-79aeb0aaf34b" providerId="ADAL" clId="{9957E5FB-99C7-784B-8B37-7E4DDD20C6C9}" dt="2022-11-02T13:05:14.403" v="5064" actId="478"/>
          <ac:cxnSpMkLst>
            <pc:docMk/>
            <pc:sldMk cId="2223692095" sldId="937"/>
            <ac:cxnSpMk id="49" creationId="{6D1767DD-DE57-366C-3DFE-58EC2111A607}"/>
          </ac:cxnSpMkLst>
        </pc:cxnChg>
        <pc:cxnChg chg="add del mod">
          <ac:chgData name="Martine Klovholt Siggerud" userId="41977762-9bf0-408d-9151-79aeb0aaf34b" providerId="ADAL" clId="{9957E5FB-99C7-784B-8B37-7E4DDD20C6C9}" dt="2022-11-02T13:04:03.400" v="5053" actId="478"/>
          <ac:cxnSpMkLst>
            <pc:docMk/>
            <pc:sldMk cId="2223692095" sldId="937"/>
            <ac:cxnSpMk id="53" creationId="{92E3B14B-CA11-6D17-5DC8-A7729762A880}"/>
          </ac:cxnSpMkLst>
        </pc:cxnChg>
        <pc:cxnChg chg="add del mod">
          <ac:chgData name="Martine Klovholt Siggerud" userId="41977762-9bf0-408d-9151-79aeb0aaf34b" providerId="ADAL" clId="{9957E5FB-99C7-784B-8B37-7E4DDD20C6C9}" dt="2022-11-02T13:04:03.400" v="5053" actId="478"/>
          <ac:cxnSpMkLst>
            <pc:docMk/>
            <pc:sldMk cId="2223692095" sldId="937"/>
            <ac:cxnSpMk id="54" creationId="{64758297-A353-B2BE-E650-9493ABA9B5CF}"/>
          </ac:cxnSpMkLst>
        </pc:cxnChg>
        <pc:cxnChg chg="add del">
          <ac:chgData name="Martine Klovholt Siggerud" userId="41977762-9bf0-408d-9151-79aeb0aaf34b" providerId="ADAL" clId="{9957E5FB-99C7-784B-8B37-7E4DDD20C6C9}" dt="2022-11-02T13:04:33.544" v="5055" actId="478"/>
          <ac:cxnSpMkLst>
            <pc:docMk/>
            <pc:sldMk cId="2223692095" sldId="937"/>
            <ac:cxnSpMk id="56" creationId="{E4AB5973-510D-7C74-E28F-AB63825B319A}"/>
          </ac:cxnSpMkLst>
        </pc:cxnChg>
        <pc:cxnChg chg="add del mod">
          <ac:chgData name="Martine Klovholt Siggerud" userId="41977762-9bf0-408d-9151-79aeb0aaf34b" providerId="ADAL" clId="{9957E5FB-99C7-784B-8B37-7E4DDD20C6C9}" dt="2022-11-02T13:05:14.403" v="5064" actId="478"/>
          <ac:cxnSpMkLst>
            <pc:docMk/>
            <pc:sldMk cId="2223692095" sldId="937"/>
            <ac:cxnSpMk id="62" creationId="{73A52013-DE9F-83AC-39DC-40BEABCECE95}"/>
          </ac:cxnSpMkLst>
        </pc:cxnChg>
        <pc:cxnChg chg="add mod">
          <ac:chgData name="Martine Klovholt Siggerud" userId="41977762-9bf0-408d-9151-79aeb0aaf34b" providerId="ADAL" clId="{9957E5FB-99C7-784B-8B37-7E4DDD20C6C9}" dt="2022-11-02T13:44:39.930" v="5100" actId="164"/>
          <ac:cxnSpMkLst>
            <pc:docMk/>
            <pc:sldMk cId="2223692095" sldId="937"/>
            <ac:cxnSpMk id="67" creationId="{710F12CB-8E69-1626-0E56-467DC1F4BB83}"/>
          </ac:cxnSpMkLst>
        </pc:cxnChg>
        <pc:cxnChg chg="add mod">
          <ac:chgData name="Martine Klovholt Siggerud" userId="41977762-9bf0-408d-9151-79aeb0aaf34b" providerId="ADAL" clId="{9957E5FB-99C7-784B-8B37-7E4DDD20C6C9}" dt="2022-11-02T13:44:39.930" v="5100" actId="164"/>
          <ac:cxnSpMkLst>
            <pc:docMk/>
            <pc:sldMk cId="2223692095" sldId="937"/>
            <ac:cxnSpMk id="71" creationId="{6CF34BD7-B9FD-8D32-83F1-828948A37D70}"/>
          </ac:cxnSpMkLst>
        </pc:cxnChg>
        <pc:cxnChg chg="mod">
          <ac:chgData name="Martine Klovholt Siggerud" userId="41977762-9bf0-408d-9151-79aeb0aaf34b" providerId="ADAL" clId="{9957E5FB-99C7-784B-8B37-7E4DDD20C6C9}" dt="2022-11-02T13:44:42.575" v="5101" actId="571"/>
          <ac:cxnSpMkLst>
            <pc:docMk/>
            <pc:sldMk cId="2223692095" sldId="937"/>
            <ac:cxnSpMk id="81" creationId="{F7A623A1-1AA4-147C-C5C6-473B2081F11A}"/>
          </ac:cxnSpMkLst>
        </pc:cxnChg>
        <pc:cxnChg chg="mod">
          <ac:chgData name="Martine Klovholt Siggerud" userId="41977762-9bf0-408d-9151-79aeb0aaf34b" providerId="ADAL" clId="{9957E5FB-99C7-784B-8B37-7E4DDD20C6C9}" dt="2022-11-02T13:44:42.575" v="5101" actId="571"/>
          <ac:cxnSpMkLst>
            <pc:docMk/>
            <pc:sldMk cId="2223692095" sldId="937"/>
            <ac:cxnSpMk id="82" creationId="{12E6717F-242D-5A38-3982-A1574AAF14A3}"/>
          </ac:cxnSpMkLst>
        </pc:cxnChg>
        <pc:cxnChg chg="mod">
          <ac:chgData name="Martine Klovholt Siggerud" userId="41977762-9bf0-408d-9151-79aeb0aaf34b" providerId="ADAL" clId="{9957E5FB-99C7-784B-8B37-7E4DDD20C6C9}" dt="2022-11-03T08:34:52.006" v="5471"/>
          <ac:cxnSpMkLst>
            <pc:docMk/>
            <pc:sldMk cId="2223692095" sldId="937"/>
            <ac:cxnSpMk id="99" creationId="{BF83294B-013E-D52F-62BF-EAB85EFCD6AD}"/>
          </ac:cxnSpMkLst>
        </pc:cxnChg>
        <pc:cxnChg chg="mod">
          <ac:chgData name="Martine Klovholt Siggerud" userId="41977762-9bf0-408d-9151-79aeb0aaf34b" providerId="ADAL" clId="{9957E5FB-99C7-784B-8B37-7E4DDD20C6C9}" dt="2022-11-03T08:34:52.006" v="5471"/>
          <ac:cxnSpMkLst>
            <pc:docMk/>
            <pc:sldMk cId="2223692095" sldId="937"/>
            <ac:cxnSpMk id="100" creationId="{4814745C-C1A4-2D73-B0D2-356B40226A92}"/>
          </ac:cxnSpMkLst>
        </pc:cxnChg>
        <pc:cxnChg chg="mod">
          <ac:chgData name="Martine Klovholt Siggerud" userId="41977762-9bf0-408d-9151-79aeb0aaf34b" providerId="ADAL" clId="{9957E5FB-99C7-784B-8B37-7E4DDD20C6C9}" dt="2022-11-03T08:34:52.006" v="5471"/>
          <ac:cxnSpMkLst>
            <pc:docMk/>
            <pc:sldMk cId="2223692095" sldId="937"/>
            <ac:cxnSpMk id="101" creationId="{385AE96B-C2BD-BEAF-8E83-C60CD5E325B3}"/>
          </ac:cxnSpMkLst>
        </pc:cxnChg>
        <pc:cxnChg chg="mod">
          <ac:chgData name="Martine Klovholt Siggerud" userId="41977762-9bf0-408d-9151-79aeb0aaf34b" providerId="ADAL" clId="{9957E5FB-99C7-784B-8B37-7E4DDD20C6C9}" dt="2022-11-03T08:34:52.006" v="5471"/>
          <ac:cxnSpMkLst>
            <pc:docMk/>
            <pc:sldMk cId="2223692095" sldId="937"/>
            <ac:cxnSpMk id="102" creationId="{A92EA0D9-C4EE-400E-403F-0A91D3FD78B4}"/>
          </ac:cxnSpMkLst>
        </pc:cxnChg>
        <pc:cxnChg chg="mod">
          <ac:chgData name="Martine Klovholt Siggerud" userId="41977762-9bf0-408d-9151-79aeb0aaf34b" providerId="ADAL" clId="{9957E5FB-99C7-784B-8B37-7E4DDD20C6C9}" dt="2022-11-03T08:34:52.006" v="5471"/>
          <ac:cxnSpMkLst>
            <pc:docMk/>
            <pc:sldMk cId="2223692095" sldId="937"/>
            <ac:cxnSpMk id="103" creationId="{44FFDD10-022C-98A2-2300-A3EED87E779B}"/>
          </ac:cxnSpMkLst>
        </pc:cxnChg>
      </pc:sldChg>
      <pc:sldChg chg="addSp delSp modSp add mod">
        <pc:chgData name="Martine Klovholt Siggerud" userId="41977762-9bf0-408d-9151-79aeb0aaf34b" providerId="ADAL" clId="{9957E5FB-99C7-784B-8B37-7E4DDD20C6C9}" dt="2022-11-02T08:07:49.411" v="2699" actId="1076"/>
        <pc:sldMkLst>
          <pc:docMk/>
          <pc:sldMk cId="3077436449" sldId="938"/>
        </pc:sldMkLst>
        <pc:spChg chg="mod">
          <ac:chgData name="Martine Klovholt Siggerud" userId="41977762-9bf0-408d-9151-79aeb0aaf34b" providerId="ADAL" clId="{9957E5FB-99C7-784B-8B37-7E4DDD20C6C9}" dt="2022-11-01T12:27:28.694" v="1201" actId="20577"/>
          <ac:spMkLst>
            <pc:docMk/>
            <pc:sldMk cId="3077436449" sldId="938"/>
            <ac:spMk id="2" creationId="{1E6DE3F5-880C-6F5E-0A26-B40140C4D03F}"/>
          </ac:spMkLst>
        </pc:spChg>
        <pc:spChg chg="add mod">
          <ac:chgData name="Martine Klovholt Siggerud" userId="41977762-9bf0-408d-9151-79aeb0aaf34b" providerId="ADAL" clId="{9957E5FB-99C7-784B-8B37-7E4DDD20C6C9}" dt="2022-11-01T13:38:24.860" v="1432" actId="14100"/>
          <ac:spMkLst>
            <pc:docMk/>
            <pc:sldMk cId="3077436449" sldId="938"/>
            <ac:spMk id="3" creationId="{B4C89EF2-8FC2-16DA-725F-287B44B03A5A}"/>
          </ac:spMkLst>
        </pc:spChg>
        <pc:spChg chg="add del mod">
          <ac:chgData name="Martine Klovholt Siggerud" userId="41977762-9bf0-408d-9151-79aeb0aaf34b" providerId="ADAL" clId="{9957E5FB-99C7-784B-8B37-7E4DDD20C6C9}" dt="2022-11-01T13:34:12.404" v="1220" actId="478"/>
          <ac:spMkLst>
            <pc:docMk/>
            <pc:sldMk cId="3077436449" sldId="938"/>
            <ac:spMk id="4" creationId="{71F90C20-D5FC-7F77-03D2-7B9150B523C3}"/>
          </ac:spMkLst>
        </pc:spChg>
        <pc:spChg chg="add del mod">
          <ac:chgData name="Martine Klovholt Siggerud" userId="41977762-9bf0-408d-9151-79aeb0aaf34b" providerId="ADAL" clId="{9957E5FB-99C7-784B-8B37-7E4DDD20C6C9}" dt="2022-11-01T13:34:12.404" v="1220" actId="478"/>
          <ac:spMkLst>
            <pc:docMk/>
            <pc:sldMk cId="3077436449" sldId="938"/>
            <ac:spMk id="5" creationId="{99A01CA2-7448-0189-BF7D-BE41F33900F8}"/>
          </ac:spMkLst>
        </pc:spChg>
        <pc:spChg chg="del">
          <ac:chgData name="Martine Klovholt Siggerud" userId="41977762-9bf0-408d-9151-79aeb0aaf34b" providerId="ADAL" clId="{9957E5FB-99C7-784B-8B37-7E4DDD20C6C9}" dt="2022-11-01T13:33:23.348" v="1209" actId="478"/>
          <ac:spMkLst>
            <pc:docMk/>
            <pc:sldMk cId="3077436449" sldId="938"/>
            <ac:spMk id="6" creationId="{5270963C-FC21-160D-5098-F8910B7EF269}"/>
          </ac:spMkLst>
        </pc:spChg>
        <pc:spChg chg="del">
          <ac:chgData name="Martine Klovholt Siggerud" userId="41977762-9bf0-408d-9151-79aeb0aaf34b" providerId="ADAL" clId="{9957E5FB-99C7-784B-8B37-7E4DDD20C6C9}" dt="2022-11-01T13:32:35.454" v="1202" actId="478"/>
          <ac:spMkLst>
            <pc:docMk/>
            <pc:sldMk cId="3077436449" sldId="938"/>
            <ac:spMk id="7" creationId="{E44BD0AB-1DBD-B62A-5E01-D46EA3252F1F}"/>
          </ac:spMkLst>
        </pc:spChg>
        <pc:spChg chg="add del mod">
          <ac:chgData name="Martine Klovholt Siggerud" userId="41977762-9bf0-408d-9151-79aeb0aaf34b" providerId="ADAL" clId="{9957E5FB-99C7-784B-8B37-7E4DDD20C6C9}" dt="2022-11-01T13:34:12.404" v="1220" actId="478"/>
          <ac:spMkLst>
            <pc:docMk/>
            <pc:sldMk cId="3077436449" sldId="938"/>
            <ac:spMk id="8" creationId="{79E7FE62-A4C9-FE0D-9502-95B402C6BF30}"/>
          </ac:spMkLst>
        </pc:spChg>
        <pc:spChg chg="add mod">
          <ac:chgData name="Martine Klovholt Siggerud" userId="41977762-9bf0-408d-9151-79aeb0aaf34b" providerId="ADAL" clId="{9957E5FB-99C7-784B-8B37-7E4DDD20C6C9}" dt="2022-11-02T08:07:31.642" v="2695" actId="1076"/>
          <ac:spMkLst>
            <pc:docMk/>
            <pc:sldMk cId="3077436449" sldId="938"/>
            <ac:spMk id="9" creationId="{95ED9DF8-CD01-5C22-9BA9-F8A66CA48809}"/>
          </ac:spMkLst>
        </pc:spChg>
        <pc:spChg chg="add mod">
          <ac:chgData name="Martine Klovholt Siggerud" userId="41977762-9bf0-408d-9151-79aeb0aaf34b" providerId="ADAL" clId="{9957E5FB-99C7-784B-8B37-7E4DDD20C6C9}" dt="2022-11-01T13:38:24.860" v="1432" actId="14100"/>
          <ac:spMkLst>
            <pc:docMk/>
            <pc:sldMk cId="3077436449" sldId="938"/>
            <ac:spMk id="10" creationId="{4B5D6D9F-01F0-E5B8-7E9F-CF26AB2163DC}"/>
          </ac:spMkLst>
        </pc:spChg>
        <pc:spChg chg="add mod">
          <ac:chgData name="Martine Klovholt Siggerud" userId="41977762-9bf0-408d-9151-79aeb0aaf34b" providerId="ADAL" clId="{9957E5FB-99C7-784B-8B37-7E4DDD20C6C9}" dt="2022-11-02T08:07:33.685" v="2696" actId="1076"/>
          <ac:spMkLst>
            <pc:docMk/>
            <pc:sldMk cId="3077436449" sldId="938"/>
            <ac:spMk id="11" creationId="{6E6791EF-F822-FBCA-07B2-C94CADCE917A}"/>
          </ac:spMkLst>
        </pc:spChg>
        <pc:spChg chg="add mod">
          <ac:chgData name="Martine Klovholt Siggerud" userId="41977762-9bf0-408d-9151-79aeb0aaf34b" providerId="ADAL" clId="{9957E5FB-99C7-784B-8B37-7E4DDD20C6C9}" dt="2022-11-01T13:36:26.854" v="1285" actId="1076"/>
          <ac:spMkLst>
            <pc:docMk/>
            <pc:sldMk cId="3077436449" sldId="938"/>
            <ac:spMk id="19" creationId="{284FD2DC-B25C-CD04-3716-2386D4370641}"/>
          </ac:spMkLst>
        </pc:spChg>
        <pc:spChg chg="add mod">
          <ac:chgData name="Martine Klovholt Siggerud" userId="41977762-9bf0-408d-9151-79aeb0aaf34b" providerId="ADAL" clId="{9957E5FB-99C7-784B-8B37-7E4DDD20C6C9}" dt="2022-11-02T08:07:42.242" v="2698" actId="1076"/>
          <ac:spMkLst>
            <pc:docMk/>
            <pc:sldMk cId="3077436449" sldId="938"/>
            <ac:spMk id="22" creationId="{E78BEE64-A8C2-23BE-EA90-9957B6A2D3E3}"/>
          </ac:spMkLst>
        </pc:spChg>
        <pc:spChg chg="add mod">
          <ac:chgData name="Martine Klovholt Siggerud" userId="41977762-9bf0-408d-9151-79aeb0aaf34b" providerId="ADAL" clId="{9957E5FB-99C7-784B-8B37-7E4DDD20C6C9}" dt="2022-11-02T08:07:49.411" v="2699" actId="1076"/>
          <ac:spMkLst>
            <pc:docMk/>
            <pc:sldMk cId="3077436449" sldId="938"/>
            <ac:spMk id="25" creationId="{F2F925AB-FF29-4B20-91E1-5D72079B829C}"/>
          </ac:spMkLst>
        </pc:spChg>
        <pc:spChg chg="add del mod">
          <ac:chgData name="Martine Klovholt Siggerud" userId="41977762-9bf0-408d-9151-79aeb0aaf34b" providerId="ADAL" clId="{9957E5FB-99C7-784B-8B37-7E4DDD20C6C9}" dt="2022-11-01T14:27:06.232" v="1872" actId="478"/>
          <ac:spMkLst>
            <pc:docMk/>
            <pc:sldMk cId="3077436449" sldId="938"/>
            <ac:spMk id="26" creationId="{463F1320-7E75-DBE2-E527-F6962028B7F1}"/>
          </ac:spMkLst>
        </pc:spChg>
        <pc:spChg chg="add mod">
          <ac:chgData name="Martine Klovholt Siggerud" userId="41977762-9bf0-408d-9151-79aeb0aaf34b" providerId="ADAL" clId="{9957E5FB-99C7-784B-8B37-7E4DDD20C6C9}" dt="2022-11-01T14:27:09.021" v="1874" actId="20577"/>
          <ac:spMkLst>
            <pc:docMk/>
            <pc:sldMk cId="3077436449" sldId="938"/>
            <ac:spMk id="27" creationId="{44264652-4228-0A68-7DF3-0B9A936F6EAE}"/>
          </ac:spMkLst>
        </pc:spChg>
        <pc:cxnChg chg="add del">
          <ac:chgData name="Martine Klovholt Siggerud" userId="41977762-9bf0-408d-9151-79aeb0aaf34b" providerId="ADAL" clId="{9957E5FB-99C7-784B-8B37-7E4DDD20C6C9}" dt="2022-11-01T13:34:43.240" v="1227" actId="11529"/>
          <ac:cxnSpMkLst>
            <pc:docMk/>
            <pc:sldMk cId="3077436449" sldId="938"/>
            <ac:cxnSpMk id="13" creationId="{2C569CB0-9114-EED7-E60B-147620EDC177}"/>
          </ac:cxnSpMkLst>
        </pc:cxnChg>
        <pc:cxnChg chg="add mod">
          <ac:chgData name="Martine Klovholt Siggerud" userId="41977762-9bf0-408d-9151-79aeb0aaf34b" providerId="ADAL" clId="{9957E5FB-99C7-784B-8B37-7E4DDD20C6C9}" dt="2022-11-01T13:36:30.246" v="1286" actId="14100"/>
          <ac:cxnSpMkLst>
            <pc:docMk/>
            <pc:sldMk cId="3077436449" sldId="938"/>
            <ac:cxnSpMk id="15" creationId="{5344CE9C-C8AD-7978-3FF7-A1C5EC358661}"/>
          </ac:cxnSpMkLst>
        </pc:cxnChg>
        <pc:cxnChg chg="add mod">
          <ac:chgData name="Martine Klovholt Siggerud" userId="41977762-9bf0-408d-9151-79aeb0aaf34b" providerId="ADAL" clId="{9957E5FB-99C7-784B-8B37-7E4DDD20C6C9}" dt="2022-11-02T08:07:38.949" v="2697" actId="1076"/>
          <ac:cxnSpMkLst>
            <pc:docMk/>
            <pc:sldMk cId="3077436449" sldId="938"/>
            <ac:cxnSpMk id="16" creationId="{A1CDADBD-C9B1-F028-527A-61FD8F0CAA6B}"/>
          </ac:cxnSpMkLst>
        </pc:cxnChg>
      </pc:sldChg>
      <pc:sldChg chg="addSp delSp modSp add mod">
        <pc:chgData name="Martine Klovholt Siggerud" userId="41977762-9bf0-408d-9151-79aeb0aaf34b" providerId="ADAL" clId="{9957E5FB-99C7-784B-8B37-7E4DDD20C6C9}" dt="2022-11-03T08:34:50.233" v="5470" actId="478"/>
        <pc:sldMkLst>
          <pc:docMk/>
          <pc:sldMk cId="962288763" sldId="939"/>
        </pc:sldMkLst>
        <pc:spChg chg="mod">
          <ac:chgData name="Martine Klovholt Siggerud" userId="41977762-9bf0-408d-9151-79aeb0aaf34b" providerId="ADAL" clId="{9957E5FB-99C7-784B-8B37-7E4DDD20C6C9}" dt="2022-11-01T14:29:35.716" v="1879" actId="14100"/>
          <ac:spMkLst>
            <pc:docMk/>
            <pc:sldMk cId="962288763" sldId="939"/>
            <ac:spMk id="2" creationId="{1E6DE3F5-880C-6F5E-0A26-B40140C4D03F}"/>
          </ac:spMkLst>
        </pc:spChg>
        <pc:spChg chg="del">
          <ac:chgData name="Martine Klovholt Siggerud" userId="41977762-9bf0-408d-9151-79aeb0aaf34b" providerId="ADAL" clId="{9957E5FB-99C7-784B-8B37-7E4DDD20C6C9}" dt="2022-11-01T14:19:11.840" v="1491" actId="478"/>
          <ac:spMkLst>
            <pc:docMk/>
            <pc:sldMk cId="962288763" sldId="939"/>
            <ac:spMk id="3" creationId="{B4C89EF2-8FC2-16DA-725F-287B44B03A5A}"/>
          </ac:spMkLst>
        </pc:spChg>
        <pc:spChg chg="add del mod">
          <ac:chgData name="Martine Klovholt Siggerud" userId="41977762-9bf0-408d-9151-79aeb0aaf34b" providerId="ADAL" clId="{9957E5FB-99C7-784B-8B37-7E4DDD20C6C9}" dt="2022-11-01T14:19:09.250" v="1490"/>
          <ac:spMkLst>
            <pc:docMk/>
            <pc:sldMk cId="962288763" sldId="939"/>
            <ac:spMk id="4" creationId="{509CE3A9-ECCB-F7E6-AC19-053E0A146ACB}"/>
          </ac:spMkLst>
        </pc:spChg>
        <pc:spChg chg="add mod">
          <ac:chgData name="Martine Klovholt Siggerud" userId="41977762-9bf0-408d-9151-79aeb0aaf34b" providerId="ADAL" clId="{9957E5FB-99C7-784B-8B37-7E4DDD20C6C9}" dt="2022-11-01T14:29:44.819" v="1882" actId="20577"/>
          <ac:spMkLst>
            <pc:docMk/>
            <pc:sldMk cId="962288763" sldId="939"/>
            <ac:spMk id="5" creationId="{455F5602-7F28-D2F8-C0DC-4FA1F5E7BDE2}"/>
          </ac:spMkLst>
        </pc:spChg>
        <pc:spChg chg="add mod">
          <ac:chgData name="Martine Klovholt Siggerud" userId="41977762-9bf0-408d-9151-79aeb0aaf34b" providerId="ADAL" clId="{9957E5FB-99C7-784B-8B37-7E4DDD20C6C9}" dt="2022-11-03T08:34:44.192" v="5468" actId="164"/>
          <ac:spMkLst>
            <pc:docMk/>
            <pc:sldMk cId="962288763" sldId="939"/>
            <ac:spMk id="6" creationId="{F9AB5121-E410-E90A-AAD3-686F66998A1F}"/>
          </ac:spMkLst>
        </pc:spChg>
        <pc:spChg chg="del">
          <ac:chgData name="Martine Klovholt Siggerud" userId="41977762-9bf0-408d-9151-79aeb0aaf34b" providerId="ADAL" clId="{9957E5FB-99C7-784B-8B37-7E4DDD20C6C9}" dt="2022-11-01T14:19:11.840" v="1491" actId="478"/>
          <ac:spMkLst>
            <pc:docMk/>
            <pc:sldMk cId="962288763" sldId="939"/>
            <ac:spMk id="9" creationId="{95ED9DF8-CD01-5C22-9BA9-F8A66CA48809}"/>
          </ac:spMkLst>
        </pc:spChg>
        <pc:spChg chg="del">
          <ac:chgData name="Martine Klovholt Siggerud" userId="41977762-9bf0-408d-9151-79aeb0aaf34b" providerId="ADAL" clId="{9957E5FB-99C7-784B-8B37-7E4DDD20C6C9}" dt="2022-11-01T14:19:11.840" v="1491" actId="478"/>
          <ac:spMkLst>
            <pc:docMk/>
            <pc:sldMk cId="962288763" sldId="939"/>
            <ac:spMk id="10" creationId="{4B5D6D9F-01F0-E5B8-7E9F-CF26AB2163DC}"/>
          </ac:spMkLst>
        </pc:spChg>
        <pc:spChg chg="del">
          <ac:chgData name="Martine Klovholt Siggerud" userId="41977762-9bf0-408d-9151-79aeb0aaf34b" providerId="ADAL" clId="{9957E5FB-99C7-784B-8B37-7E4DDD20C6C9}" dt="2022-11-01T14:19:11.840" v="1491" actId="478"/>
          <ac:spMkLst>
            <pc:docMk/>
            <pc:sldMk cId="962288763" sldId="939"/>
            <ac:spMk id="11" creationId="{6E6791EF-F822-FBCA-07B2-C94CADCE917A}"/>
          </ac:spMkLst>
        </pc:spChg>
        <pc:spChg chg="del">
          <ac:chgData name="Martine Klovholt Siggerud" userId="41977762-9bf0-408d-9151-79aeb0aaf34b" providerId="ADAL" clId="{9957E5FB-99C7-784B-8B37-7E4DDD20C6C9}" dt="2022-11-01T14:19:11.840" v="1491" actId="478"/>
          <ac:spMkLst>
            <pc:docMk/>
            <pc:sldMk cId="962288763" sldId="939"/>
            <ac:spMk id="19" creationId="{284FD2DC-B25C-CD04-3716-2386D4370641}"/>
          </ac:spMkLst>
        </pc:spChg>
        <pc:spChg chg="del">
          <ac:chgData name="Martine Klovholt Siggerud" userId="41977762-9bf0-408d-9151-79aeb0aaf34b" providerId="ADAL" clId="{9957E5FB-99C7-784B-8B37-7E4DDD20C6C9}" dt="2022-11-01T14:19:11.840" v="1491" actId="478"/>
          <ac:spMkLst>
            <pc:docMk/>
            <pc:sldMk cId="962288763" sldId="939"/>
            <ac:spMk id="22" creationId="{E78BEE64-A8C2-23BE-EA90-9957B6A2D3E3}"/>
          </ac:spMkLst>
        </pc:spChg>
        <pc:spChg chg="del">
          <ac:chgData name="Martine Klovholt Siggerud" userId="41977762-9bf0-408d-9151-79aeb0aaf34b" providerId="ADAL" clId="{9957E5FB-99C7-784B-8B37-7E4DDD20C6C9}" dt="2022-11-01T14:19:11.840" v="1491" actId="478"/>
          <ac:spMkLst>
            <pc:docMk/>
            <pc:sldMk cId="962288763" sldId="939"/>
            <ac:spMk id="25" creationId="{F2F925AB-FF29-4B20-91E1-5D72079B829C}"/>
          </ac:spMkLst>
        </pc:spChg>
        <pc:spChg chg="del">
          <ac:chgData name="Martine Klovholt Siggerud" userId="41977762-9bf0-408d-9151-79aeb0aaf34b" providerId="ADAL" clId="{9957E5FB-99C7-784B-8B37-7E4DDD20C6C9}" dt="2022-11-01T14:19:13.831" v="1492" actId="478"/>
          <ac:spMkLst>
            <pc:docMk/>
            <pc:sldMk cId="962288763" sldId="939"/>
            <ac:spMk id="26" creationId="{463F1320-7E75-DBE2-E527-F6962028B7F1}"/>
          </ac:spMkLst>
        </pc:spChg>
        <pc:spChg chg="add del mod">
          <ac:chgData name="Martine Klovholt Siggerud" userId="41977762-9bf0-408d-9151-79aeb0aaf34b" providerId="ADAL" clId="{9957E5FB-99C7-784B-8B37-7E4DDD20C6C9}" dt="2022-11-03T07:55:53.621" v="5415" actId="478"/>
          <ac:spMkLst>
            <pc:docMk/>
            <pc:sldMk cId="962288763" sldId="939"/>
            <ac:spMk id="27" creationId="{310F3F13-44B6-46C0-F47D-7325F708F141}"/>
          </ac:spMkLst>
        </pc:spChg>
        <pc:spChg chg="add del mod">
          <ac:chgData name="Martine Klovholt Siggerud" userId="41977762-9bf0-408d-9151-79aeb0aaf34b" providerId="ADAL" clId="{9957E5FB-99C7-784B-8B37-7E4DDD20C6C9}" dt="2022-11-03T08:18:45.339" v="5450"/>
          <ac:spMkLst>
            <pc:docMk/>
            <pc:sldMk cId="962288763" sldId="939"/>
            <ac:spMk id="47" creationId="{16457A78-33CC-B79E-3ECB-7C8AD745AA63}"/>
          </ac:spMkLst>
        </pc:spChg>
        <pc:grpChg chg="add del mod">
          <ac:chgData name="Martine Klovholt Siggerud" userId="41977762-9bf0-408d-9151-79aeb0aaf34b" providerId="ADAL" clId="{9957E5FB-99C7-784B-8B37-7E4DDD20C6C9}" dt="2022-11-03T07:57:42.299" v="5425" actId="478"/>
          <ac:grpSpMkLst>
            <pc:docMk/>
            <pc:sldMk cId="962288763" sldId="939"/>
            <ac:grpSpMk id="24" creationId="{912CEA18-C399-4EAA-F6D7-4A47B468875C}"/>
          </ac:grpSpMkLst>
        </pc:grpChg>
        <pc:grpChg chg="add del mod">
          <ac:chgData name="Martine Klovholt Siggerud" userId="41977762-9bf0-408d-9151-79aeb0aaf34b" providerId="ADAL" clId="{9957E5FB-99C7-784B-8B37-7E4DDD20C6C9}" dt="2022-11-03T07:57:33.929" v="5421" actId="478"/>
          <ac:grpSpMkLst>
            <pc:docMk/>
            <pc:sldMk cId="962288763" sldId="939"/>
            <ac:grpSpMk id="28" creationId="{98B96731-179A-9805-2316-AC914A36BC64}"/>
          </ac:grpSpMkLst>
        </pc:grpChg>
        <pc:grpChg chg="add del mod">
          <ac:chgData name="Martine Klovholt Siggerud" userId="41977762-9bf0-408d-9151-79aeb0aaf34b" providerId="ADAL" clId="{9957E5FB-99C7-784B-8B37-7E4DDD20C6C9}" dt="2022-11-03T08:18:44.607" v="5448" actId="478"/>
          <ac:grpSpMkLst>
            <pc:docMk/>
            <pc:sldMk cId="962288763" sldId="939"/>
            <ac:grpSpMk id="39" creationId="{E87D2C91-AE13-675B-154C-2107CA79051E}"/>
          </ac:grpSpMkLst>
        </pc:grpChg>
        <pc:grpChg chg="add del mod">
          <ac:chgData name="Martine Klovholt Siggerud" userId="41977762-9bf0-408d-9151-79aeb0aaf34b" providerId="ADAL" clId="{9957E5FB-99C7-784B-8B37-7E4DDD20C6C9}" dt="2022-11-03T08:18:14.247" v="5438" actId="478"/>
          <ac:grpSpMkLst>
            <pc:docMk/>
            <pc:sldMk cId="962288763" sldId="939"/>
            <ac:grpSpMk id="40" creationId="{14DC1EBE-B4D1-2478-1F9A-03F0FF56B806}"/>
          </ac:grpSpMkLst>
        </pc:grpChg>
        <pc:grpChg chg="add del mod">
          <ac:chgData name="Martine Klovholt Siggerud" userId="41977762-9bf0-408d-9151-79aeb0aaf34b" providerId="ADAL" clId="{9957E5FB-99C7-784B-8B37-7E4DDD20C6C9}" dt="2022-11-03T08:18:42.397" v="5447" actId="478"/>
          <ac:grpSpMkLst>
            <pc:docMk/>
            <pc:sldMk cId="962288763" sldId="939"/>
            <ac:grpSpMk id="48" creationId="{8D84748F-ECE2-F167-9D79-C19FAC4B8E17}"/>
          </ac:grpSpMkLst>
        </pc:grpChg>
        <pc:grpChg chg="add del mod">
          <ac:chgData name="Martine Klovholt Siggerud" userId="41977762-9bf0-408d-9151-79aeb0aaf34b" providerId="ADAL" clId="{9957E5FB-99C7-784B-8B37-7E4DDD20C6C9}" dt="2022-11-03T08:34:50.233" v="5470" actId="478"/>
          <ac:grpSpMkLst>
            <pc:docMk/>
            <pc:sldMk cId="962288763" sldId="939"/>
            <ac:grpSpMk id="56" creationId="{D067653C-DE6C-3128-CA55-DDB87052F2E8}"/>
          </ac:grpSpMkLst>
        </pc:grpChg>
        <pc:cxnChg chg="add mod">
          <ac:chgData name="Martine Klovholt Siggerud" userId="41977762-9bf0-408d-9151-79aeb0aaf34b" providerId="ADAL" clId="{9957E5FB-99C7-784B-8B37-7E4DDD20C6C9}" dt="2022-11-03T08:34:50.233" v="5470" actId="478"/>
          <ac:cxnSpMkLst>
            <pc:docMk/>
            <pc:sldMk cId="962288763" sldId="939"/>
            <ac:cxnSpMk id="8" creationId="{F55D3FF2-A3BF-854B-2522-1732D5988DF6}"/>
          </ac:cxnSpMkLst>
        </pc:cxnChg>
        <pc:cxnChg chg="add mod">
          <ac:chgData name="Martine Klovholt Siggerud" userId="41977762-9bf0-408d-9151-79aeb0aaf34b" providerId="ADAL" clId="{9957E5FB-99C7-784B-8B37-7E4DDD20C6C9}" dt="2022-11-03T07:55:49.360" v="5413" actId="164"/>
          <ac:cxnSpMkLst>
            <pc:docMk/>
            <pc:sldMk cId="962288763" sldId="939"/>
            <ac:cxnSpMk id="12" creationId="{AE55AF72-3CFA-F371-D069-5ED03D95D31F}"/>
          </ac:cxnSpMkLst>
        </pc:cxnChg>
        <pc:cxnChg chg="del">
          <ac:chgData name="Martine Klovholt Siggerud" userId="41977762-9bf0-408d-9151-79aeb0aaf34b" providerId="ADAL" clId="{9957E5FB-99C7-784B-8B37-7E4DDD20C6C9}" dt="2022-11-01T14:19:11.840" v="1491" actId="478"/>
          <ac:cxnSpMkLst>
            <pc:docMk/>
            <pc:sldMk cId="962288763" sldId="939"/>
            <ac:cxnSpMk id="15" creationId="{5344CE9C-C8AD-7978-3FF7-A1C5EC358661}"/>
          </ac:cxnSpMkLst>
        </pc:cxnChg>
        <pc:cxnChg chg="del">
          <ac:chgData name="Martine Klovholt Siggerud" userId="41977762-9bf0-408d-9151-79aeb0aaf34b" providerId="ADAL" clId="{9957E5FB-99C7-784B-8B37-7E4DDD20C6C9}" dt="2022-11-01T14:19:11.840" v="1491" actId="478"/>
          <ac:cxnSpMkLst>
            <pc:docMk/>
            <pc:sldMk cId="962288763" sldId="939"/>
            <ac:cxnSpMk id="16" creationId="{A1CDADBD-C9B1-F028-527A-61FD8F0CAA6B}"/>
          </ac:cxnSpMkLst>
        </pc:cxnChg>
        <pc:cxnChg chg="add mod">
          <ac:chgData name="Martine Klovholt Siggerud" userId="41977762-9bf0-408d-9151-79aeb0aaf34b" providerId="ADAL" clId="{9957E5FB-99C7-784B-8B37-7E4DDD20C6C9}" dt="2022-11-03T07:55:49.360" v="5413" actId="164"/>
          <ac:cxnSpMkLst>
            <pc:docMk/>
            <pc:sldMk cId="962288763" sldId="939"/>
            <ac:cxnSpMk id="18" creationId="{6E43B063-F118-9496-47D7-03B42E0469AE}"/>
          </ac:cxnSpMkLst>
        </pc:cxnChg>
        <pc:cxnChg chg="mod">
          <ac:chgData name="Martine Klovholt Siggerud" userId="41977762-9bf0-408d-9151-79aeb0aaf34b" providerId="ADAL" clId="{9957E5FB-99C7-784B-8B37-7E4DDD20C6C9}" dt="2022-11-03T07:57:07.691" v="5416" actId="571"/>
          <ac:cxnSpMkLst>
            <pc:docMk/>
            <pc:sldMk cId="962288763" sldId="939"/>
            <ac:cxnSpMk id="29" creationId="{3F6BA862-AD45-A204-2F74-DB70EF469E6B}"/>
          </ac:cxnSpMkLst>
        </pc:cxnChg>
        <pc:cxnChg chg="mod">
          <ac:chgData name="Martine Klovholt Siggerud" userId="41977762-9bf0-408d-9151-79aeb0aaf34b" providerId="ADAL" clId="{9957E5FB-99C7-784B-8B37-7E4DDD20C6C9}" dt="2022-11-03T07:57:07.691" v="5416" actId="571"/>
          <ac:cxnSpMkLst>
            <pc:docMk/>
            <pc:sldMk cId="962288763" sldId="939"/>
            <ac:cxnSpMk id="30" creationId="{33C5A7D8-4AF3-17B0-C9CE-0017377D2148}"/>
          </ac:cxnSpMkLst>
        </pc:cxnChg>
        <pc:cxnChg chg="add mod">
          <ac:chgData name="Martine Klovholt Siggerud" userId="41977762-9bf0-408d-9151-79aeb0aaf34b" providerId="ADAL" clId="{9957E5FB-99C7-784B-8B37-7E4DDD20C6C9}" dt="2022-11-03T08:18:21.683" v="5440" actId="14100"/>
          <ac:cxnSpMkLst>
            <pc:docMk/>
            <pc:sldMk cId="962288763" sldId="939"/>
            <ac:cxnSpMk id="32" creationId="{EF60ABB0-1FEB-FD50-899A-67CC57B7D87D}"/>
          </ac:cxnSpMkLst>
        </pc:cxnChg>
        <pc:cxnChg chg="add mod">
          <ac:chgData name="Martine Klovholt Siggerud" userId="41977762-9bf0-408d-9151-79aeb0aaf34b" providerId="ADAL" clId="{9957E5FB-99C7-784B-8B37-7E4DDD20C6C9}" dt="2022-11-03T08:18:27.600" v="5442" actId="14100"/>
          <ac:cxnSpMkLst>
            <pc:docMk/>
            <pc:sldMk cId="962288763" sldId="939"/>
            <ac:cxnSpMk id="35" creationId="{5BC982AB-9407-5720-AC69-A0F2F12E97FF}"/>
          </ac:cxnSpMkLst>
        </pc:cxnChg>
        <pc:cxnChg chg="mod">
          <ac:chgData name="Martine Klovholt Siggerud" userId="41977762-9bf0-408d-9151-79aeb0aaf34b" providerId="ADAL" clId="{9957E5FB-99C7-784B-8B37-7E4DDD20C6C9}" dt="2022-11-03T08:18:02.022" v="5435"/>
          <ac:cxnSpMkLst>
            <pc:docMk/>
            <pc:sldMk cId="962288763" sldId="939"/>
            <ac:cxnSpMk id="41" creationId="{CF8912B0-7E4B-D90D-3BF9-60C4CF494F99}"/>
          </ac:cxnSpMkLst>
        </pc:cxnChg>
        <pc:cxnChg chg="mod">
          <ac:chgData name="Martine Klovholt Siggerud" userId="41977762-9bf0-408d-9151-79aeb0aaf34b" providerId="ADAL" clId="{9957E5FB-99C7-784B-8B37-7E4DDD20C6C9}" dt="2022-11-03T08:18:02.022" v="5435"/>
          <ac:cxnSpMkLst>
            <pc:docMk/>
            <pc:sldMk cId="962288763" sldId="939"/>
            <ac:cxnSpMk id="42" creationId="{8C145B0B-351D-686E-5B18-42797C38F67C}"/>
          </ac:cxnSpMkLst>
        </pc:cxnChg>
        <pc:cxnChg chg="mod">
          <ac:chgData name="Martine Klovholt Siggerud" userId="41977762-9bf0-408d-9151-79aeb0aaf34b" providerId="ADAL" clId="{9957E5FB-99C7-784B-8B37-7E4DDD20C6C9}" dt="2022-11-03T08:18:31.412" v="5444"/>
          <ac:cxnSpMkLst>
            <pc:docMk/>
            <pc:sldMk cId="962288763" sldId="939"/>
            <ac:cxnSpMk id="49" creationId="{D3AD0163-7BFC-CA68-F744-C57E5FA38844}"/>
          </ac:cxnSpMkLst>
        </pc:cxnChg>
        <pc:cxnChg chg="mod">
          <ac:chgData name="Martine Klovholt Siggerud" userId="41977762-9bf0-408d-9151-79aeb0aaf34b" providerId="ADAL" clId="{9957E5FB-99C7-784B-8B37-7E4DDD20C6C9}" dt="2022-11-03T08:18:31.412" v="5444"/>
          <ac:cxnSpMkLst>
            <pc:docMk/>
            <pc:sldMk cId="962288763" sldId="939"/>
            <ac:cxnSpMk id="50" creationId="{F3C52390-C96B-79D6-BE06-6B326F17AD2A}"/>
          </ac:cxnSpMkLst>
        </pc:cxnChg>
        <pc:cxnChg chg="add mod">
          <ac:chgData name="Martine Klovholt Siggerud" userId="41977762-9bf0-408d-9151-79aeb0aaf34b" providerId="ADAL" clId="{9957E5FB-99C7-784B-8B37-7E4DDD20C6C9}" dt="2022-11-03T08:34:44.192" v="5468" actId="164"/>
          <ac:cxnSpMkLst>
            <pc:docMk/>
            <pc:sldMk cId="962288763" sldId="939"/>
            <ac:cxnSpMk id="51" creationId="{2AB2F018-E08F-CCAB-B096-C2FC548760B3}"/>
          </ac:cxnSpMkLst>
        </pc:cxnChg>
        <pc:cxnChg chg="add mod">
          <ac:chgData name="Martine Klovholt Siggerud" userId="41977762-9bf0-408d-9151-79aeb0aaf34b" providerId="ADAL" clId="{9957E5FB-99C7-784B-8B37-7E4DDD20C6C9}" dt="2022-11-03T08:34:44.192" v="5468" actId="164"/>
          <ac:cxnSpMkLst>
            <pc:docMk/>
            <pc:sldMk cId="962288763" sldId="939"/>
            <ac:cxnSpMk id="52" creationId="{8C15024C-ECB2-C0A8-1CF6-3DFBBADF837B}"/>
          </ac:cxnSpMkLst>
        </pc:cxnChg>
        <pc:cxnChg chg="add mod">
          <ac:chgData name="Martine Klovholt Siggerud" userId="41977762-9bf0-408d-9151-79aeb0aaf34b" providerId="ADAL" clId="{9957E5FB-99C7-784B-8B37-7E4DDD20C6C9}" dt="2022-11-03T08:34:44.192" v="5468" actId="164"/>
          <ac:cxnSpMkLst>
            <pc:docMk/>
            <pc:sldMk cId="962288763" sldId="939"/>
            <ac:cxnSpMk id="54" creationId="{9E6F3C18-E4E2-0BF6-FAC8-C04D05AE7376}"/>
          </ac:cxnSpMkLst>
        </pc:cxnChg>
        <pc:cxnChg chg="add mod">
          <ac:chgData name="Martine Klovholt Siggerud" userId="41977762-9bf0-408d-9151-79aeb0aaf34b" providerId="ADAL" clId="{9957E5FB-99C7-784B-8B37-7E4DDD20C6C9}" dt="2022-11-03T08:34:44.192" v="5468" actId="164"/>
          <ac:cxnSpMkLst>
            <pc:docMk/>
            <pc:sldMk cId="962288763" sldId="939"/>
            <ac:cxnSpMk id="55" creationId="{E9C456F0-9CA1-2BC3-CA7B-B1D17F04E9ED}"/>
          </ac:cxnSpMkLst>
        </pc:cxnChg>
      </pc:sldChg>
      <pc:sldChg chg="addSp delSp modSp add mod">
        <pc:chgData name="Martine Klovholt Siggerud" userId="41977762-9bf0-408d-9151-79aeb0aaf34b" providerId="ADAL" clId="{9957E5FB-99C7-784B-8B37-7E4DDD20C6C9}" dt="2022-11-02T08:52:28.010" v="3121" actId="113"/>
        <pc:sldMkLst>
          <pc:docMk/>
          <pc:sldMk cId="251097534" sldId="940"/>
        </pc:sldMkLst>
        <pc:spChg chg="mod">
          <ac:chgData name="Martine Klovholt Siggerud" userId="41977762-9bf0-408d-9151-79aeb0aaf34b" providerId="ADAL" clId="{9957E5FB-99C7-784B-8B37-7E4DDD20C6C9}" dt="2022-11-01T14:19:26.452" v="1513" actId="20577"/>
          <ac:spMkLst>
            <pc:docMk/>
            <pc:sldMk cId="251097534" sldId="940"/>
            <ac:spMk id="2" creationId="{1E6DE3F5-880C-6F5E-0A26-B40140C4D03F}"/>
          </ac:spMkLst>
        </pc:spChg>
        <pc:spChg chg="add mod">
          <ac:chgData name="Martine Klovholt Siggerud" userId="41977762-9bf0-408d-9151-79aeb0aaf34b" providerId="ADAL" clId="{9957E5FB-99C7-784B-8B37-7E4DDD20C6C9}" dt="2022-11-01T14:29:54.930" v="1885" actId="20577"/>
          <ac:spMkLst>
            <pc:docMk/>
            <pc:sldMk cId="251097534" sldId="940"/>
            <ac:spMk id="3" creationId="{6675A775-E5A1-C284-16DB-C2568A516AA0}"/>
          </ac:spMkLst>
        </pc:spChg>
        <pc:spChg chg="add mod">
          <ac:chgData name="Martine Klovholt Siggerud" userId="41977762-9bf0-408d-9151-79aeb0aaf34b" providerId="ADAL" clId="{9957E5FB-99C7-784B-8B37-7E4DDD20C6C9}" dt="2022-11-02T08:45:20.146" v="2700"/>
          <ac:spMkLst>
            <pc:docMk/>
            <pc:sldMk cId="251097534" sldId="940"/>
            <ac:spMk id="4" creationId="{3D2BFCD9-64C5-F04C-3A09-DCE485E237CE}"/>
          </ac:spMkLst>
        </pc:spChg>
        <pc:spChg chg="add mod">
          <ac:chgData name="Martine Klovholt Siggerud" userId="41977762-9bf0-408d-9151-79aeb0aaf34b" providerId="ADAL" clId="{9957E5FB-99C7-784B-8B37-7E4DDD20C6C9}" dt="2022-11-02T08:46:42.555" v="2934" actId="20577"/>
          <ac:spMkLst>
            <pc:docMk/>
            <pc:sldMk cId="251097534" sldId="940"/>
            <ac:spMk id="5" creationId="{E26A1090-956B-A7E8-33E9-BF9A4FBB066E}"/>
          </ac:spMkLst>
        </pc:spChg>
        <pc:spChg chg="add del mod">
          <ac:chgData name="Martine Klovholt Siggerud" userId="41977762-9bf0-408d-9151-79aeb0aaf34b" providerId="ADAL" clId="{9957E5FB-99C7-784B-8B37-7E4DDD20C6C9}" dt="2022-11-02T08:50:35.605" v="3057" actId="20577"/>
          <ac:spMkLst>
            <pc:docMk/>
            <pc:sldMk cId="251097534" sldId="940"/>
            <ac:spMk id="6" creationId="{F45849A3-27F6-8E6D-BCC0-940B95D668CB}"/>
          </ac:spMkLst>
        </pc:spChg>
        <pc:spChg chg="add mod">
          <ac:chgData name="Martine Klovholt Siggerud" userId="41977762-9bf0-408d-9151-79aeb0aaf34b" providerId="ADAL" clId="{9957E5FB-99C7-784B-8B37-7E4DDD20C6C9}" dt="2022-11-02T08:52:28.010" v="3121" actId="113"/>
          <ac:spMkLst>
            <pc:docMk/>
            <pc:sldMk cId="251097534" sldId="940"/>
            <ac:spMk id="13" creationId="{F373AFAC-D68C-58E8-39CF-8A3FCF4D7567}"/>
          </ac:spMkLst>
        </pc:spChg>
        <pc:spChg chg="add mod">
          <ac:chgData name="Martine Klovholt Siggerud" userId="41977762-9bf0-408d-9151-79aeb0aaf34b" providerId="ADAL" clId="{9957E5FB-99C7-784B-8B37-7E4DDD20C6C9}" dt="2022-11-02T08:52:28.010" v="3121" actId="113"/>
          <ac:spMkLst>
            <pc:docMk/>
            <pc:sldMk cId="251097534" sldId="940"/>
            <ac:spMk id="14" creationId="{CBE0DCB7-6F49-9CE7-F40E-B126F4F35FCC}"/>
          </ac:spMkLst>
        </pc:spChg>
        <pc:spChg chg="add del mod">
          <ac:chgData name="Martine Klovholt Siggerud" userId="41977762-9bf0-408d-9151-79aeb0aaf34b" providerId="ADAL" clId="{9957E5FB-99C7-784B-8B37-7E4DDD20C6C9}" dt="2022-11-02T08:50:29.908" v="3056" actId="478"/>
          <ac:spMkLst>
            <pc:docMk/>
            <pc:sldMk cId="251097534" sldId="940"/>
            <ac:spMk id="17" creationId="{2574093D-5F96-74DB-3660-EAAD2E2CCED4}"/>
          </ac:spMkLst>
        </pc:spChg>
        <pc:spChg chg="add del mod">
          <ac:chgData name="Martine Klovholt Siggerud" userId="41977762-9bf0-408d-9151-79aeb0aaf34b" providerId="ADAL" clId="{9957E5FB-99C7-784B-8B37-7E4DDD20C6C9}" dt="2022-11-02T08:50:29.908" v="3056" actId="478"/>
          <ac:spMkLst>
            <pc:docMk/>
            <pc:sldMk cId="251097534" sldId="940"/>
            <ac:spMk id="18" creationId="{51960968-A790-0C72-BCEA-7786DC1A5A06}"/>
          </ac:spMkLst>
        </pc:spChg>
        <pc:spChg chg="add del mod">
          <ac:chgData name="Martine Klovholt Siggerud" userId="41977762-9bf0-408d-9151-79aeb0aaf34b" providerId="ADAL" clId="{9957E5FB-99C7-784B-8B37-7E4DDD20C6C9}" dt="2022-11-02T08:51:09.984" v="3062" actId="478"/>
          <ac:spMkLst>
            <pc:docMk/>
            <pc:sldMk cId="251097534" sldId="940"/>
            <ac:spMk id="23" creationId="{03612D4C-A15A-1BDD-D032-9A2997F7A75A}"/>
          </ac:spMkLst>
        </pc:spChg>
        <pc:spChg chg="add del mod">
          <ac:chgData name="Martine Klovholt Siggerud" userId="41977762-9bf0-408d-9151-79aeb0aaf34b" providerId="ADAL" clId="{9957E5FB-99C7-784B-8B37-7E4DDD20C6C9}" dt="2022-11-02T08:51:09.984" v="3062" actId="478"/>
          <ac:spMkLst>
            <pc:docMk/>
            <pc:sldMk cId="251097534" sldId="940"/>
            <ac:spMk id="26" creationId="{9F2CC61B-B3C7-5EF3-F37F-AE20B8C9C375}"/>
          </ac:spMkLst>
        </pc:spChg>
        <pc:spChg chg="add del mod">
          <ac:chgData name="Martine Klovholt Siggerud" userId="41977762-9bf0-408d-9151-79aeb0aaf34b" providerId="ADAL" clId="{9957E5FB-99C7-784B-8B37-7E4DDD20C6C9}" dt="2022-11-02T08:51:09.984" v="3062" actId="478"/>
          <ac:spMkLst>
            <pc:docMk/>
            <pc:sldMk cId="251097534" sldId="940"/>
            <ac:spMk id="27" creationId="{D90759C3-E1E1-B3EC-4D9E-D2AF516F88FC}"/>
          </ac:spMkLst>
        </pc:spChg>
        <pc:spChg chg="add mod">
          <ac:chgData name="Martine Klovholt Siggerud" userId="41977762-9bf0-408d-9151-79aeb0aaf34b" providerId="ADAL" clId="{9957E5FB-99C7-784B-8B37-7E4DDD20C6C9}" dt="2022-11-02T08:52:15.385" v="3120" actId="1035"/>
          <ac:spMkLst>
            <pc:docMk/>
            <pc:sldMk cId="251097534" sldId="940"/>
            <ac:spMk id="29" creationId="{DF33C849-BB10-E96F-7B62-B85663E2071F}"/>
          </ac:spMkLst>
        </pc:spChg>
        <pc:spChg chg="add mod">
          <ac:chgData name="Martine Klovholt Siggerud" userId="41977762-9bf0-408d-9151-79aeb0aaf34b" providerId="ADAL" clId="{9957E5FB-99C7-784B-8B37-7E4DDD20C6C9}" dt="2022-11-02T08:52:28.010" v="3121" actId="113"/>
          <ac:spMkLst>
            <pc:docMk/>
            <pc:sldMk cId="251097534" sldId="940"/>
            <ac:spMk id="32" creationId="{8FD29D2F-2767-1A29-7662-59547BEE38D5}"/>
          </ac:spMkLst>
        </pc:spChg>
        <pc:spChg chg="add mod">
          <ac:chgData name="Martine Klovholt Siggerud" userId="41977762-9bf0-408d-9151-79aeb0aaf34b" providerId="ADAL" clId="{9957E5FB-99C7-784B-8B37-7E4DDD20C6C9}" dt="2022-11-02T08:52:28.010" v="3121" actId="113"/>
          <ac:spMkLst>
            <pc:docMk/>
            <pc:sldMk cId="251097534" sldId="940"/>
            <ac:spMk id="33" creationId="{CCFA692A-9883-912E-7EDE-7A1A947AE007}"/>
          </ac:spMkLst>
        </pc:spChg>
        <pc:cxnChg chg="add mod">
          <ac:chgData name="Martine Klovholt Siggerud" userId="41977762-9bf0-408d-9151-79aeb0aaf34b" providerId="ADAL" clId="{9957E5FB-99C7-784B-8B37-7E4DDD20C6C9}" dt="2022-11-02T08:51:48.209" v="3116" actId="1035"/>
          <ac:cxnSpMkLst>
            <pc:docMk/>
            <pc:sldMk cId="251097534" sldId="940"/>
            <ac:cxnSpMk id="8" creationId="{B7072B5D-8494-2A6B-DEA9-4EE7355318D9}"/>
          </ac:cxnSpMkLst>
        </pc:cxnChg>
        <pc:cxnChg chg="add mod">
          <ac:chgData name="Martine Klovholt Siggerud" userId="41977762-9bf0-408d-9151-79aeb0aaf34b" providerId="ADAL" clId="{9957E5FB-99C7-784B-8B37-7E4DDD20C6C9}" dt="2022-11-02T08:51:48.209" v="3116" actId="1035"/>
          <ac:cxnSpMkLst>
            <pc:docMk/>
            <pc:sldMk cId="251097534" sldId="940"/>
            <ac:cxnSpMk id="9" creationId="{090109FF-E78D-9C0C-1B78-231F701BF344}"/>
          </ac:cxnSpMkLst>
        </pc:cxnChg>
        <pc:cxnChg chg="add del mod">
          <ac:chgData name="Martine Klovholt Siggerud" userId="41977762-9bf0-408d-9151-79aeb0aaf34b" providerId="ADAL" clId="{9957E5FB-99C7-784B-8B37-7E4DDD20C6C9}" dt="2022-11-02T08:50:29.908" v="3056" actId="478"/>
          <ac:cxnSpMkLst>
            <pc:docMk/>
            <pc:sldMk cId="251097534" sldId="940"/>
            <ac:cxnSpMk id="15" creationId="{29000B84-B51C-C9E4-36B2-BBDCB424A9FA}"/>
          </ac:cxnSpMkLst>
        </pc:cxnChg>
        <pc:cxnChg chg="add del mod">
          <ac:chgData name="Martine Klovholt Siggerud" userId="41977762-9bf0-408d-9151-79aeb0aaf34b" providerId="ADAL" clId="{9957E5FB-99C7-784B-8B37-7E4DDD20C6C9}" dt="2022-11-02T08:50:29.908" v="3056" actId="478"/>
          <ac:cxnSpMkLst>
            <pc:docMk/>
            <pc:sldMk cId="251097534" sldId="940"/>
            <ac:cxnSpMk id="16" creationId="{35A84499-6920-09EB-66A5-B9060A384D3B}"/>
          </ac:cxnSpMkLst>
        </pc:cxnChg>
        <pc:cxnChg chg="add del mod">
          <ac:chgData name="Martine Klovholt Siggerud" userId="41977762-9bf0-408d-9151-79aeb0aaf34b" providerId="ADAL" clId="{9957E5FB-99C7-784B-8B37-7E4DDD20C6C9}" dt="2022-11-02T08:51:09.984" v="3062" actId="478"/>
          <ac:cxnSpMkLst>
            <pc:docMk/>
            <pc:sldMk cId="251097534" sldId="940"/>
            <ac:cxnSpMk id="24" creationId="{59CF12E9-961A-6499-ECEE-C2F501F76985}"/>
          </ac:cxnSpMkLst>
        </pc:cxnChg>
        <pc:cxnChg chg="add del mod">
          <ac:chgData name="Martine Klovholt Siggerud" userId="41977762-9bf0-408d-9151-79aeb0aaf34b" providerId="ADAL" clId="{9957E5FB-99C7-784B-8B37-7E4DDD20C6C9}" dt="2022-11-02T08:51:09.984" v="3062" actId="478"/>
          <ac:cxnSpMkLst>
            <pc:docMk/>
            <pc:sldMk cId="251097534" sldId="940"/>
            <ac:cxnSpMk id="25" creationId="{B09028F4-D9D1-1F51-3508-95125CA73A37}"/>
          </ac:cxnSpMkLst>
        </pc:cxnChg>
        <pc:cxnChg chg="add mod">
          <ac:chgData name="Martine Klovholt Siggerud" userId="41977762-9bf0-408d-9151-79aeb0aaf34b" providerId="ADAL" clId="{9957E5FB-99C7-784B-8B37-7E4DDD20C6C9}" dt="2022-11-02T08:51:57.809" v="3117" actId="1076"/>
          <ac:cxnSpMkLst>
            <pc:docMk/>
            <pc:sldMk cId="251097534" sldId="940"/>
            <ac:cxnSpMk id="30" creationId="{43CEA0ED-0E1F-4B26-E670-E15D15ADD4FE}"/>
          </ac:cxnSpMkLst>
        </pc:cxnChg>
        <pc:cxnChg chg="add mod">
          <ac:chgData name="Martine Klovholt Siggerud" userId="41977762-9bf0-408d-9151-79aeb0aaf34b" providerId="ADAL" clId="{9957E5FB-99C7-784B-8B37-7E4DDD20C6C9}" dt="2022-11-02T08:51:57.809" v="3117" actId="1076"/>
          <ac:cxnSpMkLst>
            <pc:docMk/>
            <pc:sldMk cId="251097534" sldId="940"/>
            <ac:cxnSpMk id="31" creationId="{ED065B23-9758-4A61-D99B-FB42D21FA8C1}"/>
          </ac:cxnSpMkLst>
        </pc:cxnChg>
      </pc:sldChg>
      <pc:sldChg chg="addSp delSp modSp add mod ord chgLayout">
        <pc:chgData name="Martine Klovholt Siggerud" userId="41977762-9bf0-408d-9151-79aeb0aaf34b" providerId="ADAL" clId="{9957E5FB-99C7-784B-8B37-7E4DDD20C6C9}" dt="2022-11-03T08:40:28" v="5564" actId="20577"/>
        <pc:sldMkLst>
          <pc:docMk/>
          <pc:sldMk cId="130434526" sldId="941"/>
        </pc:sldMkLst>
        <pc:spChg chg="mod ord">
          <ac:chgData name="Martine Klovholt Siggerud" userId="41977762-9bf0-408d-9151-79aeb0aaf34b" providerId="ADAL" clId="{9957E5FB-99C7-784B-8B37-7E4DDD20C6C9}" dt="2022-11-01T14:26:01.532" v="1860" actId="14100"/>
          <ac:spMkLst>
            <pc:docMk/>
            <pc:sldMk cId="130434526" sldId="941"/>
            <ac:spMk id="2" creationId="{1E6DE3F5-880C-6F5E-0A26-B40140C4D03F}"/>
          </ac:spMkLst>
        </pc:spChg>
        <pc:spChg chg="add del mod">
          <ac:chgData name="Martine Klovholt Siggerud" userId="41977762-9bf0-408d-9151-79aeb0aaf34b" providerId="ADAL" clId="{9957E5FB-99C7-784B-8B37-7E4DDD20C6C9}" dt="2022-11-01T14:23:42.748" v="1647" actId="478"/>
          <ac:spMkLst>
            <pc:docMk/>
            <pc:sldMk cId="130434526" sldId="941"/>
            <ac:spMk id="3" creationId="{ACBA6EA4-99B1-8A70-F557-70ECEFF186E5}"/>
          </ac:spMkLst>
        </pc:spChg>
        <pc:spChg chg="add mod">
          <ac:chgData name="Martine Klovholt Siggerud" userId="41977762-9bf0-408d-9151-79aeb0aaf34b" providerId="ADAL" clId="{9957E5FB-99C7-784B-8B37-7E4DDD20C6C9}" dt="2022-11-01T14:23:52.296" v="1648"/>
          <ac:spMkLst>
            <pc:docMk/>
            <pc:sldMk cId="130434526" sldId="941"/>
            <ac:spMk id="4" creationId="{18A7AB3D-31EE-5AD0-4FF2-39639F19D80B}"/>
          </ac:spMkLst>
        </pc:spChg>
        <pc:spChg chg="add mod">
          <ac:chgData name="Martine Klovholt Siggerud" userId="41977762-9bf0-408d-9151-79aeb0aaf34b" providerId="ADAL" clId="{9957E5FB-99C7-784B-8B37-7E4DDD20C6C9}" dt="2022-11-03T08:40:28" v="5564" actId="20577"/>
          <ac:spMkLst>
            <pc:docMk/>
            <pc:sldMk cId="130434526" sldId="941"/>
            <ac:spMk id="5" creationId="{F87D8A4C-6D87-E19A-58C6-9B76947FCB04}"/>
          </ac:spMkLst>
        </pc:spChg>
        <pc:spChg chg="add mod ord">
          <ac:chgData name="Martine Klovholt Siggerud" userId="41977762-9bf0-408d-9151-79aeb0aaf34b" providerId="ADAL" clId="{9957E5FB-99C7-784B-8B37-7E4DDD20C6C9}" dt="2022-11-01T14:24:54.721" v="1821" actId="20577"/>
          <ac:spMkLst>
            <pc:docMk/>
            <pc:sldMk cId="130434526" sldId="941"/>
            <ac:spMk id="6" creationId="{2ACE0682-B3F4-FE8F-2C22-54A4570BA1DE}"/>
          </ac:spMkLst>
        </pc:spChg>
        <pc:spChg chg="add mod ord">
          <ac:chgData name="Martine Klovholt Siggerud" userId="41977762-9bf0-408d-9151-79aeb0aaf34b" providerId="ADAL" clId="{9957E5FB-99C7-784B-8B37-7E4DDD20C6C9}" dt="2022-11-01T14:24:41.131" v="1764" actId="700"/>
          <ac:spMkLst>
            <pc:docMk/>
            <pc:sldMk cId="130434526" sldId="941"/>
            <ac:spMk id="7" creationId="{C6BFE799-5A71-7F55-ED62-FEC4B19E6697}"/>
          </ac:spMkLst>
        </pc:spChg>
        <pc:spChg chg="add mod">
          <ac:chgData name="Martine Klovholt Siggerud" userId="41977762-9bf0-408d-9151-79aeb0aaf34b" providerId="ADAL" clId="{9957E5FB-99C7-784B-8B37-7E4DDD20C6C9}" dt="2022-11-01T14:25:09.130" v="1826" actId="1076"/>
          <ac:spMkLst>
            <pc:docMk/>
            <pc:sldMk cId="130434526" sldId="941"/>
            <ac:spMk id="8" creationId="{07AC94D5-74C3-1013-007D-D43881531F10}"/>
          </ac:spMkLst>
        </pc:spChg>
        <pc:spChg chg="add mod">
          <ac:chgData name="Martine Klovholt Siggerud" userId="41977762-9bf0-408d-9151-79aeb0aaf34b" providerId="ADAL" clId="{9957E5FB-99C7-784B-8B37-7E4DDD20C6C9}" dt="2022-11-03T08:40:24.553" v="5562" actId="20577"/>
          <ac:spMkLst>
            <pc:docMk/>
            <pc:sldMk cId="130434526" sldId="941"/>
            <ac:spMk id="9" creationId="{C7F82EB3-233D-3227-7AE7-C5C457FDC1A7}"/>
          </ac:spMkLst>
        </pc:spChg>
        <pc:spChg chg="add mod">
          <ac:chgData name="Martine Klovholt Siggerud" userId="41977762-9bf0-408d-9151-79aeb0aaf34b" providerId="ADAL" clId="{9957E5FB-99C7-784B-8B37-7E4DDD20C6C9}" dt="2022-11-01T14:26:13.907" v="1862" actId="1076"/>
          <ac:spMkLst>
            <pc:docMk/>
            <pc:sldMk cId="130434526" sldId="941"/>
            <ac:spMk id="10" creationId="{3CDA7D16-E434-7FBB-7885-4964113D92A9}"/>
          </ac:spMkLst>
        </pc:spChg>
        <pc:spChg chg="mod ord">
          <ac:chgData name="Martine Klovholt Siggerud" userId="41977762-9bf0-408d-9151-79aeb0aaf34b" providerId="ADAL" clId="{9957E5FB-99C7-784B-8B37-7E4DDD20C6C9}" dt="2022-11-01T14:24:41.131" v="1764" actId="700"/>
          <ac:spMkLst>
            <pc:docMk/>
            <pc:sldMk cId="130434526" sldId="941"/>
            <ac:spMk id="87" creationId="{DC806391-B8A4-13B5-CE71-7CFD80DFAFF4}"/>
          </ac:spMkLst>
        </pc:spChg>
      </pc:sldChg>
      <pc:sldChg chg="addSp delSp modSp add mod">
        <pc:chgData name="Martine Klovholt Siggerud" userId="41977762-9bf0-408d-9151-79aeb0aaf34b" providerId="ADAL" clId="{9957E5FB-99C7-784B-8B37-7E4DDD20C6C9}" dt="2022-11-02T09:12:03.234" v="3350"/>
        <pc:sldMkLst>
          <pc:docMk/>
          <pc:sldMk cId="2078988030" sldId="942"/>
        </pc:sldMkLst>
        <pc:spChg chg="mod">
          <ac:chgData name="Martine Klovholt Siggerud" userId="41977762-9bf0-408d-9151-79aeb0aaf34b" providerId="ADAL" clId="{9957E5FB-99C7-784B-8B37-7E4DDD20C6C9}" dt="2022-11-01T14:19:52.235" v="1534" actId="20577"/>
          <ac:spMkLst>
            <pc:docMk/>
            <pc:sldMk cId="2078988030" sldId="942"/>
            <ac:spMk id="2" creationId="{1E6DE3F5-880C-6F5E-0A26-B40140C4D03F}"/>
          </ac:spMkLst>
        </pc:spChg>
        <pc:spChg chg="add mod">
          <ac:chgData name="Martine Klovholt Siggerud" userId="41977762-9bf0-408d-9151-79aeb0aaf34b" providerId="ADAL" clId="{9957E5FB-99C7-784B-8B37-7E4DDD20C6C9}" dt="2022-11-01T14:30:05.778" v="1888" actId="20577"/>
          <ac:spMkLst>
            <pc:docMk/>
            <pc:sldMk cId="2078988030" sldId="942"/>
            <ac:spMk id="3" creationId="{DF9D03F7-9FF4-C5E3-43C2-01DA8B7333C4}"/>
          </ac:spMkLst>
        </pc:spChg>
        <pc:spChg chg="add mod">
          <ac:chgData name="Martine Klovholt Siggerud" userId="41977762-9bf0-408d-9151-79aeb0aaf34b" providerId="ADAL" clId="{9957E5FB-99C7-784B-8B37-7E4DDD20C6C9}" dt="2022-11-02T09:10:35.100" v="3177" actId="14100"/>
          <ac:spMkLst>
            <pc:docMk/>
            <pc:sldMk cId="2078988030" sldId="942"/>
            <ac:spMk id="4" creationId="{4C9238DC-01C1-1576-2E97-594E7ACDC5C6}"/>
          </ac:spMkLst>
        </pc:spChg>
        <pc:spChg chg="add mod">
          <ac:chgData name="Martine Klovholt Siggerud" userId="41977762-9bf0-408d-9151-79aeb0aaf34b" providerId="ADAL" clId="{9957E5FB-99C7-784B-8B37-7E4DDD20C6C9}" dt="2022-11-02T09:08:42.831" v="3166" actId="20577"/>
          <ac:spMkLst>
            <pc:docMk/>
            <pc:sldMk cId="2078988030" sldId="942"/>
            <ac:spMk id="5" creationId="{84F65566-4480-FF2E-09F9-76CD8542726B}"/>
          </ac:spMkLst>
        </pc:spChg>
        <pc:spChg chg="add mod">
          <ac:chgData name="Martine Klovholt Siggerud" userId="41977762-9bf0-408d-9151-79aeb0aaf34b" providerId="ADAL" clId="{9957E5FB-99C7-784B-8B37-7E4DDD20C6C9}" dt="2022-11-02T09:08:56.360" v="3169" actId="571"/>
          <ac:spMkLst>
            <pc:docMk/>
            <pc:sldMk cId="2078988030" sldId="942"/>
            <ac:spMk id="6" creationId="{F1068FCB-D772-E9D0-C440-403A227A10EA}"/>
          </ac:spMkLst>
        </pc:spChg>
        <pc:spChg chg="add mod">
          <ac:chgData name="Martine Klovholt Siggerud" userId="41977762-9bf0-408d-9151-79aeb0aaf34b" providerId="ADAL" clId="{9957E5FB-99C7-784B-8B37-7E4DDD20C6C9}" dt="2022-11-02T09:10:38.612" v="3178" actId="14100"/>
          <ac:spMkLst>
            <pc:docMk/>
            <pc:sldMk cId="2078988030" sldId="942"/>
            <ac:spMk id="7" creationId="{60D9AED9-581A-63DA-1566-A8617BF7FF63}"/>
          </ac:spMkLst>
        </pc:spChg>
        <pc:spChg chg="add mod">
          <ac:chgData name="Martine Klovholt Siggerud" userId="41977762-9bf0-408d-9151-79aeb0aaf34b" providerId="ADAL" clId="{9957E5FB-99C7-784B-8B37-7E4DDD20C6C9}" dt="2022-11-02T09:11:46.490" v="3348" actId="20577"/>
          <ac:spMkLst>
            <pc:docMk/>
            <pc:sldMk cId="2078988030" sldId="942"/>
            <ac:spMk id="8" creationId="{FD5FBE88-168B-B669-D49F-2BA26F19CF62}"/>
          </ac:spMkLst>
        </pc:spChg>
        <pc:spChg chg="add del mod">
          <ac:chgData name="Martine Klovholt Siggerud" userId="41977762-9bf0-408d-9151-79aeb0aaf34b" providerId="ADAL" clId="{9957E5FB-99C7-784B-8B37-7E4DDD20C6C9}" dt="2022-11-02T09:10:31.332" v="3176" actId="478"/>
          <ac:spMkLst>
            <pc:docMk/>
            <pc:sldMk cId="2078988030" sldId="942"/>
            <ac:spMk id="9" creationId="{787DA8E4-F475-507C-C27C-839587F6F0A9}"/>
          </ac:spMkLst>
        </pc:spChg>
        <pc:spChg chg="add mod">
          <ac:chgData name="Martine Klovholt Siggerud" userId="41977762-9bf0-408d-9151-79aeb0aaf34b" providerId="ADAL" clId="{9957E5FB-99C7-784B-8B37-7E4DDD20C6C9}" dt="2022-11-02T09:11:01.788" v="3251" actId="20577"/>
          <ac:spMkLst>
            <pc:docMk/>
            <pc:sldMk cId="2078988030" sldId="942"/>
            <ac:spMk id="10" creationId="{A282C92A-E97B-34A7-C686-D4ABFF848574}"/>
          </ac:spMkLst>
        </pc:spChg>
        <pc:spChg chg="add del mod">
          <ac:chgData name="Martine Klovholt Siggerud" userId="41977762-9bf0-408d-9151-79aeb0aaf34b" providerId="ADAL" clId="{9957E5FB-99C7-784B-8B37-7E4DDD20C6C9}" dt="2022-11-02T09:10:31.332" v="3176" actId="478"/>
          <ac:spMkLst>
            <pc:docMk/>
            <pc:sldMk cId="2078988030" sldId="942"/>
            <ac:spMk id="11" creationId="{E1DB3E79-AFC1-6BEE-E457-34C8AC733F9B}"/>
          </ac:spMkLst>
        </pc:spChg>
        <pc:spChg chg="add mod">
          <ac:chgData name="Martine Klovholt Siggerud" userId="41977762-9bf0-408d-9151-79aeb0aaf34b" providerId="ADAL" clId="{9957E5FB-99C7-784B-8B37-7E4DDD20C6C9}" dt="2022-11-02T09:11:53.532" v="3349"/>
          <ac:spMkLst>
            <pc:docMk/>
            <pc:sldMk cId="2078988030" sldId="942"/>
            <ac:spMk id="12" creationId="{B2CE0DAD-83C3-933B-E705-6A3D29855C33}"/>
          </ac:spMkLst>
        </pc:spChg>
        <pc:spChg chg="add del mod">
          <ac:chgData name="Martine Klovholt Siggerud" userId="41977762-9bf0-408d-9151-79aeb0aaf34b" providerId="ADAL" clId="{9957E5FB-99C7-784B-8B37-7E4DDD20C6C9}" dt="2022-11-02T09:10:31.332" v="3176" actId="478"/>
          <ac:spMkLst>
            <pc:docMk/>
            <pc:sldMk cId="2078988030" sldId="942"/>
            <ac:spMk id="13" creationId="{5E028D58-0F8E-9D4A-2FC8-02F632F79F05}"/>
          </ac:spMkLst>
        </pc:spChg>
        <pc:spChg chg="add mod">
          <ac:chgData name="Martine Klovholt Siggerud" userId="41977762-9bf0-408d-9151-79aeb0aaf34b" providerId="ADAL" clId="{9957E5FB-99C7-784B-8B37-7E4DDD20C6C9}" dt="2022-11-02T09:11:20.142" v="3301" actId="20577"/>
          <ac:spMkLst>
            <pc:docMk/>
            <pc:sldMk cId="2078988030" sldId="942"/>
            <ac:spMk id="14" creationId="{73BD199A-80FE-7BAA-3BF9-5798482EA05A}"/>
          </ac:spMkLst>
        </pc:spChg>
        <pc:spChg chg="add del mod">
          <ac:chgData name="Martine Klovholt Siggerud" userId="41977762-9bf0-408d-9151-79aeb0aaf34b" providerId="ADAL" clId="{9957E5FB-99C7-784B-8B37-7E4DDD20C6C9}" dt="2022-11-02T09:10:31.332" v="3176" actId="478"/>
          <ac:spMkLst>
            <pc:docMk/>
            <pc:sldMk cId="2078988030" sldId="942"/>
            <ac:spMk id="15" creationId="{E85E6245-D989-AEF5-1FE5-379FB5B1688E}"/>
          </ac:spMkLst>
        </pc:spChg>
        <pc:spChg chg="add mod">
          <ac:chgData name="Martine Klovholt Siggerud" userId="41977762-9bf0-408d-9151-79aeb0aaf34b" providerId="ADAL" clId="{9957E5FB-99C7-784B-8B37-7E4DDD20C6C9}" dt="2022-11-02T09:12:03.234" v="3350"/>
          <ac:spMkLst>
            <pc:docMk/>
            <pc:sldMk cId="2078988030" sldId="942"/>
            <ac:spMk id="16" creationId="{BE1D13B0-EA4F-1D46-ECEF-6D3DD0C0A9A2}"/>
          </ac:spMkLst>
        </pc:spChg>
      </pc:sldChg>
      <pc:sldChg chg="addSp modSp add mod">
        <pc:chgData name="Martine Klovholt Siggerud" userId="41977762-9bf0-408d-9151-79aeb0aaf34b" providerId="ADAL" clId="{9957E5FB-99C7-784B-8B37-7E4DDD20C6C9}" dt="2022-11-03T08:42:27.002" v="5583" actId="1035"/>
        <pc:sldMkLst>
          <pc:docMk/>
          <pc:sldMk cId="2080226865" sldId="943"/>
        </pc:sldMkLst>
        <pc:spChg chg="mod">
          <ac:chgData name="Martine Klovholt Siggerud" userId="41977762-9bf0-408d-9151-79aeb0aaf34b" providerId="ADAL" clId="{9957E5FB-99C7-784B-8B37-7E4DDD20C6C9}" dt="2022-11-01T14:21:24.439" v="1551" actId="20577"/>
          <ac:spMkLst>
            <pc:docMk/>
            <pc:sldMk cId="2080226865" sldId="943"/>
            <ac:spMk id="2" creationId="{1E6DE3F5-880C-6F5E-0A26-B40140C4D03F}"/>
          </ac:spMkLst>
        </pc:spChg>
        <pc:spChg chg="add mod">
          <ac:chgData name="Martine Klovholt Siggerud" userId="41977762-9bf0-408d-9151-79aeb0aaf34b" providerId="ADAL" clId="{9957E5FB-99C7-784B-8B37-7E4DDD20C6C9}" dt="2022-11-01T14:30:22.094" v="1891" actId="20577"/>
          <ac:spMkLst>
            <pc:docMk/>
            <pc:sldMk cId="2080226865" sldId="943"/>
            <ac:spMk id="3" creationId="{BDA95680-995A-C867-0CD4-1C3C13EC60E4}"/>
          </ac:spMkLst>
        </pc:spChg>
        <pc:spChg chg="add mod">
          <ac:chgData name="Martine Klovholt Siggerud" userId="41977762-9bf0-408d-9151-79aeb0aaf34b" providerId="ADAL" clId="{9957E5FB-99C7-784B-8B37-7E4DDD20C6C9}" dt="2022-11-02T09:42:32.260" v="3428" actId="164"/>
          <ac:spMkLst>
            <pc:docMk/>
            <pc:sldMk cId="2080226865" sldId="943"/>
            <ac:spMk id="9" creationId="{9FAAB961-FB2D-3E58-8136-9139BFCC8D30}"/>
          </ac:spMkLst>
        </pc:spChg>
        <pc:spChg chg="add mod">
          <ac:chgData name="Martine Klovholt Siggerud" userId="41977762-9bf0-408d-9151-79aeb0aaf34b" providerId="ADAL" clId="{9957E5FB-99C7-784B-8B37-7E4DDD20C6C9}" dt="2022-11-02T11:18:42.643" v="3706" actId="1035"/>
          <ac:spMkLst>
            <pc:docMk/>
            <pc:sldMk cId="2080226865" sldId="943"/>
            <ac:spMk id="10" creationId="{D8EFFCDF-424F-BBD5-6A8C-73C5A8D3E37B}"/>
          </ac:spMkLst>
        </pc:spChg>
        <pc:spChg chg="add mod">
          <ac:chgData name="Martine Klovholt Siggerud" userId="41977762-9bf0-408d-9151-79aeb0aaf34b" providerId="ADAL" clId="{9957E5FB-99C7-784B-8B37-7E4DDD20C6C9}" dt="2022-11-02T11:18:48.072" v="3712" actId="1037"/>
          <ac:spMkLst>
            <pc:docMk/>
            <pc:sldMk cId="2080226865" sldId="943"/>
            <ac:spMk id="11" creationId="{0421CB82-29EA-24A5-C03B-3385C70EC2FC}"/>
          </ac:spMkLst>
        </pc:spChg>
        <pc:spChg chg="add mod">
          <ac:chgData name="Martine Klovholt Siggerud" userId="41977762-9bf0-408d-9151-79aeb0aaf34b" providerId="ADAL" clId="{9957E5FB-99C7-784B-8B37-7E4DDD20C6C9}" dt="2022-11-02T11:18:57.601" v="3717" actId="1038"/>
          <ac:spMkLst>
            <pc:docMk/>
            <pc:sldMk cId="2080226865" sldId="943"/>
            <ac:spMk id="12" creationId="{C241706C-792F-91FD-AE52-7B91C8B779E8}"/>
          </ac:spMkLst>
        </pc:spChg>
        <pc:spChg chg="add mod">
          <ac:chgData name="Martine Klovholt Siggerud" userId="41977762-9bf0-408d-9151-79aeb0aaf34b" providerId="ADAL" clId="{9957E5FB-99C7-784B-8B37-7E4DDD20C6C9}" dt="2022-11-02T09:42:32.260" v="3428" actId="164"/>
          <ac:spMkLst>
            <pc:docMk/>
            <pc:sldMk cId="2080226865" sldId="943"/>
            <ac:spMk id="13" creationId="{6268F882-879C-0CEF-241D-128C7A4AC4F8}"/>
          </ac:spMkLst>
        </pc:spChg>
        <pc:spChg chg="add mod">
          <ac:chgData name="Martine Klovholt Siggerud" userId="41977762-9bf0-408d-9151-79aeb0aaf34b" providerId="ADAL" clId="{9957E5FB-99C7-784B-8B37-7E4DDD20C6C9}" dt="2022-11-02T09:42:32.260" v="3428" actId="164"/>
          <ac:spMkLst>
            <pc:docMk/>
            <pc:sldMk cId="2080226865" sldId="943"/>
            <ac:spMk id="14" creationId="{42598934-8A7A-1F51-FFA4-7525E36AA9D6}"/>
          </ac:spMkLst>
        </pc:spChg>
        <pc:spChg chg="add mod">
          <ac:chgData name="Martine Klovholt Siggerud" userId="41977762-9bf0-408d-9151-79aeb0aaf34b" providerId="ADAL" clId="{9957E5FB-99C7-784B-8B37-7E4DDD20C6C9}" dt="2022-11-02T09:42:32.260" v="3428" actId="164"/>
          <ac:spMkLst>
            <pc:docMk/>
            <pc:sldMk cId="2080226865" sldId="943"/>
            <ac:spMk id="15" creationId="{692DC96F-C1CF-DBD5-56AE-1D62EBE7CE2B}"/>
          </ac:spMkLst>
        </pc:spChg>
        <pc:spChg chg="add mod">
          <ac:chgData name="Martine Klovholt Siggerud" userId="41977762-9bf0-408d-9151-79aeb0aaf34b" providerId="ADAL" clId="{9957E5FB-99C7-784B-8B37-7E4DDD20C6C9}" dt="2022-11-02T09:42:32.260" v="3428" actId="164"/>
          <ac:spMkLst>
            <pc:docMk/>
            <pc:sldMk cId="2080226865" sldId="943"/>
            <ac:spMk id="16" creationId="{20AE24C8-A140-AEF3-2645-1D7922F7689F}"/>
          </ac:spMkLst>
        </pc:spChg>
        <pc:spChg chg="add mod">
          <ac:chgData name="Martine Klovholt Siggerud" userId="41977762-9bf0-408d-9151-79aeb0aaf34b" providerId="ADAL" clId="{9957E5FB-99C7-784B-8B37-7E4DDD20C6C9}" dt="2022-11-02T09:45:16.147" v="3486" actId="14100"/>
          <ac:spMkLst>
            <pc:docMk/>
            <pc:sldMk cId="2080226865" sldId="943"/>
            <ac:spMk id="18" creationId="{D5C56105-792F-A273-B865-BE7FA855BCE8}"/>
          </ac:spMkLst>
        </pc:spChg>
        <pc:spChg chg="add mod">
          <ac:chgData name="Martine Klovholt Siggerud" userId="41977762-9bf0-408d-9151-79aeb0aaf34b" providerId="ADAL" clId="{9957E5FB-99C7-784B-8B37-7E4DDD20C6C9}" dt="2022-11-02T09:45:08.523" v="3483" actId="14100"/>
          <ac:spMkLst>
            <pc:docMk/>
            <pc:sldMk cId="2080226865" sldId="943"/>
            <ac:spMk id="19" creationId="{EF4063CA-A894-4FF9-BA61-50D479D39C92}"/>
          </ac:spMkLst>
        </pc:spChg>
        <pc:spChg chg="add mod">
          <ac:chgData name="Martine Klovholt Siggerud" userId="41977762-9bf0-408d-9151-79aeb0aaf34b" providerId="ADAL" clId="{9957E5FB-99C7-784B-8B37-7E4DDD20C6C9}" dt="2022-11-02T09:47:24.505" v="3600" actId="14100"/>
          <ac:spMkLst>
            <pc:docMk/>
            <pc:sldMk cId="2080226865" sldId="943"/>
            <ac:spMk id="20" creationId="{E1B38A94-C753-478D-B0DC-52F64CD0AFCA}"/>
          </ac:spMkLst>
        </pc:spChg>
        <pc:spChg chg="add mod">
          <ac:chgData name="Martine Klovholt Siggerud" userId="41977762-9bf0-408d-9151-79aeb0aaf34b" providerId="ADAL" clId="{9957E5FB-99C7-784B-8B37-7E4DDD20C6C9}" dt="2022-11-02T09:47:21.066" v="3599" actId="1035"/>
          <ac:spMkLst>
            <pc:docMk/>
            <pc:sldMk cId="2080226865" sldId="943"/>
            <ac:spMk id="21" creationId="{7154082D-A22D-0CAE-7F4E-C368CD585DB4}"/>
          </ac:spMkLst>
        </pc:spChg>
        <pc:spChg chg="add mod">
          <ac:chgData name="Martine Klovholt Siggerud" userId="41977762-9bf0-408d-9151-79aeb0aaf34b" providerId="ADAL" clId="{9957E5FB-99C7-784B-8B37-7E4DDD20C6C9}" dt="2022-11-02T09:47:54.792" v="3631" actId="1076"/>
          <ac:spMkLst>
            <pc:docMk/>
            <pc:sldMk cId="2080226865" sldId="943"/>
            <ac:spMk id="22" creationId="{0CAD2E9D-5B89-B8CB-3231-23BB52825E5E}"/>
          </ac:spMkLst>
        </pc:spChg>
        <pc:spChg chg="add mod">
          <ac:chgData name="Martine Klovholt Siggerud" userId="41977762-9bf0-408d-9151-79aeb0aaf34b" providerId="ADAL" clId="{9957E5FB-99C7-784B-8B37-7E4DDD20C6C9}" dt="2022-11-02T09:47:54.792" v="3631" actId="1076"/>
          <ac:spMkLst>
            <pc:docMk/>
            <pc:sldMk cId="2080226865" sldId="943"/>
            <ac:spMk id="23" creationId="{711017AF-0AFC-8BA8-1470-812C64D1A989}"/>
          </ac:spMkLst>
        </pc:spChg>
        <pc:spChg chg="add mod">
          <ac:chgData name="Martine Klovholt Siggerud" userId="41977762-9bf0-408d-9151-79aeb0aaf34b" providerId="ADAL" clId="{9957E5FB-99C7-784B-8B37-7E4DDD20C6C9}" dt="2022-11-02T11:17:06.318" v="3678" actId="14100"/>
          <ac:spMkLst>
            <pc:docMk/>
            <pc:sldMk cId="2080226865" sldId="943"/>
            <ac:spMk id="24" creationId="{76D3DBF7-9DE8-C4AF-FBE3-AA6E5A06454D}"/>
          </ac:spMkLst>
        </pc:spChg>
        <pc:spChg chg="add mod">
          <ac:chgData name="Martine Klovholt Siggerud" userId="41977762-9bf0-408d-9151-79aeb0aaf34b" providerId="ADAL" clId="{9957E5FB-99C7-784B-8B37-7E4DDD20C6C9}" dt="2022-11-02T11:17:24.254" v="3683" actId="20577"/>
          <ac:spMkLst>
            <pc:docMk/>
            <pc:sldMk cId="2080226865" sldId="943"/>
            <ac:spMk id="25" creationId="{7EE33EF3-89B5-94EE-D4B3-0A508CCB9410}"/>
          </ac:spMkLst>
        </pc:spChg>
        <pc:spChg chg="add mod">
          <ac:chgData name="Martine Klovholt Siggerud" userId="41977762-9bf0-408d-9151-79aeb0aaf34b" providerId="ADAL" clId="{9957E5FB-99C7-784B-8B37-7E4DDD20C6C9}" dt="2022-11-02T11:16:04.232" v="3667" actId="571"/>
          <ac:spMkLst>
            <pc:docMk/>
            <pc:sldMk cId="2080226865" sldId="943"/>
            <ac:spMk id="26" creationId="{1FBB5541-AE6A-5CCD-E631-7B10F5DBE4D5}"/>
          </ac:spMkLst>
        </pc:spChg>
        <pc:spChg chg="add mod">
          <ac:chgData name="Martine Klovholt Siggerud" userId="41977762-9bf0-408d-9151-79aeb0aaf34b" providerId="ADAL" clId="{9957E5FB-99C7-784B-8B37-7E4DDD20C6C9}" dt="2022-11-02T11:16:31.674" v="3671" actId="108"/>
          <ac:spMkLst>
            <pc:docMk/>
            <pc:sldMk cId="2080226865" sldId="943"/>
            <ac:spMk id="27" creationId="{127D9497-BAC9-FA97-3F67-0B9A94EA4277}"/>
          </ac:spMkLst>
        </pc:spChg>
        <pc:grpChg chg="add mod">
          <ac:chgData name="Martine Klovholt Siggerud" userId="41977762-9bf0-408d-9151-79aeb0aaf34b" providerId="ADAL" clId="{9957E5FB-99C7-784B-8B37-7E4DDD20C6C9}" dt="2022-11-02T09:42:32.260" v="3428" actId="164"/>
          <ac:grpSpMkLst>
            <pc:docMk/>
            <pc:sldMk cId="2080226865" sldId="943"/>
            <ac:grpSpMk id="8" creationId="{B0A52F85-014A-7414-4561-5B23DCCB9A7B}"/>
          </ac:grpSpMkLst>
        </pc:grpChg>
        <pc:grpChg chg="add mod">
          <ac:chgData name="Martine Klovholt Siggerud" userId="41977762-9bf0-408d-9151-79aeb0aaf34b" providerId="ADAL" clId="{9957E5FB-99C7-784B-8B37-7E4DDD20C6C9}" dt="2022-11-03T08:42:02.397" v="5571" actId="1076"/>
          <ac:grpSpMkLst>
            <pc:docMk/>
            <pc:sldMk cId="2080226865" sldId="943"/>
            <ac:grpSpMk id="17" creationId="{175FC993-557C-332F-43D3-737B474A86FC}"/>
          </ac:grpSpMkLst>
        </pc:grpChg>
        <pc:cxnChg chg="add mod">
          <ac:chgData name="Martine Klovholt Siggerud" userId="41977762-9bf0-408d-9151-79aeb0aaf34b" providerId="ADAL" clId="{9957E5FB-99C7-784B-8B37-7E4DDD20C6C9}" dt="2022-11-03T08:42:21.547" v="5579" actId="14100"/>
          <ac:cxnSpMkLst>
            <pc:docMk/>
            <pc:sldMk cId="2080226865" sldId="943"/>
            <ac:cxnSpMk id="5" creationId="{7DEEB432-BDFE-9362-DEB6-0320E3651A8B}"/>
          </ac:cxnSpMkLst>
        </pc:cxnChg>
        <pc:cxnChg chg="add mod">
          <ac:chgData name="Martine Klovholt Siggerud" userId="41977762-9bf0-408d-9151-79aeb0aaf34b" providerId="ADAL" clId="{9957E5FB-99C7-784B-8B37-7E4DDD20C6C9}" dt="2022-11-03T08:42:20.138" v="5577" actId="14100"/>
          <ac:cxnSpMkLst>
            <pc:docMk/>
            <pc:sldMk cId="2080226865" sldId="943"/>
            <ac:cxnSpMk id="6" creationId="{FE446526-E812-F450-90EB-8E0334A53A0A}"/>
          </ac:cxnSpMkLst>
        </pc:cxnChg>
        <pc:cxnChg chg="add mod">
          <ac:chgData name="Martine Klovholt Siggerud" userId="41977762-9bf0-408d-9151-79aeb0aaf34b" providerId="ADAL" clId="{9957E5FB-99C7-784B-8B37-7E4DDD20C6C9}" dt="2022-11-03T08:42:27.002" v="5583" actId="1035"/>
          <ac:cxnSpMkLst>
            <pc:docMk/>
            <pc:sldMk cId="2080226865" sldId="943"/>
            <ac:cxnSpMk id="7" creationId="{E3B41EAC-8D3E-EFEB-25A6-2035C4E02ABF}"/>
          </ac:cxnSpMkLst>
        </pc:cxnChg>
      </pc:sldChg>
      <pc:sldChg chg="addSp delSp modSp add mod modAnim">
        <pc:chgData name="Martine Klovholt Siggerud" userId="41977762-9bf0-408d-9151-79aeb0aaf34b" providerId="ADAL" clId="{9957E5FB-99C7-784B-8B37-7E4DDD20C6C9}" dt="2022-11-03T08:44:25.507" v="5592" actId="14100"/>
        <pc:sldMkLst>
          <pc:docMk/>
          <pc:sldMk cId="2567457133" sldId="944"/>
        </pc:sldMkLst>
        <pc:spChg chg="mod">
          <ac:chgData name="Martine Klovholt Siggerud" userId="41977762-9bf0-408d-9151-79aeb0aaf34b" providerId="ADAL" clId="{9957E5FB-99C7-784B-8B37-7E4DDD20C6C9}" dt="2022-11-02T12:25:09.285" v="4494" actId="1076"/>
          <ac:spMkLst>
            <pc:docMk/>
            <pc:sldMk cId="2567457133" sldId="944"/>
            <ac:spMk id="2" creationId="{1E6DE3F5-880C-6F5E-0A26-B40140C4D03F}"/>
          </ac:spMkLst>
        </pc:spChg>
        <pc:spChg chg="add mod">
          <ac:chgData name="Martine Klovholt Siggerud" userId="41977762-9bf0-408d-9151-79aeb0aaf34b" providerId="ADAL" clId="{9957E5FB-99C7-784B-8B37-7E4DDD20C6C9}" dt="2022-11-02T11:31:22.253" v="4057" actId="1076"/>
          <ac:spMkLst>
            <pc:docMk/>
            <pc:sldMk cId="2567457133" sldId="944"/>
            <ac:spMk id="3" creationId="{8FD6761C-C78D-2615-A8AD-05B03F80C669}"/>
          </ac:spMkLst>
        </pc:spChg>
        <pc:spChg chg="add del mod">
          <ac:chgData name="Martine Klovholt Siggerud" userId="41977762-9bf0-408d-9151-79aeb0aaf34b" providerId="ADAL" clId="{9957E5FB-99C7-784B-8B37-7E4DDD20C6C9}" dt="2022-11-02T11:31:23.644" v="4059"/>
          <ac:spMkLst>
            <pc:docMk/>
            <pc:sldMk cId="2567457133" sldId="944"/>
            <ac:spMk id="6" creationId="{C3C4C7DD-0894-4FBA-E956-889FECBA5162}"/>
          </ac:spMkLst>
        </pc:spChg>
        <pc:spChg chg="add del mod">
          <ac:chgData name="Martine Klovholt Siggerud" userId="41977762-9bf0-408d-9151-79aeb0aaf34b" providerId="ADAL" clId="{9957E5FB-99C7-784B-8B37-7E4DDD20C6C9}" dt="2022-11-02T11:31:23.644" v="4059"/>
          <ac:spMkLst>
            <pc:docMk/>
            <pc:sldMk cId="2567457133" sldId="944"/>
            <ac:spMk id="7" creationId="{EB871F49-A3B2-4CD2-1130-71E104E02EAB}"/>
          </ac:spMkLst>
        </pc:spChg>
        <pc:spChg chg="add del mod">
          <ac:chgData name="Martine Klovholt Siggerud" userId="41977762-9bf0-408d-9151-79aeb0aaf34b" providerId="ADAL" clId="{9957E5FB-99C7-784B-8B37-7E4DDD20C6C9}" dt="2022-11-02T11:31:23.644" v="4059"/>
          <ac:spMkLst>
            <pc:docMk/>
            <pc:sldMk cId="2567457133" sldId="944"/>
            <ac:spMk id="8" creationId="{61626E3F-CA66-663C-66FE-771DE873D0DE}"/>
          </ac:spMkLst>
        </pc:spChg>
        <pc:spChg chg="add del mod">
          <ac:chgData name="Martine Klovholt Siggerud" userId="41977762-9bf0-408d-9151-79aeb0aaf34b" providerId="ADAL" clId="{9957E5FB-99C7-784B-8B37-7E4DDD20C6C9}" dt="2022-11-02T11:31:23.644" v="4059"/>
          <ac:spMkLst>
            <pc:docMk/>
            <pc:sldMk cId="2567457133" sldId="944"/>
            <ac:spMk id="9" creationId="{B749780A-81DA-E348-E30E-07A995C0A523}"/>
          </ac:spMkLst>
        </pc:spChg>
        <pc:spChg chg="add del mod">
          <ac:chgData name="Martine Klovholt Siggerud" userId="41977762-9bf0-408d-9151-79aeb0aaf34b" providerId="ADAL" clId="{9957E5FB-99C7-784B-8B37-7E4DDD20C6C9}" dt="2022-11-02T11:31:23.644" v="4059"/>
          <ac:spMkLst>
            <pc:docMk/>
            <pc:sldMk cId="2567457133" sldId="944"/>
            <ac:spMk id="10" creationId="{607BD9D5-515C-E9EE-2EEB-BF01F4DE1E30}"/>
          </ac:spMkLst>
        </pc:spChg>
        <pc:spChg chg="add del mod">
          <ac:chgData name="Martine Klovholt Siggerud" userId="41977762-9bf0-408d-9151-79aeb0aaf34b" providerId="ADAL" clId="{9957E5FB-99C7-784B-8B37-7E4DDD20C6C9}" dt="2022-11-02T11:31:23.644" v="4059"/>
          <ac:spMkLst>
            <pc:docMk/>
            <pc:sldMk cId="2567457133" sldId="944"/>
            <ac:spMk id="11" creationId="{06D95D2B-B568-3591-EEFF-0AA36B19B063}"/>
          </ac:spMkLst>
        </pc:spChg>
        <pc:spChg chg="add del mod">
          <ac:chgData name="Martine Klovholt Siggerud" userId="41977762-9bf0-408d-9151-79aeb0aaf34b" providerId="ADAL" clId="{9957E5FB-99C7-784B-8B37-7E4DDD20C6C9}" dt="2022-11-02T11:31:23.644" v="4059"/>
          <ac:spMkLst>
            <pc:docMk/>
            <pc:sldMk cId="2567457133" sldId="944"/>
            <ac:spMk id="12" creationId="{CC00BE1C-86AB-917E-473A-26C36D2A6E08}"/>
          </ac:spMkLst>
        </pc:spChg>
        <pc:spChg chg="add del mod">
          <ac:chgData name="Martine Klovholt Siggerud" userId="41977762-9bf0-408d-9151-79aeb0aaf34b" providerId="ADAL" clId="{9957E5FB-99C7-784B-8B37-7E4DDD20C6C9}" dt="2022-11-02T11:31:23.644" v="4059"/>
          <ac:spMkLst>
            <pc:docMk/>
            <pc:sldMk cId="2567457133" sldId="944"/>
            <ac:spMk id="13" creationId="{F0FD7729-1745-6EA6-B27B-BFC2D96A3371}"/>
          </ac:spMkLst>
        </pc:spChg>
        <pc:spChg chg="add del mod">
          <ac:chgData name="Martine Klovholt Siggerud" userId="41977762-9bf0-408d-9151-79aeb0aaf34b" providerId="ADAL" clId="{9957E5FB-99C7-784B-8B37-7E4DDD20C6C9}" dt="2022-11-02T11:31:23.644" v="4059"/>
          <ac:spMkLst>
            <pc:docMk/>
            <pc:sldMk cId="2567457133" sldId="944"/>
            <ac:spMk id="14" creationId="{81B1DDAE-4121-7997-7132-8DC53E647550}"/>
          </ac:spMkLst>
        </pc:spChg>
        <pc:spChg chg="add del mod">
          <ac:chgData name="Martine Klovholt Siggerud" userId="41977762-9bf0-408d-9151-79aeb0aaf34b" providerId="ADAL" clId="{9957E5FB-99C7-784B-8B37-7E4DDD20C6C9}" dt="2022-11-02T11:31:23.644" v="4059"/>
          <ac:spMkLst>
            <pc:docMk/>
            <pc:sldMk cId="2567457133" sldId="944"/>
            <ac:spMk id="15" creationId="{9655D4A5-E811-C102-4C33-F304E7A04446}"/>
          </ac:spMkLst>
        </pc:spChg>
        <pc:spChg chg="add del mod">
          <ac:chgData name="Martine Klovholt Siggerud" userId="41977762-9bf0-408d-9151-79aeb0aaf34b" providerId="ADAL" clId="{9957E5FB-99C7-784B-8B37-7E4DDD20C6C9}" dt="2022-11-02T11:31:23.644" v="4059"/>
          <ac:spMkLst>
            <pc:docMk/>
            <pc:sldMk cId="2567457133" sldId="944"/>
            <ac:spMk id="16" creationId="{58CAC406-A696-8592-882D-03FB4E1FAFD6}"/>
          </ac:spMkLst>
        </pc:spChg>
        <pc:spChg chg="add del mod">
          <ac:chgData name="Martine Klovholt Siggerud" userId="41977762-9bf0-408d-9151-79aeb0aaf34b" providerId="ADAL" clId="{9957E5FB-99C7-784B-8B37-7E4DDD20C6C9}" dt="2022-11-02T11:31:23.644" v="4059"/>
          <ac:spMkLst>
            <pc:docMk/>
            <pc:sldMk cId="2567457133" sldId="944"/>
            <ac:spMk id="17" creationId="{F645EF1C-BC02-4048-0AC3-C06E2BAB991B}"/>
          </ac:spMkLst>
        </pc:spChg>
        <pc:spChg chg="add mod">
          <ac:chgData name="Martine Klovholt Siggerud" userId="41977762-9bf0-408d-9151-79aeb0aaf34b" providerId="ADAL" clId="{9957E5FB-99C7-784B-8B37-7E4DDD20C6C9}" dt="2022-11-02T12:02:00.998" v="4470" actId="164"/>
          <ac:spMkLst>
            <pc:docMk/>
            <pc:sldMk cId="2567457133" sldId="944"/>
            <ac:spMk id="18" creationId="{BEC672B1-8EED-2BF3-CF8A-4659130FFA98}"/>
          </ac:spMkLst>
        </pc:spChg>
        <pc:spChg chg="add mod">
          <ac:chgData name="Martine Klovholt Siggerud" userId="41977762-9bf0-408d-9151-79aeb0aaf34b" providerId="ADAL" clId="{9957E5FB-99C7-784B-8B37-7E4DDD20C6C9}" dt="2022-11-02T12:02:00.998" v="4470" actId="164"/>
          <ac:spMkLst>
            <pc:docMk/>
            <pc:sldMk cId="2567457133" sldId="944"/>
            <ac:spMk id="19" creationId="{9AF9DA39-3601-E147-4FE1-EBD30A94291C}"/>
          </ac:spMkLst>
        </pc:spChg>
        <pc:spChg chg="add mod">
          <ac:chgData name="Martine Klovholt Siggerud" userId="41977762-9bf0-408d-9151-79aeb0aaf34b" providerId="ADAL" clId="{9957E5FB-99C7-784B-8B37-7E4DDD20C6C9}" dt="2022-11-02T12:02:00.998" v="4470" actId="164"/>
          <ac:spMkLst>
            <pc:docMk/>
            <pc:sldMk cId="2567457133" sldId="944"/>
            <ac:spMk id="20" creationId="{7AAE7743-D377-34C5-FE4B-99128E46E408}"/>
          </ac:spMkLst>
        </pc:spChg>
        <pc:spChg chg="add del mod">
          <ac:chgData name="Martine Klovholt Siggerud" userId="41977762-9bf0-408d-9151-79aeb0aaf34b" providerId="ADAL" clId="{9957E5FB-99C7-784B-8B37-7E4DDD20C6C9}" dt="2022-11-02T11:32:35.927" v="4120" actId="478"/>
          <ac:spMkLst>
            <pc:docMk/>
            <pc:sldMk cId="2567457133" sldId="944"/>
            <ac:spMk id="21" creationId="{D1F89E69-D202-EB8D-F0E7-B42869A443FE}"/>
          </ac:spMkLst>
        </pc:spChg>
        <pc:spChg chg="add del mod">
          <ac:chgData name="Martine Klovholt Siggerud" userId="41977762-9bf0-408d-9151-79aeb0aaf34b" providerId="ADAL" clId="{9957E5FB-99C7-784B-8B37-7E4DDD20C6C9}" dt="2022-11-02T11:32:35.927" v="4120" actId="478"/>
          <ac:spMkLst>
            <pc:docMk/>
            <pc:sldMk cId="2567457133" sldId="944"/>
            <ac:spMk id="22" creationId="{3A57E217-E20B-2F69-70A1-9A0923EE17B6}"/>
          </ac:spMkLst>
        </pc:spChg>
        <pc:spChg chg="add del mod">
          <ac:chgData name="Martine Klovholt Siggerud" userId="41977762-9bf0-408d-9151-79aeb0aaf34b" providerId="ADAL" clId="{9957E5FB-99C7-784B-8B37-7E4DDD20C6C9}" dt="2022-11-02T11:33:30.020" v="4149" actId="478"/>
          <ac:spMkLst>
            <pc:docMk/>
            <pc:sldMk cId="2567457133" sldId="944"/>
            <ac:spMk id="23" creationId="{B7837B2B-42DB-BB4F-5505-02943D1A61C4}"/>
          </ac:spMkLst>
        </pc:spChg>
        <pc:spChg chg="add del mod">
          <ac:chgData name="Martine Klovholt Siggerud" userId="41977762-9bf0-408d-9151-79aeb0aaf34b" providerId="ADAL" clId="{9957E5FB-99C7-784B-8B37-7E4DDD20C6C9}" dt="2022-11-02T11:33:30.020" v="4149" actId="478"/>
          <ac:spMkLst>
            <pc:docMk/>
            <pc:sldMk cId="2567457133" sldId="944"/>
            <ac:spMk id="24" creationId="{006CE1BA-2568-30DD-D802-695C94B88E21}"/>
          </ac:spMkLst>
        </pc:spChg>
        <pc:spChg chg="add del mod">
          <ac:chgData name="Martine Klovholt Siggerud" userId="41977762-9bf0-408d-9151-79aeb0aaf34b" providerId="ADAL" clId="{9957E5FB-99C7-784B-8B37-7E4DDD20C6C9}" dt="2022-11-02T11:33:30.020" v="4149" actId="478"/>
          <ac:spMkLst>
            <pc:docMk/>
            <pc:sldMk cId="2567457133" sldId="944"/>
            <ac:spMk id="25" creationId="{5ACFF835-2211-280E-B61F-89FBA90CFD65}"/>
          </ac:spMkLst>
        </pc:spChg>
        <pc:spChg chg="add del mod">
          <ac:chgData name="Martine Klovholt Siggerud" userId="41977762-9bf0-408d-9151-79aeb0aaf34b" providerId="ADAL" clId="{9957E5FB-99C7-784B-8B37-7E4DDD20C6C9}" dt="2022-11-02T11:33:30.020" v="4149" actId="478"/>
          <ac:spMkLst>
            <pc:docMk/>
            <pc:sldMk cId="2567457133" sldId="944"/>
            <ac:spMk id="26" creationId="{43D36873-4C08-D581-0375-7439E851F12B}"/>
          </ac:spMkLst>
        </pc:spChg>
        <pc:spChg chg="add del mod">
          <ac:chgData name="Martine Klovholt Siggerud" userId="41977762-9bf0-408d-9151-79aeb0aaf34b" providerId="ADAL" clId="{9957E5FB-99C7-784B-8B37-7E4DDD20C6C9}" dt="2022-11-02T11:33:25.086" v="4148" actId="478"/>
          <ac:spMkLst>
            <pc:docMk/>
            <pc:sldMk cId="2567457133" sldId="944"/>
            <ac:spMk id="27" creationId="{16299F84-6E3E-F4DA-185A-1CDC8FA0C0E7}"/>
          </ac:spMkLst>
        </pc:spChg>
        <pc:spChg chg="add del mod">
          <ac:chgData name="Martine Klovholt Siggerud" userId="41977762-9bf0-408d-9151-79aeb0aaf34b" providerId="ADAL" clId="{9957E5FB-99C7-784B-8B37-7E4DDD20C6C9}" dt="2022-11-02T11:33:25.086" v="4148" actId="478"/>
          <ac:spMkLst>
            <pc:docMk/>
            <pc:sldMk cId="2567457133" sldId="944"/>
            <ac:spMk id="28" creationId="{0C582E5D-40C4-46BB-B839-766582E0F4D9}"/>
          </ac:spMkLst>
        </pc:spChg>
        <pc:spChg chg="add mod">
          <ac:chgData name="Martine Klovholt Siggerud" userId="41977762-9bf0-408d-9151-79aeb0aaf34b" providerId="ADAL" clId="{9957E5FB-99C7-784B-8B37-7E4DDD20C6C9}" dt="2022-11-02T12:02:00.998" v="4470" actId="164"/>
          <ac:spMkLst>
            <pc:docMk/>
            <pc:sldMk cId="2567457133" sldId="944"/>
            <ac:spMk id="29" creationId="{B459A8DC-F766-2225-225E-95CED89C1B9E}"/>
          </ac:spMkLst>
        </pc:spChg>
        <pc:spChg chg="add mod">
          <ac:chgData name="Martine Klovholt Siggerud" userId="41977762-9bf0-408d-9151-79aeb0aaf34b" providerId="ADAL" clId="{9957E5FB-99C7-784B-8B37-7E4DDD20C6C9}" dt="2022-11-02T12:02:00.998" v="4470" actId="164"/>
          <ac:spMkLst>
            <pc:docMk/>
            <pc:sldMk cId="2567457133" sldId="944"/>
            <ac:spMk id="30" creationId="{33F9FAB7-22E3-256F-5103-FF24C8E07887}"/>
          </ac:spMkLst>
        </pc:spChg>
        <pc:spChg chg="add mod">
          <ac:chgData name="Martine Klovholt Siggerud" userId="41977762-9bf0-408d-9151-79aeb0aaf34b" providerId="ADAL" clId="{9957E5FB-99C7-784B-8B37-7E4DDD20C6C9}" dt="2022-11-02T12:04:45.131" v="4491" actId="1037"/>
          <ac:spMkLst>
            <pc:docMk/>
            <pc:sldMk cId="2567457133" sldId="944"/>
            <ac:spMk id="31" creationId="{472FFE31-D368-5E5D-AA05-660672CED5D9}"/>
          </ac:spMkLst>
        </pc:spChg>
        <pc:spChg chg="add mod">
          <ac:chgData name="Martine Klovholt Siggerud" userId="41977762-9bf0-408d-9151-79aeb0aaf34b" providerId="ADAL" clId="{9957E5FB-99C7-784B-8B37-7E4DDD20C6C9}" dt="2022-11-02T12:02:00.998" v="4470" actId="164"/>
          <ac:spMkLst>
            <pc:docMk/>
            <pc:sldMk cId="2567457133" sldId="944"/>
            <ac:spMk id="32" creationId="{048B30C9-F30E-CEED-0090-BF97B9933B65}"/>
          </ac:spMkLst>
        </pc:spChg>
        <pc:spChg chg="add mod">
          <ac:chgData name="Martine Klovholt Siggerud" userId="41977762-9bf0-408d-9151-79aeb0aaf34b" providerId="ADAL" clId="{9957E5FB-99C7-784B-8B37-7E4DDD20C6C9}" dt="2022-11-02T12:02:00.998" v="4470" actId="164"/>
          <ac:spMkLst>
            <pc:docMk/>
            <pc:sldMk cId="2567457133" sldId="944"/>
            <ac:spMk id="33" creationId="{0655AE9A-73F6-4A4C-3ADF-72F5467072B2}"/>
          </ac:spMkLst>
        </pc:spChg>
        <pc:spChg chg="add mod">
          <ac:chgData name="Martine Klovholt Siggerud" userId="41977762-9bf0-408d-9151-79aeb0aaf34b" providerId="ADAL" clId="{9957E5FB-99C7-784B-8B37-7E4DDD20C6C9}" dt="2022-11-02T12:02:00.998" v="4470" actId="164"/>
          <ac:spMkLst>
            <pc:docMk/>
            <pc:sldMk cId="2567457133" sldId="944"/>
            <ac:spMk id="34" creationId="{301B1737-99D3-918E-ABDA-FD92B3C676A1}"/>
          </ac:spMkLst>
        </pc:spChg>
        <pc:spChg chg="add del mod">
          <ac:chgData name="Martine Klovholt Siggerud" userId="41977762-9bf0-408d-9151-79aeb0aaf34b" providerId="ADAL" clId="{9957E5FB-99C7-784B-8B37-7E4DDD20C6C9}" dt="2022-11-02T11:36:34.670" v="4222" actId="478"/>
          <ac:spMkLst>
            <pc:docMk/>
            <pc:sldMk cId="2567457133" sldId="944"/>
            <ac:spMk id="44" creationId="{F32DB31F-66DA-D101-430F-1A8D864DAE5B}"/>
          </ac:spMkLst>
        </pc:spChg>
        <pc:spChg chg="add mod">
          <ac:chgData name="Martine Klovholt Siggerud" userId="41977762-9bf0-408d-9151-79aeb0aaf34b" providerId="ADAL" clId="{9957E5FB-99C7-784B-8B37-7E4DDD20C6C9}" dt="2022-11-02T12:02:00.998" v="4470" actId="164"/>
          <ac:spMkLst>
            <pc:docMk/>
            <pc:sldMk cId="2567457133" sldId="944"/>
            <ac:spMk id="45" creationId="{72B90A43-2AAE-CA63-9FD7-19E74CEDC6F5}"/>
          </ac:spMkLst>
        </pc:spChg>
        <pc:spChg chg="add mod">
          <ac:chgData name="Martine Klovholt Siggerud" userId="41977762-9bf0-408d-9151-79aeb0aaf34b" providerId="ADAL" clId="{9957E5FB-99C7-784B-8B37-7E4DDD20C6C9}" dt="2022-11-02T12:02:00.998" v="4470" actId="164"/>
          <ac:spMkLst>
            <pc:docMk/>
            <pc:sldMk cId="2567457133" sldId="944"/>
            <ac:spMk id="46" creationId="{25C5AE20-9461-D9B1-B51A-E25290324366}"/>
          </ac:spMkLst>
        </pc:spChg>
        <pc:spChg chg="add del mod">
          <ac:chgData name="Martine Klovholt Siggerud" userId="41977762-9bf0-408d-9151-79aeb0aaf34b" providerId="ADAL" clId="{9957E5FB-99C7-784B-8B37-7E4DDD20C6C9}" dt="2022-11-02T12:02:00.998" v="4470" actId="164"/>
          <ac:spMkLst>
            <pc:docMk/>
            <pc:sldMk cId="2567457133" sldId="944"/>
            <ac:spMk id="47" creationId="{2B43CFE6-31B5-D628-124B-FD4F1FA604EF}"/>
          </ac:spMkLst>
        </pc:spChg>
        <pc:spChg chg="add mod">
          <ac:chgData name="Martine Klovholt Siggerud" userId="41977762-9bf0-408d-9151-79aeb0aaf34b" providerId="ADAL" clId="{9957E5FB-99C7-784B-8B37-7E4DDD20C6C9}" dt="2022-11-03T08:44:13.659" v="5590" actId="20577"/>
          <ac:spMkLst>
            <pc:docMk/>
            <pc:sldMk cId="2567457133" sldId="944"/>
            <ac:spMk id="48" creationId="{317BD35F-0BBC-2180-A0D2-E0E8C611FF77}"/>
          </ac:spMkLst>
        </pc:spChg>
        <pc:spChg chg="add del mod">
          <ac:chgData name="Martine Klovholt Siggerud" userId="41977762-9bf0-408d-9151-79aeb0aaf34b" providerId="ADAL" clId="{9957E5FB-99C7-784B-8B37-7E4DDD20C6C9}" dt="2022-11-03T08:44:19.399" v="5591" actId="478"/>
          <ac:spMkLst>
            <pc:docMk/>
            <pc:sldMk cId="2567457133" sldId="944"/>
            <ac:spMk id="50" creationId="{F0846D61-4EAF-B738-D635-E1813EB6ACBA}"/>
          </ac:spMkLst>
        </pc:spChg>
        <pc:spChg chg="add mod">
          <ac:chgData name="Martine Klovholt Siggerud" userId="41977762-9bf0-408d-9151-79aeb0aaf34b" providerId="ADAL" clId="{9957E5FB-99C7-784B-8B37-7E4DDD20C6C9}" dt="2022-11-03T08:44:25.507" v="5592" actId="14100"/>
          <ac:spMkLst>
            <pc:docMk/>
            <pc:sldMk cId="2567457133" sldId="944"/>
            <ac:spMk id="51" creationId="{AB3D9736-941E-010B-EB9F-ABF3C3D3F9EA}"/>
          </ac:spMkLst>
        </pc:spChg>
        <pc:grpChg chg="add mod">
          <ac:chgData name="Martine Klovholt Siggerud" userId="41977762-9bf0-408d-9151-79aeb0aaf34b" providerId="ADAL" clId="{9957E5FB-99C7-784B-8B37-7E4DDD20C6C9}" dt="2022-11-02T12:02:31.784" v="4489" actId="1076"/>
          <ac:grpSpMkLst>
            <pc:docMk/>
            <pc:sldMk cId="2567457133" sldId="944"/>
            <ac:grpSpMk id="49" creationId="{45FE02FC-42E0-E99C-229B-F04B5AD4C1DD}"/>
          </ac:grpSpMkLst>
        </pc:grpChg>
        <pc:graphicFrameChg chg="add mod modGraphic">
          <ac:chgData name="Martine Klovholt Siggerud" userId="41977762-9bf0-408d-9151-79aeb0aaf34b" providerId="ADAL" clId="{9957E5FB-99C7-784B-8B37-7E4DDD20C6C9}" dt="2022-11-02T12:06:42.589" v="4492" actId="1076"/>
          <ac:graphicFrameMkLst>
            <pc:docMk/>
            <pc:sldMk cId="2567457133" sldId="944"/>
            <ac:graphicFrameMk id="4" creationId="{4E39DA94-F280-6B56-E26A-0DB3E61FA79A}"/>
          </ac:graphicFrameMkLst>
        </pc:graphicFrameChg>
        <pc:graphicFrameChg chg="add mod modGraphic">
          <ac:chgData name="Martine Klovholt Siggerud" userId="41977762-9bf0-408d-9151-79aeb0aaf34b" providerId="ADAL" clId="{9957E5FB-99C7-784B-8B37-7E4DDD20C6C9}" dt="2022-11-02T12:00:08.813" v="4469" actId="573"/>
          <ac:graphicFrameMkLst>
            <pc:docMk/>
            <pc:sldMk cId="2567457133" sldId="944"/>
            <ac:graphicFrameMk id="5" creationId="{7C4EE98D-CDDE-2B7C-9F29-82E003AF7D2E}"/>
          </ac:graphicFrameMkLst>
        </pc:graphicFrameChg>
        <pc:cxnChg chg="add del mod">
          <ac:chgData name="Martine Klovholt Siggerud" userId="41977762-9bf0-408d-9151-79aeb0aaf34b" providerId="ADAL" clId="{9957E5FB-99C7-784B-8B37-7E4DDD20C6C9}" dt="2022-11-02T11:34:35.324" v="4190" actId="11529"/>
          <ac:cxnSpMkLst>
            <pc:docMk/>
            <pc:sldMk cId="2567457133" sldId="944"/>
            <ac:cxnSpMk id="36" creationId="{FF0861F1-3029-784E-5A34-7A24A3EFFF52}"/>
          </ac:cxnSpMkLst>
        </pc:cxnChg>
        <pc:cxnChg chg="add mod">
          <ac:chgData name="Martine Klovholt Siggerud" userId="41977762-9bf0-408d-9151-79aeb0aaf34b" providerId="ADAL" clId="{9957E5FB-99C7-784B-8B37-7E4DDD20C6C9}" dt="2022-11-02T12:02:00.998" v="4470" actId="164"/>
          <ac:cxnSpMkLst>
            <pc:docMk/>
            <pc:sldMk cId="2567457133" sldId="944"/>
            <ac:cxnSpMk id="38" creationId="{21346C3B-963E-2C74-3079-AB16B59AD73D}"/>
          </ac:cxnSpMkLst>
        </pc:cxnChg>
        <pc:cxnChg chg="add mod">
          <ac:chgData name="Martine Klovholt Siggerud" userId="41977762-9bf0-408d-9151-79aeb0aaf34b" providerId="ADAL" clId="{9957E5FB-99C7-784B-8B37-7E4DDD20C6C9}" dt="2022-11-02T12:02:00.998" v="4470" actId="164"/>
          <ac:cxnSpMkLst>
            <pc:docMk/>
            <pc:sldMk cId="2567457133" sldId="944"/>
            <ac:cxnSpMk id="39" creationId="{3B404FA5-5ED7-6EE1-EC91-5B3426C27620}"/>
          </ac:cxnSpMkLst>
        </pc:cxnChg>
        <pc:cxnChg chg="add mod">
          <ac:chgData name="Martine Klovholt Siggerud" userId="41977762-9bf0-408d-9151-79aeb0aaf34b" providerId="ADAL" clId="{9957E5FB-99C7-784B-8B37-7E4DDD20C6C9}" dt="2022-11-02T12:02:00.998" v="4470" actId="164"/>
          <ac:cxnSpMkLst>
            <pc:docMk/>
            <pc:sldMk cId="2567457133" sldId="944"/>
            <ac:cxnSpMk id="41" creationId="{0AB64A58-2339-FA19-A0F5-CD3D62492172}"/>
          </ac:cxnSpMkLst>
        </pc:cxnChg>
        <pc:cxnChg chg="add mod">
          <ac:chgData name="Martine Klovholt Siggerud" userId="41977762-9bf0-408d-9151-79aeb0aaf34b" providerId="ADAL" clId="{9957E5FB-99C7-784B-8B37-7E4DDD20C6C9}" dt="2022-11-02T12:02:00.998" v="4470" actId="164"/>
          <ac:cxnSpMkLst>
            <pc:docMk/>
            <pc:sldMk cId="2567457133" sldId="944"/>
            <ac:cxnSpMk id="43" creationId="{97BEB7AC-4A82-2959-40A9-A554ACF19564}"/>
          </ac:cxnSpMkLst>
        </pc:cxnChg>
      </pc:sldChg>
      <pc:sldChg chg="addSp modSp add mod ord">
        <pc:chgData name="Martine Klovholt Siggerud" userId="41977762-9bf0-408d-9151-79aeb0aaf34b" providerId="ADAL" clId="{9957E5FB-99C7-784B-8B37-7E4DDD20C6C9}" dt="2022-11-03T10:00:13.675" v="6351" actId="14100"/>
        <pc:sldMkLst>
          <pc:docMk/>
          <pc:sldMk cId="232090786" sldId="945"/>
        </pc:sldMkLst>
        <pc:spChg chg="mod">
          <ac:chgData name="Martine Klovholt Siggerud" userId="41977762-9bf0-408d-9151-79aeb0aaf34b" providerId="ADAL" clId="{9957E5FB-99C7-784B-8B37-7E4DDD20C6C9}" dt="2022-11-01T14:21:59.843" v="1582" actId="20577"/>
          <ac:spMkLst>
            <pc:docMk/>
            <pc:sldMk cId="232090786" sldId="945"/>
            <ac:spMk id="2" creationId="{1E6DE3F5-880C-6F5E-0A26-B40140C4D03F}"/>
          </ac:spMkLst>
        </pc:spChg>
        <pc:spChg chg="add mod">
          <ac:chgData name="Martine Klovholt Siggerud" userId="41977762-9bf0-408d-9151-79aeb0aaf34b" providerId="ADAL" clId="{9957E5FB-99C7-784B-8B37-7E4DDD20C6C9}" dt="2022-11-01T14:30:42.613" v="1897" actId="20577"/>
          <ac:spMkLst>
            <pc:docMk/>
            <pc:sldMk cId="232090786" sldId="945"/>
            <ac:spMk id="3" creationId="{8E4022EA-C06E-F699-18DB-A4E59550EA99}"/>
          </ac:spMkLst>
        </pc:spChg>
        <pc:spChg chg="add mod">
          <ac:chgData name="Martine Klovholt Siggerud" userId="41977762-9bf0-408d-9151-79aeb0aaf34b" providerId="ADAL" clId="{9957E5FB-99C7-784B-8B37-7E4DDD20C6C9}" dt="2022-11-03T09:35:02.442" v="5900" actId="1076"/>
          <ac:spMkLst>
            <pc:docMk/>
            <pc:sldMk cId="232090786" sldId="945"/>
            <ac:spMk id="5" creationId="{4BABC9BB-3AC7-D3CB-C172-C15CA10C721E}"/>
          </ac:spMkLst>
        </pc:spChg>
        <pc:spChg chg="add mod">
          <ac:chgData name="Martine Klovholt Siggerud" userId="41977762-9bf0-408d-9151-79aeb0aaf34b" providerId="ADAL" clId="{9957E5FB-99C7-784B-8B37-7E4DDD20C6C9}" dt="2022-11-03T09:35:02.442" v="5900" actId="1076"/>
          <ac:spMkLst>
            <pc:docMk/>
            <pc:sldMk cId="232090786" sldId="945"/>
            <ac:spMk id="6" creationId="{DB786E8B-5147-2C2D-F758-F6ECF7A3D316}"/>
          </ac:spMkLst>
        </pc:spChg>
        <pc:spChg chg="add mod">
          <ac:chgData name="Martine Klovholt Siggerud" userId="41977762-9bf0-408d-9151-79aeb0aaf34b" providerId="ADAL" clId="{9957E5FB-99C7-784B-8B37-7E4DDD20C6C9}" dt="2022-11-03T09:33:55.593" v="5881" actId="1076"/>
          <ac:spMkLst>
            <pc:docMk/>
            <pc:sldMk cId="232090786" sldId="945"/>
            <ac:spMk id="7" creationId="{C59C6D20-C3FE-FA24-F056-CB0B8F97616F}"/>
          </ac:spMkLst>
        </pc:spChg>
        <pc:spChg chg="add mod">
          <ac:chgData name="Martine Klovholt Siggerud" userId="41977762-9bf0-408d-9151-79aeb0aaf34b" providerId="ADAL" clId="{9957E5FB-99C7-784B-8B37-7E4DDD20C6C9}" dt="2022-11-03T09:33:55.593" v="5881" actId="1076"/>
          <ac:spMkLst>
            <pc:docMk/>
            <pc:sldMk cId="232090786" sldId="945"/>
            <ac:spMk id="8" creationId="{2586CD11-A282-C7F6-0E21-29D90B950B20}"/>
          </ac:spMkLst>
        </pc:spChg>
        <pc:spChg chg="mod">
          <ac:chgData name="Martine Klovholt Siggerud" userId="41977762-9bf0-408d-9151-79aeb0aaf34b" providerId="ADAL" clId="{9957E5FB-99C7-784B-8B37-7E4DDD20C6C9}" dt="2022-11-03T09:36:29.813" v="5956" actId="14100"/>
          <ac:spMkLst>
            <pc:docMk/>
            <pc:sldMk cId="232090786" sldId="945"/>
            <ac:spMk id="12" creationId="{A81C7A32-14E3-7225-7CB3-F778A0F6404E}"/>
          </ac:spMkLst>
        </pc:spChg>
        <pc:spChg chg="mod">
          <ac:chgData name="Martine Klovholt Siggerud" userId="41977762-9bf0-408d-9151-79aeb0aaf34b" providerId="ADAL" clId="{9957E5FB-99C7-784B-8B37-7E4DDD20C6C9}" dt="2022-11-03T09:36:29.813" v="5956" actId="14100"/>
          <ac:spMkLst>
            <pc:docMk/>
            <pc:sldMk cId="232090786" sldId="945"/>
            <ac:spMk id="13" creationId="{62094AF9-BA78-4D0E-E5AB-7271B1830557}"/>
          </ac:spMkLst>
        </pc:spChg>
        <pc:spChg chg="mod">
          <ac:chgData name="Martine Klovholt Siggerud" userId="41977762-9bf0-408d-9151-79aeb0aaf34b" providerId="ADAL" clId="{9957E5FB-99C7-784B-8B37-7E4DDD20C6C9}" dt="2022-11-03T09:39:07.356" v="6099" actId="14100"/>
          <ac:spMkLst>
            <pc:docMk/>
            <pc:sldMk cId="232090786" sldId="945"/>
            <ac:spMk id="15" creationId="{BA8091FA-B245-54BC-8ABE-81B248BFFEE7}"/>
          </ac:spMkLst>
        </pc:spChg>
        <pc:spChg chg="mod">
          <ac:chgData name="Martine Klovholt Siggerud" userId="41977762-9bf0-408d-9151-79aeb0aaf34b" providerId="ADAL" clId="{9957E5FB-99C7-784B-8B37-7E4DDD20C6C9}" dt="2022-11-03T09:38:04.446" v="6063" actId="1036"/>
          <ac:spMkLst>
            <pc:docMk/>
            <pc:sldMk cId="232090786" sldId="945"/>
            <ac:spMk id="16" creationId="{9812829A-8EB2-6060-746E-CD892A1927DE}"/>
          </ac:spMkLst>
        </pc:spChg>
        <pc:spChg chg="mod">
          <ac:chgData name="Martine Klovholt Siggerud" userId="41977762-9bf0-408d-9151-79aeb0aaf34b" providerId="ADAL" clId="{9957E5FB-99C7-784B-8B37-7E4DDD20C6C9}" dt="2022-11-03T09:39:33.044" v="6104" actId="1037"/>
          <ac:spMkLst>
            <pc:docMk/>
            <pc:sldMk cId="232090786" sldId="945"/>
            <ac:spMk id="18" creationId="{4EED427E-4A70-D9F2-4D70-0DA21B43F464}"/>
          </ac:spMkLst>
        </pc:spChg>
        <pc:spChg chg="mod">
          <ac:chgData name="Martine Klovholt Siggerud" userId="41977762-9bf0-408d-9151-79aeb0aaf34b" providerId="ADAL" clId="{9957E5FB-99C7-784B-8B37-7E4DDD20C6C9}" dt="2022-11-03T09:39:33.044" v="6104" actId="1037"/>
          <ac:spMkLst>
            <pc:docMk/>
            <pc:sldMk cId="232090786" sldId="945"/>
            <ac:spMk id="19" creationId="{0E7E04ED-6342-D922-2DF7-59BAC58EC780}"/>
          </ac:spMkLst>
        </pc:spChg>
        <pc:spChg chg="mod">
          <ac:chgData name="Martine Klovholt Siggerud" userId="41977762-9bf0-408d-9151-79aeb0aaf34b" providerId="ADAL" clId="{9957E5FB-99C7-784B-8B37-7E4DDD20C6C9}" dt="2022-11-03T09:40:28.432" v="6228" actId="14100"/>
          <ac:spMkLst>
            <pc:docMk/>
            <pc:sldMk cId="232090786" sldId="945"/>
            <ac:spMk id="21" creationId="{3B3E1378-64D0-8D50-F984-838CFEAF02FE}"/>
          </ac:spMkLst>
        </pc:spChg>
        <pc:spChg chg="mod">
          <ac:chgData name="Martine Klovholt Siggerud" userId="41977762-9bf0-408d-9151-79aeb0aaf34b" providerId="ADAL" clId="{9957E5FB-99C7-784B-8B37-7E4DDD20C6C9}" dt="2022-11-03T09:40:19.924" v="6227" actId="20577"/>
          <ac:spMkLst>
            <pc:docMk/>
            <pc:sldMk cId="232090786" sldId="945"/>
            <ac:spMk id="22" creationId="{5E7FF188-6433-61AF-D951-63CD50F8EF14}"/>
          </ac:spMkLst>
        </pc:spChg>
        <pc:spChg chg="mod">
          <ac:chgData name="Martine Klovholt Siggerud" userId="41977762-9bf0-408d-9151-79aeb0aaf34b" providerId="ADAL" clId="{9957E5FB-99C7-784B-8B37-7E4DDD20C6C9}" dt="2022-11-03T09:42:02.730" v="6318" actId="571"/>
          <ac:spMkLst>
            <pc:docMk/>
            <pc:sldMk cId="232090786" sldId="945"/>
            <ac:spMk id="24" creationId="{EE50C7CB-0D81-FE3B-F03A-93AD941C3DFD}"/>
          </ac:spMkLst>
        </pc:spChg>
        <pc:spChg chg="mod">
          <ac:chgData name="Martine Klovholt Siggerud" userId="41977762-9bf0-408d-9151-79aeb0aaf34b" providerId="ADAL" clId="{9957E5FB-99C7-784B-8B37-7E4DDD20C6C9}" dt="2022-11-03T09:42:02.730" v="6318" actId="571"/>
          <ac:spMkLst>
            <pc:docMk/>
            <pc:sldMk cId="232090786" sldId="945"/>
            <ac:spMk id="25" creationId="{31A275ED-3010-E8A9-9C54-9DEA6C80BCF1}"/>
          </ac:spMkLst>
        </pc:spChg>
        <pc:spChg chg="add mod">
          <ac:chgData name="Martine Klovholt Siggerud" userId="41977762-9bf0-408d-9151-79aeb0aaf34b" providerId="ADAL" clId="{9957E5FB-99C7-784B-8B37-7E4DDD20C6C9}" dt="2022-11-03T09:42:02.730" v="6318" actId="571"/>
          <ac:spMkLst>
            <pc:docMk/>
            <pc:sldMk cId="232090786" sldId="945"/>
            <ac:spMk id="26" creationId="{1C2BB311-76E9-39A5-7A1A-71B0923AA227}"/>
          </ac:spMkLst>
        </pc:spChg>
        <pc:spChg chg="add mod">
          <ac:chgData name="Martine Klovholt Siggerud" userId="41977762-9bf0-408d-9151-79aeb0aaf34b" providerId="ADAL" clId="{9957E5FB-99C7-784B-8B37-7E4DDD20C6C9}" dt="2022-11-03T09:42:05.161" v="6321" actId="20577"/>
          <ac:spMkLst>
            <pc:docMk/>
            <pc:sldMk cId="232090786" sldId="945"/>
            <ac:spMk id="27" creationId="{F682F8B1-9B87-B07E-27D8-1A6D19993D1A}"/>
          </ac:spMkLst>
        </pc:spChg>
        <pc:spChg chg="add mod">
          <ac:chgData name="Martine Klovholt Siggerud" userId="41977762-9bf0-408d-9151-79aeb0aaf34b" providerId="ADAL" clId="{9957E5FB-99C7-784B-8B37-7E4DDD20C6C9}" dt="2022-11-03T09:42:53.697" v="6329" actId="1076"/>
          <ac:spMkLst>
            <pc:docMk/>
            <pc:sldMk cId="232090786" sldId="945"/>
            <ac:spMk id="28" creationId="{B2964CCB-69DD-C7CE-737A-FB01663F69A4}"/>
          </ac:spMkLst>
        </pc:spChg>
        <pc:spChg chg="add mod">
          <ac:chgData name="Martine Klovholt Siggerud" userId="41977762-9bf0-408d-9151-79aeb0aaf34b" providerId="ADAL" clId="{9957E5FB-99C7-784B-8B37-7E4DDD20C6C9}" dt="2022-11-03T09:42:53.697" v="6329" actId="1076"/>
          <ac:spMkLst>
            <pc:docMk/>
            <pc:sldMk cId="232090786" sldId="945"/>
            <ac:spMk id="29" creationId="{59A1FF21-8CA6-E339-B1E8-2DA7600CDD4C}"/>
          </ac:spMkLst>
        </pc:spChg>
        <pc:spChg chg="add mod">
          <ac:chgData name="Martine Klovholt Siggerud" userId="41977762-9bf0-408d-9151-79aeb0aaf34b" providerId="ADAL" clId="{9957E5FB-99C7-784B-8B37-7E4DDD20C6C9}" dt="2022-11-03T09:42:53.697" v="6329" actId="1076"/>
          <ac:spMkLst>
            <pc:docMk/>
            <pc:sldMk cId="232090786" sldId="945"/>
            <ac:spMk id="30" creationId="{98C305DD-ADD5-9184-4BBC-B20047B64A66}"/>
          </ac:spMkLst>
        </pc:spChg>
        <pc:spChg chg="add mod">
          <ac:chgData name="Martine Klovholt Siggerud" userId="41977762-9bf0-408d-9151-79aeb0aaf34b" providerId="ADAL" clId="{9957E5FB-99C7-784B-8B37-7E4DDD20C6C9}" dt="2022-11-03T09:42:53.697" v="6329" actId="1076"/>
          <ac:spMkLst>
            <pc:docMk/>
            <pc:sldMk cId="232090786" sldId="945"/>
            <ac:spMk id="31" creationId="{64BA958B-E3EB-8870-EF4C-A49089F91FC7}"/>
          </ac:spMkLst>
        </pc:spChg>
        <pc:spChg chg="add mod">
          <ac:chgData name="Martine Klovholt Siggerud" userId="41977762-9bf0-408d-9151-79aeb0aaf34b" providerId="ADAL" clId="{9957E5FB-99C7-784B-8B37-7E4DDD20C6C9}" dt="2022-11-03T09:42:53.697" v="6329" actId="1076"/>
          <ac:spMkLst>
            <pc:docMk/>
            <pc:sldMk cId="232090786" sldId="945"/>
            <ac:spMk id="32" creationId="{95F88F57-DA41-F0E6-B333-EDCADB23159D}"/>
          </ac:spMkLst>
        </pc:spChg>
        <pc:spChg chg="add mod">
          <ac:chgData name="Martine Klovholt Siggerud" userId="41977762-9bf0-408d-9151-79aeb0aaf34b" providerId="ADAL" clId="{9957E5FB-99C7-784B-8B37-7E4DDD20C6C9}" dt="2022-11-03T09:42:53.697" v="6329" actId="1076"/>
          <ac:spMkLst>
            <pc:docMk/>
            <pc:sldMk cId="232090786" sldId="945"/>
            <ac:spMk id="33" creationId="{41D49145-40E1-856F-8716-C8E33AF97B7D}"/>
          </ac:spMkLst>
        </pc:spChg>
        <pc:spChg chg="add mod">
          <ac:chgData name="Martine Klovholt Siggerud" userId="41977762-9bf0-408d-9151-79aeb0aaf34b" providerId="ADAL" clId="{9957E5FB-99C7-784B-8B37-7E4DDD20C6C9}" dt="2022-11-03T09:42:53.697" v="6329" actId="1076"/>
          <ac:spMkLst>
            <pc:docMk/>
            <pc:sldMk cId="232090786" sldId="945"/>
            <ac:spMk id="34" creationId="{5EF650A7-596B-B41A-8267-706C586BF473}"/>
          </ac:spMkLst>
        </pc:spChg>
        <pc:spChg chg="add mod">
          <ac:chgData name="Martine Klovholt Siggerud" userId="41977762-9bf0-408d-9151-79aeb0aaf34b" providerId="ADAL" clId="{9957E5FB-99C7-784B-8B37-7E4DDD20C6C9}" dt="2022-11-03T09:42:53.697" v="6329" actId="1076"/>
          <ac:spMkLst>
            <pc:docMk/>
            <pc:sldMk cId="232090786" sldId="945"/>
            <ac:spMk id="35" creationId="{B9BE31D2-C8E4-B5F8-9209-1E9B7B07A1DF}"/>
          </ac:spMkLst>
        </pc:spChg>
        <pc:spChg chg="add mod">
          <ac:chgData name="Martine Klovholt Siggerud" userId="41977762-9bf0-408d-9151-79aeb0aaf34b" providerId="ADAL" clId="{9957E5FB-99C7-784B-8B37-7E4DDD20C6C9}" dt="2022-11-03T09:42:53.697" v="6329" actId="1076"/>
          <ac:spMkLst>
            <pc:docMk/>
            <pc:sldMk cId="232090786" sldId="945"/>
            <ac:spMk id="36" creationId="{6E50622C-7888-8D91-7095-2A1DE8782CEF}"/>
          </ac:spMkLst>
        </pc:spChg>
        <pc:spChg chg="add mod">
          <ac:chgData name="Martine Klovholt Siggerud" userId="41977762-9bf0-408d-9151-79aeb0aaf34b" providerId="ADAL" clId="{9957E5FB-99C7-784B-8B37-7E4DDD20C6C9}" dt="2022-11-03T09:42:53.697" v="6329" actId="1076"/>
          <ac:spMkLst>
            <pc:docMk/>
            <pc:sldMk cId="232090786" sldId="945"/>
            <ac:spMk id="37" creationId="{83AF3D22-0885-FB93-4966-65547AF3E96B}"/>
          </ac:spMkLst>
        </pc:spChg>
        <pc:spChg chg="add mod">
          <ac:chgData name="Martine Klovholt Siggerud" userId="41977762-9bf0-408d-9151-79aeb0aaf34b" providerId="ADAL" clId="{9957E5FB-99C7-784B-8B37-7E4DDD20C6C9}" dt="2022-11-03T09:42:53.697" v="6329" actId="1076"/>
          <ac:spMkLst>
            <pc:docMk/>
            <pc:sldMk cId="232090786" sldId="945"/>
            <ac:spMk id="38" creationId="{9D5E8977-F5D6-E81A-2AF5-3A8D166B293D}"/>
          </ac:spMkLst>
        </pc:spChg>
        <pc:spChg chg="add mod">
          <ac:chgData name="Martine Klovholt Siggerud" userId="41977762-9bf0-408d-9151-79aeb0aaf34b" providerId="ADAL" clId="{9957E5FB-99C7-784B-8B37-7E4DDD20C6C9}" dt="2022-11-03T09:42:53.697" v="6329" actId="1076"/>
          <ac:spMkLst>
            <pc:docMk/>
            <pc:sldMk cId="232090786" sldId="945"/>
            <ac:spMk id="39" creationId="{D3CB1659-19EE-957D-0693-24A7E5838B11}"/>
          </ac:spMkLst>
        </pc:spChg>
        <pc:spChg chg="add mod">
          <ac:chgData name="Martine Klovholt Siggerud" userId="41977762-9bf0-408d-9151-79aeb0aaf34b" providerId="ADAL" clId="{9957E5FB-99C7-784B-8B37-7E4DDD20C6C9}" dt="2022-11-03T09:42:53.697" v="6329" actId="1076"/>
          <ac:spMkLst>
            <pc:docMk/>
            <pc:sldMk cId="232090786" sldId="945"/>
            <ac:spMk id="40" creationId="{73A93948-CC5F-B43C-72BB-B1CB64AC4AE3}"/>
          </ac:spMkLst>
        </pc:spChg>
        <pc:spChg chg="add mod">
          <ac:chgData name="Martine Klovholt Siggerud" userId="41977762-9bf0-408d-9151-79aeb0aaf34b" providerId="ADAL" clId="{9957E5FB-99C7-784B-8B37-7E4DDD20C6C9}" dt="2022-11-03T10:00:13.675" v="6351" actId="14100"/>
          <ac:spMkLst>
            <pc:docMk/>
            <pc:sldMk cId="232090786" sldId="945"/>
            <ac:spMk id="42" creationId="{D8259DD0-9E98-F7CF-52A5-C6AB97E38872}"/>
          </ac:spMkLst>
        </pc:spChg>
        <pc:grpChg chg="add mod">
          <ac:chgData name="Martine Klovholt Siggerud" userId="41977762-9bf0-408d-9151-79aeb0aaf34b" providerId="ADAL" clId="{9957E5FB-99C7-784B-8B37-7E4DDD20C6C9}" dt="2022-11-03T09:33:55.593" v="5881" actId="1076"/>
          <ac:grpSpMkLst>
            <pc:docMk/>
            <pc:sldMk cId="232090786" sldId="945"/>
            <ac:grpSpMk id="9" creationId="{F40BC6FE-2BA9-4480-8F85-8E2C3124F6FE}"/>
          </ac:grpSpMkLst>
        </pc:grpChg>
        <pc:grpChg chg="add mod">
          <ac:chgData name="Martine Klovholt Siggerud" userId="41977762-9bf0-408d-9151-79aeb0aaf34b" providerId="ADAL" clId="{9957E5FB-99C7-784B-8B37-7E4DDD20C6C9}" dt="2022-11-03T09:35:02.442" v="5900" actId="1076"/>
          <ac:grpSpMkLst>
            <pc:docMk/>
            <pc:sldMk cId="232090786" sldId="945"/>
            <ac:grpSpMk id="10" creationId="{F3AB3569-CC63-2BDB-9BA4-EB065F508EF8}"/>
          </ac:grpSpMkLst>
        </pc:grpChg>
        <pc:grpChg chg="add mod">
          <ac:chgData name="Martine Klovholt Siggerud" userId="41977762-9bf0-408d-9151-79aeb0aaf34b" providerId="ADAL" clId="{9957E5FB-99C7-784B-8B37-7E4DDD20C6C9}" dt="2022-11-03T09:36:29.813" v="5956" actId="14100"/>
          <ac:grpSpMkLst>
            <pc:docMk/>
            <pc:sldMk cId="232090786" sldId="945"/>
            <ac:grpSpMk id="11" creationId="{565214F7-2378-235B-61F1-CC89B4A0BC72}"/>
          </ac:grpSpMkLst>
        </pc:grpChg>
        <pc:grpChg chg="add mod">
          <ac:chgData name="Martine Klovholt Siggerud" userId="41977762-9bf0-408d-9151-79aeb0aaf34b" providerId="ADAL" clId="{9957E5FB-99C7-784B-8B37-7E4DDD20C6C9}" dt="2022-11-03T09:38:04.446" v="6063" actId="1036"/>
          <ac:grpSpMkLst>
            <pc:docMk/>
            <pc:sldMk cId="232090786" sldId="945"/>
            <ac:grpSpMk id="14" creationId="{117915D6-A77B-6127-8C1C-AC856273859C}"/>
          </ac:grpSpMkLst>
        </pc:grpChg>
        <pc:grpChg chg="add mod">
          <ac:chgData name="Martine Klovholt Siggerud" userId="41977762-9bf0-408d-9151-79aeb0aaf34b" providerId="ADAL" clId="{9957E5FB-99C7-784B-8B37-7E4DDD20C6C9}" dt="2022-11-03T09:39:33.044" v="6104" actId="1037"/>
          <ac:grpSpMkLst>
            <pc:docMk/>
            <pc:sldMk cId="232090786" sldId="945"/>
            <ac:grpSpMk id="17" creationId="{1E29F7E9-FCAE-92F3-1C95-FF82F2FD8562}"/>
          </ac:grpSpMkLst>
        </pc:grpChg>
        <pc:grpChg chg="add mod">
          <ac:chgData name="Martine Klovholt Siggerud" userId="41977762-9bf0-408d-9151-79aeb0aaf34b" providerId="ADAL" clId="{9957E5FB-99C7-784B-8B37-7E4DDD20C6C9}" dt="2022-11-03T09:39:31.216" v="6103" actId="1037"/>
          <ac:grpSpMkLst>
            <pc:docMk/>
            <pc:sldMk cId="232090786" sldId="945"/>
            <ac:grpSpMk id="20" creationId="{521307C2-D90C-36BD-5992-648DB611A4ED}"/>
          </ac:grpSpMkLst>
        </pc:grpChg>
        <pc:grpChg chg="add mod">
          <ac:chgData name="Martine Klovholt Siggerud" userId="41977762-9bf0-408d-9151-79aeb0aaf34b" providerId="ADAL" clId="{9957E5FB-99C7-784B-8B37-7E4DDD20C6C9}" dt="2022-11-03T09:42:02.730" v="6318" actId="571"/>
          <ac:grpSpMkLst>
            <pc:docMk/>
            <pc:sldMk cId="232090786" sldId="945"/>
            <ac:grpSpMk id="23" creationId="{BDDEDCDB-3A06-553D-26C7-DF40A396B602}"/>
          </ac:grpSpMkLst>
        </pc:grpChg>
        <pc:grpChg chg="add mod">
          <ac:chgData name="Martine Klovholt Siggerud" userId="41977762-9bf0-408d-9151-79aeb0aaf34b" providerId="ADAL" clId="{9957E5FB-99C7-784B-8B37-7E4DDD20C6C9}" dt="2022-11-03T09:42:53.697" v="6329" actId="1076"/>
          <ac:grpSpMkLst>
            <pc:docMk/>
            <pc:sldMk cId="232090786" sldId="945"/>
            <ac:grpSpMk id="41" creationId="{F66CD2F0-3ECC-B103-35A5-E1C190F1653D}"/>
          </ac:grpSpMkLst>
        </pc:grpChg>
        <pc:graphicFrameChg chg="add mod modGraphic">
          <ac:chgData name="Martine Klovholt Siggerud" userId="41977762-9bf0-408d-9151-79aeb0aaf34b" providerId="ADAL" clId="{9957E5FB-99C7-784B-8B37-7E4DDD20C6C9}" dt="2022-11-03T09:12:54.525" v="5754" actId="14734"/>
          <ac:graphicFrameMkLst>
            <pc:docMk/>
            <pc:sldMk cId="232090786" sldId="945"/>
            <ac:graphicFrameMk id="4" creationId="{CF6B170C-D35C-2D52-B08D-C107B9BD0621}"/>
          </ac:graphicFrameMkLst>
        </pc:graphicFrameChg>
      </pc:sldChg>
      <pc:sldChg chg="addSp delSp modSp add mod">
        <pc:chgData name="Martine Klovholt Siggerud" userId="41977762-9bf0-408d-9151-79aeb0aaf34b" providerId="ADAL" clId="{9957E5FB-99C7-784B-8B37-7E4DDD20C6C9}" dt="2022-11-03T07:33:17.502" v="5396" actId="14100"/>
        <pc:sldMkLst>
          <pc:docMk/>
          <pc:sldMk cId="3013022427" sldId="946"/>
        </pc:sldMkLst>
        <pc:spChg chg="add mod">
          <ac:chgData name="Martine Klovholt Siggerud" userId="41977762-9bf0-408d-9151-79aeb0aaf34b" providerId="ADAL" clId="{9957E5FB-99C7-784B-8B37-7E4DDD20C6C9}" dt="2022-11-01T14:30:54.286" v="1900" actId="20577"/>
          <ac:spMkLst>
            <pc:docMk/>
            <pc:sldMk cId="3013022427" sldId="946"/>
            <ac:spMk id="3" creationId="{2275B774-0B14-5AA1-EA3B-80165972C0F7}"/>
          </ac:spMkLst>
        </pc:spChg>
        <pc:spChg chg="mod">
          <ac:chgData name="Martine Klovholt Siggerud" userId="41977762-9bf0-408d-9151-79aeb0aaf34b" providerId="ADAL" clId="{9957E5FB-99C7-784B-8B37-7E4DDD20C6C9}" dt="2022-11-02T14:08:29.690" v="5126" actId="14100"/>
          <ac:spMkLst>
            <pc:docMk/>
            <pc:sldMk cId="3013022427" sldId="946"/>
            <ac:spMk id="5" creationId="{55B8A0C9-80C3-5FB4-EE14-B9429EC806E0}"/>
          </ac:spMkLst>
        </pc:spChg>
        <pc:spChg chg="mod">
          <ac:chgData name="Martine Klovholt Siggerud" userId="41977762-9bf0-408d-9151-79aeb0aaf34b" providerId="ADAL" clId="{9957E5FB-99C7-784B-8B37-7E4DDD20C6C9}" dt="2022-11-02T14:07:00.450" v="5120" actId="14100"/>
          <ac:spMkLst>
            <pc:docMk/>
            <pc:sldMk cId="3013022427" sldId="946"/>
            <ac:spMk id="7" creationId="{6B2B8950-2A33-6CA6-B04C-F53172A6297A}"/>
          </ac:spMkLst>
        </pc:spChg>
        <pc:spChg chg="del mod">
          <ac:chgData name="Martine Klovholt Siggerud" userId="41977762-9bf0-408d-9151-79aeb0aaf34b" providerId="ADAL" clId="{9957E5FB-99C7-784B-8B37-7E4DDD20C6C9}" dt="2022-11-02T14:06:27.002" v="5114" actId="478"/>
          <ac:spMkLst>
            <pc:docMk/>
            <pc:sldMk cId="3013022427" sldId="946"/>
            <ac:spMk id="8" creationId="{3AB204B4-63A7-88EF-6D15-19CB648B85D7}"/>
          </ac:spMkLst>
        </pc:spChg>
        <pc:spChg chg="add mod">
          <ac:chgData name="Martine Klovholt Siggerud" userId="41977762-9bf0-408d-9151-79aeb0aaf34b" providerId="ADAL" clId="{9957E5FB-99C7-784B-8B37-7E4DDD20C6C9}" dt="2022-11-02T14:09:28.596" v="5149" actId="164"/>
          <ac:spMkLst>
            <pc:docMk/>
            <pc:sldMk cId="3013022427" sldId="946"/>
            <ac:spMk id="9" creationId="{0D37BAB7-48A4-D85D-3B2B-8F78CBE571AF}"/>
          </ac:spMkLst>
        </pc:spChg>
        <pc:spChg chg="add mod">
          <ac:chgData name="Martine Klovholt Siggerud" userId="41977762-9bf0-408d-9151-79aeb0aaf34b" providerId="ADAL" clId="{9957E5FB-99C7-784B-8B37-7E4DDD20C6C9}" dt="2022-11-02T14:09:28.596" v="5149" actId="164"/>
          <ac:spMkLst>
            <pc:docMk/>
            <pc:sldMk cId="3013022427" sldId="946"/>
            <ac:spMk id="10" creationId="{0712F5E0-8DEE-F7EA-388B-32164A9652AA}"/>
          </ac:spMkLst>
        </pc:spChg>
        <pc:spChg chg="add mod">
          <ac:chgData name="Martine Klovholt Siggerud" userId="41977762-9bf0-408d-9151-79aeb0aaf34b" providerId="ADAL" clId="{9957E5FB-99C7-784B-8B37-7E4DDD20C6C9}" dt="2022-11-02T14:09:28.596" v="5149" actId="164"/>
          <ac:spMkLst>
            <pc:docMk/>
            <pc:sldMk cId="3013022427" sldId="946"/>
            <ac:spMk id="11" creationId="{CB71F387-A63C-4EBB-4DE8-C71C07C5B705}"/>
          </ac:spMkLst>
        </pc:spChg>
        <pc:spChg chg="add mod">
          <ac:chgData name="Martine Klovholt Siggerud" userId="41977762-9bf0-408d-9151-79aeb0aaf34b" providerId="ADAL" clId="{9957E5FB-99C7-784B-8B37-7E4DDD20C6C9}" dt="2022-11-02T14:09:28.596" v="5149" actId="164"/>
          <ac:spMkLst>
            <pc:docMk/>
            <pc:sldMk cId="3013022427" sldId="946"/>
            <ac:spMk id="12" creationId="{C4B29205-1B58-FEDE-9A96-F2ADE5DBCE5D}"/>
          </ac:spMkLst>
        </pc:spChg>
        <pc:spChg chg="add mod">
          <ac:chgData name="Martine Klovholt Siggerud" userId="41977762-9bf0-408d-9151-79aeb0aaf34b" providerId="ADAL" clId="{9957E5FB-99C7-784B-8B37-7E4DDD20C6C9}" dt="2022-11-03T07:33:07.132" v="5395" actId="1035"/>
          <ac:spMkLst>
            <pc:docMk/>
            <pc:sldMk cId="3013022427" sldId="946"/>
            <ac:spMk id="14" creationId="{BE25D9CE-0B01-EA0A-D611-A28D77800080}"/>
          </ac:spMkLst>
        </pc:spChg>
        <pc:spChg chg="add mod">
          <ac:chgData name="Martine Klovholt Siggerud" userId="41977762-9bf0-408d-9151-79aeb0aaf34b" providerId="ADAL" clId="{9957E5FB-99C7-784B-8B37-7E4DDD20C6C9}" dt="2022-11-03T07:33:07.132" v="5395" actId="1035"/>
          <ac:spMkLst>
            <pc:docMk/>
            <pc:sldMk cId="3013022427" sldId="946"/>
            <ac:spMk id="15" creationId="{A8F3B50D-C861-48A5-F2D2-9ABA6EB52442}"/>
          </ac:spMkLst>
        </pc:spChg>
        <pc:spChg chg="add mod">
          <ac:chgData name="Martine Klovholt Siggerud" userId="41977762-9bf0-408d-9151-79aeb0aaf34b" providerId="ADAL" clId="{9957E5FB-99C7-784B-8B37-7E4DDD20C6C9}" dt="2022-11-03T07:33:07.132" v="5395" actId="1035"/>
          <ac:spMkLst>
            <pc:docMk/>
            <pc:sldMk cId="3013022427" sldId="946"/>
            <ac:spMk id="16" creationId="{E124744B-53BC-03AB-A7B2-1DE721F6EFF6}"/>
          </ac:spMkLst>
        </pc:spChg>
        <pc:spChg chg="add mod">
          <ac:chgData name="Martine Klovholt Siggerud" userId="41977762-9bf0-408d-9151-79aeb0aaf34b" providerId="ADAL" clId="{9957E5FB-99C7-784B-8B37-7E4DDD20C6C9}" dt="2022-11-03T07:33:07.132" v="5395" actId="1035"/>
          <ac:spMkLst>
            <pc:docMk/>
            <pc:sldMk cId="3013022427" sldId="946"/>
            <ac:spMk id="17" creationId="{CA372525-F93C-A3B9-0DE5-06F2DFB2ACF1}"/>
          </ac:spMkLst>
        </pc:spChg>
        <pc:grpChg chg="add mod">
          <ac:chgData name="Martine Klovholt Siggerud" userId="41977762-9bf0-408d-9151-79aeb0aaf34b" providerId="ADAL" clId="{9957E5FB-99C7-784B-8B37-7E4DDD20C6C9}" dt="2022-11-02T14:09:28.596" v="5149" actId="164"/>
          <ac:grpSpMkLst>
            <pc:docMk/>
            <pc:sldMk cId="3013022427" sldId="946"/>
            <ac:grpSpMk id="4" creationId="{943AA94A-4958-2B64-5478-A5B3104C3C3B}"/>
          </ac:grpSpMkLst>
        </pc:grpChg>
        <pc:grpChg chg="del mod">
          <ac:chgData name="Martine Klovholt Siggerud" userId="41977762-9bf0-408d-9151-79aeb0aaf34b" providerId="ADAL" clId="{9957E5FB-99C7-784B-8B37-7E4DDD20C6C9}" dt="2022-11-02T14:06:27.002" v="5114" actId="478"/>
          <ac:grpSpMkLst>
            <pc:docMk/>
            <pc:sldMk cId="3013022427" sldId="946"/>
            <ac:grpSpMk id="6" creationId="{54AF503A-D580-F4BB-6E9A-887FC24746CB}"/>
          </ac:grpSpMkLst>
        </pc:grpChg>
        <pc:grpChg chg="add mod">
          <ac:chgData name="Martine Klovholt Siggerud" userId="41977762-9bf0-408d-9151-79aeb0aaf34b" providerId="ADAL" clId="{9957E5FB-99C7-784B-8B37-7E4DDD20C6C9}" dt="2022-11-02T14:09:28.596" v="5149" actId="164"/>
          <ac:grpSpMkLst>
            <pc:docMk/>
            <pc:sldMk cId="3013022427" sldId="946"/>
            <ac:grpSpMk id="13" creationId="{106318CC-D4D2-63D5-CD73-A484DA19BE94}"/>
          </ac:grpSpMkLst>
        </pc:grpChg>
        <pc:grpChg chg="add mod">
          <ac:chgData name="Martine Klovholt Siggerud" userId="41977762-9bf0-408d-9151-79aeb0aaf34b" providerId="ADAL" clId="{9957E5FB-99C7-784B-8B37-7E4DDD20C6C9}" dt="2022-11-03T07:33:07.132" v="5395" actId="1035"/>
          <ac:grpSpMkLst>
            <pc:docMk/>
            <pc:sldMk cId="3013022427" sldId="946"/>
            <ac:grpSpMk id="21" creationId="{30B1F5AD-C4B8-4208-8288-3CDCDEBD14AD}"/>
          </ac:grpSpMkLst>
        </pc:grpChg>
        <pc:cxnChg chg="add mod">
          <ac:chgData name="Martine Klovholt Siggerud" userId="41977762-9bf0-408d-9151-79aeb0aaf34b" providerId="ADAL" clId="{9957E5FB-99C7-784B-8B37-7E4DDD20C6C9}" dt="2022-11-03T07:33:17.502" v="5396" actId="14100"/>
          <ac:cxnSpMkLst>
            <pc:docMk/>
            <pc:sldMk cId="3013022427" sldId="946"/>
            <ac:cxnSpMk id="19" creationId="{494DDAD1-0FE9-B7E3-6C0F-2A6A27E261FF}"/>
          </ac:cxnSpMkLst>
        </pc:cxnChg>
      </pc:sldChg>
      <pc:sldChg chg="add del">
        <pc:chgData name="Martine Klovholt Siggerud" userId="41977762-9bf0-408d-9151-79aeb0aaf34b" providerId="ADAL" clId="{9957E5FB-99C7-784B-8B37-7E4DDD20C6C9}" dt="2022-11-01T14:22:06.845" v="1584" actId="2696"/>
        <pc:sldMkLst>
          <pc:docMk/>
          <pc:sldMk cId="3434600326" sldId="946"/>
        </pc:sldMkLst>
      </pc:sldChg>
      <pc:sldChg chg="addSp modSp add mod">
        <pc:chgData name="Martine Klovholt Siggerud" userId="41977762-9bf0-408d-9151-79aeb0aaf34b" providerId="ADAL" clId="{9957E5FB-99C7-784B-8B37-7E4DDD20C6C9}" dt="2022-11-02T08:01:25.235" v="2611"/>
        <pc:sldMkLst>
          <pc:docMk/>
          <pc:sldMk cId="1064578762" sldId="947"/>
        </pc:sldMkLst>
        <pc:spChg chg="mod">
          <ac:chgData name="Martine Klovholt Siggerud" userId="41977762-9bf0-408d-9151-79aeb0aaf34b" providerId="ADAL" clId="{9957E5FB-99C7-784B-8B37-7E4DDD20C6C9}" dt="2022-11-01T14:22:25.864" v="1608" actId="20577"/>
          <ac:spMkLst>
            <pc:docMk/>
            <pc:sldMk cId="1064578762" sldId="947"/>
            <ac:spMk id="2" creationId="{1E6DE3F5-880C-6F5E-0A26-B40140C4D03F}"/>
          </ac:spMkLst>
        </pc:spChg>
        <pc:spChg chg="add mod">
          <ac:chgData name="Martine Klovholt Siggerud" userId="41977762-9bf0-408d-9151-79aeb0aaf34b" providerId="ADAL" clId="{9957E5FB-99C7-784B-8B37-7E4DDD20C6C9}" dt="2022-11-01T14:31:01.068" v="1904" actId="20577"/>
          <ac:spMkLst>
            <pc:docMk/>
            <pc:sldMk cId="1064578762" sldId="947"/>
            <ac:spMk id="3" creationId="{9B0778D7-745D-F6D0-189C-E45861149A2E}"/>
          </ac:spMkLst>
        </pc:spChg>
        <pc:graphicFrameChg chg="add mod">
          <ac:chgData name="Martine Klovholt Siggerud" userId="41977762-9bf0-408d-9151-79aeb0aaf34b" providerId="ADAL" clId="{9957E5FB-99C7-784B-8B37-7E4DDD20C6C9}" dt="2022-11-02T08:01:25.235" v="2611"/>
          <ac:graphicFrameMkLst>
            <pc:docMk/>
            <pc:sldMk cId="1064578762" sldId="947"/>
            <ac:graphicFrameMk id="4" creationId="{DCC47838-E120-E6B7-4A21-DF66ACC4B781}"/>
          </ac:graphicFrameMkLst>
        </pc:graphicFrameChg>
      </pc:sldChg>
      <pc:sldChg chg="addSp delSp modSp add mod">
        <pc:chgData name="Martine Klovholt Siggerud" userId="41977762-9bf0-408d-9151-79aeb0aaf34b" providerId="ADAL" clId="{9957E5FB-99C7-784B-8B37-7E4DDD20C6C9}" dt="2022-11-02T08:02:14.595" v="2694" actId="20577"/>
        <pc:sldMkLst>
          <pc:docMk/>
          <pc:sldMk cId="2516454945" sldId="948"/>
        </pc:sldMkLst>
        <pc:spChg chg="add mod">
          <ac:chgData name="Martine Klovholt Siggerud" userId="41977762-9bf0-408d-9151-79aeb0aaf34b" providerId="ADAL" clId="{9957E5FB-99C7-784B-8B37-7E4DDD20C6C9}" dt="2022-11-01T14:31:20.957" v="1907" actId="20577"/>
          <ac:spMkLst>
            <pc:docMk/>
            <pc:sldMk cId="2516454945" sldId="948"/>
            <ac:spMk id="3" creationId="{0523716D-788F-3683-65A3-0E2CAFC152DF}"/>
          </ac:spMkLst>
        </pc:spChg>
        <pc:graphicFrameChg chg="add del mod modGraphic">
          <ac:chgData name="Martine Klovholt Siggerud" userId="41977762-9bf0-408d-9151-79aeb0aaf34b" providerId="ADAL" clId="{9957E5FB-99C7-784B-8B37-7E4DDD20C6C9}" dt="2022-11-02T07:30:54.871" v="1952" actId="478"/>
          <ac:graphicFrameMkLst>
            <pc:docMk/>
            <pc:sldMk cId="2516454945" sldId="948"/>
            <ac:graphicFrameMk id="4" creationId="{CB962B13-9FEB-067A-9EAB-F6CB57ED0215}"/>
          </ac:graphicFrameMkLst>
        </pc:graphicFrameChg>
        <pc:graphicFrameChg chg="add mod modGraphic">
          <ac:chgData name="Martine Klovholt Siggerud" userId="41977762-9bf0-408d-9151-79aeb0aaf34b" providerId="ADAL" clId="{9957E5FB-99C7-784B-8B37-7E4DDD20C6C9}" dt="2022-11-02T08:02:14.595" v="2694" actId="20577"/>
          <ac:graphicFrameMkLst>
            <pc:docMk/>
            <pc:sldMk cId="2516454945" sldId="948"/>
            <ac:graphicFrameMk id="5" creationId="{B3CBAB50-C902-5A18-58A6-5E8ADFC5EEF4}"/>
          </ac:graphicFrameMkLst>
        </pc:graphicFrameChg>
      </pc:sldChg>
      <pc:sldChg chg="addSp delSp modSp add mod">
        <pc:chgData name="Martine Klovholt Siggerud" userId="41977762-9bf0-408d-9151-79aeb0aaf34b" providerId="ADAL" clId="{9957E5FB-99C7-784B-8B37-7E4DDD20C6C9}" dt="2022-11-02T12:33:46.623" v="4789" actId="1076"/>
        <pc:sldMkLst>
          <pc:docMk/>
          <pc:sldMk cId="1996605243" sldId="949"/>
        </pc:sldMkLst>
        <pc:spChg chg="mod">
          <ac:chgData name="Martine Klovholt Siggerud" userId="41977762-9bf0-408d-9151-79aeb0aaf34b" providerId="ADAL" clId="{9957E5FB-99C7-784B-8B37-7E4DDD20C6C9}" dt="2022-11-01T14:22:40.692" v="1625" actId="20577"/>
          <ac:spMkLst>
            <pc:docMk/>
            <pc:sldMk cId="1996605243" sldId="949"/>
            <ac:spMk id="2" creationId="{1E6DE3F5-880C-6F5E-0A26-B40140C4D03F}"/>
          </ac:spMkLst>
        </pc:spChg>
        <pc:spChg chg="add mod">
          <ac:chgData name="Martine Klovholt Siggerud" userId="41977762-9bf0-408d-9151-79aeb0aaf34b" providerId="ADAL" clId="{9957E5FB-99C7-784B-8B37-7E4DDD20C6C9}" dt="2022-11-01T14:31:26.516" v="1913" actId="20577"/>
          <ac:spMkLst>
            <pc:docMk/>
            <pc:sldMk cId="1996605243" sldId="949"/>
            <ac:spMk id="3" creationId="{F0AD178B-B9F7-6892-384C-CFDE306CE480}"/>
          </ac:spMkLst>
        </pc:spChg>
        <pc:spChg chg="add mod">
          <ac:chgData name="Martine Klovholt Siggerud" userId="41977762-9bf0-408d-9151-79aeb0aaf34b" providerId="ADAL" clId="{9957E5FB-99C7-784B-8B37-7E4DDD20C6C9}" dt="2022-11-02T12:31:08.865" v="4774" actId="164"/>
          <ac:spMkLst>
            <pc:docMk/>
            <pc:sldMk cId="1996605243" sldId="949"/>
            <ac:spMk id="5" creationId="{7CF6DC04-6746-06EC-2938-72D9A5866369}"/>
          </ac:spMkLst>
        </pc:spChg>
        <pc:spChg chg="add mod">
          <ac:chgData name="Martine Klovholt Siggerud" userId="41977762-9bf0-408d-9151-79aeb0aaf34b" providerId="ADAL" clId="{9957E5FB-99C7-784B-8B37-7E4DDD20C6C9}" dt="2022-11-02T12:31:08.865" v="4774" actId="164"/>
          <ac:spMkLst>
            <pc:docMk/>
            <pc:sldMk cId="1996605243" sldId="949"/>
            <ac:spMk id="6" creationId="{72DC60C4-C25D-3884-D7AC-7EA31422D9D3}"/>
          </ac:spMkLst>
        </pc:spChg>
        <pc:spChg chg="add mod">
          <ac:chgData name="Martine Klovholt Siggerud" userId="41977762-9bf0-408d-9151-79aeb0aaf34b" providerId="ADAL" clId="{9957E5FB-99C7-784B-8B37-7E4DDD20C6C9}" dt="2022-11-02T12:31:11.491" v="4775" actId="164"/>
          <ac:spMkLst>
            <pc:docMk/>
            <pc:sldMk cId="1996605243" sldId="949"/>
            <ac:spMk id="7" creationId="{7BBECC19-E17D-E204-98CE-D6343252706E}"/>
          </ac:spMkLst>
        </pc:spChg>
        <pc:spChg chg="add mod">
          <ac:chgData name="Martine Klovholt Siggerud" userId="41977762-9bf0-408d-9151-79aeb0aaf34b" providerId="ADAL" clId="{9957E5FB-99C7-784B-8B37-7E4DDD20C6C9}" dt="2022-11-02T12:31:11.491" v="4775" actId="164"/>
          <ac:spMkLst>
            <pc:docMk/>
            <pc:sldMk cId="1996605243" sldId="949"/>
            <ac:spMk id="8" creationId="{699911AE-A57D-189A-B653-6F7A09D022FF}"/>
          </ac:spMkLst>
        </pc:spChg>
        <pc:spChg chg="add mod">
          <ac:chgData name="Martine Klovholt Siggerud" userId="41977762-9bf0-408d-9151-79aeb0aaf34b" providerId="ADAL" clId="{9957E5FB-99C7-784B-8B37-7E4DDD20C6C9}" dt="2022-11-02T12:31:08.865" v="4774" actId="164"/>
          <ac:spMkLst>
            <pc:docMk/>
            <pc:sldMk cId="1996605243" sldId="949"/>
            <ac:spMk id="9" creationId="{6B68BD5A-DE92-CA8A-E1EA-7CC2710B6D3C}"/>
          </ac:spMkLst>
        </pc:spChg>
        <pc:spChg chg="add mod">
          <ac:chgData name="Martine Klovholt Siggerud" userId="41977762-9bf0-408d-9151-79aeb0aaf34b" providerId="ADAL" clId="{9957E5FB-99C7-784B-8B37-7E4DDD20C6C9}" dt="2022-11-02T12:31:11.491" v="4775" actId="164"/>
          <ac:spMkLst>
            <pc:docMk/>
            <pc:sldMk cId="1996605243" sldId="949"/>
            <ac:spMk id="10" creationId="{175714BF-DF39-4E1E-A425-C399FA5CBA25}"/>
          </ac:spMkLst>
        </pc:spChg>
        <pc:spChg chg="add del mod">
          <ac:chgData name="Martine Klovholt Siggerud" userId="41977762-9bf0-408d-9151-79aeb0aaf34b" providerId="ADAL" clId="{9957E5FB-99C7-784B-8B37-7E4DDD20C6C9}" dt="2022-11-02T12:27:52.017" v="4581" actId="478"/>
          <ac:spMkLst>
            <pc:docMk/>
            <pc:sldMk cId="1996605243" sldId="949"/>
            <ac:spMk id="11" creationId="{055C1B43-42B6-435A-F1FE-6BD258D81553}"/>
          </ac:spMkLst>
        </pc:spChg>
        <pc:spChg chg="add del mod">
          <ac:chgData name="Martine Klovholt Siggerud" userId="41977762-9bf0-408d-9151-79aeb0aaf34b" providerId="ADAL" clId="{9957E5FB-99C7-784B-8B37-7E4DDD20C6C9}" dt="2022-11-02T12:27:52.017" v="4581" actId="478"/>
          <ac:spMkLst>
            <pc:docMk/>
            <pc:sldMk cId="1996605243" sldId="949"/>
            <ac:spMk id="12" creationId="{1351FD66-39FE-66B0-55EE-64BC9C3D3392}"/>
          </ac:spMkLst>
        </pc:spChg>
        <pc:spChg chg="add mod">
          <ac:chgData name="Martine Klovholt Siggerud" userId="41977762-9bf0-408d-9151-79aeb0aaf34b" providerId="ADAL" clId="{9957E5FB-99C7-784B-8B37-7E4DDD20C6C9}" dt="2022-11-02T12:31:00.941" v="4772" actId="164"/>
          <ac:spMkLst>
            <pc:docMk/>
            <pc:sldMk cId="1996605243" sldId="949"/>
            <ac:spMk id="13" creationId="{B517102A-01B6-14A4-5905-3689605DC8D4}"/>
          </ac:spMkLst>
        </pc:spChg>
        <pc:spChg chg="add mod">
          <ac:chgData name="Martine Klovholt Siggerud" userId="41977762-9bf0-408d-9151-79aeb0aaf34b" providerId="ADAL" clId="{9957E5FB-99C7-784B-8B37-7E4DDD20C6C9}" dt="2022-11-02T12:31:00.941" v="4772" actId="164"/>
          <ac:spMkLst>
            <pc:docMk/>
            <pc:sldMk cId="1996605243" sldId="949"/>
            <ac:spMk id="14" creationId="{E7155B62-492E-F924-8F36-2B44F3289B40}"/>
          </ac:spMkLst>
        </pc:spChg>
        <pc:spChg chg="add mod">
          <ac:chgData name="Martine Klovholt Siggerud" userId="41977762-9bf0-408d-9151-79aeb0aaf34b" providerId="ADAL" clId="{9957E5FB-99C7-784B-8B37-7E4DDD20C6C9}" dt="2022-11-02T12:29:46.508" v="4720" actId="571"/>
          <ac:spMkLst>
            <pc:docMk/>
            <pc:sldMk cId="1996605243" sldId="949"/>
            <ac:spMk id="15" creationId="{CA35E81E-0A0B-6D4A-D883-F05FACC5546B}"/>
          </ac:spMkLst>
        </pc:spChg>
        <pc:spChg chg="add mod">
          <ac:chgData name="Martine Klovholt Siggerud" userId="41977762-9bf0-408d-9151-79aeb0aaf34b" providerId="ADAL" clId="{9957E5FB-99C7-784B-8B37-7E4DDD20C6C9}" dt="2022-11-02T12:30:56.646" v="4771" actId="164"/>
          <ac:spMkLst>
            <pc:docMk/>
            <pc:sldMk cId="1996605243" sldId="949"/>
            <ac:spMk id="16" creationId="{5CA66BE7-E63D-EDA6-0F83-DEFEDFC83E2A}"/>
          </ac:spMkLst>
        </pc:spChg>
        <pc:spChg chg="add mod">
          <ac:chgData name="Martine Klovholt Siggerud" userId="41977762-9bf0-408d-9151-79aeb0aaf34b" providerId="ADAL" clId="{9957E5FB-99C7-784B-8B37-7E4DDD20C6C9}" dt="2022-11-02T12:30:56.646" v="4771" actId="164"/>
          <ac:spMkLst>
            <pc:docMk/>
            <pc:sldMk cId="1996605243" sldId="949"/>
            <ac:spMk id="17" creationId="{39E43DBD-CB01-3484-5743-F43C2725616E}"/>
          </ac:spMkLst>
        </pc:spChg>
        <pc:grpChg chg="add mod">
          <ac:chgData name="Martine Klovholt Siggerud" userId="41977762-9bf0-408d-9151-79aeb0aaf34b" providerId="ADAL" clId="{9957E5FB-99C7-784B-8B37-7E4DDD20C6C9}" dt="2022-11-02T12:33:40.526" v="4788" actId="1076"/>
          <ac:grpSpMkLst>
            <pc:docMk/>
            <pc:sldMk cId="1996605243" sldId="949"/>
            <ac:grpSpMk id="18" creationId="{F80E3A29-CC2C-EB6C-AB02-C13E0EC7EDAB}"/>
          </ac:grpSpMkLst>
        </pc:grpChg>
        <pc:grpChg chg="add mod">
          <ac:chgData name="Martine Klovholt Siggerud" userId="41977762-9bf0-408d-9151-79aeb0aaf34b" providerId="ADAL" clId="{9957E5FB-99C7-784B-8B37-7E4DDD20C6C9}" dt="2022-11-02T12:33:40.526" v="4788" actId="1076"/>
          <ac:grpSpMkLst>
            <pc:docMk/>
            <pc:sldMk cId="1996605243" sldId="949"/>
            <ac:grpSpMk id="19" creationId="{5B8CF224-9F04-48BF-919F-59434FB434CD}"/>
          </ac:grpSpMkLst>
        </pc:grpChg>
        <pc:grpChg chg="add mod">
          <ac:chgData name="Martine Klovholt Siggerud" userId="41977762-9bf0-408d-9151-79aeb0aaf34b" providerId="ADAL" clId="{9957E5FB-99C7-784B-8B37-7E4DDD20C6C9}" dt="2022-11-02T12:31:25.073" v="4778" actId="1076"/>
          <ac:grpSpMkLst>
            <pc:docMk/>
            <pc:sldMk cId="1996605243" sldId="949"/>
            <ac:grpSpMk id="20" creationId="{6DE4160D-8008-C6EB-C97E-FA8268ED882A}"/>
          </ac:grpSpMkLst>
        </pc:grpChg>
        <pc:grpChg chg="add mod">
          <ac:chgData name="Martine Klovholt Siggerud" userId="41977762-9bf0-408d-9151-79aeb0aaf34b" providerId="ADAL" clId="{9957E5FB-99C7-784B-8B37-7E4DDD20C6C9}" dt="2022-11-02T12:31:18.044" v="4776" actId="1076"/>
          <ac:grpSpMkLst>
            <pc:docMk/>
            <pc:sldMk cId="1996605243" sldId="949"/>
            <ac:grpSpMk id="21" creationId="{36E7060B-08AE-6B54-B09A-4D6227932208}"/>
          </ac:grpSpMkLst>
        </pc:grpChg>
        <pc:picChg chg="add mod">
          <ac:chgData name="Martine Klovholt Siggerud" userId="41977762-9bf0-408d-9151-79aeb0aaf34b" providerId="ADAL" clId="{9957E5FB-99C7-784B-8B37-7E4DDD20C6C9}" dt="2022-11-02T12:33:46.623" v="4789" actId="1076"/>
          <ac:picMkLst>
            <pc:docMk/>
            <pc:sldMk cId="1996605243" sldId="949"/>
            <ac:picMk id="4" creationId="{B66FA117-6440-8622-96CF-98309F34FDED}"/>
          </ac:picMkLst>
        </pc:picChg>
      </pc:sldChg>
      <pc:sldChg chg="addSp modSp add mod">
        <pc:chgData name="Martine Klovholt Siggerud" userId="41977762-9bf0-408d-9151-79aeb0aaf34b" providerId="ADAL" clId="{9957E5FB-99C7-784B-8B37-7E4DDD20C6C9}" dt="2022-11-02T07:28:21.625" v="1948" actId="14100"/>
        <pc:sldMkLst>
          <pc:docMk/>
          <pc:sldMk cId="3988685664" sldId="950"/>
        </pc:sldMkLst>
        <pc:spChg chg="mod">
          <ac:chgData name="Martine Klovholt Siggerud" userId="41977762-9bf0-408d-9151-79aeb0aaf34b" providerId="ADAL" clId="{9957E5FB-99C7-784B-8B37-7E4DDD20C6C9}" dt="2022-11-01T14:22:52.264" v="1643" actId="20577"/>
          <ac:spMkLst>
            <pc:docMk/>
            <pc:sldMk cId="3988685664" sldId="950"/>
            <ac:spMk id="2" creationId="{1E6DE3F5-880C-6F5E-0A26-B40140C4D03F}"/>
          </ac:spMkLst>
        </pc:spChg>
        <pc:graphicFrameChg chg="add mod modGraphic">
          <ac:chgData name="Martine Klovholt Siggerud" userId="41977762-9bf0-408d-9151-79aeb0aaf34b" providerId="ADAL" clId="{9957E5FB-99C7-784B-8B37-7E4DDD20C6C9}" dt="2022-11-02T07:28:21.625" v="1948" actId="14100"/>
          <ac:graphicFrameMkLst>
            <pc:docMk/>
            <pc:sldMk cId="3988685664" sldId="950"/>
            <ac:graphicFrameMk id="3" creationId="{45F28312-8FED-5F3F-AD29-5A32283F74E8}"/>
          </ac:graphicFrameMkLst>
        </pc:graphicFrameChg>
      </pc:sldChg>
      <pc:sldChg chg="add del">
        <pc:chgData name="Martine Klovholt Siggerud" userId="41977762-9bf0-408d-9151-79aeb0aaf34b" providerId="ADAL" clId="{9957E5FB-99C7-784B-8B37-7E4DDD20C6C9}" dt="2022-11-01T11:30:53.804" v="593" actId="2696"/>
        <pc:sldMkLst>
          <pc:docMk/>
          <pc:sldMk cId="2100342258" sldId="1130"/>
        </pc:sldMkLst>
      </pc:sldChg>
      <pc:sldMasterChg chg="delSldLayout">
        <pc:chgData name="Martine Klovholt Siggerud" userId="41977762-9bf0-408d-9151-79aeb0aaf34b" providerId="ADAL" clId="{9957E5FB-99C7-784B-8B37-7E4DDD20C6C9}" dt="2022-11-01T11:30:53.804" v="593" actId="2696"/>
        <pc:sldMasterMkLst>
          <pc:docMk/>
          <pc:sldMasterMk cId="3698867497" sldId="2147483648"/>
        </pc:sldMasterMkLst>
        <pc:sldLayoutChg chg="del">
          <pc:chgData name="Martine Klovholt Siggerud" userId="41977762-9bf0-408d-9151-79aeb0aaf34b" providerId="ADAL" clId="{9957E5FB-99C7-784B-8B37-7E4DDD20C6C9}" dt="2022-11-01T11:30:53.804" v="593" actId="2696"/>
          <pc:sldLayoutMkLst>
            <pc:docMk/>
            <pc:sldMasterMk cId="3698867497" sldId="2147483648"/>
            <pc:sldLayoutMk cId="3655928447" sldId="2147483732"/>
          </pc:sldLayoutMkLst>
        </pc:sldLayoutChg>
      </pc:sldMasterChg>
    </pc:docChg>
  </pc:docChgLst>
  <pc:docChgLst>
    <pc:chgData name="Synne Knutsen" userId="S::synne@try.no::bd159e64-f90e-4da7-97c1-82ee6c0b4ead" providerId="AD" clId="Web-{F563B3A3-D403-CB86-7F4D-66E78A9B14BD}"/>
    <pc:docChg chg="modSld">
      <pc:chgData name="Synne Knutsen" userId="S::synne@try.no::bd159e64-f90e-4da7-97c1-82ee6c0b4ead" providerId="AD" clId="Web-{F563B3A3-D403-CB86-7F4D-66E78A9B14BD}" dt="2022-11-10T23:21:58.248" v="2" actId="20577"/>
      <pc:docMkLst>
        <pc:docMk/>
      </pc:docMkLst>
      <pc:sldChg chg="modSp modCm">
        <pc:chgData name="Synne Knutsen" userId="S::synne@try.no::bd159e64-f90e-4da7-97c1-82ee6c0b4ead" providerId="AD" clId="Web-{F563B3A3-D403-CB86-7F4D-66E78A9B14BD}" dt="2022-11-10T23:21:58.248" v="2" actId="20577"/>
        <pc:sldMkLst>
          <pc:docMk/>
          <pc:sldMk cId="2223692095" sldId="937"/>
        </pc:sldMkLst>
        <pc:spChg chg="mod">
          <ac:chgData name="Synne Knutsen" userId="S::synne@try.no::bd159e64-f90e-4da7-97c1-82ee6c0b4ead" providerId="AD" clId="Web-{F563B3A3-D403-CB86-7F4D-66E78A9B14BD}" dt="2022-11-10T23:21:58.248" v="2" actId="20577"/>
          <ac:spMkLst>
            <pc:docMk/>
            <pc:sldMk cId="2223692095" sldId="937"/>
            <ac:spMk id="40" creationId="{E8854933-E92C-95FB-3A41-A9479519DFC0}"/>
          </ac:spMkLst>
        </pc:spChg>
      </pc:sldChg>
    </pc:docChg>
  </pc:docChgLst>
  <pc:docChgLst>
    <pc:chgData name="Synne Knutsen" userId="bd159e64-f90e-4da7-97c1-82ee6c0b4ead" providerId="ADAL" clId="{87FB103C-593F-8146-81D6-9B18E3BA56F6}"/>
    <pc:docChg chg="undo custSel modSld">
      <pc:chgData name="Synne Knutsen" userId="bd159e64-f90e-4da7-97c1-82ee6c0b4ead" providerId="ADAL" clId="{87FB103C-593F-8146-81D6-9B18E3BA56F6}" dt="2022-10-06T11:01:28.512" v="411" actId="20577"/>
      <pc:docMkLst>
        <pc:docMk/>
      </pc:docMkLst>
      <pc:sldChg chg="modSp mod">
        <pc:chgData name="Synne Knutsen" userId="bd159e64-f90e-4da7-97c1-82ee6c0b4ead" providerId="ADAL" clId="{87FB103C-593F-8146-81D6-9B18E3BA56F6}" dt="2022-09-27T09:53:16.017" v="58" actId="20577"/>
        <pc:sldMkLst>
          <pc:docMk/>
          <pc:sldMk cId="1166060447" sldId="918"/>
        </pc:sldMkLst>
        <pc:spChg chg="mod">
          <ac:chgData name="Synne Knutsen" userId="bd159e64-f90e-4da7-97c1-82ee6c0b4ead" providerId="ADAL" clId="{87FB103C-593F-8146-81D6-9B18E3BA56F6}" dt="2022-09-27T09:53:16.017" v="58" actId="20577"/>
          <ac:spMkLst>
            <pc:docMk/>
            <pc:sldMk cId="1166060447" sldId="918"/>
            <ac:spMk id="2" creationId="{00000000-0000-0000-0000-000000000000}"/>
          </ac:spMkLst>
        </pc:spChg>
        <pc:spChg chg="mod">
          <ac:chgData name="Synne Knutsen" userId="bd159e64-f90e-4da7-97c1-82ee6c0b4ead" providerId="ADAL" clId="{87FB103C-593F-8146-81D6-9B18E3BA56F6}" dt="2022-09-22T10:25:47.710" v="7" actId="20577"/>
          <ac:spMkLst>
            <pc:docMk/>
            <pc:sldMk cId="1166060447" sldId="918"/>
            <ac:spMk id="6" creationId="{ACE9779F-BA7A-114D-BDA2-0FEC1E3D74F3}"/>
          </ac:spMkLst>
        </pc:spChg>
      </pc:sldChg>
      <pc:sldChg chg="modSp mod">
        <pc:chgData name="Synne Knutsen" userId="bd159e64-f90e-4da7-97c1-82ee6c0b4ead" providerId="ADAL" clId="{87FB103C-593F-8146-81D6-9B18E3BA56F6}" dt="2022-10-06T11:01:28.512" v="411" actId="20577"/>
        <pc:sldMkLst>
          <pc:docMk/>
          <pc:sldMk cId="2068719948" sldId="920"/>
        </pc:sldMkLst>
        <pc:spChg chg="mod">
          <ac:chgData name="Synne Knutsen" userId="bd159e64-f90e-4da7-97c1-82ee6c0b4ead" providerId="ADAL" clId="{87FB103C-593F-8146-81D6-9B18E3BA56F6}" dt="2022-09-22T10:33:31.521" v="21" actId="20577"/>
          <ac:spMkLst>
            <pc:docMk/>
            <pc:sldMk cId="2068719948" sldId="920"/>
            <ac:spMk id="2" creationId="{702400FB-1847-7041-B759-AD5EAD2C1A26}"/>
          </ac:spMkLst>
        </pc:spChg>
        <pc:spChg chg="mod">
          <ac:chgData name="Synne Knutsen" userId="bd159e64-f90e-4da7-97c1-82ee6c0b4ead" providerId="ADAL" clId="{87FB103C-593F-8146-81D6-9B18E3BA56F6}" dt="2022-10-06T11:01:28.512" v="411" actId="20577"/>
          <ac:spMkLst>
            <pc:docMk/>
            <pc:sldMk cId="2068719948" sldId="920"/>
            <ac:spMk id="23" creationId="{A2370756-A0E2-47BD-9F85-1E019F21DCAB}"/>
          </ac:spMkLst>
        </pc:spChg>
      </pc:sldChg>
      <pc:sldChg chg="modSp mod addCm modNotesTx">
        <pc:chgData name="Synne Knutsen" userId="bd159e64-f90e-4da7-97c1-82ee6c0b4ead" providerId="ADAL" clId="{87FB103C-593F-8146-81D6-9B18E3BA56F6}" dt="2022-09-27T09:55:31.871" v="76" actId="20577"/>
        <pc:sldMkLst>
          <pc:docMk/>
          <pc:sldMk cId="1327756107" sldId="932"/>
        </pc:sldMkLst>
        <pc:spChg chg="mod">
          <ac:chgData name="Synne Knutsen" userId="bd159e64-f90e-4da7-97c1-82ee6c0b4ead" providerId="ADAL" clId="{87FB103C-593F-8146-81D6-9B18E3BA56F6}" dt="2022-09-22T10:23:10.022" v="3" actId="20577"/>
          <ac:spMkLst>
            <pc:docMk/>
            <pc:sldMk cId="1327756107" sldId="932"/>
            <ac:spMk id="21" creationId="{29A45B0E-11F6-9068-FF62-B5CAF4DFD63D}"/>
          </ac:spMkLst>
        </pc:spChg>
      </pc:sldChg>
      <pc:sldChg chg="modSp mod addCm">
        <pc:chgData name="Synne Knutsen" userId="bd159e64-f90e-4da7-97c1-82ee6c0b4ead" providerId="ADAL" clId="{87FB103C-593F-8146-81D6-9B18E3BA56F6}" dt="2022-09-27T09:53:38.539" v="60" actId="20577"/>
        <pc:sldMkLst>
          <pc:docMk/>
          <pc:sldMk cId="2475961248" sldId="933"/>
        </pc:sldMkLst>
        <pc:spChg chg="mod">
          <ac:chgData name="Synne Knutsen" userId="bd159e64-f90e-4da7-97c1-82ee6c0b4ead" providerId="ADAL" clId="{87FB103C-593F-8146-81D6-9B18E3BA56F6}" dt="2022-09-27T09:53:38.539" v="60" actId="20577"/>
          <ac:spMkLst>
            <pc:docMk/>
            <pc:sldMk cId="2475961248" sldId="933"/>
            <ac:spMk id="20" creationId="{5B88B4D0-76DE-A801-8B30-FF9F0F5ACC38}"/>
          </ac:spMkLst>
        </pc:spChg>
        <pc:spChg chg="mod">
          <ac:chgData name="Synne Knutsen" userId="bd159e64-f90e-4da7-97c1-82ee6c0b4ead" providerId="ADAL" clId="{87FB103C-593F-8146-81D6-9B18E3BA56F6}" dt="2022-09-22T10:28:33.031" v="18" actId="20577"/>
          <ac:spMkLst>
            <pc:docMk/>
            <pc:sldMk cId="2475961248" sldId="933"/>
            <ac:spMk id="35" creationId="{89E694D9-17FB-A9FF-A5CC-3AA34C5EF398}"/>
          </ac:spMkLst>
        </pc:spChg>
        <pc:spChg chg="mod">
          <ac:chgData name="Synne Knutsen" userId="bd159e64-f90e-4da7-97c1-82ee6c0b4ead" providerId="ADAL" clId="{87FB103C-593F-8146-81D6-9B18E3BA56F6}" dt="2022-09-22T10:28:29.852" v="17" actId="20577"/>
          <ac:spMkLst>
            <pc:docMk/>
            <pc:sldMk cId="2475961248" sldId="933"/>
            <ac:spMk id="38" creationId="{2ECEF1B6-6DAF-443E-9A23-DEEDD2C7B92A}"/>
          </ac:spMkLst>
        </pc:spChg>
        <pc:spChg chg="mod">
          <ac:chgData name="Synne Knutsen" userId="bd159e64-f90e-4da7-97c1-82ee6c0b4ead" providerId="ADAL" clId="{87FB103C-593F-8146-81D6-9B18E3BA56F6}" dt="2022-09-22T10:28:25.230" v="16" actId="20577"/>
          <ac:spMkLst>
            <pc:docMk/>
            <pc:sldMk cId="2475961248" sldId="933"/>
            <ac:spMk id="40" creationId="{0B9BB16A-6934-41E4-A6BB-DF347BD1FDD1}"/>
          </ac:spMkLst>
        </pc:spChg>
      </pc:sldChg>
      <pc:sldChg chg="modSp mod">
        <pc:chgData name="Synne Knutsen" userId="bd159e64-f90e-4da7-97c1-82ee6c0b4ead" providerId="ADAL" clId="{87FB103C-593F-8146-81D6-9B18E3BA56F6}" dt="2022-09-22T10:34:50.024" v="40" actId="20577"/>
        <pc:sldMkLst>
          <pc:docMk/>
          <pc:sldMk cId="1478843338" sldId="935"/>
        </pc:sldMkLst>
        <pc:spChg chg="mod">
          <ac:chgData name="Synne Knutsen" userId="bd159e64-f90e-4da7-97c1-82ee6c0b4ead" providerId="ADAL" clId="{87FB103C-593F-8146-81D6-9B18E3BA56F6}" dt="2022-09-22T10:34:50.024" v="40" actId="20577"/>
          <ac:spMkLst>
            <pc:docMk/>
            <pc:sldMk cId="1478843338" sldId="935"/>
            <ac:spMk id="10" creationId="{4BD3AE92-C638-DD3F-423D-752099DFDE37}"/>
          </ac:spMkLst>
        </pc:spChg>
      </pc:sldChg>
      <pc:sldChg chg="modSp mod">
        <pc:chgData name="Synne Knutsen" userId="bd159e64-f90e-4da7-97c1-82ee6c0b4ead" providerId="ADAL" clId="{87FB103C-593F-8146-81D6-9B18E3BA56F6}" dt="2022-09-27T10:01:41.306" v="408" actId="20577"/>
        <pc:sldMkLst>
          <pc:docMk/>
          <pc:sldMk cId="646527974" sldId="936"/>
        </pc:sldMkLst>
        <pc:graphicFrameChg chg="modGraphic">
          <ac:chgData name="Synne Knutsen" userId="bd159e64-f90e-4da7-97c1-82ee6c0b4ead" providerId="ADAL" clId="{87FB103C-593F-8146-81D6-9B18E3BA56F6}" dt="2022-09-27T10:01:41.306" v="408" actId="20577"/>
          <ac:graphicFrameMkLst>
            <pc:docMk/>
            <pc:sldMk cId="646527974" sldId="936"/>
            <ac:graphicFrameMk id="4" creationId="{A3D9056F-BE04-FA00-37CE-56CFDCD907F4}"/>
          </ac:graphicFrameMkLst>
        </pc:graphicFrameChg>
      </pc:sldChg>
    </pc:docChg>
  </pc:docChgLst>
  <pc:docChgLst>
    <pc:chgData name="Synne Knutsen" userId="bd159e64-f90e-4da7-97c1-82ee6c0b4ead" providerId="ADAL" clId="{9EFF37BE-290F-6D4B-9169-23BC18792DCD}"/>
    <pc:docChg chg="undo redo custSel modSld modMainMaster">
      <pc:chgData name="Synne Knutsen" userId="bd159e64-f90e-4da7-97c1-82ee6c0b4ead" providerId="ADAL" clId="{9EFF37BE-290F-6D4B-9169-23BC18792DCD}" dt="2022-11-11T09:17:15.094" v="697"/>
      <pc:docMkLst>
        <pc:docMk/>
      </pc:docMkLst>
      <pc:sldChg chg="modSp mod">
        <pc:chgData name="Synne Knutsen" userId="bd159e64-f90e-4da7-97c1-82ee6c0b4ead" providerId="ADAL" clId="{9EFF37BE-290F-6D4B-9169-23BC18792DCD}" dt="2022-11-04T10:32:58.055" v="12" actId="20577"/>
        <pc:sldMkLst>
          <pc:docMk/>
          <pc:sldMk cId="1130434157" sldId="899"/>
        </pc:sldMkLst>
        <pc:spChg chg="mod">
          <ac:chgData name="Synne Knutsen" userId="bd159e64-f90e-4da7-97c1-82ee6c0b4ead" providerId="ADAL" clId="{9EFF37BE-290F-6D4B-9169-23BC18792DCD}" dt="2022-11-04T10:32:56.411" v="7" actId="1076"/>
          <ac:spMkLst>
            <pc:docMk/>
            <pc:sldMk cId="1130434157" sldId="899"/>
            <ac:spMk id="4" creationId="{BCFA9910-48B0-2F48-8C62-D4287C40957E}"/>
          </ac:spMkLst>
        </pc:spChg>
        <pc:spChg chg="mod">
          <ac:chgData name="Synne Knutsen" userId="bd159e64-f90e-4da7-97c1-82ee6c0b4ead" providerId="ADAL" clId="{9EFF37BE-290F-6D4B-9169-23BC18792DCD}" dt="2022-11-04T10:32:58.055" v="12" actId="20577"/>
          <ac:spMkLst>
            <pc:docMk/>
            <pc:sldMk cId="1130434157" sldId="899"/>
            <ac:spMk id="8" creationId="{E0380220-954E-7930-4CE3-9523EDABE247}"/>
          </ac:spMkLst>
        </pc:spChg>
      </pc:sldChg>
      <pc:sldChg chg="modSp mod addCm">
        <pc:chgData name="Synne Knutsen" userId="bd159e64-f90e-4da7-97c1-82ee6c0b4ead" providerId="ADAL" clId="{9EFF37BE-290F-6D4B-9169-23BC18792DCD}" dt="2022-11-11T08:59:41.803" v="688" actId="20577"/>
        <pc:sldMkLst>
          <pc:docMk/>
          <pc:sldMk cId="1166060447" sldId="918"/>
        </pc:sldMkLst>
        <pc:spChg chg="mod">
          <ac:chgData name="Synne Knutsen" userId="bd159e64-f90e-4da7-97c1-82ee6c0b4ead" providerId="ADAL" clId="{9EFF37BE-290F-6D4B-9169-23BC18792DCD}" dt="2022-11-11T08:59:37.008" v="686" actId="20577"/>
          <ac:spMkLst>
            <pc:docMk/>
            <pc:sldMk cId="1166060447" sldId="918"/>
            <ac:spMk id="17" creationId="{AC732F27-7D22-ACA6-4220-A1C3697C4B3A}"/>
          </ac:spMkLst>
        </pc:spChg>
        <pc:spChg chg="mod">
          <ac:chgData name="Synne Knutsen" userId="bd159e64-f90e-4da7-97c1-82ee6c0b4ead" providerId="ADAL" clId="{9EFF37BE-290F-6D4B-9169-23BC18792DCD}" dt="2022-11-11T08:59:39.504" v="687" actId="20577"/>
          <ac:spMkLst>
            <pc:docMk/>
            <pc:sldMk cId="1166060447" sldId="918"/>
            <ac:spMk id="18" creationId="{915B696B-9682-1F3D-1C90-F0C8A104B65A}"/>
          </ac:spMkLst>
        </pc:spChg>
        <pc:spChg chg="mod">
          <ac:chgData name="Synne Knutsen" userId="bd159e64-f90e-4da7-97c1-82ee6c0b4ead" providerId="ADAL" clId="{9EFF37BE-290F-6D4B-9169-23BC18792DCD}" dt="2022-11-11T08:59:41.803" v="688" actId="20577"/>
          <ac:spMkLst>
            <pc:docMk/>
            <pc:sldMk cId="1166060447" sldId="918"/>
            <ac:spMk id="19" creationId="{D4ADACBE-9D5D-4077-E068-2FA6B1E8FE29}"/>
          </ac:spMkLst>
        </pc:spChg>
        <pc:spChg chg="mod">
          <ac:chgData name="Synne Knutsen" userId="bd159e64-f90e-4da7-97c1-82ee6c0b4ead" providerId="ADAL" clId="{9EFF37BE-290F-6D4B-9169-23BC18792DCD}" dt="2022-11-09T09:39:39.223" v="580" actId="20577"/>
          <ac:spMkLst>
            <pc:docMk/>
            <pc:sldMk cId="1166060447" sldId="918"/>
            <ac:spMk id="21" creationId="{574E0901-F43C-DA80-139C-246007FA47B0}"/>
          </ac:spMkLst>
        </pc:spChg>
      </pc:sldChg>
      <pc:sldChg chg="modSp mod">
        <pc:chgData name="Synne Knutsen" userId="bd159e64-f90e-4da7-97c1-82ee6c0b4ead" providerId="ADAL" clId="{9EFF37BE-290F-6D4B-9169-23BC18792DCD}" dt="2022-11-11T08:57:43.766" v="685" actId="1036"/>
        <pc:sldMkLst>
          <pc:docMk/>
          <pc:sldMk cId="646527974" sldId="936"/>
        </pc:sldMkLst>
        <pc:spChg chg="mod">
          <ac:chgData name="Synne Knutsen" userId="bd159e64-f90e-4da7-97c1-82ee6c0b4ead" providerId="ADAL" clId="{9EFF37BE-290F-6D4B-9169-23BC18792DCD}" dt="2022-11-11T08:57:06.823" v="671" actId="20577"/>
          <ac:spMkLst>
            <pc:docMk/>
            <pc:sldMk cId="646527974" sldId="936"/>
            <ac:spMk id="2" creationId="{1E6DE3F5-880C-6F5E-0A26-B40140C4D03F}"/>
          </ac:spMkLst>
        </pc:spChg>
        <pc:spChg chg="mod">
          <ac:chgData name="Synne Knutsen" userId="bd159e64-f90e-4da7-97c1-82ee6c0b4ead" providerId="ADAL" clId="{9EFF37BE-290F-6D4B-9169-23BC18792DCD}" dt="2022-11-04T11:32:38.709" v="174" actId="20577"/>
          <ac:spMkLst>
            <pc:docMk/>
            <pc:sldMk cId="646527974" sldId="936"/>
            <ac:spMk id="5" creationId="{172CD5C9-E0ED-2362-2B4B-2627F71C0866}"/>
          </ac:spMkLst>
        </pc:spChg>
        <pc:spChg chg="mod">
          <ac:chgData name="Synne Knutsen" userId="bd159e64-f90e-4da7-97c1-82ee6c0b4ead" providerId="ADAL" clId="{9EFF37BE-290F-6D4B-9169-23BC18792DCD}" dt="2022-11-04T11:30:54.564" v="153" actId="20577"/>
          <ac:spMkLst>
            <pc:docMk/>
            <pc:sldMk cId="646527974" sldId="936"/>
            <ac:spMk id="6" creationId="{5270963C-FC21-160D-5098-F8910B7EF269}"/>
          </ac:spMkLst>
        </pc:spChg>
        <pc:spChg chg="mod">
          <ac:chgData name="Synne Knutsen" userId="bd159e64-f90e-4da7-97c1-82ee6c0b4ead" providerId="ADAL" clId="{9EFF37BE-290F-6D4B-9169-23BC18792DCD}" dt="2022-11-11T08:57:43.766" v="685" actId="1036"/>
          <ac:spMkLst>
            <pc:docMk/>
            <pc:sldMk cId="646527974" sldId="936"/>
            <ac:spMk id="8" creationId="{478BC761-31BC-C3D0-DA49-285E22C639D5}"/>
          </ac:spMkLst>
        </pc:spChg>
        <pc:graphicFrameChg chg="modGraphic">
          <ac:chgData name="Synne Knutsen" userId="bd159e64-f90e-4da7-97c1-82ee6c0b4ead" providerId="ADAL" clId="{9EFF37BE-290F-6D4B-9169-23BC18792DCD}" dt="2022-11-04T11:31:02.883" v="154" actId="20577"/>
          <ac:graphicFrameMkLst>
            <pc:docMk/>
            <pc:sldMk cId="646527974" sldId="936"/>
            <ac:graphicFrameMk id="4" creationId="{A3D9056F-BE04-FA00-37CE-56CFDCD907F4}"/>
          </ac:graphicFrameMkLst>
        </pc:graphicFrameChg>
      </pc:sldChg>
      <pc:sldChg chg="modSp mod addCm delCm modCm">
        <pc:chgData name="Synne Knutsen" userId="bd159e64-f90e-4da7-97c1-82ee6c0b4ead" providerId="ADAL" clId="{9EFF37BE-290F-6D4B-9169-23BC18792DCD}" dt="2022-11-11T09:05:44.696" v="689"/>
        <pc:sldMkLst>
          <pc:docMk/>
          <pc:sldMk cId="2223692095" sldId="937"/>
        </pc:sldMkLst>
        <pc:spChg chg="mod">
          <ac:chgData name="Synne Knutsen" userId="bd159e64-f90e-4da7-97c1-82ee6c0b4ead" providerId="ADAL" clId="{9EFF37BE-290F-6D4B-9169-23BC18792DCD}" dt="2022-11-04T11:47:30.423" v="239" actId="20577"/>
          <ac:spMkLst>
            <pc:docMk/>
            <pc:sldMk cId="2223692095" sldId="937"/>
            <ac:spMk id="23" creationId="{AE7A0179-AD3B-2359-83B2-725193709536}"/>
          </ac:spMkLst>
        </pc:spChg>
        <pc:spChg chg="mod">
          <ac:chgData name="Synne Knutsen" userId="bd159e64-f90e-4da7-97c1-82ee6c0b4ead" providerId="ADAL" clId="{9EFF37BE-290F-6D4B-9169-23BC18792DCD}" dt="2022-11-04T11:48:48.186" v="240" actId="20577"/>
          <ac:spMkLst>
            <pc:docMk/>
            <pc:sldMk cId="2223692095" sldId="937"/>
            <ac:spMk id="36" creationId="{A29113A0-3C81-82FE-EA41-8B9B76C67BE4}"/>
          </ac:spMkLst>
        </pc:spChg>
        <pc:spChg chg="mod">
          <ac:chgData name="Synne Knutsen" userId="bd159e64-f90e-4da7-97c1-82ee6c0b4ead" providerId="ADAL" clId="{9EFF37BE-290F-6D4B-9169-23BC18792DCD}" dt="2022-11-04T11:51:42.198" v="254" actId="1076"/>
          <ac:spMkLst>
            <pc:docMk/>
            <pc:sldMk cId="2223692095" sldId="937"/>
            <ac:spMk id="41" creationId="{97D8476A-FA50-6047-631B-F4AFE9FA41BA}"/>
          </ac:spMkLst>
        </pc:spChg>
        <pc:spChg chg="mod">
          <ac:chgData name="Synne Knutsen" userId="bd159e64-f90e-4da7-97c1-82ee6c0b4ead" providerId="ADAL" clId="{9EFF37BE-290F-6D4B-9169-23BC18792DCD}" dt="2022-11-04T11:34:36.232" v="206" actId="1076"/>
          <ac:spMkLst>
            <pc:docMk/>
            <pc:sldMk cId="2223692095" sldId="937"/>
            <ac:spMk id="98" creationId="{48DFC9E7-EEF8-F387-FD9F-45DF452042FB}"/>
          </ac:spMkLst>
        </pc:spChg>
        <pc:spChg chg="mod">
          <ac:chgData name="Synne Knutsen" userId="bd159e64-f90e-4da7-97c1-82ee6c0b4ead" providerId="ADAL" clId="{9EFF37BE-290F-6D4B-9169-23BC18792DCD}" dt="2022-11-04T11:33:47.798" v="188" actId="14100"/>
          <ac:spMkLst>
            <pc:docMk/>
            <pc:sldMk cId="2223692095" sldId="937"/>
            <ac:spMk id="105" creationId="{9B99F9C5-A771-D688-E371-688E62F3A97D}"/>
          </ac:spMkLst>
        </pc:spChg>
        <pc:spChg chg="mod">
          <ac:chgData name="Synne Knutsen" userId="bd159e64-f90e-4da7-97c1-82ee6c0b4ead" providerId="ADAL" clId="{9EFF37BE-290F-6D4B-9169-23BC18792DCD}" dt="2022-11-04T11:34:43.704" v="207" actId="1076"/>
          <ac:spMkLst>
            <pc:docMk/>
            <pc:sldMk cId="2223692095" sldId="937"/>
            <ac:spMk id="106" creationId="{4D61A495-1B83-4694-B1F7-861F9D120044}"/>
          </ac:spMkLst>
        </pc:spChg>
        <pc:spChg chg="mod">
          <ac:chgData name="Synne Knutsen" userId="bd159e64-f90e-4da7-97c1-82ee6c0b4ead" providerId="ADAL" clId="{9EFF37BE-290F-6D4B-9169-23BC18792DCD}" dt="2022-11-04T11:34:00.140" v="192" actId="14100"/>
          <ac:spMkLst>
            <pc:docMk/>
            <pc:sldMk cId="2223692095" sldId="937"/>
            <ac:spMk id="107" creationId="{F4A781A8-B962-B99E-69CE-95A0C3A0264E}"/>
          </ac:spMkLst>
        </pc:spChg>
        <pc:spChg chg="mod">
          <ac:chgData name="Synne Knutsen" userId="bd159e64-f90e-4da7-97c1-82ee6c0b4ead" providerId="ADAL" clId="{9EFF37BE-290F-6D4B-9169-23BC18792DCD}" dt="2022-11-04T11:34:03.486" v="194" actId="14100"/>
          <ac:spMkLst>
            <pc:docMk/>
            <pc:sldMk cId="2223692095" sldId="937"/>
            <ac:spMk id="108" creationId="{B81429FA-682B-3974-3843-3174BF5950B8}"/>
          </ac:spMkLst>
        </pc:spChg>
        <pc:spChg chg="mod">
          <ac:chgData name="Synne Knutsen" userId="bd159e64-f90e-4da7-97c1-82ee6c0b4ead" providerId="ADAL" clId="{9EFF37BE-290F-6D4B-9169-23BC18792DCD}" dt="2022-11-04T11:34:07.743" v="196" actId="14100"/>
          <ac:spMkLst>
            <pc:docMk/>
            <pc:sldMk cId="2223692095" sldId="937"/>
            <ac:spMk id="109" creationId="{4FE0B701-88C9-88F4-7D35-58C9945C94B5}"/>
          </ac:spMkLst>
        </pc:spChg>
        <pc:spChg chg="mod">
          <ac:chgData name="Synne Knutsen" userId="bd159e64-f90e-4da7-97c1-82ee6c0b4ead" providerId="ADAL" clId="{9EFF37BE-290F-6D4B-9169-23BC18792DCD}" dt="2022-11-04T11:34:13.266" v="198" actId="14100"/>
          <ac:spMkLst>
            <pc:docMk/>
            <pc:sldMk cId="2223692095" sldId="937"/>
            <ac:spMk id="110" creationId="{C19BA6D8-E413-D239-A9FA-2B718F74CC3C}"/>
          </ac:spMkLst>
        </pc:spChg>
        <pc:spChg chg="mod">
          <ac:chgData name="Synne Knutsen" userId="bd159e64-f90e-4da7-97c1-82ee6c0b4ead" providerId="ADAL" clId="{9EFF37BE-290F-6D4B-9169-23BC18792DCD}" dt="2022-11-04T11:34:17.398" v="200" actId="14100"/>
          <ac:spMkLst>
            <pc:docMk/>
            <pc:sldMk cId="2223692095" sldId="937"/>
            <ac:spMk id="111" creationId="{87E33DD9-2053-3DAC-6B87-6781B2260526}"/>
          </ac:spMkLst>
        </pc:spChg>
        <pc:spChg chg="mod">
          <ac:chgData name="Synne Knutsen" userId="bd159e64-f90e-4da7-97c1-82ee6c0b4ead" providerId="ADAL" clId="{9EFF37BE-290F-6D4B-9169-23BC18792DCD}" dt="2022-11-04T11:34:21.966" v="202" actId="14100"/>
          <ac:spMkLst>
            <pc:docMk/>
            <pc:sldMk cId="2223692095" sldId="937"/>
            <ac:spMk id="112" creationId="{5D814647-3820-4585-BBB4-BACFC26545A7}"/>
          </ac:spMkLst>
        </pc:spChg>
        <pc:spChg chg="mod">
          <ac:chgData name="Synne Knutsen" userId="bd159e64-f90e-4da7-97c1-82ee6c0b4ead" providerId="ADAL" clId="{9EFF37BE-290F-6D4B-9169-23BC18792DCD}" dt="2022-11-04T11:34:24.666" v="204" actId="14100"/>
          <ac:spMkLst>
            <pc:docMk/>
            <pc:sldMk cId="2223692095" sldId="937"/>
            <ac:spMk id="113" creationId="{3A9BC5CA-6D4C-A992-A506-802D19DC8DED}"/>
          </ac:spMkLst>
        </pc:spChg>
        <pc:spChg chg="mod">
          <ac:chgData name="Synne Knutsen" userId="bd159e64-f90e-4da7-97c1-82ee6c0b4ead" providerId="ADAL" clId="{9EFF37BE-290F-6D4B-9169-23BC18792DCD}" dt="2022-11-04T11:33:36.738" v="182" actId="20577"/>
          <ac:spMkLst>
            <pc:docMk/>
            <pc:sldMk cId="2223692095" sldId="937"/>
            <ac:spMk id="114" creationId="{7A68152E-F80C-763D-97D8-DDFACD3B6361}"/>
          </ac:spMkLst>
        </pc:spChg>
        <pc:cxnChg chg="mod">
          <ac:chgData name="Synne Knutsen" userId="bd159e64-f90e-4da7-97c1-82ee6c0b4ead" providerId="ADAL" clId="{9EFF37BE-290F-6D4B-9169-23BC18792DCD}" dt="2022-11-04T11:34:36.232" v="206" actId="1076"/>
          <ac:cxnSpMkLst>
            <pc:docMk/>
            <pc:sldMk cId="2223692095" sldId="937"/>
            <ac:cxnSpMk id="99" creationId="{BF83294B-013E-D52F-62BF-EAB85EFCD6AD}"/>
          </ac:cxnSpMkLst>
        </pc:cxnChg>
      </pc:sldChg>
      <pc:sldChg chg="modSp mod addCm">
        <pc:chgData name="Synne Knutsen" userId="bd159e64-f90e-4da7-97c1-82ee6c0b4ead" providerId="ADAL" clId="{9EFF37BE-290F-6D4B-9169-23BC18792DCD}" dt="2022-11-11T09:08:42.671" v="695" actId="108"/>
        <pc:sldMkLst>
          <pc:docMk/>
          <pc:sldMk cId="3077436449" sldId="938"/>
        </pc:sldMkLst>
        <pc:spChg chg="mod">
          <ac:chgData name="Synne Knutsen" userId="bd159e64-f90e-4da7-97c1-82ee6c0b4ead" providerId="ADAL" clId="{9EFF37BE-290F-6D4B-9169-23BC18792DCD}" dt="2022-11-11T09:08:34.563" v="693" actId="108"/>
          <ac:spMkLst>
            <pc:docMk/>
            <pc:sldMk cId="3077436449" sldId="938"/>
            <ac:spMk id="3" creationId="{B4C89EF2-8FC2-16DA-725F-287B44B03A5A}"/>
          </ac:spMkLst>
        </pc:spChg>
        <pc:spChg chg="mod">
          <ac:chgData name="Synne Knutsen" userId="bd159e64-f90e-4da7-97c1-82ee6c0b4ead" providerId="ADAL" clId="{9EFF37BE-290F-6D4B-9169-23BC18792DCD}" dt="2022-11-11T09:08:39.127" v="694" actId="108"/>
          <ac:spMkLst>
            <pc:docMk/>
            <pc:sldMk cId="3077436449" sldId="938"/>
            <ac:spMk id="9" creationId="{95ED9DF8-CD01-5C22-9BA9-F8A66CA48809}"/>
          </ac:spMkLst>
        </pc:spChg>
        <pc:spChg chg="mod">
          <ac:chgData name="Synne Knutsen" userId="bd159e64-f90e-4da7-97c1-82ee6c0b4ead" providerId="ADAL" clId="{9EFF37BE-290F-6D4B-9169-23BC18792DCD}" dt="2022-11-11T09:08:25.216" v="692" actId="403"/>
          <ac:spMkLst>
            <pc:docMk/>
            <pc:sldMk cId="3077436449" sldId="938"/>
            <ac:spMk id="10" creationId="{4B5D6D9F-01F0-E5B8-7E9F-CF26AB2163DC}"/>
          </ac:spMkLst>
        </pc:spChg>
        <pc:spChg chg="mod">
          <ac:chgData name="Synne Knutsen" userId="bd159e64-f90e-4da7-97c1-82ee6c0b4ead" providerId="ADAL" clId="{9EFF37BE-290F-6D4B-9169-23BC18792DCD}" dt="2022-11-11T09:08:42.671" v="695" actId="108"/>
          <ac:spMkLst>
            <pc:docMk/>
            <pc:sldMk cId="3077436449" sldId="938"/>
            <ac:spMk id="11" creationId="{6E6791EF-F822-FBCA-07B2-C94CADCE917A}"/>
          </ac:spMkLst>
        </pc:spChg>
      </pc:sldChg>
      <pc:sldChg chg="modSp mod">
        <pc:chgData name="Synne Knutsen" userId="bd159e64-f90e-4da7-97c1-82ee6c0b4ead" providerId="ADAL" clId="{9EFF37BE-290F-6D4B-9169-23BC18792DCD}" dt="2022-11-04T11:55:56.586" v="268" actId="20577"/>
        <pc:sldMkLst>
          <pc:docMk/>
          <pc:sldMk cId="962288763" sldId="939"/>
        </pc:sldMkLst>
        <pc:spChg chg="mod">
          <ac:chgData name="Synne Knutsen" userId="bd159e64-f90e-4da7-97c1-82ee6c0b4ead" providerId="ADAL" clId="{9EFF37BE-290F-6D4B-9169-23BC18792DCD}" dt="2022-11-04T11:55:39.524" v="260" actId="20577"/>
          <ac:spMkLst>
            <pc:docMk/>
            <pc:sldMk cId="962288763" sldId="939"/>
            <ac:spMk id="4" creationId="{4B7A4F8A-0184-A0EC-2214-889C076F4634}"/>
          </ac:spMkLst>
        </pc:spChg>
        <pc:spChg chg="mod">
          <ac:chgData name="Synne Knutsen" userId="bd159e64-f90e-4da7-97c1-82ee6c0b4ead" providerId="ADAL" clId="{9EFF37BE-290F-6D4B-9169-23BC18792DCD}" dt="2022-11-04T11:55:12.780" v="258" actId="20577"/>
          <ac:spMkLst>
            <pc:docMk/>
            <pc:sldMk cId="962288763" sldId="939"/>
            <ac:spMk id="15" creationId="{DFEBE114-A5BC-4E24-EC98-FCF1F1D04568}"/>
          </ac:spMkLst>
        </pc:spChg>
        <pc:spChg chg="mod">
          <ac:chgData name="Synne Knutsen" userId="bd159e64-f90e-4da7-97c1-82ee6c0b4ead" providerId="ADAL" clId="{9EFF37BE-290F-6D4B-9169-23BC18792DCD}" dt="2022-11-04T11:55:56.586" v="268" actId="20577"/>
          <ac:spMkLst>
            <pc:docMk/>
            <pc:sldMk cId="962288763" sldId="939"/>
            <ac:spMk id="18" creationId="{047BA34A-A2CA-EBE5-BB5D-AF0CFE672B1A}"/>
          </ac:spMkLst>
        </pc:spChg>
      </pc:sldChg>
      <pc:sldChg chg="modSp mod">
        <pc:chgData name="Synne Knutsen" userId="bd159e64-f90e-4da7-97c1-82ee6c0b4ead" providerId="ADAL" clId="{9EFF37BE-290F-6D4B-9169-23BC18792DCD}" dt="2022-11-04T11:58:40.789" v="272" actId="20577"/>
        <pc:sldMkLst>
          <pc:docMk/>
          <pc:sldMk cId="130434526" sldId="941"/>
        </pc:sldMkLst>
        <pc:spChg chg="mod">
          <ac:chgData name="Synne Knutsen" userId="bd159e64-f90e-4da7-97c1-82ee6c0b4ead" providerId="ADAL" clId="{9EFF37BE-290F-6D4B-9169-23BC18792DCD}" dt="2022-11-04T11:58:36.913" v="270" actId="20577"/>
          <ac:spMkLst>
            <pc:docMk/>
            <pc:sldMk cId="130434526" sldId="941"/>
            <ac:spMk id="5" creationId="{F87D8A4C-6D87-E19A-58C6-9B76947FCB04}"/>
          </ac:spMkLst>
        </pc:spChg>
        <pc:spChg chg="mod">
          <ac:chgData name="Synne Knutsen" userId="bd159e64-f90e-4da7-97c1-82ee6c0b4ead" providerId="ADAL" clId="{9EFF37BE-290F-6D4B-9169-23BC18792DCD}" dt="2022-11-04T11:58:40.789" v="272" actId="20577"/>
          <ac:spMkLst>
            <pc:docMk/>
            <pc:sldMk cId="130434526" sldId="941"/>
            <ac:spMk id="9" creationId="{C7F82EB3-233D-3227-7AE7-C5C457FDC1A7}"/>
          </ac:spMkLst>
        </pc:spChg>
      </pc:sldChg>
      <pc:sldChg chg="modSp mod addCm delCm">
        <pc:chgData name="Synne Knutsen" userId="bd159e64-f90e-4da7-97c1-82ee6c0b4ead" providerId="ADAL" clId="{9EFF37BE-290F-6D4B-9169-23BC18792DCD}" dt="2022-11-10T23:29:13.972" v="619"/>
        <pc:sldMkLst>
          <pc:docMk/>
          <pc:sldMk cId="2080226865" sldId="943"/>
        </pc:sldMkLst>
        <pc:spChg chg="mod">
          <ac:chgData name="Synne Knutsen" userId="bd159e64-f90e-4da7-97c1-82ee6c0b4ead" providerId="ADAL" clId="{9EFF37BE-290F-6D4B-9169-23BC18792DCD}" dt="2022-11-04T12:02:40.083" v="273" actId="20577"/>
          <ac:spMkLst>
            <pc:docMk/>
            <pc:sldMk cId="2080226865" sldId="943"/>
            <ac:spMk id="12" creationId="{C241706C-792F-91FD-AE52-7B91C8B779E8}"/>
          </ac:spMkLst>
        </pc:spChg>
        <pc:spChg chg="mod">
          <ac:chgData name="Synne Knutsen" userId="bd159e64-f90e-4da7-97c1-82ee6c0b4ead" providerId="ADAL" clId="{9EFF37BE-290F-6D4B-9169-23BC18792DCD}" dt="2022-11-10T23:28:26.910" v="612" actId="20577"/>
          <ac:spMkLst>
            <pc:docMk/>
            <pc:sldMk cId="2080226865" sldId="943"/>
            <ac:spMk id="21" creationId="{7154082D-A22D-0CAE-7F4E-C368CD585DB4}"/>
          </ac:spMkLst>
        </pc:spChg>
        <pc:spChg chg="mod">
          <ac:chgData name="Synne Knutsen" userId="bd159e64-f90e-4da7-97c1-82ee6c0b4ead" providerId="ADAL" clId="{9EFF37BE-290F-6D4B-9169-23BC18792DCD}" dt="2022-11-10T23:28:55.604" v="618" actId="20577"/>
          <ac:spMkLst>
            <pc:docMk/>
            <pc:sldMk cId="2080226865" sldId="943"/>
            <ac:spMk id="25" creationId="{7EE33EF3-89B5-94EE-D4B3-0A508CCB9410}"/>
          </ac:spMkLst>
        </pc:spChg>
      </pc:sldChg>
      <pc:sldChg chg="modSp mod addCm delCm modCm">
        <pc:chgData name="Synne Knutsen" userId="bd159e64-f90e-4da7-97c1-82ee6c0b4ead" providerId="ADAL" clId="{9EFF37BE-290F-6D4B-9169-23BC18792DCD}" dt="2022-11-10T23:29:21.968" v="620"/>
        <pc:sldMkLst>
          <pc:docMk/>
          <pc:sldMk cId="2567457133" sldId="944"/>
        </pc:sldMkLst>
        <pc:spChg chg="mod">
          <ac:chgData name="Synne Knutsen" userId="bd159e64-f90e-4da7-97c1-82ee6c0b4ead" providerId="ADAL" clId="{9EFF37BE-290F-6D4B-9169-23BC18792DCD}" dt="2022-11-04T12:07:24.153" v="303" actId="20577"/>
          <ac:spMkLst>
            <pc:docMk/>
            <pc:sldMk cId="2567457133" sldId="944"/>
            <ac:spMk id="46" creationId="{25C5AE20-9461-D9B1-B51A-E25290324366}"/>
          </ac:spMkLst>
        </pc:spChg>
        <pc:spChg chg="mod">
          <ac:chgData name="Synne Knutsen" userId="bd159e64-f90e-4da7-97c1-82ee6c0b4ead" providerId="ADAL" clId="{9EFF37BE-290F-6D4B-9169-23BC18792DCD}" dt="2022-11-04T12:07:05.673" v="285" actId="20577"/>
          <ac:spMkLst>
            <pc:docMk/>
            <pc:sldMk cId="2567457133" sldId="944"/>
            <ac:spMk id="48" creationId="{317BD35F-0BBC-2180-A0D2-E0E8C611FF77}"/>
          </ac:spMkLst>
        </pc:spChg>
        <pc:graphicFrameChg chg="modGraphic">
          <ac:chgData name="Synne Knutsen" userId="bd159e64-f90e-4da7-97c1-82ee6c0b4ead" providerId="ADAL" clId="{9EFF37BE-290F-6D4B-9169-23BC18792DCD}" dt="2022-11-08T10:30:28.477" v="528" actId="20577"/>
          <ac:graphicFrameMkLst>
            <pc:docMk/>
            <pc:sldMk cId="2567457133" sldId="944"/>
            <ac:graphicFrameMk id="4" creationId="{4E39DA94-F280-6B56-E26A-0DB3E61FA79A}"/>
          </ac:graphicFrameMkLst>
        </pc:graphicFrameChg>
        <pc:graphicFrameChg chg="modGraphic">
          <ac:chgData name="Synne Knutsen" userId="bd159e64-f90e-4da7-97c1-82ee6c0b4ead" providerId="ADAL" clId="{9EFF37BE-290F-6D4B-9169-23BC18792DCD}" dt="2022-11-08T10:30:42.465" v="536" actId="20577"/>
          <ac:graphicFrameMkLst>
            <pc:docMk/>
            <pc:sldMk cId="2567457133" sldId="944"/>
            <ac:graphicFrameMk id="5" creationId="{7C4EE98D-CDDE-2B7C-9F29-82E003AF7D2E}"/>
          </ac:graphicFrameMkLst>
        </pc:graphicFrameChg>
      </pc:sldChg>
      <pc:sldChg chg="modSp mod addCm delCm">
        <pc:chgData name="Synne Knutsen" userId="bd159e64-f90e-4da7-97c1-82ee6c0b4ead" providerId="ADAL" clId="{9EFF37BE-290F-6D4B-9169-23BC18792DCD}" dt="2022-11-10T23:30:45.628" v="621"/>
        <pc:sldMkLst>
          <pc:docMk/>
          <pc:sldMk cId="232090786" sldId="945"/>
        </pc:sldMkLst>
        <pc:spChg chg="mod">
          <ac:chgData name="Synne Knutsen" userId="bd159e64-f90e-4da7-97c1-82ee6c0b4ead" providerId="ADAL" clId="{9EFF37BE-290F-6D4B-9169-23BC18792DCD}" dt="2022-11-04T12:30:58.504" v="369" actId="20577"/>
          <ac:spMkLst>
            <pc:docMk/>
            <pc:sldMk cId="232090786" sldId="945"/>
            <ac:spMk id="5" creationId="{4BABC9BB-3AC7-D3CB-C172-C15CA10C721E}"/>
          </ac:spMkLst>
        </pc:spChg>
        <pc:spChg chg="mod">
          <ac:chgData name="Synne Knutsen" userId="bd159e64-f90e-4da7-97c1-82ee6c0b4ead" providerId="ADAL" clId="{9EFF37BE-290F-6D4B-9169-23BC18792DCD}" dt="2022-11-04T12:33:25.110" v="400" actId="20577"/>
          <ac:spMkLst>
            <pc:docMk/>
            <pc:sldMk cId="232090786" sldId="945"/>
            <ac:spMk id="22" creationId="{5E7FF188-6433-61AF-D951-63CD50F8EF14}"/>
          </ac:spMkLst>
        </pc:spChg>
        <pc:spChg chg="mod">
          <ac:chgData name="Synne Knutsen" userId="bd159e64-f90e-4da7-97c1-82ee6c0b4ead" providerId="ADAL" clId="{9EFF37BE-290F-6D4B-9169-23BC18792DCD}" dt="2022-11-04T12:31:56.439" v="390" actId="20577"/>
          <ac:spMkLst>
            <pc:docMk/>
            <pc:sldMk cId="232090786" sldId="945"/>
            <ac:spMk id="28" creationId="{B2964CCB-69DD-C7CE-737A-FB01663F69A4}"/>
          </ac:spMkLst>
        </pc:spChg>
        <pc:graphicFrameChg chg="modGraphic">
          <ac:chgData name="Synne Knutsen" userId="bd159e64-f90e-4da7-97c1-82ee6c0b4ead" providerId="ADAL" clId="{9EFF37BE-290F-6D4B-9169-23BC18792DCD}" dt="2022-11-08T10:34:04.551" v="546" actId="20577"/>
          <ac:graphicFrameMkLst>
            <pc:docMk/>
            <pc:sldMk cId="232090786" sldId="945"/>
            <ac:graphicFrameMk id="4" creationId="{CF6B170C-D35C-2D52-B08D-C107B9BD0621}"/>
          </ac:graphicFrameMkLst>
        </pc:graphicFrameChg>
      </pc:sldChg>
      <pc:sldChg chg="modSp mod addCm delCm">
        <pc:chgData name="Synne Knutsen" userId="bd159e64-f90e-4da7-97c1-82ee6c0b4ead" providerId="ADAL" clId="{9EFF37BE-290F-6D4B-9169-23BC18792DCD}" dt="2022-11-11T09:17:15.094" v="697"/>
        <pc:sldMkLst>
          <pc:docMk/>
          <pc:sldMk cId="3013022427" sldId="946"/>
        </pc:sldMkLst>
        <pc:spChg chg="mod">
          <ac:chgData name="Synne Knutsen" userId="bd159e64-f90e-4da7-97c1-82ee6c0b4ead" providerId="ADAL" clId="{9EFF37BE-290F-6D4B-9169-23BC18792DCD}" dt="2022-11-10T23:31:54.174" v="627" actId="20577"/>
          <ac:spMkLst>
            <pc:docMk/>
            <pc:sldMk cId="3013022427" sldId="946"/>
            <ac:spMk id="7" creationId="{6B2B8950-2A33-6CA6-B04C-F53172A6297A}"/>
          </ac:spMkLst>
        </pc:spChg>
        <pc:spChg chg="mod">
          <ac:chgData name="Synne Knutsen" userId="bd159e64-f90e-4da7-97c1-82ee6c0b4ead" providerId="ADAL" clId="{9EFF37BE-290F-6D4B-9169-23BC18792DCD}" dt="2022-11-04T12:37:23.008" v="409" actId="20577"/>
          <ac:spMkLst>
            <pc:docMk/>
            <pc:sldMk cId="3013022427" sldId="946"/>
            <ac:spMk id="15" creationId="{A8F3B50D-C861-48A5-F2D2-9ABA6EB52442}"/>
          </ac:spMkLst>
        </pc:spChg>
        <pc:spChg chg="mod">
          <ac:chgData name="Synne Knutsen" userId="bd159e64-f90e-4da7-97c1-82ee6c0b4ead" providerId="ADAL" clId="{9EFF37BE-290F-6D4B-9169-23BC18792DCD}" dt="2022-11-11T09:16:23.238" v="696" actId="20577"/>
          <ac:spMkLst>
            <pc:docMk/>
            <pc:sldMk cId="3013022427" sldId="946"/>
            <ac:spMk id="16" creationId="{E124744B-53BC-03AB-A7B2-1DE721F6EFF6}"/>
          </ac:spMkLst>
        </pc:spChg>
      </pc:sldChg>
      <pc:sldChg chg="modSp mod addCm delCm">
        <pc:chgData name="Synne Knutsen" userId="bd159e64-f90e-4da7-97c1-82ee6c0b4ead" providerId="ADAL" clId="{9EFF37BE-290F-6D4B-9169-23BC18792DCD}" dt="2022-11-10T23:32:50.304" v="629" actId="57"/>
        <pc:sldMkLst>
          <pc:docMk/>
          <pc:sldMk cId="1064578762" sldId="947"/>
        </pc:sldMkLst>
        <pc:graphicFrameChg chg="modGraphic">
          <ac:chgData name="Synne Knutsen" userId="bd159e64-f90e-4da7-97c1-82ee6c0b4ead" providerId="ADAL" clId="{9EFF37BE-290F-6D4B-9169-23BC18792DCD}" dt="2022-11-10T23:32:50.304" v="629" actId="57"/>
          <ac:graphicFrameMkLst>
            <pc:docMk/>
            <pc:sldMk cId="1064578762" sldId="947"/>
            <ac:graphicFrameMk id="4" creationId="{DCC47838-E120-E6B7-4A21-DF66ACC4B781}"/>
          </ac:graphicFrameMkLst>
        </pc:graphicFrameChg>
      </pc:sldChg>
      <pc:sldChg chg="modSp mod">
        <pc:chgData name="Synne Knutsen" userId="bd159e64-f90e-4da7-97c1-82ee6c0b4ead" providerId="ADAL" clId="{9EFF37BE-290F-6D4B-9169-23BC18792DCD}" dt="2022-11-10T23:33:16.143" v="630" actId="57"/>
        <pc:sldMkLst>
          <pc:docMk/>
          <pc:sldMk cId="2516454945" sldId="948"/>
        </pc:sldMkLst>
        <pc:graphicFrameChg chg="modGraphic">
          <ac:chgData name="Synne Knutsen" userId="bd159e64-f90e-4da7-97c1-82ee6c0b4ead" providerId="ADAL" clId="{9EFF37BE-290F-6D4B-9169-23BC18792DCD}" dt="2022-11-10T23:33:16.143" v="630" actId="57"/>
          <ac:graphicFrameMkLst>
            <pc:docMk/>
            <pc:sldMk cId="2516454945" sldId="948"/>
            <ac:graphicFrameMk id="5" creationId="{B3CBAB50-C902-5A18-58A6-5E8ADFC5EEF4}"/>
          </ac:graphicFrameMkLst>
        </pc:graphicFrameChg>
      </pc:sldChg>
      <pc:sldChg chg="modSp mod">
        <pc:chgData name="Synne Knutsen" userId="bd159e64-f90e-4da7-97c1-82ee6c0b4ead" providerId="ADAL" clId="{9EFF37BE-290F-6D4B-9169-23BC18792DCD}" dt="2022-11-04T12:51:18.680" v="509" actId="20577"/>
        <pc:sldMkLst>
          <pc:docMk/>
          <pc:sldMk cId="1996605243" sldId="949"/>
        </pc:sldMkLst>
        <pc:spChg chg="mod">
          <ac:chgData name="Synne Knutsen" userId="bd159e64-f90e-4da7-97c1-82ee6c0b4ead" providerId="ADAL" clId="{9EFF37BE-290F-6D4B-9169-23BC18792DCD}" dt="2022-11-04T12:51:04.636" v="493" actId="20577"/>
          <ac:spMkLst>
            <pc:docMk/>
            <pc:sldMk cId="1996605243" sldId="949"/>
            <ac:spMk id="6" creationId="{72DC60C4-C25D-3884-D7AC-7EA31422D9D3}"/>
          </ac:spMkLst>
        </pc:spChg>
        <pc:spChg chg="mod">
          <ac:chgData name="Synne Knutsen" userId="bd159e64-f90e-4da7-97c1-82ee6c0b4ead" providerId="ADAL" clId="{9EFF37BE-290F-6D4B-9169-23BC18792DCD}" dt="2022-11-04T12:51:18.680" v="509" actId="20577"/>
          <ac:spMkLst>
            <pc:docMk/>
            <pc:sldMk cId="1996605243" sldId="949"/>
            <ac:spMk id="9" creationId="{6B68BD5A-DE92-CA8A-E1EA-7CC2710B6D3C}"/>
          </ac:spMkLst>
        </pc:spChg>
      </pc:sldChg>
      <pc:sldMasterChg chg="modSldLayout">
        <pc:chgData name="Synne Knutsen" userId="bd159e64-f90e-4da7-97c1-82ee6c0b4ead" providerId="ADAL" clId="{9EFF37BE-290F-6D4B-9169-23BC18792DCD}" dt="2022-11-09T13:18:40.899" v="599" actId="404"/>
        <pc:sldMasterMkLst>
          <pc:docMk/>
          <pc:sldMasterMk cId="3698867497" sldId="2147483648"/>
        </pc:sldMasterMkLst>
        <pc:sldLayoutChg chg="modSp mod">
          <pc:chgData name="Synne Knutsen" userId="bd159e64-f90e-4da7-97c1-82ee6c0b4ead" providerId="ADAL" clId="{9EFF37BE-290F-6D4B-9169-23BC18792DCD}" dt="2022-11-09T13:18:40.899" v="599" actId="404"/>
          <pc:sldLayoutMkLst>
            <pc:docMk/>
            <pc:sldMasterMk cId="3698867497" sldId="2147483648"/>
            <pc:sldLayoutMk cId="1917959045" sldId="2147483731"/>
          </pc:sldLayoutMkLst>
          <pc:spChg chg="mod">
            <ac:chgData name="Synne Knutsen" userId="bd159e64-f90e-4da7-97c1-82ee6c0b4ead" providerId="ADAL" clId="{9EFF37BE-290F-6D4B-9169-23BC18792DCD}" dt="2022-11-09T13:18:40.899" v="599" actId="404"/>
            <ac:spMkLst>
              <pc:docMk/>
              <pc:sldMasterMk cId="3698867497" sldId="2147483648"/>
              <pc:sldLayoutMk cId="1917959045" sldId="2147483731"/>
              <ac:spMk id="6" creationId="{4ABD57B2-0E54-7E4D-80B8-F1A87823091E}"/>
            </ac:spMkLst>
          </pc:spChg>
        </pc:sldLayoutChg>
      </pc:sldMasterChg>
    </pc:docChg>
  </pc:docChgLst>
  <pc:docChgLst>
    <pc:chgData name="Martine Klovholt Siggerud" userId="41977762-9bf0-408d-9151-79aeb0aaf34b" providerId="ADAL" clId="{ED3E0F66-117A-C74E-BA44-33E09EADC144}"/>
    <pc:docChg chg="undo custSel addSld modSld">
      <pc:chgData name="Martine Klovholt Siggerud" userId="41977762-9bf0-408d-9151-79aeb0aaf34b" providerId="ADAL" clId="{ED3E0F66-117A-C74E-BA44-33E09EADC144}" dt="2022-11-11T09:20:34.494" v="1261" actId="1035"/>
      <pc:docMkLst>
        <pc:docMk/>
      </pc:docMkLst>
      <pc:sldChg chg="addCm">
        <pc:chgData name="Martine Klovholt Siggerud" userId="41977762-9bf0-408d-9151-79aeb0aaf34b" providerId="ADAL" clId="{ED3E0F66-117A-C74E-BA44-33E09EADC144}" dt="2022-11-03T11:35:46.197" v="373"/>
        <pc:sldMkLst>
          <pc:docMk/>
          <pc:sldMk cId="360285347" sldId="902"/>
        </pc:sldMkLst>
      </pc:sldChg>
      <pc:sldChg chg="modSp mod">
        <pc:chgData name="Martine Klovholt Siggerud" userId="41977762-9bf0-408d-9151-79aeb0aaf34b" providerId="ADAL" clId="{ED3E0F66-117A-C74E-BA44-33E09EADC144}" dt="2022-11-09T07:49:59.979" v="746" actId="208"/>
        <pc:sldMkLst>
          <pc:docMk/>
          <pc:sldMk cId="1166060447" sldId="918"/>
        </pc:sldMkLst>
        <pc:spChg chg="mod">
          <ac:chgData name="Martine Klovholt Siggerud" userId="41977762-9bf0-408d-9151-79aeb0aaf34b" providerId="ADAL" clId="{ED3E0F66-117A-C74E-BA44-33E09EADC144}" dt="2022-11-09T07:49:59.979" v="746" actId="208"/>
          <ac:spMkLst>
            <pc:docMk/>
            <pc:sldMk cId="1166060447" sldId="918"/>
            <ac:spMk id="12" creationId="{B7C14A7A-DD99-9F87-6090-E1E873936624}"/>
          </ac:spMkLst>
        </pc:spChg>
        <pc:spChg chg="mod">
          <ac:chgData name="Martine Klovholt Siggerud" userId="41977762-9bf0-408d-9151-79aeb0aaf34b" providerId="ADAL" clId="{ED3E0F66-117A-C74E-BA44-33E09EADC144}" dt="2022-11-09T07:49:59.979" v="746" actId="208"/>
          <ac:spMkLst>
            <pc:docMk/>
            <pc:sldMk cId="1166060447" sldId="918"/>
            <ac:spMk id="15" creationId="{ED22D527-3601-9E3F-D217-4E834927F76D}"/>
          </ac:spMkLst>
        </pc:spChg>
        <pc:spChg chg="mod">
          <ac:chgData name="Martine Klovholt Siggerud" userId="41977762-9bf0-408d-9151-79aeb0aaf34b" providerId="ADAL" clId="{ED3E0F66-117A-C74E-BA44-33E09EADC144}" dt="2022-11-09T07:49:59.979" v="746" actId="208"/>
          <ac:spMkLst>
            <pc:docMk/>
            <pc:sldMk cId="1166060447" sldId="918"/>
            <ac:spMk id="16" creationId="{CC80BCEF-880F-A78B-1664-103046B6C07C}"/>
          </ac:spMkLst>
        </pc:spChg>
        <pc:spChg chg="mod">
          <ac:chgData name="Martine Klovholt Siggerud" userId="41977762-9bf0-408d-9151-79aeb0aaf34b" providerId="ADAL" clId="{ED3E0F66-117A-C74E-BA44-33E09EADC144}" dt="2022-11-09T07:49:47.626" v="744" actId="207"/>
          <ac:spMkLst>
            <pc:docMk/>
            <pc:sldMk cId="1166060447" sldId="918"/>
            <ac:spMk id="17" creationId="{AC732F27-7D22-ACA6-4220-A1C3697C4B3A}"/>
          </ac:spMkLst>
        </pc:spChg>
        <pc:spChg chg="mod">
          <ac:chgData name="Martine Klovholt Siggerud" userId="41977762-9bf0-408d-9151-79aeb0aaf34b" providerId="ADAL" clId="{ED3E0F66-117A-C74E-BA44-33E09EADC144}" dt="2022-11-09T07:49:47.626" v="744" actId="207"/>
          <ac:spMkLst>
            <pc:docMk/>
            <pc:sldMk cId="1166060447" sldId="918"/>
            <ac:spMk id="18" creationId="{915B696B-9682-1F3D-1C90-F0C8A104B65A}"/>
          </ac:spMkLst>
        </pc:spChg>
        <pc:spChg chg="mod">
          <ac:chgData name="Martine Klovholt Siggerud" userId="41977762-9bf0-408d-9151-79aeb0aaf34b" providerId="ADAL" clId="{ED3E0F66-117A-C74E-BA44-33E09EADC144}" dt="2022-11-09T07:49:47.626" v="744" actId="207"/>
          <ac:spMkLst>
            <pc:docMk/>
            <pc:sldMk cId="1166060447" sldId="918"/>
            <ac:spMk id="19" creationId="{D4ADACBE-9D5D-4077-E068-2FA6B1E8FE29}"/>
          </ac:spMkLst>
        </pc:spChg>
        <pc:spChg chg="mod">
          <ac:chgData name="Martine Klovholt Siggerud" userId="41977762-9bf0-408d-9151-79aeb0aaf34b" providerId="ADAL" clId="{ED3E0F66-117A-C74E-BA44-33E09EADC144}" dt="2022-11-09T07:49:59.979" v="746" actId="208"/>
          <ac:spMkLst>
            <pc:docMk/>
            <pc:sldMk cId="1166060447" sldId="918"/>
            <ac:spMk id="20" creationId="{55FB9123-D71D-C113-8C69-BF6EEE215A54}"/>
          </ac:spMkLst>
        </pc:spChg>
      </pc:sldChg>
      <pc:sldChg chg="delSp modSp mod">
        <pc:chgData name="Martine Klovholt Siggerud" userId="41977762-9bf0-408d-9151-79aeb0aaf34b" providerId="ADAL" clId="{ED3E0F66-117A-C74E-BA44-33E09EADC144}" dt="2022-11-10T07:49:13.481" v="1205" actId="120"/>
        <pc:sldMkLst>
          <pc:docMk/>
          <pc:sldMk cId="646527974" sldId="936"/>
        </pc:sldMkLst>
        <pc:spChg chg="mod">
          <ac:chgData name="Martine Klovholt Siggerud" userId="41977762-9bf0-408d-9151-79aeb0aaf34b" providerId="ADAL" clId="{ED3E0F66-117A-C74E-BA44-33E09EADC144}" dt="2022-11-09T07:51:41.248" v="749" actId="207"/>
          <ac:spMkLst>
            <pc:docMk/>
            <pc:sldMk cId="646527974" sldId="936"/>
            <ac:spMk id="3" creationId="{76FC1040-A13A-91AE-220D-99BBF433FCB4}"/>
          </ac:spMkLst>
        </pc:spChg>
        <pc:spChg chg="mod">
          <ac:chgData name="Martine Klovholt Siggerud" userId="41977762-9bf0-408d-9151-79aeb0aaf34b" providerId="ADAL" clId="{ED3E0F66-117A-C74E-BA44-33E09EADC144}" dt="2022-11-09T07:51:35.584" v="748" actId="207"/>
          <ac:spMkLst>
            <pc:docMk/>
            <pc:sldMk cId="646527974" sldId="936"/>
            <ac:spMk id="5" creationId="{172CD5C9-E0ED-2362-2B4B-2627F71C0866}"/>
          </ac:spMkLst>
        </pc:spChg>
        <pc:spChg chg="del">
          <ac:chgData name="Martine Klovholt Siggerud" userId="41977762-9bf0-408d-9151-79aeb0aaf34b" providerId="ADAL" clId="{ED3E0F66-117A-C74E-BA44-33E09EADC144}" dt="2022-11-09T07:51:51.973" v="750" actId="478"/>
          <ac:spMkLst>
            <pc:docMk/>
            <pc:sldMk cId="646527974" sldId="936"/>
            <ac:spMk id="7" creationId="{E44BD0AB-1DBD-B62A-5E01-D46EA3252F1F}"/>
          </ac:spMkLst>
        </pc:spChg>
        <pc:graphicFrameChg chg="mod modGraphic">
          <ac:chgData name="Martine Klovholt Siggerud" userId="41977762-9bf0-408d-9151-79aeb0aaf34b" providerId="ADAL" clId="{ED3E0F66-117A-C74E-BA44-33E09EADC144}" dt="2022-11-10T07:49:13.481" v="1205" actId="120"/>
          <ac:graphicFrameMkLst>
            <pc:docMk/>
            <pc:sldMk cId="646527974" sldId="936"/>
            <ac:graphicFrameMk id="4" creationId="{A3D9056F-BE04-FA00-37CE-56CFDCD907F4}"/>
          </ac:graphicFrameMkLst>
        </pc:graphicFrameChg>
      </pc:sldChg>
      <pc:sldChg chg="addSp delSp modSp mod addCm modCm">
        <pc:chgData name="Martine Klovholt Siggerud" userId="41977762-9bf0-408d-9151-79aeb0aaf34b" providerId="ADAL" clId="{ED3E0F66-117A-C74E-BA44-33E09EADC144}" dt="2022-11-11T09:09:07.618" v="1227" actId="207"/>
        <pc:sldMkLst>
          <pc:docMk/>
          <pc:sldMk cId="2223692095" sldId="937"/>
        </pc:sldMkLst>
        <pc:spChg chg="add mod">
          <ac:chgData name="Martine Klovholt Siggerud" userId="41977762-9bf0-408d-9151-79aeb0aaf34b" providerId="ADAL" clId="{ED3E0F66-117A-C74E-BA44-33E09EADC144}" dt="2022-11-09T07:52:25.964" v="754" actId="207"/>
          <ac:spMkLst>
            <pc:docMk/>
            <pc:sldMk cId="2223692095" sldId="937"/>
            <ac:spMk id="4" creationId="{B27AB795-7074-E470-7227-AFB5113242C2}"/>
          </ac:spMkLst>
        </pc:spChg>
        <pc:spChg chg="add del mod">
          <ac:chgData name="Martine Klovholt Siggerud" userId="41977762-9bf0-408d-9151-79aeb0aaf34b" providerId="ADAL" clId="{ED3E0F66-117A-C74E-BA44-33E09EADC144}" dt="2022-11-08T08:42:10.844" v="575" actId="478"/>
          <ac:spMkLst>
            <pc:docMk/>
            <pc:sldMk cId="2223692095" sldId="937"/>
            <ac:spMk id="5" creationId="{CE538113-3439-9F82-B043-EF6F21D914BD}"/>
          </ac:spMkLst>
        </pc:spChg>
        <pc:spChg chg="add del mod">
          <ac:chgData name="Martine Klovholt Siggerud" userId="41977762-9bf0-408d-9151-79aeb0aaf34b" providerId="ADAL" clId="{ED3E0F66-117A-C74E-BA44-33E09EADC144}" dt="2022-11-08T08:42:10.844" v="575" actId="478"/>
          <ac:spMkLst>
            <pc:docMk/>
            <pc:sldMk cId="2223692095" sldId="937"/>
            <ac:spMk id="6" creationId="{29B20A9F-5017-FE7A-F8F9-85EEBC9D8AC6}"/>
          </ac:spMkLst>
        </pc:spChg>
        <pc:spChg chg="add del mod">
          <ac:chgData name="Martine Klovholt Siggerud" userId="41977762-9bf0-408d-9151-79aeb0aaf34b" providerId="ADAL" clId="{ED3E0F66-117A-C74E-BA44-33E09EADC144}" dt="2022-11-08T08:41:51.201" v="573" actId="478"/>
          <ac:spMkLst>
            <pc:docMk/>
            <pc:sldMk cId="2223692095" sldId="937"/>
            <ac:spMk id="7" creationId="{872DBB1A-4B48-7644-D22E-51CCD3E3CD74}"/>
          </ac:spMkLst>
        </pc:spChg>
        <pc:spChg chg="add del mod">
          <ac:chgData name="Martine Klovholt Siggerud" userId="41977762-9bf0-408d-9151-79aeb0aaf34b" providerId="ADAL" clId="{ED3E0F66-117A-C74E-BA44-33E09EADC144}" dt="2022-11-08T08:43:18.769" v="601" actId="478"/>
          <ac:spMkLst>
            <pc:docMk/>
            <pc:sldMk cId="2223692095" sldId="937"/>
            <ac:spMk id="9" creationId="{3BA3CF40-D341-1FC3-F92D-80A0A6A468FA}"/>
          </ac:spMkLst>
        </pc:spChg>
        <pc:spChg chg="add mod">
          <ac:chgData name="Martine Klovholt Siggerud" userId="41977762-9bf0-408d-9151-79aeb0aaf34b" providerId="ADAL" clId="{ED3E0F66-117A-C74E-BA44-33E09EADC144}" dt="2022-11-09T07:52:25.964" v="754" actId="207"/>
          <ac:spMkLst>
            <pc:docMk/>
            <pc:sldMk cId="2223692095" sldId="937"/>
            <ac:spMk id="10" creationId="{0CCF4E80-CFD3-8519-6CE7-5EF94D67F12D}"/>
          </ac:spMkLst>
        </pc:spChg>
        <pc:spChg chg="add mod">
          <ac:chgData name="Martine Klovholt Siggerud" userId="41977762-9bf0-408d-9151-79aeb0aaf34b" providerId="ADAL" clId="{ED3E0F66-117A-C74E-BA44-33E09EADC144}" dt="2022-11-09T07:52:25.964" v="754" actId="207"/>
          <ac:spMkLst>
            <pc:docMk/>
            <pc:sldMk cId="2223692095" sldId="937"/>
            <ac:spMk id="11" creationId="{7C993CFF-7B33-329F-1942-EA2730777AAE}"/>
          </ac:spMkLst>
        </pc:spChg>
        <pc:spChg chg="add del mod">
          <ac:chgData name="Martine Klovholt Siggerud" userId="41977762-9bf0-408d-9151-79aeb0aaf34b" providerId="ADAL" clId="{ED3E0F66-117A-C74E-BA44-33E09EADC144}" dt="2022-11-08T08:44:59.212" v="627" actId="478"/>
          <ac:spMkLst>
            <pc:docMk/>
            <pc:sldMk cId="2223692095" sldId="937"/>
            <ac:spMk id="12" creationId="{0554A413-8120-EE0F-0ECE-DE9A51549B89}"/>
          </ac:spMkLst>
        </pc:spChg>
        <pc:spChg chg="add mod">
          <ac:chgData name="Martine Klovholt Siggerud" userId="41977762-9bf0-408d-9151-79aeb0aaf34b" providerId="ADAL" clId="{ED3E0F66-117A-C74E-BA44-33E09EADC144}" dt="2022-11-11T09:09:07.618" v="1227" actId="207"/>
          <ac:spMkLst>
            <pc:docMk/>
            <pc:sldMk cId="2223692095" sldId="937"/>
            <ac:spMk id="13" creationId="{DCF50486-747F-3881-27E2-0066396C73DA}"/>
          </ac:spMkLst>
        </pc:spChg>
        <pc:spChg chg="add mod">
          <ac:chgData name="Martine Klovholt Siggerud" userId="41977762-9bf0-408d-9151-79aeb0aaf34b" providerId="ADAL" clId="{ED3E0F66-117A-C74E-BA44-33E09EADC144}" dt="2022-11-09T07:52:16.764" v="753" actId="207"/>
          <ac:spMkLst>
            <pc:docMk/>
            <pc:sldMk cId="2223692095" sldId="937"/>
            <ac:spMk id="14" creationId="{0D59A303-0A88-AC25-239A-BFD2FC44E856}"/>
          </ac:spMkLst>
        </pc:spChg>
        <pc:spChg chg="add mod">
          <ac:chgData name="Martine Klovholt Siggerud" userId="41977762-9bf0-408d-9151-79aeb0aaf34b" providerId="ADAL" clId="{ED3E0F66-117A-C74E-BA44-33E09EADC144}" dt="2022-11-09T07:52:16.764" v="753" actId="207"/>
          <ac:spMkLst>
            <pc:docMk/>
            <pc:sldMk cId="2223692095" sldId="937"/>
            <ac:spMk id="15" creationId="{56C3439E-5BDC-4F7D-302A-A9934FF11953}"/>
          </ac:spMkLst>
        </pc:spChg>
        <pc:spChg chg="add mod">
          <ac:chgData name="Martine Klovholt Siggerud" userId="41977762-9bf0-408d-9151-79aeb0aaf34b" providerId="ADAL" clId="{ED3E0F66-117A-C74E-BA44-33E09EADC144}" dt="2022-11-09T07:52:16.764" v="753" actId="207"/>
          <ac:spMkLst>
            <pc:docMk/>
            <pc:sldMk cId="2223692095" sldId="937"/>
            <ac:spMk id="16" creationId="{986D7E90-4F88-F459-1190-4D0D4F26761D}"/>
          </ac:spMkLst>
        </pc:spChg>
        <pc:spChg chg="add mod">
          <ac:chgData name="Martine Klovholt Siggerud" userId="41977762-9bf0-408d-9151-79aeb0aaf34b" providerId="ADAL" clId="{ED3E0F66-117A-C74E-BA44-33E09EADC144}" dt="2022-11-09T07:52:16.764" v="753" actId="207"/>
          <ac:spMkLst>
            <pc:docMk/>
            <pc:sldMk cId="2223692095" sldId="937"/>
            <ac:spMk id="17" creationId="{9236E94F-E953-8C35-80D9-892795DB2FDA}"/>
          </ac:spMkLst>
        </pc:spChg>
        <pc:spChg chg="add mod">
          <ac:chgData name="Martine Klovholt Siggerud" userId="41977762-9bf0-408d-9151-79aeb0aaf34b" providerId="ADAL" clId="{ED3E0F66-117A-C74E-BA44-33E09EADC144}" dt="2022-11-09T07:52:06.865" v="752" actId="207"/>
          <ac:spMkLst>
            <pc:docMk/>
            <pc:sldMk cId="2223692095" sldId="937"/>
            <ac:spMk id="18" creationId="{F3658E16-5C0F-F98F-0AC5-CD0C3D5E7461}"/>
          </ac:spMkLst>
        </pc:spChg>
        <pc:spChg chg="add mod">
          <ac:chgData name="Martine Klovholt Siggerud" userId="41977762-9bf0-408d-9151-79aeb0aaf34b" providerId="ADAL" clId="{ED3E0F66-117A-C74E-BA44-33E09EADC144}" dt="2022-11-09T07:52:06.865" v="752" actId="207"/>
          <ac:spMkLst>
            <pc:docMk/>
            <pc:sldMk cId="2223692095" sldId="937"/>
            <ac:spMk id="19" creationId="{46C9E538-B675-661E-9E5B-553EFB3F5FB5}"/>
          </ac:spMkLst>
        </pc:spChg>
        <pc:spChg chg="add mod">
          <ac:chgData name="Martine Klovholt Siggerud" userId="41977762-9bf0-408d-9151-79aeb0aaf34b" providerId="ADAL" clId="{ED3E0F66-117A-C74E-BA44-33E09EADC144}" dt="2022-11-09T07:52:06.865" v="752" actId="207"/>
          <ac:spMkLst>
            <pc:docMk/>
            <pc:sldMk cId="2223692095" sldId="937"/>
            <ac:spMk id="20" creationId="{867CB41F-7BBD-1D2F-BC4A-9DD2EABABEB8}"/>
          </ac:spMkLst>
        </pc:spChg>
        <pc:spChg chg="add mod">
          <ac:chgData name="Martine Klovholt Siggerud" userId="41977762-9bf0-408d-9151-79aeb0aaf34b" providerId="ADAL" clId="{ED3E0F66-117A-C74E-BA44-33E09EADC144}" dt="2022-11-09T07:52:06.865" v="752" actId="207"/>
          <ac:spMkLst>
            <pc:docMk/>
            <pc:sldMk cId="2223692095" sldId="937"/>
            <ac:spMk id="21" creationId="{87E2F8F1-6A54-A2D8-61A8-1999A815448D}"/>
          </ac:spMkLst>
        </pc:spChg>
        <pc:spChg chg="mod">
          <ac:chgData name="Martine Klovholt Siggerud" userId="41977762-9bf0-408d-9151-79aeb0aaf34b" providerId="ADAL" clId="{ED3E0F66-117A-C74E-BA44-33E09EADC144}" dt="2022-11-09T07:52:06.865" v="752" actId="207"/>
          <ac:spMkLst>
            <pc:docMk/>
            <pc:sldMk cId="2223692095" sldId="937"/>
            <ac:spMk id="22" creationId="{4EB29522-6200-31DD-F99E-7129B3D29321}"/>
          </ac:spMkLst>
        </pc:spChg>
        <pc:spChg chg="mod">
          <ac:chgData name="Martine Klovholt Siggerud" userId="41977762-9bf0-408d-9151-79aeb0aaf34b" providerId="ADAL" clId="{ED3E0F66-117A-C74E-BA44-33E09EADC144}" dt="2022-11-09T07:52:06.865" v="752" actId="207"/>
          <ac:spMkLst>
            <pc:docMk/>
            <pc:sldMk cId="2223692095" sldId="937"/>
            <ac:spMk id="23" creationId="{AE7A0179-AD3B-2359-83B2-725193709536}"/>
          </ac:spMkLst>
        </pc:spChg>
        <pc:spChg chg="mod">
          <ac:chgData name="Martine Klovholt Siggerud" userId="41977762-9bf0-408d-9151-79aeb0aaf34b" providerId="ADAL" clId="{ED3E0F66-117A-C74E-BA44-33E09EADC144}" dt="2022-11-09T07:52:06.865" v="752" actId="207"/>
          <ac:spMkLst>
            <pc:docMk/>
            <pc:sldMk cId="2223692095" sldId="937"/>
            <ac:spMk id="30" creationId="{13575A6F-ACD6-AE24-2155-EB85E1661470}"/>
          </ac:spMkLst>
        </pc:spChg>
        <pc:spChg chg="mod">
          <ac:chgData name="Martine Klovholt Siggerud" userId="41977762-9bf0-408d-9151-79aeb0aaf34b" providerId="ADAL" clId="{ED3E0F66-117A-C74E-BA44-33E09EADC144}" dt="2022-11-09T07:52:06.865" v="752" actId="207"/>
          <ac:spMkLst>
            <pc:docMk/>
            <pc:sldMk cId="2223692095" sldId="937"/>
            <ac:spMk id="34" creationId="{DDC47E11-34A0-5FB9-EE9A-50E64E73A1C9}"/>
          </ac:spMkLst>
        </pc:spChg>
        <pc:spChg chg="mod">
          <ac:chgData name="Martine Klovholt Siggerud" userId="41977762-9bf0-408d-9151-79aeb0aaf34b" providerId="ADAL" clId="{ED3E0F66-117A-C74E-BA44-33E09EADC144}" dt="2022-11-09T07:52:06.865" v="752" actId="207"/>
          <ac:spMkLst>
            <pc:docMk/>
            <pc:sldMk cId="2223692095" sldId="937"/>
            <ac:spMk id="36" creationId="{A29113A0-3C81-82FE-EA41-8B9B76C67BE4}"/>
          </ac:spMkLst>
        </pc:spChg>
        <pc:spChg chg="mod">
          <ac:chgData name="Martine Klovholt Siggerud" userId="41977762-9bf0-408d-9151-79aeb0aaf34b" providerId="ADAL" clId="{ED3E0F66-117A-C74E-BA44-33E09EADC144}" dt="2022-11-09T07:52:06.865" v="752" actId="207"/>
          <ac:spMkLst>
            <pc:docMk/>
            <pc:sldMk cId="2223692095" sldId="937"/>
            <ac:spMk id="39" creationId="{894EC27D-EF71-B4A5-B916-809F30E57587}"/>
          </ac:spMkLst>
        </pc:spChg>
        <pc:spChg chg="mod">
          <ac:chgData name="Martine Klovholt Siggerud" userId="41977762-9bf0-408d-9151-79aeb0aaf34b" providerId="ADAL" clId="{ED3E0F66-117A-C74E-BA44-33E09EADC144}" dt="2022-11-09T07:52:06.865" v="752" actId="207"/>
          <ac:spMkLst>
            <pc:docMk/>
            <pc:sldMk cId="2223692095" sldId="937"/>
            <ac:spMk id="40" creationId="{E8854933-E92C-95FB-3A41-A9479519DFC0}"/>
          </ac:spMkLst>
        </pc:spChg>
        <pc:spChg chg="mod">
          <ac:chgData name="Martine Klovholt Siggerud" userId="41977762-9bf0-408d-9151-79aeb0aaf34b" providerId="ADAL" clId="{ED3E0F66-117A-C74E-BA44-33E09EADC144}" dt="2022-11-09T07:52:06.865" v="752" actId="207"/>
          <ac:spMkLst>
            <pc:docMk/>
            <pc:sldMk cId="2223692095" sldId="937"/>
            <ac:spMk id="41" creationId="{97D8476A-FA50-6047-631B-F4AFE9FA41BA}"/>
          </ac:spMkLst>
        </pc:spChg>
        <pc:grpChg chg="mod">
          <ac:chgData name="Martine Klovholt Siggerud" userId="41977762-9bf0-408d-9151-79aeb0aaf34b" providerId="ADAL" clId="{ED3E0F66-117A-C74E-BA44-33E09EADC144}" dt="2022-11-09T07:52:06.865" v="752" actId="207"/>
          <ac:grpSpMkLst>
            <pc:docMk/>
            <pc:sldMk cId="2223692095" sldId="937"/>
            <ac:grpSpMk id="31" creationId="{58200EAC-7F59-EDB4-10D2-D837BE3C49B3}"/>
          </ac:grpSpMkLst>
        </pc:grpChg>
        <pc:grpChg chg="mod">
          <ac:chgData name="Martine Klovholt Siggerud" userId="41977762-9bf0-408d-9151-79aeb0aaf34b" providerId="ADAL" clId="{ED3E0F66-117A-C74E-BA44-33E09EADC144}" dt="2022-11-09T07:52:06.865" v="752" actId="207"/>
          <ac:grpSpMkLst>
            <pc:docMk/>
            <pc:sldMk cId="2223692095" sldId="937"/>
            <ac:grpSpMk id="32" creationId="{C5080643-B7DE-557F-E094-A84C34DE21D2}"/>
          </ac:grpSpMkLst>
        </pc:grpChg>
        <pc:grpChg chg="mod">
          <ac:chgData name="Martine Klovholt Siggerud" userId="41977762-9bf0-408d-9151-79aeb0aaf34b" providerId="ADAL" clId="{ED3E0F66-117A-C74E-BA44-33E09EADC144}" dt="2022-11-09T07:52:06.865" v="752" actId="207"/>
          <ac:grpSpMkLst>
            <pc:docMk/>
            <pc:sldMk cId="2223692095" sldId="937"/>
            <ac:grpSpMk id="33" creationId="{BF422358-D6CE-EB01-73F2-99C522AD4DD7}"/>
          </ac:grpSpMkLst>
        </pc:grpChg>
        <pc:grpChg chg="mod">
          <ac:chgData name="Martine Klovholt Siggerud" userId="41977762-9bf0-408d-9151-79aeb0aaf34b" providerId="ADAL" clId="{ED3E0F66-117A-C74E-BA44-33E09EADC144}" dt="2022-11-09T07:52:06.865" v="752" actId="207"/>
          <ac:grpSpMkLst>
            <pc:docMk/>
            <pc:sldMk cId="2223692095" sldId="937"/>
            <ac:grpSpMk id="38" creationId="{0FC4C3E4-5DC3-D109-6667-E915934BECA0}"/>
          </ac:grpSpMkLst>
        </pc:grpChg>
        <pc:grpChg chg="mod">
          <ac:chgData name="Martine Klovholt Siggerud" userId="41977762-9bf0-408d-9151-79aeb0aaf34b" providerId="ADAL" clId="{ED3E0F66-117A-C74E-BA44-33E09EADC144}" dt="2022-11-09T07:52:06.865" v="752" actId="207"/>
          <ac:grpSpMkLst>
            <pc:docMk/>
            <pc:sldMk cId="2223692095" sldId="937"/>
            <ac:grpSpMk id="44" creationId="{F4FBD715-06EA-16B7-9253-9A819A40EF42}"/>
          </ac:grpSpMkLst>
        </pc:grpChg>
        <pc:cxnChg chg="mod">
          <ac:chgData name="Martine Klovholt Siggerud" userId="41977762-9bf0-408d-9151-79aeb0aaf34b" providerId="ADAL" clId="{ED3E0F66-117A-C74E-BA44-33E09EADC144}" dt="2022-11-09T07:52:06.865" v="752" actId="207"/>
          <ac:cxnSpMkLst>
            <pc:docMk/>
            <pc:sldMk cId="2223692095" sldId="937"/>
            <ac:cxnSpMk id="43" creationId="{0537ED46-9D74-0E10-1508-5EBDDD62B8FA}"/>
          </ac:cxnSpMkLst>
        </pc:cxnChg>
      </pc:sldChg>
      <pc:sldChg chg="modSp mod">
        <pc:chgData name="Martine Klovholt Siggerud" userId="41977762-9bf0-408d-9151-79aeb0aaf34b" providerId="ADAL" clId="{ED3E0F66-117A-C74E-BA44-33E09EADC144}" dt="2022-11-09T08:44:39.059" v="1162" actId="14100"/>
        <pc:sldMkLst>
          <pc:docMk/>
          <pc:sldMk cId="3077436449" sldId="938"/>
        </pc:sldMkLst>
        <pc:spChg chg="mod">
          <ac:chgData name="Martine Klovholt Siggerud" userId="41977762-9bf0-408d-9151-79aeb0aaf34b" providerId="ADAL" clId="{ED3E0F66-117A-C74E-BA44-33E09EADC144}" dt="2022-11-09T08:44:39.059" v="1162" actId="14100"/>
          <ac:spMkLst>
            <pc:docMk/>
            <pc:sldMk cId="3077436449" sldId="938"/>
            <ac:spMk id="10" creationId="{4B5D6D9F-01F0-E5B8-7E9F-CF26AB2163DC}"/>
          </ac:spMkLst>
        </pc:spChg>
        <pc:spChg chg="mod">
          <ac:chgData name="Martine Klovholt Siggerud" userId="41977762-9bf0-408d-9151-79aeb0aaf34b" providerId="ADAL" clId="{ED3E0F66-117A-C74E-BA44-33E09EADC144}" dt="2022-11-09T08:39:17.497" v="1151" actId="1076"/>
          <ac:spMkLst>
            <pc:docMk/>
            <pc:sldMk cId="3077436449" sldId="938"/>
            <ac:spMk id="25" creationId="{F2F925AB-FF29-4B20-91E1-5D72079B829C}"/>
          </ac:spMkLst>
        </pc:spChg>
        <pc:cxnChg chg="mod">
          <ac:chgData name="Martine Klovholt Siggerud" userId="41977762-9bf0-408d-9151-79aeb0aaf34b" providerId="ADAL" clId="{ED3E0F66-117A-C74E-BA44-33E09EADC144}" dt="2022-11-09T08:44:14.258" v="1152" actId="14100"/>
          <ac:cxnSpMkLst>
            <pc:docMk/>
            <pc:sldMk cId="3077436449" sldId="938"/>
            <ac:cxnSpMk id="16" creationId="{A1CDADBD-C9B1-F028-527A-61FD8F0CAA6B}"/>
          </ac:cxnSpMkLst>
        </pc:cxnChg>
      </pc:sldChg>
      <pc:sldChg chg="addSp delSp modSp mod addCm">
        <pc:chgData name="Martine Klovholt Siggerud" userId="41977762-9bf0-408d-9151-79aeb0aaf34b" providerId="ADAL" clId="{ED3E0F66-117A-C74E-BA44-33E09EADC144}" dt="2022-11-09T07:52:51.279" v="756" actId="207"/>
        <pc:sldMkLst>
          <pc:docMk/>
          <pc:sldMk cId="962288763" sldId="939"/>
        </pc:sldMkLst>
        <pc:spChg chg="add mod">
          <ac:chgData name="Martine Klovholt Siggerud" userId="41977762-9bf0-408d-9151-79aeb0aaf34b" providerId="ADAL" clId="{ED3E0F66-117A-C74E-BA44-33E09EADC144}" dt="2022-11-09T07:52:51.279" v="756" actId="207"/>
          <ac:spMkLst>
            <pc:docMk/>
            <pc:sldMk cId="962288763" sldId="939"/>
            <ac:spMk id="3" creationId="{8238C0EA-E6C3-AC5F-AE2E-6025D0AC72C3}"/>
          </ac:spMkLst>
        </pc:spChg>
        <pc:spChg chg="add mod">
          <ac:chgData name="Martine Klovholt Siggerud" userId="41977762-9bf0-408d-9151-79aeb0aaf34b" providerId="ADAL" clId="{ED3E0F66-117A-C74E-BA44-33E09EADC144}" dt="2022-11-09T07:52:51.279" v="756" actId="207"/>
          <ac:spMkLst>
            <pc:docMk/>
            <pc:sldMk cId="962288763" sldId="939"/>
            <ac:spMk id="4" creationId="{4B7A4F8A-0184-A0EC-2214-889C076F4634}"/>
          </ac:spMkLst>
        </pc:spChg>
        <pc:spChg chg="mod">
          <ac:chgData name="Martine Klovholt Siggerud" userId="41977762-9bf0-408d-9151-79aeb0aaf34b" providerId="ADAL" clId="{ED3E0F66-117A-C74E-BA44-33E09EADC144}" dt="2022-11-03T11:18:11.381" v="70" actId="1076"/>
          <ac:spMkLst>
            <pc:docMk/>
            <pc:sldMk cId="962288763" sldId="939"/>
            <ac:spMk id="5" creationId="{455F5602-7F28-D2F8-C0DC-4FA1F5E7BDE2}"/>
          </ac:spMkLst>
        </pc:spChg>
        <pc:spChg chg="add mod">
          <ac:chgData name="Martine Klovholt Siggerud" userId="41977762-9bf0-408d-9151-79aeb0aaf34b" providerId="ADAL" clId="{ED3E0F66-117A-C74E-BA44-33E09EADC144}" dt="2022-11-03T11:19:07.578" v="117" actId="14100"/>
          <ac:spMkLst>
            <pc:docMk/>
            <pc:sldMk cId="962288763" sldId="939"/>
            <ac:spMk id="6" creationId="{0D7068E2-97D3-A475-DD06-BBD13480D4C6}"/>
          </ac:spMkLst>
        </pc:spChg>
        <pc:spChg chg="add mod">
          <ac:chgData name="Martine Klovholt Siggerud" userId="41977762-9bf0-408d-9151-79aeb0aaf34b" providerId="ADAL" clId="{ED3E0F66-117A-C74E-BA44-33E09EADC144}" dt="2022-11-03T11:18:18.029" v="72" actId="164"/>
          <ac:spMkLst>
            <pc:docMk/>
            <pc:sldMk cId="962288763" sldId="939"/>
            <ac:spMk id="7" creationId="{AA770304-08E3-2A1D-212F-8E81ADA6FF53}"/>
          </ac:spMkLst>
        </pc:spChg>
        <pc:spChg chg="add mod">
          <ac:chgData name="Martine Klovholt Siggerud" userId="41977762-9bf0-408d-9151-79aeb0aaf34b" providerId="ADAL" clId="{ED3E0F66-117A-C74E-BA44-33E09EADC144}" dt="2022-11-09T07:52:51.279" v="756" actId="207"/>
          <ac:spMkLst>
            <pc:docMk/>
            <pc:sldMk cId="962288763" sldId="939"/>
            <ac:spMk id="8" creationId="{95B53FFE-DB60-54DD-E26C-67E9EE8D4FF6}"/>
          </ac:spMkLst>
        </pc:spChg>
        <pc:spChg chg="add mod">
          <ac:chgData name="Martine Klovholt Siggerud" userId="41977762-9bf0-408d-9151-79aeb0aaf34b" providerId="ADAL" clId="{ED3E0F66-117A-C74E-BA44-33E09EADC144}" dt="2022-11-09T07:52:51.279" v="756" actId="207"/>
          <ac:spMkLst>
            <pc:docMk/>
            <pc:sldMk cId="962288763" sldId="939"/>
            <ac:spMk id="9" creationId="{3A15B524-C8D1-D618-28AD-F52906EE8085}"/>
          </ac:spMkLst>
        </pc:spChg>
        <pc:spChg chg="mod">
          <ac:chgData name="Martine Klovholt Siggerud" userId="41977762-9bf0-408d-9151-79aeb0aaf34b" providerId="ADAL" clId="{ED3E0F66-117A-C74E-BA44-33E09EADC144}" dt="2022-11-09T07:52:51.279" v="756" actId="207"/>
          <ac:spMkLst>
            <pc:docMk/>
            <pc:sldMk cId="962288763" sldId="939"/>
            <ac:spMk id="14" creationId="{0616C91D-C993-0E20-CB0C-F95CBA15856C}"/>
          </ac:spMkLst>
        </pc:spChg>
        <pc:spChg chg="mod">
          <ac:chgData name="Martine Klovholt Siggerud" userId="41977762-9bf0-408d-9151-79aeb0aaf34b" providerId="ADAL" clId="{ED3E0F66-117A-C74E-BA44-33E09EADC144}" dt="2022-11-09T07:52:51.279" v="756" actId="207"/>
          <ac:spMkLst>
            <pc:docMk/>
            <pc:sldMk cId="962288763" sldId="939"/>
            <ac:spMk id="15" creationId="{DFEBE114-A5BC-4E24-EC98-FCF1F1D04568}"/>
          </ac:spMkLst>
        </pc:spChg>
        <pc:spChg chg="mod">
          <ac:chgData name="Martine Klovholt Siggerud" userId="41977762-9bf0-408d-9151-79aeb0aaf34b" providerId="ADAL" clId="{ED3E0F66-117A-C74E-BA44-33E09EADC144}" dt="2022-11-09T07:52:51.279" v="756" actId="207"/>
          <ac:spMkLst>
            <pc:docMk/>
            <pc:sldMk cId="962288763" sldId="939"/>
            <ac:spMk id="17" creationId="{47F9543E-2C9E-672E-5694-7E0CE8CFD5A1}"/>
          </ac:spMkLst>
        </pc:spChg>
        <pc:spChg chg="mod">
          <ac:chgData name="Martine Klovholt Siggerud" userId="41977762-9bf0-408d-9151-79aeb0aaf34b" providerId="ADAL" clId="{ED3E0F66-117A-C74E-BA44-33E09EADC144}" dt="2022-11-09T07:52:51.279" v="756" actId="207"/>
          <ac:spMkLst>
            <pc:docMk/>
            <pc:sldMk cId="962288763" sldId="939"/>
            <ac:spMk id="18" creationId="{047BA34A-A2CA-EBE5-BB5D-AF0CFE672B1A}"/>
          </ac:spMkLst>
        </pc:spChg>
        <pc:spChg chg="del mod">
          <ac:chgData name="Martine Klovholt Siggerud" userId="41977762-9bf0-408d-9151-79aeb0aaf34b" providerId="ADAL" clId="{ED3E0F66-117A-C74E-BA44-33E09EADC144}" dt="2022-11-03T11:21:38.633" v="341" actId="478"/>
          <ac:spMkLst>
            <pc:docMk/>
            <pc:sldMk cId="962288763" sldId="939"/>
            <ac:spMk id="21" creationId="{20F3C9CE-21E0-44C5-8A73-A3DEBC66E26F}"/>
          </ac:spMkLst>
        </pc:spChg>
        <pc:spChg chg="del mod">
          <ac:chgData name="Martine Klovholt Siggerud" userId="41977762-9bf0-408d-9151-79aeb0aaf34b" providerId="ADAL" clId="{ED3E0F66-117A-C74E-BA44-33E09EADC144}" dt="2022-11-03T11:21:38.633" v="341" actId="478"/>
          <ac:spMkLst>
            <pc:docMk/>
            <pc:sldMk cId="962288763" sldId="939"/>
            <ac:spMk id="22" creationId="{164B0288-CC20-EC62-3F2A-8AE41C445B94}"/>
          </ac:spMkLst>
        </pc:spChg>
        <pc:spChg chg="del mod">
          <ac:chgData name="Martine Klovholt Siggerud" userId="41977762-9bf0-408d-9151-79aeb0aaf34b" providerId="ADAL" clId="{ED3E0F66-117A-C74E-BA44-33E09EADC144}" dt="2022-11-03T11:21:38.633" v="341" actId="478"/>
          <ac:spMkLst>
            <pc:docMk/>
            <pc:sldMk cId="962288763" sldId="939"/>
            <ac:spMk id="23" creationId="{7FFF0A1C-485E-B8BD-1408-61323307B2FC}"/>
          </ac:spMkLst>
        </pc:spChg>
        <pc:spChg chg="del mod">
          <ac:chgData name="Martine Klovholt Siggerud" userId="41977762-9bf0-408d-9151-79aeb0aaf34b" providerId="ADAL" clId="{ED3E0F66-117A-C74E-BA44-33E09EADC144}" dt="2022-11-03T11:21:38.633" v="341" actId="478"/>
          <ac:spMkLst>
            <pc:docMk/>
            <pc:sldMk cId="962288763" sldId="939"/>
            <ac:spMk id="24" creationId="{267560D1-575F-5581-A29A-969EB9A1ABD6}"/>
          </ac:spMkLst>
        </pc:spChg>
        <pc:spChg chg="del mod">
          <ac:chgData name="Martine Klovholt Siggerud" userId="41977762-9bf0-408d-9151-79aeb0aaf34b" providerId="ADAL" clId="{ED3E0F66-117A-C74E-BA44-33E09EADC144}" dt="2022-11-03T11:21:38.633" v="341" actId="478"/>
          <ac:spMkLst>
            <pc:docMk/>
            <pc:sldMk cId="962288763" sldId="939"/>
            <ac:spMk id="25" creationId="{C2137793-E2AB-CBD4-871D-9A52EA3BDBF7}"/>
          </ac:spMkLst>
        </pc:spChg>
        <pc:spChg chg="del mod">
          <ac:chgData name="Martine Klovholt Siggerud" userId="41977762-9bf0-408d-9151-79aeb0aaf34b" providerId="ADAL" clId="{ED3E0F66-117A-C74E-BA44-33E09EADC144}" dt="2022-11-03T11:21:38.633" v="341" actId="478"/>
          <ac:spMkLst>
            <pc:docMk/>
            <pc:sldMk cId="962288763" sldId="939"/>
            <ac:spMk id="26" creationId="{1D09C108-1DA4-0A5A-EA47-8D131E6BE5B3}"/>
          </ac:spMkLst>
        </pc:spChg>
        <pc:spChg chg="del mod">
          <ac:chgData name="Martine Klovholt Siggerud" userId="41977762-9bf0-408d-9151-79aeb0aaf34b" providerId="ADAL" clId="{ED3E0F66-117A-C74E-BA44-33E09EADC144}" dt="2022-11-03T11:21:38.633" v="341" actId="478"/>
          <ac:spMkLst>
            <pc:docMk/>
            <pc:sldMk cId="962288763" sldId="939"/>
            <ac:spMk id="27" creationId="{11015972-EE92-2342-846A-7EABDA870703}"/>
          </ac:spMkLst>
        </pc:spChg>
        <pc:spChg chg="del mod">
          <ac:chgData name="Martine Klovholt Siggerud" userId="41977762-9bf0-408d-9151-79aeb0aaf34b" providerId="ADAL" clId="{ED3E0F66-117A-C74E-BA44-33E09EADC144}" dt="2022-11-03T11:21:38.633" v="341" actId="478"/>
          <ac:spMkLst>
            <pc:docMk/>
            <pc:sldMk cId="962288763" sldId="939"/>
            <ac:spMk id="28" creationId="{D2B1FB46-256B-0EFE-8159-588D01DC2610}"/>
          </ac:spMkLst>
        </pc:spChg>
        <pc:spChg chg="del mod topLvl">
          <ac:chgData name="Martine Klovholt Siggerud" userId="41977762-9bf0-408d-9151-79aeb0aaf34b" providerId="ADAL" clId="{ED3E0F66-117A-C74E-BA44-33E09EADC144}" dt="2022-11-03T11:21:38.633" v="341" actId="478"/>
          <ac:spMkLst>
            <pc:docMk/>
            <pc:sldMk cId="962288763" sldId="939"/>
            <ac:spMk id="29" creationId="{BC40DC59-A4DB-3263-9DFF-EBB16B57402A}"/>
          </ac:spMkLst>
        </pc:spChg>
        <pc:spChg chg="del mod">
          <ac:chgData name="Martine Klovholt Siggerud" userId="41977762-9bf0-408d-9151-79aeb0aaf34b" providerId="ADAL" clId="{ED3E0F66-117A-C74E-BA44-33E09EADC144}" dt="2022-11-03T11:21:38.633" v="341" actId="478"/>
          <ac:spMkLst>
            <pc:docMk/>
            <pc:sldMk cId="962288763" sldId="939"/>
            <ac:spMk id="30" creationId="{ED71D454-CD74-E4DE-531F-C4CD5F85B33C}"/>
          </ac:spMkLst>
        </pc:spChg>
        <pc:spChg chg="mod">
          <ac:chgData name="Martine Klovholt Siggerud" userId="41977762-9bf0-408d-9151-79aeb0aaf34b" providerId="ADAL" clId="{ED3E0F66-117A-C74E-BA44-33E09EADC144}" dt="2022-11-03T11:21:29.561" v="340"/>
          <ac:spMkLst>
            <pc:docMk/>
            <pc:sldMk cId="962288763" sldId="939"/>
            <ac:spMk id="31" creationId="{EA4AD0A4-AA4C-6846-6F0C-181B1AA10CA8}"/>
          </ac:spMkLst>
        </pc:spChg>
        <pc:spChg chg="mod">
          <ac:chgData name="Martine Klovholt Siggerud" userId="41977762-9bf0-408d-9151-79aeb0aaf34b" providerId="ADAL" clId="{ED3E0F66-117A-C74E-BA44-33E09EADC144}" dt="2022-11-03T11:22:03.228" v="344" actId="571"/>
          <ac:spMkLst>
            <pc:docMk/>
            <pc:sldMk cId="962288763" sldId="939"/>
            <ac:spMk id="38" creationId="{C471BBD8-C9A3-44DF-570F-0A1917963659}"/>
          </ac:spMkLst>
        </pc:spChg>
        <pc:spChg chg="mod">
          <ac:chgData name="Martine Klovholt Siggerud" userId="41977762-9bf0-408d-9151-79aeb0aaf34b" providerId="ADAL" clId="{ED3E0F66-117A-C74E-BA44-33E09EADC144}" dt="2022-11-03T11:22:08.662" v="354" actId="20577"/>
          <ac:spMkLst>
            <pc:docMk/>
            <pc:sldMk cId="962288763" sldId="939"/>
            <ac:spMk id="39" creationId="{691E2ED4-F8FF-240E-85F7-EEA0DC5B44CA}"/>
          </ac:spMkLst>
        </pc:spChg>
        <pc:grpChg chg="add mod">
          <ac:chgData name="Martine Klovholt Siggerud" userId="41977762-9bf0-408d-9151-79aeb0aaf34b" providerId="ADAL" clId="{ED3E0F66-117A-C74E-BA44-33E09EADC144}" dt="2022-11-09T07:52:51.279" v="756" actId="207"/>
          <ac:grpSpMkLst>
            <pc:docMk/>
            <pc:sldMk cId="962288763" sldId="939"/>
            <ac:grpSpMk id="10" creationId="{27CC110F-3C61-BB03-C1B4-0503FFDBE16D}"/>
          </ac:grpSpMkLst>
        </pc:grpChg>
        <pc:grpChg chg="add mod">
          <ac:chgData name="Martine Klovholt Siggerud" userId="41977762-9bf0-408d-9151-79aeb0aaf34b" providerId="ADAL" clId="{ED3E0F66-117A-C74E-BA44-33E09EADC144}" dt="2022-11-09T07:52:51.279" v="756" actId="207"/>
          <ac:grpSpMkLst>
            <pc:docMk/>
            <pc:sldMk cId="962288763" sldId="939"/>
            <ac:grpSpMk id="11" creationId="{F0E9AB06-68C3-5F16-FCBA-E48F22E07B16}"/>
          </ac:grpSpMkLst>
        </pc:grpChg>
        <pc:grpChg chg="add del mod">
          <ac:chgData name="Martine Klovholt Siggerud" userId="41977762-9bf0-408d-9151-79aeb0aaf34b" providerId="ADAL" clId="{ED3E0F66-117A-C74E-BA44-33E09EADC144}" dt="2022-11-03T11:19:23.334" v="124" actId="478"/>
          <ac:grpSpMkLst>
            <pc:docMk/>
            <pc:sldMk cId="962288763" sldId="939"/>
            <ac:grpSpMk id="12" creationId="{0E54A58C-F6DA-9FE7-4CF3-74A1FE91D561}"/>
          </ac:grpSpMkLst>
        </pc:grpChg>
        <pc:grpChg chg="add mod">
          <ac:chgData name="Martine Klovholt Siggerud" userId="41977762-9bf0-408d-9151-79aeb0aaf34b" providerId="ADAL" clId="{ED3E0F66-117A-C74E-BA44-33E09EADC144}" dt="2022-11-09T07:52:51.279" v="756" actId="207"/>
          <ac:grpSpMkLst>
            <pc:docMk/>
            <pc:sldMk cId="962288763" sldId="939"/>
            <ac:grpSpMk id="13" creationId="{3C8868AD-FF17-FFA4-3A1C-17CF77FED698}"/>
          </ac:grpSpMkLst>
        </pc:grpChg>
        <pc:grpChg chg="add mod">
          <ac:chgData name="Martine Klovholt Siggerud" userId="41977762-9bf0-408d-9151-79aeb0aaf34b" providerId="ADAL" clId="{ED3E0F66-117A-C74E-BA44-33E09EADC144}" dt="2022-11-09T07:52:51.279" v="756" actId="207"/>
          <ac:grpSpMkLst>
            <pc:docMk/>
            <pc:sldMk cId="962288763" sldId="939"/>
            <ac:grpSpMk id="16" creationId="{B098253C-5FFB-F9AD-A333-085B37858CB7}"/>
          </ac:grpSpMkLst>
        </pc:grpChg>
        <pc:grpChg chg="add del mod">
          <ac:chgData name="Martine Klovholt Siggerud" userId="41977762-9bf0-408d-9151-79aeb0aaf34b" providerId="ADAL" clId="{ED3E0F66-117A-C74E-BA44-33E09EADC144}" dt="2022-11-03T11:21:38.633" v="341" actId="478"/>
          <ac:grpSpMkLst>
            <pc:docMk/>
            <pc:sldMk cId="962288763" sldId="939"/>
            <ac:grpSpMk id="19" creationId="{62C11549-2DE5-5D53-B666-5C4B60518580}"/>
          </ac:grpSpMkLst>
        </pc:grpChg>
        <pc:grpChg chg="mod topLvl">
          <ac:chgData name="Martine Klovholt Siggerud" userId="41977762-9bf0-408d-9151-79aeb0aaf34b" providerId="ADAL" clId="{ED3E0F66-117A-C74E-BA44-33E09EADC144}" dt="2022-11-03T13:16:48.121" v="484" actId="1076"/>
          <ac:grpSpMkLst>
            <pc:docMk/>
            <pc:sldMk cId="962288763" sldId="939"/>
            <ac:grpSpMk id="20" creationId="{F0729821-98F6-FF23-42CA-BE2C3AB15E43}"/>
          </ac:grpSpMkLst>
        </pc:grpChg>
        <pc:grpChg chg="add del mod">
          <ac:chgData name="Martine Klovholt Siggerud" userId="41977762-9bf0-408d-9151-79aeb0aaf34b" providerId="ADAL" clId="{ED3E0F66-117A-C74E-BA44-33E09EADC144}" dt="2022-11-03T11:22:34.173" v="360" actId="478"/>
          <ac:grpSpMkLst>
            <pc:docMk/>
            <pc:sldMk cId="962288763" sldId="939"/>
            <ac:grpSpMk id="37" creationId="{47049469-CC74-CEB0-4D0E-D5B341DE76C0}"/>
          </ac:grpSpMkLst>
        </pc:grpChg>
        <pc:cxnChg chg="mod">
          <ac:chgData name="Martine Klovholt Siggerud" userId="41977762-9bf0-408d-9151-79aeb0aaf34b" providerId="ADAL" clId="{ED3E0F66-117A-C74E-BA44-33E09EADC144}" dt="2022-11-03T11:21:29.561" v="340"/>
          <ac:cxnSpMkLst>
            <pc:docMk/>
            <pc:sldMk cId="962288763" sldId="939"/>
            <ac:cxnSpMk id="32" creationId="{EF8460FB-A132-6531-00E9-BC0DCEE87559}"/>
          </ac:cxnSpMkLst>
        </pc:cxnChg>
        <pc:cxnChg chg="mod">
          <ac:chgData name="Martine Klovholt Siggerud" userId="41977762-9bf0-408d-9151-79aeb0aaf34b" providerId="ADAL" clId="{ED3E0F66-117A-C74E-BA44-33E09EADC144}" dt="2022-11-03T11:21:29.561" v="340"/>
          <ac:cxnSpMkLst>
            <pc:docMk/>
            <pc:sldMk cId="962288763" sldId="939"/>
            <ac:cxnSpMk id="33" creationId="{6499B5CC-4BD5-3997-CF99-50C57F098D5A}"/>
          </ac:cxnSpMkLst>
        </pc:cxnChg>
        <pc:cxnChg chg="mod">
          <ac:chgData name="Martine Klovholt Siggerud" userId="41977762-9bf0-408d-9151-79aeb0aaf34b" providerId="ADAL" clId="{ED3E0F66-117A-C74E-BA44-33E09EADC144}" dt="2022-11-03T11:21:29.561" v="340"/>
          <ac:cxnSpMkLst>
            <pc:docMk/>
            <pc:sldMk cId="962288763" sldId="939"/>
            <ac:cxnSpMk id="34" creationId="{9F80EAE1-59D8-094D-0FD8-580072251134}"/>
          </ac:cxnSpMkLst>
        </pc:cxnChg>
        <pc:cxnChg chg="mod">
          <ac:chgData name="Martine Klovholt Siggerud" userId="41977762-9bf0-408d-9151-79aeb0aaf34b" providerId="ADAL" clId="{ED3E0F66-117A-C74E-BA44-33E09EADC144}" dt="2022-11-03T11:21:29.561" v="340"/>
          <ac:cxnSpMkLst>
            <pc:docMk/>
            <pc:sldMk cId="962288763" sldId="939"/>
            <ac:cxnSpMk id="35" creationId="{66C7A9B7-278B-12CE-31EB-82B9A6D89783}"/>
          </ac:cxnSpMkLst>
        </pc:cxnChg>
        <pc:cxnChg chg="mod">
          <ac:chgData name="Martine Klovholt Siggerud" userId="41977762-9bf0-408d-9151-79aeb0aaf34b" providerId="ADAL" clId="{ED3E0F66-117A-C74E-BA44-33E09EADC144}" dt="2022-11-03T11:21:29.561" v="340"/>
          <ac:cxnSpMkLst>
            <pc:docMk/>
            <pc:sldMk cId="962288763" sldId="939"/>
            <ac:cxnSpMk id="36" creationId="{B571E9AB-62F0-9FE1-B83D-65C1D62FDC4E}"/>
          </ac:cxnSpMkLst>
        </pc:cxnChg>
      </pc:sldChg>
      <pc:sldChg chg="modSp mod">
        <pc:chgData name="Martine Klovholt Siggerud" userId="41977762-9bf0-408d-9151-79aeb0aaf34b" providerId="ADAL" clId="{ED3E0F66-117A-C74E-BA44-33E09EADC144}" dt="2022-11-09T07:52:59.814" v="758" actId="207"/>
        <pc:sldMkLst>
          <pc:docMk/>
          <pc:sldMk cId="251097534" sldId="940"/>
        </pc:sldMkLst>
        <pc:spChg chg="mod">
          <ac:chgData name="Martine Klovholt Siggerud" userId="41977762-9bf0-408d-9151-79aeb0aaf34b" providerId="ADAL" clId="{ED3E0F66-117A-C74E-BA44-33E09EADC144}" dt="2022-11-09T07:52:59.814" v="758" actId="207"/>
          <ac:spMkLst>
            <pc:docMk/>
            <pc:sldMk cId="251097534" sldId="940"/>
            <ac:spMk id="4" creationId="{3D2BFCD9-64C5-F04C-3A09-DCE485E237CE}"/>
          </ac:spMkLst>
        </pc:spChg>
        <pc:spChg chg="mod">
          <ac:chgData name="Martine Klovholt Siggerud" userId="41977762-9bf0-408d-9151-79aeb0aaf34b" providerId="ADAL" clId="{ED3E0F66-117A-C74E-BA44-33E09EADC144}" dt="2022-11-09T07:52:56.234" v="757" actId="207"/>
          <ac:spMkLst>
            <pc:docMk/>
            <pc:sldMk cId="251097534" sldId="940"/>
            <ac:spMk id="5" creationId="{E26A1090-956B-A7E8-33E9-BF9A4FBB066E}"/>
          </ac:spMkLst>
        </pc:spChg>
        <pc:spChg chg="mod">
          <ac:chgData name="Martine Klovholt Siggerud" userId="41977762-9bf0-408d-9151-79aeb0aaf34b" providerId="ADAL" clId="{ED3E0F66-117A-C74E-BA44-33E09EADC144}" dt="2022-11-03T13:18:00.025" v="500" actId="1035"/>
          <ac:spMkLst>
            <pc:docMk/>
            <pc:sldMk cId="251097534" sldId="940"/>
            <ac:spMk id="6" creationId="{F45849A3-27F6-8E6D-BCC0-940B95D668CB}"/>
          </ac:spMkLst>
        </pc:spChg>
        <pc:spChg chg="mod">
          <ac:chgData name="Martine Klovholt Siggerud" userId="41977762-9bf0-408d-9151-79aeb0aaf34b" providerId="ADAL" clId="{ED3E0F66-117A-C74E-BA44-33E09EADC144}" dt="2022-11-03T13:18:00.025" v="500" actId="1035"/>
          <ac:spMkLst>
            <pc:docMk/>
            <pc:sldMk cId="251097534" sldId="940"/>
            <ac:spMk id="13" creationId="{F373AFAC-D68C-58E8-39CF-8A3FCF4D7567}"/>
          </ac:spMkLst>
        </pc:spChg>
        <pc:spChg chg="mod">
          <ac:chgData name="Martine Klovholt Siggerud" userId="41977762-9bf0-408d-9151-79aeb0aaf34b" providerId="ADAL" clId="{ED3E0F66-117A-C74E-BA44-33E09EADC144}" dt="2022-11-03T13:18:00.025" v="500" actId="1035"/>
          <ac:spMkLst>
            <pc:docMk/>
            <pc:sldMk cId="251097534" sldId="940"/>
            <ac:spMk id="14" creationId="{CBE0DCB7-6F49-9CE7-F40E-B126F4F35FCC}"/>
          </ac:spMkLst>
        </pc:spChg>
        <pc:spChg chg="mod">
          <ac:chgData name="Martine Klovholt Siggerud" userId="41977762-9bf0-408d-9151-79aeb0aaf34b" providerId="ADAL" clId="{ED3E0F66-117A-C74E-BA44-33E09EADC144}" dt="2022-11-03T13:18:00.025" v="500" actId="1035"/>
          <ac:spMkLst>
            <pc:docMk/>
            <pc:sldMk cId="251097534" sldId="940"/>
            <ac:spMk id="29" creationId="{DF33C849-BB10-E96F-7B62-B85663E2071F}"/>
          </ac:spMkLst>
        </pc:spChg>
        <pc:spChg chg="mod">
          <ac:chgData name="Martine Klovholt Siggerud" userId="41977762-9bf0-408d-9151-79aeb0aaf34b" providerId="ADAL" clId="{ED3E0F66-117A-C74E-BA44-33E09EADC144}" dt="2022-11-03T13:18:22.576" v="505" actId="1035"/>
          <ac:spMkLst>
            <pc:docMk/>
            <pc:sldMk cId="251097534" sldId="940"/>
            <ac:spMk id="32" creationId="{8FD29D2F-2767-1A29-7662-59547BEE38D5}"/>
          </ac:spMkLst>
        </pc:spChg>
        <pc:spChg chg="mod">
          <ac:chgData name="Martine Klovholt Siggerud" userId="41977762-9bf0-408d-9151-79aeb0aaf34b" providerId="ADAL" clId="{ED3E0F66-117A-C74E-BA44-33E09EADC144}" dt="2022-11-03T13:18:22.576" v="505" actId="1035"/>
          <ac:spMkLst>
            <pc:docMk/>
            <pc:sldMk cId="251097534" sldId="940"/>
            <ac:spMk id="33" creationId="{CCFA692A-9883-912E-7EDE-7A1A947AE007}"/>
          </ac:spMkLst>
        </pc:spChg>
        <pc:cxnChg chg="mod">
          <ac:chgData name="Martine Klovholt Siggerud" userId="41977762-9bf0-408d-9151-79aeb0aaf34b" providerId="ADAL" clId="{ED3E0F66-117A-C74E-BA44-33E09EADC144}" dt="2022-11-03T13:18:00.025" v="500" actId="1035"/>
          <ac:cxnSpMkLst>
            <pc:docMk/>
            <pc:sldMk cId="251097534" sldId="940"/>
            <ac:cxnSpMk id="8" creationId="{B7072B5D-8494-2A6B-DEA9-4EE7355318D9}"/>
          </ac:cxnSpMkLst>
        </pc:cxnChg>
        <pc:cxnChg chg="mod">
          <ac:chgData name="Martine Klovholt Siggerud" userId="41977762-9bf0-408d-9151-79aeb0aaf34b" providerId="ADAL" clId="{ED3E0F66-117A-C74E-BA44-33E09EADC144}" dt="2022-11-03T13:18:00.025" v="500" actId="1035"/>
          <ac:cxnSpMkLst>
            <pc:docMk/>
            <pc:sldMk cId="251097534" sldId="940"/>
            <ac:cxnSpMk id="9" creationId="{090109FF-E78D-9C0C-1B78-231F701BF344}"/>
          </ac:cxnSpMkLst>
        </pc:cxnChg>
        <pc:cxnChg chg="mod">
          <ac:chgData name="Martine Klovholt Siggerud" userId="41977762-9bf0-408d-9151-79aeb0aaf34b" providerId="ADAL" clId="{ED3E0F66-117A-C74E-BA44-33E09EADC144}" dt="2022-11-03T13:18:22.576" v="505" actId="1035"/>
          <ac:cxnSpMkLst>
            <pc:docMk/>
            <pc:sldMk cId="251097534" sldId="940"/>
            <ac:cxnSpMk id="30" creationId="{43CEA0ED-0E1F-4B26-E670-E15D15ADD4FE}"/>
          </ac:cxnSpMkLst>
        </pc:cxnChg>
        <pc:cxnChg chg="mod">
          <ac:chgData name="Martine Klovholt Siggerud" userId="41977762-9bf0-408d-9151-79aeb0aaf34b" providerId="ADAL" clId="{ED3E0F66-117A-C74E-BA44-33E09EADC144}" dt="2022-11-03T13:18:22.576" v="505" actId="1035"/>
          <ac:cxnSpMkLst>
            <pc:docMk/>
            <pc:sldMk cId="251097534" sldId="940"/>
            <ac:cxnSpMk id="31" creationId="{ED065B23-9758-4A61-D99B-FB42D21FA8C1}"/>
          </ac:cxnSpMkLst>
        </pc:cxnChg>
      </pc:sldChg>
      <pc:sldChg chg="delSp modSp mod">
        <pc:chgData name="Martine Klovholt Siggerud" userId="41977762-9bf0-408d-9151-79aeb0aaf34b" providerId="ADAL" clId="{ED3E0F66-117A-C74E-BA44-33E09EADC144}" dt="2022-11-09T07:53:21.314" v="761" actId="478"/>
        <pc:sldMkLst>
          <pc:docMk/>
          <pc:sldMk cId="130434526" sldId="941"/>
        </pc:sldMkLst>
        <pc:spChg chg="mod">
          <ac:chgData name="Martine Klovholt Siggerud" userId="41977762-9bf0-408d-9151-79aeb0aaf34b" providerId="ADAL" clId="{ED3E0F66-117A-C74E-BA44-33E09EADC144}" dt="2022-11-09T07:53:11.169" v="759" actId="207"/>
          <ac:spMkLst>
            <pc:docMk/>
            <pc:sldMk cId="130434526" sldId="941"/>
            <ac:spMk id="4" creationId="{18A7AB3D-31EE-5AD0-4FF2-39639F19D80B}"/>
          </ac:spMkLst>
        </pc:spChg>
        <pc:spChg chg="mod">
          <ac:chgData name="Martine Klovholt Siggerud" userId="41977762-9bf0-408d-9151-79aeb0aaf34b" providerId="ADAL" clId="{ED3E0F66-117A-C74E-BA44-33E09EADC144}" dt="2022-11-09T07:53:18.463" v="760" actId="207"/>
          <ac:spMkLst>
            <pc:docMk/>
            <pc:sldMk cId="130434526" sldId="941"/>
            <ac:spMk id="5" creationId="{F87D8A4C-6D87-E19A-58C6-9B76947FCB04}"/>
          </ac:spMkLst>
        </pc:spChg>
        <pc:spChg chg="del">
          <ac:chgData name="Martine Klovholt Siggerud" userId="41977762-9bf0-408d-9151-79aeb0aaf34b" providerId="ADAL" clId="{ED3E0F66-117A-C74E-BA44-33E09EADC144}" dt="2022-11-09T07:53:21.314" v="761" actId="478"/>
          <ac:spMkLst>
            <pc:docMk/>
            <pc:sldMk cId="130434526" sldId="941"/>
            <ac:spMk id="7" creationId="{C6BFE799-5A71-7F55-ED62-FEC4B19E6697}"/>
          </ac:spMkLst>
        </pc:spChg>
        <pc:spChg chg="mod">
          <ac:chgData name="Martine Klovholt Siggerud" userId="41977762-9bf0-408d-9151-79aeb0aaf34b" providerId="ADAL" clId="{ED3E0F66-117A-C74E-BA44-33E09EADC144}" dt="2022-11-09T07:53:11.169" v="759" actId="207"/>
          <ac:spMkLst>
            <pc:docMk/>
            <pc:sldMk cId="130434526" sldId="941"/>
            <ac:spMk id="8" creationId="{07AC94D5-74C3-1013-007D-D43881531F10}"/>
          </ac:spMkLst>
        </pc:spChg>
        <pc:spChg chg="mod">
          <ac:chgData name="Martine Klovholt Siggerud" userId="41977762-9bf0-408d-9151-79aeb0aaf34b" providerId="ADAL" clId="{ED3E0F66-117A-C74E-BA44-33E09EADC144}" dt="2022-11-09T07:53:18.463" v="760" actId="207"/>
          <ac:spMkLst>
            <pc:docMk/>
            <pc:sldMk cId="130434526" sldId="941"/>
            <ac:spMk id="9" creationId="{C7F82EB3-233D-3227-7AE7-C5C457FDC1A7}"/>
          </ac:spMkLst>
        </pc:spChg>
      </pc:sldChg>
      <pc:sldChg chg="modSp mod">
        <pc:chgData name="Martine Klovholt Siggerud" userId="41977762-9bf0-408d-9151-79aeb0aaf34b" providerId="ADAL" clId="{ED3E0F66-117A-C74E-BA44-33E09EADC144}" dt="2022-11-09T07:49:37.725" v="743" actId="1076"/>
        <pc:sldMkLst>
          <pc:docMk/>
          <pc:sldMk cId="2078988030" sldId="942"/>
        </pc:sldMkLst>
        <pc:spChg chg="mod">
          <ac:chgData name="Martine Klovholt Siggerud" userId="41977762-9bf0-408d-9151-79aeb0aaf34b" providerId="ADAL" clId="{ED3E0F66-117A-C74E-BA44-33E09EADC144}" dt="2022-11-09T07:49:28.965" v="741" actId="14100"/>
          <ac:spMkLst>
            <pc:docMk/>
            <pc:sldMk cId="2078988030" sldId="942"/>
            <ac:spMk id="4" creationId="{4C9238DC-01C1-1576-2E97-594E7ACDC5C6}"/>
          </ac:spMkLst>
        </pc:spChg>
        <pc:spChg chg="mod">
          <ac:chgData name="Martine Klovholt Siggerud" userId="41977762-9bf0-408d-9151-79aeb0aaf34b" providerId="ADAL" clId="{ED3E0F66-117A-C74E-BA44-33E09EADC144}" dt="2022-11-09T07:48:06.315" v="730" actId="207"/>
          <ac:spMkLst>
            <pc:docMk/>
            <pc:sldMk cId="2078988030" sldId="942"/>
            <ac:spMk id="5" creationId="{84F65566-4480-FF2E-09F9-76CD8542726B}"/>
          </ac:spMkLst>
        </pc:spChg>
        <pc:spChg chg="mod">
          <ac:chgData name="Martine Klovholt Siggerud" userId="41977762-9bf0-408d-9151-79aeb0aaf34b" providerId="ADAL" clId="{ED3E0F66-117A-C74E-BA44-33E09EADC144}" dt="2022-11-09T07:49:31.805" v="742" actId="14100"/>
          <ac:spMkLst>
            <pc:docMk/>
            <pc:sldMk cId="2078988030" sldId="942"/>
            <ac:spMk id="7" creationId="{60D9AED9-581A-63DA-1566-A8617BF7FF63}"/>
          </ac:spMkLst>
        </pc:spChg>
        <pc:spChg chg="mod">
          <ac:chgData name="Martine Klovholt Siggerud" userId="41977762-9bf0-408d-9151-79aeb0aaf34b" providerId="ADAL" clId="{ED3E0F66-117A-C74E-BA44-33E09EADC144}" dt="2022-11-09T07:49:37.725" v="743" actId="1076"/>
          <ac:spMkLst>
            <pc:docMk/>
            <pc:sldMk cId="2078988030" sldId="942"/>
            <ac:spMk id="8" creationId="{FD5FBE88-168B-B669-D49F-2BA26F19CF62}"/>
          </ac:spMkLst>
        </pc:spChg>
        <pc:spChg chg="mod">
          <ac:chgData name="Martine Klovholt Siggerud" userId="41977762-9bf0-408d-9151-79aeb0aaf34b" providerId="ADAL" clId="{ED3E0F66-117A-C74E-BA44-33E09EADC144}" dt="2022-11-09T07:48:06.315" v="730" actId="207"/>
          <ac:spMkLst>
            <pc:docMk/>
            <pc:sldMk cId="2078988030" sldId="942"/>
            <ac:spMk id="10" creationId="{A282C92A-E97B-34A7-C686-D4ABFF848574}"/>
          </ac:spMkLst>
        </pc:spChg>
        <pc:spChg chg="mod">
          <ac:chgData name="Martine Klovholt Siggerud" userId="41977762-9bf0-408d-9151-79aeb0aaf34b" providerId="ADAL" clId="{ED3E0F66-117A-C74E-BA44-33E09EADC144}" dt="2022-11-09T07:49:37.725" v="743" actId="1076"/>
          <ac:spMkLst>
            <pc:docMk/>
            <pc:sldMk cId="2078988030" sldId="942"/>
            <ac:spMk id="12" creationId="{B2CE0DAD-83C3-933B-E705-6A3D29855C33}"/>
          </ac:spMkLst>
        </pc:spChg>
        <pc:spChg chg="mod">
          <ac:chgData name="Martine Klovholt Siggerud" userId="41977762-9bf0-408d-9151-79aeb0aaf34b" providerId="ADAL" clId="{ED3E0F66-117A-C74E-BA44-33E09EADC144}" dt="2022-11-09T07:48:06.315" v="730" actId="207"/>
          <ac:spMkLst>
            <pc:docMk/>
            <pc:sldMk cId="2078988030" sldId="942"/>
            <ac:spMk id="14" creationId="{73BD199A-80FE-7BAA-3BF9-5798482EA05A}"/>
          </ac:spMkLst>
        </pc:spChg>
        <pc:spChg chg="mod">
          <ac:chgData name="Martine Klovholt Siggerud" userId="41977762-9bf0-408d-9151-79aeb0aaf34b" providerId="ADAL" clId="{ED3E0F66-117A-C74E-BA44-33E09EADC144}" dt="2022-11-09T07:49:37.725" v="743" actId="1076"/>
          <ac:spMkLst>
            <pc:docMk/>
            <pc:sldMk cId="2078988030" sldId="942"/>
            <ac:spMk id="16" creationId="{BE1D13B0-EA4F-1D46-ECEF-6D3DD0C0A9A2}"/>
          </ac:spMkLst>
        </pc:spChg>
      </pc:sldChg>
      <pc:sldChg chg="addSp modSp mod">
        <pc:chgData name="Martine Klovholt Siggerud" userId="41977762-9bf0-408d-9151-79aeb0aaf34b" providerId="ADAL" clId="{ED3E0F66-117A-C74E-BA44-33E09EADC144}" dt="2022-11-09T07:49:18.501" v="740" actId="1038"/>
        <pc:sldMkLst>
          <pc:docMk/>
          <pc:sldMk cId="2080226865" sldId="943"/>
        </pc:sldMkLst>
        <pc:spChg chg="mod">
          <ac:chgData name="Martine Klovholt Siggerud" userId="41977762-9bf0-408d-9151-79aeb0aaf34b" providerId="ADAL" clId="{ED3E0F66-117A-C74E-BA44-33E09EADC144}" dt="2022-11-03T13:43:40.142" v="527" actId="1035"/>
          <ac:spMkLst>
            <pc:docMk/>
            <pc:sldMk cId="2080226865" sldId="943"/>
            <ac:spMk id="13" creationId="{6268F882-879C-0CEF-241D-128C7A4AC4F8}"/>
          </ac:spMkLst>
        </pc:spChg>
        <pc:spChg chg="mod">
          <ac:chgData name="Martine Klovholt Siggerud" userId="41977762-9bf0-408d-9151-79aeb0aaf34b" providerId="ADAL" clId="{ED3E0F66-117A-C74E-BA44-33E09EADC144}" dt="2022-11-03T13:43:47.790" v="536" actId="1038"/>
          <ac:spMkLst>
            <pc:docMk/>
            <pc:sldMk cId="2080226865" sldId="943"/>
            <ac:spMk id="14" creationId="{42598934-8A7A-1F51-FFA4-7525E36AA9D6}"/>
          </ac:spMkLst>
        </pc:spChg>
        <pc:spChg chg="mod">
          <ac:chgData name="Martine Klovholt Siggerud" userId="41977762-9bf0-408d-9151-79aeb0aaf34b" providerId="ADAL" clId="{ED3E0F66-117A-C74E-BA44-33E09EADC144}" dt="2022-11-03T13:43:49.877" v="541" actId="1038"/>
          <ac:spMkLst>
            <pc:docMk/>
            <pc:sldMk cId="2080226865" sldId="943"/>
            <ac:spMk id="15" creationId="{692DC96F-C1CF-DBD5-56AE-1D62EBE7CE2B}"/>
          </ac:spMkLst>
        </pc:spChg>
        <pc:spChg chg="mod">
          <ac:chgData name="Martine Klovholt Siggerud" userId="41977762-9bf0-408d-9151-79aeb0aaf34b" providerId="ADAL" clId="{ED3E0F66-117A-C74E-BA44-33E09EADC144}" dt="2022-11-03T13:43:49.877" v="541" actId="1038"/>
          <ac:spMkLst>
            <pc:docMk/>
            <pc:sldMk cId="2080226865" sldId="943"/>
            <ac:spMk id="16" creationId="{20AE24C8-A140-AEF3-2645-1D7922F7689F}"/>
          </ac:spMkLst>
        </pc:spChg>
        <pc:spChg chg="mod">
          <ac:chgData name="Martine Klovholt Siggerud" userId="41977762-9bf0-408d-9151-79aeb0aaf34b" providerId="ADAL" clId="{ED3E0F66-117A-C74E-BA44-33E09EADC144}" dt="2022-11-09T07:48:26.964" v="736" actId="208"/>
          <ac:spMkLst>
            <pc:docMk/>
            <pc:sldMk cId="2080226865" sldId="943"/>
            <ac:spMk id="18" creationId="{D5C56105-792F-A273-B865-BE7FA855BCE8}"/>
          </ac:spMkLst>
        </pc:spChg>
        <pc:spChg chg="mod">
          <ac:chgData name="Martine Klovholt Siggerud" userId="41977762-9bf0-408d-9151-79aeb0aaf34b" providerId="ADAL" clId="{ED3E0F66-117A-C74E-BA44-33E09EADC144}" dt="2022-11-09T07:48:26.964" v="736" actId="208"/>
          <ac:spMkLst>
            <pc:docMk/>
            <pc:sldMk cId="2080226865" sldId="943"/>
            <ac:spMk id="19" creationId="{EF4063CA-A894-4FF9-BA61-50D479D39C92}"/>
          </ac:spMkLst>
        </pc:spChg>
        <pc:spChg chg="mod">
          <ac:chgData name="Martine Klovholt Siggerud" userId="41977762-9bf0-408d-9151-79aeb0aaf34b" providerId="ADAL" clId="{ED3E0F66-117A-C74E-BA44-33E09EADC144}" dt="2022-11-09T07:48:26.964" v="736" actId="208"/>
          <ac:spMkLst>
            <pc:docMk/>
            <pc:sldMk cId="2080226865" sldId="943"/>
            <ac:spMk id="20" creationId="{E1B38A94-C753-478D-B0DC-52F64CD0AFCA}"/>
          </ac:spMkLst>
        </pc:spChg>
        <pc:spChg chg="mod">
          <ac:chgData name="Martine Klovholt Siggerud" userId="41977762-9bf0-408d-9151-79aeb0aaf34b" providerId="ADAL" clId="{ED3E0F66-117A-C74E-BA44-33E09EADC144}" dt="2022-11-09T07:48:26.964" v="736" actId="208"/>
          <ac:spMkLst>
            <pc:docMk/>
            <pc:sldMk cId="2080226865" sldId="943"/>
            <ac:spMk id="21" creationId="{7154082D-A22D-0CAE-7F4E-C368CD585DB4}"/>
          </ac:spMkLst>
        </pc:spChg>
        <pc:spChg chg="mod">
          <ac:chgData name="Martine Klovholt Siggerud" userId="41977762-9bf0-408d-9151-79aeb0aaf34b" providerId="ADAL" clId="{ED3E0F66-117A-C74E-BA44-33E09EADC144}" dt="2022-11-09T07:48:26.964" v="736" actId="208"/>
          <ac:spMkLst>
            <pc:docMk/>
            <pc:sldMk cId="2080226865" sldId="943"/>
            <ac:spMk id="22" creationId="{0CAD2E9D-5B89-B8CB-3231-23BB52825E5E}"/>
          </ac:spMkLst>
        </pc:spChg>
        <pc:spChg chg="mod">
          <ac:chgData name="Martine Klovholt Siggerud" userId="41977762-9bf0-408d-9151-79aeb0aaf34b" providerId="ADAL" clId="{ED3E0F66-117A-C74E-BA44-33E09EADC144}" dt="2022-11-09T07:48:26.964" v="736" actId="208"/>
          <ac:spMkLst>
            <pc:docMk/>
            <pc:sldMk cId="2080226865" sldId="943"/>
            <ac:spMk id="23" creationId="{711017AF-0AFC-8BA8-1470-812C64D1A989}"/>
          </ac:spMkLst>
        </pc:spChg>
        <pc:spChg chg="mod">
          <ac:chgData name="Martine Klovholt Siggerud" userId="41977762-9bf0-408d-9151-79aeb0aaf34b" providerId="ADAL" clId="{ED3E0F66-117A-C74E-BA44-33E09EADC144}" dt="2022-11-09T07:48:26.964" v="736" actId="208"/>
          <ac:spMkLst>
            <pc:docMk/>
            <pc:sldMk cId="2080226865" sldId="943"/>
            <ac:spMk id="24" creationId="{76D3DBF7-9DE8-C4AF-FBE3-AA6E5A06454D}"/>
          </ac:spMkLst>
        </pc:spChg>
        <pc:spChg chg="mod">
          <ac:chgData name="Martine Klovholt Siggerud" userId="41977762-9bf0-408d-9151-79aeb0aaf34b" providerId="ADAL" clId="{ED3E0F66-117A-C74E-BA44-33E09EADC144}" dt="2022-11-09T07:48:26.964" v="736" actId="208"/>
          <ac:spMkLst>
            <pc:docMk/>
            <pc:sldMk cId="2080226865" sldId="943"/>
            <ac:spMk id="25" creationId="{7EE33EF3-89B5-94EE-D4B3-0A508CCB9410}"/>
          </ac:spMkLst>
        </pc:spChg>
        <pc:spChg chg="mod">
          <ac:chgData name="Martine Klovholt Siggerud" userId="41977762-9bf0-408d-9151-79aeb0aaf34b" providerId="ADAL" clId="{ED3E0F66-117A-C74E-BA44-33E09EADC144}" dt="2022-11-09T07:48:26.964" v="736" actId="208"/>
          <ac:spMkLst>
            <pc:docMk/>
            <pc:sldMk cId="2080226865" sldId="943"/>
            <ac:spMk id="26" creationId="{1FBB5541-AE6A-5CCD-E631-7B10F5DBE4D5}"/>
          </ac:spMkLst>
        </pc:spChg>
        <pc:spChg chg="mod">
          <ac:chgData name="Martine Klovholt Siggerud" userId="41977762-9bf0-408d-9151-79aeb0aaf34b" providerId="ADAL" clId="{ED3E0F66-117A-C74E-BA44-33E09EADC144}" dt="2022-11-09T07:48:26.964" v="736" actId="208"/>
          <ac:spMkLst>
            <pc:docMk/>
            <pc:sldMk cId="2080226865" sldId="943"/>
            <ac:spMk id="27" creationId="{127D9497-BAC9-FA97-3F67-0B9A94EA4277}"/>
          </ac:spMkLst>
        </pc:spChg>
        <pc:grpChg chg="mod">
          <ac:chgData name="Martine Klovholt Siggerud" userId="41977762-9bf0-408d-9151-79aeb0aaf34b" providerId="ADAL" clId="{ED3E0F66-117A-C74E-BA44-33E09EADC144}" dt="2022-11-08T08:48:11.763" v="648" actId="1076"/>
          <ac:grpSpMkLst>
            <pc:docMk/>
            <pc:sldMk cId="2080226865" sldId="943"/>
            <ac:grpSpMk id="17" creationId="{175FC993-557C-332F-43D3-737B474A86FC}"/>
          </ac:grpSpMkLst>
        </pc:grpChg>
        <pc:grpChg chg="add mod">
          <ac:chgData name="Martine Klovholt Siggerud" userId="41977762-9bf0-408d-9151-79aeb0aaf34b" providerId="ADAL" clId="{ED3E0F66-117A-C74E-BA44-33E09EADC144}" dt="2022-11-09T07:48:24.076" v="734" actId="207"/>
          <ac:grpSpMkLst>
            <pc:docMk/>
            <pc:sldMk cId="2080226865" sldId="943"/>
            <ac:grpSpMk id="30" creationId="{86398AF7-0769-FB26-983F-A2AF493DC0B3}"/>
          </ac:grpSpMkLst>
        </pc:grpChg>
        <pc:grpChg chg="add mod">
          <ac:chgData name="Martine Klovholt Siggerud" userId="41977762-9bf0-408d-9151-79aeb0aaf34b" providerId="ADAL" clId="{ED3E0F66-117A-C74E-BA44-33E09EADC144}" dt="2022-11-09T07:48:24.076" v="734" actId="207"/>
          <ac:grpSpMkLst>
            <pc:docMk/>
            <pc:sldMk cId="2080226865" sldId="943"/>
            <ac:grpSpMk id="31" creationId="{F1A35305-2D81-120C-5B87-1F97D7381F4B}"/>
          </ac:grpSpMkLst>
        </pc:grpChg>
        <pc:grpChg chg="add mod">
          <ac:chgData name="Martine Klovholt Siggerud" userId="41977762-9bf0-408d-9151-79aeb0aaf34b" providerId="ADAL" clId="{ED3E0F66-117A-C74E-BA44-33E09EADC144}" dt="2022-11-09T07:48:24.076" v="734" actId="207"/>
          <ac:grpSpMkLst>
            <pc:docMk/>
            <pc:sldMk cId="2080226865" sldId="943"/>
            <ac:grpSpMk id="32" creationId="{C8CA971D-7E69-CFDA-ABD6-6F5431AB45E6}"/>
          </ac:grpSpMkLst>
        </pc:grpChg>
        <pc:grpChg chg="add mod">
          <ac:chgData name="Martine Klovholt Siggerud" userId="41977762-9bf0-408d-9151-79aeb0aaf34b" providerId="ADAL" clId="{ED3E0F66-117A-C74E-BA44-33E09EADC144}" dt="2022-11-09T07:49:16.215" v="739" actId="1038"/>
          <ac:grpSpMkLst>
            <pc:docMk/>
            <pc:sldMk cId="2080226865" sldId="943"/>
            <ac:grpSpMk id="33" creationId="{FE85A22F-CD06-A2D4-1E85-E4D624A4EE32}"/>
          </ac:grpSpMkLst>
        </pc:grpChg>
        <pc:grpChg chg="add mod">
          <ac:chgData name="Martine Klovholt Siggerud" userId="41977762-9bf0-408d-9151-79aeb0aaf34b" providerId="ADAL" clId="{ED3E0F66-117A-C74E-BA44-33E09EADC144}" dt="2022-11-09T07:49:18.501" v="740" actId="1038"/>
          <ac:grpSpMkLst>
            <pc:docMk/>
            <pc:sldMk cId="2080226865" sldId="943"/>
            <ac:grpSpMk id="34" creationId="{FA4885D8-52CB-A1E4-C1E4-2A1342D2E0BE}"/>
          </ac:grpSpMkLst>
        </pc:grpChg>
        <pc:cxnChg chg="mod">
          <ac:chgData name="Martine Klovholt Siggerud" userId="41977762-9bf0-408d-9151-79aeb0aaf34b" providerId="ADAL" clId="{ED3E0F66-117A-C74E-BA44-33E09EADC144}" dt="2022-11-03T13:27:58.568" v="516" actId="14100"/>
          <ac:cxnSpMkLst>
            <pc:docMk/>
            <pc:sldMk cId="2080226865" sldId="943"/>
            <ac:cxnSpMk id="5" creationId="{7DEEB432-BDFE-9362-DEB6-0320E3651A8B}"/>
          </ac:cxnSpMkLst>
        </pc:cxnChg>
        <pc:cxnChg chg="mod">
          <ac:chgData name="Martine Klovholt Siggerud" userId="41977762-9bf0-408d-9151-79aeb0aaf34b" providerId="ADAL" clId="{ED3E0F66-117A-C74E-BA44-33E09EADC144}" dt="2022-11-03T13:27:57.778" v="515" actId="14100"/>
          <ac:cxnSpMkLst>
            <pc:docMk/>
            <pc:sldMk cId="2080226865" sldId="943"/>
            <ac:cxnSpMk id="6" creationId="{FE446526-E812-F450-90EB-8E0334A53A0A}"/>
          </ac:cxnSpMkLst>
        </pc:cxnChg>
        <pc:cxnChg chg="mod">
          <ac:chgData name="Martine Klovholt Siggerud" userId="41977762-9bf0-408d-9151-79aeb0aaf34b" providerId="ADAL" clId="{ED3E0F66-117A-C74E-BA44-33E09EADC144}" dt="2022-11-03T13:21:07.688" v="506" actId="1035"/>
          <ac:cxnSpMkLst>
            <pc:docMk/>
            <pc:sldMk cId="2080226865" sldId="943"/>
            <ac:cxnSpMk id="7" creationId="{E3B41EAC-8D3E-EFEB-25A6-2035C4E02ABF}"/>
          </ac:cxnSpMkLst>
        </pc:cxnChg>
      </pc:sldChg>
      <pc:sldChg chg="modSp mod addCm modCm">
        <pc:chgData name="Martine Klovholt Siggerud" userId="41977762-9bf0-408d-9151-79aeb0aaf34b" providerId="ADAL" clId="{ED3E0F66-117A-C74E-BA44-33E09EADC144}" dt="2022-11-10T07:49:41.275" v="1213" actId="120"/>
        <pc:sldMkLst>
          <pc:docMk/>
          <pc:sldMk cId="2567457133" sldId="944"/>
        </pc:sldMkLst>
        <pc:spChg chg="mod">
          <ac:chgData name="Martine Klovholt Siggerud" userId="41977762-9bf0-408d-9151-79aeb0aaf34b" providerId="ADAL" clId="{ED3E0F66-117A-C74E-BA44-33E09EADC144}" dt="2022-11-09T09:11:30.621" v="1168" actId="404"/>
          <ac:spMkLst>
            <pc:docMk/>
            <pc:sldMk cId="2567457133" sldId="944"/>
            <ac:spMk id="18" creationId="{BEC672B1-8EED-2BF3-CF8A-4659130FFA98}"/>
          </ac:spMkLst>
        </pc:spChg>
        <pc:spChg chg="mod">
          <ac:chgData name="Martine Klovholt Siggerud" userId="41977762-9bf0-408d-9151-79aeb0aaf34b" providerId="ADAL" clId="{ED3E0F66-117A-C74E-BA44-33E09EADC144}" dt="2022-11-03T13:41:24.955" v="517" actId="1038"/>
          <ac:spMkLst>
            <pc:docMk/>
            <pc:sldMk cId="2567457133" sldId="944"/>
            <ac:spMk id="29" creationId="{B459A8DC-F766-2225-225E-95CED89C1B9E}"/>
          </ac:spMkLst>
        </pc:spChg>
        <pc:spChg chg="mod">
          <ac:chgData name="Martine Klovholt Siggerud" userId="41977762-9bf0-408d-9151-79aeb0aaf34b" providerId="ADAL" clId="{ED3E0F66-117A-C74E-BA44-33E09EADC144}" dt="2022-11-09T08:07:07.390" v="944" actId="208"/>
          <ac:spMkLst>
            <pc:docMk/>
            <pc:sldMk cId="2567457133" sldId="944"/>
            <ac:spMk id="51" creationId="{AB3D9736-941E-010B-EB9F-ABF3C3D3F9EA}"/>
          </ac:spMkLst>
        </pc:spChg>
        <pc:graphicFrameChg chg="mod modGraphic">
          <ac:chgData name="Martine Klovholt Siggerud" userId="41977762-9bf0-408d-9151-79aeb0aaf34b" providerId="ADAL" clId="{ED3E0F66-117A-C74E-BA44-33E09EADC144}" dt="2022-11-10T07:49:32.079" v="1210" actId="120"/>
          <ac:graphicFrameMkLst>
            <pc:docMk/>
            <pc:sldMk cId="2567457133" sldId="944"/>
            <ac:graphicFrameMk id="4" creationId="{4E39DA94-F280-6B56-E26A-0DB3E61FA79A}"/>
          </ac:graphicFrameMkLst>
        </pc:graphicFrameChg>
        <pc:graphicFrameChg chg="mod modGraphic">
          <ac:chgData name="Martine Klovholt Siggerud" userId="41977762-9bf0-408d-9151-79aeb0aaf34b" providerId="ADAL" clId="{ED3E0F66-117A-C74E-BA44-33E09EADC144}" dt="2022-11-10T07:49:41.275" v="1213" actId="120"/>
          <ac:graphicFrameMkLst>
            <pc:docMk/>
            <pc:sldMk cId="2567457133" sldId="944"/>
            <ac:graphicFrameMk id="5" creationId="{7C4EE98D-CDDE-2B7C-9F29-82E003AF7D2E}"/>
          </ac:graphicFrameMkLst>
        </pc:graphicFrameChg>
      </pc:sldChg>
      <pc:sldChg chg="addSp delSp modSp mod addCm">
        <pc:chgData name="Martine Klovholt Siggerud" userId="41977762-9bf0-408d-9151-79aeb0aaf34b" providerId="ADAL" clId="{ED3E0F66-117A-C74E-BA44-33E09EADC144}" dt="2022-11-09T09:12:02.872" v="1174" actId="403"/>
        <pc:sldMkLst>
          <pc:docMk/>
          <pc:sldMk cId="232090786" sldId="945"/>
        </pc:sldMkLst>
        <pc:spChg chg="mod">
          <ac:chgData name="Martine Klovholt Siggerud" userId="41977762-9bf0-408d-9151-79aeb0aaf34b" providerId="ADAL" clId="{ED3E0F66-117A-C74E-BA44-33E09EADC144}" dt="2022-11-09T09:11:50.072" v="1170" actId="403"/>
          <ac:spMkLst>
            <pc:docMk/>
            <pc:sldMk cId="232090786" sldId="945"/>
            <ac:spMk id="5" creationId="{4BABC9BB-3AC7-D3CB-C172-C15CA10C721E}"/>
          </ac:spMkLst>
        </pc:spChg>
        <pc:spChg chg="mod">
          <ac:chgData name="Martine Klovholt Siggerud" userId="41977762-9bf0-408d-9151-79aeb0aaf34b" providerId="ADAL" clId="{ED3E0F66-117A-C74E-BA44-33E09EADC144}" dt="2022-11-09T08:59:01.804" v="1166" actId="1037"/>
          <ac:spMkLst>
            <pc:docMk/>
            <pc:sldMk cId="232090786" sldId="945"/>
            <ac:spMk id="6" creationId="{DB786E8B-5147-2C2D-F758-F6ECF7A3D316}"/>
          </ac:spMkLst>
        </pc:spChg>
        <pc:spChg chg="mod">
          <ac:chgData name="Martine Klovholt Siggerud" userId="41977762-9bf0-408d-9151-79aeb0aaf34b" providerId="ADAL" clId="{ED3E0F66-117A-C74E-BA44-33E09EADC144}" dt="2022-11-09T08:59:05.392" v="1167" actId="1037"/>
          <ac:spMkLst>
            <pc:docMk/>
            <pc:sldMk cId="232090786" sldId="945"/>
            <ac:spMk id="7" creationId="{C59C6D20-C3FE-FA24-F056-CB0B8F97616F}"/>
          </ac:spMkLst>
        </pc:spChg>
        <pc:spChg chg="mod">
          <ac:chgData name="Martine Klovholt Siggerud" userId="41977762-9bf0-408d-9151-79aeb0aaf34b" providerId="ADAL" clId="{ED3E0F66-117A-C74E-BA44-33E09EADC144}" dt="2022-11-09T08:59:05.392" v="1167" actId="1037"/>
          <ac:spMkLst>
            <pc:docMk/>
            <pc:sldMk cId="232090786" sldId="945"/>
            <ac:spMk id="8" creationId="{2586CD11-A282-C7F6-0E21-29D90B950B20}"/>
          </ac:spMkLst>
        </pc:spChg>
        <pc:spChg chg="mod">
          <ac:chgData name="Martine Klovholt Siggerud" userId="41977762-9bf0-408d-9151-79aeb0aaf34b" providerId="ADAL" clId="{ED3E0F66-117A-C74E-BA44-33E09EADC144}" dt="2022-11-09T08:21:56.409" v="1106" actId="14100"/>
          <ac:spMkLst>
            <pc:docMk/>
            <pc:sldMk cId="232090786" sldId="945"/>
            <ac:spMk id="12" creationId="{A81C7A32-14E3-7225-7CB3-F778A0F6404E}"/>
          </ac:spMkLst>
        </pc:spChg>
        <pc:spChg chg="mod">
          <ac:chgData name="Martine Klovholt Siggerud" userId="41977762-9bf0-408d-9151-79aeb0aaf34b" providerId="ADAL" clId="{ED3E0F66-117A-C74E-BA44-33E09EADC144}" dt="2022-11-09T09:11:53.722" v="1171" actId="403"/>
          <ac:spMkLst>
            <pc:docMk/>
            <pc:sldMk cId="232090786" sldId="945"/>
            <ac:spMk id="13" creationId="{62094AF9-BA78-4D0E-E5AB-7271B1830557}"/>
          </ac:spMkLst>
        </pc:spChg>
        <pc:spChg chg="mod">
          <ac:chgData name="Martine Klovholt Siggerud" userId="41977762-9bf0-408d-9151-79aeb0aaf34b" providerId="ADAL" clId="{ED3E0F66-117A-C74E-BA44-33E09EADC144}" dt="2022-11-09T07:55:30.423" v="853" actId="1038"/>
          <ac:spMkLst>
            <pc:docMk/>
            <pc:sldMk cId="232090786" sldId="945"/>
            <ac:spMk id="15" creationId="{BA8091FA-B245-54BC-8ABE-81B248BFFEE7}"/>
          </ac:spMkLst>
        </pc:spChg>
        <pc:spChg chg="mod">
          <ac:chgData name="Martine Klovholt Siggerud" userId="41977762-9bf0-408d-9151-79aeb0aaf34b" providerId="ADAL" clId="{ED3E0F66-117A-C74E-BA44-33E09EADC144}" dt="2022-11-09T07:55:30.423" v="853" actId="1038"/>
          <ac:spMkLst>
            <pc:docMk/>
            <pc:sldMk cId="232090786" sldId="945"/>
            <ac:spMk id="16" creationId="{9812829A-8EB2-6060-746E-CD892A1927DE}"/>
          </ac:spMkLst>
        </pc:spChg>
        <pc:spChg chg="mod">
          <ac:chgData name="Martine Klovholt Siggerud" userId="41977762-9bf0-408d-9151-79aeb0aaf34b" providerId="ADAL" clId="{ED3E0F66-117A-C74E-BA44-33E09EADC144}" dt="2022-11-09T08:22:06.855" v="1111" actId="14100"/>
          <ac:spMkLst>
            <pc:docMk/>
            <pc:sldMk cId="232090786" sldId="945"/>
            <ac:spMk id="18" creationId="{4EED427E-4A70-D9F2-4D70-0DA21B43F464}"/>
          </ac:spMkLst>
        </pc:spChg>
        <pc:spChg chg="mod">
          <ac:chgData name="Martine Klovholt Siggerud" userId="41977762-9bf0-408d-9151-79aeb0aaf34b" providerId="ADAL" clId="{ED3E0F66-117A-C74E-BA44-33E09EADC144}" dt="2022-11-09T09:11:59.422" v="1173" actId="403"/>
          <ac:spMkLst>
            <pc:docMk/>
            <pc:sldMk cId="232090786" sldId="945"/>
            <ac:spMk id="19" creationId="{0E7E04ED-6342-D922-2DF7-59BAC58EC780}"/>
          </ac:spMkLst>
        </pc:spChg>
        <pc:spChg chg="mod">
          <ac:chgData name="Martine Klovholt Siggerud" userId="41977762-9bf0-408d-9151-79aeb0aaf34b" providerId="ADAL" clId="{ED3E0F66-117A-C74E-BA44-33E09EADC144}" dt="2022-11-09T08:21:10.646" v="1099" actId="1076"/>
          <ac:spMkLst>
            <pc:docMk/>
            <pc:sldMk cId="232090786" sldId="945"/>
            <ac:spMk id="21" creationId="{3B3E1378-64D0-8D50-F984-838CFEAF02FE}"/>
          </ac:spMkLst>
        </pc:spChg>
        <pc:spChg chg="mod">
          <ac:chgData name="Martine Klovholt Siggerud" userId="41977762-9bf0-408d-9151-79aeb0aaf34b" providerId="ADAL" clId="{ED3E0F66-117A-C74E-BA44-33E09EADC144}" dt="2022-11-09T09:11:56.472" v="1172" actId="403"/>
          <ac:spMkLst>
            <pc:docMk/>
            <pc:sldMk cId="232090786" sldId="945"/>
            <ac:spMk id="22" creationId="{5E7FF188-6433-61AF-D951-63CD50F8EF14}"/>
          </ac:spMkLst>
        </pc:spChg>
        <pc:spChg chg="mod">
          <ac:chgData name="Martine Klovholt Siggerud" userId="41977762-9bf0-408d-9151-79aeb0aaf34b" providerId="ADAL" clId="{ED3E0F66-117A-C74E-BA44-33E09EADC144}" dt="2022-11-09T08:21:10.646" v="1099" actId="1076"/>
          <ac:spMkLst>
            <pc:docMk/>
            <pc:sldMk cId="232090786" sldId="945"/>
            <ac:spMk id="24" creationId="{EE50C7CB-0D81-FE3B-F03A-93AD941C3DFD}"/>
          </ac:spMkLst>
        </pc:spChg>
        <pc:spChg chg="mod">
          <ac:chgData name="Martine Klovholt Siggerud" userId="41977762-9bf0-408d-9151-79aeb0aaf34b" providerId="ADAL" clId="{ED3E0F66-117A-C74E-BA44-33E09EADC144}" dt="2022-11-09T09:12:02.872" v="1174" actId="403"/>
          <ac:spMkLst>
            <pc:docMk/>
            <pc:sldMk cId="232090786" sldId="945"/>
            <ac:spMk id="25" creationId="{31A275ED-3010-E8A9-9C54-9DEA6C80BCF1}"/>
          </ac:spMkLst>
        </pc:spChg>
        <pc:spChg chg="mod">
          <ac:chgData name="Martine Klovholt Siggerud" userId="41977762-9bf0-408d-9151-79aeb0aaf34b" providerId="ADAL" clId="{ED3E0F66-117A-C74E-BA44-33E09EADC144}" dt="2022-11-09T08:21:10.646" v="1099" actId="1076"/>
          <ac:spMkLst>
            <pc:docMk/>
            <pc:sldMk cId="232090786" sldId="945"/>
            <ac:spMk id="26" creationId="{1C2BB311-76E9-39A5-7A1A-71B0923AA227}"/>
          </ac:spMkLst>
        </pc:spChg>
        <pc:spChg chg="del mod">
          <ac:chgData name="Martine Klovholt Siggerud" userId="41977762-9bf0-408d-9151-79aeb0aaf34b" providerId="ADAL" clId="{ED3E0F66-117A-C74E-BA44-33E09EADC144}" dt="2022-11-09T07:56:19.744" v="865" actId="478"/>
          <ac:spMkLst>
            <pc:docMk/>
            <pc:sldMk cId="232090786" sldId="945"/>
            <ac:spMk id="27" creationId="{F682F8B1-9B87-B07E-27D8-1A6D19993D1A}"/>
          </ac:spMkLst>
        </pc:spChg>
        <pc:spChg chg="mod topLvl">
          <ac:chgData name="Martine Klovholt Siggerud" userId="41977762-9bf0-408d-9151-79aeb0aaf34b" providerId="ADAL" clId="{ED3E0F66-117A-C74E-BA44-33E09EADC144}" dt="2022-11-09T08:20:41.743" v="1093" actId="1076"/>
          <ac:spMkLst>
            <pc:docMk/>
            <pc:sldMk cId="232090786" sldId="945"/>
            <ac:spMk id="28" creationId="{B2964CCB-69DD-C7CE-737A-FB01663F69A4}"/>
          </ac:spMkLst>
        </pc:spChg>
        <pc:spChg chg="mod topLvl">
          <ac:chgData name="Martine Klovholt Siggerud" userId="41977762-9bf0-408d-9151-79aeb0aaf34b" providerId="ADAL" clId="{ED3E0F66-117A-C74E-BA44-33E09EADC144}" dt="2022-11-09T08:20:41.743" v="1093" actId="1076"/>
          <ac:spMkLst>
            <pc:docMk/>
            <pc:sldMk cId="232090786" sldId="945"/>
            <ac:spMk id="29" creationId="{59A1FF21-8CA6-E339-B1E8-2DA7600CDD4C}"/>
          </ac:spMkLst>
        </pc:spChg>
        <pc:spChg chg="mod topLvl">
          <ac:chgData name="Martine Klovholt Siggerud" userId="41977762-9bf0-408d-9151-79aeb0aaf34b" providerId="ADAL" clId="{ED3E0F66-117A-C74E-BA44-33E09EADC144}" dt="2022-11-09T08:20:41.743" v="1093" actId="1076"/>
          <ac:spMkLst>
            <pc:docMk/>
            <pc:sldMk cId="232090786" sldId="945"/>
            <ac:spMk id="30" creationId="{98C305DD-ADD5-9184-4BBC-B20047B64A66}"/>
          </ac:spMkLst>
        </pc:spChg>
        <pc:spChg chg="mod topLvl">
          <ac:chgData name="Martine Klovholt Siggerud" userId="41977762-9bf0-408d-9151-79aeb0aaf34b" providerId="ADAL" clId="{ED3E0F66-117A-C74E-BA44-33E09EADC144}" dt="2022-11-09T08:20:41.743" v="1093" actId="1076"/>
          <ac:spMkLst>
            <pc:docMk/>
            <pc:sldMk cId="232090786" sldId="945"/>
            <ac:spMk id="31" creationId="{64BA958B-E3EB-8870-EF4C-A49089F91FC7}"/>
          </ac:spMkLst>
        </pc:spChg>
        <pc:spChg chg="mod topLvl">
          <ac:chgData name="Martine Klovholt Siggerud" userId="41977762-9bf0-408d-9151-79aeb0aaf34b" providerId="ADAL" clId="{ED3E0F66-117A-C74E-BA44-33E09EADC144}" dt="2022-11-09T08:20:41.743" v="1093" actId="1076"/>
          <ac:spMkLst>
            <pc:docMk/>
            <pc:sldMk cId="232090786" sldId="945"/>
            <ac:spMk id="32" creationId="{95F88F57-DA41-F0E6-B333-EDCADB23159D}"/>
          </ac:spMkLst>
        </pc:spChg>
        <pc:spChg chg="mod topLvl">
          <ac:chgData name="Martine Klovholt Siggerud" userId="41977762-9bf0-408d-9151-79aeb0aaf34b" providerId="ADAL" clId="{ED3E0F66-117A-C74E-BA44-33E09EADC144}" dt="2022-11-09T08:20:41.743" v="1093" actId="1076"/>
          <ac:spMkLst>
            <pc:docMk/>
            <pc:sldMk cId="232090786" sldId="945"/>
            <ac:spMk id="33" creationId="{41D49145-40E1-856F-8716-C8E33AF97B7D}"/>
          </ac:spMkLst>
        </pc:spChg>
        <pc:spChg chg="mod topLvl">
          <ac:chgData name="Martine Klovholt Siggerud" userId="41977762-9bf0-408d-9151-79aeb0aaf34b" providerId="ADAL" clId="{ED3E0F66-117A-C74E-BA44-33E09EADC144}" dt="2022-11-09T08:20:41.743" v="1093" actId="1076"/>
          <ac:spMkLst>
            <pc:docMk/>
            <pc:sldMk cId="232090786" sldId="945"/>
            <ac:spMk id="34" creationId="{5EF650A7-596B-B41A-8267-706C586BF473}"/>
          </ac:spMkLst>
        </pc:spChg>
        <pc:spChg chg="mod topLvl">
          <ac:chgData name="Martine Klovholt Siggerud" userId="41977762-9bf0-408d-9151-79aeb0aaf34b" providerId="ADAL" clId="{ED3E0F66-117A-C74E-BA44-33E09EADC144}" dt="2022-11-09T08:20:41.743" v="1093" actId="1076"/>
          <ac:spMkLst>
            <pc:docMk/>
            <pc:sldMk cId="232090786" sldId="945"/>
            <ac:spMk id="35" creationId="{B9BE31D2-C8E4-B5F8-9209-1E9B7B07A1DF}"/>
          </ac:spMkLst>
        </pc:spChg>
        <pc:spChg chg="mod topLvl">
          <ac:chgData name="Martine Klovholt Siggerud" userId="41977762-9bf0-408d-9151-79aeb0aaf34b" providerId="ADAL" clId="{ED3E0F66-117A-C74E-BA44-33E09EADC144}" dt="2022-11-09T08:20:41.743" v="1093" actId="1076"/>
          <ac:spMkLst>
            <pc:docMk/>
            <pc:sldMk cId="232090786" sldId="945"/>
            <ac:spMk id="36" creationId="{6E50622C-7888-8D91-7095-2A1DE8782CEF}"/>
          </ac:spMkLst>
        </pc:spChg>
        <pc:spChg chg="mod topLvl">
          <ac:chgData name="Martine Klovholt Siggerud" userId="41977762-9bf0-408d-9151-79aeb0aaf34b" providerId="ADAL" clId="{ED3E0F66-117A-C74E-BA44-33E09EADC144}" dt="2022-11-09T08:20:41.743" v="1093" actId="1076"/>
          <ac:spMkLst>
            <pc:docMk/>
            <pc:sldMk cId="232090786" sldId="945"/>
            <ac:spMk id="37" creationId="{83AF3D22-0885-FB93-4966-65547AF3E96B}"/>
          </ac:spMkLst>
        </pc:spChg>
        <pc:spChg chg="mod topLvl">
          <ac:chgData name="Martine Klovholt Siggerud" userId="41977762-9bf0-408d-9151-79aeb0aaf34b" providerId="ADAL" clId="{ED3E0F66-117A-C74E-BA44-33E09EADC144}" dt="2022-11-09T08:20:41.743" v="1093" actId="1076"/>
          <ac:spMkLst>
            <pc:docMk/>
            <pc:sldMk cId="232090786" sldId="945"/>
            <ac:spMk id="38" creationId="{9D5E8977-F5D6-E81A-2AF5-3A8D166B293D}"/>
          </ac:spMkLst>
        </pc:spChg>
        <pc:spChg chg="mod topLvl">
          <ac:chgData name="Martine Klovholt Siggerud" userId="41977762-9bf0-408d-9151-79aeb0aaf34b" providerId="ADAL" clId="{ED3E0F66-117A-C74E-BA44-33E09EADC144}" dt="2022-11-09T09:11:40.722" v="1169" actId="403"/>
          <ac:spMkLst>
            <pc:docMk/>
            <pc:sldMk cId="232090786" sldId="945"/>
            <ac:spMk id="39" creationId="{D3CB1659-19EE-957D-0693-24A7E5838B11}"/>
          </ac:spMkLst>
        </pc:spChg>
        <pc:spChg chg="mod topLvl">
          <ac:chgData name="Martine Klovholt Siggerud" userId="41977762-9bf0-408d-9151-79aeb0aaf34b" providerId="ADAL" clId="{ED3E0F66-117A-C74E-BA44-33E09EADC144}" dt="2022-11-09T08:20:41.743" v="1093" actId="1076"/>
          <ac:spMkLst>
            <pc:docMk/>
            <pc:sldMk cId="232090786" sldId="945"/>
            <ac:spMk id="40" creationId="{73A93948-CC5F-B43C-72BB-B1CB64AC4AE3}"/>
          </ac:spMkLst>
        </pc:spChg>
        <pc:spChg chg="del mod">
          <ac:chgData name="Martine Klovholt Siggerud" userId="41977762-9bf0-408d-9151-79aeb0aaf34b" providerId="ADAL" clId="{ED3E0F66-117A-C74E-BA44-33E09EADC144}" dt="2022-11-09T07:57:22.117" v="925" actId="478"/>
          <ac:spMkLst>
            <pc:docMk/>
            <pc:sldMk cId="232090786" sldId="945"/>
            <ac:spMk id="42" creationId="{D8259DD0-9E98-F7CF-52A5-C6AB97E38872}"/>
          </ac:spMkLst>
        </pc:spChg>
        <pc:spChg chg="add mod">
          <ac:chgData name="Martine Klovholt Siggerud" userId="41977762-9bf0-408d-9151-79aeb0aaf34b" providerId="ADAL" clId="{ED3E0F66-117A-C74E-BA44-33E09EADC144}" dt="2022-11-09T08:21:10.646" v="1099" actId="1076"/>
          <ac:spMkLst>
            <pc:docMk/>
            <pc:sldMk cId="232090786" sldId="945"/>
            <ac:spMk id="43" creationId="{520BFCE6-9C78-3FB2-F06B-BE93DF5A4032}"/>
          </ac:spMkLst>
        </pc:spChg>
        <pc:spChg chg="add del mod">
          <ac:chgData name="Martine Klovholt Siggerud" userId="41977762-9bf0-408d-9151-79aeb0aaf34b" providerId="ADAL" clId="{ED3E0F66-117A-C74E-BA44-33E09EADC144}" dt="2022-11-09T08:14:57.761" v="978" actId="767"/>
          <ac:spMkLst>
            <pc:docMk/>
            <pc:sldMk cId="232090786" sldId="945"/>
            <ac:spMk id="44" creationId="{E7A4D71A-17AC-6486-CAEA-A0F85ED0BB7C}"/>
          </ac:spMkLst>
        </pc:spChg>
        <pc:spChg chg="add del mod">
          <ac:chgData name="Martine Klovholt Siggerud" userId="41977762-9bf0-408d-9151-79aeb0aaf34b" providerId="ADAL" clId="{ED3E0F66-117A-C74E-BA44-33E09EADC144}" dt="2022-11-09T08:15:21.298" v="986" actId="767"/>
          <ac:spMkLst>
            <pc:docMk/>
            <pc:sldMk cId="232090786" sldId="945"/>
            <ac:spMk id="45" creationId="{8F2C1202-8E17-DF55-54A2-65AB8C2DF45A}"/>
          </ac:spMkLst>
        </pc:spChg>
        <pc:grpChg chg="mod">
          <ac:chgData name="Martine Klovholt Siggerud" userId="41977762-9bf0-408d-9151-79aeb0aaf34b" providerId="ADAL" clId="{ED3E0F66-117A-C74E-BA44-33E09EADC144}" dt="2022-11-09T08:59:05.392" v="1167" actId="1037"/>
          <ac:grpSpMkLst>
            <pc:docMk/>
            <pc:sldMk cId="232090786" sldId="945"/>
            <ac:grpSpMk id="9" creationId="{F40BC6FE-2BA9-4480-8F85-8E2C3124F6FE}"/>
          </ac:grpSpMkLst>
        </pc:grpChg>
        <pc:grpChg chg="mod">
          <ac:chgData name="Martine Klovholt Siggerud" userId="41977762-9bf0-408d-9151-79aeb0aaf34b" providerId="ADAL" clId="{ED3E0F66-117A-C74E-BA44-33E09EADC144}" dt="2022-11-09T08:59:01.804" v="1166" actId="1037"/>
          <ac:grpSpMkLst>
            <pc:docMk/>
            <pc:sldMk cId="232090786" sldId="945"/>
            <ac:grpSpMk id="10" creationId="{F3AB3569-CC63-2BDB-9BA4-EB065F508EF8}"/>
          </ac:grpSpMkLst>
        </pc:grpChg>
        <pc:grpChg chg="mod">
          <ac:chgData name="Martine Klovholt Siggerud" userId="41977762-9bf0-408d-9151-79aeb0aaf34b" providerId="ADAL" clId="{ED3E0F66-117A-C74E-BA44-33E09EADC144}" dt="2022-11-09T08:21:47.867" v="1105" actId="1076"/>
          <ac:grpSpMkLst>
            <pc:docMk/>
            <pc:sldMk cId="232090786" sldId="945"/>
            <ac:grpSpMk id="11" creationId="{565214F7-2378-235B-61F1-CC89B4A0BC72}"/>
          </ac:grpSpMkLst>
        </pc:grpChg>
        <pc:grpChg chg="mod">
          <ac:chgData name="Martine Klovholt Siggerud" userId="41977762-9bf0-408d-9151-79aeb0aaf34b" providerId="ADAL" clId="{ED3E0F66-117A-C74E-BA44-33E09EADC144}" dt="2022-11-09T07:55:30.423" v="853" actId="1038"/>
          <ac:grpSpMkLst>
            <pc:docMk/>
            <pc:sldMk cId="232090786" sldId="945"/>
            <ac:grpSpMk id="14" creationId="{117915D6-A77B-6127-8C1C-AC856273859C}"/>
          </ac:grpSpMkLst>
        </pc:grpChg>
        <pc:grpChg chg="mod">
          <ac:chgData name="Martine Klovholt Siggerud" userId="41977762-9bf0-408d-9151-79aeb0aaf34b" providerId="ADAL" clId="{ED3E0F66-117A-C74E-BA44-33E09EADC144}" dt="2022-11-09T08:22:02.535" v="1110" actId="1035"/>
          <ac:grpSpMkLst>
            <pc:docMk/>
            <pc:sldMk cId="232090786" sldId="945"/>
            <ac:grpSpMk id="17" creationId="{1E29F7E9-FCAE-92F3-1C95-FF82F2FD8562}"/>
          </ac:grpSpMkLst>
        </pc:grpChg>
        <pc:grpChg chg="mod">
          <ac:chgData name="Martine Klovholt Siggerud" userId="41977762-9bf0-408d-9151-79aeb0aaf34b" providerId="ADAL" clId="{ED3E0F66-117A-C74E-BA44-33E09EADC144}" dt="2022-11-09T08:21:10.646" v="1099" actId="1076"/>
          <ac:grpSpMkLst>
            <pc:docMk/>
            <pc:sldMk cId="232090786" sldId="945"/>
            <ac:grpSpMk id="20" creationId="{521307C2-D90C-36BD-5992-648DB611A4ED}"/>
          </ac:grpSpMkLst>
        </pc:grpChg>
        <pc:grpChg chg="mod">
          <ac:chgData name="Martine Klovholt Siggerud" userId="41977762-9bf0-408d-9151-79aeb0aaf34b" providerId="ADAL" clId="{ED3E0F66-117A-C74E-BA44-33E09EADC144}" dt="2022-11-09T08:21:10.646" v="1099" actId="1076"/>
          <ac:grpSpMkLst>
            <pc:docMk/>
            <pc:sldMk cId="232090786" sldId="945"/>
            <ac:grpSpMk id="23" creationId="{BDDEDCDB-3A06-553D-26C7-DF40A396B602}"/>
          </ac:grpSpMkLst>
        </pc:grpChg>
        <pc:grpChg chg="del mod">
          <ac:chgData name="Martine Klovholt Siggerud" userId="41977762-9bf0-408d-9151-79aeb0aaf34b" providerId="ADAL" clId="{ED3E0F66-117A-C74E-BA44-33E09EADC144}" dt="2022-11-09T08:16:02.637" v="996" actId="165"/>
          <ac:grpSpMkLst>
            <pc:docMk/>
            <pc:sldMk cId="232090786" sldId="945"/>
            <ac:grpSpMk id="41" creationId="{F66CD2F0-3ECC-B103-35A5-E1C190F1653D}"/>
          </ac:grpSpMkLst>
        </pc:grpChg>
        <pc:grpChg chg="add mod">
          <ac:chgData name="Martine Klovholt Siggerud" userId="41977762-9bf0-408d-9151-79aeb0aaf34b" providerId="ADAL" clId="{ED3E0F66-117A-C74E-BA44-33E09EADC144}" dt="2022-11-09T08:20:41.743" v="1093" actId="1076"/>
          <ac:grpSpMkLst>
            <pc:docMk/>
            <pc:sldMk cId="232090786" sldId="945"/>
            <ac:grpSpMk id="46" creationId="{E56B0C59-D3E8-5D5F-3909-80A73CEA7C68}"/>
          </ac:grpSpMkLst>
        </pc:grpChg>
        <pc:graphicFrameChg chg="del">
          <ac:chgData name="Martine Klovholt Siggerud" userId="41977762-9bf0-408d-9151-79aeb0aaf34b" providerId="ADAL" clId="{ED3E0F66-117A-C74E-BA44-33E09EADC144}" dt="2022-11-09T07:47:20.518" v="726" actId="478"/>
          <ac:graphicFrameMkLst>
            <pc:docMk/>
            <pc:sldMk cId="232090786" sldId="945"/>
            <ac:graphicFrameMk id="4" creationId="{CF6B170C-D35C-2D52-B08D-C107B9BD0621}"/>
          </ac:graphicFrameMkLst>
        </pc:graphicFrameChg>
      </pc:sldChg>
      <pc:sldChg chg="addSp delSp modSp mod">
        <pc:chgData name="Martine Klovholt Siggerud" userId="41977762-9bf0-408d-9151-79aeb0aaf34b" providerId="ADAL" clId="{ED3E0F66-117A-C74E-BA44-33E09EADC144}" dt="2022-11-11T09:20:34.494" v="1261" actId="1035"/>
        <pc:sldMkLst>
          <pc:docMk/>
          <pc:sldMk cId="3013022427" sldId="946"/>
        </pc:sldMkLst>
        <pc:spChg chg="mod">
          <ac:chgData name="Martine Klovholt Siggerud" userId="41977762-9bf0-408d-9151-79aeb0aaf34b" providerId="ADAL" clId="{ED3E0F66-117A-C74E-BA44-33E09EADC144}" dt="2022-11-09T08:07:23.763" v="946" actId="207"/>
          <ac:spMkLst>
            <pc:docMk/>
            <pc:sldMk cId="3013022427" sldId="946"/>
            <ac:spMk id="5" creationId="{55B8A0C9-80C3-5FB4-EE14-B9429EC806E0}"/>
          </ac:spMkLst>
        </pc:spChg>
        <pc:spChg chg="add mod">
          <ac:chgData name="Martine Klovholt Siggerud" userId="41977762-9bf0-408d-9151-79aeb0aaf34b" providerId="ADAL" clId="{ED3E0F66-117A-C74E-BA44-33E09EADC144}" dt="2022-11-11T09:20:34.494" v="1261" actId="1035"/>
          <ac:spMkLst>
            <pc:docMk/>
            <pc:sldMk cId="3013022427" sldId="946"/>
            <ac:spMk id="6" creationId="{9E84C033-80D0-A89D-4A05-5C656D56CB2B}"/>
          </ac:spMkLst>
        </pc:spChg>
        <pc:spChg chg="mod">
          <ac:chgData name="Martine Klovholt Siggerud" userId="41977762-9bf0-408d-9151-79aeb0aaf34b" providerId="ADAL" clId="{ED3E0F66-117A-C74E-BA44-33E09EADC144}" dt="2022-11-09T08:07:23.763" v="946" actId="207"/>
          <ac:spMkLst>
            <pc:docMk/>
            <pc:sldMk cId="3013022427" sldId="946"/>
            <ac:spMk id="7" creationId="{6B2B8950-2A33-6CA6-B04C-F53172A6297A}"/>
          </ac:spMkLst>
        </pc:spChg>
        <pc:spChg chg="add mod">
          <ac:chgData name="Martine Klovholt Siggerud" userId="41977762-9bf0-408d-9151-79aeb0aaf34b" providerId="ADAL" clId="{ED3E0F66-117A-C74E-BA44-33E09EADC144}" dt="2022-11-09T08:07:23.763" v="946" actId="207"/>
          <ac:spMkLst>
            <pc:docMk/>
            <pc:sldMk cId="3013022427" sldId="946"/>
            <ac:spMk id="8" creationId="{0293DF2C-8DE4-06D4-33F2-AFD537CC2DCC}"/>
          </ac:spMkLst>
        </pc:spChg>
        <pc:spChg chg="mod">
          <ac:chgData name="Martine Klovholt Siggerud" userId="41977762-9bf0-408d-9151-79aeb0aaf34b" providerId="ADAL" clId="{ED3E0F66-117A-C74E-BA44-33E09EADC144}" dt="2022-11-09T08:07:23.763" v="946" actId="207"/>
          <ac:spMkLst>
            <pc:docMk/>
            <pc:sldMk cId="3013022427" sldId="946"/>
            <ac:spMk id="9" creationId="{0D37BAB7-48A4-D85D-3B2B-8F78CBE571AF}"/>
          </ac:spMkLst>
        </pc:spChg>
        <pc:spChg chg="del">
          <ac:chgData name="Martine Klovholt Siggerud" userId="41977762-9bf0-408d-9151-79aeb0aaf34b" providerId="ADAL" clId="{ED3E0F66-117A-C74E-BA44-33E09EADC144}" dt="2022-11-08T08:50:03.856" v="663" actId="478"/>
          <ac:spMkLst>
            <pc:docMk/>
            <pc:sldMk cId="3013022427" sldId="946"/>
            <ac:spMk id="10" creationId="{0712F5E0-8DEE-F7EA-388B-32164A9652AA}"/>
          </ac:spMkLst>
        </pc:spChg>
        <pc:spChg chg="add mod">
          <ac:chgData name="Martine Klovholt Siggerud" userId="41977762-9bf0-408d-9151-79aeb0aaf34b" providerId="ADAL" clId="{ED3E0F66-117A-C74E-BA44-33E09EADC144}" dt="2022-11-11T09:20:34.494" v="1261" actId="1035"/>
          <ac:spMkLst>
            <pc:docMk/>
            <pc:sldMk cId="3013022427" sldId="946"/>
            <ac:spMk id="10" creationId="{8ABC6847-D647-F1CD-42AC-D38B11D85E9D}"/>
          </ac:spMkLst>
        </pc:spChg>
        <pc:spChg chg="del">
          <ac:chgData name="Martine Klovholt Siggerud" userId="41977762-9bf0-408d-9151-79aeb0aaf34b" providerId="ADAL" clId="{ED3E0F66-117A-C74E-BA44-33E09EADC144}" dt="2022-11-08T08:50:08.793" v="664" actId="478"/>
          <ac:spMkLst>
            <pc:docMk/>
            <pc:sldMk cId="3013022427" sldId="946"/>
            <ac:spMk id="11" creationId="{CB71F387-A63C-4EBB-4DE8-C71C07C5B705}"/>
          </ac:spMkLst>
        </pc:spChg>
        <pc:spChg chg="del">
          <ac:chgData name="Martine Klovholt Siggerud" userId="41977762-9bf0-408d-9151-79aeb0aaf34b" providerId="ADAL" clId="{ED3E0F66-117A-C74E-BA44-33E09EADC144}" dt="2022-11-08T08:50:08.793" v="664" actId="478"/>
          <ac:spMkLst>
            <pc:docMk/>
            <pc:sldMk cId="3013022427" sldId="946"/>
            <ac:spMk id="12" creationId="{C4B29205-1B58-FEDE-9A96-F2ADE5DBCE5D}"/>
          </ac:spMkLst>
        </pc:spChg>
        <pc:spChg chg="mod">
          <ac:chgData name="Martine Klovholt Siggerud" userId="41977762-9bf0-408d-9151-79aeb0aaf34b" providerId="ADAL" clId="{ED3E0F66-117A-C74E-BA44-33E09EADC144}" dt="2022-11-03T12:17:11.811" v="462" actId="255"/>
          <ac:spMkLst>
            <pc:docMk/>
            <pc:sldMk cId="3013022427" sldId="946"/>
            <ac:spMk id="14" creationId="{BE25D9CE-0B01-EA0A-D611-A28D77800080}"/>
          </ac:spMkLst>
        </pc:spChg>
        <pc:spChg chg="mod">
          <ac:chgData name="Martine Klovholt Siggerud" userId="41977762-9bf0-408d-9151-79aeb0aaf34b" providerId="ADAL" clId="{ED3E0F66-117A-C74E-BA44-33E09EADC144}" dt="2022-11-11T09:19:27.945" v="1229" actId="207"/>
          <ac:spMkLst>
            <pc:docMk/>
            <pc:sldMk cId="3013022427" sldId="946"/>
            <ac:spMk id="15" creationId="{A8F3B50D-C861-48A5-F2D2-9ABA6EB52442}"/>
          </ac:spMkLst>
        </pc:spChg>
        <pc:spChg chg="mod">
          <ac:chgData name="Martine Klovholt Siggerud" userId="41977762-9bf0-408d-9151-79aeb0aaf34b" providerId="ADAL" clId="{ED3E0F66-117A-C74E-BA44-33E09EADC144}" dt="2022-11-03T12:17:11.811" v="462" actId="255"/>
          <ac:spMkLst>
            <pc:docMk/>
            <pc:sldMk cId="3013022427" sldId="946"/>
            <ac:spMk id="16" creationId="{E124744B-53BC-03AB-A7B2-1DE721F6EFF6}"/>
          </ac:spMkLst>
        </pc:spChg>
        <pc:spChg chg="mod">
          <ac:chgData name="Martine Klovholt Siggerud" userId="41977762-9bf0-408d-9151-79aeb0aaf34b" providerId="ADAL" clId="{ED3E0F66-117A-C74E-BA44-33E09EADC144}" dt="2022-11-03T12:17:11.811" v="462" actId="255"/>
          <ac:spMkLst>
            <pc:docMk/>
            <pc:sldMk cId="3013022427" sldId="946"/>
            <ac:spMk id="17" creationId="{CA372525-F93C-A3B9-0DE5-06F2DFB2ACF1}"/>
          </ac:spMkLst>
        </pc:spChg>
        <pc:spChg chg="add del mod">
          <ac:chgData name="Martine Klovholt Siggerud" userId="41977762-9bf0-408d-9151-79aeb0aaf34b" providerId="ADAL" clId="{ED3E0F66-117A-C74E-BA44-33E09EADC144}" dt="2022-11-08T08:50:21.109" v="667" actId="478"/>
          <ac:spMkLst>
            <pc:docMk/>
            <pc:sldMk cId="3013022427" sldId="946"/>
            <ac:spMk id="18" creationId="{E35EFDCB-432B-0A7B-344D-B2F7C3A1678F}"/>
          </ac:spMkLst>
        </pc:spChg>
        <pc:spChg chg="add mod">
          <ac:chgData name="Martine Klovholt Siggerud" userId="41977762-9bf0-408d-9151-79aeb0aaf34b" providerId="ADAL" clId="{ED3E0F66-117A-C74E-BA44-33E09EADC144}" dt="2022-11-09T08:07:23.763" v="946" actId="207"/>
          <ac:spMkLst>
            <pc:docMk/>
            <pc:sldMk cId="3013022427" sldId="946"/>
            <ac:spMk id="20" creationId="{24C51556-C13B-505F-2410-A032CA3A407E}"/>
          </ac:spMkLst>
        </pc:spChg>
        <pc:spChg chg="add mod">
          <ac:chgData name="Martine Klovholt Siggerud" userId="41977762-9bf0-408d-9151-79aeb0aaf34b" providerId="ADAL" clId="{ED3E0F66-117A-C74E-BA44-33E09EADC144}" dt="2022-11-09T08:07:23.763" v="946" actId="207"/>
          <ac:spMkLst>
            <pc:docMk/>
            <pc:sldMk cId="3013022427" sldId="946"/>
            <ac:spMk id="22" creationId="{A45A0495-BA5D-A7CA-CE19-3FB631BD9364}"/>
          </ac:spMkLst>
        </pc:spChg>
        <pc:grpChg chg="mod">
          <ac:chgData name="Martine Klovholt Siggerud" userId="41977762-9bf0-408d-9151-79aeb0aaf34b" providerId="ADAL" clId="{ED3E0F66-117A-C74E-BA44-33E09EADC144}" dt="2022-11-09T08:07:23.763" v="946" actId="207"/>
          <ac:grpSpMkLst>
            <pc:docMk/>
            <pc:sldMk cId="3013022427" sldId="946"/>
            <ac:grpSpMk id="4" creationId="{943AA94A-4958-2B64-5478-A5B3104C3C3B}"/>
          </ac:grpSpMkLst>
        </pc:grpChg>
        <pc:grpChg chg="mod">
          <ac:chgData name="Martine Klovholt Siggerud" userId="41977762-9bf0-408d-9151-79aeb0aaf34b" providerId="ADAL" clId="{ED3E0F66-117A-C74E-BA44-33E09EADC144}" dt="2022-11-09T08:07:23.763" v="946" actId="207"/>
          <ac:grpSpMkLst>
            <pc:docMk/>
            <pc:sldMk cId="3013022427" sldId="946"/>
            <ac:grpSpMk id="13" creationId="{106318CC-D4D2-63D5-CD73-A484DA19BE94}"/>
          </ac:grpSpMkLst>
        </pc:grpChg>
        <pc:grpChg chg="mod">
          <ac:chgData name="Martine Klovholt Siggerud" userId="41977762-9bf0-408d-9151-79aeb0aaf34b" providerId="ADAL" clId="{ED3E0F66-117A-C74E-BA44-33E09EADC144}" dt="2022-11-09T08:07:32.036" v="948" actId="207"/>
          <ac:grpSpMkLst>
            <pc:docMk/>
            <pc:sldMk cId="3013022427" sldId="946"/>
            <ac:grpSpMk id="21" creationId="{30B1F5AD-C4B8-4208-8288-3CDCDEBD14AD}"/>
          </ac:grpSpMkLst>
        </pc:grpChg>
        <pc:cxnChg chg="mod">
          <ac:chgData name="Martine Klovholt Siggerud" userId="41977762-9bf0-408d-9151-79aeb0aaf34b" providerId="ADAL" clId="{ED3E0F66-117A-C74E-BA44-33E09EADC144}" dt="2022-11-09T08:07:45.362" v="949" actId="13822"/>
          <ac:cxnSpMkLst>
            <pc:docMk/>
            <pc:sldMk cId="3013022427" sldId="946"/>
            <ac:cxnSpMk id="19" creationId="{494DDAD1-0FE9-B7E3-6C0F-2A6A27E261FF}"/>
          </ac:cxnSpMkLst>
        </pc:cxnChg>
      </pc:sldChg>
      <pc:sldChg chg="modSp mod">
        <pc:chgData name="Martine Klovholt Siggerud" userId="41977762-9bf0-408d-9151-79aeb0aaf34b" providerId="ADAL" clId="{ED3E0F66-117A-C74E-BA44-33E09EADC144}" dt="2022-11-10T07:49:57.990" v="1218" actId="120"/>
        <pc:sldMkLst>
          <pc:docMk/>
          <pc:sldMk cId="1064578762" sldId="947"/>
        </pc:sldMkLst>
        <pc:graphicFrameChg chg="mod modGraphic">
          <ac:chgData name="Martine Klovholt Siggerud" userId="41977762-9bf0-408d-9151-79aeb0aaf34b" providerId="ADAL" clId="{ED3E0F66-117A-C74E-BA44-33E09EADC144}" dt="2022-11-10T07:49:57.990" v="1218" actId="120"/>
          <ac:graphicFrameMkLst>
            <pc:docMk/>
            <pc:sldMk cId="1064578762" sldId="947"/>
            <ac:graphicFrameMk id="4" creationId="{DCC47838-E120-E6B7-4A21-DF66ACC4B781}"/>
          </ac:graphicFrameMkLst>
        </pc:graphicFrameChg>
      </pc:sldChg>
      <pc:sldChg chg="modSp mod">
        <pc:chgData name="Martine Klovholt Siggerud" userId="41977762-9bf0-408d-9151-79aeb0aaf34b" providerId="ADAL" clId="{ED3E0F66-117A-C74E-BA44-33E09EADC144}" dt="2022-11-10T07:50:10.290" v="1221" actId="2062"/>
        <pc:sldMkLst>
          <pc:docMk/>
          <pc:sldMk cId="2516454945" sldId="948"/>
        </pc:sldMkLst>
        <pc:graphicFrameChg chg="mod modGraphic">
          <ac:chgData name="Martine Klovholt Siggerud" userId="41977762-9bf0-408d-9151-79aeb0aaf34b" providerId="ADAL" clId="{ED3E0F66-117A-C74E-BA44-33E09EADC144}" dt="2022-11-10T07:50:10.290" v="1221" actId="2062"/>
          <ac:graphicFrameMkLst>
            <pc:docMk/>
            <pc:sldMk cId="2516454945" sldId="948"/>
            <ac:graphicFrameMk id="5" creationId="{B3CBAB50-C902-5A18-58A6-5E8ADFC5EEF4}"/>
          </ac:graphicFrameMkLst>
        </pc:graphicFrameChg>
      </pc:sldChg>
      <pc:sldChg chg="modSp mod">
        <pc:chgData name="Martine Klovholt Siggerud" userId="41977762-9bf0-408d-9151-79aeb0aaf34b" providerId="ADAL" clId="{ED3E0F66-117A-C74E-BA44-33E09EADC144}" dt="2022-11-09T08:08:18.811" v="954" actId="208"/>
        <pc:sldMkLst>
          <pc:docMk/>
          <pc:sldMk cId="1996605243" sldId="949"/>
        </pc:sldMkLst>
        <pc:spChg chg="mod">
          <ac:chgData name="Martine Klovholt Siggerud" userId="41977762-9bf0-408d-9151-79aeb0aaf34b" providerId="ADAL" clId="{ED3E0F66-117A-C74E-BA44-33E09EADC144}" dt="2022-11-09T08:08:05.221" v="951" actId="207"/>
          <ac:spMkLst>
            <pc:docMk/>
            <pc:sldMk cId="1996605243" sldId="949"/>
            <ac:spMk id="5" creationId="{7CF6DC04-6746-06EC-2938-72D9A5866369}"/>
          </ac:spMkLst>
        </pc:spChg>
        <pc:spChg chg="mod">
          <ac:chgData name="Martine Klovholt Siggerud" userId="41977762-9bf0-408d-9151-79aeb0aaf34b" providerId="ADAL" clId="{ED3E0F66-117A-C74E-BA44-33E09EADC144}" dt="2022-11-09T08:08:05.221" v="951" actId="207"/>
          <ac:spMkLst>
            <pc:docMk/>
            <pc:sldMk cId="1996605243" sldId="949"/>
            <ac:spMk id="6" creationId="{72DC60C4-C25D-3884-D7AC-7EA31422D9D3}"/>
          </ac:spMkLst>
        </pc:spChg>
        <pc:spChg chg="mod">
          <ac:chgData name="Martine Klovholt Siggerud" userId="41977762-9bf0-408d-9151-79aeb0aaf34b" providerId="ADAL" clId="{ED3E0F66-117A-C74E-BA44-33E09EADC144}" dt="2022-11-09T08:08:18.811" v="954" actId="208"/>
          <ac:spMkLst>
            <pc:docMk/>
            <pc:sldMk cId="1996605243" sldId="949"/>
            <ac:spMk id="7" creationId="{7BBECC19-E17D-E204-98CE-D6343252706E}"/>
          </ac:spMkLst>
        </pc:spChg>
        <pc:spChg chg="mod">
          <ac:chgData name="Martine Klovholt Siggerud" userId="41977762-9bf0-408d-9151-79aeb0aaf34b" providerId="ADAL" clId="{ED3E0F66-117A-C74E-BA44-33E09EADC144}" dt="2022-11-09T08:08:13.237" v="953" actId="208"/>
          <ac:spMkLst>
            <pc:docMk/>
            <pc:sldMk cId="1996605243" sldId="949"/>
            <ac:spMk id="8" creationId="{699911AE-A57D-189A-B653-6F7A09D022FF}"/>
          </ac:spMkLst>
        </pc:spChg>
        <pc:spChg chg="mod">
          <ac:chgData name="Martine Klovholt Siggerud" userId="41977762-9bf0-408d-9151-79aeb0aaf34b" providerId="ADAL" clId="{ED3E0F66-117A-C74E-BA44-33E09EADC144}" dt="2022-11-09T08:08:05.221" v="951" actId="207"/>
          <ac:spMkLst>
            <pc:docMk/>
            <pc:sldMk cId="1996605243" sldId="949"/>
            <ac:spMk id="9" creationId="{6B68BD5A-DE92-CA8A-E1EA-7CC2710B6D3C}"/>
          </ac:spMkLst>
        </pc:spChg>
        <pc:spChg chg="mod">
          <ac:chgData name="Martine Klovholt Siggerud" userId="41977762-9bf0-408d-9151-79aeb0aaf34b" providerId="ADAL" clId="{ED3E0F66-117A-C74E-BA44-33E09EADC144}" dt="2022-11-09T08:08:13.237" v="953" actId="208"/>
          <ac:spMkLst>
            <pc:docMk/>
            <pc:sldMk cId="1996605243" sldId="949"/>
            <ac:spMk id="10" creationId="{175714BF-DF39-4E1E-A425-C399FA5CBA25}"/>
          </ac:spMkLst>
        </pc:spChg>
        <pc:grpChg chg="mod">
          <ac:chgData name="Martine Klovholt Siggerud" userId="41977762-9bf0-408d-9151-79aeb0aaf34b" providerId="ADAL" clId="{ED3E0F66-117A-C74E-BA44-33E09EADC144}" dt="2022-11-09T08:08:05.221" v="951" actId="207"/>
          <ac:grpSpMkLst>
            <pc:docMk/>
            <pc:sldMk cId="1996605243" sldId="949"/>
            <ac:grpSpMk id="20" creationId="{6DE4160D-8008-C6EB-C97E-FA8268ED882A}"/>
          </ac:grpSpMkLst>
        </pc:grpChg>
        <pc:grpChg chg="mod">
          <ac:chgData name="Martine Klovholt Siggerud" userId="41977762-9bf0-408d-9151-79aeb0aaf34b" providerId="ADAL" clId="{ED3E0F66-117A-C74E-BA44-33E09EADC144}" dt="2022-11-09T08:08:05.221" v="951" actId="207"/>
          <ac:grpSpMkLst>
            <pc:docMk/>
            <pc:sldMk cId="1996605243" sldId="949"/>
            <ac:grpSpMk id="21" creationId="{36E7060B-08AE-6B54-B09A-4D6227932208}"/>
          </ac:grpSpMkLst>
        </pc:grpChg>
      </pc:sldChg>
      <pc:sldChg chg="modSp mod">
        <pc:chgData name="Martine Klovholt Siggerud" userId="41977762-9bf0-408d-9151-79aeb0aaf34b" providerId="ADAL" clId="{ED3E0F66-117A-C74E-BA44-33E09EADC144}" dt="2022-11-10T07:50:21.076" v="1226" actId="120"/>
        <pc:sldMkLst>
          <pc:docMk/>
          <pc:sldMk cId="3988685664" sldId="950"/>
        </pc:sldMkLst>
        <pc:graphicFrameChg chg="mod modGraphic">
          <ac:chgData name="Martine Klovholt Siggerud" userId="41977762-9bf0-408d-9151-79aeb0aaf34b" providerId="ADAL" clId="{ED3E0F66-117A-C74E-BA44-33E09EADC144}" dt="2022-11-10T07:50:21.076" v="1226" actId="120"/>
          <ac:graphicFrameMkLst>
            <pc:docMk/>
            <pc:sldMk cId="3988685664" sldId="950"/>
            <ac:graphicFrameMk id="3" creationId="{45F28312-8FED-5F3F-AD29-5A32283F74E8}"/>
          </ac:graphicFrameMkLst>
        </pc:graphicFrameChg>
      </pc:sldChg>
      <pc:sldChg chg="delSp modSp add mod">
        <pc:chgData name="Martine Klovholt Siggerud" userId="41977762-9bf0-408d-9151-79aeb0aaf34b" providerId="ADAL" clId="{ED3E0F66-117A-C74E-BA44-33E09EADC144}" dt="2022-11-10T07:49:50.046" v="1215" actId="2062"/>
        <pc:sldMkLst>
          <pc:docMk/>
          <pc:sldMk cId="836408476" sldId="951"/>
        </pc:sldMkLst>
        <pc:spChg chg="del">
          <ac:chgData name="Martine Klovholt Siggerud" userId="41977762-9bf0-408d-9151-79aeb0aaf34b" providerId="ADAL" clId="{ED3E0F66-117A-C74E-BA44-33E09EADC144}" dt="2022-11-09T08:08:32.298" v="955" actId="478"/>
          <ac:spMkLst>
            <pc:docMk/>
            <pc:sldMk cId="836408476" sldId="951"/>
            <ac:spMk id="42" creationId="{D8259DD0-9E98-F7CF-52A5-C6AB97E38872}"/>
          </ac:spMkLst>
        </pc:spChg>
        <pc:grpChg chg="del">
          <ac:chgData name="Martine Klovholt Siggerud" userId="41977762-9bf0-408d-9151-79aeb0aaf34b" providerId="ADAL" clId="{ED3E0F66-117A-C74E-BA44-33E09EADC144}" dt="2022-11-09T07:47:15.220" v="725" actId="478"/>
          <ac:grpSpMkLst>
            <pc:docMk/>
            <pc:sldMk cId="836408476" sldId="951"/>
            <ac:grpSpMk id="9" creationId="{F40BC6FE-2BA9-4480-8F85-8E2C3124F6FE}"/>
          </ac:grpSpMkLst>
        </pc:grpChg>
        <pc:grpChg chg="del">
          <ac:chgData name="Martine Klovholt Siggerud" userId="41977762-9bf0-408d-9151-79aeb0aaf34b" providerId="ADAL" clId="{ED3E0F66-117A-C74E-BA44-33E09EADC144}" dt="2022-11-09T07:47:15.220" v="725" actId="478"/>
          <ac:grpSpMkLst>
            <pc:docMk/>
            <pc:sldMk cId="836408476" sldId="951"/>
            <ac:grpSpMk id="10" creationId="{F3AB3569-CC63-2BDB-9BA4-EB065F508EF8}"/>
          </ac:grpSpMkLst>
        </pc:grpChg>
        <pc:grpChg chg="del">
          <ac:chgData name="Martine Klovholt Siggerud" userId="41977762-9bf0-408d-9151-79aeb0aaf34b" providerId="ADAL" clId="{ED3E0F66-117A-C74E-BA44-33E09EADC144}" dt="2022-11-09T07:47:15.220" v="725" actId="478"/>
          <ac:grpSpMkLst>
            <pc:docMk/>
            <pc:sldMk cId="836408476" sldId="951"/>
            <ac:grpSpMk id="11" creationId="{565214F7-2378-235B-61F1-CC89B4A0BC72}"/>
          </ac:grpSpMkLst>
        </pc:grpChg>
        <pc:grpChg chg="del">
          <ac:chgData name="Martine Klovholt Siggerud" userId="41977762-9bf0-408d-9151-79aeb0aaf34b" providerId="ADAL" clId="{ED3E0F66-117A-C74E-BA44-33E09EADC144}" dt="2022-11-09T07:47:15.220" v="725" actId="478"/>
          <ac:grpSpMkLst>
            <pc:docMk/>
            <pc:sldMk cId="836408476" sldId="951"/>
            <ac:grpSpMk id="14" creationId="{117915D6-A77B-6127-8C1C-AC856273859C}"/>
          </ac:grpSpMkLst>
        </pc:grpChg>
        <pc:grpChg chg="del">
          <ac:chgData name="Martine Klovholt Siggerud" userId="41977762-9bf0-408d-9151-79aeb0aaf34b" providerId="ADAL" clId="{ED3E0F66-117A-C74E-BA44-33E09EADC144}" dt="2022-11-09T07:47:15.220" v="725" actId="478"/>
          <ac:grpSpMkLst>
            <pc:docMk/>
            <pc:sldMk cId="836408476" sldId="951"/>
            <ac:grpSpMk id="17" creationId="{1E29F7E9-FCAE-92F3-1C95-FF82F2FD8562}"/>
          </ac:grpSpMkLst>
        </pc:grpChg>
        <pc:grpChg chg="del">
          <ac:chgData name="Martine Klovholt Siggerud" userId="41977762-9bf0-408d-9151-79aeb0aaf34b" providerId="ADAL" clId="{ED3E0F66-117A-C74E-BA44-33E09EADC144}" dt="2022-11-09T07:47:15.220" v="725" actId="478"/>
          <ac:grpSpMkLst>
            <pc:docMk/>
            <pc:sldMk cId="836408476" sldId="951"/>
            <ac:grpSpMk id="20" creationId="{521307C2-D90C-36BD-5992-648DB611A4ED}"/>
          </ac:grpSpMkLst>
        </pc:grpChg>
        <pc:grpChg chg="del">
          <ac:chgData name="Martine Klovholt Siggerud" userId="41977762-9bf0-408d-9151-79aeb0aaf34b" providerId="ADAL" clId="{ED3E0F66-117A-C74E-BA44-33E09EADC144}" dt="2022-11-09T07:47:15.220" v="725" actId="478"/>
          <ac:grpSpMkLst>
            <pc:docMk/>
            <pc:sldMk cId="836408476" sldId="951"/>
            <ac:grpSpMk id="23" creationId="{BDDEDCDB-3A06-553D-26C7-DF40A396B602}"/>
          </ac:grpSpMkLst>
        </pc:grpChg>
        <pc:grpChg chg="del">
          <ac:chgData name="Martine Klovholt Siggerud" userId="41977762-9bf0-408d-9151-79aeb0aaf34b" providerId="ADAL" clId="{ED3E0F66-117A-C74E-BA44-33E09EADC144}" dt="2022-11-09T08:08:32.298" v="955" actId="478"/>
          <ac:grpSpMkLst>
            <pc:docMk/>
            <pc:sldMk cId="836408476" sldId="951"/>
            <ac:grpSpMk id="41" creationId="{F66CD2F0-3ECC-B103-35A5-E1C190F1653D}"/>
          </ac:grpSpMkLst>
        </pc:grpChg>
        <pc:graphicFrameChg chg="mod modGraphic">
          <ac:chgData name="Martine Klovholt Siggerud" userId="41977762-9bf0-408d-9151-79aeb0aaf34b" providerId="ADAL" clId="{ED3E0F66-117A-C74E-BA44-33E09EADC144}" dt="2022-11-10T07:49:50.046" v="1215" actId="2062"/>
          <ac:graphicFrameMkLst>
            <pc:docMk/>
            <pc:sldMk cId="836408476" sldId="951"/>
            <ac:graphicFrameMk id="4" creationId="{CF6B170C-D35C-2D52-B08D-C107B9BD0621}"/>
          </ac:graphicFrameMkLst>
        </pc:graphicFrameChg>
      </pc:sldChg>
    </pc:docChg>
  </pc:docChgLst>
  <pc:docChgLst>
    <pc:chgData name="Maiken Sørensen" userId="bdc333d2-6d43-4389-a957-fde09bfa5d60" providerId="ADAL" clId="{34E287E2-9C97-7F48-966F-7E8EDFCF9AA2}"/>
    <pc:docChg chg="undo custSel addSld delSld modSld">
      <pc:chgData name="Maiken Sørensen" userId="bdc333d2-6d43-4389-a957-fde09bfa5d60" providerId="ADAL" clId="{34E287E2-9C97-7F48-966F-7E8EDFCF9AA2}" dt="2022-11-30T19:59:26.267" v="416"/>
      <pc:docMkLst>
        <pc:docMk/>
      </pc:docMkLst>
      <pc:sldChg chg="del">
        <pc:chgData name="Maiken Sørensen" userId="bdc333d2-6d43-4389-a957-fde09bfa5d60" providerId="ADAL" clId="{34E287E2-9C97-7F48-966F-7E8EDFCF9AA2}" dt="2022-11-30T19:59:05.017" v="411" actId="2696"/>
        <pc:sldMkLst>
          <pc:docMk/>
          <pc:sldMk cId="360285347" sldId="902"/>
        </pc:sldMkLst>
      </pc:sldChg>
      <pc:sldChg chg="addSp delSp modSp mod delCm modCm">
        <pc:chgData name="Maiken Sørensen" userId="bdc333d2-6d43-4389-a957-fde09bfa5d60" providerId="ADAL" clId="{34E287E2-9C97-7F48-966F-7E8EDFCF9AA2}" dt="2022-11-30T15:28:35.530" v="54" actId="255"/>
        <pc:sldMkLst>
          <pc:docMk/>
          <pc:sldMk cId="1166060447" sldId="918"/>
        </pc:sldMkLst>
        <pc:spChg chg="mod">
          <ac:chgData name="Maiken Sørensen" userId="bdc333d2-6d43-4389-a957-fde09bfa5d60" providerId="ADAL" clId="{34E287E2-9C97-7F48-966F-7E8EDFCF9AA2}" dt="2022-11-30T15:28:35.530" v="54" actId="255"/>
          <ac:spMkLst>
            <pc:docMk/>
            <pc:sldMk cId="1166060447" sldId="918"/>
            <ac:spMk id="2" creationId="{00000000-0000-0000-0000-000000000000}"/>
          </ac:spMkLst>
        </pc:spChg>
        <pc:spChg chg="add del mod">
          <ac:chgData name="Maiken Sørensen" userId="bdc333d2-6d43-4389-a957-fde09bfa5d60" providerId="ADAL" clId="{34E287E2-9C97-7F48-966F-7E8EDFCF9AA2}" dt="2022-11-30T15:26:47.797" v="39" actId="478"/>
          <ac:spMkLst>
            <pc:docMk/>
            <pc:sldMk cId="1166060447" sldId="918"/>
            <ac:spMk id="4" creationId="{C2EFAB41-CF2F-A1A0-8E92-0735E00D5799}"/>
          </ac:spMkLst>
        </pc:spChg>
        <pc:spChg chg="add mod">
          <ac:chgData name="Maiken Sørensen" userId="bdc333d2-6d43-4389-a957-fde09bfa5d60" providerId="ADAL" clId="{34E287E2-9C97-7F48-966F-7E8EDFCF9AA2}" dt="2022-11-30T15:26:43.136" v="38"/>
          <ac:spMkLst>
            <pc:docMk/>
            <pc:sldMk cId="1166060447" sldId="918"/>
            <ac:spMk id="6" creationId="{72F6B356-999B-F1ED-CD86-27D5D2DF665E}"/>
          </ac:spMkLst>
        </pc:spChg>
        <pc:spChg chg="mod">
          <ac:chgData name="Maiken Sørensen" userId="bdc333d2-6d43-4389-a957-fde09bfa5d60" providerId="ADAL" clId="{34E287E2-9C97-7F48-966F-7E8EDFCF9AA2}" dt="2022-11-30T15:26:55.798" v="40" actId="1076"/>
          <ac:spMkLst>
            <pc:docMk/>
            <pc:sldMk cId="1166060447" sldId="918"/>
            <ac:spMk id="12" creationId="{B7C14A7A-DD99-9F87-6090-E1E873936624}"/>
          </ac:spMkLst>
        </pc:spChg>
        <pc:spChg chg="mod">
          <ac:chgData name="Maiken Sørensen" userId="bdc333d2-6d43-4389-a957-fde09bfa5d60" providerId="ADAL" clId="{34E287E2-9C97-7F48-966F-7E8EDFCF9AA2}" dt="2022-11-30T15:26:55.798" v="40" actId="1076"/>
          <ac:spMkLst>
            <pc:docMk/>
            <pc:sldMk cId="1166060447" sldId="918"/>
            <ac:spMk id="15" creationId="{ED22D527-3601-9E3F-D217-4E834927F76D}"/>
          </ac:spMkLst>
        </pc:spChg>
        <pc:spChg chg="mod">
          <ac:chgData name="Maiken Sørensen" userId="bdc333d2-6d43-4389-a957-fde09bfa5d60" providerId="ADAL" clId="{34E287E2-9C97-7F48-966F-7E8EDFCF9AA2}" dt="2022-11-30T15:26:55.798" v="40" actId="1076"/>
          <ac:spMkLst>
            <pc:docMk/>
            <pc:sldMk cId="1166060447" sldId="918"/>
            <ac:spMk id="16" creationId="{CC80BCEF-880F-A78B-1664-103046B6C07C}"/>
          </ac:spMkLst>
        </pc:spChg>
        <pc:spChg chg="mod">
          <ac:chgData name="Maiken Sørensen" userId="bdc333d2-6d43-4389-a957-fde09bfa5d60" providerId="ADAL" clId="{34E287E2-9C97-7F48-966F-7E8EDFCF9AA2}" dt="2022-11-30T15:26:55.798" v="40" actId="1076"/>
          <ac:spMkLst>
            <pc:docMk/>
            <pc:sldMk cId="1166060447" sldId="918"/>
            <ac:spMk id="17" creationId="{AC732F27-7D22-ACA6-4220-A1C3697C4B3A}"/>
          </ac:spMkLst>
        </pc:spChg>
        <pc:spChg chg="mod">
          <ac:chgData name="Maiken Sørensen" userId="bdc333d2-6d43-4389-a957-fde09bfa5d60" providerId="ADAL" clId="{34E287E2-9C97-7F48-966F-7E8EDFCF9AA2}" dt="2022-11-30T15:26:55.798" v="40" actId="1076"/>
          <ac:spMkLst>
            <pc:docMk/>
            <pc:sldMk cId="1166060447" sldId="918"/>
            <ac:spMk id="18" creationId="{915B696B-9682-1F3D-1C90-F0C8A104B65A}"/>
          </ac:spMkLst>
        </pc:spChg>
        <pc:spChg chg="mod">
          <ac:chgData name="Maiken Sørensen" userId="bdc333d2-6d43-4389-a957-fde09bfa5d60" providerId="ADAL" clId="{34E287E2-9C97-7F48-966F-7E8EDFCF9AA2}" dt="2022-11-30T15:26:55.798" v="40" actId="1076"/>
          <ac:spMkLst>
            <pc:docMk/>
            <pc:sldMk cId="1166060447" sldId="918"/>
            <ac:spMk id="19" creationId="{D4ADACBE-9D5D-4077-E068-2FA6B1E8FE29}"/>
          </ac:spMkLst>
        </pc:spChg>
        <pc:spChg chg="mod">
          <ac:chgData name="Maiken Sørensen" userId="bdc333d2-6d43-4389-a957-fde09bfa5d60" providerId="ADAL" clId="{34E287E2-9C97-7F48-966F-7E8EDFCF9AA2}" dt="2022-11-30T15:27:56.665" v="52" actId="14100"/>
          <ac:spMkLst>
            <pc:docMk/>
            <pc:sldMk cId="1166060447" sldId="918"/>
            <ac:spMk id="20" creationId="{55FB9123-D71D-C113-8C69-BF6EEE215A54}"/>
          </ac:spMkLst>
        </pc:spChg>
        <pc:spChg chg="mod">
          <ac:chgData name="Maiken Sørensen" userId="bdc333d2-6d43-4389-a957-fde09bfa5d60" providerId="ADAL" clId="{34E287E2-9C97-7F48-966F-7E8EDFCF9AA2}" dt="2022-11-30T15:27:58.883" v="53" actId="1076"/>
          <ac:spMkLst>
            <pc:docMk/>
            <pc:sldMk cId="1166060447" sldId="918"/>
            <ac:spMk id="21" creationId="{574E0901-F43C-DA80-139C-246007FA47B0}"/>
          </ac:spMkLst>
        </pc:spChg>
        <pc:spChg chg="del">
          <ac:chgData name="Maiken Sørensen" userId="bdc333d2-6d43-4389-a957-fde09bfa5d60" providerId="ADAL" clId="{34E287E2-9C97-7F48-966F-7E8EDFCF9AA2}" dt="2022-11-30T15:26:19.594" v="33" actId="478"/>
          <ac:spMkLst>
            <pc:docMk/>
            <pc:sldMk cId="1166060447" sldId="918"/>
            <ac:spMk id="23" creationId="{A76012C3-6CC7-19F1-4F11-CF4B9A035F02}"/>
          </ac:spMkLst>
        </pc:spChg>
      </pc:sldChg>
      <pc:sldChg chg="addSp delSp modSp mod">
        <pc:chgData name="Maiken Sørensen" userId="bdc333d2-6d43-4389-a957-fde09bfa5d60" providerId="ADAL" clId="{34E287E2-9C97-7F48-966F-7E8EDFCF9AA2}" dt="2022-11-30T15:29:31.283" v="71" actId="478"/>
        <pc:sldMkLst>
          <pc:docMk/>
          <pc:sldMk cId="646527974" sldId="936"/>
        </pc:sldMkLst>
        <pc:spChg chg="mod">
          <ac:chgData name="Maiken Sørensen" userId="bdc333d2-6d43-4389-a957-fde09bfa5d60" providerId="ADAL" clId="{34E287E2-9C97-7F48-966F-7E8EDFCF9AA2}" dt="2022-11-30T15:28:50.215" v="55" actId="14100"/>
          <ac:spMkLst>
            <pc:docMk/>
            <pc:sldMk cId="646527974" sldId="936"/>
            <ac:spMk id="2" creationId="{1E6DE3F5-880C-6F5E-0A26-B40140C4D03F}"/>
          </ac:spMkLst>
        </pc:spChg>
        <pc:spChg chg="mod">
          <ac:chgData name="Maiken Sørensen" userId="bdc333d2-6d43-4389-a957-fde09bfa5d60" providerId="ADAL" clId="{34E287E2-9C97-7F48-966F-7E8EDFCF9AA2}" dt="2022-11-30T15:29:25.400" v="69" actId="20577"/>
          <ac:spMkLst>
            <pc:docMk/>
            <pc:sldMk cId="646527974" sldId="936"/>
            <ac:spMk id="6" creationId="{5270963C-FC21-160D-5098-F8910B7EF269}"/>
          </ac:spMkLst>
        </pc:spChg>
        <pc:spChg chg="add del mod">
          <ac:chgData name="Maiken Sørensen" userId="bdc333d2-6d43-4389-a957-fde09bfa5d60" providerId="ADAL" clId="{34E287E2-9C97-7F48-966F-7E8EDFCF9AA2}" dt="2022-11-30T15:29:31.283" v="71" actId="478"/>
          <ac:spMkLst>
            <pc:docMk/>
            <pc:sldMk cId="646527974" sldId="936"/>
            <ac:spMk id="7" creationId="{ADC1C04E-716C-2BC6-8DBE-10389CCD0A35}"/>
          </ac:spMkLst>
        </pc:spChg>
        <pc:spChg chg="del">
          <ac:chgData name="Maiken Sørensen" userId="bdc333d2-6d43-4389-a957-fde09bfa5d60" providerId="ADAL" clId="{34E287E2-9C97-7F48-966F-7E8EDFCF9AA2}" dt="2022-11-30T15:29:29.629" v="70" actId="478"/>
          <ac:spMkLst>
            <pc:docMk/>
            <pc:sldMk cId="646527974" sldId="936"/>
            <ac:spMk id="8" creationId="{478BC761-31BC-C3D0-DA49-285E22C639D5}"/>
          </ac:spMkLst>
        </pc:spChg>
      </pc:sldChg>
      <pc:sldChg chg="addSp delSp modSp mod delCm">
        <pc:chgData name="Maiken Sørensen" userId="bdc333d2-6d43-4389-a957-fde09bfa5d60" providerId="ADAL" clId="{34E287E2-9C97-7F48-966F-7E8EDFCF9AA2}" dt="2022-11-30T19:57:32.376" v="386" actId="20577"/>
        <pc:sldMkLst>
          <pc:docMk/>
          <pc:sldMk cId="2223692095" sldId="937"/>
        </pc:sldMkLst>
        <pc:spChg chg="add mod">
          <ac:chgData name="Maiken Sørensen" userId="bdc333d2-6d43-4389-a957-fde09bfa5d60" providerId="ADAL" clId="{34E287E2-9C97-7F48-966F-7E8EDFCF9AA2}" dt="2022-11-30T19:57:32.376" v="386" actId="20577"/>
          <ac:spMkLst>
            <pc:docMk/>
            <pc:sldMk cId="2223692095" sldId="937"/>
            <ac:spMk id="3" creationId="{6B08A1D3-EE45-4116-3FFA-7D448A7858B1}"/>
          </ac:spMkLst>
        </pc:spChg>
        <pc:spChg chg="mod">
          <ac:chgData name="Maiken Sørensen" userId="bdc333d2-6d43-4389-a957-fde09bfa5d60" providerId="ADAL" clId="{34E287E2-9C97-7F48-966F-7E8EDFCF9AA2}" dt="2022-11-30T15:32:18.122" v="94" actId="1076"/>
          <ac:spMkLst>
            <pc:docMk/>
            <pc:sldMk cId="2223692095" sldId="937"/>
            <ac:spMk id="4" creationId="{B27AB795-7074-E470-7227-AFB5113242C2}"/>
          </ac:spMkLst>
        </pc:spChg>
        <pc:spChg chg="del">
          <ac:chgData name="Maiken Sørensen" userId="bdc333d2-6d43-4389-a957-fde09bfa5d60" providerId="ADAL" clId="{34E287E2-9C97-7F48-966F-7E8EDFCF9AA2}" dt="2022-11-30T15:30:36.387" v="78" actId="478"/>
          <ac:spMkLst>
            <pc:docMk/>
            <pc:sldMk cId="2223692095" sldId="937"/>
            <ac:spMk id="8" creationId="{5EC00955-436C-A4EE-65E6-91CA94854936}"/>
          </ac:spMkLst>
        </pc:spChg>
        <pc:spChg chg="mod">
          <ac:chgData name="Maiken Sørensen" userId="bdc333d2-6d43-4389-a957-fde09bfa5d60" providerId="ADAL" clId="{34E287E2-9C97-7F48-966F-7E8EDFCF9AA2}" dt="2022-11-30T15:32:18.122" v="94" actId="1076"/>
          <ac:spMkLst>
            <pc:docMk/>
            <pc:sldMk cId="2223692095" sldId="937"/>
            <ac:spMk id="10" creationId="{0CCF4E80-CFD3-8519-6CE7-5EF94D67F12D}"/>
          </ac:spMkLst>
        </pc:spChg>
        <pc:spChg chg="mod">
          <ac:chgData name="Maiken Sørensen" userId="bdc333d2-6d43-4389-a957-fde09bfa5d60" providerId="ADAL" clId="{34E287E2-9C97-7F48-966F-7E8EDFCF9AA2}" dt="2022-11-30T15:32:18.122" v="94" actId="1076"/>
          <ac:spMkLst>
            <pc:docMk/>
            <pc:sldMk cId="2223692095" sldId="937"/>
            <ac:spMk id="11" creationId="{7C993CFF-7B33-329F-1942-EA2730777AAE}"/>
          </ac:spMkLst>
        </pc:spChg>
        <pc:spChg chg="mod">
          <ac:chgData name="Maiken Sørensen" userId="bdc333d2-6d43-4389-a957-fde09bfa5d60" providerId="ADAL" clId="{34E287E2-9C97-7F48-966F-7E8EDFCF9AA2}" dt="2022-11-30T15:33:15.548" v="100" actId="14100"/>
          <ac:spMkLst>
            <pc:docMk/>
            <pc:sldMk cId="2223692095" sldId="937"/>
            <ac:spMk id="13" creationId="{DCF50486-747F-3881-27E2-0066396C73DA}"/>
          </ac:spMkLst>
        </pc:spChg>
        <pc:spChg chg="mod">
          <ac:chgData name="Maiken Sørensen" userId="bdc333d2-6d43-4389-a957-fde09bfa5d60" providerId="ADAL" clId="{34E287E2-9C97-7F48-966F-7E8EDFCF9AA2}" dt="2022-11-30T15:33:15.548" v="100" actId="14100"/>
          <ac:spMkLst>
            <pc:docMk/>
            <pc:sldMk cId="2223692095" sldId="937"/>
            <ac:spMk id="14" creationId="{0D59A303-0A88-AC25-239A-BFD2FC44E856}"/>
          </ac:spMkLst>
        </pc:spChg>
        <pc:spChg chg="mod">
          <ac:chgData name="Maiken Sørensen" userId="bdc333d2-6d43-4389-a957-fde09bfa5d60" providerId="ADAL" clId="{34E287E2-9C97-7F48-966F-7E8EDFCF9AA2}" dt="2022-11-30T15:33:27.417" v="102" actId="14100"/>
          <ac:spMkLst>
            <pc:docMk/>
            <pc:sldMk cId="2223692095" sldId="937"/>
            <ac:spMk id="15" creationId="{56C3439E-5BDC-4F7D-302A-A9934FF11953}"/>
          </ac:spMkLst>
        </pc:spChg>
        <pc:spChg chg="mod">
          <ac:chgData name="Maiken Sørensen" userId="bdc333d2-6d43-4389-a957-fde09bfa5d60" providerId="ADAL" clId="{34E287E2-9C97-7F48-966F-7E8EDFCF9AA2}" dt="2022-11-30T15:33:15.548" v="100" actId="14100"/>
          <ac:spMkLst>
            <pc:docMk/>
            <pc:sldMk cId="2223692095" sldId="937"/>
            <ac:spMk id="16" creationId="{986D7E90-4F88-F459-1190-4D0D4F26761D}"/>
          </ac:spMkLst>
        </pc:spChg>
        <pc:spChg chg="mod">
          <ac:chgData name="Maiken Sørensen" userId="bdc333d2-6d43-4389-a957-fde09bfa5d60" providerId="ADAL" clId="{34E287E2-9C97-7F48-966F-7E8EDFCF9AA2}" dt="2022-11-30T15:33:15.548" v="100" actId="14100"/>
          <ac:spMkLst>
            <pc:docMk/>
            <pc:sldMk cId="2223692095" sldId="937"/>
            <ac:spMk id="17" creationId="{9236E94F-E953-8C35-80D9-892795DB2FDA}"/>
          </ac:spMkLst>
        </pc:spChg>
        <pc:spChg chg="mod">
          <ac:chgData name="Maiken Sørensen" userId="bdc333d2-6d43-4389-a957-fde09bfa5d60" providerId="ADAL" clId="{34E287E2-9C97-7F48-966F-7E8EDFCF9AA2}" dt="2022-11-30T15:31:14.341" v="86" actId="1076"/>
          <ac:spMkLst>
            <pc:docMk/>
            <pc:sldMk cId="2223692095" sldId="937"/>
            <ac:spMk id="36" creationId="{A29113A0-3C81-82FE-EA41-8B9B76C67BE4}"/>
          </ac:spMkLst>
        </pc:spChg>
        <pc:spChg chg="mod">
          <ac:chgData name="Maiken Sørensen" userId="bdc333d2-6d43-4389-a957-fde09bfa5d60" providerId="ADAL" clId="{34E287E2-9C97-7F48-966F-7E8EDFCF9AA2}" dt="2022-11-30T15:33:53.991" v="106" actId="1076"/>
          <ac:spMkLst>
            <pc:docMk/>
            <pc:sldMk cId="2223692095" sldId="937"/>
            <ac:spMk id="104" creationId="{8531FD97-A3EE-538C-A0EC-8360581BE4F9}"/>
          </ac:spMkLst>
        </pc:spChg>
        <pc:grpChg chg="mod">
          <ac:chgData name="Maiken Sørensen" userId="bdc333d2-6d43-4389-a957-fde09bfa5d60" providerId="ADAL" clId="{34E287E2-9C97-7F48-966F-7E8EDFCF9AA2}" dt="2022-11-30T15:33:44.222" v="105" actId="14100"/>
          <ac:grpSpMkLst>
            <pc:docMk/>
            <pc:sldMk cId="2223692095" sldId="937"/>
            <ac:grpSpMk id="33" creationId="{BF422358-D6CE-EB01-73F2-99C522AD4DD7}"/>
          </ac:grpSpMkLst>
        </pc:grpChg>
        <pc:grpChg chg="mod">
          <ac:chgData name="Maiken Sørensen" userId="bdc333d2-6d43-4389-a957-fde09bfa5d60" providerId="ADAL" clId="{34E287E2-9C97-7F48-966F-7E8EDFCF9AA2}" dt="2022-11-30T15:33:03.657" v="98" actId="14100"/>
          <ac:grpSpMkLst>
            <pc:docMk/>
            <pc:sldMk cId="2223692095" sldId="937"/>
            <ac:grpSpMk id="44" creationId="{F4FBD715-06EA-16B7-9253-9A819A40EF42}"/>
          </ac:grpSpMkLst>
        </pc:grpChg>
        <pc:grpChg chg="mod">
          <ac:chgData name="Maiken Sørensen" userId="bdc333d2-6d43-4389-a957-fde09bfa5d60" providerId="ADAL" clId="{34E287E2-9C97-7F48-966F-7E8EDFCF9AA2}" dt="2022-11-30T15:33:53.991" v="106" actId="1076"/>
          <ac:grpSpMkLst>
            <pc:docMk/>
            <pc:sldMk cId="2223692095" sldId="937"/>
            <ac:grpSpMk id="115" creationId="{BAF5B12B-886B-361C-96E6-1EC48268D474}"/>
          </ac:grpSpMkLst>
        </pc:grpChg>
      </pc:sldChg>
      <pc:sldChg chg="modSp mod delCm">
        <pc:chgData name="Maiken Sørensen" userId="bdc333d2-6d43-4389-a957-fde09bfa5d60" providerId="ADAL" clId="{34E287E2-9C97-7F48-966F-7E8EDFCF9AA2}" dt="2022-11-30T19:57:37.025" v="387" actId="20577"/>
        <pc:sldMkLst>
          <pc:docMk/>
          <pc:sldMk cId="3077436449" sldId="938"/>
        </pc:sldMkLst>
        <pc:spChg chg="mod">
          <ac:chgData name="Maiken Sørensen" userId="bdc333d2-6d43-4389-a957-fde09bfa5d60" providerId="ADAL" clId="{34E287E2-9C97-7F48-966F-7E8EDFCF9AA2}" dt="2022-11-30T15:35:44.215" v="119" actId="1076"/>
          <ac:spMkLst>
            <pc:docMk/>
            <pc:sldMk cId="3077436449" sldId="938"/>
            <ac:spMk id="3" creationId="{B4C89EF2-8FC2-16DA-725F-287B44B03A5A}"/>
          </ac:spMkLst>
        </pc:spChg>
        <pc:spChg chg="mod">
          <ac:chgData name="Maiken Sørensen" userId="bdc333d2-6d43-4389-a957-fde09bfa5d60" providerId="ADAL" clId="{34E287E2-9C97-7F48-966F-7E8EDFCF9AA2}" dt="2022-11-30T15:35:44.215" v="119" actId="1076"/>
          <ac:spMkLst>
            <pc:docMk/>
            <pc:sldMk cId="3077436449" sldId="938"/>
            <ac:spMk id="9" creationId="{95ED9DF8-CD01-5C22-9BA9-F8A66CA48809}"/>
          </ac:spMkLst>
        </pc:spChg>
        <pc:spChg chg="mod">
          <ac:chgData name="Maiken Sørensen" userId="bdc333d2-6d43-4389-a957-fde09bfa5d60" providerId="ADAL" clId="{34E287E2-9C97-7F48-966F-7E8EDFCF9AA2}" dt="2022-11-30T15:35:44.215" v="119" actId="1076"/>
          <ac:spMkLst>
            <pc:docMk/>
            <pc:sldMk cId="3077436449" sldId="938"/>
            <ac:spMk id="10" creationId="{4B5D6D9F-01F0-E5B8-7E9F-CF26AB2163DC}"/>
          </ac:spMkLst>
        </pc:spChg>
        <pc:spChg chg="mod">
          <ac:chgData name="Maiken Sørensen" userId="bdc333d2-6d43-4389-a957-fde09bfa5d60" providerId="ADAL" clId="{34E287E2-9C97-7F48-966F-7E8EDFCF9AA2}" dt="2022-11-30T15:35:44.215" v="119" actId="1076"/>
          <ac:spMkLst>
            <pc:docMk/>
            <pc:sldMk cId="3077436449" sldId="938"/>
            <ac:spMk id="11" creationId="{6E6791EF-F822-FBCA-07B2-C94CADCE917A}"/>
          </ac:spMkLst>
        </pc:spChg>
        <pc:spChg chg="mod">
          <ac:chgData name="Maiken Sørensen" userId="bdc333d2-6d43-4389-a957-fde09bfa5d60" providerId="ADAL" clId="{34E287E2-9C97-7F48-966F-7E8EDFCF9AA2}" dt="2022-11-30T15:35:44.215" v="119" actId="1076"/>
          <ac:spMkLst>
            <pc:docMk/>
            <pc:sldMk cId="3077436449" sldId="938"/>
            <ac:spMk id="19" creationId="{284FD2DC-B25C-CD04-3716-2386D4370641}"/>
          </ac:spMkLst>
        </pc:spChg>
        <pc:spChg chg="mod">
          <ac:chgData name="Maiken Sørensen" userId="bdc333d2-6d43-4389-a957-fde09bfa5d60" providerId="ADAL" clId="{34E287E2-9C97-7F48-966F-7E8EDFCF9AA2}" dt="2022-11-30T15:35:44.215" v="119" actId="1076"/>
          <ac:spMkLst>
            <pc:docMk/>
            <pc:sldMk cId="3077436449" sldId="938"/>
            <ac:spMk id="22" creationId="{E78BEE64-A8C2-23BE-EA90-9957B6A2D3E3}"/>
          </ac:spMkLst>
        </pc:spChg>
        <pc:spChg chg="mod">
          <ac:chgData name="Maiken Sørensen" userId="bdc333d2-6d43-4389-a957-fde09bfa5d60" providerId="ADAL" clId="{34E287E2-9C97-7F48-966F-7E8EDFCF9AA2}" dt="2022-11-30T15:36:01.210" v="123" actId="1076"/>
          <ac:spMkLst>
            <pc:docMk/>
            <pc:sldMk cId="3077436449" sldId="938"/>
            <ac:spMk id="25" creationId="{F2F925AB-FF29-4B20-91E1-5D72079B829C}"/>
          </ac:spMkLst>
        </pc:spChg>
        <pc:spChg chg="mod">
          <ac:chgData name="Maiken Sørensen" userId="bdc333d2-6d43-4389-a957-fde09bfa5d60" providerId="ADAL" clId="{34E287E2-9C97-7F48-966F-7E8EDFCF9AA2}" dt="2022-11-30T19:57:37.025" v="387" actId="20577"/>
          <ac:spMkLst>
            <pc:docMk/>
            <pc:sldMk cId="3077436449" sldId="938"/>
            <ac:spMk id="27" creationId="{44264652-4228-0A68-7DF3-0B9A936F6EAE}"/>
          </ac:spMkLst>
        </pc:spChg>
        <pc:cxnChg chg="mod">
          <ac:chgData name="Maiken Sørensen" userId="bdc333d2-6d43-4389-a957-fde09bfa5d60" providerId="ADAL" clId="{34E287E2-9C97-7F48-966F-7E8EDFCF9AA2}" dt="2022-11-30T15:35:44.215" v="119" actId="1076"/>
          <ac:cxnSpMkLst>
            <pc:docMk/>
            <pc:sldMk cId="3077436449" sldId="938"/>
            <ac:cxnSpMk id="15" creationId="{5344CE9C-C8AD-7978-3FF7-A1C5EC358661}"/>
          </ac:cxnSpMkLst>
        </pc:cxnChg>
        <pc:cxnChg chg="mod">
          <ac:chgData name="Maiken Sørensen" userId="bdc333d2-6d43-4389-a957-fde09bfa5d60" providerId="ADAL" clId="{34E287E2-9C97-7F48-966F-7E8EDFCF9AA2}" dt="2022-11-30T15:35:44.215" v="119" actId="1076"/>
          <ac:cxnSpMkLst>
            <pc:docMk/>
            <pc:sldMk cId="3077436449" sldId="938"/>
            <ac:cxnSpMk id="16" creationId="{A1CDADBD-C9B1-F028-527A-61FD8F0CAA6B}"/>
          </ac:cxnSpMkLst>
        </pc:cxnChg>
      </pc:sldChg>
      <pc:sldChg chg="addSp delSp modSp mod delCm modCm">
        <pc:chgData name="Maiken Sørensen" userId="bdc333d2-6d43-4389-a957-fde09bfa5d60" providerId="ADAL" clId="{34E287E2-9C97-7F48-966F-7E8EDFCF9AA2}" dt="2022-11-30T19:57:42.090" v="389" actId="20577"/>
        <pc:sldMkLst>
          <pc:docMk/>
          <pc:sldMk cId="962288763" sldId="939"/>
        </pc:sldMkLst>
        <pc:spChg chg="del mod">
          <ac:chgData name="Maiken Sørensen" userId="bdc333d2-6d43-4389-a957-fde09bfa5d60" providerId="ADAL" clId="{34E287E2-9C97-7F48-966F-7E8EDFCF9AA2}" dt="2022-11-30T15:36:36.647" v="129" actId="478"/>
          <ac:spMkLst>
            <pc:docMk/>
            <pc:sldMk cId="962288763" sldId="939"/>
            <ac:spMk id="5" creationId="{455F5602-7F28-D2F8-C0DC-4FA1F5E7BDE2}"/>
          </ac:spMkLst>
        </pc:spChg>
        <pc:spChg chg="add mod">
          <ac:chgData name="Maiken Sørensen" userId="bdc333d2-6d43-4389-a957-fde09bfa5d60" providerId="ADAL" clId="{34E287E2-9C97-7F48-966F-7E8EDFCF9AA2}" dt="2022-11-30T19:57:42.090" v="389" actId="20577"/>
          <ac:spMkLst>
            <pc:docMk/>
            <pc:sldMk cId="962288763" sldId="939"/>
            <ac:spMk id="6" creationId="{5432AF6D-563A-B08C-DCB3-67596F51C3A2}"/>
          </ac:spMkLst>
        </pc:spChg>
        <pc:grpChg chg="mod">
          <ac:chgData name="Maiken Sørensen" userId="bdc333d2-6d43-4389-a957-fde09bfa5d60" providerId="ADAL" clId="{34E287E2-9C97-7F48-966F-7E8EDFCF9AA2}" dt="2022-11-30T15:37:59.864" v="144" actId="1076"/>
          <ac:grpSpMkLst>
            <pc:docMk/>
            <pc:sldMk cId="962288763" sldId="939"/>
            <ac:grpSpMk id="10" creationId="{27CC110F-3C61-BB03-C1B4-0503FFDBE16D}"/>
          </ac:grpSpMkLst>
        </pc:grpChg>
        <pc:grpChg chg="mod">
          <ac:chgData name="Maiken Sørensen" userId="bdc333d2-6d43-4389-a957-fde09bfa5d60" providerId="ADAL" clId="{34E287E2-9C97-7F48-966F-7E8EDFCF9AA2}" dt="2022-11-30T15:38:03.562" v="145" actId="1076"/>
          <ac:grpSpMkLst>
            <pc:docMk/>
            <pc:sldMk cId="962288763" sldId="939"/>
            <ac:grpSpMk id="11" creationId="{F0E9AB06-68C3-5F16-FCBA-E48F22E07B16}"/>
          </ac:grpSpMkLst>
        </pc:grpChg>
        <pc:grpChg chg="mod">
          <ac:chgData name="Maiken Sørensen" userId="bdc333d2-6d43-4389-a957-fde09bfa5d60" providerId="ADAL" clId="{34E287E2-9C97-7F48-966F-7E8EDFCF9AA2}" dt="2022-11-30T15:37:30.615" v="136" actId="14100"/>
          <ac:grpSpMkLst>
            <pc:docMk/>
            <pc:sldMk cId="962288763" sldId="939"/>
            <ac:grpSpMk id="13" creationId="{3C8868AD-FF17-FFA4-3A1C-17CF77FED698}"/>
          </ac:grpSpMkLst>
        </pc:grpChg>
        <pc:grpChg chg="mod">
          <ac:chgData name="Maiken Sørensen" userId="bdc333d2-6d43-4389-a957-fde09bfa5d60" providerId="ADAL" clId="{34E287E2-9C97-7F48-966F-7E8EDFCF9AA2}" dt="2022-11-30T15:37:37.495" v="138" actId="14100"/>
          <ac:grpSpMkLst>
            <pc:docMk/>
            <pc:sldMk cId="962288763" sldId="939"/>
            <ac:grpSpMk id="16" creationId="{B098253C-5FFB-F9AD-A333-085B37858CB7}"/>
          </ac:grpSpMkLst>
        </pc:grpChg>
        <pc:grpChg chg="del">
          <ac:chgData name="Maiken Sørensen" userId="bdc333d2-6d43-4389-a957-fde09bfa5d60" providerId="ADAL" clId="{34E287E2-9C97-7F48-966F-7E8EDFCF9AA2}" dt="2022-11-30T15:36:51.921" v="130" actId="478"/>
          <ac:grpSpMkLst>
            <pc:docMk/>
            <pc:sldMk cId="962288763" sldId="939"/>
            <ac:grpSpMk id="20" creationId="{F0729821-98F6-FF23-42CA-BE2C3AB15E43}"/>
          </ac:grpSpMkLst>
        </pc:grpChg>
        <pc:cxnChg chg="mod">
          <ac:chgData name="Maiken Sørensen" userId="bdc333d2-6d43-4389-a957-fde09bfa5d60" providerId="ADAL" clId="{34E287E2-9C97-7F48-966F-7E8EDFCF9AA2}" dt="2022-11-30T15:36:51.921" v="130" actId="478"/>
          <ac:cxnSpMkLst>
            <pc:docMk/>
            <pc:sldMk cId="962288763" sldId="939"/>
            <ac:cxnSpMk id="32" creationId="{EF8460FB-A132-6531-00E9-BC0DCEE87559}"/>
          </ac:cxnSpMkLst>
        </pc:cxnChg>
      </pc:sldChg>
      <pc:sldChg chg="addSp delSp modSp mod">
        <pc:chgData name="Maiken Sørensen" userId="bdc333d2-6d43-4389-a957-fde09bfa5d60" providerId="ADAL" clId="{34E287E2-9C97-7F48-966F-7E8EDFCF9AA2}" dt="2022-11-30T15:39:47.314" v="169" actId="14100"/>
        <pc:sldMkLst>
          <pc:docMk/>
          <pc:sldMk cId="251097534" sldId="940"/>
        </pc:sldMkLst>
        <pc:spChg chg="del">
          <ac:chgData name="Maiken Sørensen" userId="bdc333d2-6d43-4389-a957-fde09bfa5d60" providerId="ADAL" clId="{34E287E2-9C97-7F48-966F-7E8EDFCF9AA2}" dt="2022-11-30T15:39:34.190" v="167" actId="478"/>
          <ac:spMkLst>
            <pc:docMk/>
            <pc:sldMk cId="251097534" sldId="940"/>
            <ac:spMk id="3" creationId="{6675A775-E5A1-C284-16DB-C2568A516AA0}"/>
          </ac:spMkLst>
        </pc:spChg>
        <pc:spChg chg="mod">
          <ac:chgData name="Maiken Sørensen" userId="bdc333d2-6d43-4389-a957-fde09bfa5d60" providerId="ADAL" clId="{34E287E2-9C97-7F48-966F-7E8EDFCF9AA2}" dt="2022-11-30T15:39:47.314" v="169" actId="14100"/>
          <ac:spMkLst>
            <pc:docMk/>
            <pc:sldMk cId="251097534" sldId="940"/>
            <ac:spMk id="4" creationId="{3D2BFCD9-64C5-F04C-3A09-DCE485E237CE}"/>
          </ac:spMkLst>
        </pc:spChg>
        <pc:spChg chg="mod">
          <ac:chgData name="Maiken Sørensen" userId="bdc333d2-6d43-4389-a957-fde09bfa5d60" providerId="ADAL" clId="{34E287E2-9C97-7F48-966F-7E8EDFCF9AA2}" dt="2022-11-30T15:39:23.483" v="163" actId="1076"/>
          <ac:spMkLst>
            <pc:docMk/>
            <pc:sldMk cId="251097534" sldId="940"/>
            <ac:spMk id="6" creationId="{F45849A3-27F6-8E6D-BCC0-940B95D668CB}"/>
          </ac:spMkLst>
        </pc:spChg>
        <pc:spChg chg="mod">
          <ac:chgData name="Maiken Sørensen" userId="bdc333d2-6d43-4389-a957-fde09bfa5d60" providerId="ADAL" clId="{34E287E2-9C97-7F48-966F-7E8EDFCF9AA2}" dt="2022-11-30T15:39:23.483" v="163" actId="1076"/>
          <ac:spMkLst>
            <pc:docMk/>
            <pc:sldMk cId="251097534" sldId="940"/>
            <ac:spMk id="13" creationId="{F373AFAC-D68C-58E8-39CF-8A3FCF4D7567}"/>
          </ac:spMkLst>
        </pc:spChg>
        <pc:spChg chg="mod">
          <ac:chgData name="Maiken Sørensen" userId="bdc333d2-6d43-4389-a957-fde09bfa5d60" providerId="ADAL" clId="{34E287E2-9C97-7F48-966F-7E8EDFCF9AA2}" dt="2022-11-30T15:39:23.483" v="163" actId="1076"/>
          <ac:spMkLst>
            <pc:docMk/>
            <pc:sldMk cId="251097534" sldId="940"/>
            <ac:spMk id="14" creationId="{CBE0DCB7-6F49-9CE7-F40E-B126F4F35FCC}"/>
          </ac:spMkLst>
        </pc:spChg>
        <pc:spChg chg="add mod">
          <ac:chgData name="Maiken Sørensen" userId="bdc333d2-6d43-4389-a957-fde09bfa5d60" providerId="ADAL" clId="{34E287E2-9C97-7F48-966F-7E8EDFCF9AA2}" dt="2022-11-30T15:39:31.704" v="166" actId="20577"/>
          <ac:spMkLst>
            <pc:docMk/>
            <pc:sldMk cId="251097534" sldId="940"/>
            <ac:spMk id="17" creationId="{F7477574-389E-5BCC-542D-909AA9A08C4C}"/>
          </ac:spMkLst>
        </pc:spChg>
        <pc:spChg chg="mod">
          <ac:chgData name="Maiken Sørensen" userId="bdc333d2-6d43-4389-a957-fde09bfa5d60" providerId="ADAL" clId="{34E287E2-9C97-7F48-966F-7E8EDFCF9AA2}" dt="2022-11-30T15:38:56.166" v="153" actId="1076"/>
          <ac:spMkLst>
            <pc:docMk/>
            <pc:sldMk cId="251097534" sldId="940"/>
            <ac:spMk id="29" creationId="{DF33C849-BB10-E96F-7B62-B85663E2071F}"/>
          </ac:spMkLst>
        </pc:spChg>
        <pc:spChg chg="mod">
          <ac:chgData name="Maiken Sørensen" userId="bdc333d2-6d43-4389-a957-fde09bfa5d60" providerId="ADAL" clId="{34E287E2-9C97-7F48-966F-7E8EDFCF9AA2}" dt="2022-11-30T15:38:56.166" v="153" actId="1076"/>
          <ac:spMkLst>
            <pc:docMk/>
            <pc:sldMk cId="251097534" sldId="940"/>
            <ac:spMk id="32" creationId="{8FD29D2F-2767-1A29-7662-59547BEE38D5}"/>
          </ac:spMkLst>
        </pc:spChg>
        <pc:spChg chg="mod">
          <ac:chgData name="Maiken Sørensen" userId="bdc333d2-6d43-4389-a957-fde09bfa5d60" providerId="ADAL" clId="{34E287E2-9C97-7F48-966F-7E8EDFCF9AA2}" dt="2022-11-30T15:38:56.166" v="153" actId="1076"/>
          <ac:spMkLst>
            <pc:docMk/>
            <pc:sldMk cId="251097534" sldId="940"/>
            <ac:spMk id="33" creationId="{CCFA692A-9883-912E-7EDE-7A1A947AE007}"/>
          </ac:spMkLst>
        </pc:spChg>
        <pc:cxnChg chg="mod">
          <ac:chgData name="Maiken Sørensen" userId="bdc333d2-6d43-4389-a957-fde09bfa5d60" providerId="ADAL" clId="{34E287E2-9C97-7F48-966F-7E8EDFCF9AA2}" dt="2022-11-30T15:39:23.483" v="163" actId="1076"/>
          <ac:cxnSpMkLst>
            <pc:docMk/>
            <pc:sldMk cId="251097534" sldId="940"/>
            <ac:cxnSpMk id="8" creationId="{B7072B5D-8494-2A6B-DEA9-4EE7355318D9}"/>
          </ac:cxnSpMkLst>
        </pc:cxnChg>
        <pc:cxnChg chg="mod">
          <ac:chgData name="Maiken Sørensen" userId="bdc333d2-6d43-4389-a957-fde09bfa5d60" providerId="ADAL" clId="{34E287E2-9C97-7F48-966F-7E8EDFCF9AA2}" dt="2022-11-30T15:39:23.483" v="163" actId="1076"/>
          <ac:cxnSpMkLst>
            <pc:docMk/>
            <pc:sldMk cId="251097534" sldId="940"/>
            <ac:cxnSpMk id="9" creationId="{090109FF-E78D-9C0C-1B78-231F701BF344}"/>
          </ac:cxnSpMkLst>
        </pc:cxnChg>
        <pc:cxnChg chg="mod">
          <ac:chgData name="Maiken Sørensen" userId="bdc333d2-6d43-4389-a957-fde09bfa5d60" providerId="ADAL" clId="{34E287E2-9C97-7F48-966F-7E8EDFCF9AA2}" dt="2022-11-30T15:39:09.156" v="157" actId="14100"/>
          <ac:cxnSpMkLst>
            <pc:docMk/>
            <pc:sldMk cId="251097534" sldId="940"/>
            <ac:cxnSpMk id="30" creationId="{43CEA0ED-0E1F-4B26-E670-E15D15ADD4FE}"/>
          </ac:cxnSpMkLst>
        </pc:cxnChg>
        <pc:cxnChg chg="mod">
          <ac:chgData name="Maiken Sørensen" userId="bdc333d2-6d43-4389-a957-fde09bfa5d60" providerId="ADAL" clId="{34E287E2-9C97-7F48-966F-7E8EDFCF9AA2}" dt="2022-11-30T15:38:56.166" v="153" actId="1076"/>
          <ac:cxnSpMkLst>
            <pc:docMk/>
            <pc:sldMk cId="251097534" sldId="940"/>
            <ac:cxnSpMk id="31" creationId="{ED065B23-9758-4A61-D99B-FB42D21FA8C1}"/>
          </ac:cxnSpMkLst>
        </pc:cxnChg>
      </pc:sldChg>
      <pc:sldChg chg="modSp mod">
        <pc:chgData name="Maiken Sørensen" userId="bdc333d2-6d43-4389-a957-fde09bfa5d60" providerId="ADAL" clId="{34E287E2-9C97-7F48-966F-7E8EDFCF9AA2}" dt="2022-11-30T19:57:51.662" v="391" actId="20577"/>
        <pc:sldMkLst>
          <pc:docMk/>
          <pc:sldMk cId="130434526" sldId="941"/>
        </pc:sldMkLst>
        <pc:spChg chg="mod">
          <ac:chgData name="Maiken Sørensen" userId="bdc333d2-6d43-4389-a957-fde09bfa5d60" providerId="ADAL" clId="{34E287E2-9C97-7F48-966F-7E8EDFCF9AA2}" dt="2022-11-30T15:40:43.914" v="189" actId="14100"/>
          <ac:spMkLst>
            <pc:docMk/>
            <pc:sldMk cId="130434526" sldId="941"/>
            <ac:spMk id="4" creationId="{18A7AB3D-31EE-5AD0-4FF2-39639F19D80B}"/>
          </ac:spMkLst>
        </pc:spChg>
        <pc:spChg chg="mod">
          <ac:chgData name="Maiken Sørensen" userId="bdc333d2-6d43-4389-a957-fde09bfa5d60" providerId="ADAL" clId="{34E287E2-9C97-7F48-966F-7E8EDFCF9AA2}" dt="2022-11-30T19:57:51.662" v="391" actId="20577"/>
          <ac:spMkLst>
            <pc:docMk/>
            <pc:sldMk cId="130434526" sldId="941"/>
            <ac:spMk id="6" creationId="{2ACE0682-B3F4-FE8F-2C22-54A4570BA1DE}"/>
          </ac:spMkLst>
        </pc:spChg>
        <pc:spChg chg="mod">
          <ac:chgData name="Maiken Sørensen" userId="bdc333d2-6d43-4389-a957-fde09bfa5d60" providerId="ADAL" clId="{34E287E2-9C97-7F48-966F-7E8EDFCF9AA2}" dt="2022-11-30T15:40:41.783" v="188" actId="14100"/>
          <ac:spMkLst>
            <pc:docMk/>
            <pc:sldMk cId="130434526" sldId="941"/>
            <ac:spMk id="8" creationId="{07AC94D5-74C3-1013-007D-D43881531F10}"/>
          </ac:spMkLst>
        </pc:spChg>
        <pc:spChg chg="mod">
          <ac:chgData name="Maiken Sørensen" userId="bdc333d2-6d43-4389-a957-fde09bfa5d60" providerId="ADAL" clId="{34E287E2-9C97-7F48-966F-7E8EDFCF9AA2}" dt="2022-11-30T15:40:05.964" v="173" actId="14100"/>
          <ac:spMkLst>
            <pc:docMk/>
            <pc:sldMk cId="130434526" sldId="941"/>
            <ac:spMk id="10" creationId="{3CDA7D16-E434-7FBB-7885-4964113D92A9}"/>
          </ac:spMkLst>
        </pc:spChg>
      </pc:sldChg>
      <pc:sldChg chg="addSp delSp modSp mod">
        <pc:chgData name="Maiken Sørensen" userId="bdc333d2-6d43-4389-a957-fde09bfa5d60" providerId="ADAL" clId="{34E287E2-9C97-7F48-966F-7E8EDFCF9AA2}" dt="2022-11-30T19:57:56.270" v="393" actId="20577"/>
        <pc:sldMkLst>
          <pc:docMk/>
          <pc:sldMk cId="2078988030" sldId="942"/>
        </pc:sldMkLst>
        <pc:spChg chg="del">
          <ac:chgData name="Maiken Sørensen" userId="bdc333d2-6d43-4389-a957-fde09bfa5d60" providerId="ADAL" clId="{34E287E2-9C97-7F48-966F-7E8EDFCF9AA2}" dt="2022-11-30T15:41:09.880" v="196" actId="478"/>
          <ac:spMkLst>
            <pc:docMk/>
            <pc:sldMk cId="2078988030" sldId="942"/>
            <ac:spMk id="3" creationId="{DF9D03F7-9FF4-C5E3-43C2-01DA8B7333C4}"/>
          </ac:spMkLst>
        </pc:spChg>
        <pc:spChg chg="add mod">
          <ac:chgData name="Maiken Sørensen" userId="bdc333d2-6d43-4389-a957-fde09bfa5d60" providerId="ADAL" clId="{34E287E2-9C97-7F48-966F-7E8EDFCF9AA2}" dt="2022-11-30T19:57:56.270" v="393" actId="20577"/>
          <ac:spMkLst>
            <pc:docMk/>
            <pc:sldMk cId="2078988030" sldId="942"/>
            <ac:spMk id="6" creationId="{E0EF30BA-A4B0-2267-0E9F-47B6271AAB09}"/>
          </ac:spMkLst>
        </pc:spChg>
        <pc:spChg chg="mod">
          <ac:chgData name="Maiken Sørensen" userId="bdc333d2-6d43-4389-a957-fde09bfa5d60" providerId="ADAL" clId="{34E287E2-9C97-7F48-966F-7E8EDFCF9AA2}" dt="2022-11-30T15:41:06.918" v="195" actId="14100"/>
          <ac:spMkLst>
            <pc:docMk/>
            <pc:sldMk cId="2078988030" sldId="942"/>
            <ac:spMk id="7" creationId="{60D9AED9-581A-63DA-1566-A8617BF7FF63}"/>
          </ac:spMkLst>
        </pc:spChg>
      </pc:sldChg>
      <pc:sldChg chg="addSp delSp modSp add del mod delCm modNotesTx">
        <pc:chgData name="Maiken Sørensen" userId="bdc333d2-6d43-4389-a957-fde09bfa5d60" providerId="ADAL" clId="{34E287E2-9C97-7F48-966F-7E8EDFCF9AA2}" dt="2022-11-30T19:58:04.807" v="397" actId="20577"/>
        <pc:sldMkLst>
          <pc:docMk/>
          <pc:sldMk cId="2080226865" sldId="943"/>
        </pc:sldMkLst>
        <pc:spChg chg="del">
          <ac:chgData name="Maiken Sørensen" userId="bdc333d2-6d43-4389-a957-fde09bfa5d60" providerId="ADAL" clId="{34E287E2-9C97-7F48-966F-7E8EDFCF9AA2}" dt="2022-11-30T15:43:47.301" v="221" actId="478"/>
          <ac:spMkLst>
            <pc:docMk/>
            <pc:sldMk cId="2080226865" sldId="943"/>
            <ac:spMk id="3" creationId="{BDA95680-995A-C867-0CD4-1C3C13EC60E4}"/>
          </ac:spMkLst>
        </pc:spChg>
        <pc:spChg chg="add mod">
          <ac:chgData name="Maiken Sørensen" userId="bdc333d2-6d43-4389-a957-fde09bfa5d60" providerId="ADAL" clId="{34E287E2-9C97-7F48-966F-7E8EDFCF9AA2}" dt="2022-11-30T19:58:04.807" v="397" actId="20577"/>
          <ac:spMkLst>
            <pc:docMk/>
            <pc:sldMk cId="2080226865" sldId="943"/>
            <ac:spMk id="4" creationId="{80352A0A-3F00-5B26-10E0-0B99DF59C33E}"/>
          </ac:spMkLst>
        </pc:spChg>
        <pc:spChg chg="mod">
          <ac:chgData name="Maiken Sørensen" userId="bdc333d2-6d43-4389-a957-fde09bfa5d60" providerId="ADAL" clId="{34E287E2-9C97-7F48-966F-7E8EDFCF9AA2}" dt="2022-11-30T15:44:59.040" v="259" actId="14100"/>
          <ac:spMkLst>
            <pc:docMk/>
            <pc:sldMk cId="2080226865" sldId="943"/>
            <ac:spMk id="9" creationId="{9FAAB961-FB2D-3E58-8136-9139BFCC8D30}"/>
          </ac:spMkLst>
        </pc:spChg>
        <pc:spChg chg="mod">
          <ac:chgData name="Maiken Sørensen" userId="bdc333d2-6d43-4389-a957-fde09bfa5d60" providerId="ADAL" clId="{34E287E2-9C97-7F48-966F-7E8EDFCF9AA2}" dt="2022-11-30T15:45:09.956" v="263" actId="1035"/>
          <ac:spMkLst>
            <pc:docMk/>
            <pc:sldMk cId="2080226865" sldId="943"/>
            <ac:spMk id="13" creationId="{6268F882-879C-0CEF-241D-128C7A4AC4F8}"/>
          </ac:spMkLst>
        </pc:spChg>
        <pc:spChg chg="mod">
          <ac:chgData name="Maiken Sørensen" userId="bdc333d2-6d43-4389-a957-fde09bfa5d60" providerId="ADAL" clId="{34E287E2-9C97-7F48-966F-7E8EDFCF9AA2}" dt="2022-11-30T19:37:37.412" v="267" actId="14100"/>
          <ac:spMkLst>
            <pc:docMk/>
            <pc:sldMk cId="2080226865" sldId="943"/>
            <ac:spMk id="24" creationId="{76D3DBF7-9DE8-C4AF-FBE3-AA6E5A06454D}"/>
          </ac:spMkLst>
        </pc:spChg>
        <pc:grpChg chg="mod">
          <ac:chgData name="Maiken Sørensen" userId="bdc333d2-6d43-4389-a957-fde09bfa5d60" providerId="ADAL" clId="{34E287E2-9C97-7F48-966F-7E8EDFCF9AA2}" dt="2022-11-30T19:38:40.828" v="274" actId="1076"/>
          <ac:grpSpMkLst>
            <pc:docMk/>
            <pc:sldMk cId="2080226865" sldId="943"/>
            <ac:grpSpMk id="17" creationId="{175FC993-557C-332F-43D3-737B474A86FC}"/>
          </ac:grpSpMkLst>
        </pc:grpChg>
        <pc:grpChg chg="mod">
          <ac:chgData name="Maiken Sørensen" userId="bdc333d2-6d43-4389-a957-fde09bfa5d60" providerId="ADAL" clId="{34E287E2-9C97-7F48-966F-7E8EDFCF9AA2}" dt="2022-11-30T19:38:15.749" v="272" actId="14100"/>
          <ac:grpSpMkLst>
            <pc:docMk/>
            <pc:sldMk cId="2080226865" sldId="943"/>
            <ac:grpSpMk id="30" creationId="{86398AF7-0769-FB26-983F-A2AF493DC0B3}"/>
          </ac:grpSpMkLst>
        </pc:grpChg>
        <pc:grpChg chg="mod">
          <ac:chgData name="Maiken Sørensen" userId="bdc333d2-6d43-4389-a957-fde09bfa5d60" providerId="ADAL" clId="{34E287E2-9C97-7F48-966F-7E8EDFCF9AA2}" dt="2022-11-30T19:37:10.727" v="264" actId="1076"/>
          <ac:grpSpMkLst>
            <pc:docMk/>
            <pc:sldMk cId="2080226865" sldId="943"/>
            <ac:grpSpMk id="31" creationId="{F1A35305-2D81-120C-5B87-1F97D7381F4B}"/>
          </ac:grpSpMkLst>
        </pc:grpChg>
        <pc:grpChg chg="mod">
          <ac:chgData name="Maiken Sørensen" userId="bdc333d2-6d43-4389-a957-fde09bfa5d60" providerId="ADAL" clId="{34E287E2-9C97-7F48-966F-7E8EDFCF9AA2}" dt="2022-11-30T15:43:23.919" v="217" actId="14100"/>
          <ac:grpSpMkLst>
            <pc:docMk/>
            <pc:sldMk cId="2080226865" sldId="943"/>
            <ac:grpSpMk id="32" creationId="{C8CA971D-7E69-CFDA-ABD6-6F5431AB45E6}"/>
          </ac:grpSpMkLst>
        </pc:grpChg>
        <pc:grpChg chg="mod">
          <ac:chgData name="Maiken Sørensen" userId="bdc333d2-6d43-4389-a957-fde09bfa5d60" providerId="ADAL" clId="{34E287E2-9C97-7F48-966F-7E8EDFCF9AA2}" dt="2022-11-30T15:43:06.302" v="212" actId="14100"/>
          <ac:grpSpMkLst>
            <pc:docMk/>
            <pc:sldMk cId="2080226865" sldId="943"/>
            <ac:grpSpMk id="33" creationId="{FE85A22F-CD06-A2D4-1E85-E4D624A4EE32}"/>
          </ac:grpSpMkLst>
        </pc:grpChg>
        <pc:grpChg chg="mod">
          <ac:chgData name="Maiken Sørensen" userId="bdc333d2-6d43-4389-a957-fde09bfa5d60" providerId="ADAL" clId="{34E287E2-9C97-7F48-966F-7E8EDFCF9AA2}" dt="2022-11-30T19:38:20.978" v="273" actId="1076"/>
          <ac:grpSpMkLst>
            <pc:docMk/>
            <pc:sldMk cId="2080226865" sldId="943"/>
            <ac:grpSpMk id="34" creationId="{FA4885D8-52CB-A1E4-C1E4-2A1342D2E0BE}"/>
          </ac:grpSpMkLst>
        </pc:grpChg>
      </pc:sldChg>
      <pc:sldChg chg="addSp delSp modSp mod delCm">
        <pc:chgData name="Maiken Sørensen" userId="bdc333d2-6d43-4389-a957-fde09bfa5d60" providerId="ADAL" clId="{34E287E2-9C97-7F48-966F-7E8EDFCF9AA2}" dt="2022-11-30T19:58:08.634" v="399" actId="20577"/>
        <pc:sldMkLst>
          <pc:docMk/>
          <pc:sldMk cId="2567457133" sldId="944"/>
        </pc:sldMkLst>
        <pc:spChg chg="del mod">
          <ac:chgData name="Maiken Sørensen" userId="bdc333d2-6d43-4389-a957-fde09bfa5d60" providerId="ADAL" clId="{34E287E2-9C97-7F48-966F-7E8EDFCF9AA2}" dt="2022-11-30T19:43:00.157" v="298" actId="478"/>
          <ac:spMkLst>
            <pc:docMk/>
            <pc:sldMk cId="2567457133" sldId="944"/>
            <ac:spMk id="3" creationId="{8FD6761C-C78D-2615-A8AD-05B03F80C669}"/>
          </ac:spMkLst>
        </pc:spChg>
        <pc:spChg chg="add mod">
          <ac:chgData name="Maiken Sørensen" userId="bdc333d2-6d43-4389-a957-fde09bfa5d60" providerId="ADAL" clId="{34E287E2-9C97-7F48-966F-7E8EDFCF9AA2}" dt="2022-11-30T19:58:08.634" v="399" actId="20577"/>
          <ac:spMkLst>
            <pc:docMk/>
            <pc:sldMk cId="2567457133" sldId="944"/>
            <ac:spMk id="6" creationId="{84D1D963-57E2-9136-7218-23CEDF617ABF}"/>
          </ac:spMkLst>
        </pc:spChg>
        <pc:spChg chg="mod">
          <ac:chgData name="Maiken Sørensen" userId="bdc333d2-6d43-4389-a957-fde09bfa5d60" providerId="ADAL" clId="{34E287E2-9C97-7F48-966F-7E8EDFCF9AA2}" dt="2022-11-30T19:39:14.230" v="277" actId="113"/>
          <ac:spMkLst>
            <pc:docMk/>
            <pc:sldMk cId="2567457133" sldId="944"/>
            <ac:spMk id="18" creationId="{BEC672B1-8EED-2BF3-CF8A-4659130FFA98}"/>
          </ac:spMkLst>
        </pc:spChg>
        <pc:spChg chg="mod">
          <ac:chgData name="Maiken Sørensen" userId="bdc333d2-6d43-4389-a957-fde09bfa5d60" providerId="ADAL" clId="{34E287E2-9C97-7F48-966F-7E8EDFCF9AA2}" dt="2022-11-30T19:43:47.543" v="307" actId="20577"/>
          <ac:spMkLst>
            <pc:docMk/>
            <pc:sldMk cId="2567457133" sldId="944"/>
            <ac:spMk id="48" creationId="{317BD35F-0BBC-2180-A0D2-E0E8C611FF77}"/>
          </ac:spMkLst>
        </pc:spChg>
        <pc:spChg chg="del mod">
          <ac:chgData name="Maiken Sørensen" userId="bdc333d2-6d43-4389-a957-fde09bfa5d60" providerId="ADAL" clId="{34E287E2-9C97-7F48-966F-7E8EDFCF9AA2}" dt="2022-11-30T19:43:54.388" v="308" actId="478"/>
          <ac:spMkLst>
            <pc:docMk/>
            <pc:sldMk cId="2567457133" sldId="944"/>
            <ac:spMk id="51" creationId="{AB3D9736-941E-010B-EB9F-ABF3C3D3F9EA}"/>
          </ac:spMkLst>
        </pc:spChg>
        <pc:grpChg chg="mod">
          <ac:chgData name="Maiken Sørensen" userId="bdc333d2-6d43-4389-a957-fde09bfa5d60" providerId="ADAL" clId="{34E287E2-9C97-7F48-966F-7E8EDFCF9AA2}" dt="2022-11-30T19:43:13.577" v="302" actId="1076"/>
          <ac:grpSpMkLst>
            <pc:docMk/>
            <pc:sldMk cId="2567457133" sldId="944"/>
            <ac:grpSpMk id="49" creationId="{45FE02FC-42E0-E99C-229B-F04B5AD4C1DD}"/>
          </ac:grpSpMkLst>
        </pc:grpChg>
        <pc:graphicFrameChg chg="mod modGraphic">
          <ac:chgData name="Maiken Sørensen" userId="bdc333d2-6d43-4389-a957-fde09bfa5d60" providerId="ADAL" clId="{34E287E2-9C97-7F48-966F-7E8EDFCF9AA2}" dt="2022-11-30T19:42:18.023" v="291" actId="14100"/>
          <ac:graphicFrameMkLst>
            <pc:docMk/>
            <pc:sldMk cId="2567457133" sldId="944"/>
            <ac:graphicFrameMk id="4" creationId="{4E39DA94-F280-6B56-E26A-0DB3E61FA79A}"/>
          </ac:graphicFrameMkLst>
        </pc:graphicFrameChg>
        <pc:graphicFrameChg chg="mod modGraphic">
          <ac:chgData name="Maiken Sørensen" userId="bdc333d2-6d43-4389-a957-fde09bfa5d60" providerId="ADAL" clId="{34E287E2-9C97-7F48-966F-7E8EDFCF9AA2}" dt="2022-11-30T19:42:24.443" v="292" actId="1076"/>
          <ac:graphicFrameMkLst>
            <pc:docMk/>
            <pc:sldMk cId="2567457133" sldId="944"/>
            <ac:graphicFrameMk id="5" creationId="{7C4EE98D-CDDE-2B7C-9F29-82E003AF7D2E}"/>
          </ac:graphicFrameMkLst>
        </pc:graphicFrameChg>
      </pc:sldChg>
      <pc:sldChg chg="addSp delSp modSp mod delCm">
        <pc:chgData name="Maiken Sørensen" userId="bdc333d2-6d43-4389-a957-fde09bfa5d60" providerId="ADAL" clId="{34E287E2-9C97-7F48-966F-7E8EDFCF9AA2}" dt="2022-11-30T19:58:12.651" v="401" actId="20577"/>
        <pc:sldMkLst>
          <pc:docMk/>
          <pc:sldMk cId="232090786" sldId="945"/>
        </pc:sldMkLst>
        <pc:spChg chg="del">
          <ac:chgData name="Maiken Sørensen" userId="bdc333d2-6d43-4389-a957-fde09bfa5d60" providerId="ADAL" clId="{34E287E2-9C97-7F48-966F-7E8EDFCF9AA2}" dt="2022-11-30T19:44:52.451" v="312" actId="478"/>
          <ac:spMkLst>
            <pc:docMk/>
            <pc:sldMk cId="232090786" sldId="945"/>
            <ac:spMk id="3" creationId="{8E4022EA-C06E-F699-18DB-A4E59550EA99}"/>
          </ac:spMkLst>
        </pc:spChg>
        <pc:spChg chg="add mod">
          <ac:chgData name="Maiken Sørensen" userId="bdc333d2-6d43-4389-a957-fde09bfa5d60" providerId="ADAL" clId="{34E287E2-9C97-7F48-966F-7E8EDFCF9AA2}" dt="2022-11-30T19:58:12.651" v="401" actId="20577"/>
          <ac:spMkLst>
            <pc:docMk/>
            <pc:sldMk cId="232090786" sldId="945"/>
            <ac:spMk id="4" creationId="{02BCB35E-4165-7A0E-3C96-3B5F42F69AFD}"/>
          </ac:spMkLst>
        </pc:spChg>
        <pc:spChg chg="mod">
          <ac:chgData name="Maiken Sørensen" userId="bdc333d2-6d43-4389-a957-fde09bfa5d60" providerId="ADAL" clId="{34E287E2-9C97-7F48-966F-7E8EDFCF9AA2}" dt="2022-11-30T19:45:03.727" v="313" actId="14100"/>
          <ac:spMkLst>
            <pc:docMk/>
            <pc:sldMk cId="232090786" sldId="945"/>
            <ac:spMk id="7" creationId="{C59C6D20-C3FE-FA24-F056-CB0B8F97616F}"/>
          </ac:spMkLst>
        </pc:spChg>
        <pc:spChg chg="mod">
          <ac:chgData name="Maiken Sørensen" userId="bdc333d2-6d43-4389-a957-fde09bfa5d60" providerId="ADAL" clId="{34E287E2-9C97-7F48-966F-7E8EDFCF9AA2}" dt="2022-11-30T19:48:40.341" v="322" actId="14100"/>
          <ac:spMkLst>
            <pc:docMk/>
            <pc:sldMk cId="232090786" sldId="945"/>
            <ac:spMk id="21" creationId="{3B3E1378-64D0-8D50-F984-838CFEAF02FE}"/>
          </ac:spMkLst>
        </pc:spChg>
        <pc:spChg chg="mod">
          <ac:chgData name="Maiken Sørensen" userId="bdc333d2-6d43-4389-a957-fde09bfa5d60" providerId="ADAL" clId="{34E287E2-9C97-7F48-966F-7E8EDFCF9AA2}" dt="2022-11-30T19:48:40.341" v="322" actId="14100"/>
          <ac:spMkLst>
            <pc:docMk/>
            <pc:sldMk cId="232090786" sldId="945"/>
            <ac:spMk id="22" creationId="{5E7FF188-6433-61AF-D951-63CD50F8EF14}"/>
          </ac:spMkLst>
        </pc:spChg>
        <pc:spChg chg="mod">
          <ac:chgData name="Maiken Sørensen" userId="bdc333d2-6d43-4389-a957-fde09bfa5d60" providerId="ADAL" clId="{34E287E2-9C97-7F48-966F-7E8EDFCF9AA2}" dt="2022-11-30T19:48:05.949" v="319" actId="1076"/>
          <ac:spMkLst>
            <pc:docMk/>
            <pc:sldMk cId="232090786" sldId="945"/>
            <ac:spMk id="24" creationId="{EE50C7CB-0D81-FE3B-F03A-93AD941C3DFD}"/>
          </ac:spMkLst>
        </pc:spChg>
        <pc:spChg chg="mod">
          <ac:chgData name="Maiken Sørensen" userId="bdc333d2-6d43-4389-a957-fde09bfa5d60" providerId="ADAL" clId="{34E287E2-9C97-7F48-966F-7E8EDFCF9AA2}" dt="2022-11-30T19:48:05.949" v="319" actId="1076"/>
          <ac:spMkLst>
            <pc:docMk/>
            <pc:sldMk cId="232090786" sldId="945"/>
            <ac:spMk id="25" creationId="{31A275ED-3010-E8A9-9C54-9DEA6C80BCF1}"/>
          </ac:spMkLst>
        </pc:spChg>
        <pc:spChg chg="mod">
          <ac:chgData name="Maiken Sørensen" userId="bdc333d2-6d43-4389-a957-fde09bfa5d60" providerId="ADAL" clId="{34E287E2-9C97-7F48-966F-7E8EDFCF9AA2}" dt="2022-11-30T19:48:05.949" v="319" actId="1076"/>
          <ac:spMkLst>
            <pc:docMk/>
            <pc:sldMk cId="232090786" sldId="945"/>
            <ac:spMk id="26" creationId="{1C2BB311-76E9-39A5-7A1A-71B0923AA227}"/>
          </ac:spMkLst>
        </pc:spChg>
        <pc:spChg chg="mod">
          <ac:chgData name="Maiken Sørensen" userId="bdc333d2-6d43-4389-a957-fde09bfa5d60" providerId="ADAL" clId="{34E287E2-9C97-7F48-966F-7E8EDFCF9AA2}" dt="2022-11-30T19:48:45.990" v="323" actId="1076"/>
          <ac:spMkLst>
            <pc:docMk/>
            <pc:sldMk cId="232090786" sldId="945"/>
            <ac:spMk id="28" creationId="{B2964CCB-69DD-C7CE-737A-FB01663F69A4}"/>
          </ac:spMkLst>
        </pc:spChg>
        <pc:spChg chg="mod">
          <ac:chgData name="Maiken Sørensen" userId="bdc333d2-6d43-4389-a957-fde09bfa5d60" providerId="ADAL" clId="{34E287E2-9C97-7F48-966F-7E8EDFCF9AA2}" dt="2022-11-30T19:48:45.990" v="323" actId="1076"/>
          <ac:spMkLst>
            <pc:docMk/>
            <pc:sldMk cId="232090786" sldId="945"/>
            <ac:spMk id="29" creationId="{59A1FF21-8CA6-E339-B1E8-2DA7600CDD4C}"/>
          </ac:spMkLst>
        </pc:spChg>
        <pc:spChg chg="mod">
          <ac:chgData name="Maiken Sørensen" userId="bdc333d2-6d43-4389-a957-fde09bfa5d60" providerId="ADAL" clId="{34E287E2-9C97-7F48-966F-7E8EDFCF9AA2}" dt="2022-11-30T19:48:45.990" v="323" actId="1076"/>
          <ac:spMkLst>
            <pc:docMk/>
            <pc:sldMk cId="232090786" sldId="945"/>
            <ac:spMk id="30" creationId="{98C305DD-ADD5-9184-4BBC-B20047B64A66}"/>
          </ac:spMkLst>
        </pc:spChg>
        <pc:spChg chg="mod">
          <ac:chgData name="Maiken Sørensen" userId="bdc333d2-6d43-4389-a957-fde09bfa5d60" providerId="ADAL" clId="{34E287E2-9C97-7F48-966F-7E8EDFCF9AA2}" dt="2022-11-30T19:48:45.990" v="323" actId="1076"/>
          <ac:spMkLst>
            <pc:docMk/>
            <pc:sldMk cId="232090786" sldId="945"/>
            <ac:spMk id="31" creationId="{64BA958B-E3EB-8870-EF4C-A49089F91FC7}"/>
          </ac:spMkLst>
        </pc:spChg>
        <pc:spChg chg="mod">
          <ac:chgData name="Maiken Sørensen" userId="bdc333d2-6d43-4389-a957-fde09bfa5d60" providerId="ADAL" clId="{34E287E2-9C97-7F48-966F-7E8EDFCF9AA2}" dt="2022-11-30T19:48:45.990" v="323" actId="1076"/>
          <ac:spMkLst>
            <pc:docMk/>
            <pc:sldMk cId="232090786" sldId="945"/>
            <ac:spMk id="32" creationId="{95F88F57-DA41-F0E6-B333-EDCADB23159D}"/>
          </ac:spMkLst>
        </pc:spChg>
        <pc:spChg chg="mod">
          <ac:chgData name="Maiken Sørensen" userId="bdc333d2-6d43-4389-a957-fde09bfa5d60" providerId="ADAL" clId="{34E287E2-9C97-7F48-966F-7E8EDFCF9AA2}" dt="2022-11-30T19:48:45.990" v="323" actId="1076"/>
          <ac:spMkLst>
            <pc:docMk/>
            <pc:sldMk cId="232090786" sldId="945"/>
            <ac:spMk id="33" creationId="{41D49145-40E1-856F-8716-C8E33AF97B7D}"/>
          </ac:spMkLst>
        </pc:spChg>
        <pc:spChg chg="mod">
          <ac:chgData name="Maiken Sørensen" userId="bdc333d2-6d43-4389-a957-fde09bfa5d60" providerId="ADAL" clId="{34E287E2-9C97-7F48-966F-7E8EDFCF9AA2}" dt="2022-11-30T19:48:45.990" v="323" actId="1076"/>
          <ac:spMkLst>
            <pc:docMk/>
            <pc:sldMk cId="232090786" sldId="945"/>
            <ac:spMk id="34" creationId="{5EF650A7-596B-B41A-8267-706C586BF473}"/>
          </ac:spMkLst>
        </pc:spChg>
        <pc:spChg chg="mod">
          <ac:chgData name="Maiken Sørensen" userId="bdc333d2-6d43-4389-a957-fde09bfa5d60" providerId="ADAL" clId="{34E287E2-9C97-7F48-966F-7E8EDFCF9AA2}" dt="2022-11-30T19:48:45.990" v="323" actId="1076"/>
          <ac:spMkLst>
            <pc:docMk/>
            <pc:sldMk cId="232090786" sldId="945"/>
            <ac:spMk id="35" creationId="{B9BE31D2-C8E4-B5F8-9209-1E9B7B07A1DF}"/>
          </ac:spMkLst>
        </pc:spChg>
        <pc:spChg chg="mod">
          <ac:chgData name="Maiken Sørensen" userId="bdc333d2-6d43-4389-a957-fde09bfa5d60" providerId="ADAL" clId="{34E287E2-9C97-7F48-966F-7E8EDFCF9AA2}" dt="2022-11-30T19:48:45.990" v="323" actId="1076"/>
          <ac:spMkLst>
            <pc:docMk/>
            <pc:sldMk cId="232090786" sldId="945"/>
            <ac:spMk id="36" creationId="{6E50622C-7888-8D91-7095-2A1DE8782CEF}"/>
          </ac:spMkLst>
        </pc:spChg>
        <pc:spChg chg="mod">
          <ac:chgData name="Maiken Sørensen" userId="bdc333d2-6d43-4389-a957-fde09bfa5d60" providerId="ADAL" clId="{34E287E2-9C97-7F48-966F-7E8EDFCF9AA2}" dt="2022-11-30T19:48:45.990" v="323" actId="1076"/>
          <ac:spMkLst>
            <pc:docMk/>
            <pc:sldMk cId="232090786" sldId="945"/>
            <ac:spMk id="37" creationId="{83AF3D22-0885-FB93-4966-65547AF3E96B}"/>
          </ac:spMkLst>
        </pc:spChg>
        <pc:spChg chg="mod">
          <ac:chgData name="Maiken Sørensen" userId="bdc333d2-6d43-4389-a957-fde09bfa5d60" providerId="ADAL" clId="{34E287E2-9C97-7F48-966F-7E8EDFCF9AA2}" dt="2022-11-30T19:48:45.990" v="323" actId="1076"/>
          <ac:spMkLst>
            <pc:docMk/>
            <pc:sldMk cId="232090786" sldId="945"/>
            <ac:spMk id="38" creationId="{9D5E8977-F5D6-E81A-2AF5-3A8D166B293D}"/>
          </ac:spMkLst>
        </pc:spChg>
        <pc:spChg chg="mod">
          <ac:chgData name="Maiken Sørensen" userId="bdc333d2-6d43-4389-a957-fde09bfa5d60" providerId="ADAL" clId="{34E287E2-9C97-7F48-966F-7E8EDFCF9AA2}" dt="2022-11-30T19:48:45.990" v="323" actId="1076"/>
          <ac:spMkLst>
            <pc:docMk/>
            <pc:sldMk cId="232090786" sldId="945"/>
            <ac:spMk id="39" creationId="{D3CB1659-19EE-957D-0693-24A7E5838B11}"/>
          </ac:spMkLst>
        </pc:spChg>
        <pc:spChg chg="mod">
          <ac:chgData name="Maiken Sørensen" userId="bdc333d2-6d43-4389-a957-fde09bfa5d60" providerId="ADAL" clId="{34E287E2-9C97-7F48-966F-7E8EDFCF9AA2}" dt="2022-11-30T19:56:21.158" v="382" actId="20577"/>
          <ac:spMkLst>
            <pc:docMk/>
            <pc:sldMk cId="232090786" sldId="945"/>
            <ac:spMk id="40" creationId="{73A93948-CC5F-B43C-72BB-B1CB64AC4AE3}"/>
          </ac:spMkLst>
        </pc:spChg>
        <pc:spChg chg="mod">
          <ac:chgData name="Maiken Sørensen" userId="bdc333d2-6d43-4389-a957-fde09bfa5d60" providerId="ADAL" clId="{34E287E2-9C97-7F48-966F-7E8EDFCF9AA2}" dt="2022-11-30T19:48:05.949" v="319" actId="1076"/>
          <ac:spMkLst>
            <pc:docMk/>
            <pc:sldMk cId="232090786" sldId="945"/>
            <ac:spMk id="43" creationId="{520BFCE6-9C78-3FB2-F06B-BE93DF5A4032}"/>
          </ac:spMkLst>
        </pc:spChg>
        <pc:grpChg chg="mod">
          <ac:chgData name="Maiken Sørensen" userId="bdc333d2-6d43-4389-a957-fde09bfa5d60" providerId="ADAL" clId="{34E287E2-9C97-7F48-966F-7E8EDFCF9AA2}" dt="2022-11-30T19:48:40.341" v="322" actId="14100"/>
          <ac:grpSpMkLst>
            <pc:docMk/>
            <pc:sldMk cId="232090786" sldId="945"/>
            <ac:grpSpMk id="20" creationId="{521307C2-D90C-36BD-5992-648DB611A4ED}"/>
          </ac:grpSpMkLst>
        </pc:grpChg>
        <pc:grpChg chg="mod">
          <ac:chgData name="Maiken Sørensen" userId="bdc333d2-6d43-4389-a957-fde09bfa5d60" providerId="ADAL" clId="{34E287E2-9C97-7F48-966F-7E8EDFCF9AA2}" dt="2022-11-30T19:48:05.949" v="319" actId="1076"/>
          <ac:grpSpMkLst>
            <pc:docMk/>
            <pc:sldMk cId="232090786" sldId="945"/>
            <ac:grpSpMk id="23" creationId="{BDDEDCDB-3A06-553D-26C7-DF40A396B602}"/>
          </ac:grpSpMkLst>
        </pc:grpChg>
        <pc:grpChg chg="mod">
          <ac:chgData name="Maiken Sørensen" userId="bdc333d2-6d43-4389-a957-fde09bfa5d60" providerId="ADAL" clId="{34E287E2-9C97-7F48-966F-7E8EDFCF9AA2}" dt="2022-11-30T19:48:45.990" v="323" actId="1076"/>
          <ac:grpSpMkLst>
            <pc:docMk/>
            <pc:sldMk cId="232090786" sldId="945"/>
            <ac:grpSpMk id="46" creationId="{E56B0C59-D3E8-5D5F-3909-80A73CEA7C68}"/>
          </ac:grpSpMkLst>
        </pc:grpChg>
      </pc:sldChg>
      <pc:sldChg chg="modSp mod delCm">
        <pc:chgData name="Maiken Sørensen" userId="bdc333d2-6d43-4389-a957-fde09bfa5d60" providerId="ADAL" clId="{34E287E2-9C97-7F48-966F-7E8EDFCF9AA2}" dt="2022-11-30T19:58:21.718" v="404" actId="20577"/>
        <pc:sldMkLst>
          <pc:docMk/>
          <pc:sldMk cId="3013022427" sldId="946"/>
        </pc:sldMkLst>
        <pc:spChg chg="mod">
          <ac:chgData name="Maiken Sørensen" userId="bdc333d2-6d43-4389-a957-fde09bfa5d60" providerId="ADAL" clId="{34E287E2-9C97-7F48-966F-7E8EDFCF9AA2}" dt="2022-11-30T19:58:21.718" v="404" actId="20577"/>
          <ac:spMkLst>
            <pc:docMk/>
            <pc:sldMk cId="3013022427" sldId="946"/>
            <ac:spMk id="3" creationId="{2275B774-0B14-5AA1-EA3B-80165972C0F7}"/>
          </ac:spMkLst>
        </pc:spChg>
        <pc:spChg chg="mod">
          <ac:chgData name="Maiken Sørensen" userId="bdc333d2-6d43-4389-a957-fde09bfa5d60" providerId="ADAL" clId="{34E287E2-9C97-7F48-966F-7E8EDFCF9AA2}" dt="2022-11-30T19:50:32.790" v="337" actId="1076"/>
          <ac:spMkLst>
            <pc:docMk/>
            <pc:sldMk cId="3013022427" sldId="946"/>
            <ac:spMk id="10" creationId="{8ABC6847-D647-F1CD-42AC-D38B11D85E9D}"/>
          </ac:spMkLst>
        </pc:spChg>
        <pc:spChg chg="mod">
          <ac:chgData name="Maiken Sørensen" userId="bdc333d2-6d43-4389-a957-fde09bfa5d60" providerId="ADAL" clId="{34E287E2-9C97-7F48-966F-7E8EDFCF9AA2}" dt="2022-11-30T19:50:22.197" v="336" actId="14100"/>
          <ac:spMkLst>
            <pc:docMk/>
            <pc:sldMk cId="3013022427" sldId="946"/>
            <ac:spMk id="14" creationId="{BE25D9CE-0B01-EA0A-D611-A28D77800080}"/>
          </ac:spMkLst>
        </pc:spChg>
        <pc:spChg chg="mod">
          <ac:chgData name="Maiken Sørensen" userId="bdc333d2-6d43-4389-a957-fde09bfa5d60" providerId="ADAL" clId="{34E287E2-9C97-7F48-966F-7E8EDFCF9AA2}" dt="2022-11-30T19:50:22.197" v="336" actId="14100"/>
          <ac:spMkLst>
            <pc:docMk/>
            <pc:sldMk cId="3013022427" sldId="946"/>
            <ac:spMk id="15" creationId="{A8F3B50D-C861-48A5-F2D2-9ABA6EB52442}"/>
          </ac:spMkLst>
        </pc:spChg>
        <pc:spChg chg="mod">
          <ac:chgData name="Maiken Sørensen" userId="bdc333d2-6d43-4389-a957-fde09bfa5d60" providerId="ADAL" clId="{34E287E2-9C97-7F48-966F-7E8EDFCF9AA2}" dt="2022-11-30T19:50:22.197" v="336" actId="14100"/>
          <ac:spMkLst>
            <pc:docMk/>
            <pc:sldMk cId="3013022427" sldId="946"/>
            <ac:spMk id="16" creationId="{E124744B-53BC-03AB-A7B2-1DE721F6EFF6}"/>
          </ac:spMkLst>
        </pc:spChg>
        <pc:spChg chg="mod">
          <ac:chgData name="Maiken Sørensen" userId="bdc333d2-6d43-4389-a957-fde09bfa5d60" providerId="ADAL" clId="{34E287E2-9C97-7F48-966F-7E8EDFCF9AA2}" dt="2022-11-30T19:50:22.197" v="336" actId="14100"/>
          <ac:spMkLst>
            <pc:docMk/>
            <pc:sldMk cId="3013022427" sldId="946"/>
            <ac:spMk id="17" creationId="{CA372525-F93C-A3B9-0DE5-06F2DFB2ACF1}"/>
          </ac:spMkLst>
        </pc:spChg>
        <pc:grpChg chg="mod">
          <ac:chgData name="Maiken Sørensen" userId="bdc333d2-6d43-4389-a957-fde09bfa5d60" providerId="ADAL" clId="{34E287E2-9C97-7F48-966F-7E8EDFCF9AA2}" dt="2022-11-30T19:50:06.241" v="331" actId="14100"/>
          <ac:grpSpMkLst>
            <pc:docMk/>
            <pc:sldMk cId="3013022427" sldId="946"/>
            <ac:grpSpMk id="13" creationId="{106318CC-D4D2-63D5-CD73-A484DA19BE94}"/>
          </ac:grpSpMkLst>
        </pc:grpChg>
        <pc:grpChg chg="mod">
          <ac:chgData name="Maiken Sørensen" userId="bdc333d2-6d43-4389-a957-fde09bfa5d60" providerId="ADAL" clId="{34E287E2-9C97-7F48-966F-7E8EDFCF9AA2}" dt="2022-11-30T19:50:22.197" v="336" actId="14100"/>
          <ac:grpSpMkLst>
            <pc:docMk/>
            <pc:sldMk cId="3013022427" sldId="946"/>
            <ac:grpSpMk id="21" creationId="{30B1F5AD-C4B8-4208-8288-3CDCDEBD14AD}"/>
          </ac:grpSpMkLst>
        </pc:grpChg>
        <pc:cxnChg chg="mod">
          <ac:chgData name="Maiken Sørensen" userId="bdc333d2-6d43-4389-a957-fde09bfa5d60" providerId="ADAL" clId="{34E287E2-9C97-7F48-966F-7E8EDFCF9AA2}" dt="2022-11-30T19:50:22.197" v="336" actId="14100"/>
          <ac:cxnSpMkLst>
            <pc:docMk/>
            <pc:sldMk cId="3013022427" sldId="946"/>
            <ac:cxnSpMk id="19" creationId="{494DDAD1-0FE9-B7E3-6C0F-2A6A27E261FF}"/>
          </ac:cxnSpMkLst>
        </pc:cxnChg>
      </pc:sldChg>
      <pc:sldChg chg="addSp delSp modSp mod">
        <pc:chgData name="Maiken Sørensen" userId="bdc333d2-6d43-4389-a957-fde09bfa5d60" providerId="ADAL" clId="{34E287E2-9C97-7F48-966F-7E8EDFCF9AA2}" dt="2022-11-30T19:58:26.819" v="406" actId="20577"/>
        <pc:sldMkLst>
          <pc:docMk/>
          <pc:sldMk cId="1064578762" sldId="947"/>
        </pc:sldMkLst>
        <pc:spChg chg="del">
          <ac:chgData name="Maiken Sørensen" userId="bdc333d2-6d43-4389-a957-fde09bfa5d60" providerId="ADAL" clId="{34E287E2-9C97-7F48-966F-7E8EDFCF9AA2}" dt="2022-11-30T19:50:48.363" v="342" actId="478"/>
          <ac:spMkLst>
            <pc:docMk/>
            <pc:sldMk cId="1064578762" sldId="947"/>
            <ac:spMk id="3" creationId="{9B0778D7-745D-F6D0-189C-E45861149A2E}"/>
          </ac:spMkLst>
        </pc:spChg>
        <pc:spChg chg="add mod">
          <ac:chgData name="Maiken Sørensen" userId="bdc333d2-6d43-4389-a957-fde09bfa5d60" providerId="ADAL" clId="{34E287E2-9C97-7F48-966F-7E8EDFCF9AA2}" dt="2022-11-30T19:58:26.819" v="406" actId="20577"/>
          <ac:spMkLst>
            <pc:docMk/>
            <pc:sldMk cId="1064578762" sldId="947"/>
            <ac:spMk id="5" creationId="{72BF8012-B41E-881D-2350-10D21D6FBD71}"/>
          </ac:spMkLst>
        </pc:spChg>
      </pc:sldChg>
      <pc:sldChg chg="addSp delSp modSp mod">
        <pc:chgData name="Maiken Sørensen" userId="bdc333d2-6d43-4389-a957-fde09bfa5d60" providerId="ADAL" clId="{34E287E2-9C97-7F48-966F-7E8EDFCF9AA2}" dt="2022-11-30T19:58:30.905" v="408" actId="20577"/>
        <pc:sldMkLst>
          <pc:docMk/>
          <pc:sldMk cId="2516454945" sldId="948"/>
        </pc:sldMkLst>
        <pc:spChg chg="del">
          <ac:chgData name="Maiken Sørensen" userId="bdc333d2-6d43-4389-a957-fde09bfa5d60" providerId="ADAL" clId="{34E287E2-9C97-7F48-966F-7E8EDFCF9AA2}" dt="2022-11-30T19:50:58.896" v="347" actId="478"/>
          <ac:spMkLst>
            <pc:docMk/>
            <pc:sldMk cId="2516454945" sldId="948"/>
            <ac:spMk id="3" creationId="{0523716D-788F-3683-65A3-0E2CAFC152DF}"/>
          </ac:spMkLst>
        </pc:spChg>
        <pc:spChg chg="add mod">
          <ac:chgData name="Maiken Sørensen" userId="bdc333d2-6d43-4389-a957-fde09bfa5d60" providerId="ADAL" clId="{34E287E2-9C97-7F48-966F-7E8EDFCF9AA2}" dt="2022-11-30T19:58:30.905" v="408" actId="20577"/>
          <ac:spMkLst>
            <pc:docMk/>
            <pc:sldMk cId="2516454945" sldId="948"/>
            <ac:spMk id="4" creationId="{563B27D2-1610-2919-388D-71134FA742ED}"/>
          </ac:spMkLst>
        </pc:spChg>
      </pc:sldChg>
      <pc:sldChg chg="addSp delSp modSp mod">
        <pc:chgData name="Maiken Sørensen" userId="bdc333d2-6d43-4389-a957-fde09bfa5d60" providerId="ADAL" clId="{34E287E2-9C97-7F48-966F-7E8EDFCF9AA2}" dt="2022-11-30T19:58:36.122" v="410" actId="20577"/>
        <pc:sldMkLst>
          <pc:docMk/>
          <pc:sldMk cId="1996605243" sldId="949"/>
        </pc:sldMkLst>
        <pc:spChg chg="del">
          <ac:chgData name="Maiken Sørensen" userId="bdc333d2-6d43-4389-a957-fde09bfa5d60" providerId="ADAL" clId="{34E287E2-9C97-7F48-966F-7E8EDFCF9AA2}" dt="2022-11-30T19:53:00.506" v="365" actId="478"/>
          <ac:spMkLst>
            <pc:docMk/>
            <pc:sldMk cId="1996605243" sldId="949"/>
            <ac:spMk id="3" creationId="{F0AD178B-B9F7-6892-384C-CFDE306CE480}"/>
          </ac:spMkLst>
        </pc:spChg>
        <pc:spChg chg="add mod">
          <ac:chgData name="Maiken Sørensen" userId="bdc333d2-6d43-4389-a957-fde09bfa5d60" providerId="ADAL" clId="{34E287E2-9C97-7F48-966F-7E8EDFCF9AA2}" dt="2022-11-30T19:58:36.122" v="410" actId="20577"/>
          <ac:spMkLst>
            <pc:docMk/>
            <pc:sldMk cId="1996605243" sldId="949"/>
            <ac:spMk id="11" creationId="{053BA30B-971B-65AA-6BFB-D3623FAA4BA6}"/>
          </ac:spMkLst>
        </pc:spChg>
        <pc:grpChg chg="mod">
          <ac:chgData name="Maiken Sørensen" userId="bdc333d2-6d43-4389-a957-fde09bfa5d60" providerId="ADAL" clId="{34E287E2-9C97-7F48-966F-7E8EDFCF9AA2}" dt="2022-11-30T19:52:36.673" v="358" actId="14100"/>
          <ac:grpSpMkLst>
            <pc:docMk/>
            <pc:sldMk cId="1996605243" sldId="949"/>
            <ac:grpSpMk id="18" creationId="{F80E3A29-CC2C-EB6C-AB02-C13E0EC7EDAB}"/>
          </ac:grpSpMkLst>
        </pc:grpChg>
        <pc:grpChg chg="mod">
          <ac:chgData name="Maiken Sørensen" userId="bdc333d2-6d43-4389-a957-fde09bfa5d60" providerId="ADAL" clId="{34E287E2-9C97-7F48-966F-7E8EDFCF9AA2}" dt="2022-11-30T19:52:47.406" v="361" actId="14100"/>
          <ac:grpSpMkLst>
            <pc:docMk/>
            <pc:sldMk cId="1996605243" sldId="949"/>
            <ac:grpSpMk id="19" creationId="{5B8CF224-9F04-48BF-919F-59434FB434CD}"/>
          </ac:grpSpMkLst>
        </pc:grpChg>
        <pc:grpChg chg="mod">
          <ac:chgData name="Maiken Sørensen" userId="bdc333d2-6d43-4389-a957-fde09bfa5d60" providerId="ADAL" clId="{34E287E2-9C97-7F48-966F-7E8EDFCF9AA2}" dt="2022-11-30T19:52:21.689" v="355" actId="14100"/>
          <ac:grpSpMkLst>
            <pc:docMk/>
            <pc:sldMk cId="1996605243" sldId="949"/>
            <ac:grpSpMk id="20" creationId="{6DE4160D-8008-C6EB-C97E-FA8268ED882A}"/>
          </ac:grpSpMkLst>
        </pc:grpChg>
        <pc:grpChg chg="mod">
          <ac:chgData name="Maiken Sørensen" userId="bdc333d2-6d43-4389-a957-fde09bfa5d60" providerId="ADAL" clId="{34E287E2-9C97-7F48-966F-7E8EDFCF9AA2}" dt="2022-11-30T19:51:57.873" v="352" actId="14100"/>
          <ac:grpSpMkLst>
            <pc:docMk/>
            <pc:sldMk cId="1996605243" sldId="949"/>
            <ac:grpSpMk id="21" creationId="{36E7060B-08AE-6B54-B09A-4D6227932208}"/>
          </ac:grpSpMkLst>
        </pc:grpChg>
        <pc:picChg chg="del">
          <ac:chgData name="Maiken Sørensen" userId="bdc333d2-6d43-4389-a957-fde09bfa5d60" providerId="ADAL" clId="{34E287E2-9C97-7F48-966F-7E8EDFCF9AA2}" dt="2022-11-30T19:51:05.676" v="348" actId="478"/>
          <ac:picMkLst>
            <pc:docMk/>
            <pc:sldMk cId="1996605243" sldId="949"/>
            <ac:picMk id="4" creationId="{B66FA117-6440-8622-96CF-98309F34FDED}"/>
          </ac:picMkLst>
        </pc:picChg>
      </pc:sldChg>
      <pc:sldChg chg="addSp delSp modSp mod delCm">
        <pc:chgData name="Maiken Sørensen" userId="bdc333d2-6d43-4389-a957-fde09bfa5d60" providerId="ADAL" clId="{34E287E2-9C97-7F48-966F-7E8EDFCF9AA2}" dt="2022-11-30T19:58:17.412" v="403" actId="20577"/>
        <pc:sldMkLst>
          <pc:docMk/>
          <pc:sldMk cId="836408476" sldId="951"/>
        </pc:sldMkLst>
        <pc:spChg chg="del">
          <ac:chgData name="Maiken Sørensen" userId="bdc333d2-6d43-4389-a957-fde09bfa5d60" providerId="ADAL" clId="{34E287E2-9C97-7F48-966F-7E8EDFCF9AA2}" dt="2022-11-30T19:49:01.030" v="324" actId="478"/>
          <ac:spMkLst>
            <pc:docMk/>
            <pc:sldMk cId="836408476" sldId="951"/>
            <ac:spMk id="3" creationId="{8E4022EA-C06E-F699-18DB-A4E59550EA99}"/>
          </ac:spMkLst>
        </pc:spChg>
        <pc:spChg chg="add mod">
          <ac:chgData name="Maiken Sørensen" userId="bdc333d2-6d43-4389-a957-fde09bfa5d60" providerId="ADAL" clId="{34E287E2-9C97-7F48-966F-7E8EDFCF9AA2}" dt="2022-11-30T19:58:17.412" v="403" actId="20577"/>
          <ac:spMkLst>
            <pc:docMk/>
            <pc:sldMk cId="836408476" sldId="951"/>
            <ac:spMk id="5" creationId="{92D8FC20-29BA-621A-22C1-A812D9209D74}"/>
          </ac:spMkLst>
        </pc:spChg>
      </pc:sldChg>
      <pc:sldChg chg="addSp delSp modSp add mod">
        <pc:chgData name="Maiken Sørensen" userId="bdc333d2-6d43-4389-a957-fde09bfa5d60" providerId="ADAL" clId="{34E287E2-9C97-7F48-966F-7E8EDFCF9AA2}" dt="2022-11-30T19:59:26.267" v="416"/>
        <pc:sldMkLst>
          <pc:docMk/>
          <pc:sldMk cId="3583136013" sldId="1144"/>
        </pc:sldMkLst>
        <pc:spChg chg="del mod">
          <ac:chgData name="Maiken Sørensen" userId="bdc333d2-6d43-4389-a957-fde09bfa5d60" providerId="ADAL" clId="{34E287E2-9C97-7F48-966F-7E8EDFCF9AA2}" dt="2022-11-30T19:59:23.459" v="414" actId="478"/>
          <ac:spMkLst>
            <pc:docMk/>
            <pc:sldMk cId="3583136013" sldId="1144"/>
            <ac:spMk id="3" creationId="{BA4062B5-F48A-B64D-9704-53FB7377D09A}"/>
          </ac:spMkLst>
        </pc:spChg>
        <pc:spChg chg="add del mod">
          <ac:chgData name="Maiken Sørensen" userId="bdc333d2-6d43-4389-a957-fde09bfa5d60" providerId="ADAL" clId="{34E287E2-9C97-7F48-966F-7E8EDFCF9AA2}" dt="2022-11-30T19:59:25.751" v="415" actId="478"/>
          <ac:spMkLst>
            <pc:docMk/>
            <pc:sldMk cId="3583136013" sldId="1144"/>
            <ac:spMk id="5" creationId="{BF239748-A5AC-14EB-465A-DDD9B4B1E4C0}"/>
          </ac:spMkLst>
        </pc:spChg>
        <pc:spChg chg="add mod">
          <ac:chgData name="Maiken Sørensen" userId="bdc333d2-6d43-4389-a957-fde09bfa5d60" providerId="ADAL" clId="{34E287E2-9C97-7F48-966F-7E8EDFCF9AA2}" dt="2022-11-30T19:59:26.267" v="416"/>
          <ac:spMkLst>
            <pc:docMk/>
            <pc:sldMk cId="3583136013" sldId="1144"/>
            <ac:spMk id="6" creationId="{78C30BAD-9761-D1F9-FBCB-891F48CB0E26}"/>
          </ac:spMkLst>
        </pc:spChg>
      </pc:sldChg>
    </pc:docChg>
  </pc:docChgLst>
  <pc:docChgLst>
    <pc:chgData name="Martine Klovholt Siggerud" userId="41977762-9bf0-408d-9151-79aeb0aaf34b" providerId="ADAL" clId="{9B485C7C-1790-A74C-B967-A2F54A33E4F7}"/>
    <pc:docChg chg="undo custSel addSld delSld modSld">
      <pc:chgData name="Martine Klovholt Siggerud" userId="41977762-9bf0-408d-9151-79aeb0aaf34b" providerId="ADAL" clId="{9B485C7C-1790-A74C-B967-A2F54A33E4F7}" dt="2022-09-22T15:34:43.401" v="3450"/>
      <pc:docMkLst>
        <pc:docMk/>
      </pc:docMkLst>
      <pc:sldChg chg="modSp mod modNotesTx">
        <pc:chgData name="Martine Klovholt Siggerud" userId="41977762-9bf0-408d-9151-79aeb0aaf34b" providerId="ADAL" clId="{9B485C7C-1790-A74C-B967-A2F54A33E4F7}" dt="2022-09-21T12:26:43.933" v="1619" actId="20577"/>
        <pc:sldMkLst>
          <pc:docMk/>
          <pc:sldMk cId="1130434157" sldId="899"/>
        </pc:sldMkLst>
        <pc:spChg chg="mod">
          <ac:chgData name="Martine Klovholt Siggerud" userId="41977762-9bf0-408d-9151-79aeb0aaf34b" providerId="ADAL" clId="{9B485C7C-1790-A74C-B967-A2F54A33E4F7}" dt="2022-09-21T12:26:43.933" v="1619" actId="20577"/>
          <ac:spMkLst>
            <pc:docMk/>
            <pc:sldMk cId="1130434157" sldId="899"/>
            <ac:spMk id="8" creationId="{E0380220-954E-7930-4CE3-9523EDABE247}"/>
          </ac:spMkLst>
        </pc:spChg>
      </pc:sldChg>
      <pc:sldChg chg="modNotesTx">
        <pc:chgData name="Martine Klovholt Siggerud" userId="41977762-9bf0-408d-9151-79aeb0aaf34b" providerId="ADAL" clId="{9B485C7C-1790-A74C-B967-A2F54A33E4F7}" dt="2022-09-21T07:11:57.490" v="281" actId="20577"/>
        <pc:sldMkLst>
          <pc:docMk/>
          <pc:sldMk cId="360285347" sldId="902"/>
        </pc:sldMkLst>
      </pc:sldChg>
      <pc:sldChg chg="del">
        <pc:chgData name="Martine Klovholt Siggerud" userId="41977762-9bf0-408d-9151-79aeb0aaf34b" providerId="ADAL" clId="{9B485C7C-1790-A74C-B967-A2F54A33E4F7}" dt="2022-09-20T13:28:24.944" v="14" actId="2696"/>
        <pc:sldMkLst>
          <pc:docMk/>
          <pc:sldMk cId="4102455670" sldId="917"/>
        </pc:sldMkLst>
      </pc:sldChg>
      <pc:sldChg chg="addSp delSp modSp mod modClrScheme chgLayout modNotesTx">
        <pc:chgData name="Martine Klovholt Siggerud" userId="41977762-9bf0-408d-9151-79aeb0aaf34b" providerId="ADAL" clId="{9B485C7C-1790-A74C-B967-A2F54A33E4F7}" dt="2022-09-22T11:28:29.948" v="3423" actId="255"/>
        <pc:sldMkLst>
          <pc:docMk/>
          <pc:sldMk cId="1166060447" sldId="918"/>
        </pc:sldMkLst>
        <pc:spChg chg="mod ord">
          <ac:chgData name="Martine Klovholt Siggerud" userId="41977762-9bf0-408d-9151-79aeb0aaf34b" providerId="ADAL" clId="{9B485C7C-1790-A74C-B967-A2F54A33E4F7}" dt="2022-09-22T11:28:29.948" v="3423" actId="255"/>
          <ac:spMkLst>
            <pc:docMk/>
            <pc:sldMk cId="1166060447" sldId="918"/>
            <ac:spMk id="2" creationId="{00000000-0000-0000-0000-000000000000}"/>
          </ac:spMkLst>
        </pc:spChg>
        <pc:spChg chg="add del mod">
          <ac:chgData name="Martine Klovholt Siggerud" userId="41977762-9bf0-408d-9151-79aeb0aaf34b" providerId="ADAL" clId="{9B485C7C-1790-A74C-B967-A2F54A33E4F7}" dt="2022-09-21T12:27:19.089" v="1625" actId="478"/>
          <ac:spMkLst>
            <pc:docMk/>
            <pc:sldMk cId="1166060447" sldId="918"/>
            <ac:spMk id="3" creationId="{06A21930-540F-E9F5-F855-0F050B96748C}"/>
          </ac:spMkLst>
        </pc:spChg>
        <pc:spChg chg="add del mod ord">
          <ac:chgData name="Martine Klovholt Siggerud" userId="41977762-9bf0-408d-9151-79aeb0aaf34b" providerId="ADAL" clId="{9B485C7C-1790-A74C-B967-A2F54A33E4F7}" dt="2022-09-22T10:04:16.725" v="2966" actId="700"/>
          <ac:spMkLst>
            <pc:docMk/>
            <pc:sldMk cId="1166060447" sldId="918"/>
            <ac:spMk id="4" creationId="{142FE873-6FDE-1793-A6BA-FF4277D24EDA}"/>
          </ac:spMkLst>
        </pc:spChg>
        <pc:spChg chg="mod ord">
          <ac:chgData name="Martine Klovholt Siggerud" userId="41977762-9bf0-408d-9151-79aeb0aaf34b" providerId="ADAL" clId="{9B485C7C-1790-A74C-B967-A2F54A33E4F7}" dt="2022-09-22T10:04:16.725" v="2966" actId="700"/>
          <ac:spMkLst>
            <pc:docMk/>
            <pc:sldMk cId="1166060447" sldId="918"/>
            <ac:spMk id="5" creationId="{00000000-0000-0000-0000-000000000000}"/>
          </ac:spMkLst>
        </pc:spChg>
        <pc:spChg chg="mod ord">
          <ac:chgData name="Martine Klovholt Siggerud" userId="41977762-9bf0-408d-9151-79aeb0aaf34b" providerId="ADAL" clId="{9B485C7C-1790-A74C-B967-A2F54A33E4F7}" dt="2022-09-22T10:04:16.725" v="2966" actId="700"/>
          <ac:spMkLst>
            <pc:docMk/>
            <pc:sldMk cId="1166060447" sldId="918"/>
            <ac:spMk id="6" creationId="{ACE9779F-BA7A-114D-BDA2-0FEC1E3D74F3}"/>
          </ac:spMkLst>
        </pc:spChg>
        <pc:spChg chg="add del mod ord">
          <ac:chgData name="Martine Klovholt Siggerud" userId="41977762-9bf0-408d-9151-79aeb0aaf34b" providerId="ADAL" clId="{9B485C7C-1790-A74C-B967-A2F54A33E4F7}" dt="2022-09-22T10:01:17.362" v="2953" actId="478"/>
          <ac:spMkLst>
            <pc:docMk/>
            <pc:sldMk cId="1166060447" sldId="918"/>
            <ac:spMk id="7" creationId="{FCEA3820-EA2D-024B-6CFC-239C4737A3F4}"/>
          </ac:spMkLst>
        </pc:spChg>
        <pc:spChg chg="add mod ord">
          <ac:chgData name="Martine Klovholt Siggerud" userId="41977762-9bf0-408d-9151-79aeb0aaf34b" providerId="ADAL" clId="{9B485C7C-1790-A74C-B967-A2F54A33E4F7}" dt="2022-09-22T10:04:16.725" v="2966" actId="700"/>
          <ac:spMkLst>
            <pc:docMk/>
            <pc:sldMk cId="1166060447" sldId="918"/>
            <ac:spMk id="8" creationId="{612F1494-E17E-0366-C97C-7941D3CAB398}"/>
          </ac:spMkLst>
        </pc:spChg>
        <pc:spChg chg="add mod ord">
          <ac:chgData name="Martine Klovholt Siggerud" userId="41977762-9bf0-408d-9151-79aeb0aaf34b" providerId="ADAL" clId="{9B485C7C-1790-A74C-B967-A2F54A33E4F7}" dt="2022-09-22T10:04:16.725" v="2966" actId="700"/>
          <ac:spMkLst>
            <pc:docMk/>
            <pc:sldMk cId="1166060447" sldId="918"/>
            <ac:spMk id="10" creationId="{E69B63F4-9D7F-ACA8-A947-43D46B69E902}"/>
          </ac:spMkLst>
        </pc:spChg>
        <pc:spChg chg="add del mod">
          <ac:chgData name="Martine Klovholt Siggerud" userId="41977762-9bf0-408d-9151-79aeb0aaf34b" providerId="ADAL" clId="{9B485C7C-1790-A74C-B967-A2F54A33E4F7}" dt="2022-09-22T10:01:14.064" v="2952" actId="700"/>
          <ac:spMkLst>
            <pc:docMk/>
            <pc:sldMk cId="1166060447" sldId="918"/>
            <ac:spMk id="14" creationId="{3506135E-9DA6-C375-AA4F-E25850A98044}"/>
          </ac:spMkLst>
        </pc:spChg>
        <pc:picChg chg="mod ord">
          <ac:chgData name="Martine Klovholt Siggerud" userId="41977762-9bf0-408d-9151-79aeb0aaf34b" providerId="ADAL" clId="{9B485C7C-1790-A74C-B967-A2F54A33E4F7}" dt="2022-09-22T11:23:25.720" v="3416" actId="1076"/>
          <ac:picMkLst>
            <pc:docMk/>
            <pc:sldMk cId="1166060447" sldId="918"/>
            <ac:picMk id="9" creationId="{E7BB2B90-F7F2-D649-B928-150937E69EED}"/>
          </ac:picMkLst>
        </pc:picChg>
      </pc:sldChg>
      <pc:sldChg chg="del">
        <pc:chgData name="Martine Klovholt Siggerud" userId="41977762-9bf0-408d-9151-79aeb0aaf34b" providerId="ADAL" clId="{9B485C7C-1790-A74C-B967-A2F54A33E4F7}" dt="2022-09-20T13:28:03.105" v="9" actId="2696"/>
        <pc:sldMkLst>
          <pc:docMk/>
          <pc:sldMk cId="4189511926" sldId="919"/>
        </pc:sldMkLst>
      </pc:sldChg>
      <pc:sldChg chg="addSp delSp modSp mod modClrScheme chgLayout">
        <pc:chgData name="Martine Klovholt Siggerud" userId="41977762-9bf0-408d-9151-79aeb0aaf34b" providerId="ADAL" clId="{9B485C7C-1790-A74C-B967-A2F54A33E4F7}" dt="2022-09-22T15:34:43.401" v="3450"/>
        <pc:sldMkLst>
          <pc:docMk/>
          <pc:sldMk cId="2068719948" sldId="920"/>
        </pc:sldMkLst>
        <pc:spChg chg="mod ord">
          <ac:chgData name="Martine Klovholt Siggerud" userId="41977762-9bf0-408d-9151-79aeb0aaf34b" providerId="ADAL" clId="{9B485C7C-1790-A74C-B967-A2F54A33E4F7}" dt="2022-09-22T15:34:30.067" v="3446" actId="700"/>
          <ac:spMkLst>
            <pc:docMk/>
            <pc:sldMk cId="2068719948" sldId="920"/>
            <ac:spMk id="2" creationId="{702400FB-1847-7041-B759-AD5EAD2C1A26}"/>
          </ac:spMkLst>
        </pc:spChg>
        <pc:spChg chg="add del mod">
          <ac:chgData name="Martine Klovholt Siggerud" userId="41977762-9bf0-408d-9151-79aeb0aaf34b" providerId="ADAL" clId="{9B485C7C-1790-A74C-B967-A2F54A33E4F7}" dt="2022-09-20T13:27:58.227" v="8" actId="478"/>
          <ac:spMkLst>
            <pc:docMk/>
            <pc:sldMk cId="2068719948" sldId="920"/>
            <ac:spMk id="3" creationId="{4F8C79A2-BAED-1F61-D862-D8FBCFAE2CBE}"/>
          </ac:spMkLst>
        </pc:spChg>
        <pc:spChg chg="mod ord">
          <ac:chgData name="Martine Klovholt Siggerud" userId="41977762-9bf0-408d-9151-79aeb0aaf34b" providerId="ADAL" clId="{9B485C7C-1790-A74C-B967-A2F54A33E4F7}" dt="2022-09-22T15:34:30.067" v="3446" actId="700"/>
          <ac:spMkLst>
            <pc:docMk/>
            <pc:sldMk cId="2068719948" sldId="920"/>
            <ac:spMk id="4" creationId="{E038A795-7017-0B43-BEB9-2B73F519078C}"/>
          </ac:spMkLst>
        </pc:spChg>
        <pc:spChg chg="add del mod ord">
          <ac:chgData name="Martine Klovholt Siggerud" userId="41977762-9bf0-408d-9151-79aeb0aaf34b" providerId="ADAL" clId="{9B485C7C-1790-A74C-B967-A2F54A33E4F7}" dt="2022-09-21T07:11:12.721" v="277" actId="700"/>
          <ac:spMkLst>
            <pc:docMk/>
            <pc:sldMk cId="2068719948" sldId="920"/>
            <ac:spMk id="5" creationId="{64713BB4-AEB1-55EC-5775-4BD2082452D8}"/>
          </ac:spMkLst>
        </pc:spChg>
        <pc:spChg chg="add del mod ord">
          <ac:chgData name="Martine Klovholt Siggerud" userId="41977762-9bf0-408d-9151-79aeb0aaf34b" providerId="ADAL" clId="{9B485C7C-1790-A74C-B967-A2F54A33E4F7}" dt="2022-09-21T07:11:12.721" v="277" actId="700"/>
          <ac:spMkLst>
            <pc:docMk/>
            <pc:sldMk cId="2068719948" sldId="920"/>
            <ac:spMk id="6" creationId="{2942E417-0416-C76F-01F5-A533A074C592}"/>
          </ac:spMkLst>
        </pc:spChg>
        <pc:spChg chg="add del mod">
          <ac:chgData name="Martine Klovholt Siggerud" userId="41977762-9bf0-408d-9151-79aeb0aaf34b" providerId="ADAL" clId="{9B485C7C-1790-A74C-B967-A2F54A33E4F7}" dt="2022-09-21T13:17:10.581" v="2170" actId="478"/>
          <ac:spMkLst>
            <pc:docMk/>
            <pc:sldMk cId="2068719948" sldId="920"/>
            <ac:spMk id="8" creationId="{938500D2-654B-8B72-842A-87748EC08B8C}"/>
          </ac:spMkLst>
        </pc:spChg>
        <pc:spChg chg="add del mod ord">
          <ac:chgData name="Martine Klovholt Siggerud" userId="41977762-9bf0-408d-9151-79aeb0aaf34b" providerId="ADAL" clId="{9B485C7C-1790-A74C-B967-A2F54A33E4F7}" dt="2022-09-22T10:02:06.173" v="2956" actId="700"/>
          <ac:spMkLst>
            <pc:docMk/>
            <pc:sldMk cId="2068719948" sldId="920"/>
            <ac:spMk id="9" creationId="{92B80D85-A022-B84F-EBCF-A0544EDC6066}"/>
          </ac:spMkLst>
        </pc:spChg>
        <pc:spChg chg="add del mod ord">
          <ac:chgData name="Martine Klovholt Siggerud" userId="41977762-9bf0-408d-9151-79aeb0aaf34b" providerId="ADAL" clId="{9B485C7C-1790-A74C-B967-A2F54A33E4F7}" dt="2022-09-22T10:02:06.173" v="2956" actId="700"/>
          <ac:spMkLst>
            <pc:docMk/>
            <pc:sldMk cId="2068719948" sldId="920"/>
            <ac:spMk id="10" creationId="{4588A5F8-0949-0010-C031-5676E791072D}"/>
          </ac:spMkLst>
        </pc:spChg>
        <pc:spChg chg="add del mod ord">
          <ac:chgData name="Martine Klovholt Siggerud" userId="41977762-9bf0-408d-9151-79aeb0aaf34b" providerId="ADAL" clId="{9B485C7C-1790-A74C-B967-A2F54A33E4F7}" dt="2022-09-22T10:02:06.173" v="2956" actId="700"/>
          <ac:spMkLst>
            <pc:docMk/>
            <pc:sldMk cId="2068719948" sldId="920"/>
            <ac:spMk id="11" creationId="{C31C479D-33E1-E338-AA64-6AB5130D89BA}"/>
          </ac:spMkLst>
        </pc:spChg>
        <pc:spChg chg="add del mod ord">
          <ac:chgData name="Martine Klovholt Siggerud" userId="41977762-9bf0-408d-9151-79aeb0aaf34b" providerId="ADAL" clId="{9B485C7C-1790-A74C-B967-A2F54A33E4F7}" dt="2022-09-22T10:02:08.693" v="2958" actId="700"/>
          <ac:spMkLst>
            <pc:docMk/>
            <pc:sldMk cId="2068719948" sldId="920"/>
            <ac:spMk id="12" creationId="{204216B8-0FB3-279A-B943-3F798257993A}"/>
          </ac:spMkLst>
        </pc:spChg>
        <pc:spChg chg="add del mod ord">
          <ac:chgData name="Martine Klovholt Siggerud" userId="41977762-9bf0-408d-9151-79aeb0aaf34b" providerId="ADAL" clId="{9B485C7C-1790-A74C-B967-A2F54A33E4F7}" dt="2022-09-22T10:02:08.693" v="2958" actId="700"/>
          <ac:spMkLst>
            <pc:docMk/>
            <pc:sldMk cId="2068719948" sldId="920"/>
            <ac:spMk id="13" creationId="{EB3FDE20-4079-D61F-BBC4-76B33285E3E0}"/>
          </ac:spMkLst>
        </pc:spChg>
        <pc:spChg chg="add del mod ord">
          <ac:chgData name="Martine Klovholt Siggerud" userId="41977762-9bf0-408d-9151-79aeb0aaf34b" providerId="ADAL" clId="{9B485C7C-1790-A74C-B967-A2F54A33E4F7}" dt="2022-09-22T10:03:57.836" v="2965" actId="700"/>
          <ac:spMkLst>
            <pc:docMk/>
            <pc:sldMk cId="2068719948" sldId="920"/>
            <ac:spMk id="14" creationId="{BB7E2136-4718-D384-AD8D-C3760E7059CC}"/>
          </ac:spMkLst>
        </pc:spChg>
        <pc:spChg chg="add del mod ord">
          <ac:chgData name="Martine Klovholt Siggerud" userId="41977762-9bf0-408d-9151-79aeb0aaf34b" providerId="ADAL" clId="{9B485C7C-1790-A74C-B967-A2F54A33E4F7}" dt="2022-09-22T10:03:57.836" v="2965" actId="700"/>
          <ac:spMkLst>
            <pc:docMk/>
            <pc:sldMk cId="2068719948" sldId="920"/>
            <ac:spMk id="15" creationId="{FA1348B1-62FA-A171-0AA0-605551A4157E}"/>
          </ac:spMkLst>
        </pc:spChg>
        <pc:spChg chg="add del mod ord">
          <ac:chgData name="Martine Klovholt Siggerud" userId="41977762-9bf0-408d-9151-79aeb0aaf34b" providerId="ADAL" clId="{9B485C7C-1790-A74C-B967-A2F54A33E4F7}" dt="2022-09-22T10:03:39.401" v="2964" actId="700"/>
          <ac:spMkLst>
            <pc:docMk/>
            <pc:sldMk cId="2068719948" sldId="920"/>
            <ac:spMk id="16" creationId="{DC4E9709-8193-5513-F0A3-C6E0F63D30A5}"/>
          </ac:spMkLst>
        </pc:spChg>
        <pc:spChg chg="mod ord">
          <ac:chgData name="Martine Klovholt Siggerud" userId="41977762-9bf0-408d-9151-79aeb0aaf34b" providerId="ADAL" clId="{9B485C7C-1790-A74C-B967-A2F54A33E4F7}" dt="2022-09-22T15:34:40.915" v="3449" actId="27636"/>
          <ac:spMkLst>
            <pc:docMk/>
            <pc:sldMk cId="2068719948" sldId="920"/>
            <ac:spMk id="17" creationId="{914D4E80-AA35-1548-92C0-6E11B85E052A}"/>
          </ac:spMkLst>
        </pc:spChg>
        <pc:spChg chg="add del mod ord">
          <ac:chgData name="Martine Klovholt Siggerud" userId="41977762-9bf0-408d-9151-79aeb0aaf34b" providerId="ADAL" clId="{9B485C7C-1790-A74C-B967-A2F54A33E4F7}" dt="2022-09-22T10:03:39.401" v="2964" actId="700"/>
          <ac:spMkLst>
            <pc:docMk/>
            <pc:sldMk cId="2068719948" sldId="920"/>
            <ac:spMk id="18" creationId="{DCCFCBA6-4268-836B-E9F9-F40A3FF0C92B}"/>
          </ac:spMkLst>
        </pc:spChg>
        <pc:spChg chg="add del mod ord">
          <ac:chgData name="Martine Klovholt Siggerud" userId="41977762-9bf0-408d-9151-79aeb0aaf34b" providerId="ADAL" clId="{9B485C7C-1790-A74C-B967-A2F54A33E4F7}" dt="2022-09-22T15:34:30.067" v="3446" actId="700"/>
          <ac:spMkLst>
            <pc:docMk/>
            <pc:sldMk cId="2068719948" sldId="920"/>
            <ac:spMk id="19" creationId="{8DC30519-32A4-D8CA-4F9E-84C457E8E119}"/>
          </ac:spMkLst>
        </pc:spChg>
        <pc:spChg chg="add del mod ord">
          <ac:chgData name="Martine Klovholt Siggerud" userId="41977762-9bf0-408d-9151-79aeb0aaf34b" providerId="ADAL" clId="{9B485C7C-1790-A74C-B967-A2F54A33E4F7}" dt="2022-09-22T15:34:30.067" v="3446" actId="700"/>
          <ac:spMkLst>
            <pc:docMk/>
            <pc:sldMk cId="2068719948" sldId="920"/>
            <ac:spMk id="20" creationId="{03701709-B9A8-2393-5924-9266362D5A66}"/>
          </ac:spMkLst>
        </pc:spChg>
        <pc:spChg chg="add mod ord">
          <ac:chgData name="Martine Klovholt Siggerud" userId="41977762-9bf0-408d-9151-79aeb0aaf34b" providerId="ADAL" clId="{9B485C7C-1790-A74C-B967-A2F54A33E4F7}" dt="2022-09-22T15:34:30.067" v="3446" actId="700"/>
          <ac:spMkLst>
            <pc:docMk/>
            <pc:sldMk cId="2068719948" sldId="920"/>
            <ac:spMk id="21" creationId="{B9337922-26CA-7DED-1F3B-1906B1474A67}"/>
          </ac:spMkLst>
        </pc:spChg>
        <pc:spChg chg="add del mod ord">
          <ac:chgData name="Martine Klovholt Siggerud" userId="41977762-9bf0-408d-9151-79aeb0aaf34b" providerId="ADAL" clId="{9B485C7C-1790-A74C-B967-A2F54A33E4F7}" dt="2022-09-22T10:01:34.842" v="2954" actId="700"/>
          <ac:spMkLst>
            <pc:docMk/>
            <pc:sldMk cId="2068719948" sldId="920"/>
            <ac:spMk id="22" creationId="{2A7A534C-5B3F-010F-3D1C-B68B23276A79}"/>
          </ac:spMkLst>
        </pc:spChg>
        <pc:spChg chg="add mod ord">
          <ac:chgData name="Martine Klovholt Siggerud" userId="41977762-9bf0-408d-9151-79aeb0aaf34b" providerId="ADAL" clId="{9B485C7C-1790-A74C-B967-A2F54A33E4F7}" dt="2022-09-22T15:34:43.401" v="3450"/>
          <ac:spMkLst>
            <pc:docMk/>
            <pc:sldMk cId="2068719948" sldId="920"/>
            <ac:spMk id="23" creationId="{A2370756-A0E2-47BD-9F85-1E019F21DCAB}"/>
          </ac:spMkLst>
        </pc:spChg>
        <pc:spChg chg="add mod ord">
          <ac:chgData name="Martine Klovholt Siggerud" userId="41977762-9bf0-408d-9151-79aeb0aaf34b" providerId="ADAL" clId="{9B485C7C-1790-A74C-B967-A2F54A33E4F7}" dt="2022-09-22T15:34:30.067" v="3446" actId="700"/>
          <ac:spMkLst>
            <pc:docMk/>
            <pc:sldMk cId="2068719948" sldId="920"/>
            <ac:spMk id="24" creationId="{40947802-AA70-5957-81E3-F5A25F7B529D}"/>
          </ac:spMkLst>
        </pc:spChg>
        <pc:picChg chg="mod">
          <ac:chgData name="Martine Klovholt Siggerud" userId="41977762-9bf0-408d-9151-79aeb0aaf34b" providerId="ADAL" clId="{9B485C7C-1790-A74C-B967-A2F54A33E4F7}" dt="2022-09-22T11:23:18.049" v="3415" actId="1076"/>
          <ac:picMkLst>
            <pc:docMk/>
            <pc:sldMk cId="2068719948" sldId="920"/>
            <ac:picMk id="7" creationId="{62ACC596-937E-574D-945A-91EE7D67143A}"/>
          </ac:picMkLst>
        </pc:picChg>
      </pc:sldChg>
      <pc:sldChg chg="del">
        <pc:chgData name="Martine Klovholt Siggerud" userId="41977762-9bf0-408d-9151-79aeb0aaf34b" providerId="ADAL" clId="{9B485C7C-1790-A74C-B967-A2F54A33E4F7}" dt="2022-09-20T13:28:04.464" v="10" actId="2696"/>
        <pc:sldMkLst>
          <pc:docMk/>
          <pc:sldMk cId="1541659023" sldId="924"/>
        </pc:sldMkLst>
      </pc:sldChg>
      <pc:sldChg chg="del">
        <pc:chgData name="Martine Klovholt Siggerud" userId="41977762-9bf0-408d-9151-79aeb0aaf34b" providerId="ADAL" clId="{9B485C7C-1790-A74C-B967-A2F54A33E4F7}" dt="2022-09-20T13:28:05.550" v="11" actId="2696"/>
        <pc:sldMkLst>
          <pc:docMk/>
          <pc:sldMk cId="1306734182" sldId="925"/>
        </pc:sldMkLst>
      </pc:sldChg>
      <pc:sldChg chg="del">
        <pc:chgData name="Martine Klovholt Siggerud" userId="41977762-9bf0-408d-9151-79aeb0aaf34b" providerId="ADAL" clId="{9B485C7C-1790-A74C-B967-A2F54A33E4F7}" dt="2022-09-20T13:28:10.591" v="12" actId="2696"/>
        <pc:sldMkLst>
          <pc:docMk/>
          <pc:sldMk cId="327862325" sldId="929"/>
        </pc:sldMkLst>
      </pc:sldChg>
      <pc:sldChg chg="del">
        <pc:chgData name="Martine Klovholt Siggerud" userId="41977762-9bf0-408d-9151-79aeb0aaf34b" providerId="ADAL" clId="{9B485C7C-1790-A74C-B967-A2F54A33E4F7}" dt="2022-09-20T13:28:12.778" v="13" actId="2696"/>
        <pc:sldMkLst>
          <pc:docMk/>
          <pc:sldMk cId="3470592477" sldId="931"/>
        </pc:sldMkLst>
      </pc:sldChg>
      <pc:sldChg chg="addSp delSp modSp mod">
        <pc:chgData name="Martine Klovholt Siggerud" userId="41977762-9bf0-408d-9151-79aeb0aaf34b" providerId="ADAL" clId="{9B485C7C-1790-A74C-B967-A2F54A33E4F7}" dt="2022-09-22T11:17:52.155" v="3408" actId="20577"/>
        <pc:sldMkLst>
          <pc:docMk/>
          <pc:sldMk cId="1327756107" sldId="932"/>
        </pc:sldMkLst>
        <pc:spChg chg="add mod">
          <ac:chgData name="Martine Klovholt Siggerud" userId="41977762-9bf0-408d-9151-79aeb0aaf34b" providerId="ADAL" clId="{9B485C7C-1790-A74C-B967-A2F54A33E4F7}" dt="2022-09-22T11:17:52.155" v="3408" actId="20577"/>
          <ac:spMkLst>
            <pc:docMk/>
            <pc:sldMk cId="1327756107" sldId="932"/>
            <ac:spMk id="3" creationId="{ACA375B5-5E2F-E884-A77A-0586E0350FE2}"/>
          </ac:spMkLst>
        </pc:spChg>
        <pc:spChg chg="add del mod">
          <ac:chgData name="Martine Klovholt Siggerud" userId="41977762-9bf0-408d-9151-79aeb0aaf34b" providerId="ADAL" clId="{9B485C7C-1790-A74C-B967-A2F54A33E4F7}" dt="2022-09-22T09:55:59.930" v="2902" actId="478"/>
          <ac:spMkLst>
            <pc:docMk/>
            <pc:sldMk cId="1327756107" sldId="932"/>
            <ac:spMk id="3" creationId="{BBC745F4-7E0D-20A3-3103-2940DA2EFF86}"/>
          </ac:spMkLst>
        </pc:spChg>
        <pc:spChg chg="del mod">
          <ac:chgData name="Martine Klovholt Siggerud" userId="41977762-9bf0-408d-9151-79aeb0aaf34b" providerId="ADAL" clId="{9B485C7C-1790-A74C-B967-A2F54A33E4F7}" dt="2022-09-22T11:17:46.634" v="3406" actId="478"/>
          <ac:spMkLst>
            <pc:docMk/>
            <pc:sldMk cId="1327756107" sldId="932"/>
            <ac:spMk id="5" creationId="{4AA325A2-3A43-7C70-796B-7BFAA113E2C1}"/>
          </ac:spMkLst>
        </pc:spChg>
        <pc:spChg chg="add del mod">
          <ac:chgData name="Martine Klovholt Siggerud" userId="41977762-9bf0-408d-9151-79aeb0aaf34b" providerId="ADAL" clId="{9B485C7C-1790-A74C-B967-A2F54A33E4F7}" dt="2022-09-22T09:55:58.273" v="2901" actId="478"/>
          <ac:spMkLst>
            <pc:docMk/>
            <pc:sldMk cId="1327756107" sldId="932"/>
            <ac:spMk id="6" creationId="{5EDA2CF0-FDF6-E186-E54B-66F5EEAF5A80}"/>
          </ac:spMkLst>
        </pc:spChg>
        <pc:spChg chg="del mod">
          <ac:chgData name="Martine Klovholt Siggerud" userId="41977762-9bf0-408d-9151-79aeb0aaf34b" providerId="ADAL" clId="{9B485C7C-1790-A74C-B967-A2F54A33E4F7}" dt="2022-09-22T09:54:56.822" v="2893" actId="478"/>
          <ac:spMkLst>
            <pc:docMk/>
            <pc:sldMk cId="1327756107" sldId="932"/>
            <ac:spMk id="8" creationId="{EC5E6C72-EBA4-1BE0-8174-6904CE2C7B3B}"/>
          </ac:spMkLst>
        </pc:spChg>
        <pc:spChg chg="add del">
          <ac:chgData name="Martine Klovholt Siggerud" userId="41977762-9bf0-408d-9151-79aeb0aaf34b" providerId="ADAL" clId="{9B485C7C-1790-A74C-B967-A2F54A33E4F7}" dt="2022-09-22T09:56:09.260" v="2904" actId="478"/>
          <ac:spMkLst>
            <pc:docMk/>
            <pc:sldMk cId="1327756107" sldId="932"/>
            <ac:spMk id="9" creationId="{BFD7E097-CF2F-F577-56FF-AB9DE92EBC9D}"/>
          </ac:spMkLst>
        </pc:spChg>
        <pc:spChg chg="add del">
          <ac:chgData name="Martine Klovholt Siggerud" userId="41977762-9bf0-408d-9151-79aeb0aaf34b" providerId="ADAL" clId="{9B485C7C-1790-A74C-B967-A2F54A33E4F7}" dt="2022-09-22T09:56:35.593" v="2906" actId="478"/>
          <ac:spMkLst>
            <pc:docMk/>
            <pc:sldMk cId="1327756107" sldId="932"/>
            <ac:spMk id="11" creationId="{534C932B-D817-84AC-86C5-99F17E1A66C5}"/>
          </ac:spMkLst>
        </pc:spChg>
        <pc:spChg chg="add del mod">
          <ac:chgData name="Martine Klovholt Siggerud" userId="41977762-9bf0-408d-9151-79aeb0aaf34b" providerId="ADAL" clId="{9B485C7C-1790-A74C-B967-A2F54A33E4F7}" dt="2022-09-22T09:57:15.633" v="2908"/>
          <ac:spMkLst>
            <pc:docMk/>
            <pc:sldMk cId="1327756107" sldId="932"/>
            <ac:spMk id="12" creationId="{37DF719F-7C78-BA85-332E-7C444E1B7273}"/>
          </ac:spMkLst>
        </pc:spChg>
        <pc:spChg chg="add del mod">
          <ac:chgData name="Martine Klovholt Siggerud" userId="41977762-9bf0-408d-9151-79aeb0aaf34b" providerId="ADAL" clId="{9B485C7C-1790-A74C-B967-A2F54A33E4F7}" dt="2022-09-22T09:57:15.633" v="2908"/>
          <ac:spMkLst>
            <pc:docMk/>
            <pc:sldMk cId="1327756107" sldId="932"/>
            <ac:spMk id="13" creationId="{5B1707B9-B4EB-0861-38A3-C65EB7B226F5}"/>
          </ac:spMkLst>
        </pc:spChg>
        <pc:spChg chg="add del mod">
          <ac:chgData name="Martine Klovholt Siggerud" userId="41977762-9bf0-408d-9151-79aeb0aaf34b" providerId="ADAL" clId="{9B485C7C-1790-A74C-B967-A2F54A33E4F7}" dt="2022-09-22T09:58:21.682" v="2920" actId="478"/>
          <ac:spMkLst>
            <pc:docMk/>
            <pc:sldMk cId="1327756107" sldId="932"/>
            <ac:spMk id="14" creationId="{22728279-0A84-7204-0A6C-02B206BEBD39}"/>
          </ac:spMkLst>
        </pc:spChg>
        <pc:spChg chg="add mod">
          <ac:chgData name="Martine Klovholt Siggerud" userId="41977762-9bf0-408d-9151-79aeb0aaf34b" providerId="ADAL" clId="{9B485C7C-1790-A74C-B967-A2F54A33E4F7}" dt="2022-09-22T11:15:39.695" v="3395" actId="1076"/>
          <ac:spMkLst>
            <pc:docMk/>
            <pc:sldMk cId="1327756107" sldId="932"/>
            <ac:spMk id="15" creationId="{6822E607-69E1-9604-3738-E9382877187D}"/>
          </ac:spMkLst>
        </pc:spChg>
        <pc:spChg chg="add del mod">
          <ac:chgData name="Martine Klovholt Siggerud" userId="41977762-9bf0-408d-9151-79aeb0aaf34b" providerId="ADAL" clId="{9B485C7C-1790-A74C-B967-A2F54A33E4F7}" dt="2022-09-22T09:58:21.682" v="2920" actId="478"/>
          <ac:spMkLst>
            <pc:docMk/>
            <pc:sldMk cId="1327756107" sldId="932"/>
            <ac:spMk id="16" creationId="{F58891AC-B58B-1423-A4F9-F916394FFF75}"/>
          </ac:spMkLst>
        </pc:spChg>
        <pc:spChg chg="add mod">
          <ac:chgData name="Martine Klovholt Siggerud" userId="41977762-9bf0-408d-9151-79aeb0aaf34b" providerId="ADAL" clId="{9B485C7C-1790-A74C-B967-A2F54A33E4F7}" dt="2022-09-22T09:58:54.105" v="2926" actId="164"/>
          <ac:spMkLst>
            <pc:docMk/>
            <pc:sldMk cId="1327756107" sldId="932"/>
            <ac:spMk id="17" creationId="{71A8AB82-27C6-B79E-CA07-C1C3143999B5}"/>
          </ac:spMkLst>
        </pc:spChg>
        <pc:spChg chg="add del mod">
          <ac:chgData name="Martine Klovholt Siggerud" userId="41977762-9bf0-408d-9151-79aeb0aaf34b" providerId="ADAL" clId="{9B485C7C-1790-A74C-B967-A2F54A33E4F7}" dt="2022-09-22T09:58:21.682" v="2920" actId="478"/>
          <ac:spMkLst>
            <pc:docMk/>
            <pc:sldMk cId="1327756107" sldId="932"/>
            <ac:spMk id="18" creationId="{41336B71-3910-0F9C-A78A-CC100D20ED4E}"/>
          </ac:spMkLst>
        </pc:spChg>
        <pc:spChg chg="mod">
          <ac:chgData name="Martine Klovholt Siggerud" userId="41977762-9bf0-408d-9151-79aeb0aaf34b" providerId="ADAL" clId="{9B485C7C-1790-A74C-B967-A2F54A33E4F7}" dt="2022-09-22T10:40:52.932" v="3289" actId="1076"/>
          <ac:spMkLst>
            <pc:docMk/>
            <pc:sldMk cId="1327756107" sldId="932"/>
            <ac:spMk id="19" creationId="{6AAB0B84-CA3C-4E0B-1BDD-E531E1191A26}"/>
          </ac:spMkLst>
        </pc:spChg>
        <pc:spChg chg="mod">
          <ac:chgData name="Martine Klovholt Siggerud" userId="41977762-9bf0-408d-9151-79aeb0aaf34b" providerId="ADAL" clId="{9B485C7C-1790-A74C-B967-A2F54A33E4F7}" dt="2022-09-22T10:40:52.932" v="3289" actId="1076"/>
          <ac:spMkLst>
            <pc:docMk/>
            <pc:sldMk cId="1327756107" sldId="932"/>
            <ac:spMk id="20" creationId="{CF0EC921-9035-BDDB-CA10-36BE3E7EB684}"/>
          </ac:spMkLst>
        </pc:spChg>
        <pc:spChg chg="mod">
          <ac:chgData name="Martine Klovholt Siggerud" userId="41977762-9bf0-408d-9151-79aeb0aaf34b" providerId="ADAL" clId="{9B485C7C-1790-A74C-B967-A2F54A33E4F7}" dt="2022-09-22T10:40:52.932" v="3289" actId="1076"/>
          <ac:spMkLst>
            <pc:docMk/>
            <pc:sldMk cId="1327756107" sldId="932"/>
            <ac:spMk id="21" creationId="{29A45B0E-11F6-9068-FF62-B5CAF4DFD63D}"/>
          </ac:spMkLst>
        </pc:spChg>
        <pc:spChg chg="mod">
          <ac:chgData name="Martine Klovholt Siggerud" userId="41977762-9bf0-408d-9151-79aeb0aaf34b" providerId="ADAL" clId="{9B485C7C-1790-A74C-B967-A2F54A33E4F7}" dt="2022-09-22T10:40:52.932" v="3289" actId="1076"/>
          <ac:spMkLst>
            <pc:docMk/>
            <pc:sldMk cId="1327756107" sldId="932"/>
            <ac:spMk id="22" creationId="{8E271870-10AE-EF77-04A5-24C202B67E14}"/>
          </ac:spMkLst>
        </pc:spChg>
        <pc:spChg chg="del mod">
          <ac:chgData name="Martine Klovholt Siggerud" userId="41977762-9bf0-408d-9151-79aeb0aaf34b" providerId="ADAL" clId="{9B485C7C-1790-A74C-B967-A2F54A33E4F7}" dt="2022-09-22T09:54:56.822" v="2893" actId="478"/>
          <ac:spMkLst>
            <pc:docMk/>
            <pc:sldMk cId="1327756107" sldId="932"/>
            <ac:spMk id="23" creationId="{03C797FE-E410-647E-87DC-CBA6EB73477D}"/>
          </ac:spMkLst>
        </pc:spChg>
        <pc:spChg chg="del mod">
          <ac:chgData name="Martine Klovholt Siggerud" userId="41977762-9bf0-408d-9151-79aeb0aaf34b" providerId="ADAL" clId="{9B485C7C-1790-A74C-B967-A2F54A33E4F7}" dt="2022-09-22T09:54:56.822" v="2893" actId="478"/>
          <ac:spMkLst>
            <pc:docMk/>
            <pc:sldMk cId="1327756107" sldId="932"/>
            <ac:spMk id="24" creationId="{D11CB96E-DBEE-A497-FD13-5C13E8765E75}"/>
          </ac:spMkLst>
        </pc:spChg>
        <pc:spChg chg="del mod">
          <ac:chgData name="Martine Klovholt Siggerud" userId="41977762-9bf0-408d-9151-79aeb0aaf34b" providerId="ADAL" clId="{9B485C7C-1790-A74C-B967-A2F54A33E4F7}" dt="2022-09-22T09:54:56.822" v="2893" actId="478"/>
          <ac:spMkLst>
            <pc:docMk/>
            <pc:sldMk cId="1327756107" sldId="932"/>
            <ac:spMk id="25" creationId="{F643D25F-C8ED-058A-F828-A676CB6FD965}"/>
          </ac:spMkLst>
        </pc:spChg>
        <pc:spChg chg="add mod">
          <ac:chgData name="Martine Klovholt Siggerud" userId="41977762-9bf0-408d-9151-79aeb0aaf34b" providerId="ADAL" clId="{9B485C7C-1790-A74C-B967-A2F54A33E4F7}" dt="2022-09-22T09:58:54.105" v="2926" actId="164"/>
          <ac:spMkLst>
            <pc:docMk/>
            <pc:sldMk cId="1327756107" sldId="932"/>
            <ac:spMk id="26" creationId="{9894197E-F55D-512D-5FB8-1B4CDC56B5C8}"/>
          </ac:spMkLst>
        </pc:spChg>
        <pc:spChg chg="add mod">
          <ac:chgData name="Martine Klovholt Siggerud" userId="41977762-9bf0-408d-9151-79aeb0aaf34b" providerId="ADAL" clId="{9B485C7C-1790-A74C-B967-A2F54A33E4F7}" dt="2022-09-22T09:58:54.105" v="2926" actId="164"/>
          <ac:spMkLst>
            <pc:docMk/>
            <pc:sldMk cId="1327756107" sldId="932"/>
            <ac:spMk id="28" creationId="{F5705270-7AF7-8244-2036-2D036BAF6D5A}"/>
          </ac:spMkLst>
        </pc:spChg>
        <pc:spChg chg="add mod">
          <ac:chgData name="Martine Klovholt Siggerud" userId="41977762-9bf0-408d-9151-79aeb0aaf34b" providerId="ADAL" clId="{9B485C7C-1790-A74C-B967-A2F54A33E4F7}" dt="2022-09-22T11:14:09.912" v="3394" actId="1035"/>
          <ac:spMkLst>
            <pc:docMk/>
            <pc:sldMk cId="1327756107" sldId="932"/>
            <ac:spMk id="31" creationId="{DAAE6ACD-67D0-589F-5C51-57BAB8C470A0}"/>
          </ac:spMkLst>
        </pc:spChg>
        <pc:spChg chg="add mod">
          <ac:chgData name="Martine Klovholt Siggerud" userId="41977762-9bf0-408d-9151-79aeb0aaf34b" providerId="ADAL" clId="{9B485C7C-1790-A74C-B967-A2F54A33E4F7}" dt="2022-09-22T09:58:54.105" v="2926" actId="164"/>
          <ac:spMkLst>
            <pc:docMk/>
            <pc:sldMk cId="1327756107" sldId="932"/>
            <ac:spMk id="32" creationId="{BE0EF0EC-AE1C-B700-9183-A4F86EAE68ED}"/>
          </ac:spMkLst>
        </pc:spChg>
        <pc:spChg chg="add mod">
          <ac:chgData name="Martine Klovholt Siggerud" userId="41977762-9bf0-408d-9151-79aeb0aaf34b" providerId="ADAL" clId="{9B485C7C-1790-A74C-B967-A2F54A33E4F7}" dt="2022-09-22T09:58:54.105" v="2926" actId="164"/>
          <ac:spMkLst>
            <pc:docMk/>
            <pc:sldMk cId="1327756107" sldId="932"/>
            <ac:spMk id="33" creationId="{C00487F9-00AE-2AB4-9935-3DF695156314}"/>
          </ac:spMkLst>
        </pc:spChg>
        <pc:spChg chg="add del mod">
          <ac:chgData name="Martine Klovholt Siggerud" userId="41977762-9bf0-408d-9151-79aeb0aaf34b" providerId="ADAL" clId="{9B485C7C-1790-A74C-B967-A2F54A33E4F7}" dt="2022-09-22T09:58:40.749" v="2925" actId="478"/>
          <ac:spMkLst>
            <pc:docMk/>
            <pc:sldMk cId="1327756107" sldId="932"/>
            <ac:spMk id="34" creationId="{03B25D43-0631-25F5-570D-9EFCE8214564}"/>
          </ac:spMkLst>
        </pc:spChg>
        <pc:grpChg chg="add mod">
          <ac:chgData name="Martine Klovholt Siggerud" userId="41977762-9bf0-408d-9151-79aeb0aaf34b" providerId="ADAL" clId="{9B485C7C-1790-A74C-B967-A2F54A33E4F7}" dt="2022-09-22T11:12:45.986" v="3393" actId="14100"/>
          <ac:grpSpMkLst>
            <pc:docMk/>
            <pc:sldMk cId="1327756107" sldId="932"/>
            <ac:grpSpMk id="35" creationId="{BAF6B7AA-20FB-5048-3ADA-700008B41E7A}"/>
          </ac:grpSpMkLst>
        </pc:grpChg>
        <pc:cxnChg chg="del mod">
          <ac:chgData name="Martine Klovholt Siggerud" userId="41977762-9bf0-408d-9151-79aeb0aaf34b" providerId="ADAL" clId="{9B485C7C-1790-A74C-B967-A2F54A33E4F7}" dt="2022-09-22T09:55:00.311" v="2894" actId="478"/>
          <ac:cxnSpMkLst>
            <pc:docMk/>
            <pc:sldMk cId="1327756107" sldId="932"/>
            <ac:cxnSpMk id="27" creationId="{7946FE3C-8D1C-6346-915B-E829472DFE1F}"/>
          </ac:cxnSpMkLst>
        </pc:cxnChg>
        <pc:cxnChg chg="del mod">
          <ac:chgData name="Martine Klovholt Siggerud" userId="41977762-9bf0-408d-9151-79aeb0aaf34b" providerId="ADAL" clId="{9B485C7C-1790-A74C-B967-A2F54A33E4F7}" dt="2022-09-22T09:55:00.311" v="2894" actId="478"/>
          <ac:cxnSpMkLst>
            <pc:docMk/>
            <pc:sldMk cId="1327756107" sldId="932"/>
            <ac:cxnSpMk id="29" creationId="{2C4D8F30-8937-D75C-12DE-31869A7522E5}"/>
          </ac:cxnSpMkLst>
        </pc:cxnChg>
        <pc:cxnChg chg="del mod">
          <ac:chgData name="Martine Klovholt Siggerud" userId="41977762-9bf0-408d-9151-79aeb0aaf34b" providerId="ADAL" clId="{9B485C7C-1790-A74C-B967-A2F54A33E4F7}" dt="2022-09-22T09:55:00.311" v="2894" actId="478"/>
          <ac:cxnSpMkLst>
            <pc:docMk/>
            <pc:sldMk cId="1327756107" sldId="932"/>
            <ac:cxnSpMk id="30" creationId="{ABD75BAD-D94A-1AF2-C132-F54D54CCB0F3}"/>
          </ac:cxnSpMkLst>
        </pc:cxnChg>
      </pc:sldChg>
      <pc:sldChg chg="addSp delSp modSp mod modClrScheme chgLayout">
        <pc:chgData name="Martine Klovholt Siggerud" userId="41977762-9bf0-408d-9151-79aeb0aaf34b" providerId="ADAL" clId="{9B485C7C-1790-A74C-B967-A2F54A33E4F7}" dt="2022-09-22T11:54:16.487" v="3445" actId="14100"/>
        <pc:sldMkLst>
          <pc:docMk/>
          <pc:sldMk cId="2475961248" sldId="933"/>
        </pc:sldMkLst>
        <pc:spChg chg="mod">
          <ac:chgData name="Martine Klovholt Siggerud" userId="41977762-9bf0-408d-9151-79aeb0aaf34b" providerId="ADAL" clId="{9B485C7C-1790-A74C-B967-A2F54A33E4F7}" dt="2022-09-22T11:28:15.387" v="3421" actId="255"/>
          <ac:spMkLst>
            <pc:docMk/>
            <pc:sldMk cId="2475961248" sldId="933"/>
            <ac:spMk id="2" creationId="{55771470-26D0-E738-869E-79E723AFC525}"/>
          </ac:spMkLst>
        </pc:spChg>
        <pc:spChg chg="add mod">
          <ac:chgData name="Martine Klovholt Siggerud" userId="41977762-9bf0-408d-9151-79aeb0aaf34b" providerId="ADAL" clId="{9B485C7C-1790-A74C-B967-A2F54A33E4F7}" dt="2022-09-22T10:47:27.074" v="3354" actId="1076"/>
          <ac:spMkLst>
            <pc:docMk/>
            <pc:sldMk cId="2475961248" sldId="933"/>
            <ac:spMk id="3" creationId="{8E82F1DF-1285-A251-A7A2-B45D63383C3C}"/>
          </ac:spMkLst>
        </pc:spChg>
        <pc:spChg chg="del">
          <ac:chgData name="Martine Klovholt Siggerud" userId="41977762-9bf0-408d-9151-79aeb0aaf34b" providerId="ADAL" clId="{9B485C7C-1790-A74C-B967-A2F54A33E4F7}" dt="2022-09-21T07:10:31.824" v="273" actId="26606"/>
          <ac:spMkLst>
            <pc:docMk/>
            <pc:sldMk cId="2475961248" sldId="933"/>
            <ac:spMk id="4" creationId="{B0A5FCD8-A256-66C7-8EF8-AFCAE9C5A2EC}"/>
          </ac:spMkLst>
        </pc:spChg>
        <pc:spChg chg="add mod">
          <ac:chgData name="Martine Klovholt Siggerud" userId="41977762-9bf0-408d-9151-79aeb0aaf34b" providerId="ADAL" clId="{9B485C7C-1790-A74C-B967-A2F54A33E4F7}" dt="2022-09-22T10:47:27.074" v="3354" actId="1076"/>
          <ac:spMkLst>
            <pc:docMk/>
            <pc:sldMk cId="2475961248" sldId="933"/>
            <ac:spMk id="4" creationId="{E2DABB4E-DB9F-3B52-C836-E52E5A96A8FD}"/>
          </ac:spMkLst>
        </pc:spChg>
        <pc:spChg chg="mod">
          <ac:chgData name="Martine Klovholt Siggerud" userId="41977762-9bf0-408d-9151-79aeb0aaf34b" providerId="ADAL" clId="{9B485C7C-1790-A74C-B967-A2F54A33E4F7}" dt="2022-09-21T07:10:31.824" v="273" actId="26606"/>
          <ac:spMkLst>
            <pc:docMk/>
            <pc:sldMk cId="2475961248" sldId="933"/>
            <ac:spMk id="5" creationId="{4AA325A2-3A43-7C70-796B-7BFAA113E2C1}"/>
          </ac:spMkLst>
        </pc:spChg>
        <pc:spChg chg="add mod">
          <ac:chgData name="Martine Klovholt Siggerud" userId="41977762-9bf0-408d-9151-79aeb0aaf34b" providerId="ADAL" clId="{9B485C7C-1790-A74C-B967-A2F54A33E4F7}" dt="2022-09-22T11:08:58.856" v="3375" actId="1076"/>
          <ac:spMkLst>
            <pc:docMk/>
            <pc:sldMk cId="2475961248" sldId="933"/>
            <ac:spMk id="6" creationId="{50E21542-D31F-ABD0-3D5F-227D1BCF6ADE}"/>
          </ac:spMkLst>
        </pc:spChg>
        <pc:spChg chg="add mod">
          <ac:chgData name="Martine Klovholt Siggerud" userId="41977762-9bf0-408d-9151-79aeb0aaf34b" providerId="ADAL" clId="{9B485C7C-1790-A74C-B967-A2F54A33E4F7}" dt="2022-09-22T10:47:32.982" v="3355" actId="1076"/>
          <ac:spMkLst>
            <pc:docMk/>
            <pc:sldMk cId="2475961248" sldId="933"/>
            <ac:spMk id="7" creationId="{DE6870EF-9E16-7BBF-B0D4-1DAC9AE00A23}"/>
          </ac:spMkLst>
        </pc:spChg>
        <pc:spChg chg="add del mod">
          <ac:chgData name="Martine Klovholt Siggerud" userId="41977762-9bf0-408d-9151-79aeb0aaf34b" providerId="ADAL" clId="{9B485C7C-1790-A74C-B967-A2F54A33E4F7}" dt="2022-09-22T10:21:33.960" v="3094" actId="478"/>
          <ac:spMkLst>
            <pc:docMk/>
            <pc:sldMk cId="2475961248" sldId="933"/>
            <ac:spMk id="7" creationId="{EE77FB2E-E239-BF23-22CA-EB208E9FCA32}"/>
          </ac:spMkLst>
        </pc:spChg>
        <pc:spChg chg="add mod">
          <ac:chgData name="Martine Klovholt Siggerud" userId="41977762-9bf0-408d-9151-79aeb0aaf34b" providerId="ADAL" clId="{9B485C7C-1790-A74C-B967-A2F54A33E4F7}" dt="2022-09-22T11:09:07.888" v="3376" actId="14100"/>
          <ac:spMkLst>
            <pc:docMk/>
            <pc:sldMk cId="2475961248" sldId="933"/>
            <ac:spMk id="8" creationId="{AC2C0D74-0FC0-5647-597E-6B33185C369D}"/>
          </ac:spMkLst>
        </pc:spChg>
        <pc:spChg chg="add mod">
          <ac:chgData name="Martine Klovholt Siggerud" userId="41977762-9bf0-408d-9151-79aeb0aaf34b" providerId="ADAL" clId="{9B485C7C-1790-A74C-B967-A2F54A33E4F7}" dt="2022-09-22T10:21:13.435" v="3083" actId="167"/>
          <ac:spMkLst>
            <pc:docMk/>
            <pc:sldMk cId="2475961248" sldId="933"/>
            <ac:spMk id="9" creationId="{4FB7840F-E439-65BD-8D43-1694FBE275F8}"/>
          </ac:spMkLst>
        </pc:spChg>
        <pc:spChg chg="add mod">
          <ac:chgData name="Martine Klovholt Siggerud" userId="41977762-9bf0-408d-9151-79aeb0aaf34b" providerId="ADAL" clId="{9B485C7C-1790-A74C-B967-A2F54A33E4F7}" dt="2022-09-22T10:50:21.169" v="3370" actId="14100"/>
          <ac:spMkLst>
            <pc:docMk/>
            <pc:sldMk cId="2475961248" sldId="933"/>
            <ac:spMk id="10" creationId="{5C6ED975-B6C7-9EF2-0936-E1193CB1CF72}"/>
          </ac:spMkLst>
        </pc:spChg>
        <pc:spChg chg="add del mod">
          <ac:chgData name="Martine Klovholt Siggerud" userId="41977762-9bf0-408d-9151-79aeb0aaf34b" providerId="ADAL" clId="{9B485C7C-1790-A74C-B967-A2F54A33E4F7}" dt="2022-09-22T06:47:36.180" v="2239" actId="478"/>
          <ac:spMkLst>
            <pc:docMk/>
            <pc:sldMk cId="2475961248" sldId="933"/>
            <ac:spMk id="11" creationId="{48C1330B-7EB3-9F37-9ED2-302DB2682D9A}"/>
          </ac:spMkLst>
        </pc:spChg>
        <pc:spChg chg="add mod">
          <ac:chgData name="Martine Klovholt Siggerud" userId="41977762-9bf0-408d-9151-79aeb0aaf34b" providerId="ADAL" clId="{9B485C7C-1790-A74C-B967-A2F54A33E4F7}" dt="2022-09-22T10:47:32.982" v="3355" actId="1076"/>
          <ac:spMkLst>
            <pc:docMk/>
            <pc:sldMk cId="2475961248" sldId="933"/>
            <ac:spMk id="11" creationId="{A062C508-29C6-0E80-4641-0D57C5B1A5D0}"/>
          </ac:spMkLst>
        </pc:spChg>
        <pc:spChg chg="add del mod">
          <ac:chgData name="Martine Klovholt Siggerud" userId="41977762-9bf0-408d-9151-79aeb0aaf34b" providerId="ADAL" clId="{9B485C7C-1790-A74C-B967-A2F54A33E4F7}" dt="2022-09-22T10:21:16.325" v="3084" actId="478"/>
          <ac:spMkLst>
            <pc:docMk/>
            <pc:sldMk cId="2475961248" sldId="933"/>
            <ac:spMk id="12" creationId="{AB3D34D0-B0E8-4ECA-E7CA-EDE412A1475A}"/>
          </ac:spMkLst>
        </pc:spChg>
        <pc:spChg chg="add del mod">
          <ac:chgData name="Martine Klovholt Siggerud" userId="41977762-9bf0-408d-9151-79aeb0aaf34b" providerId="ADAL" clId="{9B485C7C-1790-A74C-B967-A2F54A33E4F7}" dt="2022-09-22T06:47:58.023" v="2244" actId="478"/>
          <ac:spMkLst>
            <pc:docMk/>
            <pc:sldMk cId="2475961248" sldId="933"/>
            <ac:spMk id="13" creationId="{86D71782-5502-991A-7FCE-CE38D205C35C}"/>
          </ac:spMkLst>
        </pc:spChg>
        <pc:spChg chg="add mod">
          <ac:chgData name="Martine Klovholt Siggerud" userId="41977762-9bf0-408d-9151-79aeb0aaf34b" providerId="ADAL" clId="{9B485C7C-1790-A74C-B967-A2F54A33E4F7}" dt="2022-09-22T10:22:28.722" v="3111" actId="1076"/>
          <ac:spMkLst>
            <pc:docMk/>
            <pc:sldMk cId="2475961248" sldId="933"/>
            <ac:spMk id="14" creationId="{2844763E-0B79-B709-FE67-6D453B0AA668}"/>
          </ac:spMkLst>
        </pc:spChg>
        <pc:spChg chg="add mod">
          <ac:chgData name="Martine Klovholt Siggerud" userId="41977762-9bf0-408d-9151-79aeb0aaf34b" providerId="ADAL" clId="{9B485C7C-1790-A74C-B967-A2F54A33E4F7}" dt="2022-09-22T10:19:55.612" v="3060" actId="14100"/>
          <ac:spMkLst>
            <pc:docMk/>
            <pc:sldMk cId="2475961248" sldId="933"/>
            <ac:spMk id="15" creationId="{56188F92-6662-11C5-C91E-B4AF094FD5F0}"/>
          </ac:spMkLst>
        </pc:spChg>
        <pc:spChg chg="add mod">
          <ac:chgData name="Martine Klovholt Siggerud" userId="41977762-9bf0-408d-9151-79aeb0aaf34b" providerId="ADAL" clId="{9B485C7C-1790-A74C-B967-A2F54A33E4F7}" dt="2022-09-22T10:25:23.905" v="3130" actId="404"/>
          <ac:spMkLst>
            <pc:docMk/>
            <pc:sldMk cId="2475961248" sldId="933"/>
            <ac:spMk id="16" creationId="{B73584A4-D322-4C53-0A19-F16B5E8F7851}"/>
          </ac:spMkLst>
        </pc:spChg>
        <pc:spChg chg="add del mod">
          <ac:chgData name="Martine Klovholt Siggerud" userId="41977762-9bf0-408d-9151-79aeb0aaf34b" providerId="ADAL" clId="{9B485C7C-1790-A74C-B967-A2F54A33E4F7}" dt="2022-09-22T10:20:08.660" v="3065" actId="478"/>
          <ac:spMkLst>
            <pc:docMk/>
            <pc:sldMk cId="2475961248" sldId="933"/>
            <ac:spMk id="17" creationId="{FF56C246-4302-09BE-F05F-097DF7B31CAB}"/>
          </ac:spMkLst>
        </pc:spChg>
        <pc:spChg chg="add del mod">
          <ac:chgData name="Martine Klovholt Siggerud" userId="41977762-9bf0-408d-9151-79aeb0aaf34b" providerId="ADAL" clId="{9B485C7C-1790-A74C-B967-A2F54A33E4F7}" dt="2022-09-22T10:20:07.402" v="3064" actId="478"/>
          <ac:spMkLst>
            <pc:docMk/>
            <pc:sldMk cId="2475961248" sldId="933"/>
            <ac:spMk id="18" creationId="{3622A743-A214-586E-24DF-CEAF9D4D7819}"/>
          </ac:spMkLst>
        </pc:spChg>
        <pc:spChg chg="add mod">
          <ac:chgData name="Martine Klovholt Siggerud" userId="41977762-9bf0-408d-9151-79aeb0aaf34b" providerId="ADAL" clId="{9B485C7C-1790-A74C-B967-A2F54A33E4F7}" dt="2022-09-22T10:26:44.380" v="3138" actId="14100"/>
          <ac:spMkLst>
            <pc:docMk/>
            <pc:sldMk cId="2475961248" sldId="933"/>
            <ac:spMk id="19" creationId="{C7FA1054-AF37-FD95-33C9-F4DB1E5A4A82}"/>
          </ac:spMkLst>
        </pc:spChg>
        <pc:spChg chg="add mod">
          <ac:chgData name="Martine Klovholt Siggerud" userId="41977762-9bf0-408d-9151-79aeb0aaf34b" providerId="ADAL" clId="{9B485C7C-1790-A74C-B967-A2F54A33E4F7}" dt="2022-09-22T10:26:34.016" v="3137" actId="1076"/>
          <ac:spMkLst>
            <pc:docMk/>
            <pc:sldMk cId="2475961248" sldId="933"/>
            <ac:spMk id="20" creationId="{5B88B4D0-76DE-A801-8B30-FF9F0F5ACC38}"/>
          </ac:spMkLst>
        </pc:spChg>
        <pc:spChg chg="add mod">
          <ac:chgData name="Martine Klovholt Siggerud" userId="41977762-9bf0-408d-9151-79aeb0aaf34b" providerId="ADAL" clId="{9B485C7C-1790-A74C-B967-A2F54A33E4F7}" dt="2022-09-22T10:26:34.016" v="3137" actId="1076"/>
          <ac:spMkLst>
            <pc:docMk/>
            <pc:sldMk cId="2475961248" sldId="933"/>
            <ac:spMk id="21" creationId="{6730AD27-2344-CFD8-3D4F-F122253CB30C}"/>
          </ac:spMkLst>
        </pc:spChg>
        <pc:spChg chg="add mod">
          <ac:chgData name="Martine Klovholt Siggerud" userId="41977762-9bf0-408d-9151-79aeb0aaf34b" providerId="ADAL" clId="{9B485C7C-1790-A74C-B967-A2F54A33E4F7}" dt="2022-09-22T10:46:21.930" v="3340" actId="1076"/>
          <ac:spMkLst>
            <pc:docMk/>
            <pc:sldMk cId="2475961248" sldId="933"/>
            <ac:spMk id="22" creationId="{7D8E90CD-5CF8-28F4-D953-E6C8A7A63E53}"/>
          </ac:spMkLst>
        </pc:spChg>
        <pc:spChg chg="add mod">
          <ac:chgData name="Martine Klovholt Siggerud" userId="41977762-9bf0-408d-9151-79aeb0aaf34b" providerId="ADAL" clId="{9B485C7C-1790-A74C-B967-A2F54A33E4F7}" dt="2022-09-22T10:46:21.930" v="3340" actId="1076"/>
          <ac:spMkLst>
            <pc:docMk/>
            <pc:sldMk cId="2475961248" sldId="933"/>
            <ac:spMk id="23" creationId="{B7F6E76A-45D3-506E-A78B-347632220C18}"/>
          </ac:spMkLst>
        </pc:spChg>
        <pc:spChg chg="add mod">
          <ac:chgData name="Martine Klovholt Siggerud" userId="41977762-9bf0-408d-9151-79aeb0aaf34b" providerId="ADAL" clId="{9B485C7C-1790-A74C-B967-A2F54A33E4F7}" dt="2022-09-22T10:46:21.930" v="3340" actId="1076"/>
          <ac:spMkLst>
            <pc:docMk/>
            <pc:sldMk cId="2475961248" sldId="933"/>
            <ac:spMk id="24" creationId="{AB8A44AC-F70D-4C61-24C8-FCB6CACF85C3}"/>
          </ac:spMkLst>
        </pc:spChg>
        <pc:spChg chg="add mod">
          <ac:chgData name="Martine Klovholt Siggerud" userId="41977762-9bf0-408d-9151-79aeb0aaf34b" providerId="ADAL" clId="{9B485C7C-1790-A74C-B967-A2F54A33E4F7}" dt="2022-09-22T10:46:21.930" v="3340" actId="1076"/>
          <ac:spMkLst>
            <pc:docMk/>
            <pc:sldMk cId="2475961248" sldId="933"/>
            <ac:spMk id="25" creationId="{97EA816B-5375-A20B-FA29-B4EC3D22316C}"/>
          </ac:spMkLst>
        </pc:spChg>
        <pc:spChg chg="add mod">
          <ac:chgData name="Martine Klovholt Siggerud" userId="41977762-9bf0-408d-9151-79aeb0aaf34b" providerId="ADAL" clId="{9B485C7C-1790-A74C-B967-A2F54A33E4F7}" dt="2022-09-22T10:46:34.411" v="3341" actId="1076"/>
          <ac:spMkLst>
            <pc:docMk/>
            <pc:sldMk cId="2475961248" sldId="933"/>
            <ac:spMk id="26" creationId="{FFA6D601-AD91-D514-B93F-EA733D94E2DD}"/>
          </ac:spMkLst>
        </pc:spChg>
        <pc:spChg chg="add mod">
          <ac:chgData name="Martine Klovholt Siggerud" userId="41977762-9bf0-408d-9151-79aeb0aaf34b" providerId="ADAL" clId="{9B485C7C-1790-A74C-B967-A2F54A33E4F7}" dt="2022-09-22T10:46:34.411" v="3341" actId="1076"/>
          <ac:spMkLst>
            <pc:docMk/>
            <pc:sldMk cId="2475961248" sldId="933"/>
            <ac:spMk id="27" creationId="{CFE4E3A6-50F8-A34D-BB1F-4A3DE0A5D031}"/>
          </ac:spMkLst>
        </pc:spChg>
        <pc:spChg chg="add mod">
          <ac:chgData name="Martine Klovholt Siggerud" userId="41977762-9bf0-408d-9151-79aeb0aaf34b" providerId="ADAL" clId="{9B485C7C-1790-A74C-B967-A2F54A33E4F7}" dt="2022-09-22T10:46:42.116" v="3343" actId="14100"/>
          <ac:spMkLst>
            <pc:docMk/>
            <pc:sldMk cId="2475961248" sldId="933"/>
            <ac:spMk id="28" creationId="{05E39334-0F60-DD4F-2645-097FA4227808}"/>
          </ac:spMkLst>
        </pc:spChg>
        <pc:spChg chg="add mod">
          <ac:chgData name="Martine Klovholt Siggerud" userId="41977762-9bf0-408d-9151-79aeb0aaf34b" providerId="ADAL" clId="{9B485C7C-1790-A74C-B967-A2F54A33E4F7}" dt="2022-09-22T10:46:39.352" v="3342" actId="14100"/>
          <ac:spMkLst>
            <pc:docMk/>
            <pc:sldMk cId="2475961248" sldId="933"/>
            <ac:spMk id="29" creationId="{74601169-253D-DE07-18CB-2CCEEFEAB99C}"/>
          </ac:spMkLst>
        </pc:spChg>
        <pc:spChg chg="add del mod">
          <ac:chgData name="Martine Klovholt Siggerud" userId="41977762-9bf0-408d-9151-79aeb0aaf34b" providerId="ADAL" clId="{9B485C7C-1790-A74C-B967-A2F54A33E4F7}" dt="2022-09-22T10:43:46.293" v="3309" actId="478"/>
          <ac:spMkLst>
            <pc:docMk/>
            <pc:sldMk cId="2475961248" sldId="933"/>
            <ac:spMk id="30" creationId="{CB6084D6-4394-706E-402A-59B44B78B698}"/>
          </ac:spMkLst>
        </pc:spChg>
        <pc:spChg chg="add del mod">
          <ac:chgData name="Martine Klovholt Siggerud" userId="41977762-9bf0-408d-9151-79aeb0aaf34b" providerId="ADAL" clId="{9B485C7C-1790-A74C-B967-A2F54A33E4F7}" dt="2022-09-22T10:43:45.217" v="3308" actId="478"/>
          <ac:spMkLst>
            <pc:docMk/>
            <pc:sldMk cId="2475961248" sldId="933"/>
            <ac:spMk id="31" creationId="{7043B8CC-EEC8-E91E-C08E-62A92E6D4967}"/>
          </ac:spMkLst>
        </pc:spChg>
        <pc:spChg chg="add del mod">
          <ac:chgData name="Martine Klovholt Siggerud" userId="41977762-9bf0-408d-9151-79aeb0aaf34b" providerId="ADAL" clId="{9B485C7C-1790-A74C-B967-A2F54A33E4F7}" dt="2022-09-22T10:44:14.302" v="3313" actId="478"/>
          <ac:spMkLst>
            <pc:docMk/>
            <pc:sldMk cId="2475961248" sldId="933"/>
            <ac:spMk id="32" creationId="{F46B7D2B-1B69-9673-EDD3-AD35535D1B99}"/>
          </ac:spMkLst>
        </pc:spChg>
        <pc:spChg chg="add del mod">
          <ac:chgData name="Martine Klovholt Siggerud" userId="41977762-9bf0-408d-9151-79aeb0aaf34b" providerId="ADAL" clId="{9B485C7C-1790-A74C-B967-A2F54A33E4F7}" dt="2022-09-22T10:44:16.215" v="3314" actId="478"/>
          <ac:spMkLst>
            <pc:docMk/>
            <pc:sldMk cId="2475961248" sldId="933"/>
            <ac:spMk id="33" creationId="{BB3EA5C2-052C-928A-0D16-236B96616460}"/>
          </ac:spMkLst>
        </pc:spChg>
        <pc:spChg chg="add mod">
          <ac:chgData name="Martine Klovholt Siggerud" userId="41977762-9bf0-408d-9151-79aeb0aaf34b" providerId="ADAL" clId="{9B485C7C-1790-A74C-B967-A2F54A33E4F7}" dt="2022-09-22T10:27:01.982" v="3141" actId="14100"/>
          <ac:spMkLst>
            <pc:docMk/>
            <pc:sldMk cId="2475961248" sldId="933"/>
            <ac:spMk id="34" creationId="{BE155BB2-2815-737D-1433-BC74423F21E0}"/>
          </ac:spMkLst>
        </pc:spChg>
        <pc:spChg chg="add mod">
          <ac:chgData name="Martine Klovholt Siggerud" userId="41977762-9bf0-408d-9151-79aeb0aaf34b" providerId="ADAL" clId="{9B485C7C-1790-A74C-B967-A2F54A33E4F7}" dt="2022-09-22T10:27:20.142" v="3144" actId="1076"/>
          <ac:spMkLst>
            <pc:docMk/>
            <pc:sldMk cId="2475961248" sldId="933"/>
            <ac:spMk id="35" creationId="{89E694D9-17FB-A9FF-A5CC-3AA34C5EF398}"/>
          </ac:spMkLst>
        </pc:spChg>
        <pc:spChg chg="add del mod">
          <ac:chgData name="Martine Klovholt Siggerud" userId="41977762-9bf0-408d-9151-79aeb0aaf34b" providerId="ADAL" clId="{9B485C7C-1790-A74C-B967-A2F54A33E4F7}" dt="2022-09-22T07:25:24.031" v="2554" actId="478"/>
          <ac:spMkLst>
            <pc:docMk/>
            <pc:sldMk cId="2475961248" sldId="933"/>
            <ac:spMk id="36" creationId="{59D01436-8FB0-C6A4-B685-BB8D38AC1221}"/>
          </ac:spMkLst>
        </pc:spChg>
        <pc:spChg chg="add del mod">
          <ac:chgData name="Martine Klovholt Siggerud" userId="41977762-9bf0-408d-9151-79aeb0aaf34b" providerId="ADAL" clId="{9B485C7C-1790-A74C-B967-A2F54A33E4F7}" dt="2022-09-22T10:29:26.458" v="3193" actId="478"/>
          <ac:spMkLst>
            <pc:docMk/>
            <pc:sldMk cId="2475961248" sldId="933"/>
            <ac:spMk id="37" creationId="{92E40C2C-20EF-8615-C0B3-79F77381948C}"/>
          </ac:spMkLst>
        </pc:spChg>
        <pc:spChg chg="add mod">
          <ac:chgData name="Martine Klovholt Siggerud" userId="41977762-9bf0-408d-9151-79aeb0aaf34b" providerId="ADAL" clId="{9B485C7C-1790-A74C-B967-A2F54A33E4F7}" dt="2022-09-22T11:08:40.356" v="3372" actId="1076"/>
          <ac:spMkLst>
            <pc:docMk/>
            <pc:sldMk cId="2475961248" sldId="933"/>
            <ac:spMk id="38" creationId="{2ECEF1B6-6DAF-443E-9A23-DEEDD2C7B92A}"/>
          </ac:spMkLst>
        </pc:spChg>
        <pc:spChg chg="add mod">
          <ac:chgData name="Martine Klovholt Siggerud" userId="41977762-9bf0-408d-9151-79aeb0aaf34b" providerId="ADAL" clId="{9B485C7C-1790-A74C-B967-A2F54A33E4F7}" dt="2022-09-22T10:29:29.879" v="3195" actId="1076"/>
          <ac:spMkLst>
            <pc:docMk/>
            <pc:sldMk cId="2475961248" sldId="933"/>
            <ac:spMk id="39" creationId="{3EBCA848-4780-EEF6-FD56-EED06D5C8882}"/>
          </ac:spMkLst>
        </pc:spChg>
        <pc:spChg chg="add mod">
          <ac:chgData name="Martine Klovholt Siggerud" userId="41977762-9bf0-408d-9151-79aeb0aaf34b" providerId="ADAL" clId="{9B485C7C-1790-A74C-B967-A2F54A33E4F7}" dt="2022-09-22T10:33:17.291" v="3232" actId="1076"/>
          <ac:spMkLst>
            <pc:docMk/>
            <pc:sldMk cId="2475961248" sldId="933"/>
            <ac:spMk id="40" creationId="{0B9BB16A-6934-41E4-A6BB-DF347BD1FDD1}"/>
          </ac:spMkLst>
        </pc:spChg>
        <pc:spChg chg="add mod">
          <ac:chgData name="Martine Klovholt Siggerud" userId="41977762-9bf0-408d-9151-79aeb0aaf34b" providerId="ADAL" clId="{9B485C7C-1790-A74C-B967-A2F54A33E4F7}" dt="2022-09-22T10:33:06.431" v="3230" actId="1076"/>
          <ac:spMkLst>
            <pc:docMk/>
            <pc:sldMk cId="2475961248" sldId="933"/>
            <ac:spMk id="53" creationId="{BCB31FD6-D5B7-6E59-1DFA-C0D4BC8581D3}"/>
          </ac:spMkLst>
        </pc:spChg>
        <pc:spChg chg="add mod">
          <ac:chgData name="Martine Klovholt Siggerud" userId="41977762-9bf0-408d-9151-79aeb0aaf34b" providerId="ADAL" clId="{9B485C7C-1790-A74C-B967-A2F54A33E4F7}" dt="2022-09-22T10:36:45.091" v="3255" actId="1076"/>
          <ac:spMkLst>
            <pc:docMk/>
            <pc:sldMk cId="2475961248" sldId="933"/>
            <ac:spMk id="54" creationId="{5079A653-6D12-173A-DB59-BE9ED7682742}"/>
          </ac:spMkLst>
        </pc:spChg>
        <pc:spChg chg="add mod">
          <ac:chgData name="Martine Klovholt Siggerud" userId="41977762-9bf0-408d-9151-79aeb0aaf34b" providerId="ADAL" clId="{9B485C7C-1790-A74C-B967-A2F54A33E4F7}" dt="2022-09-22T10:20:28.904" v="3071" actId="571"/>
          <ac:spMkLst>
            <pc:docMk/>
            <pc:sldMk cId="2475961248" sldId="933"/>
            <ac:spMk id="64" creationId="{8733B065-6CAA-0503-ADA1-FE2502FF13FE}"/>
          </ac:spMkLst>
        </pc:spChg>
        <pc:spChg chg="add mod">
          <ac:chgData name="Martine Klovholt Siggerud" userId="41977762-9bf0-408d-9151-79aeb0aaf34b" providerId="ADAL" clId="{9B485C7C-1790-A74C-B967-A2F54A33E4F7}" dt="2022-09-22T10:25:23.905" v="3130" actId="404"/>
          <ac:spMkLst>
            <pc:docMk/>
            <pc:sldMk cId="2475961248" sldId="933"/>
            <ac:spMk id="65" creationId="{DE6C3E92-D116-13C5-F3CA-1C9A08C5CB71}"/>
          </ac:spMkLst>
        </pc:spChg>
        <pc:spChg chg="add del mod">
          <ac:chgData name="Martine Klovholt Siggerud" userId="41977762-9bf0-408d-9151-79aeb0aaf34b" providerId="ADAL" clId="{9B485C7C-1790-A74C-B967-A2F54A33E4F7}" dt="2022-09-22T10:21:31.358" v="3092" actId="767"/>
          <ac:spMkLst>
            <pc:docMk/>
            <pc:sldMk cId="2475961248" sldId="933"/>
            <ac:spMk id="66" creationId="{5F18B101-EEEC-8500-8F82-643A84FB5B56}"/>
          </ac:spMkLst>
        </pc:spChg>
        <pc:spChg chg="add mod">
          <ac:chgData name="Martine Klovholt Siggerud" userId="41977762-9bf0-408d-9151-79aeb0aaf34b" providerId="ADAL" clId="{9B485C7C-1790-A74C-B967-A2F54A33E4F7}" dt="2022-09-22T10:21:30.674" v="3090" actId="571"/>
          <ac:spMkLst>
            <pc:docMk/>
            <pc:sldMk cId="2475961248" sldId="933"/>
            <ac:spMk id="67" creationId="{A58B7AFF-9062-57EE-1A34-F8319B491F9E}"/>
          </ac:spMkLst>
        </pc:spChg>
        <pc:spChg chg="add mod">
          <ac:chgData name="Martine Klovholt Siggerud" userId="41977762-9bf0-408d-9151-79aeb0aaf34b" providerId="ADAL" clId="{9B485C7C-1790-A74C-B967-A2F54A33E4F7}" dt="2022-09-22T10:21:30.674" v="3090" actId="571"/>
          <ac:spMkLst>
            <pc:docMk/>
            <pc:sldMk cId="2475961248" sldId="933"/>
            <ac:spMk id="68" creationId="{9D2D7254-0B72-EF76-A357-4020BE52C661}"/>
          </ac:spMkLst>
        </pc:spChg>
        <pc:spChg chg="add mod">
          <ac:chgData name="Martine Klovholt Siggerud" userId="41977762-9bf0-408d-9151-79aeb0aaf34b" providerId="ADAL" clId="{9B485C7C-1790-A74C-B967-A2F54A33E4F7}" dt="2022-09-22T10:21:44.600" v="3096" actId="1076"/>
          <ac:spMkLst>
            <pc:docMk/>
            <pc:sldMk cId="2475961248" sldId="933"/>
            <ac:spMk id="69" creationId="{3A3C56BB-EAA9-3CE7-A8F6-F2B83F17AEAE}"/>
          </ac:spMkLst>
        </pc:spChg>
        <pc:spChg chg="add mod">
          <ac:chgData name="Martine Klovholt Siggerud" userId="41977762-9bf0-408d-9151-79aeb0aaf34b" providerId="ADAL" clId="{9B485C7C-1790-A74C-B967-A2F54A33E4F7}" dt="2022-09-22T11:08:50.538" v="3373" actId="1076"/>
          <ac:spMkLst>
            <pc:docMk/>
            <pc:sldMk cId="2475961248" sldId="933"/>
            <ac:spMk id="70" creationId="{CFE972CC-906A-312B-D757-9DEF206D9B97}"/>
          </ac:spMkLst>
        </pc:spChg>
        <pc:spChg chg="add mod">
          <ac:chgData name="Martine Klovholt Siggerud" userId="41977762-9bf0-408d-9151-79aeb0aaf34b" providerId="ADAL" clId="{9B485C7C-1790-A74C-B967-A2F54A33E4F7}" dt="2022-09-22T10:29:41.910" v="3199" actId="1076"/>
          <ac:spMkLst>
            <pc:docMk/>
            <pc:sldMk cId="2475961248" sldId="933"/>
            <ac:spMk id="72" creationId="{E0E1EDE0-24F4-D587-B053-8E6D00B1A9DB}"/>
          </ac:spMkLst>
        </pc:spChg>
        <pc:spChg chg="add mod">
          <ac:chgData name="Martine Klovholt Siggerud" userId="41977762-9bf0-408d-9151-79aeb0aaf34b" providerId="ADAL" clId="{9B485C7C-1790-A74C-B967-A2F54A33E4F7}" dt="2022-09-22T10:31:18.539" v="3206" actId="14100"/>
          <ac:spMkLst>
            <pc:docMk/>
            <pc:sldMk cId="2475961248" sldId="933"/>
            <ac:spMk id="73" creationId="{F038B787-B1EE-87F4-04F7-737B67E30A8E}"/>
          </ac:spMkLst>
        </pc:spChg>
        <pc:spChg chg="add del mod">
          <ac:chgData name="Martine Klovholt Siggerud" userId="41977762-9bf0-408d-9151-79aeb0aaf34b" providerId="ADAL" clId="{9B485C7C-1790-A74C-B967-A2F54A33E4F7}" dt="2022-09-22T10:34:26.163" v="3244" actId="478"/>
          <ac:spMkLst>
            <pc:docMk/>
            <pc:sldMk cId="2475961248" sldId="933"/>
            <ac:spMk id="86" creationId="{3A7E1D61-97DC-AA29-2ED0-C9F0EB58C81E}"/>
          </ac:spMkLst>
        </pc:spChg>
        <pc:picChg chg="del mod ord">
          <ac:chgData name="Martine Klovholt Siggerud" userId="41977762-9bf0-408d-9151-79aeb0aaf34b" providerId="ADAL" clId="{9B485C7C-1790-A74C-B967-A2F54A33E4F7}" dt="2022-09-22T07:39:12.221" v="2790" actId="478"/>
          <ac:picMkLst>
            <pc:docMk/>
            <pc:sldMk cId="2475961248" sldId="933"/>
            <ac:picMk id="3" creationId="{F4B12406-6B53-A556-FF5A-F7390631FBC7}"/>
          </ac:picMkLst>
        </pc:picChg>
        <pc:cxnChg chg="add mod">
          <ac:chgData name="Martine Klovholt Siggerud" userId="41977762-9bf0-408d-9151-79aeb0aaf34b" providerId="ADAL" clId="{9B485C7C-1790-A74C-B967-A2F54A33E4F7}" dt="2022-09-22T10:32:07.263" v="3217" actId="14100"/>
          <ac:cxnSpMkLst>
            <pc:docMk/>
            <pc:sldMk cId="2475961248" sldId="933"/>
            <ac:cxnSpMk id="42" creationId="{4908F4B9-69A9-43B6-10D4-F4362E32B81E}"/>
          </ac:cxnSpMkLst>
        </pc:cxnChg>
        <pc:cxnChg chg="add del mod">
          <ac:chgData name="Martine Klovholt Siggerud" userId="41977762-9bf0-408d-9151-79aeb0aaf34b" providerId="ADAL" clId="{9B485C7C-1790-A74C-B967-A2F54A33E4F7}" dt="2022-09-22T07:36:01.227" v="2679" actId="478"/>
          <ac:cxnSpMkLst>
            <pc:docMk/>
            <pc:sldMk cId="2475961248" sldId="933"/>
            <ac:cxnSpMk id="43" creationId="{871BB332-7A49-BC5F-5DA8-DBC94FCC2C68}"/>
          </ac:cxnSpMkLst>
        </pc:cxnChg>
        <pc:cxnChg chg="add mod">
          <ac:chgData name="Martine Klovholt Siggerud" userId="41977762-9bf0-408d-9151-79aeb0aaf34b" providerId="ADAL" clId="{9B485C7C-1790-A74C-B967-A2F54A33E4F7}" dt="2022-09-22T11:54:16.487" v="3445" actId="14100"/>
          <ac:cxnSpMkLst>
            <pc:docMk/>
            <pc:sldMk cId="2475961248" sldId="933"/>
            <ac:cxnSpMk id="44" creationId="{AEF993E5-2A78-B6AC-5AAA-9299441570BF}"/>
          </ac:cxnSpMkLst>
        </pc:cxnChg>
        <pc:cxnChg chg="add mod">
          <ac:chgData name="Martine Klovholt Siggerud" userId="41977762-9bf0-408d-9151-79aeb0aaf34b" providerId="ADAL" clId="{9B485C7C-1790-A74C-B967-A2F54A33E4F7}" dt="2022-09-22T10:48:38.521" v="3367" actId="14100"/>
          <ac:cxnSpMkLst>
            <pc:docMk/>
            <pc:sldMk cId="2475961248" sldId="933"/>
            <ac:cxnSpMk id="45" creationId="{61005F4F-E4E5-244D-8F25-D3A9147B4912}"/>
          </ac:cxnSpMkLst>
        </pc:cxnChg>
        <pc:cxnChg chg="add del mod">
          <ac:chgData name="Martine Klovholt Siggerud" userId="41977762-9bf0-408d-9151-79aeb0aaf34b" providerId="ADAL" clId="{9B485C7C-1790-A74C-B967-A2F54A33E4F7}" dt="2022-09-22T10:28:02.902" v="3155" actId="478"/>
          <ac:cxnSpMkLst>
            <pc:docMk/>
            <pc:sldMk cId="2475961248" sldId="933"/>
            <ac:cxnSpMk id="46" creationId="{3EA61B33-E76B-0BB5-1467-EF265B672836}"/>
          </ac:cxnSpMkLst>
        </pc:cxnChg>
        <pc:cxnChg chg="add mod">
          <ac:chgData name="Martine Klovholt Siggerud" userId="41977762-9bf0-408d-9151-79aeb0aaf34b" providerId="ADAL" clId="{9B485C7C-1790-A74C-B967-A2F54A33E4F7}" dt="2022-09-22T10:47:55.729" v="3359" actId="14100"/>
          <ac:cxnSpMkLst>
            <pc:docMk/>
            <pc:sldMk cId="2475961248" sldId="933"/>
            <ac:cxnSpMk id="47" creationId="{E113FEAC-8FB3-88D2-352A-A7BF8F4B16F0}"/>
          </ac:cxnSpMkLst>
        </pc:cxnChg>
        <pc:cxnChg chg="add mod">
          <ac:chgData name="Martine Klovholt Siggerud" userId="41977762-9bf0-408d-9151-79aeb0aaf34b" providerId="ADAL" clId="{9B485C7C-1790-A74C-B967-A2F54A33E4F7}" dt="2022-09-22T10:49:50.834" v="3369" actId="14100"/>
          <ac:cxnSpMkLst>
            <pc:docMk/>
            <pc:sldMk cId="2475961248" sldId="933"/>
            <ac:cxnSpMk id="48" creationId="{36DE1D36-97E1-0DD2-3A44-99AB458170DB}"/>
          </ac:cxnSpMkLst>
        </pc:cxnChg>
        <pc:cxnChg chg="add del mod">
          <ac:chgData name="Martine Klovholt Siggerud" userId="41977762-9bf0-408d-9151-79aeb0aaf34b" providerId="ADAL" clId="{9B485C7C-1790-A74C-B967-A2F54A33E4F7}" dt="2022-09-22T10:48:11.195" v="3362" actId="478"/>
          <ac:cxnSpMkLst>
            <pc:docMk/>
            <pc:sldMk cId="2475961248" sldId="933"/>
            <ac:cxnSpMk id="50" creationId="{219D86FB-2CCB-42DE-2394-4CCA797511FB}"/>
          </ac:cxnSpMkLst>
        </pc:cxnChg>
        <pc:cxnChg chg="add mod">
          <ac:chgData name="Martine Klovholt Siggerud" userId="41977762-9bf0-408d-9151-79aeb0aaf34b" providerId="ADAL" clId="{9B485C7C-1790-A74C-B967-A2F54A33E4F7}" dt="2022-09-22T10:48:08.414" v="3361" actId="14100"/>
          <ac:cxnSpMkLst>
            <pc:docMk/>
            <pc:sldMk cId="2475961248" sldId="933"/>
            <ac:cxnSpMk id="51" creationId="{65BC145F-2D12-0E9E-2A4A-BB86ED28788E}"/>
          </ac:cxnSpMkLst>
        </pc:cxnChg>
        <pc:cxnChg chg="add mod">
          <ac:chgData name="Martine Klovholt Siggerud" userId="41977762-9bf0-408d-9151-79aeb0aaf34b" providerId="ADAL" clId="{9B485C7C-1790-A74C-B967-A2F54A33E4F7}" dt="2022-09-22T10:47:41.960" v="3357" actId="14100"/>
          <ac:cxnSpMkLst>
            <pc:docMk/>
            <pc:sldMk cId="2475961248" sldId="933"/>
            <ac:cxnSpMk id="84" creationId="{D4A55799-4308-B619-CFA3-4CE554D1FA10}"/>
          </ac:cxnSpMkLst>
        </pc:cxnChg>
        <pc:cxnChg chg="add mod">
          <ac:chgData name="Martine Klovholt Siggerud" userId="41977762-9bf0-408d-9151-79aeb0aaf34b" providerId="ADAL" clId="{9B485C7C-1790-A74C-B967-A2F54A33E4F7}" dt="2022-09-22T10:46:48.678" v="3346" actId="1076"/>
          <ac:cxnSpMkLst>
            <pc:docMk/>
            <pc:sldMk cId="2475961248" sldId="933"/>
            <ac:cxnSpMk id="87" creationId="{AFA24C64-FD56-EEC9-2E11-82E99202C964}"/>
          </ac:cxnSpMkLst>
        </pc:cxnChg>
      </pc:sldChg>
      <pc:sldChg chg="addSp delSp modSp new del mod modClrScheme chgLayout">
        <pc:chgData name="Martine Klovholt Siggerud" userId="41977762-9bf0-408d-9151-79aeb0aaf34b" providerId="ADAL" clId="{9B485C7C-1790-A74C-B967-A2F54A33E4F7}" dt="2022-09-22T09:35:33.267" v="2869" actId="2696"/>
        <pc:sldMkLst>
          <pc:docMk/>
          <pc:sldMk cId="3211284844" sldId="934"/>
        </pc:sldMkLst>
        <pc:spChg chg="mod">
          <ac:chgData name="Martine Klovholt Siggerud" userId="41977762-9bf0-408d-9151-79aeb0aaf34b" providerId="ADAL" clId="{9B485C7C-1790-A74C-B967-A2F54A33E4F7}" dt="2022-09-21T07:10:24.406" v="272" actId="26606"/>
          <ac:spMkLst>
            <pc:docMk/>
            <pc:sldMk cId="3211284844" sldId="934"/>
            <ac:spMk id="2" creationId="{1E6DE3F5-880C-6F5E-0A26-B40140C4D03F}"/>
          </ac:spMkLst>
        </pc:spChg>
        <pc:spChg chg="del mod">
          <ac:chgData name="Martine Klovholt Siggerud" userId="41977762-9bf0-408d-9151-79aeb0aaf34b" providerId="ADAL" clId="{9B485C7C-1790-A74C-B967-A2F54A33E4F7}" dt="2022-09-20T13:29:39.351" v="60" actId="478"/>
          <ac:spMkLst>
            <pc:docMk/>
            <pc:sldMk cId="3211284844" sldId="934"/>
            <ac:spMk id="3" creationId="{6CEE929D-918F-63C2-6736-E4AC34F28194}"/>
          </ac:spMkLst>
        </pc:spChg>
        <pc:spChg chg="del">
          <ac:chgData name="Martine Klovholt Siggerud" userId="41977762-9bf0-408d-9151-79aeb0aaf34b" providerId="ADAL" clId="{9B485C7C-1790-A74C-B967-A2F54A33E4F7}" dt="2022-09-20T13:29:36.504" v="59" actId="478"/>
          <ac:spMkLst>
            <pc:docMk/>
            <pc:sldMk cId="3211284844" sldId="934"/>
            <ac:spMk id="4" creationId="{DB567B06-DFE8-BCD4-6269-B81DA4E3D1FD}"/>
          </ac:spMkLst>
        </pc:spChg>
        <pc:spChg chg="mod">
          <ac:chgData name="Martine Klovholt Siggerud" userId="41977762-9bf0-408d-9151-79aeb0aaf34b" providerId="ADAL" clId="{9B485C7C-1790-A74C-B967-A2F54A33E4F7}" dt="2022-09-21T07:10:24.406" v="272" actId="26606"/>
          <ac:spMkLst>
            <pc:docMk/>
            <pc:sldMk cId="3211284844" sldId="934"/>
            <ac:spMk id="5" creationId="{6AE68643-D561-76DF-ACDD-8C5DD99206FB}"/>
          </ac:spMkLst>
        </pc:spChg>
        <pc:spChg chg="add mod">
          <ac:chgData name="Martine Klovholt Siggerud" userId="41977762-9bf0-408d-9151-79aeb0aaf34b" providerId="ADAL" clId="{9B485C7C-1790-A74C-B967-A2F54A33E4F7}" dt="2022-09-21T07:31:49.017" v="312" actId="1076"/>
          <ac:spMkLst>
            <pc:docMk/>
            <pc:sldMk cId="3211284844" sldId="934"/>
            <ac:spMk id="8" creationId="{BCCB252C-FB78-51DD-5910-AF41A6D09D9F}"/>
          </ac:spMkLst>
        </pc:spChg>
        <pc:spChg chg="add mod">
          <ac:chgData name="Martine Klovholt Siggerud" userId="41977762-9bf0-408d-9151-79aeb0aaf34b" providerId="ADAL" clId="{9B485C7C-1790-A74C-B967-A2F54A33E4F7}" dt="2022-09-21T07:32:12.754" v="318" actId="20577"/>
          <ac:spMkLst>
            <pc:docMk/>
            <pc:sldMk cId="3211284844" sldId="934"/>
            <ac:spMk id="9" creationId="{4BDD6B2D-377C-87A2-1149-1BF661FC842B}"/>
          </ac:spMkLst>
        </pc:spChg>
        <pc:spChg chg="add mod">
          <ac:chgData name="Martine Klovholt Siggerud" userId="41977762-9bf0-408d-9151-79aeb0aaf34b" providerId="ADAL" clId="{9B485C7C-1790-A74C-B967-A2F54A33E4F7}" dt="2022-09-21T07:32:29.392" v="329" actId="1076"/>
          <ac:spMkLst>
            <pc:docMk/>
            <pc:sldMk cId="3211284844" sldId="934"/>
            <ac:spMk id="10" creationId="{124DDC10-769B-5772-79CD-77DB6B317BBB}"/>
          </ac:spMkLst>
        </pc:spChg>
        <pc:spChg chg="add mod">
          <ac:chgData name="Martine Klovholt Siggerud" userId="41977762-9bf0-408d-9151-79aeb0aaf34b" providerId="ADAL" clId="{9B485C7C-1790-A74C-B967-A2F54A33E4F7}" dt="2022-09-21T07:32:42.652" v="339" actId="20577"/>
          <ac:spMkLst>
            <pc:docMk/>
            <pc:sldMk cId="3211284844" sldId="934"/>
            <ac:spMk id="11" creationId="{07EEB742-8315-EAF9-DC4C-6536C0E73135}"/>
          </ac:spMkLst>
        </pc:spChg>
        <pc:spChg chg="add del mod">
          <ac:chgData name="Martine Klovholt Siggerud" userId="41977762-9bf0-408d-9151-79aeb0aaf34b" providerId="ADAL" clId="{9B485C7C-1790-A74C-B967-A2F54A33E4F7}" dt="2022-09-21T07:10:24.406" v="272" actId="26606"/>
          <ac:spMkLst>
            <pc:docMk/>
            <pc:sldMk cId="3211284844" sldId="934"/>
            <ac:spMk id="12" creationId="{D958FCA6-1EF8-6920-36F0-8C33451AA09F}"/>
          </ac:spMkLst>
        </pc:spChg>
        <pc:spChg chg="add mod">
          <ac:chgData name="Martine Klovholt Siggerud" userId="41977762-9bf0-408d-9151-79aeb0aaf34b" providerId="ADAL" clId="{9B485C7C-1790-A74C-B967-A2F54A33E4F7}" dt="2022-09-21T07:32:54.175" v="352" actId="20577"/>
          <ac:spMkLst>
            <pc:docMk/>
            <pc:sldMk cId="3211284844" sldId="934"/>
            <ac:spMk id="13" creationId="{6239DC25-813F-19F3-BEF5-99DAF781240F}"/>
          </ac:spMkLst>
        </pc:spChg>
        <pc:spChg chg="add mod">
          <ac:chgData name="Martine Klovholt Siggerud" userId="41977762-9bf0-408d-9151-79aeb0aaf34b" providerId="ADAL" clId="{9B485C7C-1790-A74C-B967-A2F54A33E4F7}" dt="2022-09-21T07:33:03.957" v="361" actId="20577"/>
          <ac:spMkLst>
            <pc:docMk/>
            <pc:sldMk cId="3211284844" sldId="934"/>
            <ac:spMk id="14" creationId="{08F323CC-036B-E78F-CC86-96200098C37D}"/>
          </ac:spMkLst>
        </pc:spChg>
        <pc:spChg chg="add mod">
          <ac:chgData name="Martine Klovholt Siggerud" userId="41977762-9bf0-408d-9151-79aeb0aaf34b" providerId="ADAL" clId="{9B485C7C-1790-A74C-B967-A2F54A33E4F7}" dt="2022-09-21T07:35:28.615" v="407" actId="1076"/>
          <ac:spMkLst>
            <pc:docMk/>
            <pc:sldMk cId="3211284844" sldId="934"/>
            <ac:spMk id="15" creationId="{7058E8FA-046E-8C3C-AEB3-7F4A0D4EB21B}"/>
          </ac:spMkLst>
        </pc:spChg>
        <pc:spChg chg="add mod">
          <ac:chgData name="Martine Klovholt Siggerud" userId="41977762-9bf0-408d-9151-79aeb0aaf34b" providerId="ADAL" clId="{9B485C7C-1790-A74C-B967-A2F54A33E4F7}" dt="2022-09-21T08:00:59.748" v="1552" actId="1036"/>
          <ac:spMkLst>
            <pc:docMk/>
            <pc:sldMk cId="3211284844" sldId="934"/>
            <ac:spMk id="16" creationId="{2D80D34C-B6AB-3D83-EC4E-CE1AA795ADEC}"/>
          </ac:spMkLst>
        </pc:spChg>
        <pc:spChg chg="add del mod">
          <ac:chgData name="Martine Klovholt Siggerud" userId="41977762-9bf0-408d-9151-79aeb0aaf34b" providerId="ADAL" clId="{9B485C7C-1790-A74C-B967-A2F54A33E4F7}" dt="2022-09-21T07:10:23.295" v="269" actId="26606"/>
          <ac:spMkLst>
            <pc:docMk/>
            <pc:sldMk cId="3211284844" sldId="934"/>
            <ac:spMk id="17" creationId="{4A1CEA34-22BF-BE41-07A9-967FDDC5BEF2}"/>
          </ac:spMkLst>
        </pc:spChg>
        <pc:spChg chg="add mod">
          <ac:chgData name="Martine Klovholt Siggerud" userId="41977762-9bf0-408d-9151-79aeb0aaf34b" providerId="ADAL" clId="{9B485C7C-1790-A74C-B967-A2F54A33E4F7}" dt="2022-09-21T08:01:19.244" v="1556" actId="1035"/>
          <ac:spMkLst>
            <pc:docMk/>
            <pc:sldMk cId="3211284844" sldId="934"/>
            <ac:spMk id="18" creationId="{E985F71B-D322-DEB7-9B5C-6FABFD863951}"/>
          </ac:spMkLst>
        </pc:spChg>
        <pc:spChg chg="add del">
          <ac:chgData name="Martine Klovholt Siggerud" userId="41977762-9bf0-408d-9151-79aeb0aaf34b" providerId="ADAL" clId="{9B485C7C-1790-A74C-B967-A2F54A33E4F7}" dt="2022-09-21T07:10:24.403" v="271" actId="26606"/>
          <ac:spMkLst>
            <pc:docMk/>
            <pc:sldMk cId="3211284844" sldId="934"/>
            <ac:spMk id="19" creationId="{EE093137-3F36-C06E-843B-225F64FC6583}"/>
          </ac:spMkLst>
        </pc:spChg>
        <pc:spChg chg="add mod">
          <ac:chgData name="Martine Klovholt Siggerud" userId="41977762-9bf0-408d-9151-79aeb0aaf34b" providerId="ADAL" clId="{9B485C7C-1790-A74C-B967-A2F54A33E4F7}" dt="2022-09-21T08:01:26.492" v="1560" actId="1035"/>
          <ac:spMkLst>
            <pc:docMk/>
            <pc:sldMk cId="3211284844" sldId="934"/>
            <ac:spMk id="20" creationId="{7EA117CB-312F-DDAD-0892-299A9A78A79F}"/>
          </ac:spMkLst>
        </pc:spChg>
        <pc:spChg chg="add mod">
          <ac:chgData name="Martine Klovholt Siggerud" userId="41977762-9bf0-408d-9151-79aeb0aaf34b" providerId="ADAL" clId="{9B485C7C-1790-A74C-B967-A2F54A33E4F7}" dt="2022-09-21T07:10:24.406" v="272" actId="26606"/>
          <ac:spMkLst>
            <pc:docMk/>
            <pc:sldMk cId="3211284844" sldId="934"/>
            <ac:spMk id="21" creationId="{4A1CEA34-22BF-BE41-07A9-967FDDC5BEF2}"/>
          </ac:spMkLst>
        </pc:spChg>
        <pc:spChg chg="add mod">
          <ac:chgData name="Martine Klovholt Siggerud" userId="41977762-9bf0-408d-9151-79aeb0aaf34b" providerId="ADAL" clId="{9B485C7C-1790-A74C-B967-A2F54A33E4F7}" dt="2022-09-21T08:01:31.003" v="1561" actId="1036"/>
          <ac:spMkLst>
            <pc:docMk/>
            <pc:sldMk cId="3211284844" sldId="934"/>
            <ac:spMk id="22" creationId="{EF6D63B3-C66D-AFE5-D266-223C95ABDC80}"/>
          </ac:spMkLst>
        </pc:spChg>
        <pc:spChg chg="add mod">
          <ac:chgData name="Martine Klovholt Siggerud" userId="41977762-9bf0-408d-9151-79aeb0aaf34b" providerId="ADAL" clId="{9B485C7C-1790-A74C-B967-A2F54A33E4F7}" dt="2022-09-21T07:34:21.177" v="389" actId="571"/>
          <ac:spMkLst>
            <pc:docMk/>
            <pc:sldMk cId="3211284844" sldId="934"/>
            <ac:spMk id="23" creationId="{1AC728B6-52BF-E01A-CF4B-B4AC01052302}"/>
          </ac:spMkLst>
        </pc:spChg>
        <pc:spChg chg="add mod">
          <ac:chgData name="Martine Klovholt Siggerud" userId="41977762-9bf0-408d-9151-79aeb0aaf34b" providerId="ADAL" clId="{9B485C7C-1790-A74C-B967-A2F54A33E4F7}" dt="2022-09-21T08:01:33.225" v="1562" actId="1036"/>
          <ac:spMkLst>
            <pc:docMk/>
            <pc:sldMk cId="3211284844" sldId="934"/>
            <ac:spMk id="24" creationId="{BA607736-9E00-9071-B359-99E51CE07F02}"/>
          </ac:spMkLst>
        </pc:spChg>
        <pc:spChg chg="add mod">
          <ac:chgData name="Martine Klovholt Siggerud" userId="41977762-9bf0-408d-9151-79aeb0aaf34b" providerId="ADAL" clId="{9B485C7C-1790-A74C-B967-A2F54A33E4F7}" dt="2022-09-21T08:01:40.027" v="1564" actId="1035"/>
          <ac:spMkLst>
            <pc:docMk/>
            <pc:sldMk cId="3211284844" sldId="934"/>
            <ac:spMk id="25" creationId="{7F13CDD7-B014-766A-460F-8F547F10F5CE}"/>
          </ac:spMkLst>
        </pc:spChg>
        <pc:spChg chg="add mod">
          <ac:chgData name="Martine Klovholt Siggerud" userId="41977762-9bf0-408d-9151-79aeb0aaf34b" providerId="ADAL" clId="{9B485C7C-1790-A74C-B967-A2F54A33E4F7}" dt="2022-09-21T08:01:41.842" v="1565" actId="1036"/>
          <ac:spMkLst>
            <pc:docMk/>
            <pc:sldMk cId="3211284844" sldId="934"/>
            <ac:spMk id="26" creationId="{99D22B9F-C8AE-8482-B830-14F7E2B290D1}"/>
          </ac:spMkLst>
        </pc:spChg>
        <pc:spChg chg="add mod">
          <ac:chgData name="Martine Klovholt Siggerud" userId="41977762-9bf0-408d-9151-79aeb0aaf34b" providerId="ADAL" clId="{9B485C7C-1790-A74C-B967-A2F54A33E4F7}" dt="2022-09-21T08:01:44.241" v="1566" actId="1036"/>
          <ac:spMkLst>
            <pc:docMk/>
            <pc:sldMk cId="3211284844" sldId="934"/>
            <ac:spMk id="27" creationId="{F1013424-D3CD-0DF1-7304-F6ED40263E81}"/>
          </ac:spMkLst>
        </pc:spChg>
        <pc:spChg chg="add mod">
          <ac:chgData name="Martine Klovholt Siggerud" userId="41977762-9bf0-408d-9151-79aeb0aaf34b" providerId="ADAL" clId="{9B485C7C-1790-A74C-B967-A2F54A33E4F7}" dt="2022-09-21T07:35:18.846" v="406"/>
          <ac:spMkLst>
            <pc:docMk/>
            <pc:sldMk cId="3211284844" sldId="934"/>
            <ac:spMk id="28" creationId="{9D07088D-B3ED-3300-D8E0-050FBD413161}"/>
          </ac:spMkLst>
        </pc:spChg>
        <pc:spChg chg="add mod">
          <ac:chgData name="Martine Klovholt Siggerud" userId="41977762-9bf0-408d-9151-79aeb0aaf34b" providerId="ADAL" clId="{9B485C7C-1790-A74C-B967-A2F54A33E4F7}" dt="2022-09-21T08:02:13.822" v="1576" actId="1036"/>
          <ac:spMkLst>
            <pc:docMk/>
            <pc:sldMk cId="3211284844" sldId="934"/>
            <ac:spMk id="29" creationId="{34338CAC-F8DA-E535-4358-DD6CE728F252}"/>
          </ac:spMkLst>
        </pc:spChg>
        <pc:spChg chg="add mod">
          <ac:chgData name="Martine Klovholt Siggerud" userId="41977762-9bf0-408d-9151-79aeb0aaf34b" providerId="ADAL" clId="{9B485C7C-1790-A74C-B967-A2F54A33E4F7}" dt="2022-09-21T08:02:01.826" v="1574" actId="1036"/>
          <ac:spMkLst>
            <pc:docMk/>
            <pc:sldMk cId="3211284844" sldId="934"/>
            <ac:spMk id="30" creationId="{5BCE1419-EA72-49E1-4132-EBC40FEB69C4}"/>
          </ac:spMkLst>
        </pc:spChg>
        <pc:spChg chg="add mod">
          <ac:chgData name="Martine Klovholt Siggerud" userId="41977762-9bf0-408d-9151-79aeb0aaf34b" providerId="ADAL" clId="{9B485C7C-1790-A74C-B967-A2F54A33E4F7}" dt="2022-09-21T08:01:58.518" v="1573" actId="1035"/>
          <ac:spMkLst>
            <pc:docMk/>
            <pc:sldMk cId="3211284844" sldId="934"/>
            <ac:spMk id="31" creationId="{DDD30760-B264-2BE3-60F5-20DB1E1E62C8}"/>
          </ac:spMkLst>
        </pc:spChg>
        <pc:spChg chg="add mod">
          <ac:chgData name="Martine Klovholt Siggerud" userId="41977762-9bf0-408d-9151-79aeb0aaf34b" providerId="ADAL" clId="{9B485C7C-1790-A74C-B967-A2F54A33E4F7}" dt="2022-09-21T08:01:53.595" v="1570" actId="1035"/>
          <ac:spMkLst>
            <pc:docMk/>
            <pc:sldMk cId="3211284844" sldId="934"/>
            <ac:spMk id="32" creationId="{E4EC13D2-2AE9-A8F5-A011-88654F7F9DE9}"/>
          </ac:spMkLst>
        </pc:spChg>
        <pc:spChg chg="add mod">
          <ac:chgData name="Martine Klovholt Siggerud" userId="41977762-9bf0-408d-9151-79aeb0aaf34b" providerId="ADAL" clId="{9B485C7C-1790-A74C-B967-A2F54A33E4F7}" dt="2022-09-21T07:36:45.891" v="424" actId="20577"/>
          <ac:spMkLst>
            <pc:docMk/>
            <pc:sldMk cId="3211284844" sldId="934"/>
            <ac:spMk id="33" creationId="{2C52423D-9BC8-9052-D787-4EA1A2068C7B}"/>
          </ac:spMkLst>
        </pc:spChg>
        <pc:spChg chg="add mod">
          <ac:chgData name="Martine Klovholt Siggerud" userId="41977762-9bf0-408d-9151-79aeb0aaf34b" providerId="ADAL" clId="{9B485C7C-1790-A74C-B967-A2F54A33E4F7}" dt="2022-09-21T07:36:53.831" v="426" actId="14100"/>
          <ac:spMkLst>
            <pc:docMk/>
            <pc:sldMk cId="3211284844" sldId="934"/>
            <ac:spMk id="34" creationId="{80FEC18A-B3A8-ACD7-0724-0497FA7038DF}"/>
          </ac:spMkLst>
        </pc:spChg>
        <pc:spChg chg="add mod">
          <ac:chgData name="Martine Klovholt Siggerud" userId="41977762-9bf0-408d-9151-79aeb0aaf34b" providerId="ADAL" clId="{9B485C7C-1790-A74C-B967-A2F54A33E4F7}" dt="2022-09-21T07:37:06.470" v="429" actId="20577"/>
          <ac:spMkLst>
            <pc:docMk/>
            <pc:sldMk cId="3211284844" sldId="934"/>
            <ac:spMk id="35" creationId="{D02EE64D-010F-9C0E-05C9-20703647FBB1}"/>
          </ac:spMkLst>
        </pc:spChg>
        <pc:spChg chg="add mod">
          <ac:chgData name="Martine Klovholt Siggerud" userId="41977762-9bf0-408d-9151-79aeb0aaf34b" providerId="ADAL" clId="{9B485C7C-1790-A74C-B967-A2F54A33E4F7}" dt="2022-09-21T07:37:16.305" v="432" actId="14100"/>
          <ac:spMkLst>
            <pc:docMk/>
            <pc:sldMk cId="3211284844" sldId="934"/>
            <ac:spMk id="36" creationId="{F39D1FA4-4D42-7D89-7FF6-DBF1A5B9CD02}"/>
          </ac:spMkLst>
        </pc:spChg>
        <pc:spChg chg="add mod">
          <ac:chgData name="Martine Klovholt Siggerud" userId="41977762-9bf0-408d-9151-79aeb0aaf34b" providerId="ADAL" clId="{9B485C7C-1790-A74C-B967-A2F54A33E4F7}" dt="2022-09-21T07:37:24.658" v="435" actId="14100"/>
          <ac:spMkLst>
            <pc:docMk/>
            <pc:sldMk cId="3211284844" sldId="934"/>
            <ac:spMk id="37" creationId="{BDB98CF4-79AD-179B-FDE7-EFF0C34D4577}"/>
          </ac:spMkLst>
        </pc:spChg>
        <pc:spChg chg="add mod">
          <ac:chgData name="Martine Klovholt Siggerud" userId="41977762-9bf0-408d-9151-79aeb0aaf34b" providerId="ADAL" clId="{9B485C7C-1790-A74C-B967-A2F54A33E4F7}" dt="2022-09-21T07:37:35.421" v="437" actId="14100"/>
          <ac:spMkLst>
            <pc:docMk/>
            <pc:sldMk cId="3211284844" sldId="934"/>
            <ac:spMk id="38" creationId="{07B34D4C-D122-CD06-ACAE-194593ED5495}"/>
          </ac:spMkLst>
        </pc:spChg>
        <pc:spChg chg="add mod">
          <ac:chgData name="Martine Klovholt Siggerud" userId="41977762-9bf0-408d-9151-79aeb0aaf34b" providerId="ADAL" clId="{9B485C7C-1790-A74C-B967-A2F54A33E4F7}" dt="2022-09-21T08:02:09.171" v="1575" actId="1036"/>
          <ac:spMkLst>
            <pc:docMk/>
            <pc:sldMk cId="3211284844" sldId="934"/>
            <ac:spMk id="39" creationId="{17E93A04-DD5A-AE82-3DC0-4ABAD0AFB49D}"/>
          </ac:spMkLst>
        </pc:spChg>
        <pc:spChg chg="add mod">
          <ac:chgData name="Martine Klovholt Siggerud" userId="41977762-9bf0-408d-9151-79aeb0aaf34b" providerId="ADAL" clId="{9B485C7C-1790-A74C-B967-A2F54A33E4F7}" dt="2022-09-21T08:00:59.748" v="1552" actId="1036"/>
          <ac:spMkLst>
            <pc:docMk/>
            <pc:sldMk cId="3211284844" sldId="934"/>
            <ac:spMk id="40" creationId="{5DAA9FE2-08E2-C702-458D-E3A5FC3366B8}"/>
          </ac:spMkLst>
        </pc:spChg>
        <pc:spChg chg="add mod">
          <ac:chgData name="Martine Klovholt Siggerud" userId="41977762-9bf0-408d-9151-79aeb0aaf34b" providerId="ADAL" clId="{9B485C7C-1790-A74C-B967-A2F54A33E4F7}" dt="2022-09-21T08:02:19.965" v="1579" actId="1035"/>
          <ac:spMkLst>
            <pc:docMk/>
            <pc:sldMk cId="3211284844" sldId="934"/>
            <ac:spMk id="41" creationId="{923326CF-9806-BBD6-F4C2-65F457EBFBCA}"/>
          </ac:spMkLst>
        </pc:spChg>
        <pc:spChg chg="add mod">
          <ac:chgData name="Martine Klovholt Siggerud" userId="41977762-9bf0-408d-9151-79aeb0aaf34b" providerId="ADAL" clId="{9B485C7C-1790-A74C-B967-A2F54A33E4F7}" dt="2022-09-21T08:02:32.635" v="1582" actId="1035"/>
          <ac:spMkLst>
            <pc:docMk/>
            <pc:sldMk cId="3211284844" sldId="934"/>
            <ac:spMk id="42" creationId="{C2DAB9E5-ECB3-F836-AB31-04978E2E1AAB}"/>
          </ac:spMkLst>
        </pc:spChg>
        <pc:spChg chg="add del mod">
          <ac:chgData name="Martine Klovholt Siggerud" userId="41977762-9bf0-408d-9151-79aeb0aaf34b" providerId="ADAL" clId="{9B485C7C-1790-A74C-B967-A2F54A33E4F7}" dt="2022-09-21T07:40:42.091" v="476"/>
          <ac:spMkLst>
            <pc:docMk/>
            <pc:sldMk cId="3211284844" sldId="934"/>
            <ac:spMk id="43" creationId="{8AE9A015-A20F-677F-7710-CC181193AD06}"/>
          </ac:spMkLst>
        </pc:spChg>
        <pc:spChg chg="add mod">
          <ac:chgData name="Martine Klovholt Siggerud" userId="41977762-9bf0-408d-9151-79aeb0aaf34b" providerId="ADAL" clId="{9B485C7C-1790-A74C-B967-A2F54A33E4F7}" dt="2022-09-21T08:03:28.458" v="1605" actId="1035"/>
          <ac:spMkLst>
            <pc:docMk/>
            <pc:sldMk cId="3211284844" sldId="934"/>
            <ac:spMk id="44" creationId="{CFA0DDDE-8434-D6A1-D90C-F2B6D46410A6}"/>
          </ac:spMkLst>
        </pc:spChg>
        <pc:spChg chg="add mod">
          <ac:chgData name="Martine Klovholt Siggerud" userId="41977762-9bf0-408d-9151-79aeb0aaf34b" providerId="ADAL" clId="{9B485C7C-1790-A74C-B967-A2F54A33E4F7}" dt="2022-09-21T08:03:32.523" v="1607" actId="1035"/>
          <ac:spMkLst>
            <pc:docMk/>
            <pc:sldMk cId="3211284844" sldId="934"/>
            <ac:spMk id="45" creationId="{766ED44D-112F-1EE6-B41E-E669915D5473}"/>
          </ac:spMkLst>
        </pc:spChg>
        <pc:spChg chg="add mod">
          <ac:chgData name="Martine Klovholt Siggerud" userId="41977762-9bf0-408d-9151-79aeb0aaf34b" providerId="ADAL" clId="{9B485C7C-1790-A74C-B967-A2F54A33E4F7}" dt="2022-09-21T08:03:52.416" v="1617" actId="1036"/>
          <ac:spMkLst>
            <pc:docMk/>
            <pc:sldMk cId="3211284844" sldId="934"/>
            <ac:spMk id="46" creationId="{9320E8F0-6616-D0BA-3F5D-9513B7A98481}"/>
          </ac:spMkLst>
        </pc:spChg>
        <pc:spChg chg="add mod">
          <ac:chgData name="Martine Klovholt Siggerud" userId="41977762-9bf0-408d-9151-79aeb0aaf34b" providerId="ADAL" clId="{9B485C7C-1790-A74C-B967-A2F54A33E4F7}" dt="2022-09-21T07:38:52.282" v="452"/>
          <ac:spMkLst>
            <pc:docMk/>
            <pc:sldMk cId="3211284844" sldId="934"/>
            <ac:spMk id="47" creationId="{36658E7C-4874-E757-2A01-A6525985DF5A}"/>
          </ac:spMkLst>
        </pc:spChg>
        <pc:spChg chg="add mod">
          <ac:chgData name="Martine Klovholt Siggerud" userId="41977762-9bf0-408d-9151-79aeb0aaf34b" providerId="ADAL" clId="{9B485C7C-1790-A74C-B967-A2F54A33E4F7}" dt="2022-09-21T07:38:57.682" v="453"/>
          <ac:spMkLst>
            <pc:docMk/>
            <pc:sldMk cId="3211284844" sldId="934"/>
            <ac:spMk id="48" creationId="{E9D37764-BADB-28BD-0AF4-6E298BA0D0C2}"/>
          </ac:spMkLst>
        </pc:spChg>
        <pc:spChg chg="add mod">
          <ac:chgData name="Martine Klovholt Siggerud" userId="41977762-9bf0-408d-9151-79aeb0aaf34b" providerId="ADAL" clId="{9B485C7C-1790-A74C-B967-A2F54A33E4F7}" dt="2022-09-21T07:58:45.048" v="1541" actId="1036"/>
          <ac:spMkLst>
            <pc:docMk/>
            <pc:sldMk cId="3211284844" sldId="934"/>
            <ac:spMk id="49" creationId="{C4BC4DA0-5187-AD05-A961-BF071163C026}"/>
          </ac:spMkLst>
        </pc:spChg>
        <pc:spChg chg="add mod">
          <ac:chgData name="Martine Klovholt Siggerud" userId="41977762-9bf0-408d-9151-79aeb0aaf34b" providerId="ADAL" clId="{9B485C7C-1790-A74C-B967-A2F54A33E4F7}" dt="2022-09-21T08:00:59.748" v="1552" actId="1036"/>
          <ac:spMkLst>
            <pc:docMk/>
            <pc:sldMk cId="3211284844" sldId="934"/>
            <ac:spMk id="50" creationId="{DAEE69C1-17FC-C720-F56F-8716D1692A3D}"/>
          </ac:spMkLst>
        </pc:spChg>
        <pc:spChg chg="add mod">
          <ac:chgData name="Martine Klovholt Siggerud" userId="41977762-9bf0-408d-9151-79aeb0aaf34b" providerId="ADAL" clId="{9B485C7C-1790-A74C-B967-A2F54A33E4F7}" dt="2022-09-21T08:02:19.965" v="1579" actId="1035"/>
          <ac:spMkLst>
            <pc:docMk/>
            <pc:sldMk cId="3211284844" sldId="934"/>
            <ac:spMk id="51" creationId="{5D371BB6-A0C7-2A17-A446-D1008AF19E49}"/>
          </ac:spMkLst>
        </pc:spChg>
        <pc:spChg chg="add mod">
          <ac:chgData name="Martine Klovholt Siggerud" userId="41977762-9bf0-408d-9151-79aeb0aaf34b" providerId="ADAL" clId="{9B485C7C-1790-A74C-B967-A2F54A33E4F7}" dt="2022-09-21T08:02:36.805" v="1583" actId="1035"/>
          <ac:spMkLst>
            <pc:docMk/>
            <pc:sldMk cId="3211284844" sldId="934"/>
            <ac:spMk id="52" creationId="{14A12948-6C67-F7C3-1A4B-CCFC35953491}"/>
          </ac:spMkLst>
        </pc:spChg>
        <pc:spChg chg="add mod">
          <ac:chgData name="Martine Klovholt Siggerud" userId="41977762-9bf0-408d-9151-79aeb0aaf34b" providerId="ADAL" clId="{9B485C7C-1790-A74C-B967-A2F54A33E4F7}" dt="2022-09-21T08:03:16.362" v="1602" actId="1036"/>
          <ac:spMkLst>
            <pc:docMk/>
            <pc:sldMk cId="3211284844" sldId="934"/>
            <ac:spMk id="53" creationId="{6DD20235-9E82-0B64-3875-199EF5833DBF}"/>
          </ac:spMkLst>
        </pc:spChg>
        <pc:spChg chg="add mod">
          <ac:chgData name="Martine Klovholt Siggerud" userId="41977762-9bf0-408d-9151-79aeb0aaf34b" providerId="ADAL" clId="{9B485C7C-1790-A74C-B967-A2F54A33E4F7}" dt="2022-09-21T08:03:20.240" v="1603" actId="1036"/>
          <ac:spMkLst>
            <pc:docMk/>
            <pc:sldMk cId="3211284844" sldId="934"/>
            <ac:spMk id="54" creationId="{EB293E46-9923-9635-3C5C-402CE88DD865}"/>
          </ac:spMkLst>
        </pc:spChg>
        <pc:spChg chg="add mod">
          <ac:chgData name="Martine Klovholt Siggerud" userId="41977762-9bf0-408d-9151-79aeb0aaf34b" providerId="ADAL" clId="{9B485C7C-1790-A74C-B967-A2F54A33E4F7}" dt="2022-09-21T07:40:09.810" v="468" actId="14100"/>
          <ac:spMkLst>
            <pc:docMk/>
            <pc:sldMk cId="3211284844" sldId="934"/>
            <ac:spMk id="55" creationId="{8FAB9586-A5F5-6E28-548A-208932DF8D05}"/>
          </ac:spMkLst>
        </pc:spChg>
        <pc:spChg chg="add mod">
          <ac:chgData name="Martine Klovholt Siggerud" userId="41977762-9bf0-408d-9151-79aeb0aaf34b" providerId="ADAL" clId="{9B485C7C-1790-A74C-B967-A2F54A33E4F7}" dt="2022-09-21T08:03:52.416" v="1617" actId="1036"/>
          <ac:spMkLst>
            <pc:docMk/>
            <pc:sldMk cId="3211284844" sldId="934"/>
            <ac:spMk id="56" creationId="{1F3768A6-C174-448B-E9E3-A4FF7F00B45B}"/>
          </ac:spMkLst>
        </pc:spChg>
        <pc:spChg chg="add mod">
          <ac:chgData name="Martine Klovholt Siggerud" userId="41977762-9bf0-408d-9151-79aeb0aaf34b" providerId="ADAL" clId="{9B485C7C-1790-A74C-B967-A2F54A33E4F7}" dt="2022-09-21T07:40:19.894" v="470"/>
          <ac:spMkLst>
            <pc:docMk/>
            <pc:sldMk cId="3211284844" sldId="934"/>
            <ac:spMk id="57" creationId="{70718FDD-C023-F378-263B-9F3D5708E9AD}"/>
          </ac:spMkLst>
        </pc:spChg>
        <pc:spChg chg="add mod">
          <ac:chgData name="Martine Klovholt Siggerud" userId="41977762-9bf0-408d-9151-79aeb0aaf34b" providerId="ADAL" clId="{9B485C7C-1790-A74C-B967-A2F54A33E4F7}" dt="2022-09-21T07:40:28.736" v="472" actId="14100"/>
          <ac:spMkLst>
            <pc:docMk/>
            <pc:sldMk cId="3211284844" sldId="934"/>
            <ac:spMk id="58" creationId="{54EE60B7-9009-346D-D362-CD3DECAE10BD}"/>
          </ac:spMkLst>
        </pc:spChg>
        <pc:spChg chg="add mod">
          <ac:chgData name="Martine Klovholt Siggerud" userId="41977762-9bf0-408d-9151-79aeb0aaf34b" providerId="ADAL" clId="{9B485C7C-1790-A74C-B967-A2F54A33E4F7}" dt="2022-09-21T07:41:44.020" v="497" actId="20577"/>
          <ac:spMkLst>
            <pc:docMk/>
            <pc:sldMk cId="3211284844" sldId="934"/>
            <ac:spMk id="60" creationId="{55DF02A7-2396-67DF-C34D-9222C7622DA3}"/>
          </ac:spMkLst>
        </pc:spChg>
        <pc:spChg chg="add mod">
          <ac:chgData name="Martine Klovholt Siggerud" userId="41977762-9bf0-408d-9151-79aeb0aaf34b" providerId="ADAL" clId="{9B485C7C-1790-A74C-B967-A2F54A33E4F7}" dt="2022-09-21T08:02:50.495" v="1591" actId="1035"/>
          <ac:spMkLst>
            <pc:docMk/>
            <pc:sldMk cId="3211284844" sldId="934"/>
            <ac:spMk id="61" creationId="{18993403-7C73-F477-F8C0-65F6E423B6ED}"/>
          </ac:spMkLst>
        </pc:spChg>
        <pc:spChg chg="add mod">
          <ac:chgData name="Martine Klovholt Siggerud" userId="41977762-9bf0-408d-9151-79aeb0aaf34b" providerId="ADAL" clId="{9B485C7C-1790-A74C-B967-A2F54A33E4F7}" dt="2022-09-21T08:02:46.309" v="1588" actId="1036"/>
          <ac:spMkLst>
            <pc:docMk/>
            <pc:sldMk cId="3211284844" sldId="934"/>
            <ac:spMk id="62" creationId="{944CCDC7-3ED5-A095-9052-667D10FAA440}"/>
          </ac:spMkLst>
        </pc:spChg>
        <pc:spChg chg="add mod">
          <ac:chgData name="Martine Klovholt Siggerud" userId="41977762-9bf0-408d-9151-79aeb0aaf34b" providerId="ADAL" clId="{9B485C7C-1790-A74C-B967-A2F54A33E4F7}" dt="2022-09-21T08:02:42.027" v="1587" actId="1035"/>
          <ac:spMkLst>
            <pc:docMk/>
            <pc:sldMk cId="3211284844" sldId="934"/>
            <ac:spMk id="63" creationId="{D6035A74-305B-2468-33DF-9683484A59E1}"/>
          </ac:spMkLst>
        </pc:spChg>
        <pc:spChg chg="add mod">
          <ac:chgData name="Martine Klovholt Siggerud" userId="41977762-9bf0-408d-9151-79aeb0aaf34b" providerId="ADAL" clId="{9B485C7C-1790-A74C-B967-A2F54A33E4F7}" dt="2022-09-21T08:03:16.362" v="1602" actId="1036"/>
          <ac:spMkLst>
            <pc:docMk/>
            <pc:sldMk cId="3211284844" sldId="934"/>
            <ac:spMk id="64" creationId="{8149B546-F0F4-F3A5-FEED-7B058777F2F2}"/>
          </ac:spMkLst>
        </pc:spChg>
        <pc:spChg chg="add mod">
          <ac:chgData name="Martine Klovholt Siggerud" userId="41977762-9bf0-408d-9151-79aeb0aaf34b" providerId="ADAL" clId="{9B485C7C-1790-A74C-B967-A2F54A33E4F7}" dt="2022-09-21T08:03:20.240" v="1603" actId="1036"/>
          <ac:spMkLst>
            <pc:docMk/>
            <pc:sldMk cId="3211284844" sldId="934"/>
            <ac:spMk id="65" creationId="{F271F728-1D2B-6CB4-034F-276ED1489E86}"/>
          </ac:spMkLst>
        </pc:spChg>
        <pc:spChg chg="add mod">
          <ac:chgData name="Martine Klovholt Siggerud" userId="41977762-9bf0-408d-9151-79aeb0aaf34b" providerId="ADAL" clId="{9B485C7C-1790-A74C-B967-A2F54A33E4F7}" dt="2022-09-21T08:03:39.012" v="1609" actId="1035"/>
          <ac:spMkLst>
            <pc:docMk/>
            <pc:sldMk cId="3211284844" sldId="934"/>
            <ac:spMk id="66" creationId="{394C6C73-BC2D-07DC-3201-DB89041DAC67}"/>
          </ac:spMkLst>
        </pc:spChg>
        <pc:spChg chg="add mod">
          <ac:chgData name="Martine Klovholt Siggerud" userId="41977762-9bf0-408d-9151-79aeb0aaf34b" providerId="ADAL" clId="{9B485C7C-1790-A74C-B967-A2F54A33E4F7}" dt="2022-09-21T08:03:52.416" v="1617" actId="1036"/>
          <ac:spMkLst>
            <pc:docMk/>
            <pc:sldMk cId="3211284844" sldId="934"/>
            <ac:spMk id="67" creationId="{1D91CEC1-86EC-555F-FD1D-0D41E2DB8218}"/>
          </ac:spMkLst>
        </pc:spChg>
        <pc:spChg chg="add mod">
          <ac:chgData name="Martine Klovholt Siggerud" userId="41977762-9bf0-408d-9151-79aeb0aaf34b" providerId="ADAL" clId="{9B485C7C-1790-A74C-B967-A2F54A33E4F7}" dt="2022-09-21T07:43:14.236" v="660" actId="20577"/>
          <ac:spMkLst>
            <pc:docMk/>
            <pc:sldMk cId="3211284844" sldId="934"/>
            <ac:spMk id="68" creationId="{68292238-65C1-8FDC-9079-B6AE0E755A1B}"/>
          </ac:spMkLst>
        </pc:spChg>
        <pc:spChg chg="add mod">
          <ac:chgData name="Martine Klovholt Siggerud" userId="41977762-9bf0-408d-9151-79aeb0aaf34b" providerId="ADAL" clId="{9B485C7C-1790-A74C-B967-A2F54A33E4F7}" dt="2022-09-21T07:43:23.587" v="675" actId="20577"/>
          <ac:spMkLst>
            <pc:docMk/>
            <pc:sldMk cId="3211284844" sldId="934"/>
            <ac:spMk id="69" creationId="{4F0235DA-8E86-72C9-66EB-AAF7B8A3FCD1}"/>
          </ac:spMkLst>
        </pc:spChg>
        <pc:spChg chg="add mod">
          <ac:chgData name="Martine Klovholt Siggerud" userId="41977762-9bf0-408d-9151-79aeb0aaf34b" providerId="ADAL" clId="{9B485C7C-1790-A74C-B967-A2F54A33E4F7}" dt="2022-09-21T07:43:45.210" v="685" actId="20577"/>
          <ac:spMkLst>
            <pc:docMk/>
            <pc:sldMk cId="3211284844" sldId="934"/>
            <ac:spMk id="70" creationId="{CC018C46-7CF7-5064-193C-09AA663F08F4}"/>
          </ac:spMkLst>
        </pc:spChg>
        <pc:spChg chg="add mod">
          <ac:chgData name="Martine Klovholt Siggerud" userId="41977762-9bf0-408d-9151-79aeb0aaf34b" providerId="ADAL" clId="{9B485C7C-1790-A74C-B967-A2F54A33E4F7}" dt="2022-09-21T08:00:59.748" v="1552" actId="1036"/>
          <ac:spMkLst>
            <pc:docMk/>
            <pc:sldMk cId="3211284844" sldId="934"/>
            <ac:spMk id="71" creationId="{4B8908DA-1BC6-EB03-5FA5-8E1764985B0E}"/>
          </ac:spMkLst>
        </pc:spChg>
        <pc:spChg chg="add mod">
          <ac:chgData name="Martine Klovholt Siggerud" userId="41977762-9bf0-408d-9151-79aeb0aaf34b" providerId="ADAL" clId="{9B485C7C-1790-A74C-B967-A2F54A33E4F7}" dt="2022-09-21T08:01:06.061" v="1553" actId="1036"/>
          <ac:spMkLst>
            <pc:docMk/>
            <pc:sldMk cId="3211284844" sldId="934"/>
            <ac:spMk id="72" creationId="{AE940D58-20ED-FC27-6A35-36B32FFAB08C}"/>
          </ac:spMkLst>
        </pc:spChg>
        <pc:spChg chg="add mod">
          <ac:chgData name="Martine Klovholt Siggerud" userId="41977762-9bf0-408d-9151-79aeb0aaf34b" providerId="ADAL" clId="{9B485C7C-1790-A74C-B967-A2F54A33E4F7}" dt="2022-09-21T08:03:03.578" v="1598" actId="1035"/>
          <ac:spMkLst>
            <pc:docMk/>
            <pc:sldMk cId="3211284844" sldId="934"/>
            <ac:spMk id="73" creationId="{0380590F-19A5-E554-4CB2-3D86CDCF19FD}"/>
          </ac:spMkLst>
        </pc:spChg>
        <pc:spChg chg="add mod">
          <ac:chgData name="Martine Klovholt Siggerud" userId="41977762-9bf0-408d-9151-79aeb0aaf34b" providerId="ADAL" clId="{9B485C7C-1790-A74C-B967-A2F54A33E4F7}" dt="2022-09-21T08:03:10.374" v="1601" actId="1036"/>
          <ac:spMkLst>
            <pc:docMk/>
            <pc:sldMk cId="3211284844" sldId="934"/>
            <ac:spMk id="74" creationId="{21A68315-1D70-CB54-F6E8-BDA59788C93C}"/>
          </ac:spMkLst>
        </pc:spChg>
        <pc:spChg chg="add mod">
          <ac:chgData name="Martine Klovholt Siggerud" userId="41977762-9bf0-408d-9151-79aeb0aaf34b" providerId="ADAL" clId="{9B485C7C-1790-A74C-B967-A2F54A33E4F7}" dt="2022-09-21T08:03:08.601" v="1600" actId="1035"/>
          <ac:spMkLst>
            <pc:docMk/>
            <pc:sldMk cId="3211284844" sldId="934"/>
            <ac:spMk id="75" creationId="{7021EB4F-B3C3-A819-4CF2-C2534B91A68C}"/>
          </ac:spMkLst>
        </pc:spChg>
        <pc:spChg chg="add mod">
          <ac:chgData name="Martine Klovholt Siggerud" userId="41977762-9bf0-408d-9151-79aeb0aaf34b" providerId="ADAL" clId="{9B485C7C-1790-A74C-B967-A2F54A33E4F7}" dt="2022-09-21T07:44:50.422" v="781" actId="20577"/>
          <ac:spMkLst>
            <pc:docMk/>
            <pc:sldMk cId="3211284844" sldId="934"/>
            <ac:spMk id="76" creationId="{FA3CF814-A3AD-193F-1B67-C9E5489D0905}"/>
          </ac:spMkLst>
        </pc:spChg>
        <pc:spChg chg="add mod">
          <ac:chgData name="Martine Klovholt Siggerud" userId="41977762-9bf0-408d-9151-79aeb0aaf34b" providerId="ADAL" clId="{9B485C7C-1790-A74C-B967-A2F54A33E4F7}" dt="2022-09-21T08:03:47.158" v="1613" actId="1036"/>
          <ac:spMkLst>
            <pc:docMk/>
            <pc:sldMk cId="3211284844" sldId="934"/>
            <ac:spMk id="77" creationId="{6BBA02BB-754A-797A-7152-4815B3F83E95}"/>
          </ac:spMkLst>
        </pc:spChg>
        <pc:spChg chg="add mod">
          <ac:chgData name="Martine Klovholt Siggerud" userId="41977762-9bf0-408d-9151-79aeb0aaf34b" providerId="ADAL" clId="{9B485C7C-1790-A74C-B967-A2F54A33E4F7}" dt="2022-09-21T07:45:06.678" v="819" actId="20577"/>
          <ac:spMkLst>
            <pc:docMk/>
            <pc:sldMk cId="3211284844" sldId="934"/>
            <ac:spMk id="78" creationId="{A7631F93-8D35-CAA8-A561-629DE742DDFC}"/>
          </ac:spMkLst>
        </pc:spChg>
        <pc:spChg chg="add mod">
          <ac:chgData name="Martine Klovholt Siggerud" userId="41977762-9bf0-408d-9151-79aeb0aaf34b" providerId="ADAL" clId="{9B485C7C-1790-A74C-B967-A2F54A33E4F7}" dt="2022-09-21T07:45:16.638" v="844" actId="14100"/>
          <ac:spMkLst>
            <pc:docMk/>
            <pc:sldMk cId="3211284844" sldId="934"/>
            <ac:spMk id="79" creationId="{7A8C975C-6DDD-1AA9-0CD9-4841A6573694}"/>
          </ac:spMkLst>
        </pc:spChg>
        <pc:graphicFrameChg chg="add del mod modGraphic">
          <ac:chgData name="Martine Klovholt Siggerud" userId="41977762-9bf0-408d-9151-79aeb0aaf34b" providerId="ADAL" clId="{9B485C7C-1790-A74C-B967-A2F54A33E4F7}" dt="2022-09-21T07:06:59.913" v="264" actId="478"/>
          <ac:graphicFrameMkLst>
            <pc:docMk/>
            <pc:sldMk cId="3211284844" sldId="934"/>
            <ac:graphicFrameMk id="6" creationId="{843C25AB-28C5-CE31-72C4-F53E4C1665FE}"/>
          </ac:graphicFrameMkLst>
        </pc:graphicFrameChg>
        <pc:picChg chg="add del mod ord">
          <ac:chgData name="Martine Klovholt Siggerud" userId="41977762-9bf0-408d-9151-79aeb0aaf34b" providerId="ADAL" clId="{9B485C7C-1790-A74C-B967-A2F54A33E4F7}" dt="2022-09-21T08:00:49.352" v="1548" actId="478"/>
          <ac:picMkLst>
            <pc:docMk/>
            <pc:sldMk cId="3211284844" sldId="934"/>
            <ac:picMk id="7" creationId="{923DA329-BEE3-FBEA-F1FD-743DD6256D42}"/>
          </ac:picMkLst>
        </pc:picChg>
        <pc:picChg chg="add mod">
          <ac:chgData name="Martine Klovholt Siggerud" userId="41977762-9bf0-408d-9151-79aeb0aaf34b" providerId="ADAL" clId="{9B485C7C-1790-A74C-B967-A2F54A33E4F7}" dt="2022-09-21T07:41:20.452" v="482" actId="571"/>
          <ac:picMkLst>
            <pc:docMk/>
            <pc:sldMk cId="3211284844" sldId="934"/>
            <ac:picMk id="59" creationId="{D6F66BD1-B4A4-E53E-A1C9-3D1C6B00C5CE}"/>
          </ac:picMkLst>
        </pc:picChg>
        <pc:picChg chg="add mod">
          <ac:chgData name="Martine Klovholt Siggerud" userId="41977762-9bf0-408d-9151-79aeb0aaf34b" providerId="ADAL" clId="{9B485C7C-1790-A74C-B967-A2F54A33E4F7}" dt="2022-09-21T08:00:46.557" v="1547" actId="167"/>
          <ac:picMkLst>
            <pc:docMk/>
            <pc:sldMk cId="3211284844" sldId="934"/>
            <ac:picMk id="80" creationId="{2AE92712-7264-C228-023F-FA8AE29D81B3}"/>
          </ac:picMkLst>
        </pc:picChg>
      </pc:sldChg>
      <pc:sldChg chg="addSp delSp modSp new mod">
        <pc:chgData name="Martine Klovholt Siggerud" userId="41977762-9bf0-408d-9151-79aeb0aaf34b" providerId="ADAL" clId="{9B485C7C-1790-A74C-B967-A2F54A33E4F7}" dt="2022-09-22T11:27:49.947" v="3419" actId="14100"/>
        <pc:sldMkLst>
          <pc:docMk/>
          <pc:sldMk cId="1478843338" sldId="935"/>
        </pc:sldMkLst>
        <pc:spChg chg="mod">
          <ac:chgData name="Martine Klovholt Siggerud" userId="41977762-9bf0-408d-9151-79aeb0aaf34b" providerId="ADAL" clId="{9B485C7C-1790-A74C-B967-A2F54A33E4F7}" dt="2022-09-22T11:27:49.947" v="3419" actId="14100"/>
          <ac:spMkLst>
            <pc:docMk/>
            <pc:sldMk cId="1478843338" sldId="935"/>
            <ac:spMk id="2" creationId="{ADDB7D92-EAF6-48CB-8AFB-34BA258DE569}"/>
          </ac:spMkLst>
        </pc:spChg>
        <pc:spChg chg="del">
          <ac:chgData name="Martine Klovholt Siggerud" userId="41977762-9bf0-408d-9151-79aeb0aaf34b" providerId="ADAL" clId="{9B485C7C-1790-A74C-B967-A2F54A33E4F7}" dt="2022-09-20T13:33:36.167" v="102" actId="478"/>
          <ac:spMkLst>
            <pc:docMk/>
            <pc:sldMk cId="1478843338" sldId="935"/>
            <ac:spMk id="3" creationId="{9A482D68-D0C5-1559-5D9C-EA941873161D}"/>
          </ac:spMkLst>
        </pc:spChg>
        <pc:spChg chg="mod">
          <ac:chgData name="Martine Klovholt Siggerud" userId="41977762-9bf0-408d-9151-79aeb0aaf34b" providerId="ADAL" clId="{9B485C7C-1790-A74C-B967-A2F54A33E4F7}" dt="2022-09-22T11:17:29.087" v="3403" actId="1035"/>
          <ac:spMkLst>
            <pc:docMk/>
            <pc:sldMk cId="1478843338" sldId="935"/>
            <ac:spMk id="5" creationId="{A5EC88DF-1535-529F-A2C8-E7B2C6DFDB22}"/>
          </ac:spMkLst>
        </pc:spChg>
        <pc:spChg chg="add mod">
          <ac:chgData name="Martine Klovholt Siggerud" userId="41977762-9bf0-408d-9151-79aeb0aaf34b" providerId="ADAL" clId="{9B485C7C-1790-A74C-B967-A2F54A33E4F7}" dt="2022-09-22T11:11:10.451" v="3379" actId="14100"/>
          <ac:spMkLst>
            <pc:docMk/>
            <pc:sldMk cId="1478843338" sldId="935"/>
            <ac:spMk id="7" creationId="{5D82F0B1-5D4B-6E66-97EF-E981C26024AB}"/>
          </ac:spMkLst>
        </pc:spChg>
        <pc:spChg chg="add del mod">
          <ac:chgData name="Martine Klovholt Siggerud" userId="41977762-9bf0-408d-9151-79aeb0aaf34b" providerId="ADAL" clId="{9B485C7C-1790-A74C-B967-A2F54A33E4F7}" dt="2022-09-21T07:46:55.718" v="857" actId="478"/>
          <ac:spMkLst>
            <pc:docMk/>
            <pc:sldMk cId="1478843338" sldId="935"/>
            <ac:spMk id="8" creationId="{180583E3-7AC4-9C6A-B593-1ED4CAAE09C3}"/>
          </ac:spMkLst>
        </pc:spChg>
        <pc:spChg chg="add del mod">
          <ac:chgData name="Martine Klovholt Siggerud" userId="41977762-9bf0-408d-9151-79aeb0aaf34b" providerId="ADAL" clId="{9B485C7C-1790-A74C-B967-A2F54A33E4F7}" dt="2022-09-21T07:48:05.703" v="874" actId="478"/>
          <ac:spMkLst>
            <pc:docMk/>
            <pc:sldMk cId="1478843338" sldId="935"/>
            <ac:spMk id="9" creationId="{16832C0B-EC24-AB85-6393-2D55205889C6}"/>
          </ac:spMkLst>
        </pc:spChg>
        <pc:spChg chg="add mod">
          <ac:chgData name="Martine Klovholt Siggerud" userId="41977762-9bf0-408d-9151-79aeb0aaf34b" providerId="ADAL" clId="{9B485C7C-1790-A74C-B967-A2F54A33E4F7}" dt="2022-09-22T11:11:28.853" v="3383" actId="14100"/>
          <ac:spMkLst>
            <pc:docMk/>
            <pc:sldMk cId="1478843338" sldId="935"/>
            <ac:spMk id="10" creationId="{4BD3AE92-C638-DD3F-423D-752099DFDE37}"/>
          </ac:spMkLst>
        </pc:spChg>
        <pc:spChg chg="add mod">
          <ac:chgData name="Martine Klovholt Siggerud" userId="41977762-9bf0-408d-9151-79aeb0aaf34b" providerId="ADAL" clId="{9B485C7C-1790-A74C-B967-A2F54A33E4F7}" dt="2022-09-21T07:57:48.684" v="1536" actId="313"/>
          <ac:spMkLst>
            <pc:docMk/>
            <pc:sldMk cId="1478843338" sldId="935"/>
            <ac:spMk id="11" creationId="{85641D63-C8E2-400A-551E-4DC48F12D639}"/>
          </ac:spMkLst>
        </pc:spChg>
        <pc:spChg chg="add del mod">
          <ac:chgData name="Martine Klovholt Siggerud" userId="41977762-9bf0-408d-9151-79aeb0aaf34b" providerId="ADAL" clId="{9B485C7C-1790-A74C-B967-A2F54A33E4F7}" dt="2022-09-22T11:11:44.251" v="3385" actId="478"/>
          <ac:spMkLst>
            <pc:docMk/>
            <pc:sldMk cId="1478843338" sldId="935"/>
            <ac:spMk id="14" creationId="{225191EF-3B30-FCD9-77C7-A881CF970186}"/>
          </ac:spMkLst>
        </pc:spChg>
        <pc:spChg chg="add del mod">
          <ac:chgData name="Martine Klovholt Siggerud" userId="41977762-9bf0-408d-9151-79aeb0aaf34b" providerId="ADAL" clId="{9B485C7C-1790-A74C-B967-A2F54A33E4F7}" dt="2022-09-22T11:12:22.340" v="3391" actId="478"/>
          <ac:spMkLst>
            <pc:docMk/>
            <pc:sldMk cId="1478843338" sldId="935"/>
            <ac:spMk id="15" creationId="{4E427089-342E-6BA3-7B61-0F31F13AD0FE}"/>
          </ac:spMkLst>
        </pc:spChg>
        <pc:picChg chg="add del mod">
          <ac:chgData name="Martine Klovholt Siggerud" userId="41977762-9bf0-408d-9151-79aeb0aaf34b" providerId="ADAL" clId="{9B485C7C-1790-A74C-B967-A2F54A33E4F7}" dt="2022-09-20T13:33:15.496" v="98" actId="478"/>
          <ac:picMkLst>
            <pc:docMk/>
            <pc:sldMk cId="1478843338" sldId="935"/>
            <ac:picMk id="6" creationId="{BDA1AEE0-9D1D-96ED-5FAC-17FE948CA334}"/>
          </ac:picMkLst>
        </pc:picChg>
        <pc:picChg chg="add mod modCrop">
          <ac:chgData name="Martine Klovholt Siggerud" userId="41977762-9bf0-408d-9151-79aeb0aaf34b" providerId="ADAL" clId="{9B485C7C-1790-A74C-B967-A2F54A33E4F7}" dt="2022-09-21T07:47:02.661" v="858" actId="1076"/>
          <ac:picMkLst>
            <pc:docMk/>
            <pc:sldMk cId="1478843338" sldId="935"/>
            <ac:picMk id="12" creationId="{D7A8E949-77E4-12A8-E77C-CAABCB174820}"/>
          </ac:picMkLst>
        </pc:picChg>
        <pc:picChg chg="add mod modCrop">
          <ac:chgData name="Martine Klovholt Siggerud" userId="41977762-9bf0-408d-9151-79aeb0aaf34b" providerId="ADAL" clId="{9B485C7C-1790-A74C-B967-A2F54A33E4F7}" dt="2022-09-22T11:11:58.017" v="3386" actId="1076"/>
          <ac:picMkLst>
            <pc:docMk/>
            <pc:sldMk cId="1478843338" sldId="935"/>
            <ac:picMk id="13" creationId="{1F78582F-3C66-04E8-28AB-AA2E8D7653A3}"/>
          </ac:picMkLst>
        </pc:picChg>
      </pc:sldChg>
      <pc:sldChg chg="addSp delSp modSp add mod modClrScheme chgLayout">
        <pc:chgData name="Martine Klovholt Siggerud" userId="41977762-9bf0-408d-9151-79aeb0aaf34b" providerId="ADAL" clId="{9B485C7C-1790-A74C-B967-A2F54A33E4F7}" dt="2022-09-22T11:31:01.357" v="3444" actId="3626"/>
        <pc:sldMkLst>
          <pc:docMk/>
          <pc:sldMk cId="646527974" sldId="936"/>
        </pc:sldMkLst>
        <pc:spChg chg="mod ord">
          <ac:chgData name="Martine Klovholt Siggerud" userId="41977762-9bf0-408d-9151-79aeb0aaf34b" providerId="ADAL" clId="{9B485C7C-1790-A74C-B967-A2F54A33E4F7}" dt="2022-09-22T09:39:59.174" v="2887" actId="14100"/>
          <ac:spMkLst>
            <pc:docMk/>
            <pc:sldMk cId="646527974" sldId="936"/>
            <ac:spMk id="2" creationId="{1E6DE3F5-880C-6F5E-0A26-B40140C4D03F}"/>
          </ac:spMkLst>
        </pc:spChg>
        <pc:spChg chg="del">
          <ac:chgData name="Martine Klovholt Siggerud" userId="41977762-9bf0-408d-9151-79aeb0aaf34b" providerId="ADAL" clId="{9B485C7C-1790-A74C-B967-A2F54A33E4F7}" dt="2022-09-22T09:30:33.567" v="2815" actId="478"/>
          <ac:spMkLst>
            <pc:docMk/>
            <pc:sldMk cId="646527974" sldId="936"/>
            <ac:spMk id="5" creationId="{6AE68643-D561-76DF-ACDD-8C5DD99206FB}"/>
          </ac:spMkLst>
        </pc:spChg>
        <pc:spChg chg="add del mod ord">
          <ac:chgData name="Martine Klovholt Siggerud" userId="41977762-9bf0-408d-9151-79aeb0aaf34b" providerId="ADAL" clId="{9B485C7C-1790-A74C-B967-A2F54A33E4F7}" dt="2022-09-22T09:35:57.143" v="2871" actId="700"/>
          <ac:spMkLst>
            <pc:docMk/>
            <pc:sldMk cId="646527974" sldId="936"/>
            <ac:spMk id="6" creationId="{121A93C6-2F60-A587-DAEF-445376639D39}"/>
          </ac:spMkLst>
        </pc:spChg>
        <pc:spChg chg="add del mod ord">
          <ac:chgData name="Martine Klovholt Siggerud" userId="41977762-9bf0-408d-9151-79aeb0aaf34b" providerId="ADAL" clId="{9B485C7C-1790-A74C-B967-A2F54A33E4F7}" dt="2022-09-22T09:35:57.143" v="2871" actId="700"/>
          <ac:spMkLst>
            <pc:docMk/>
            <pc:sldMk cId="646527974" sldId="936"/>
            <ac:spMk id="7" creationId="{6E62D1ED-C512-84EB-08DA-F293D142CA24}"/>
          </ac:spMkLst>
        </pc:spChg>
        <pc:spChg chg="del">
          <ac:chgData name="Martine Klovholt Siggerud" userId="41977762-9bf0-408d-9151-79aeb0aaf34b" providerId="ADAL" clId="{9B485C7C-1790-A74C-B967-A2F54A33E4F7}" dt="2022-09-22T09:30:33.567" v="2815" actId="478"/>
          <ac:spMkLst>
            <pc:docMk/>
            <pc:sldMk cId="646527974" sldId="936"/>
            <ac:spMk id="8" creationId="{BCCB252C-FB78-51DD-5910-AF41A6D09D9F}"/>
          </ac:spMkLst>
        </pc:spChg>
        <pc:spChg chg="del">
          <ac:chgData name="Martine Klovholt Siggerud" userId="41977762-9bf0-408d-9151-79aeb0aaf34b" providerId="ADAL" clId="{9B485C7C-1790-A74C-B967-A2F54A33E4F7}" dt="2022-09-22T09:30:33.567" v="2815" actId="478"/>
          <ac:spMkLst>
            <pc:docMk/>
            <pc:sldMk cId="646527974" sldId="936"/>
            <ac:spMk id="9" creationId="{4BDD6B2D-377C-87A2-1149-1BF661FC842B}"/>
          </ac:spMkLst>
        </pc:spChg>
        <pc:spChg chg="del">
          <ac:chgData name="Martine Klovholt Siggerud" userId="41977762-9bf0-408d-9151-79aeb0aaf34b" providerId="ADAL" clId="{9B485C7C-1790-A74C-B967-A2F54A33E4F7}" dt="2022-09-22T09:30:33.567" v="2815" actId="478"/>
          <ac:spMkLst>
            <pc:docMk/>
            <pc:sldMk cId="646527974" sldId="936"/>
            <ac:spMk id="10" creationId="{124DDC10-769B-5772-79CD-77DB6B317BBB}"/>
          </ac:spMkLst>
        </pc:spChg>
        <pc:spChg chg="del">
          <ac:chgData name="Martine Klovholt Siggerud" userId="41977762-9bf0-408d-9151-79aeb0aaf34b" providerId="ADAL" clId="{9B485C7C-1790-A74C-B967-A2F54A33E4F7}" dt="2022-09-22T09:30:33.567" v="2815" actId="478"/>
          <ac:spMkLst>
            <pc:docMk/>
            <pc:sldMk cId="646527974" sldId="936"/>
            <ac:spMk id="11" creationId="{07EEB742-8315-EAF9-DC4C-6536C0E73135}"/>
          </ac:spMkLst>
        </pc:spChg>
        <pc:spChg chg="add del mod ord">
          <ac:chgData name="Martine Klovholt Siggerud" userId="41977762-9bf0-408d-9151-79aeb0aaf34b" providerId="ADAL" clId="{9B485C7C-1790-A74C-B967-A2F54A33E4F7}" dt="2022-09-22T09:36:03.856" v="2872" actId="700"/>
          <ac:spMkLst>
            <pc:docMk/>
            <pc:sldMk cId="646527974" sldId="936"/>
            <ac:spMk id="12" creationId="{487794F0-A495-F786-1057-A97CF77633CB}"/>
          </ac:spMkLst>
        </pc:spChg>
        <pc:spChg chg="del">
          <ac:chgData name="Martine Klovholt Siggerud" userId="41977762-9bf0-408d-9151-79aeb0aaf34b" providerId="ADAL" clId="{9B485C7C-1790-A74C-B967-A2F54A33E4F7}" dt="2022-09-22T09:30:33.567" v="2815" actId="478"/>
          <ac:spMkLst>
            <pc:docMk/>
            <pc:sldMk cId="646527974" sldId="936"/>
            <ac:spMk id="13" creationId="{6239DC25-813F-19F3-BEF5-99DAF781240F}"/>
          </ac:spMkLst>
        </pc:spChg>
        <pc:spChg chg="del">
          <ac:chgData name="Martine Klovholt Siggerud" userId="41977762-9bf0-408d-9151-79aeb0aaf34b" providerId="ADAL" clId="{9B485C7C-1790-A74C-B967-A2F54A33E4F7}" dt="2022-09-22T09:30:33.567" v="2815" actId="478"/>
          <ac:spMkLst>
            <pc:docMk/>
            <pc:sldMk cId="646527974" sldId="936"/>
            <ac:spMk id="14" creationId="{08F323CC-036B-E78F-CC86-96200098C37D}"/>
          </ac:spMkLst>
        </pc:spChg>
        <pc:spChg chg="del">
          <ac:chgData name="Martine Klovholt Siggerud" userId="41977762-9bf0-408d-9151-79aeb0aaf34b" providerId="ADAL" clId="{9B485C7C-1790-A74C-B967-A2F54A33E4F7}" dt="2022-09-22T09:30:33.567" v="2815" actId="478"/>
          <ac:spMkLst>
            <pc:docMk/>
            <pc:sldMk cId="646527974" sldId="936"/>
            <ac:spMk id="15" creationId="{7058E8FA-046E-8C3C-AEB3-7F4A0D4EB21B}"/>
          </ac:spMkLst>
        </pc:spChg>
        <pc:spChg chg="del">
          <ac:chgData name="Martine Klovholt Siggerud" userId="41977762-9bf0-408d-9151-79aeb0aaf34b" providerId="ADAL" clId="{9B485C7C-1790-A74C-B967-A2F54A33E4F7}" dt="2022-09-22T09:30:33.567" v="2815" actId="478"/>
          <ac:spMkLst>
            <pc:docMk/>
            <pc:sldMk cId="646527974" sldId="936"/>
            <ac:spMk id="16" creationId="{2D80D34C-B6AB-3D83-EC4E-CE1AA795ADEC}"/>
          </ac:spMkLst>
        </pc:spChg>
        <pc:spChg chg="add del mod ord">
          <ac:chgData name="Martine Klovholt Siggerud" userId="41977762-9bf0-408d-9151-79aeb0aaf34b" providerId="ADAL" clId="{9B485C7C-1790-A74C-B967-A2F54A33E4F7}" dt="2022-09-22T09:36:03.856" v="2872" actId="700"/>
          <ac:spMkLst>
            <pc:docMk/>
            <pc:sldMk cId="646527974" sldId="936"/>
            <ac:spMk id="17" creationId="{7B09F312-4097-7C8C-0E3E-80D87C8517AD}"/>
          </ac:spMkLst>
        </pc:spChg>
        <pc:spChg chg="del">
          <ac:chgData name="Martine Klovholt Siggerud" userId="41977762-9bf0-408d-9151-79aeb0aaf34b" providerId="ADAL" clId="{9B485C7C-1790-A74C-B967-A2F54A33E4F7}" dt="2022-09-22T09:30:33.567" v="2815" actId="478"/>
          <ac:spMkLst>
            <pc:docMk/>
            <pc:sldMk cId="646527974" sldId="936"/>
            <ac:spMk id="18" creationId="{E985F71B-D322-DEB7-9B5C-6FABFD863951}"/>
          </ac:spMkLst>
        </pc:spChg>
        <pc:spChg chg="add del mod ord">
          <ac:chgData name="Martine Klovholt Siggerud" userId="41977762-9bf0-408d-9151-79aeb0aaf34b" providerId="ADAL" clId="{9B485C7C-1790-A74C-B967-A2F54A33E4F7}" dt="2022-09-22T09:36:07.358" v="2873" actId="700"/>
          <ac:spMkLst>
            <pc:docMk/>
            <pc:sldMk cId="646527974" sldId="936"/>
            <ac:spMk id="19" creationId="{9481F7CB-3EF6-DBBA-F4E6-2F3F903AFC16}"/>
          </ac:spMkLst>
        </pc:spChg>
        <pc:spChg chg="del">
          <ac:chgData name="Martine Klovholt Siggerud" userId="41977762-9bf0-408d-9151-79aeb0aaf34b" providerId="ADAL" clId="{9B485C7C-1790-A74C-B967-A2F54A33E4F7}" dt="2022-09-22T09:30:33.567" v="2815" actId="478"/>
          <ac:spMkLst>
            <pc:docMk/>
            <pc:sldMk cId="646527974" sldId="936"/>
            <ac:spMk id="20" creationId="{7EA117CB-312F-DDAD-0892-299A9A78A79F}"/>
          </ac:spMkLst>
        </pc:spChg>
        <pc:spChg chg="del">
          <ac:chgData name="Martine Klovholt Siggerud" userId="41977762-9bf0-408d-9151-79aeb0aaf34b" providerId="ADAL" clId="{9B485C7C-1790-A74C-B967-A2F54A33E4F7}" dt="2022-09-22T09:31:46.899" v="2826" actId="478"/>
          <ac:spMkLst>
            <pc:docMk/>
            <pc:sldMk cId="646527974" sldId="936"/>
            <ac:spMk id="21" creationId="{4A1CEA34-22BF-BE41-07A9-967FDDC5BEF2}"/>
          </ac:spMkLst>
        </pc:spChg>
        <pc:spChg chg="del">
          <ac:chgData name="Martine Klovholt Siggerud" userId="41977762-9bf0-408d-9151-79aeb0aaf34b" providerId="ADAL" clId="{9B485C7C-1790-A74C-B967-A2F54A33E4F7}" dt="2022-09-22T09:30:33.567" v="2815" actId="478"/>
          <ac:spMkLst>
            <pc:docMk/>
            <pc:sldMk cId="646527974" sldId="936"/>
            <ac:spMk id="22" creationId="{EF6D63B3-C66D-AFE5-D266-223C95ABDC80}"/>
          </ac:spMkLst>
        </pc:spChg>
        <pc:spChg chg="add del mod ord">
          <ac:chgData name="Martine Klovholt Siggerud" userId="41977762-9bf0-408d-9151-79aeb0aaf34b" providerId="ADAL" clId="{9B485C7C-1790-A74C-B967-A2F54A33E4F7}" dt="2022-09-22T09:36:07.358" v="2873" actId="700"/>
          <ac:spMkLst>
            <pc:docMk/>
            <pc:sldMk cId="646527974" sldId="936"/>
            <ac:spMk id="23" creationId="{42D170F8-731B-1121-6EC8-951E465C9B64}"/>
          </ac:spMkLst>
        </pc:spChg>
        <pc:spChg chg="del">
          <ac:chgData name="Martine Klovholt Siggerud" userId="41977762-9bf0-408d-9151-79aeb0aaf34b" providerId="ADAL" clId="{9B485C7C-1790-A74C-B967-A2F54A33E4F7}" dt="2022-09-22T09:30:33.567" v="2815" actId="478"/>
          <ac:spMkLst>
            <pc:docMk/>
            <pc:sldMk cId="646527974" sldId="936"/>
            <ac:spMk id="24" creationId="{BA607736-9E00-9071-B359-99E51CE07F02}"/>
          </ac:spMkLst>
        </pc:spChg>
        <pc:spChg chg="del">
          <ac:chgData name="Martine Klovholt Siggerud" userId="41977762-9bf0-408d-9151-79aeb0aaf34b" providerId="ADAL" clId="{9B485C7C-1790-A74C-B967-A2F54A33E4F7}" dt="2022-09-22T09:30:33.567" v="2815" actId="478"/>
          <ac:spMkLst>
            <pc:docMk/>
            <pc:sldMk cId="646527974" sldId="936"/>
            <ac:spMk id="25" creationId="{7F13CDD7-B014-766A-460F-8F547F10F5CE}"/>
          </ac:spMkLst>
        </pc:spChg>
        <pc:spChg chg="del">
          <ac:chgData name="Martine Klovholt Siggerud" userId="41977762-9bf0-408d-9151-79aeb0aaf34b" providerId="ADAL" clId="{9B485C7C-1790-A74C-B967-A2F54A33E4F7}" dt="2022-09-22T09:30:33.567" v="2815" actId="478"/>
          <ac:spMkLst>
            <pc:docMk/>
            <pc:sldMk cId="646527974" sldId="936"/>
            <ac:spMk id="26" creationId="{99D22B9F-C8AE-8482-B830-14F7E2B290D1}"/>
          </ac:spMkLst>
        </pc:spChg>
        <pc:spChg chg="del">
          <ac:chgData name="Martine Klovholt Siggerud" userId="41977762-9bf0-408d-9151-79aeb0aaf34b" providerId="ADAL" clId="{9B485C7C-1790-A74C-B967-A2F54A33E4F7}" dt="2022-09-22T09:30:33.567" v="2815" actId="478"/>
          <ac:spMkLst>
            <pc:docMk/>
            <pc:sldMk cId="646527974" sldId="936"/>
            <ac:spMk id="27" creationId="{F1013424-D3CD-0DF1-7304-F6ED40263E81}"/>
          </ac:spMkLst>
        </pc:spChg>
        <pc:spChg chg="del">
          <ac:chgData name="Martine Klovholt Siggerud" userId="41977762-9bf0-408d-9151-79aeb0aaf34b" providerId="ADAL" clId="{9B485C7C-1790-A74C-B967-A2F54A33E4F7}" dt="2022-09-22T09:30:33.567" v="2815" actId="478"/>
          <ac:spMkLst>
            <pc:docMk/>
            <pc:sldMk cId="646527974" sldId="936"/>
            <ac:spMk id="28" creationId="{9D07088D-B3ED-3300-D8E0-050FBD413161}"/>
          </ac:spMkLst>
        </pc:spChg>
        <pc:spChg chg="del">
          <ac:chgData name="Martine Klovholt Siggerud" userId="41977762-9bf0-408d-9151-79aeb0aaf34b" providerId="ADAL" clId="{9B485C7C-1790-A74C-B967-A2F54A33E4F7}" dt="2022-09-22T09:30:33.567" v="2815" actId="478"/>
          <ac:spMkLst>
            <pc:docMk/>
            <pc:sldMk cId="646527974" sldId="936"/>
            <ac:spMk id="29" creationId="{34338CAC-F8DA-E535-4358-DD6CE728F252}"/>
          </ac:spMkLst>
        </pc:spChg>
        <pc:spChg chg="del">
          <ac:chgData name="Martine Klovholt Siggerud" userId="41977762-9bf0-408d-9151-79aeb0aaf34b" providerId="ADAL" clId="{9B485C7C-1790-A74C-B967-A2F54A33E4F7}" dt="2022-09-22T09:30:33.567" v="2815" actId="478"/>
          <ac:spMkLst>
            <pc:docMk/>
            <pc:sldMk cId="646527974" sldId="936"/>
            <ac:spMk id="30" creationId="{5BCE1419-EA72-49E1-4132-EBC40FEB69C4}"/>
          </ac:spMkLst>
        </pc:spChg>
        <pc:spChg chg="del">
          <ac:chgData name="Martine Klovholt Siggerud" userId="41977762-9bf0-408d-9151-79aeb0aaf34b" providerId="ADAL" clId="{9B485C7C-1790-A74C-B967-A2F54A33E4F7}" dt="2022-09-22T09:30:33.567" v="2815" actId="478"/>
          <ac:spMkLst>
            <pc:docMk/>
            <pc:sldMk cId="646527974" sldId="936"/>
            <ac:spMk id="31" creationId="{DDD30760-B264-2BE3-60F5-20DB1E1E62C8}"/>
          </ac:spMkLst>
        </pc:spChg>
        <pc:spChg chg="del">
          <ac:chgData name="Martine Klovholt Siggerud" userId="41977762-9bf0-408d-9151-79aeb0aaf34b" providerId="ADAL" clId="{9B485C7C-1790-A74C-B967-A2F54A33E4F7}" dt="2022-09-22T09:30:33.567" v="2815" actId="478"/>
          <ac:spMkLst>
            <pc:docMk/>
            <pc:sldMk cId="646527974" sldId="936"/>
            <ac:spMk id="32" creationId="{E4EC13D2-2AE9-A8F5-A011-88654F7F9DE9}"/>
          </ac:spMkLst>
        </pc:spChg>
        <pc:spChg chg="del">
          <ac:chgData name="Martine Klovholt Siggerud" userId="41977762-9bf0-408d-9151-79aeb0aaf34b" providerId="ADAL" clId="{9B485C7C-1790-A74C-B967-A2F54A33E4F7}" dt="2022-09-22T09:30:33.567" v="2815" actId="478"/>
          <ac:spMkLst>
            <pc:docMk/>
            <pc:sldMk cId="646527974" sldId="936"/>
            <ac:spMk id="33" creationId="{2C52423D-9BC8-9052-D787-4EA1A2068C7B}"/>
          </ac:spMkLst>
        </pc:spChg>
        <pc:spChg chg="del">
          <ac:chgData name="Martine Klovholt Siggerud" userId="41977762-9bf0-408d-9151-79aeb0aaf34b" providerId="ADAL" clId="{9B485C7C-1790-A74C-B967-A2F54A33E4F7}" dt="2022-09-22T09:30:33.567" v="2815" actId="478"/>
          <ac:spMkLst>
            <pc:docMk/>
            <pc:sldMk cId="646527974" sldId="936"/>
            <ac:spMk id="34" creationId="{80FEC18A-B3A8-ACD7-0724-0497FA7038DF}"/>
          </ac:spMkLst>
        </pc:spChg>
        <pc:spChg chg="del">
          <ac:chgData name="Martine Klovholt Siggerud" userId="41977762-9bf0-408d-9151-79aeb0aaf34b" providerId="ADAL" clId="{9B485C7C-1790-A74C-B967-A2F54A33E4F7}" dt="2022-09-22T09:30:33.567" v="2815" actId="478"/>
          <ac:spMkLst>
            <pc:docMk/>
            <pc:sldMk cId="646527974" sldId="936"/>
            <ac:spMk id="35" creationId="{D02EE64D-010F-9C0E-05C9-20703647FBB1}"/>
          </ac:spMkLst>
        </pc:spChg>
        <pc:spChg chg="del">
          <ac:chgData name="Martine Klovholt Siggerud" userId="41977762-9bf0-408d-9151-79aeb0aaf34b" providerId="ADAL" clId="{9B485C7C-1790-A74C-B967-A2F54A33E4F7}" dt="2022-09-22T09:30:33.567" v="2815" actId="478"/>
          <ac:spMkLst>
            <pc:docMk/>
            <pc:sldMk cId="646527974" sldId="936"/>
            <ac:spMk id="36" creationId="{F39D1FA4-4D42-7D89-7FF6-DBF1A5B9CD02}"/>
          </ac:spMkLst>
        </pc:spChg>
        <pc:spChg chg="del">
          <ac:chgData name="Martine Klovholt Siggerud" userId="41977762-9bf0-408d-9151-79aeb0aaf34b" providerId="ADAL" clId="{9B485C7C-1790-A74C-B967-A2F54A33E4F7}" dt="2022-09-22T09:30:33.567" v="2815" actId="478"/>
          <ac:spMkLst>
            <pc:docMk/>
            <pc:sldMk cId="646527974" sldId="936"/>
            <ac:spMk id="37" creationId="{BDB98CF4-79AD-179B-FDE7-EFF0C34D4577}"/>
          </ac:spMkLst>
        </pc:spChg>
        <pc:spChg chg="del">
          <ac:chgData name="Martine Klovholt Siggerud" userId="41977762-9bf0-408d-9151-79aeb0aaf34b" providerId="ADAL" clId="{9B485C7C-1790-A74C-B967-A2F54A33E4F7}" dt="2022-09-22T09:30:33.567" v="2815" actId="478"/>
          <ac:spMkLst>
            <pc:docMk/>
            <pc:sldMk cId="646527974" sldId="936"/>
            <ac:spMk id="38" creationId="{07B34D4C-D122-CD06-ACAE-194593ED5495}"/>
          </ac:spMkLst>
        </pc:spChg>
        <pc:spChg chg="del">
          <ac:chgData name="Martine Klovholt Siggerud" userId="41977762-9bf0-408d-9151-79aeb0aaf34b" providerId="ADAL" clId="{9B485C7C-1790-A74C-B967-A2F54A33E4F7}" dt="2022-09-22T09:30:33.567" v="2815" actId="478"/>
          <ac:spMkLst>
            <pc:docMk/>
            <pc:sldMk cId="646527974" sldId="936"/>
            <ac:spMk id="39" creationId="{17E93A04-DD5A-AE82-3DC0-4ABAD0AFB49D}"/>
          </ac:spMkLst>
        </pc:spChg>
        <pc:spChg chg="del">
          <ac:chgData name="Martine Klovholt Siggerud" userId="41977762-9bf0-408d-9151-79aeb0aaf34b" providerId="ADAL" clId="{9B485C7C-1790-A74C-B967-A2F54A33E4F7}" dt="2022-09-22T09:30:33.567" v="2815" actId="478"/>
          <ac:spMkLst>
            <pc:docMk/>
            <pc:sldMk cId="646527974" sldId="936"/>
            <ac:spMk id="40" creationId="{5DAA9FE2-08E2-C702-458D-E3A5FC3366B8}"/>
          </ac:spMkLst>
        </pc:spChg>
        <pc:spChg chg="del">
          <ac:chgData name="Martine Klovholt Siggerud" userId="41977762-9bf0-408d-9151-79aeb0aaf34b" providerId="ADAL" clId="{9B485C7C-1790-A74C-B967-A2F54A33E4F7}" dt="2022-09-22T09:30:33.567" v="2815" actId="478"/>
          <ac:spMkLst>
            <pc:docMk/>
            <pc:sldMk cId="646527974" sldId="936"/>
            <ac:spMk id="41" creationId="{923326CF-9806-BBD6-F4C2-65F457EBFBCA}"/>
          </ac:spMkLst>
        </pc:spChg>
        <pc:spChg chg="del">
          <ac:chgData name="Martine Klovholt Siggerud" userId="41977762-9bf0-408d-9151-79aeb0aaf34b" providerId="ADAL" clId="{9B485C7C-1790-A74C-B967-A2F54A33E4F7}" dt="2022-09-22T09:30:33.567" v="2815" actId="478"/>
          <ac:spMkLst>
            <pc:docMk/>
            <pc:sldMk cId="646527974" sldId="936"/>
            <ac:spMk id="42" creationId="{C2DAB9E5-ECB3-F836-AB31-04978E2E1AAB}"/>
          </ac:spMkLst>
        </pc:spChg>
        <pc:spChg chg="add del mod ord">
          <ac:chgData name="Martine Klovholt Siggerud" userId="41977762-9bf0-408d-9151-79aeb0aaf34b" providerId="ADAL" clId="{9B485C7C-1790-A74C-B967-A2F54A33E4F7}" dt="2022-09-22T09:36:09.528" v="2874" actId="700"/>
          <ac:spMkLst>
            <pc:docMk/>
            <pc:sldMk cId="646527974" sldId="936"/>
            <ac:spMk id="43" creationId="{55FBCA99-9FC2-9C76-7387-C08812937891}"/>
          </ac:spMkLst>
        </pc:spChg>
        <pc:spChg chg="del">
          <ac:chgData name="Martine Klovholt Siggerud" userId="41977762-9bf0-408d-9151-79aeb0aaf34b" providerId="ADAL" clId="{9B485C7C-1790-A74C-B967-A2F54A33E4F7}" dt="2022-09-22T09:30:33.567" v="2815" actId="478"/>
          <ac:spMkLst>
            <pc:docMk/>
            <pc:sldMk cId="646527974" sldId="936"/>
            <ac:spMk id="44" creationId="{CFA0DDDE-8434-D6A1-D90C-F2B6D46410A6}"/>
          </ac:spMkLst>
        </pc:spChg>
        <pc:spChg chg="del">
          <ac:chgData name="Martine Klovholt Siggerud" userId="41977762-9bf0-408d-9151-79aeb0aaf34b" providerId="ADAL" clId="{9B485C7C-1790-A74C-B967-A2F54A33E4F7}" dt="2022-09-22T09:30:33.567" v="2815" actId="478"/>
          <ac:spMkLst>
            <pc:docMk/>
            <pc:sldMk cId="646527974" sldId="936"/>
            <ac:spMk id="45" creationId="{766ED44D-112F-1EE6-B41E-E669915D5473}"/>
          </ac:spMkLst>
        </pc:spChg>
        <pc:spChg chg="del">
          <ac:chgData name="Martine Klovholt Siggerud" userId="41977762-9bf0-408d-9151-79aeb0aaf34b" providerId="ADAL" clId="{9B485C7C-1790-A74C-B967-A2F54A33E4F7}" dt="2022-09-22T09:30:33.567" v="2815" actId="478"/>
          <ac:spMkLst>
            <pc:docMk/>
            <pc:sldMk cId="646527974" sldId="936"/>
            <ac:spMk id="46" creationId="{9320E8F0-6616-D0BA-3F5D-9513B7A98481}"/>
          </ac:spMkLst>
        </pc:spChg>
        <pc:spChg chg="del">
          <ac:chgData name="Martine Klovholt Siggerud" userId="41977762-9bf0-408d-9151-79aeb0aaf34b" providerId="ADAL" clId="{9B485C7C-1790-A74C-B967-A2F54A33E4F7}" dt="2022-09-22T09:30:33.567" v="2815" actId="478"/>
          <ac:spMkLst>
            <pc:docMk/>
            <pc:sldMk cId="646527974" sldId="936"/>
            <ac:spMk id="47" creationId="{36658E7C-4874-E757-2A01-A6525985DF5A}"/>
          </ac:spMkLst>
        </pc:spChg>
        <pc:spChg chg="del">
          <ac:chgData name="Martine Klovholt Siggerud" userId="41977762-9bf0-408d-9151-79aeb0aaf34b" providerId="ADAL" clId="{9B485C7C-1790-A74C-B967-A2F54A33E4F7}" dt="2022-09-22T09:30:33.567" v="2815" actId="478"/>
          <ac:spMkLst>
            <pc:docMk/>
            <pc:sldMk cId="646527974" sldId="936"/>
            <ac:spMk id="48" creationId="{E9D37764-BADB-28BD-0AF4-6E298BA0D0C2}"/>
          </ac:spMkLst>
        </pc:spChg>
        <pc:spChg chg="del">
          <ac:chgData name="Martine Klovholt Siggerud" userId="41977762-9bf0-408d-9151-79aeb0aaf34b" providerId="ADAL" clId="{9B485C7C-1790-A74C-B967-A2F54A33E4F7}" dt="2022-09-22T09:30:33.567" v="2815" actId="478"/>
          <ac:spMkLst>
            <pc:docMk/>
            <pc:sldMk cId="646527974" sldId="936"/>
            <ac:spMk id="49" creationId="{C4BC4DA0-5187-AD05-A961-BF071163C026}"/>
          </ac:spMkLst>
        </pc:spChg>
        <pc:spChg chg="del">
          <ac:chgData name="Martine Klovholt Siggerud" userId="41977762-9bf0-408d-9151-79aeb0aaf34b" providerId="ADAL" clId="{9B485C7C-1790-A74C-B967-A2F54A33E4F7}" dt="2022-09-22T09:30:33.567" v="2815" actId="478"/>
          <ac:spMkLst>
            <pc:docMk/>
            <pc:sldMk cId="646527974" sldId="936"/>
            <ac:spMk id="50" creationId="{DAEE69C1-17FC-C720-F56F-8716D1692A3D}"/>
          </ac:spMkLst>
        </pc:spChg>
        <pc:spChg chg="del">
          <ac:chgData name="Martine Klovholt Siggerud" userId="41977762-9bf0-408d-9151-79aeb0aaf34b" providerId="ADAL" clId="{9B485C7C-1790-A74C-B967-A2F54A33E4F7}" dt="2022-09-22T09:30:33.567" v="2815" actId="478"/>
          <ac:spMkLst>
            <pc:docMk/>
            <pc:sldMk cId="646527974" sldId="936"/>
            <ac:spMk id="51" creationId="{5D371BB6-A0C7-2A17-A446-D1008AF19E49}"/>
          </ac:spMkLst>
        </pc:spChg>
        <pc:spChg chg="del">
          <ac:chgData name="Martine Klovholt Siggerud" userId="41977762-9bf0-408d-9151-79aeb0aaf34b" providerId="ADAL" clId="{9B485C7C-1790-A74C-B967-A2F54A33E4F7}" dt="2022-09-22T09:30:33.567" v="2815" actId="478"/>
          <ac:spMkLst>
            <pc:docMk/>
            <pc:sldMk cId="646527974" sldId="936"/>
            <ac:spMk id="52" creationId="{14A12948-6C67-F7C3-1A4B-CCFC35953491}"/>
          </ac:spMkLst>
        </pc:spChg>
        <pc:spChg chg="del">
          <ac:chgData name="Martine Klovholt Siggerud" userId="41977762-9bf0-408d-9151-79aeb0aaf34b" providerId="ADAL" clId="{9B485C7C-1790-A74C-B967-A2F54A33E4F7}" dt="2022-09-22T09:30:33.567" v="2815" actId="478"/>
          <ac:spMkLst>
            <pc:docMk/>
            <pc:sldMk cId="646527974" sldId="936"/>
            <ac:spMk id="53" creationId="{6DD20235-9E82-0B64-3875-199EF5833DBF}"/>
          </ac:spMkLst>
        </pc:spChg>
        <pc:spChg chg="del">
          <ac:chgData name="Martine Klovholt Siggerud" userId="41977762-9bf0-408d-9151-79aeb0aaf34b" providerId="ADAL" clId="{9B485C7C-1790-A74C-B967-A2F54A33E4F7}" dt="2022-09-22T09:30:33.567" v="2815" actId="478"/>
          <ac:spMkLst>
            <pc:docMk/>
            <pc:sldMk cId="646527974" sldId="936"/>
            <ac:spMk id="54" creationId="{EB293E46-9923-9635-3C5C-402CE88DD865}"/>
          </ac:spMkLst>
        </pc:spChg>
        <pc:spChg chg="del">
          <ac:chgData name="Martine Klovholt Siggerud" userId="41977762-9bf0-408d-9151-79aeb0aaf34b" providerId="ADAL" clId="{9B485C7C-1790-A74C-B967-A2F54A33E4F7}" dt="2022-09-22T09:30:33.567" v="2815" actId="478"/>
          <ac:spMkLst>
            <pc:docMk/>
            <pc:sldMk cId="646527974" sldId="936"/>
            <ac:spMk id="55" creationId="{8FAB9586-A5F5-6E28-548A-208932DF8D05}"/>
          </ac:spMkLst>
        </pc:spChg>
        <pc:spChg chg="del">
          <ac:chgData name="Martine Klovholt Siggerud" userId="41977762-9bf0-408d-9151-79aeb0aaf34b" providerId="ADAL" clId="{9B485C7C-1790-A74C-B967-A2F54A33E4F7}" dt="2022-09-22T09:30:33.567" v="2815" actId="478"/>
          <ac:spMkLst>
            <pc:docMk/>
            <pc:sldMk cId="646527974" sldId="936"/>
            <ac:spMk id="56" creationId="{1F3768A6-C174-448B-E9E3-A4FF7F00B45B}"/>
          </ac:spMkLst>
        </pc:spChg>
        <pc:spChg chg="del">
          <ac:chgData name="Martine Klovholt Siggerud" userId="41977762-9bf0-408d-9151-79aeb0aaf34b" providerId="ADAL" clId="{9B485C7C-1790-A74C-B967-A2F54A33E4F7}" dt="2022-09-22T09:30:33.567" v="2815" actId="478"/>
          <ac:spMkLst>
            <pc:docMk/>
            <pc:sldMk cId="646527974" sldId="936"/>
            <ac:spMk id="57" creationId="{70718FDD-C023-F378-263B-9F3D5708E9AD}"/>
          </ac:spMkLst>
        </pc:spChg>
        <pc:spChg chg="del">
          <ac:chgData name="Martine Klovholt Siggerud" userId="41977762-9bf0-408d-9151-79aeb0aaf34b" providerId="ADAL" clId="{9B485C7C-1790-A74C-B967-A2F54A33E4F7}" dt="2022-09-22T09:30:33.567" v="2815" actId="478"/>
          <ac:spMkLst>
            <pc:docMk/>
            <pc:sldMk cId="646527974" sldId="936"/>
            <ac:spMk id="58" creationId="{54EE60B7-9009-346D-D362-CD3DECAE10BD}"/>
          </ac:spMkLst>
        </pc:spChg>
        <pc:spChg chg="add del mod ord">
          <ac:chgData name="Martine Klovholt Siggerud" userId="41977762-9bf0-408d-9151-79aeb0aaf34b" providerId="ADAL" clId="{9B485C7C-1790-A74C-B967-A2F54A33E4F7}" dt="2022-09-22T09:36:09.528" v="2874" actId="700"/>
          <ac:spMkLst>
            <pc:docMk/>
            <pc:sldMk cId="646527974" sldId="936"/>
            <ac:spMk id="59" creationId="{CFADAD38-036C-3A3B-98C8-F78F4321D14F}"/>
          </ac:spMkLst>
        </pc:spChg>
        <pc:spChg chg="del">
          <ac:chgData name="Martine Klovholt Siggerud" userId="41977762-9bf0-408d-9151-79aeb0aaf34b" providerId="ADAL" clId="{9B485C7C-1790-A74C-B967-A2F54A33E4F7}" dt="2022-09-22T09:30:33.567" v="2815" actId="478"/>
          <ac:spMkLst>
            <pc:docMk/>
            <pc:sldMk cId="646527974" sldId="936"/>
            <ac:spMk id="60" creationId="{55DF02A7-2396-67DF-C34D-9222C7622DA3}"/>
          </ac:spMkLst>
        </pc:spChg>
        <pc:spChg chg="del">
          <ac:chgData name="Martine Klovholt Siggerud" userId="41977762-9bf0-408d-9151-79aeb0aaf34b" providerId="ADAL" clId="{9B485C7C-1790-A74C-B967-A2F54A33E4F7}" dt="2022-09-22T09:30:33.567" v="2815" actId="478"/>
          <ac:spMkLst>
            <pc:docMk/>
            <pc:sldMk cId="646527974" sldId="936"/>
            <ac:spMk id="61" creationId="{18993403-7C73-F477-F8C0-65F6E423B6ED}"/>
          </ac:spMkLst>
        </pc:spChg>
        <pc:spChg chg="del">
          <ac:chgData name="Martine Klovholt Siggerud" userId="41977762-9bf0-408d-9151-79aeb0aaf34b" providerId="ADAL" clId="{9B485C7C-1790-A74C-B967-A2F54A33E4F7}" dt="2022-09-22T09:30:33.567" v="2815" actId="478"/>
          <ac:spMkLst>
            <pc:docMk/>
            <pc:sldMk cId="646527974" sldId="936"/>
            <ac:spMk id="62" creationId="{944CCDC7-3ED5-A095-9052-667D10FAA440}"/>
          </ac:spMkLst>
        </pc:spChg>
        <pc:spChg chg="del">
          <ac:chgData name="Martine Klovholt Siggerud" userId="41977762-9bf0-408d-9151-79aeb0aaf34b" providerId="ADAL" clId="{9B485C7C-1790-A74C-B967-A2F54A33E4F7}" dt="2022-09-22T09:30:33.567" v="2815" actId="478"/>
          <ac:spMkLst>
            <pc:docMk/>
            <pc:sldMk cId="646527974" sldId="936"/>
            <ac:spMk id="63" creationId="{D6035A74-305B-2468-33DF-9683484A59E1}"/>
          </ac:spMkLst>
        </pc:spChg>
        <pc:spChg chg="del">
          <ac:chgData name="Martine Klovholt Siggerud" userId="41977762-9bf0-408d-9151-79aeb0aaf34b" providerId="ADAL" clId="{9B485C7C-1790-A74C-B967-A2F54A33E4F7}" dt="2022-09-22T09:30:33.567" v="2815" actId="478"/>
          <ac:spMkLst>
            <pc:docMk/>
            <pc:sldMk cId="646527974" sldId="936"/>
            <ac:spMk id="64" creationId="{8149B546-F0F4-F3A5-FEED-7B058777F2F2}"/>
          </ac:spMkLst>
        </pc:spChg>
        <pc:spChg chg="del">
          <ac:chgData name="Martine Klovholt Siggerud" userId="41977762-9bf0-408d-9151-79aeb0aaf34b" providerId="ADAL" clId="{9B485C7C-1790-A74C-B967-A2F54A33E4F7}" dt="2022-09-22T09:30:33.567" v="2815" actId="478"/>
          <ac:spMkLst>
            <pc:docMk/>
            <pc:sldMk cId="646527974" sldId="936"/>
            <ac:spMk id="65" creationId="{F271F728-1D2B-6CB4-034F-276ED1489E86}"/>
          </ac:spMkLst>
        </pc:spChg>
        <pc:spChg chg="del">
          <ac:chgData name="Martine Klovholt Siggerud" userId="41977762-9bf0-408d-9151-79aeb0aaf34b" providerId="ADAL" clId="{9B485C7C-1790-A74C-B967-A2F54A33E4F7}" dt="2022-09-22T09:30:33.567" v="2815" actId="478"/>
          <ac:spMkLst>
            <pc:docMk/>
            <pc:sldMk cId="646527974" sldId="936"/>
            <ac:spMk id="66" creationId="{394C6C73-BC2D-07DC-3201-DB89041DAC67}"/>
          </ac:spMkLst>
        </pc:spChg>
        <pc:spChg chg="del">
          <ac:chgData name="Martine Klovholt Siggerud" userId="41977762-9bf0-408d-9151-79aeb0aaf34b" providerId="ADAL" clId="{9B485C7C-1790-A74C-B967-A2F54A33E4F7}" dt="2022-09-22T09:30:33.567" v="2815" actId="478"/>
          <ac:spMkLst>
            <pc:docMk/>
            <pc:sldMk cId="646527974" sldId="936"/>
            <ac:spMk id="67" creationId="{1D91CEC1-86EC-555F-FD1D-0D41E2DB8218}"/>
          </ac:spMkLst>
        </pc:spChg>
        <pc:spChg chg="del">
          <ac:chgData name="Martine Klovholt Siggerud" userId="41977762-9bf0-408d-9151-79aeb0aaf34b" providerId="ADAL" clId="{9B485C7C-1790-A74C-B967-A2F54A33E4F7}" dt="2022-09-22T09:30:33.567" v="2815" actId="478"/>
          <ac:spMkLst>
            <pc:docMk/>
            <pc:sldMk cId="646527974" sldId="936"/>
            <ac:spMk id="68" creationId="{68292238-65C1-8FDC-9079-B6AE0E755A1B}"/>
          </ac:spMkLst>
        </pc:spChg>
        <pc:spChg chg="del">
          <ac:chgData name="Martine Klovholt Siggerud" userId="41977762-9bf0-408d-9151-79aeb0aaf34b" providerId="ADAL" clId="{9B485C7C-1790-A74C-B967-A2F54A33E4F7}" dt="2022-09-22T09:30:33.567" v="2815" actId="478"/>
          <ac:spMkLst>
            <pc:docMk/>
            <pc:sldMk cId="646527974" sldId="936"/>
            <ac:spMk id="69" creationId="{4F0235DA-8E86-72C9-66EB-AAF7B8A3FCD1}"/>
          </ac:spMkLst>
        </pc:spChg>
        <pc:spChg chg="del">
          <ac:chgData name="Martine Klovholt Siggerud" userId="41977762-9bf0-408d-9151-79aeb0aaf34b" providerId="ADAL" clId="{9B485C7C-1790-A74C-B967-A2F54A33E4F7}" dt="2022-09-22T09:30:33.567" v="2815" actId="478"/>
          <ac:spMkLst>
            <pc:docMk/>
            <pc:sldMk cId="646527974" sldId="936"/>
            <ac:spMk id="70" creationId="{CC018C46-7CF7-5064-193C-09AA663F08F4}"/>
          </ac:spMkLst>
        </pc:spChg>
        <pc:spChg chg="del">
          <ac:chgData name="Martine Klovholt Siggerud" userId="41977762-9bf0-408d-9151-79aeb0aaf34b" providerId="ADAL" clId="{9B485C7C-1790-A74C-B967-A2F54A33E4F7}" dt="2022-09-22T09:30:33.567" v="2815" actId="478"/>
          <ac:spMkLst>
            <pc:docMk/>
            <pc:sldMk cId="646527974" sldId="936"/>
            <ac:spMk id="71" creationId="{4B8908DA-1BC6-EB03-5FA5-8E1764985B0E}"/>
          </ac:spMkLst>
        </pc:spChg>
        <pc:spChg chg="del">
          <ac:chgData name="Martine Klovholt Siggerud" userId="41977762-9bf0-408d-9151-79aeb0aaf34b" providerId="ADAL" clId="{9B485C7C-1790-A74C-B967-A2F54A33E4F7}" dt="2022-09-22T09:30:33.567" v="2815" actId="478"/>
          <ac:spMkLst>
            <pc:docMk/>
            <pc:sldMk cId="646527974" sldId="936"/>
            <ac:spMk id="72" creationId="{AE940D58-20ED-FC27-6A35-36B32FFAB08C}"/>
          </ac:spMkLst>
        </pc:spChg>
        <pc:spChg chg="del">
          <ac:chgData name="Martine Klovholt Siggerud" userId="41977762-9bf0-408d-9151-79aeb0aaf34b" providerId="ADAL" clId="{9B485C7C-1790-A74C-B967-A2F54A33E4F7}" dt="2022-09-22T09:30:33.567" v="2815" actId="478"/>
          <ac:spMkLst>
            <pc:docMk/>
            <pc:sldMk cId="646527974" sldId="936"/>
            <ac:spMk id="73" creationId="{0380590F-19A5-E554-4CB2-3D86CDCF19FD}"/>
          </ac:spMkLst>
        </pc:spChg>
        <pc:spChg chg="del">
          <ac:chgData name="Martine Klovholt Siggerud" userId="41977762-9bf0-408d-9151-79aeb0aaf34b" providerId="ADAL" clId="{9B485C7C-1790-A74C-B967-A2F54A33E4F7}" dt="2022-09-22T09:30:33.567" v="2815" actId="478"/>
          <ac:spMkLst>
            <pc:docMk/>
            <pc:sldMk cId="646527974" sldId="936"/>
            <ac:spMk id="74" creationId="{21A68315-1D70-CB54-F6E8-BDA59788C93C}"/>
          </ac:spMkLst>
        </pc:spChg>
        <pc:spChg chg="del">
          <ac:chgData name="Martine Klovholt Siggerud" userId="41977762-9bf0-408d-9151-79aeb0aaf34b" providerId="ADAL" clId="{9B485C7C-1790-A74C-B967-A2F54A33E4F7}" dt="2022-09-22T09:30:33.567" v="2815" actId="478"/>
          <ac:spMkLst>
            <pc:docMk/>
            <pc:sldMk cId="646527974" sldId="936"/>
            <ac:spMk id="75" creationId="{7021EB4F-B3C3-A819-4CF2-C2534B91A68C}"/>
          </ac:spMkLst>
        </pc:spChg>
        <pc:spChg chg="del">
          <ac:chgData name="Martine Klovholt Siggerud" userId="41977762-9bf0-408d-9151-79aeb0aaf34b" providerId="ADAL" clId="{9B485C7C-1790-A74C-B967-A2F54A33E4F7}" dt="2022-09-22T09:30:33.567" v="2815" actId="478"/>
          <ac:spMkLst>
            <pc:docMk/>
            <pc:sldMk cId="646527974" sldId="936"/>
            <ac:spMk id="76" creationId="{FA3CF814-A3AD-193F-1B67-C9E5489D0905}"/>
          </ac:spMkLst>
        </pc:spChg>
        <pc:spChg chg="del">
          <ac:chgData name="Martine Klovholt Siggerud" userId="41977762-9bf0-408d-9151-79aeb0aaf34b" providerId="ADAL" clId="{9B485C7C-1790-A74C-B967-A2F54A33E4F7}" dt="2022-09-22T09:30:33.567" v="2815" actId="478"/>
          <ac:spMkLst>
            <pc:docMk/>
            <pc:sldMk cId="646527974" sldId="936"/>
            <ac:spMk id="77" creationId="{6BBA02BB-754A-797A-7152-4815B3F83E95}"/>
          </ac:spMkLst>
        </pc:spChg>
        <pc:spChg chg="del">
          <ac:chgData name="Martine Klovholt Siggerud" userId="41977762-9bf0-408d-9151-79aeb0aaf34b" providerId="ADAL" clId="{9B485C7C-1790-A74C-B967-A2F54A33E4F7}" dt="2022-09-22T09:30:33.567" v="2815" actId="478"/>
          <ac:spMkLst>
            <pc:docMk/>
            <pc:sldMk cId="646527974" sldId="936"/>
            <ac:spMk id="78" creationId="{A7631F93-8D35-CAA8-A561-629DE742DDFC}"/>
          </ac:spMkLst>
        </pc:spChg>
        <pc:spChg chg="del">
          <ac:chgData name="Martine Klovholt Siggerud" userId="41977762-9bf0-408d-9151-79aeb0aaf34b" providerId="ADAL" clId="{9B485C7C-1790-A74C-B967-A2F54A33E4F7}" dt="2022-09-22T09:30:33.567" v="2815" actId="478"/>
          <ac:spMkLst>
            <pc:docMk/>
            <pc:sldMk cId="646527974" sldId="936"/>
            <ac:spMk id="79" creationId="{7A8C975C-6DDD-1AA9-0CD9-4841A6573694}"/>
          </ac:spMkLst>
        </pc:spChg>
        <pc:spChg chg="add del mod ord">
          <ac:chgData name="Martine Klovholt Siggerud" userId="41977762-9bf0-408d-9151-79aeb0aaf34b" providerId="ADAL" clId="{9B485C7C-1790-A74C-B967-A2F54A33E4F7}" dt="2022-09-22T09:36:18.304" v="2875" actId="700"/>
          <ac:spMkLst>
            <pc:docMk/>
            <pc:sldMk cId="646527974" sldId="936"/>
            <ac:spMk id="81" creationId="{2E2DC463-0BCD-7D13-FF2A-EA630F576646}"/>
          </ac:spMkLst>
        </pc:spChg>
        <pc:spChg chg="add del mod ord">
          <ac:chgData name="Martine Klovholt Siggerud" userId="41977762-9bf0-408d-9151-79aeb0aaf34b" providerId="ADAL" clId="{9B485C7C-1790-A74C-B967-A2F54A33E4F7}" dt="2022-09-22T09:36:18.304" v="2875" actId="700"/>
          <ac:spMkLst>
            <pc:docMk/>
            <pc:sldMk cId="646527974" sldId="936"/>
            <ac:spMk id="82" creationId="{1D8700D9-AB53-F7B6-0D14-07751148E7A6}"/>
          </ac:spMkLst>
        </pc:spChg>
        <pc:spChg chg="add mod ord">
          <ac:chgData name="Martine Klovholt Siggerud" userId="41977762-9bf0-408d-9151-79aeb0aaf34b" providerId="ADAL" clId="{9B485C7C-1790-A74C-B967-A2F54A33E4F7}" dt="2022-09-22T09:36:18.304" v="2875" actId="700"/>
          <ac:spMkLst>
            <pc:docMk/>
            <pc:sldMk cId="646527974" sldId="936"/>
            <ac:spMk id="83" creationId="{FA5B6928-8968-BB38-FCA4-F389953C6ABC}"/>
          </ac:spMkLst>
        </pc:spChg>
        <pc:spChg chg="add del mod ord">
          <ac:chgData name="Martine Klovholt Siggerud" userId="41977762-9bf0-408d-9151-79aeb0aaf34b" providerId="ADAL" clId="{9B485C7C-1790-A74C-B967-A2F54A33E4F7}" dt="2022-09-22T09:36:23.878" v="2876" actId="478"/>
          <ac:spMkLst>
            <pc:docMk/>
            <pc:sldMk cId="646527974" sldId="936"/>
            <ac:spMk id="84" creationId="{1B8FC59B-BA46-08BE-BAA1-B1702F1B5094}"/>
          </ac:spMkLst>
        </pc:spChg>
        <pc:spChg chg="add mod">
          <ac:chgData name="Martine Klovholt Siggerud" userId="41977762-9bf0-408d-9151-79aeb0aaf34b" providerId="ADAL" clId="{9B485C7C-1790-A74C-B967-A2F54A33E4F7}" dt="2022-09-22T11:17:39.453" v="3405" actId="20577"/>
          <ac:spMkLst>
            <pc:docMk/>
            <pc:sldMk cId="646527974" sldId="936"/>
            <ac:spMk id="87" creationId="{DC806391-B8A4-13B5-CE71-7CFD80DFAFF4}"/>
          </ac:spMkLst>
        </pc:spChg>
        <pc:graphicFrameChg chg="add del mod modGraphic">
          <ac:chgData name="Martine Klovholt Siggerud" userId="41977762-9bf0-408d-9151-79aeb0aaf34b" providerId="ADAL" clId="{9B485C7C-1790-A74C-B967-A2F54A33E4F7}" dt="2022-09-22T09:32:11.849" v="2828" actId="478"/>
          <ac:graphicFrameMkLst>
            <pc:docMk/>
            <pc:sldMk cId="646527974" sldId="936"/>
            <ac:graphicFrameMk id="3" creationId="{CB5A09F4-FBFF-ECDA-8E49-08D4F1F9EDC0}"/>
          </ac:graphicFrameMkLst>
        </pc:graphicFrameChg>
        <pc:graphicFrameChg chg="add mod modGraphic">
          <ac:chgData name="Martine Klovholt Siggerud" userId="41977762-9bf0-408d-9151-79aeb0aaf34b" providerId="ADAL" clId="{9B485C7C-1790-A74C-B967-A2F54A33E4F7}" dt="2022-09-22T11:31:01.357" v="3444" actId="3626"/>
          <ac:graphicFrameMkLst>
            <pc:docMk/>
            <pc:sldMk cId="646527974" sldId="936"/>
            <ac:graphicFrameMk id="4" creationId="{A3D9056F-BE04-FA00-37CE-56CFDCD907F4}"/>
          </ac:graphicFrameMkLst>
        </pc:graphicFrameChg>
        <pc:graphicFrameChg chg="add del">
          <ac:chgData name="Martine Klovholt Siggerud" userId="41977762-9bf0-408d-9151-79aeb0aaf34b" providerId="ADAL" clId="{9B485C7C-1790-A74C-B967-A2F54A33E4F7}" dt="2022-09-22T09:40:11.138" v="2889"/>
          <ac:graphicFrameMkLst>
            <pc:docMk/>
            <pc:sldMk cId="646527974" sldId="936"/>
            <ac:graphicFrameMk id="85" creationId="{9AD859F8-0643-FB4A-7E09-EB749DAE72CD}"/>
          </ac:graphicFrameMkLst>
        </pc:graphicFrameChg>
        <pc:graphicFrameChg chg="add del mod">
          <ac:chgData name="Martine Klovholt Siggerud" userId="41977762-9bf0-408d-9151-79aeb0aaf34b" providerId="ADAL" clId="{9B485C7C-1790-A74C-B967-A2F54A33E4F7}" dt="2022-09-22T10:14:02.071" v="3012"/>
          <ac:graphicFrameMkLst>
            <pc:docMk/>
            <pc:sldMk cId="646527974" sldId="936"/>
            <ac:graphicFrameMk id="86" creationId="{3A30296F-662B-80B4-739E-77046DD72223}"/>
          </ac:graphicFrameMkLst>
        </pc:graphicFrameChg>
        <pc:picChg chg="del">
          <ac:chgData name="Martine Klovholt Siggerud" userId="41977762-9bf0-408d-9151-79aeb0aaf34b" providerId="ADAL" clId="{9B485C7C-1790-A74C-B967-A2F54A33E4F7}" dt="2022-09-22T09:30:33.567" v="2815" actId="478"/>
          <ac:picMkLst>
            <pc:docMk/>
            <pc:sldMk cId="646527974" sldId="936"/>
            <ac:picMk id="80" creationId="{2AE92712-7264-C228-023F-FA8AE29D81B3}"/>
          </ac:picMkLst>
        </pc:picChg>
      </pc:sldChg>
    </pc:docChg>
  </pc:docChgLst>
  <pc:docChgLst>
    <pc:chgData name="Synne Knutsen" userId="S::synne@try.no::bd159e64-f90e-4da7-97c1-82ee6c0b4ead" providerId="AD" clId="Web-{0C2B387A-6389-A17C-1CF3-2E222C95904D}"/>
    <pc:docChg chg="modSld">
      <pc:chgData name="Synne Knutsen" userId="S::synne@try.no::bd159e64-f90e-4da7-97c1-82ee6c0b4ead" providerId="AD" clId="Web-{0C2B387A-6389-A17C-1CF3-2E222C95904D}" dt="2022-11-07T22:53:36.852" v="5" actId="1076"/>
      <pc:docMkLst>
        <pc:docMk/>
      </pc:docMkLst>
      <pc:sldChg chg="modSp">
        <pc:chgData name="Synne Knutsen" userId="S::synne@try.no::bd159e64-f90e-4da7-97c1-82ee6c0b4ead" providerId="AD" clId="Web-{0C2B387A-6389-A17C-1CF3-2E222C95904D}" dt="2022-11-07T22:53:36.852" v="5" actId="1076"/>
        <pc:sldMkLst>
          <pc:docMk/>
          <pc:sldMk cId="3077436449" sldId="938"/>
        </pc:sldMkLst>
        <pc:spChg chg="mod">
          <ac:chgData name="Synne Knutsen" userId="S::synne@try.no::bd159e64-f90e-4da7-97c1-82ee6c0b4ead" providerId="AD" clId="Web-{0C2B387A-6389-A17C-1CF3-2E222C95904D}" dt="2022-11-07T22:53:36.852" v="5" actId="1076"/>
          <ac:spMkLst>
            <pc:docMk/>
            <pc:sldMk cId="3077436449" sldId="938"/>
            <ac:spMk id="22" creationId="{E78BEE64-A8C2-23BE-EA90-9957B6A2D3E3}"/>
          </ac:spMkLst>
        </pc:spChg>
      </pc:sldChg>
    </pc:docChg>
  </pc:docChgLst>
  <pc:docChgLst>
    <pc:chgData name="Gjestebruker" userId="S::urn:spo:anon#128cfe3911233db7e975ef402e1bd41157613e42623723668b3ff7f5b5b3f9e5::" providerId="AD" clId="Web-{9901DBE6-AF90-42E0-B91A-DC2AC86C8515}"/>
    <pc:docChg chg="modSld">
      <pc:chgData name="Gjestebruker" userId="S::urn:spo:anon#128cfe3911233db7e975ef402e1bd41157613e42623723668b3ff7f5b5b3f9e5::" providerId="AD" clId="Web-{9901DBE6-AF90-42E0-B91A-DC2AC86C8515}" dt="2022-09-22T10:07:56.649" v="77"/>
      <pc:docMkLst>
        <pc:docMk/>
      </pc:docMkLst>
      <pc:sldChg chg="modSp">
        <pc:chgData name="Gjestebruker" userId="S::urn:spo:anon#128cfe3911233db7e975ef402e1bd41157613e42623723668b3ff7f5b5b3f9e5::" providerId="AD" clId="Web-{9901DBE6-AF90-42E0-B91A-DC2AC86C8515}" dt="2022-09-22T09:59:13.051" v="8" actId="20577"/>
        <pc:sldMkLst>
          <pc:docMk/>
          <pc:sldMk cId="1166060447" sldId="918"/>
        </pc:sldMkLst>
        <pc:spChg chg="mod">
          <ac:chgData name="Gjestebruker" userId="S::urn:spo:anon#128cfe3911233db7e975ef402e1bd41157613e42623723668b3ff7f5b5b3f9e5::" providerId="AD" clId="Web-{9901DBE6-AF90-42E0-B91A-DC2AC86C8515}" dt="2022-09-22T09:59:13.051" v="8" actId="20577"/>
          <ac:spMkLst>
            <pc:docMk/>
            <pc:sldMk cId="1166060447" sldId="918"/>
            <ac:spMk id="2" creationId="{00000000-0000-0000-0000-000000000000}"/>
          </ac:spMkLst>
        </pc:spChg>
      </pc:sldChg>
      <pc:sldChg chg="modNotes">
        <pc:chgData name="Gjestebruker" userId="S::urn:spo:anon#128cfe3911233db7e975ef402e1bd41157613e42623723668b3ff7f5b5b3f9e5::" providerId="AD" clId="Web-{9901DBE6-AF90-42E0-B91A-DC2AC86C8515}" dt="2022-09-22T10:07:56.649" v="77"/>
        <pc:sldMkLst>
          <pc:docMk/>
          <pc:sldMk cId="1327756107" sldId="932"/>
        </pc:sldMkLst>
      </pc:sldChg>
      <pc:sldChg chg="modSp">
        <pc:chgData name="Gjestebruker" userId="S::urn:spo:anon#128cfe3911233db7e975ef402e1bd41157613e42623723668b3ff7f5b5b3f9e5::" providerId="AD" clId="Web-{9901DBE6-AF90-42E0-B91A-DC2AC86C8515}" dt="2022-09-22T10:03:49.069" v="73" actId="20577"/>
        <pc:sldMkLst>
          <pc:docMk/>
          <pc:sldMk cId="2475961248" sldId="933"/>
        </pc:sldMkLst>
        <pc:spChg chg="mod">
          <ac:chgData name="Gjestebruker" userId="S::urn:spo:anon#128cfe3911233db7e975ef402e1bd41157613e42623723668b3ff7f5b5b3f9e5::" providerId="AD" clId="Web-{9901DBE6-AF90-42E0-B91A-DC2AC86C8515}" dt="2022-09-22T10:03:49.069" v="73" actId="20577"/>
          <ac:spMkLst>
            <pc:docMk/>
            <pc:sldMk cId="2475961248" sldId="933"/>
            <ac:spMk id="20" creationId="{5B88B4D0-76DE-A801-8B30-FF9F0F5ACC38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976D3418-77A3-434E-BE73-C46545A73F6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421A8F7-FE09-4BE7-89CB-4DF93534B1D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06DE83-0B0C-4E33-BFC9-B1A1C3EE4C42}" type="datetimeFigureOut">
              <a:rPr lang="nb-NO" smtClean="0"/>
              <a:t>30.11.2022</a:t>
            </a:fld>
            <a:endParaRPr lang="nb-NO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48E384F-163F-49AD-A73C-8FE0357887B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A739B8F-2A88-496A-894E-15FBA4C2E67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4DDE7C-1C79-4F3F-86B7-F07967D9B2C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964159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O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2C29EA-7484-E14B-9516-38EBDF34E646}" type="datetimeFigureOut">
              <a:rPr lang="en-NO" smtClean="0"/>
              <a:t>11/30/22</a:t>
            </a:fld>
            <a:endParaRPr lang="en-NO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NO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9854D6-CB8C-4E42-9441-4B5286CADE7E}" type="slidenum">
              <a:rPr lang="en-NO" smtClean="0"/>
              <a:t>‹#›</a:t>
            </a:fld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20325607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9854D6-CB8C-4E42-9441-4B5286CADE7E}" type="slidenum">
              <a:rPr lang="en-NO" smtClean="0"/>
              <a:t>1</a:t>
            </a:fld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340318313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/>
              <a:t>Forklar </a:t>
            </a:r>
            <a:r>
              <a:rPr lang="nb-NO"/>
              <a:t>Merkur konsulent</a:t>
            </a:r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9854D6-CB8C-4E42-9441-4B5286CADE7E}" type="slidenum">
              <a:rPr lang="en-NO" smtClean="0"/>
              <a:t>10</a:t>
            </a:fld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111572275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9854D6-CB8C-4E42-9441-4B5286CADE7E}" type="slidenum">
              <a:rPr lang="en-NO" smtClean="0"/>
              <a:t>11</a:t>
            </a:fld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216290393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9854D6-CB8C-4E42-9441-4B5286CADE7E}" type="slidenum">
              <a:rPr lang="en-NO" smtClean="0"/>
              <a:t>12</a:t>
            </a:fld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242745509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9854D6-CB8C-4E42-9441-4B5286CADE7E}" type="slidenum">
              <a:rPr lang="en-NO" smtClean="0"/>
              <a:t>13</a:t>
            </a:fld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230444062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9854D6-CB8C-4E42-9441-4B5286CADE7E}" type="slidenum">
              <a:rPr lang="en-NO" smtClean="0"/>
              <a:t>14</a:t>
            </a:fld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351983875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9854D6-CB8C-4E42-9441-4B5286CADE7E}" type="slidenum">
              <a:rPr lang="en-NO" smtClean="0"/>
              <a:t>15</a:t>
            </a:fld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342671741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9854D6-CB8C-4E42-9441-4B5286CADE7E}" type="slidenum">
              <a:rPr lang="en-NO" smtClean="0"/>
              <a:t>16</a:t>
            </a:fld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171044357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9854D6-CB8C-4E42-9441-4B5286CADE7E}" type="slidenum">
              <a:rPr lang="en-NO" smtClean="0"/>
              <a:t>17</a:t>
            </a:fld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301397529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9854D6-CB8C-4E42-9441-4B5286CADE7E}" type="slidenum">
              <a:rPr lang="en-NO" smtClean="0"/>
              <a:t>18</a:t>
            </a:fld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279192909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9854D6-CB8C-4E42-9441-4B5286CADE7E}" type="slidenum">
              <a:rPr lang="en-NO" smtClean="0"/>
              <a:t>19</a:t>
            </a:fld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22809428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Calibri"/>
              <a:buNone/>
            </a:pPr>
            <a:endParaRPr lang="en-GB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C00370-0730-9547-90D0-2A18A8471B73}" type="slidenum">
              <a:rPr lang="nb-NO" smtClean="0"/>
              <a:t>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290593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9854D6-CB8C-4E42-9441-4B5286CADE7E}" type="slidenum">
              <a:rPr lang="en-NO" smtClean="0"/>
              <a:t>3</a:t>
            </a:fld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36109825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9854D6-CB8C-4E42-9441-4B5286CADE7E}" type="slidenum">
              <a:rPr lang="en-NO" smtClean="0"/>
              <a:t>4</a:t>
            </a:fld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29048904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9854D6-CB8C-4E42-9441-4B5286CADE7E}" type="slidenum">
              <a:rPr lang="en-NO" smtClean="0"/>
              <a:t>5</a:t>
            </a:fld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13617512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9854D6-CB8C-4E42-9441-4B5286CADE7E}" type="slidenum">
              <a:rPr lang="en-NO" smtClean="0"/>
              <a:t>6</a:t>
            </a:fld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85573913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9854D6-CB8C-4E42-9441-4B5286CADE7E}" type="slidenum">
              <a:rPr lang="en-NO" smtClean="0"/>
              <a:t>7</a:t>
            </a:fld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232944876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9854D6-CB8C-4E42-9441-4B5286CADE7E}" type="slidenum">
              <a:rPr lang="en-NO" smtClean="0"/>
              <a:t>8</a:t>
            </a:fld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339443304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9854D6-CB8C-4E42-9441-4B5286CADE7E}" type="slidenum">
              <a:rPr lang="en-NO" smtClean="0"/>
              <a:t>9</a:t>
            </a:fld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21433473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Forside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Logo&#10;&#10;Description automatically generated">
            <a:extLst>
              <a:ext uri="{FF2B5EF4-FFF2-40B4-BE49-F238E27FC236}">
                <a16:creationId xmlns:a16="http://schemas.microsoft.com/office/drawing/2014/main" id="{AD05BA0C-ECF3-314C-AC5D-DFA4BE37B24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04" t="13550" r="62403" b="11489"/>
          <a:stretch/>
        </p:blipFill>
        <p:spPr>
          <a:xfrm>
            <a:off x="5353200" y="129600"/>
            <a:ext cx="6727228" cy="6789281"/>
          </a:xfrm>
          <a:prstGeom prst="rect">
            <a:avLst/>
          </a:prstGeom>
        </p:spPr>
      </p:pic>
      <p:sp>
        <p:nvSpPr>
          <p:cNvPr id="10" name="Title Placeholder 1">
            <a:extLst>
              <a:ext uri="{FF2B5EF4-FFF2-40B4-BE49-F238E27FC236}">
                <a16:creationId xmlns:a16="http://schemas.microsoft.com/office/drawing/2014/main" id="{00D482B7-4EFA-0947-BFAF-BF0465F3023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88000" y="1440000"/>
            <a:ext cx="7736813" cy="2636700"/>
          </a:xfrm>
          <a:prstGeom prst="rect">
            <a:avLst/>
          </a:prstGeom>
          <a:ln>
            <a:noFill/>
          </a:ln>
        </p:spPr>
        <p:txBody>
          <a:bodyPr vert="horz" lIns="0" tIns="0" rIns="0" bIns="0" rtlCol="0" anchor="t">
            <a:noAutofit/>
          </a:bodyPr>
          <a:lstStyle/>
          <a:p>
            <a:r>
              <a:rPr lang="en-GB" err="1"/>
              <a:t>Overskrift</a:t>
            </a:r>
            <a:endParaRPr lang="en-US"/>
          </a:p>
        </p:txBody>
      </p:sp>
      <p:sp>
        <p:nvSpPr>
          <p:cNvPr id="11" name="Slide Number Placeholder 2">
            <a:extLst>
              <a:ext uri="{FF2B5EF4-FFF2-40B4-BE49-F238E27FC236}">
                <a16:creationId xmlns:a16="http://schemas.microsoft.com/office/drawing/2014/main" id="{47DA2F09-4223-544E-9547-D2C19BF7DCE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920536" y="6540649"/>
            <a:ext cx="986088" cy="216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1000">
                <a:solidFill>
                  <a:srgbClr val="ED0000"/>
                </a:solidFill>
                <a:latin typeface="Innovation Norway" panose="020B0500030000000000" pitchFamily="34" charset="77"/>
              </a:defRPr>
            </a:lvl1pPr>
          </a:lstStyle>
          <a:p>
            <a:fld id="{2E283CC0-345D-D343-82F3-FFB8D624F077}" type="slidenum">
              <a:rPr lang="en-NO" smtClean="0"/>
              <a:pPr/>
              <a:t>‹#›</a:t>
            </a:fld>
            <a:endParaRPr lang="en-NO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AE648D0C-031A-644F-A5E0-D18B42C8D6DB}"/>
              </a:ext>
            </a:extLst>
          </p:cNvPr>
          <p:cNvSpPr/>
          <p:nvPr userDrawn="1"/>
        </p:nvSpPr>
        <p:spPr>
          <a:xfrm>
            <a:off x="191344" y="129600"/>
            <a:ext cx="1378694" cy="56309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ABD57B2-0E54-7E4D-80B8-F1A87823091E}"/>
              </a:ext>
            </a:extLst>
          </p:cNvPr>
          <p:cNvSpPr txBox="1"/>
          <p:nvPr userDrawn="1"/>
        </p:nvSpPr>
        <p:spPr>
          <a:xfrm>
            <a:off x="279400" y="135855"/>
            <a:ext cx="4612640" cy="401355"/>
          </a:xfrm>
          <a:prstGeom prst="rect">
            <a:avLst/>
          </a:prstGeom>
          <a:noFill/>
        </p:spPr>
        <p:txBody>
          <a:bodyPr wrap="square" lIns="0" tIns="0" rIns="0" bIns="0" rtlCol="0" anchor="t">
            <a:noAutofit/>
          </a:bodyPr>
          <a:lstStyle/>
          <a:p>
            <a:r>
              <a:rPr lang="nb-NO" sz="1200">
                <a:solidFill>
                  <a:srgbClr val="ED0000"/>
                </a:solidFill>
                <a:latin typeface="Innovation Norway" panose="020B0500030000000000" pitchFamily="34" charset="77"/>
              </a:rPr>
              <a:t>Kompetanseprogram for handels- og servicenæringen</a:t>
            </a:r>
          </a:p>
        </p:txBody>
      </p:sp>
    </p:spTree>
    <p:extLst>
      <p:ext uri="{BB962C8B-B14F-4D97-AF65-F5344CB8AC3E}">
        <p14:creationId xmlns:p14="http://schemas.microsoft.com/office/powerpoint/2010/main" val="191795904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Kolonner_Stor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28EE94-6735-8C4E-98CE-7F0A8D61B55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88000" y="1440000"/>
            <a:ext cx="5160301" cy="1288800"/>
          </a:xfrm>
          <a:prstGeom prst="rect">
            <a:avLst/>
          </a:prstGeom>
        </p:spPr>
        <p:txBody>
          <a:bodyPr lIns="0" tIns="0" rIns="0" bIns="0"/>
          <a:lstStyle>
            <a:lvl1pPr>
              <a:defRPr sz="3500"/>
            </a:lvl1pPr>
          </a:lstStyle>
          <a:p>
            <a:r>
              <a:rPr lang="en-GB" err="1"/>
              <a:t>Overskrift</a:t>
            </a:r>
            <a:endParaRPr lang="en-NO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5508B948-C259-2D49-93AA-B7C013A53E8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88000" y="2757600"/>
            <a:ext cx="5160301" cy="35604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25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GB" err="1"/>
              <a:t>Stor</a:t>
            </a:r>
            <a:r>
              <a:rPr lang="en-GB"/>
              <a:t> </a:t>
            </a:r>
            <a:r>
              <a:rPr lang="en-GB" err="1"/>
              <a:t>tekst</a:t>
            </a:r>
            <a:endParaRPr lang="en-GB"/>
          </a:p>
        </p:txBody>
      </p:sp>
      <p:sp>
        <p:nvSpPr>
          <p:cNvPr id="7" name="Text Placeholder 5">
            <a:extLst>
              <a:ext uri="{FF2B5EF4-FFF2-40B4-BE49-F238E27FC236}">
                <a16:creationId xmlns:a16="http://schemas.microsoft.com/office/drawing/2014/main" id="{22F1FCF6-3F03-8945-8FC6-6D32EB1C88B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743700" y="2757600"/>
            <a:ext cx="5165725" cy="35604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25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GB" err="1"/>
              <a:t>Stor</a:t>
            </a:r>
            <a:r>
              <a:rPr lang="en-GB"/>
              <a:t> </a:t>
            </a:r>
            <a:r>
              <a:rPr lang="en-GB" err="1"/>
              <a:t>tekst</a:t>
            </a:r>
            <a:endParaRPr lang="en-GB"/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E1571CD4-6F12-C245-8258-5F250D1EF12C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743701" y="1476000"/>
            <a:ext cx="5173573" cy="128905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rgbClr val="ED000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err="1"/>
              <a:t>Kapittelnummer</a:t>
            </a:r>
            <a:r>
              <a:rPr lang="en-GB"/>
              <a:t>, </a:t>
            </a:r>
            <a:r>
              <a:rPr lang="en-GB" err="1"/>
              <a:t>tekst</a:t>
            </a:r>
            <a:endParaRPr lang="en-US"/>
          </a:p>
        </p:txBody>
      </p:sp>
      <p:sp>
        <p:nvSpPr>
          <p:cNvPr id="9" name="Slide Number Placeholder 2">
            <a:extLst>
              <a:ext uri="{FF2B5EF4-FFF2-40B4-BE49-F238E27FC236}">
                <a16:creationId xmlns:a16="http://schemas.microsoft.com/office/drawing/2014/main" id="{D95F957C-775B-5045-94A0-E926C926F26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920536" y="6540649"/>
            <a:ext cx="986088" cy="216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1000">
                <a:solidFill>
                  <a:srgbClr val="ED0000"/>
                </a:solidFill>
                <a:latin typeface="Innovation Norway" panose="020B0500030000000000" pitchFamily="34" charset="77"/>
              </a:defRPr>
            </a:lvl1pPr>
          </a:lstStyle>
          <a:p>
            <a:fld id="{2E283CC0-345D-D343-82F3-FFB8D624F077}" type="slidenum">
              <a:rPr lang="en-NO" smtClean="0"/>
              <a:pPr/>
              <a:t>‹#›</a:t>
            </a:fld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14241023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Kolonner_Ta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CBC2BD-BC1F-7E4B-A5F3-0C5178C32A5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88001" y="1440000"/>
            <a:ext cx="5152462" cy="1288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3500"/>
            </a:lvl1pPr>
          </a:lstStyle>
          <a:p>
            <a:r>
              <a:rPr lang="en-GB" err="1"/>
              <a:t>Overskrift</a:t>
            </a:r>
            <a:endParaRPr lang="en-NO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CC6FE899-61B9-6942-A307-1CEAB2D6BA27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>
            <a:off x="288000" y="2757600"/>
            <a:ext cx="5152363" cy="3558899"/>
          </a:xfrm>
          <a:prstGeom prst="rect">
            <a:avLst/>
          </a:prstGeom>
        </p:spPr>
        <p:txBody>
          <a:bodyPr wrap="square" lIns="0" tIns="0" rIns="0" bIns="0"/>
          <a:lstStyle>
            <a:lvl1pPr marL="288000" indent="-288000">
              <a:lnSpc>
                <a:spcPct val="90000"/>
              </a:lnSpc>
              <a:spcBef>
                <a:spcPts val="800"/>
              </a:spcBef>
              <a:buClr>
                <a:srgbClr val="ED0000"/>
              </a:buClr>
              <a:buSzPct val="100000"/>
              <a:buFont typeface="+mj-lt"/>
              <a:buAutoNum type="arabicPeriod"/>
              <a:defRPr sz="1800"/>
            </a:lvl1pPr>
            <a:lvl2pPr>
              <a:buClr>
                <a:srgbClr val="ED0000"/>
              </a:buClr>
              <a:defRPr/>
            </a:lvl2pPr>
            <a:lvl3pPr>
              <a:buClr>
                <a:srgbClr val="ED0000"/>
              </a:buClr>
              <a:defRPr/>
            </a:lvl3pPr>
            <a:lvl4pPr>
              <a:buClr>
                <a:srgbClr val="ED0000"/>
              </a:buClr>
              <a:defRPr/>
            </a:lvl4pPr>
            <a:lvl5pPr>
              <a:buClr>
                <a:srgbClr val="ED0000"/>
              </a:buClr>
              <a:defRPr/>
            </a:lvl5pPr>
          </a:lstStyle>
          <a:p>
            <a:pPr lvl="0"/>
            <a:r>
              <a:rPr lang="en-GB"/>
              <a:t>Tall</a:t>
            </a:r>
            <a:endParaRPr lang="en-NO"/>
          </a:p>
        </p:txBody>
      </p:sp>
      <p:sp>
        <p:nvSpPr>
          <p:cNvPr id="16" name="Content Placeholder 7">
            <a:extLst>
              <a:ext uri="{FF2B5EF4-FFF2-40B4-BE49-F238E27FC236}">
                <a16:creationId xmlns:a16="http://schemas.microsoft.com/office/drawing/2014/main" id="{D1EBFDA1-78A2-4E44-B500-8F6E4A54D2C0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6742801" y="2757600"/>
            <a:ext cx="5152364" cy="3558899"/>
          </a:xfrm>
          <a:prstGeom prst="rect">
            <a:avLst/>
          </a:prstGeom>
        </p:spPr>
        <p:txBody>
          <a:bodyPr wrap="square" lIns="0" tIns="0" rIns="0" bIns="0"/>
          <a:lstStyle>
            <a:lvl1pPr marL="288000" indent="-288000">
              <a:lnSpc>
                <a:spcPct val="90000"/>
              </a:lnSpc>
              <a:spcBef>
                <a:spcPts val="800"/>
              </a:spcBef>
              <a:buClr>
                <a:srgbClr val="ED0000"/>
              </a:buClr>
              <a:buSzPct val="100000"/>
              <a:buFont typeface="+mj-lt"/>
              <a:buAutoNum type="arabicPeriod"/>
              <a:defRPr sz="1800"/>
            </a:lvl1pPr>
            <a:lvl2pPr>
              <a:buClr>
                <a:srgbClr val="ED0000"/>
              </a:buClr>
              <a:defRPr/>
            </a:lvl2pPr>
            <a:lvl3pPr>
              <a:buClr>
                <a:srgbClr val="ED0000"/>
              </a:buClr>
              <a:defRPr/>
            </a:lvl3pPr>
            <a:lvl4pPr>
              <a:buClr>
                <a:srgbClr val="ED0000"/>
              </a:buClr>
              <a:defRPr/>
            </a:lvl4pPr>
            <a:lvl5pPr>
              <a:buClr>
                <a:srgbClr val="ED0000"/>
              </a:buClr>
              <a:defRPr/>
            </a:lvl5pPr>
          </a:lstStyle>
          <a:p>
            <a:pPr lvl="0"/>
            <a:r>
              <a:rPr lang="en-GB"/>
              <a:t>Tall</a:t>
            </a:r>
            <a:endParaRPr lang="en-NO"/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95D5C422-7CED-1C4E-AF41-2A4CFD094983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732000" y="1476000"/>
            <a:ext cx="5171999" cy="128905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l">
              <a:spcBef>
                <a:spcPts val="0"/>
              </a:spcBef>
              <a:buFontTx/>
              <a:buNone/>
              <a:defRPr sz="2000">
                <a:solidFill>
                  <a:srgbClr val="ED000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err="1"/>
              <a:t>Kapittelnummer</a:t>
            </a:r>
            <a:r>
              <a:rPr lang="en-GB"/>
              <a:t>, </a:t>
            </a:r>
            <a:r>
              <a:rPr lang="en-GB" err="1"/>
              <a:t>tekst</a:t>
            </a:r>
            <a:endParaRPr lang="en-US"/>
          </a:p>
        </p:txBody>
      </p:sp>
      <p:sp>
        <p:nvSpPr>
          <p:cNvPr id="10" name="Slide Number Placeholder 2">
            <a:extLst>
              <a:ext uri="{FF2B5EF4-FFF2-40B4-BE49-F238E27FC236}">
                <a16:creationId xmlns:a16="http://schemas.microsoft.com/office/drawing/2014/main" id="{E5F65946-F39E-2549-9850-8EBA232E454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920536" y="6540649"/>
            <a:ext cx="986088" cy="216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1000">
                <a:solidFill>
                  <a:srgbClr val="ED0000"/>
                </a:solidFill>
                <a:latin typeface="Innovation Norway" panose="020B0500030000000000" pitchFamily="34" charset="77"/>
              </a:defRPr>
            </a:lvl1pPr>
          </a:lstStyle>
          <a:p>
            <a:fld id="{2E283CC0-345D-D343-82F3-FFB8D624F077}" type="slidenum">
              <a:rPr lang="en-NO" smtClean="0"/>
              <a:pPr/>
              <a:t>‹#›</a:t>
            </a:fld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6162410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Kolonner_Bull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CBC2BD-BC1F-7E4B-A5F3-0C5178C32A5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88001" y="1440000"/>
            <a:ext cx="5152462" cy="1288800"/>
          </a:xfrm>
          <a:prstGeom prst="rect">
            <a:avLst/>
          </a:prstGeom>
        </p:spPr>
        <p:txBody>
          <a:bodyPr lIns="0" tIns="0" rIns="0" bIns="0"/>
          <a:lstStyle>
            <a:lvl1pPr>
              <a:defRPr sz="3500"/>
            </a:lvl1pPr>
          </a:lstStyle>
          <a:p>
            <a:r>
              <a:rPr lang="en-GB" err="1"/>
              <a:t>Overskrift</a:t>
            </a:r>
            <a:endParaRPr lang="en-NO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CC6FE899-61B9-6942-A307-1CEAB2D6BA27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>
            <a:off x="288000" y="2757600"/>
            <a:ext cx="5152363" cy="3558899"/>
          </a:xfrm>
          <a:prstGeom prst="rect">
            <a:avLst/>
          </a:prstGeom>
        </p:spPr>
        <p:txBody>
          <a:bodyPr wrap="square" lIns="0" tIns="0" rIns="0" bIns="0"/>
          <a:lstStyle>
            <a:lvl1pPr marL="216000" indent="-216000">
              <a:spcBef>
                <a:spcPts val="800"/>
              </a:spcBef>
              <a:buClr>
                <a:srgbClr val="ED0000"/>
              </a:buClr>
              <a:buSzPct val="120000"/>
              <a:defRPr sz="1800"/>
            </a:lvl1pPr>
            <a:lvl2pPr>
              <a:buClr>
                <a:srgbClr val="ED0000"/>
              </a:buClr>
              <a:defRPr/>
            </a:lvl2pPr>
            <a:lvl3pPr>
              <a:buClr>
                <a:srgbClr val="ED0000"/>
              </a:buClr>
              <a:defRPr/>
            </a:lvl3pPr>
            <a:lvl4pPr>
              <a:buClr>
                <a:srgbClr val="ED0000"/>
              </a:buClr>
              <a:defRPr/>
            </a:lvl4pPr>
            <a:lvl5pPr>
              <a:buClr>
                <a:srgbClr val="ED0000"/>
              </a:buClr>
              <a:defRPr/>
            </a:lvl5pPr>
          </a:lstStyle>
          <a:p>
            <a:pPr lvl="0"/>
            <a:r>
              <a:rPr lang="en-GB"/>
              <a:t>Bullet</a:t>
            </a:r>
            <a:endParaRPr lang="en-NO"/>
          </a:p>
        </p:txBody>
      </p:sp>
      <p:sp>
        <p:nvSpPr>
          <p:cNvPr id="16" name="Content Placeholder 7">
            <a:extLst>
              <a:ext uri="{FF2B5EF4-FFF2-40B4-BE49-F238E27FC236}">
                <a16:creationId xmlns:a16="http://schemas.microsoft.com/office/drawing/2014/main" id="{D1EBFDA1-78A2-4E44-B500-8F6E4A54D2C0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6732000" y="2757600"/>
            <a:ext cx="5177425" cy="3579450"/>
          </a:xfrm>
          <a:prstGeom prst="rect">
            <a:avLst/>
          </a:prstGeom>
        </p:spPr>
        <p:txBody>
          <a:bodyPr wrap="square" lIns="0" tIns="0" rIns="0" bIns="0"/>
          <a:lstStyle>
            <a:lvl1pPr marL="216000" indent="-216000">
              <a:spcBef>
                <a:spcPts val="800"/>
              </a:spcBef>
              <a:buClr>
                <a:srgbClr val="ED0000"/>
              </a:buClr>
              <a:buSzPct val="120000"/>
              <a:defRPr sz="1800"/>
            </a:lvl1pPr>
            <a:lvl2pPr>
              <a:buClr>
                <a:srgbClr val="ED0000"/>
              </a:buClr>
              <a:defRPr/>
            </a:lvl2pPr>
            <a:lvl3pPr>
              <a:buClr>
                <a:srgbClr val="ED0000"/>
              </a:buClr>
              <a:defRPr/>
            </a:lvl3pPr>
            <a:lvl4pPr>
              <a:buClr>
                <a:srgbClr val="ED0000"/>
              </a:buClr>
              <a:defRPr/>
            </a:lvl4pPr>
            <a:lvl5pPr>
              <a:buClr>
                <a:srgbClr val="ED0000"/>
              </a:buClr>
              <a:defRPr/>
            </a:lvl5pPr>
          </a:lstStyle>
          <a:p>
            <a:pPr lvl="0"/>
            <a:r>
              <a:rPr lang="en-GB"/>
              <a:t>Bullet</a:t>
            </a:r>
            <a:endParaRPr lang="en-NO"/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95D5C422-7CED-1C4E-AF41-2A4CFD094983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732000" y="1476000"/>
            <a:ext cx="5171999" cy="128905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rgbClr val="ED000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err="1"/>
              <a:t>Kapittelnummer</a:t>
            </a:r>
            <a:r>
              <a:rPr lang="en-GB"/>
              <a:t>, </a:t>
            </a:r>
            <a:r>
              <a:rPr lang="en-GB" err="1"/>
              <a:t>tekst</a:t>
            </a:r>
            <a:endParaRPr lang="en-US"/>
          </a:p>
        </p:txBody>
      </p:sp>
      <p:sp>
        <p:nvSpPr>
          <p:cNvPr id="9" name="Slide Number Placeholder 2">
            <a:extLst>
              <a:ext uri="{FF2B5EF4-FFF2-40B4-BE49-F238E27FC236}">
                <a16:creationId xmlns:a16="http://schemas.microsoft.com/office/drawing/2014/main" id="{FF189FBE-6AAE-2845-B778-9212B24EEB2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920536" y="6540649"/>
            <a:ext cx="986088" cy="216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1000">
                <a:solidFill>
                  <a:srgbClr val="ED0000"/>
                </a:solidFill>
                <a:latin typeface="Innovation Norway" panose="020B0500030000000000" pitchFamily="34" charset="77"/>
              </a:defRPr>
            </a:lvl1pPr>
          </a:lstStyle>
          <a:p>
            <a:fld id="{2E283CC0-345D-D343-82F3-FFB8D624F077}" type="slidenum">
              <a:rPr lang="en-NO" smtClean="0"/>
              <a:pPr/>
              <a:t>‹#›</a:t>
            </a:fld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1964150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Kolonner_Mellomheading_Bull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28EE94-6735-8C4E-98CE-7F0A8D61B55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88000" y="1440000"/>
            <a:ext cx="5147671" cy="1288800"/>
          </a:xfrm>
          <a:prstGeom prst="rect">
            <a:avLst/>
          </a:prstGeom>
        </p:spPr>
        <p:txBody>
          <a:bodyPr lIns="0" tIns="0" rIns="0" bIns="0"/>
          <a:lstStyle>
            <a:lvl1pPr>
              <a:defRPr sz="3500"/>
            </a:lvl1pPr>
          </a:lstStyle>
          <a:p>
            <a:r>
              <a:rPr lang="en-GB" err="1"/>
              <a:t>Overskrift</a:t>
            </a:r>
            <a:endParaRPr lang="en-NO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5508B948-C259-2D49-93AA-B7C013A53E8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88000" y="2757600"/>
            <a:ext cx="5147671" cy="1288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25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GB" err="1"/>
              <a:t>Mellomheading</a:t>
            </a:r>
            <a:endParaRPr lang="en-GB"/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1663FFB8-383F-4B4F-B592-ED3A019C914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743701" y="1476000"/>
            <a:ext cx="5147671" cy="128905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rgbClr val="ED000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err="1"/>
              <a:t>Kapittelnummer</a:t>
            </a:r>
            <a:r>
              <a:rPr lang="en-GB"/>
              <a:t>, </a:t>
            </a:r>
            <a:r>
              <a:rPr lang="en-GB" err="1"/>
              <a:t>tekst</a:t>
            </a:r>
            <a:endParaRPr lang="en-US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274CD28-237D-F94B-80E0-BBC0AA60D65F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288000" y="4068000"/>
            <a:ext cx="5152363" cy="2270100"/>
          </a:xfrm>
          <a:prstGeom prst="rect">
            <a:avLst/>
          </a:prstGeom>
        </p:spPr>
        <p:txBody>
          <a:bodyPr wrap="square" lIns="0" tIns="0" rIns="0" bIns="0"/>
          <a:lstStyle>
            <a:lvl1pPr marL="216000" indent="-216000">
              <a:spcBef>
                <a:spcPts val="800"/>
              </a:spcBef>
              <a:buClr>
                <a:srgbClr val="ED0000"/>
              </a:buClr>
              <a:buSzPct val="120000"/>
              <a:defRPr sz="1800"/>
            </a:lvl1pPr>
            <a:lvl2pPr>
              <a:buClr>
                <a:srgbClr val="ED0000"/>
              </a:buClr>
              <a:defRPr/>
            </a:lvl2pPr>
            <a:lvl3pPr>
              <a:buClr>
                <a:srgbClr val="ED0000"/>
              </a:buClr>
              <a:defRPr/>
            </a:lvl3pPr>
            <a:lvl4pPr>
              <a:buClr>
                <a:srgbClr val="ED0000"/>
              </a:buClr>
              <a:defRPr/>
            </a:lvl4pPr>
            <a:lvl5pPr>
              <a:buClr>
                <a:srgbClr val="ED0000"/>
              </a:buClr>
              <a:defRPr/>
            </a:lvl5pPr>
          </a:lstStyle>
          <a:p>
            <a:pPr lvl="0"/>
            <a:r>
              <a:rPr lang="en-GB"/>
              <a:t>Bullet</a:t>
            </a:r>
            <a:endParaRPr lang="en-NO"/>
          </a:p>
        </p:txBody>
      </p:sp>
      <p:sp>
        <p:nvSpPr>
          <p:cNvPr id="9" name="Text Placeholder 5">
            <a:extLst>
              <a:ext uri="{FF2B5EF4-FFF2-40B4-BE49-F238E27FC236}">
                <a16:creationId xmlns:a16="http://schemas.microsoft.com/office/drawing/2014/main" id="{6559E95A-95B4-324E-9408-BB2050BEED7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742800" y="2757600"/>
            <a:ext cx="5147671" cy="1288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25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GB" err="1"/>
              <a:t>Mellomheading</a:t>
            </a:r>
            <a:endParaRPr lang="en-GB"/>
          </a:p>
        </p:txBody>
      </p:sp>
      <p:sp>
        <p:nvSpPr>
          <p:cNvPr id="10" name="Content Placeholder 7">
            <a:extLst>
              <a:ext uri="{FF2B5EF4-FFF2-40B4-BE49-F238E27FC236}">
                <a16:creationId xmlns:a16="http://schemas.microsoft.com/office/drawing/2014/main" id="{28845A54-7AB8-6A4E-A72C-61D1F027E477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6743700" y="4068000"/>
            <a:ext cx="5146771" cy="2270100"/>
          </a:xfrm>
          <a:prstGeom prst="rect">
            <a:avLst/>
          </a:prstGeom>
        </p:spPr>
        <p:txBody>
          <a:bodyPr wrap="square" lIns="0" tIns="0" rIns="0" bIns="0"/>
          <a:lstStyle>
            <a:lvl1pPr marL="216000" indent="-216000">
              <a:spcBef>
                <a:spcPts val="800"/>
              </a:spcBef>
              <a:buClr>
                <a:srgbClr val="ED0000"/>
              </a:buClr>
              <a:buSzPct val="120000"/>
              <a:defRPr sz="1800"/>
            </a:lvl1pPr>
            <a:lvl2pPr>
              <a:buClr>
                <a:srgbClr val="ED0000"/>
              </a:buClr>
              <a:defRPr/>
            </a:lvl2pPr>
            <a:lvl3pPr>
              <a:buClr>
                <a:srgbClr val="ED0000"/>
              </a:buClr>
              <a:defRPr/>
            </a:lvl3pPr>
            <a:lvl4pPr>
              <a:buClr>
                <a:srgbClr val="ED0000"/>
              </a:buClr>
              <a:defRPr/>
            </a:lvl4pPr>
            <a:lvl5pPr>
              <a:buClr>
                <a:srgbClr val="ED0000"/>
              </a:buClr>
              <a:defRPr/>
            </a:lvl5pPr>
          </a:lstStyle>
          <a:p>
            <a:pPr lvl="0"/>
            <a:r>
              <a:rPr lang="en-GB"/>
              <a:t>Bullet</a:t>
            </a:r>
            <a:endParaRPr lang="en-NO"/>
          </a:p>
        </p:txBody>
      </p:sp>
      <p:sp>
        <p:nvSpPr>
          <p:cNvPr id="11" name="Slide Number Placeholder 2">
            <a:extLst>
              <a:ext uri="{FF2B5EF4-FFF2-40B4-BE49-F238E27FC236}">
                <a16:creationId xmlns:a16="http://schemas.microsoft.com/office/drawing/2014/main" id="{24E26988-4D6D-EB4C-B988-1ABB8039FC1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920536" y="6540649"/>
            <a:ext cx="986088" cy="216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1000">
                <a:solidFill>
                  <a:srgbClr val="ED0000"/>
                </a:solidFill>
                <a:latin typeface="Innovation Norway" panose="020B0500030000000000" pitchFamily="34" charset="77"/>
              </a:defRPr>
            </a:lvl1pPr>
          </a:lstStyle>
          <a:p>
            <a:fld id="{2E283CC0-345D-D343-82F3-FFB8D624F077}" type="slidenum">
              <a:rPr lang="en-NO" smtClean="0"/>
              <a:pPr/>
              <a:t>‹#›</a:t>
            </a:fld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34767100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Kolonner_Bull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CBC2BD-BC1F-7E4B-A5F3-0C5178C32A5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88000" y="1440000"/>
            <a:ext cx="3863313" cy="1288800"/>
          </a:xfrm>
          <a:prstGeom prst="rect">
            <a:avLst/>
          </a:prstGeom>
        </p:spPr>
        <p:txBody>
          <a:bodyPr lIns="0" tIns="0" rIns="0" bIns="0"/>
          <a:lstStyle>
            <a:lvl1pPr>
              <a:defRPr sz="3500"/>
            </a:lvl1pPr>
          </a:lstStyle>
          <a:p>
            <a:r>
              <a:rPr lang="en-GB" err="1"/>
              <a:t>Overskrift</a:t>
            </a:r>
            <a:endParaRPr lang="en-NO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CC6FE899-61B9-6942-A307-1CEAB2D6BA27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>
            <a:off x="288000" y="2757600"/>
            <a:ext cx="3863313" cy="3558899"/>
          </a:xfrm>
          <a:prstGeom prst="rect">
            <a:avLst/>
          </a:prstGeom>
        </p:spPr>
        <p:txBody>
          <a:bodyPr wrap="square" lIns="0" tIns="0" rIns="0" bIns="0"/>
          <a:lstStyle>
            <a:lvl1pPr marL="216000" indent="-216000">
              <a:spcBef>
                <a:spcPts val="800"/>
              </a:spcBef>
              <a:buClr>
                <a:srgbClr val="ED0000"/>
              </a:buClr>
              <a:buSzPct val="120000"/>
              <a:defRPr sz="1800"/>
            </a:lvl1pPr>
            <a:lvl2pPr>
              <a:buClr>
                <a:srgbClr val="ED0000"/>
              </a:buClr>
              <a:defRPr/>
            </a:lvl2pPr>
            <a:lvl3pPr>
              <a:buClr>
                <a:srgbClr val="ED0000"/>
              </a:buClr>
              <a:defRPr/>
            </a:lvl3pPr>
            <a:lvl4pPr>
              <a:buClr>
                <a:srgbClr val="ED0000"/>
              </a:buClr>
              <a:defRPr/>
            </a:lvl4pPr>
            <a:lvl5pPr>
              <a:buClr>
                <a:srgbClr val="ED0000"/>
              </a:buClr>
              <a:defRPr/>
            </a:lvl5pPr>
          </a:lstStyle>
          <a:p>
            <a:pPr lvl="0"/>
            <a:r>
              <a:rPr lang="en-GB"/>
              <a:t>Bullet</a:t>
            </a:r>
            <a:endParaRPr lang="en-NO"/>
          </a:p>
        </p:txBody>
      </p:sp>
      <p:sp>
        <p:nvSpPr>
          <p:cNvPr id="16" name="Content Placeholder 7">
            <a:extLst>
              <a:ext uri="{FF2B5EF4-FFF2-40B4-BE49-F238E27FC236}">
                <a16:creationId xmlns:a16="http://schemas.microsoft.com/office/drawing/2014/main" id="{D1EBFDA1-78A2-4E44-B500-8F6E4A54D2C0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4151313" y="2757600"/>
            <a:ext cx="3873500" cy="3557952"/>
          </a:xfrm>
          <a:prstGeom prst="rect">
            <a:avLst/>
          </a:prstGeom>
        </p:spPr>
        <p:txBody>
          <a:bodyPr wrap="square" lIns="0" tIns="0" rIns="0" bIns="0"/>
          <a:lstStyle>
            <a:lvl1pPr marL="216000" indent="-216000">
              <a:spcBef>
                <a:spcPts val="800"/>
              </a:spcBef>
              <a:buClr>
                <a:srgbClr val="ED0000"/>
              </a:buClr>
              <a:buSzPct val="120000"/>
              <a:defRPr sz="1800"/>
            </a:lvl1pPr>
            <a:lvl2pPr>
              <a:buClr>
                <a:srgbClr val="ED0000"/>
              </a:buClr>
              <a:defRPr/>
            </a:lvl2pPr>
            <a:lvl3pPr>
              <a:buClr>
                <a:srgbClr val="ED0000"/>
              </a:buClr>
              <a:defRPr/>
            </a:lvl3pPr>
            <a:lvl4pPr>
              <a:buClr>
                <a:srgbClr val="ED0000"/>
              </a:buClr>
              <a:defRPr/>
            </a:lvl4pPr>
            <a:lvl5pPr>
              <a:buClr>
                <a:srgbClr val="ED0000"/>
              </a:buClr>
              <a:defRPr/>
            </a:lvl5pPr>
          </a:lstStyle>
          <a:p>
            <a:pPr lvl="0"/>
            <a:r>
              <a:rPr lang="en-GB"/>
              <a:t>Bullet</a:t>
            </a:r>
            <a:endParaRPr lang="en-NO"/>
          </a:p>
        </p:txBody>
      </p:sp>
      <p:sp>
        <p:nvSpPr>
          <p:cNvPr id="9" name="Content Placeholder 7">
            <a:extLst>
              <a:ext uri="{FF2B5EF4-FFF2-40B4-BE49-F238E27FC236}">
                <a16:creationId xmlns:a16="http://schemas.microsoft.com/office/drawing/2014/main" id="{6080E76F-BC40-E84B-BD18-96BFDE8E281F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8028000" y="2757600"/>
            <a:ext cx="3873500" cy="3558899"/>
          </a:xfrm>
          <a:prstGeom prst="rect">
            <a:avLst/>
          </a:prstGeom>
        </p:spPr>
        <p:txBody>
          <a:bodyPr wrap="square" lIns="0" tIns="0" rIns="0" bIns="0"/>
          <a:lstStyle>
            <a:lvl1pPr marL="216000" indent="-216000">
              <a:spcBef>
                <a:spcPts val="800"/>
              </a:spcBef>
              <a:buClr>
                <a:srgbClr val="ED0000"/>
              </a:buClr>
              <a:buSzPct val="120000"/>
              <a:defRPr sz="1800"/>
            </a:lvl1pPr>
            <a:lvl2pPr>
              <a:buClr>
                <a:srgbClr val="ED0000"/>
              </a:buClr>
              <a:defRPr/>
            </a:lvl2pPr>
            <a:lvl3pPr>
              <a:buClr>
                <a:srgbClr val="ED0000"/>
              </a:buClr>
              <a:defRPr/>
            </a:lvl3pPr>
            <a:lvl4pPr>
              <a:buClr>
                <a:srgbClr val="ED0000"/>
              </a:buClr>
              <a:defRPr/>
            </a:lvl4pPr>
            <a:lvl5pPr>
              <a:buClr>
                <a:srgbClr val="ED0000"/>
              </a:buClr>
              <a:defRPr/>
            </a:lvl5pPr>
          </a:lstStyle>
          <a:p>
            <a:pPr lvl="0"/>
            <a:r>
              <a:rPr lang="en-GB"/>
              <a:t>Bullet</a:t>
            </a:r>
            <a:endParaRPr lang="en-NO"/>
          </a:p>
        </p:txBody>
      </p:sp>
      <p:sp>
        <p:nvSpPr>
          <p:cNvPr id="7" name="Slide Number Placeholder 2">
            <a:extLst>
              <a:ext uri="{FF2B5EF4-FFF2-40B4-BE49-F238E27FC236}">
                <a16:creationId xmlns:a16="http://schemas.microsoft.com/office/drawing/2014/main" id="{4718E25F-CCB7-D644-904D-EA689E11980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920536" y="6540649"/>
            <a:ext cx="986088" cy="216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1000">
                <a:solidFill>
                  <a:srgbClr val="ED0000"/>
                </a:solidFill>
                <a:latin typeface="Innovation Norway" panose="020B0500030000000000" pitchFamily="34" charset="77"/>
              </a:defRPr>
            </a:lvl1pPr>
          </a:lstStyle>
          <a:p>
            <a:fld id="{2E283CC0-345D-D343-82F3-FFB8D624F077}" type="slidenum">
              <a:rPr lang="en-NO" smtClean="0"/>
              <a:pPr/>
              <a:t>‹#›</a:t>
            </a:fld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421754455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Kolonner_Mellomheading_Bull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CBC2BD-BC1F-7E4B-A5F3-0C5178C32A5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88000" y="1440000"/>
            <a:ext cx="6527800" cy="1288800"/>
          </a:xfrm>
          <a:prstGeom prst="rect">
            <a:avLst/>
          </a:prstGeom>
        </p:spPr>
        <p:txBody>
          <a:bodyPr lIns="0" tIns="0" rIns="0" bIns="0"/>
          <a:lstStyle>
            <a:lvl1pPr>
              <a:defRPr sz="3500"/>
            </a:lvl1pPr>
          </a:lstStyle>
          <a:p>
            <a:r>
              <a:rPr lang="en-GB" err="1"/>
              <a:t>Overskrift</a:t>
            </a:r>
            <a:endParaRPr lang="en-NO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CC6FE899-61B9-6942-A307-1CEAB2D6BA27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>
            <a:off x="288000" y="4067999"/>
            <a:ext cx="3863313" cy="2355026"/>
          </a:xfrm>
          <a:prstGeom prst="rect">
            <a:avLst/>
          </a:prstGeom>
        </p:spPr>
        <p:txBody>
          <a:bodyPr wrap="square" lIns="0" tIns="0" rIns="0" bIns="0"/>
          <a:lstStyle>
            <a:lvl1pPr marL="216000" indent="-216000">
              <a:spcBef>
                <a:spcPts val="800"/>
              </a:spcBef>
              <a:buClr>
                <a:srgbClr val="ED0000"/>
              </a:buClr>
              <a:buSzPct val="120000"/>
              <a:defRPr sz="1800"/>
            </a:lvl1pPr>
            <a:lvl2pPr>
              <a:buClr>
                <a:srgbClr val="ED0000"/>
              </a:buClr>
              <a:defRPr/>
            </a:lvl2pPr>
            <a:lvl3pPr>
              <a:buClr>
                <a:srgbClr val="ED0000"/>
              </a:buClr>
              <a:defRPr/>
            </a:lvl3pPr>
            <a:lvl4pPr>
              <a:buClr>
                <a:srgbClr val="ED0000"/>
              </a:buClr>
              <a:defRPr/>
            </a:lvl4pPr>
            <a:lvl5pPr>
              <a:buClr>
                <a:srgbClr val="ED0000"/>
              </a:buClr>
              <a:defRPr/>
            </a:lvl5pPr>
          </a:lstStyle>
          <a:p>
            <a:pPr lvl="0"/>
            <a:r>
              <a:rPr lang="en-GB"/>
              <a:t>Bullet</a:t>
            </a:r>
            <a:endParaRPr lang="en-NO"/>
          </a:p>
        </p:txBody>
      </p:sp>
      <p:sp>
        <p:nvSpPr>
          <p:cNvPr id="16" name="Content Placeholder 7">
            <a:extLst>
              <a:ext uri="{FF2B5EF4-FFF2-40B4-BE49-F238E27FC236}">
                <a16:creationId xmlns:a16="http://schemas.microsoft.com/office/drawing/2014/main" id="{D1EBFDA1-78A2-4E44-B500-8F6E4A54D2C0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4158000" y="4067999"/>
            <a:ext cx="3863313" cy="2355025"/>
          </a:xfrm>
          <a:prstGeom prst="rect">
            <a:avLst/>
          </a:prstGeom>
        </p:spPr>
        <p:txBody>
          <a:bodyPr wrap="square" lIns="0" tIns="0" rIns="0" bIns="0"/>
          <a:lstStyle>
            <a:lvl1pPr marL="216000" indent="-216000">
              <a:spcBef>
                <a:spcPts val="800"/>
              </a:spcBef>
              <a:buClr>
                <a:srgbClr val="ED0000"/>
              </a:buClr>
              <a:buSzPct val="120000"/>
              <a:defRPr sz="1800"/>
            </a:lvl1pPr>
            <a:lvl2pPr>
              <a:buClr>
                <a:srgbClr val="ED0000"/>
              </a:buClr>
              <a:defRPr/>
            </a:lvl2pPr>
            <a:lvl3pPr>
              <a:buClr>
                <a:srgbClr val="ED0000"/>
              </a:buClr>
              <a:defRPr/>
            </a:lvl3pPr>
            <a:lvl4pPr>
              <a:buClr>
                <a:srgbClr val="ED0000"/>
              </a:buClr>
              <a:defRPr/>
            </a:lvl4pPr>
            <a:lvl5pPr>
              <a:buClr>
                <a:srgbClr val="ED0000"/>
              </a:buClr>
              <a:defRPr/>
            </a:lvl5pPr>
          </a:lstStyle>
          <a:p>
            <a:pPr lvl="0"/>
            <a:r>
              <a:rPr lang="en-GB"/>
              <a:t>Bullet</a:t>
            </a:r>
            <a:endParaRPr lang="en-NO"/>
          </a:p>
        </p:txBody>
      </p:sp>
      <p:sp>
        <p:nvSpPr>
          <p:cNvPr id="9" name="Text Placeholder 18">
            <a:extLst>
              <a:ext uri="{FF2B5EF4-FFF2-40B4-BE49-F238E27FC236}">
                <a16:creationId xmlns:a16="http://schemas.microsoft.com/office/drawing/2014/main" id="{67B7BE91-AEA7-F745-B395-30ADDFFF6037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88000" y="2757600"/>
            <a:ext cx="3854516" cy="1298213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2500"/>
            </a:lvl1pPr>
            <a:lvl2pPr marL="457200" indent="0">
              <a:buFontTx/>
              <a:buNone/>
              <a:defRPr sz="3000"/>
            </a:lvl2pPr>
            <a:lvl3pPr marL="914400" indent="0">
              <a:buFontTx/>
              <a:buNone/>
              <a:defRPr sz="3000"/>
            </a:lvl3pPr>
            <a:lvl4pPr marL="1371600" indent="0">
              <a:buFontTx/>
              <a:buNone/>
              <a:defRPr sz="3000"/>
            </a:lvl4pPr>
            <a:lvl5pPr marL="1828800" indent="0">
              <a:buFontTx/>
              <a:buNone/>
              <a:defRPr sz="3000"/>
            </a:lvl5pPr>
          </a:lstStyle>
          <a:p>
            <a:pPr lvl="0"/>
            <a:r>
              <a:rPr lang="en-GB" err="1"/>
              <a:t>Mellomheading</a:t>
            </a:r>
            <a:endParaRPr lang="en-GB"/>
          </a:p>
        </p:txBody>
      </p:sp>
      <p:sp>
        <p:nvSpPr>
          <p:cNvPr id="10" name="Text Placeholder 18">
            <a:extLst>
              <a:ext uri="{FF2B5EF4-FFF2-40B4-BE49-F238E27FC236}">
                <a16:creationId xmlns:a16="http://schemas.microsoft.com/office/drawing/2014/main" id="{8A7D7011-1CF0-9044-BB1C-18436A6A6C85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158000" y="2757600"/>
            <a:ext cx="3854516" cy="1296567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2500"/>
            </a:lvl1pPr>
            <a:lvl2pPr marL="457200" indent="0">
              <a:buFontTx/>
              <a:buNone/>
              <a:defRPr sz="3000"/>
            </a:lvl2pPr>
            <a:lvl3pPr marL="914400" indent="0">
              <a:buFontTx/>
              <a:buNone/>
              <a:defRPr sz="3000"/>
            </a:lvl3pPr>
            <a:lvl4pPr marL="1371600" indent="0">
              <a:buFontTx/>
              <a:buNone/>
              <a:defRPr sz="3000"/>
            </a:lvl4pPr>
            <a:lvl5pPr marL="1828800" indent="0">
              <a:buFontTx/>
              <a:buNone/>
              <a:defRPr sz="3000"/>
            </a:lvl5pPr>
          </a:lstStyle>
          <a:p>
            <a:pPr lvl="0"/>
            <a:r>
              <a:rPr lang="en-GB" err="1"/>
              <a:t>Mellomheading</a:t>
            </a:r>
            <a:endParaRPr lang="en-GB"/>
          </a:p>
        </p:txBody>
      </p:sp>
      <p:sp>
        <p:nvSpPr>
          <p:cNvPr id="11" name="Text Placeholder 18">
            <a:extLst>
              <a:ext uri="{FF2B5EF4-FFF2-40B4-BE49-F238E27FC236}">
                <a16:creationId xmlns:a16="http://schemas.microsoft.com/office/drawing/2014/main" id="{0BA3E777-D117-4F44-BA72-53CB27CD4A1A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8028000" y="2757600"/>
            <a:ext cx="3891486" cy="1250125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2500"/>
            </a:lvl1pPr>
            <a:lvl2pPr marL="457200" indent="0">
              <a:buFontTx/>
              <a:buNone/>
              <a:defRPr sz="3000"/>
            </a:lvl2pPr>
            <a:lvl3pPr marL="914400" indent="0">
              <a:buFontTx/>
              <a:buNone/>
              <a:defRPr sz="3000"/>
            </a:lvl3pPr>
            <a:lvl4pPr marL="1371600" indent="0">
              <a:buFontTx/>
              <a:buNone/>
              <a:defRPr sz="3000"/>
            </a:lvl4pPr>
            <a:lvl5pPr marL="1828800" indent="0">
              <a:buFontTx/>
              <a:buNone/>
              <a:defRPr sz="3000"/>
            </a:lvl5pPr>
          </a:lstStyle>
          <a:p>
            <a:pPr lvl="0"/>
            <a:r>
              <a:rPr lang="en-GB" err="1"/>
              <a:t>Mellomheading</a:t>
            </a:r>
            <a:endParaRPr lang="en-GB"/>
          </a:p>
        </p:txBody>
      </p:sp>
      <p:sp>
        <p:nvSpPr>
          <p:cNvPr id="12" name="Content Placeholder 7">
            <a:extLst>
              <a:ext uri="{FF2B5EF4-FFF2-40B4-BE49-F238E27FC236}">
                <a16:creationId xmlns:a16="http://schemas.microsoft.com/office/drawing/2014/main" id="{D39581A9-4C58-8542-945C-D12CF8EB24AB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8028000" y="4068000"/>
            <a:ext cx="3919536" cy="2355024"/>
          </a:xfrm>
          <a:prstGeom prst="rect">
            <a:avLst/>
          </a:prstGeom>
        </p:spPr>
        <p:txBody>
          <a:bodyPr wrap="square" lIns="0" tIns="0" rIns="0" bIns="0"/>
          <a:lstStyle>
            <a:lvl1pPr marL="216000" indent="-216000">
              <a:spcBef>
                <a:spcPts val="800"/>
              </a:spcBef>
              <a:buClr>
                <a:srgbClr val="ED0000"/>
              </a:buClr>
              <a:buSzPct val="120000"/>
              <a:defRPr sz="1800"/>
            </a:lvl1pPr>
            <a:lvl2pPr>
              <a:buClr>
                <a:srgbClr val="ED0000"/>
              </a:buClr>
              <a:defRPr/>
            </a:lvl2pPr>
            <a:lvl3pPr>
              <a:buClr>
                <a:srgbClr val="ED0000"/>
              </a:buClr>
              <a:defRPr/>
            </a:lvl3pPr>
            <a:lvl4pPr>
              <a:buClr>
                <a:srgbClr val="ED0000"/>
              </a:buClr>
              <a:defRPr/>
            </a:lvl4pPr>
            <a:lvl5pPr>
              <a:buClr>
                <a:srgbClr val="ED0000"/>
              </a:buClr>
              <a:defRPr/>
            </a:lvl5pPr>
          </a:lstStyle>
          <a:p>
            <a:pPr lvl="0"/>
            <a:r>
              <a:rPr lang="en-GB"/>
              <a:t>Bullet</a:t>
            </a:r>
            <a:endParaRPr lang="en-NO"/>
          </a:p>
        </p:txBody>
      </p:sp>
      <p:sp>
        <p:nvSpPr>
          <p:cNvPr id="13" name="Slide Number Placeholder 2">
            <a:extLst>
              <a:ext uri="{FF2B5EF4-FFF2-40B4-BE49-F238E27FC236}">
                <a16:creationId xmlns:a16="http://schemas.microsoft.com/office/drawing/2014/main" id="{2A23B563-5ED9-AC4C-923B-DB6E65D021B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920536" y="6540649"/>
            <a:ext cx="986088" cy="216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1000">
                <a:solidFill>
                  <a:srgbClr val="ED0000"/>
                </a:solidFill>
                <a:latin typeface="Innovation Norway" panose="020B0500030000000000" pitchFamily="34" charset="77"/>
              </a:defRPr>
            </a:lvl1pPr>
          </a:lstStyle>
          <a:p>
            <a:fld id="{2E283CC0-345D-D343-82F3-FFB8D624F077}" type="slidenum">
              <a:rPr lang="en-NO" smtClean="0"/>
              <a:pPr/>
              <a:t>‹#›</a:t>
            </a:fld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70739510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gur/gra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Placeholder 1">
            <a:extLst>
              <a:ext uri="{FF2B5EF4-FFF2-40B4-BE49-F238E27FC236}">
                <a16:creationId xmlns:a16="http://schemas.microsoft.com/office/drawing/2014/main" id="{00D482B7-4EFA-0947-BFAF-BF0465F3023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88001" y="1440000"/>
            <a:ext cx="4799888" cy="1303141"/>
          </a:xfrm>
          <a:prstGeom prst="rect">
            <a:avLst/>
          </a:prstGeom>
          <a:ln>
            <a:noFill/>
          </a:ln>
        </p:spPr>
        <p:txBody>
          <a:bodyPr vert="horz" lIns="0" tIns="0" rIns="0" bIns="0" rtlCol="0" anchor="t">
            <a:noAutofit/>
          </a:bodyPr>
          <a:lstStyle>
            <a:lvl1pPr>
              <a:defRPr sz="3500"/>
            </a:lvl1pPr>
          </a:lstStyle>
          <a:p>
            <a:r>
              <a:rPr lang="en-GB" err="1"/>
              <a:t>Overskrift</a:t>
            </a:r>
            <a:endParaRPr lang="en-US"/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FB9C2F65-3D8C-474D-817E-D26C8FEBC0C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732000" y="1476000"/>
            <a:ext cx="5232300" cy="128905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rgbClr val="ED000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err="1"/>
              <a:t>Kapittelnummer</a:t>
            </a:r>
            <a:r>
              <a:rPr lang="en-GB"/>
              <a:t>, </a:t>
            </a:r>
            <a:r>
              <a:rPr lang="en-GB" err="1"/>
              <a:t>tekst</a:t>
            </a:r>
            <a:endParaRPr lang="en-US"/>
          </a:p>
        </p:txBody>
      </p:sp>
      <p:sp>
        <p:nvSpPr>
          <p:cNvPr id="7" name="Slide Number Placeholder 2">
            <a:extLst>
              <a:ext uri="{FF2B5EF4-FFF2-40B4-BE49-F238E27FC236}">
                <a16:creationId xmlns:a16="http://schemas.microsoft.com/office/drawing/2014/main" id="{B106F19A-2D8C-0546-AE74-5611A64A1BC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920536" y="6540649"/>
            <a:ext cx="986088" cy="216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1000">
                <a:solidFill>
                  <a:srgbClr val="ED0000"/>
                </a:solidFill>
                <a:latin typeface="Innovation Norway" panose="020B0500030000000000" pitchFamily="34" charset="77"/>
              </a:defRPr>
            </a:lvl1pPr>
          </a:lstStyle>
          <a:p>
            <a:fld id="{2E283CC0-345D-D343-82F3-FFB8D624F077}" type="slidenum">
              <a:rPr lang="en-NO" smtClean="0"/>
              <a:pPr/>
              <a:t>‹#›</a:t>
            </a:fld>
            <a:endParaRPr lang="en-NO"/>
          </a:p>
        </p:txBody>
      </p:sp>
      <p:sp>
        <p:nvSpPr>
          <p:cNvPr id="9" name="Picture Placeholder 11">
            <a:extLst>
              <a:ext uri="{FF2B5EF4-FFF2-40B4-BE49-F238E27FC236}">
                <a16:creationId xmlns:a16="http://schemas.microsoft.com/office/drawing/2014/main" id="{08E08837-635A-8E41-A3F8-EF00780F19FA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288000" y="2790000"/>
            <a:ext cx="11621425" cy="3636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342900" indent="-342900" algn="l">
              <a:buFont typeface="Wingdings" pitchFamily="2" charset="2"/>
              <a:buChar char="§"/>
              <a:defRPr/>
            </a:lvl1pPr>
          </a:lstStyle>
          <a:p>
            <a:r>
              <a:rPr lang="en-GB"/>
              <a:t>Legg inn </a:t>
            </a:r>
            <a:r>
              <a:rPr lang="en-GB" err="1"/>
              <a:t>bilde</a:t>
            </a:r>
            <a:r>
              <a:rPr lang="en-GB"/>
              <a:t>/ikon/</a:t>
            </a:r>
            <a:r>
              <a:rPr lang="en-GB" err="1"/>
              <a:t>figur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450955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ekstkolonne_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9B75A47E-6AFA-3743-8A00-7AD70B74F1E9}"/>
              </a:ext>
            </a:extLst>
          </p:cNvPr>
          <p:cNvCxnSpPr>
            <a:cxnSpLocks/>
          </p:cNvCxnSpPr>
          <p:nvPr userDrawn="1"/>
        </p:nvCxnSpPr>
        <p:spPr>
          <a:xfrm>
            <a:off x="7089685" y="-1179512"/>
            <a:ext cx="3769064" cy="0"/>
          </a:xfrm>
          <a:prstGeom prst="line">
            <a:avLst/>
          </a:prstGeom>
          <a:ln>
            <a:solidFill>
              <a:srgbClr val="ED000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1">
            <a:extLst>
              <a:ext uri="{FF2B5EF4-FFF2-40B4-BE49-F238E27FC236}">
                <a16:creationId xmlns:a16="http://schemas.microsoft.com/office/drawing/2014/main" id="{D6A4B037-F7C6-EC41-9D93-8B1CA3F593B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88000" y="1440000"/>
            <a:ext cx="5152363" cy="1288978"/>
          </a:xfrm>
          <a:prstGeom prst="rect">
            <a:avLst/>
          </a:prstGeom>
          <a:ln>
            <a:noFill/>
          </a:ln>
        </p:spPr>
        <p:txBody>
          <a:bodyPr vert="horz" lIns="0" tIns="0" rIns="0" bIns="0" rtlCol="0" anchor="t">
            <a:noAutofit/>
          </a:bodyPr>
          <a:lstStyle>
            <a:lvl1pPr>
              <a:defRPr sz="3500"/>
            </a:lvl1pPr>
          </a:lstStyle>
          <a:p>
            <a:r>
              <a:rPr lang="en-GB" err="1"/>
              <a:t>Overskrift</a:t>
            </a:r>
            <a:endParaRPr lang="en-US"/>
          </a:p>
        </p:txBody>
      </p:sp>
      <p:sp>
        <p:nvSpPr>
          <p:cNvPr id="8" name="Picture Placeholder 11">
            <a:extLst>
              <a:ext uri="{FF2B5EF4-FFF2-40B4-BE49-F238E27FC236}">
                <a16:creationId xmlns:a16="http://schemas.microsoft.com/office/drawing/2014/main" id="{96BCF552-AB7E-7942-8D59-5497B59BBCA7}"/>
              </a:ext>
            </a:extLst>
          </p:cNvPr>
          <p:cNvSpPr>
            <a:spLocks noGrp="1"/>
          </p:cNvSpPr>
          <p:nvPr>
            <p:ph type="pic" sz="quarter" idx="57" hasCustomPrompt="1"/>
          </p:nvPr>
        </p:nvSpPr>
        <p:spPr>
          <a:xfrm>
            <a:off x="6732000" y="2782534"/>
            <a:ext cx="5177425" cy="364049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lIns="0" tIns="0" rIns="0" bIns="0" anchor="t"/>
          <a:lstStyle>
            <a:lvl1pPr marL="342900" indent="-342900" algn="l">
              <a:buFont typeface="Wingdings" pitchFamily="2" charset="2"/>
              <a:buChar char="§"/>
              <a:defRPr/>
            </a:lvl1pPr>
          </a:lstStyle>
          <a:p>
            <a:r>
              <a:rPr lang="en-GB"/>
              <a:t>Bilde</a:t>
            </a:r>
          </a:p>
          <a:p>
            <a:r>
              <a:rPr lang="en-GB"/>
              <a:t>Ikon</a:t>
            </a:r>
          </a:p>
          <a:p>
            <a:r>
              <a:rPr lang="en-GB" err="1"/>
              <a:t>Figur</a:t>
            </a:r>
            <a:endParaRPr lang="en-US"/>
          </a:p>
        </p:txBody>
      </p:sp>
      <p:sp>
        <p:nvSpPr>
          <p:cNvPr id="10" name="Text Placeholder 5">
            <a:extLst>
              <a:ext uri="{FF2B5EF4-FFF2-40B4-BE49-F238E27FC236}">
                <a16:creationId xmlns:a16="http://schemas.microsoft.com/office/drawing/2014/main" id="{890D7164-8D45-9143-899C-4E0ACBEF0A07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88000" y="2757600"/>
            <a:ext cx="5152363" cy="3548275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GB" err="1"/>
              <a:t>Brødtekst</a:t>
            </a:r>
            <a:endParaRPr lang="en-GB"/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979CE8AE-E3E1-0241-B73E-2C16AD3EC70D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732000" y="1476000"/>
            <a:ext cx="5216423" cy="128905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rgbClr val="ED000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err="1"/>
              <a:t>Kapittelnummer</a:t>
            </a:r>
            <a:r>
              <a:rPr lang="en-GB"/>
              <a:t>, </a:t>
            </a:r>
            <a:r>
              <a:rPr lang="en-GB" err="1"/>
              <a:t>tekst</a:t>
            </a:r>
            <a:endParaRPr lang="en-US"/>
          </a:p>
        </p:txBody>
      </p:sp>
      <p:sp>
        <p:nvSpPr>
          <p:cNvPr id="12" name="Slide Number Placeholder 2">
            <a:extLst>
              <a:ext uri="{FF2B5EF4-FFF2-40B4-BE49-F238E27FC236}">
                <a16:creationId xmlns:a16="http://schemas.microsoft.com/office/drawing/2014/main" id="{E3B81E85-D533-3048-BEA6-D25599D2080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920536" y="6540649"/>
            <a:ext cx="986088" cy="216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1000">
                <a:solidFill>
                  <a:srgbClr val="ED0000"/>
                </a:solidFill>
                <a:latin typeface="Innovation Norway" panose="020B0500030000000000" pitchFamily="34" charset="77"/>
              </a:defRPr>
            </a:lvl1pPr>
          </a:lstStyle>
          <a:p>
            <a:fld id="{2E283CC0-345D-D343-82F3-FFB8D624F077}" type="slidenum">
              <a:rPr lang="en-NO" smtClean="0"/>
              <a:pPr/>
              <a:t>‹#›</a:t>
            </a:fld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415402316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Kolonne_Mellomheading_Bullet_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9B75A47E-6AFA-3743-8A00-7AD70B74F1E9}"/>
              </a:ext>
            </a:extLst>
          </p:cNvPr>
          <p:cNvCxnSpPr>
            <a:cxnSpLocks/>
          </p:cNvCxnSpPr>
          <p:nvPr userDrawn="1"/>
        </p:nvCxnSpPr>
        <p:spPr>
          <a:xfrm>
            <a:off x="7089685" y="-1179512"/>
            <a:ext cx="3769064" cy="0"/>
          </a:xfrm>
          <a:prstGeom prst="line">
            <a:avLst/>
          </a:prstGeom>
          <a:ln>
            <a:solidFill>
              <a:srgbClr val="ED000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1">
            <a:extLst>
              <a:ext uri="{FF2B5EF4-FFF2-40B4-BE49-F238E27FC236}">
                <a16:creationId xmlns:a16="http://schemas.microsoft.com/office/drawing/2014/main" id="{D6A4B037-F7C6-EC41-9D93-8B1CA3F593B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88000" y="1440000"/>
            <a:ext cx="5152363" cy="1288978"/>
          </a:xfrm>
          <a:prstGeom prst="rect">
            <a:avLst/>
          </a:prstGeom>
          <a:ln>
            <a:noFill/>
          </a:ln>
        </p:spPr>
        <p:txBody>
          <a:bodyPr vert="horz" lIns="0" tIns="0" rIns="0" bIns="0" rtlCol="0" anchor="t">
            <a:noAutofit/>
          </a:bodyPr>
          <a:lstStyle>
            <a:lvl1pPr>
              <a:defRPr sz="3500"/>
            </a:lvl1pPr>
          </a:lstStyle>
          <a:p>
            <a:r>
              <a:rPr lang="en-GB" err="1"/>
              <a:t>Overskrift</a:t>
            </a:r>
            <a:endParaRPr lang="en-US"/>
          </a:p>
        </p:txBody>
      </p:sp>
      <p:sp>
        <p:nvSpPr>
          <p:cNvPr id="10" name="Text Placeholder 5">
            <a:extLst>
              <a:ext uri="{FF2B5EF4-FFF2-40B4-BE49-F238E27FC236}">
                <a16:creationId xmlns:a16="http://schemas.microsoft.com/office/drawing/2014/main" id="{890D7164-8D45-9143-899C-4E0ACBEF0A07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88001" y="2757600"/>
            <a:ext cx="5152362" cy="887424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25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GB" err="1"/>
              <a:t>Mellomheading</a:t>
            </a:r>
            <a:endParaRPr lang="en-GB"/>
          </a:p>
        </p:txBody>
      </p:sp>
      <p:sp>
        <p:nvSpPr>
          <p:cNvPr id="7" name="Content Placeholder 7">
            <a:extLst>
              <a:ext uri="{FF2B5EF4-FFF2-40B4-BE49-F238E27FC236}">
                <a16:creationId xmlns:a16="http://schemas.microsoft.com/office/drawing/2014/main" id="{92F23DCE-9820-D942-A9FD-48EFE0709126}"/>
              </a:ext>
            </a:extLst>
          </p:cNvPr>
          <p:cNvSpPr>
            <a:spLocks noGrp="1"/>
          </p:cNvSpPr>
          <p:nvPr>
            <p:ph sz="quarter" idx="58" hasCustomPrompt="1"/>
          </p:nvPr>
        </p:nvSpPr>
        <p:spPr>
          <a:xfrm>
            <a:off x="288000" y="4068000"/>
            <a:ext cx="5152363" cy="2257086"/>
          </a:xfrm>
          <a:prstGeom prst="rect">
            <a:avLst/>
          </a:prstGeom>
        </p:spPr>
        <p:txBody>
          <a:bodyPr wrap="square" lIns="0" tIns="0" rIns="0" bIns="0"/>
          <a:lstStyle>
            <a:lvl1pPr marL="216000" indent="-216000">
              <a:spcBef>
                <a:spcPts val="800"/>
              </a:spcBef>
              <a:buClr>
                <a:srgbClr val="ED0000"/>
              </a:buClr>
              <a:buSzPct val="120000"/>
              <a:defRPr sz="1800"/>
            </a:lvl1pPr>
            <a:lvl2pPr>
              <a:buClr>
                <a:srgbClr val="ED0000"/>
              </a:buClr>
              <a:defRPr/>
            </a:lvl2pPr>
            <a:lvl3pPr>
              <a:buClr>
                <a:srgbClr val="ED0000"/>
              </a:buClr>
              <a:defRPr/>
            </a:lvl3pPr>
            <a:lvl4pPr>
              <a:buClr>
                <a:srgbClr val="ED0000"/>
              </a:buClr>
              <a:defRPr/>
            </a:lvl4pPr>
            <a:lvl5pPr>
              <a:buClr>
                <a:srgbClr val="ED0000"/>
              </a:buClr>
              <a:defRPr/>
            </a:lvl5pPr>
          </a:lstStyle>
          <a:p>
            <a:pPr lvl="0"/>
            <a:r>
              <a:rPr lang="en-GB"/>
              <a:t>Bullet</a:t>
            </a:r>
            <a:endParaRPr lang="en-NO"/>
          </a:p>
        </p:txBody>
      </p:sp>
      <p:sp>
        <p:nvSpPr>
          <p:cNvPr id="13" name="Slide Number Placeholder 2">
            <a:extLst>
              <a:ext uri="{FF2B5EF4-FFF2-40B4-BE49-F238E27FC236}">
                <a16:creationId xmlns:a16="http://schemas.microsoft.com/office/drawing/2014/main" id="{5A29F6C2-EC8A-D145-A306-3FF37407791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920536" y="6540649"/>
            <a:ext cx="986088" cy="216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1000">
                <a:solidFill>
                  <a:srgbClr val="ED0000"/>
                </a:solidFill>
                <a:latin typeface="Innovation Norway" panose="020B0500030000000000" pitchFamily="34" charset="77"/>
              </a:defRPr>
            </a:lvl1pPr>
          </a:lstStyle>
          <a:p>
            <a:fld id="{2E283CC0-345D-D343-82F3-FFB8D624F077}" type="slidenum">
              <a:rPr lang="en-NO" smtClean="0"/>
              <a:pPr/>
              <a:t>‹#›</a:t>
            </a:fld>
            <a:endParaRPr lang="en-NO"/>
          </a:p>
        </p:txBody>
      </p:sp>
      <p:sp>
        <p:nvSpPr>
          <p:cNvPr id="14" name="Picture Placeholder 11">
            <a:extLst>
              <a:ext uri="{FF2B5EF4-FFF2-40B4-BE49-F238E27FC236}">
                <a16:creationId xmlns:a16="http://schemas.microsoft.com/office/drawing/2014/main" id="{ECE9F63D-61B0-5142-9F67-D09B2609BF08}"/>
              </a:ext>
            </a:extLst>
          </p:cNvPr>
          <p:cNvSpPr>
            <a:spLocks noGrp="1"/>
          </p:cNvSpPr>
          <p:nvPr>
            <p:ph type="pic" sz="quarter" idx="57" hasCustomPrompt="1"/>
          </p:nvPr>
        </p:nvSpPr>
        <p:spPr>
          <a:xfrm>
            <a:off x="6732000" y="2782534"/>
            <a:ext cx="5177425" cy="364049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lIns="0" tIns="0" rIns="0" bIns="0" anchor="t"/>
          <a:lstStyle>
            <a:lvl1pPr marL="342900" indent="-342900" algn="l">
              <a:buFont typeface="Wingdings" pitchFamily="2" charset="2"/>
              <a:buChar char="§"/>
              <a:defRPr/>
            </a:lvl1pPr>
          </a:lstStyle>
          <a:p>
            <a:r>
              <a:rPr lang="en-GB"/>
              <a:t>Bilde</a:t>
            </a:r>
          </a:p>
          <a:p>
            <a:r>
              <a:rPr lang="en-GB"/>
              <a:t>Ikon</a:t>
            </a:r>
          </a:p>
          <a:p>
            <a:r>
              <a:rPr lang="en-GB" err="1"/>
              <a:t>Figur</a:t>
            </a:r>
            <a:endParaRPr lang="en-US"/>
          </a:p>
        </p:txBody>
      </p:sp>
      <p:sp>
        <p:nvSpPr>
          <p:cNvPr id="15" name="Subtitle 2">
            <a:extLst>
              <a:ext uri="{FF2B5EF4-FFF2-40B4-BE49-F238E27FC236}">
                <a16:creationId xmlns:a16="http://schemas.microsoft.com/office/drawing/2014/main" id="{B632F904-0255-754C-90DC-4BD4439DAF3F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732001" y="1476000"/>
            <a:ext cx="4908616" cy="128905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rgbClr val="ED000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err="1"/>
              <a:t>Kapittelnummer</a:t>
            </a:r>
            <a:r>
              <a:rPr lang="en-GB"/>
              <a:t>, </a:t>
            </a:r>
            <a:r>
              <a:rPr lang="en-GB" err="1"/>
              <a:t>tekst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6309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Kolonne_Bullet_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9B75A47E-6AFA-3743-8A00-7AD70B74F1E9}"/>
              </a:ext>
            </a:extLst>
          </p:cNvPr>
          <p:cNvCxnSpPr>
            <a:cxnSpLocks/>
          </p:cNvCxnSpPr>
          <p:nvPr userDrawn="1"/>
        </p:nvCxnSpPr>
        <p:spPr>
          <a:xfrm>
            <a:off x="7089685" y="-1179512"/>
            <a:ext cx="3769064" cy="0"/>
          </a:xfrm>
          <a:prstGeom prst="line">
            <a:avLst/>
          </a:prstGeom>
          <a:ln>
            <a:solidFill>
              <a:srgbClr val="ED000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1">
            <a:extLst>
              <a:ext uri="{FF2B5EF4-FFF2-40B4-BE49-F238E27FC236}">
                <a16:creationId xmlns:a16="http://schemas.microsoft.com/office/drawing/2014/main" id="{D6A4B037-F7C6-EC41-9D93-8B1CA3F593B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88001" y="1440000"/>
            <a:ext cx="5172000" cy="1288978"/>
          </a:xfrm>
          <a:prstGeom prst="rect">
            <a:avLst/>
          </a:prstGeom>
          <a:ln>
            <a:noFill/>
          </a:ln>
        </p:spPr>
        <p:txBody>
          <a:bodyPr vert="horz" lIns="0" tIns="0" rIns="0" bIns="0" rtlCol="0" anchor="t">
            <a:noAutofit/>
          </a:bodyPr>
          <a:lstStyle>
            <a:lvl1pPr>
              <a:defRPr sz="3500"/>
            </a:lvl1pPr>
          </a:lstStyle>
          <a:p>
            <a:r>
              <a:rPr lang="en-GB" err="1"/>
              <a:t>Overskrift</a:t>
            </a:r>
            <a:endParaRPr lang="en-US"/>
          </a:p>
        </p:txBody>
      </p:sp>
      <p:sp>
        <p:nvSpPr>
          <p:cNvPr id="10" name="Text Placeholder 5">
            <a:extLst>
              <a:ext uri="{FF2B5EF4-FFF2-40B4-BE49-F238E27FC236}">
                <a16:creationId xmlns:a16="http://schemas.microsoft.com/office/drawing/2014/main" id="{890D7164-8D45-9143-899C-4E0ACBEF0A07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88000" y="2757600"/>
            <a:ext cx="5152363" cy="3548275"/>
          </a:xfrm>
          <a:prstGeom prst="rect">
            <a:avLst/>
          </a:prstGeom>
        </p:spPr>
        <p:txBody>
          <a:bodyPr lIns="0" tIns="0" rIns="0" bIns="0"/>
          <a:lstStyle>
            <a:lvl1pPr marL="216000" indent="-216000">
              <a:spcBef>
                <a:spcPts val="800"/>
              </a:spcBef>
              <a:buFont typeface="Wingdings" pitchFamily="2" charset="2"/>
              <a:buChar char="§"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GB"/>
              <a:t>Bullet</a:t>
            </a:r>
          </a:p>
        </p:txBody>
      </p:sp>
      <p:sp>
        <p:nvSpPr>
          <p:cNvPr id="13" name="Slide Number Placeholder 2">
            <a:extLst>
              <a:ext uri="{FF2B5EF4-FFF2-40B4-BE49-F238E27FC236}">
                <a16:creationId xmlns:a16="http://schemas.microsoft.com/office/drawing/2014/main" id="{C440123C-A317-F34A-8DED-BB0B0CC66E3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920536" y="6540649"/>
            <a:ext cx="986088" cy="216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1000">
                <a:solidFill>
                  <a:srgbClr val="ED0000"/>
                </a:solidFill>
                <a:latin typeface="Innovation Norway" panose="020B0500030000000000" pitchFamily="34" charset="77"/>
              </a:defRPr>
            </a:lvl1pPr>
          </a:lstStyle>
          <a:p>
            <a:fld id="{2E283CC0-345D-D343-82F3-FFB8D624F077}" type="slidenum">
              <a:rPr lang="en-NO" smtClean="0"/>
              <a:pPr/>
              <a:t>‹#›</a:t>
            </a:fld>
            <a:endParaRPr lang="en-NO"/>
          </a:p>
        </p:txBody>
      </p:sp>
      <p:sp>
        <p:nvSpPr>
          <p:cNvPr id="14" name="Picture Placeholder 11">
            <a:extLst>
              <a:ext uri="{FF2B5EF4-FFF2-40B4-BE49-F238E27FC236}">
                <a16:creationId xmlns:a16="http://schemas.microsoft.com/office/drawing/2014/main" id="{08A8EBE1-98CE-734A-816E-3D095DBCB813}"/>
              </a:ext>
            </a:extLst>
          </p:cNvPr>
          <p:cNvSpPr>
            <a:spLocks noGrp="1"/>
          </p:cNvSpPr>
          <p:nvPr>
            <p:ph type="pic" sz="quarter" idx="57" hasCustomPrompt="1"/>
          </p:nvPr>
        </p:nvSpPr>
        <p:spPr>
          <a:xfrm>
            <a:off x="6732000" y="2782534"/>
            <a:ext cx="5177425" cy="364049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lIns="0" tIns="0" rIns="0" bIns="0" anchor="t"/>
          <a:lstStyle>
            <a:lvl1pPr marL="342900" indent="-342900" algn="l">
              <a:buFont typeface="Wingdings" pitchFamily="2" charset="2"/>
              <a:buChar char="§"/>
              <a:defRPr/>
            </a:lvl1pPr>
          </a:lstStyle>
          <a:p>
            <a:r>
              <a:rPr lang="en-GB"/>
              <a:t>Bilde</a:t>
            </a:r>
          </a:p>
          <a:p>
            <a:r>
              <a:rPr lang="en-GB"/>
              <a:t>Ikon</a:t>
            </a:r>
          </a:p>
          <a:p>
            <a:r>
              <a:rPr lang="en-GB" err="1"/>
              <a:t>Figur</a:t>
            </a:r>
            <a:endParaRPr lang="en-US"/>
          </a:p>
        </p:txBody>
      </p:sp>
      <p:sp>
        <p:nvSpPr>
          <p:cNvPr id="15" name="Subtitle 2">
            <a:extLst>
              <a:ext uri="{FF2B5EF4-FFF2-40B4-BE49-F238E27FC236}">
                <a16:creationId xmlns:a16="http://schemas.microsoft.com/office/drawing/2014/main" id="{C9B41F0F-5E12-844B-A170-70A762C700D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732001" y="1476000"/>
            <a:ext cx="5174624" cy="128905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rgbClr val="ED000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err="1"/>
              <a:t>Kapittelnummer</a:t>
            </a:r>
            <a:r>
              <a:rPr lang="en-GB"/>
              <a:t>, </a:t>
            </a:r>
            <a:r>
              <a:rPr lang="en-GB" err="1"/>
              <a:t>tekst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80579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rside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334D674F-E85B-4DC6-96F6-C60796E7A1F2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288000" y="2790000"/>
            <a:ext cx="11621425" cy="3636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342900" indent="-342900" algn="l">
              <a:buFont typeface="Wingdings" pitchFamily="2" charset="2"/>
              <a:buChar char="§"/>
              <a:defRPr/>
            </a:lvl1pPr>
          </a:lstStyle>
          <a:p>
            <a:r>
              <a:rPr lang="en-GB"/>
              <a:t>Legg inn </a:t>
            </a:r>
            <a:r>
              <a:rPr lang="en-GB" err="1"/>
              <a:t>bilde</a:t>
            </a:r>
            <a:endParaRPr lang="en-US"/>
          </a:p>
        </p:txBody>
      </p:sp>
      <p:sp>
        <p:nvSpPr>
          <p:cNvPr id="10" name="Title Placeholder 1">
            <a:extLst>
              <a:ext uri="{FF2B5EF4-FFF2-40B4-BE49-F238E27FC236}">
                <a16:creationId xmlns:a16="http://schemas.microsoft.com/office/drawing/2014/main" id="{00D482B7-4EFA-0947-BFAF-BF0465F3023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88000" y="1440000"/>
            <a:ext cx="5152363" cy="1181341"/>
          </a:xfrm>
          <a:prstGeom prst="rect">
            <a:avLst/>
          </a:prstGeom>
          <a:ln>
            <a:noFill/>
          </a:ln>
        </p:spPr>
        <p:txBody>
          <a:bodyPr vert="horz" lIns="0" tIns="0" rIns="0" bIns="0" rtlCol="0" anchor="t">
            <a:noAutofit/>
          </a:bodyPr>
          <a:lstStyle/>
          <a:p>
            <a:r>
              <a:rPr lang="en-GB" err="1"/>
              <a:t>Overskrift</a:t>
            </a:r>
            <a:endParaRPr lang="en-US"/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F308E174-6B21-054D-BE2E-9E9CB6D0C1B5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732000" y="1476000"/>
            <a:ext cx="5232300" cy="128905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rgbClr val="ED000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err="1"/>
              <a:t>Kapittelnummer</a:t>
            </a:r>
            <a:endParaRPr lang="en-US"/>
          </a:p>
        </p:txBody>
      </p:sp>
      <p:sp>
        <p:nvSpPr>
          <p:cNvPr id="11" name="Slide Number Placeholder 2">
            <a:extLst>
              <a:ext uri="{FF2B5EF4-FFF2-40B4-BE49-F238E27FC236}">
                <a16:creationId xmlns:a16="http://schemas.microsoft.com/office/drawing/2014/main" id="{47DA2F09-4223-544E-9547-D2C19BF7DCE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920536" y="6540649"/>
            <a:ext cx="986088" cy="216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1000">
                <a:solidFill>
                  <a:srgbClr val="ED0000"/>
                </a:solidFill>
                <a:latin typeface="Innovation Norway" panose="020B0500030000000000" pitchFamily="34" charset="77"/>
              </a:defRPr>
            </a:lvl1pPr>
          </a:lstStyle>
          <a:p>
            <a:fld id="{2E283CC0-345D-D343-82F3-FFB8D624F077}" type="slidenum">
              <a:rPr lang="en-NO" smtClean="0"/>
              <a:pPr/>
              <a:t>‹#›</a:t>
            </a:fld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147955008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Placeholder 1">
            <a:extLst>
              <a:ext uri="{FF2B5EF4-FFF2-40B4-BE49-F238E27FC236}">
                <a16:creationId xmlns:a16="http://schemas.microsoft.com/office/drawing/2014/main" id="{D6A4B037-F7C6-EC41-9D93-8B1CA3F593B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88000" y="2636912"/>
            <a:ext cx="11621425" cy="3528392"/>
          </a:xfrm>
          <a:prstGeom prst="rect">
            <a:avLst/>
          </a:prstGeom>
          <a:ln>
            <a:noFill/>
          </a:ln>
        </p:spPr>
        <p:txBody>
          <a:bodyPr vert="horz" lIns="0" tIns="0" rIns="0" bIns="0" rtlCol="0" anchor="t">
            <a:noAutofit/>
          </a:bodyPr>
          <a:lstStyle>
            <a:lvl1pPr>
              <a:defRPr sz="10000"/>
            </a:lvl1pPr>
          </a:lstStyle>
          <a:p>
            <a:r>
              <a:rPr lang="en-GB" err="1"/>
              <a:t>Overskrift</a:t>
            </a:r>
            <a:endParaRPr lang="en-US"/>
          </a:p>
        </p:txBody>
      </p:sp>
      <p:sp>
        <p:nvSpPr>
          <p:cNvPr id="12" name="Subtitle 2">
            <a:extLst>
              <a:ext uri="{FF2B5EF4-FFF2-40B4-BE49-F238E27FC236}">
                <a16:creationId xmlns:a16="http://schemas.microsoft.com/office/drawing/2014/main" id="{2B682415-0026-614D-901F-92883231984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732001" y="1476000"/>
            <a:ext cx="5172000" cy="128905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rgbClr val="ED000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err="1"/>
              <a:t>Kapittelnummer</a:t>
            </a:r>
            <a:r>
              <a:rPr lang="en-GB"/>
              <a:t>, </a:t>
            </a:r>
            <a:r>
              <a:rPr lang="en-GB" err="1"/>
              <a:t>tekst</a:t>
            </a:r>
            <a:endParaRPr lang="en-US"/>
          </a:p>
        </p:txBody>
      </p:sp>
      <p:sp>
        <p:nvSpPr>
          <p:cNvPr id="6" name="Slide Number Placeholder 2">
            <a:extLst>
              <a:ext uri="{FF2B5EF4-FFF2-40B4-BE49-F238E27FC236}">
                <a16:creationId xmlns:a16="http://schemas.microsoft.com/office/drawing/2014/main" id="{BF990046-3397-874A-B01B-73C4CF1CAD9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920536" y="6540649"/>
            <a:ext cx="986088" cy="216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1000">
                <a:solidFill>
                  <a:srgbClr val="ED0000"/>
                </a:solidFill>
                <a:latin typeface="Innovation Norway" panose="020B0500030000000000" pitchFamily="34" charset="77"/>
              </a:defRPr>
            </a:lvl1pPr>
          </a:lstStyle>
          <a:p>
            <a:fld id="{2E283CC0-345D-D343-82F3-FFB8D624F077}" type="slidenum">
              <a:rPr lang="en-NO" smtClean="0"/>
              <a:pPr/>
              <a:t>‹#›</a:t>
            </a:fld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331568846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Placeholder 1">
            <a:extLst>
              <a:ext uri="{FF2B5EF4-FFF2-40B4-BE49-F238E27FC236}">
                <a16:creationId xmlns:a16="http://schemas.microsoft.com/office/drawing/2014/main" id="{D6A4B037-F7C6-EC41-9D93-8B1CA3F593B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88000" y="1440000"/>
            <a:ext cx="5224363" cy="1288978"/>
          </a:xfrm>
          <a:prstGeom prst="rect">
            <a:avLst/>
          </a:prstGeom>
          <a:ln>
            <a:noFill/>
          </a:ln>
        </p:spPr>
        <p:txBody>
          <a:bodyPr vert="horz" lIns="0" tIns="0" rIns="0" bIns="0" rtlCol="0" anchor="t">
            <a:noAutofit/>
          </a:bodyPr>
          <a:lstStyle>
            <a:lvl1pPr>
              <a:defRPr sz="3500"/>
            </a:lvl1pPr>
          </a:lstStyle>
          <a:p>
            <a:r>
              <a:rPr lang="en-GB" err="1"/>
              <a:t>Overskrift</a:t>
            </a:r>
            <a:endParaRPr lang="en-US"/>
          </a:p>
        </p:txBody>
      </p:sp>
      <p:sp>
        <p:nvSpPr>
          <p:cNvPr id="12" name="Subtitle 2">
            <a:extLst>
              <a:ext uri="{FF2B5EF4-FFF2-40B4-BE49-F238E27FC236}">
                <a16:creationId xmlns:a16="http://schemas.microsoft.com/office/drawing/2014/main" id="{2B682415-0026-614D-901F-92883231984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732000" y="1476000"/>
            <a:ext cx="5216423" cy="128905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rgbClr val="ED000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err="1"/>
              <a:t>Kapittelnummer</a:t>
            </a:r>
            <a:r>
              <a:rPr lang="en-GB"/>
              <a:t>, </a:t>
            </a:r>
            <a:r>
              <a:rPr lang="en-GB" err="1"/>
              <a:t>tekst</a:t>
            </a:r>
            <a:endParaRPr lang="en-US"/>
          </a:p>
        </p:txBody>
      </p:sp>
      <p:sp>
        <p:nvSpPr>
          <p:cNvPr id="6" name="Slide Number Placeholder 2">
            <a:extLst>
              <a:ext uri="{FF2B5EF4-FFF2-40B4-BE49-F238E27FC236}">
                <a16:creationId xmlns:a16="http://schemas.microsoft.com/office/drawing/2014/main" id="{CCF6B868-7DC1-8E4D-BF87-98FC123DD23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920536" y="6540649"/>
            <a:ext cx="986088" cy="216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1000">
                <a:solidFill>
                  <a:srgbClr val="ED0000"/>
                </a:solidFill>
                <a:latin typeface="Innovation Norway" panose="020B0500030000000000" pitchFamily="34" charset="77"/>
              </a:defRPr>
            </a:lvl1pPr>
          </a:lstStyle>
          <a:p>
            <a:fld id="{2E283CC0-345D-D343-82F3-FFB8D624F077}" type="slidenum">
              <a:rPr lang="en-NO" smtClean="0"/>
              <a:pPr/>
              <a:t>‹#›</a:t>
            </a:fld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1342800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Forside_Kapittelnumm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Placeholder 1">
            <a:extLst>
              <a:ext uri="{FF2B5EF4-FFF2-40B4-BE49-F238E27FC236}">
                <a16:creationId xmlns:a16="http://schemas.microsoft.com/office/drawing/2014/main" id="{00D482B7-4EFA-0947-BFAF-BF0465F3023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88001" y="1440000"/>
            <a:ext cx="1282037" cy="1303141"/>
          </a:xfrm>
          <a:prstGeom prst="rect">
            <a:avLst/>
          </a:prstGeom>
          <a:ln>
            <a:noFill/>
          </a:ln>
        </p:spPr>
        <p:txBody>
          <a:bodyPr vert="horz" lIns="0" tIns="0" rIns="0" bIns="0" rtlCol="0" anchor="t">
            <a:noAutofit/>
          </a:bodyPr>
          <a:lstStyle>
            <a:lvl1pPr>
              <a:defRPr sz="4000"/>
            </a:lvl1pPr>
          </a:lstStyle>
          <a:p>
            <a:r>
              <a:rPr lang="en-GB"/>
              <a:t>1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EED116-CB82-4741-A533-7E1BA882DE7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580401" y="1440000"/>
            <a:ext cx="4947648" cy="1304925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40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GB" err="1"/>
              <a:t>Overskrift</a:t>
            </a:r>
            <a:endParaRPr lang="en-GB"/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9E270882-D727-9D49-BBB9-349E0638F0F5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732000" y="1476000"/>
            <a:ext cx="5235300" cy="128905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rgbClr val="ED000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err="1"/>
              <a:t>Kapittelnummer</a:t>
            </a:r>
            <a:endParaRPr lang="en-US"/>
          </a:p>
        </p:txBody>
      </p:sp>
      <p:sp>
        <p:nvSpPr>
          <p:cNvPr id="8" name="Slide Number Placeholder 2">
            <a:extLst>
              <a:ext uri="{FF2B5EF4-FFF2-40B4-BE49-F238E27FC236}">
                <a16:creationId xmlns:a16="http://schemas.microsoft.com/office/drawing/2014/main" id="{7B1F45F9-155A-2941-A54C-C577BCDFC49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920536" y="6540649"/>
            <a:ext cx="986088" cy="216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1000">
                <a:solidFill>
                  <a:srgbClr val="ED0000"/>
                </a:solidFill>
                <a:latin typeface="Innovation Norway" panose="020B0500030000000000" pitchFamily="34" charset="77"/>
              </a:defRPr>
            </a:lvl1pPr>
          </a:lstStyle>
          <a:p>
            <a:fld id="{2E283CC0-345D-D343-82F3-FFB8D624F077}" type="slidenum">
              <a:rPr lang="en-NO" smtClean="0"/>
              <a:pPr/>
              <a:t>‹#›</a:t>
            </a:fld>
            <a:endParaRPr lang="en-NO"/>
          </a:p>
        </p:txBody>
      </p:sp>
      <p:sp>
        <p:nvSpPr>
          <p:cNvPr id="11" name="Picture Placeholder 11">
            <a:extLst>
              <a:ext uri="{FF2B5EF4-FFF2-40B4-BE49-F238E27FC236}">
                <a16:creationId xmlns:a16="http://schemas.microsoft.com/office/drawing/2014/main" id="{D71C34E3-8836-D846-B429-B0DE25917098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288000" y="2790000"/>
            <a:ext cx="11621425" cy="3636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342900" indent="-342900" algn="l">
              <a:buFont typeface="Wingdings" pitchFamily="2" charset="2"/>
              <a:buChar char="§"/>
              <a:defRPr/>
            </a:lvl1pPr>
          </a:lstStyle>
          <a:p>
            <a:r>
              <a:rPr lang="en-GB"/>
              <a:t>Legg inn </a:t>
            </a:r>
            <a:r>
              <a:rPr lang="en-GB" err="1"/>
              <a:t>bilde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75618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Kolonne_Brø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28EE94-6735-8C4E-98CE-7F0A8D61B55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88000" y="1440000"/>
            <a:ext cx="5224363" cy="1288800"/>
          </a:xfrm>
          <a:prstGeom prst="rect">
            <a:avLst/>
          </a:prstGeom>
        </p:spPr>
        <p:txBody>
          <a:bodyPr lIns="0" tIns="0" rIns="0" bIns="0"/>
          <a:lstStyle>
            <a:lvl1pPr>
              <a:defRPr sz="3500"/>
            </a:lvl1pPr>
          </a:lstStyle>
          <a:p>
            <a:r>
              <a:rPr lang="en-GB" err="1"/>
              <a:t>Overskrift</a:t>
            </a:r>
            <a:endParaRPr lang="en-NO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5508B948-C259-2D49-93AA-B7C013A53E8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88000" y="2757600"/>
            <a:ext cx="11621425" cy="35604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GB" err="1"/>
              <a:t>Brødtekst</a:t>
            </a:r>
            <a:endParaRPr lang="en-GB"/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1663FFB8-383F-4B4F-B592-ED3A019C914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732000" y="1476000"/>
            <a:ext cx="5172000" cy="128905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rgbClr val="ED000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err="1"/>
              <a:t>Kapittelnummer</a:t>
            </a:r>
            <a:r>
              <a:rPr lang="en-GB"/>
              <a:t>, </a:t>
            </a:r>
            <a:r>
              <a:rPr lang="en-GB" err="1"/>
              <a:t>tekst</a:t>
            </a:r>
            <a:endParaRPr lang="en-US"/>
          </a:p>
        </p:txBody>
      </p:sp>
      <p:sp>
        <p:nvSpPr>
          <p:cNvPr id="8" name="Slide Number Placeholder 2">
            <a:extLst>
              <a:ext uri="{FF2B5EF4-FFF2-40B4-BE49-F238E27FC236}">
                <a16:creationId xmlns:a16="http://schemas.microsoft.com/office/drawing/2014/main" id="{1681A611-356F-FA40-9258-920F4481A1F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920536" y="6540649"/>
            <a:ext cx="986088" cy="216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1000">
                <a:solidFill>
                  <a:srgbClr val="ED0000"/>
                </a:solidFill>
                <a:latin typeface="Innovation Norway" panose="020B0500030000000000" pitchFamily="34" charset="77"/>
              </a:defRPr>
            </a:lvl1pPr>
          </a:lstStyle>
          <a:p>
            <a:fld id="{2E283CC0-345D-D343-82F3-FFB8D624F077}" type="slidenum">
              <a:rPr lang="en-NO" smtClean="0"/>
              <a:pPr/>
              <a:t>‹#›</a:t>
            </a:fld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42241667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Kolonne_Stor_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28EE94-6735-8C4E-98CE-7F0A8D61B55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88000" y="1440000"/>
            <a:ext cx="5224363" cy="1288800"/>
          </a:xfrm>
          <a:prstGeom prst="rect">
            <a:avLst/>
          </a:prstGeom>
        </p:spPr>
        <p:txBody>
          <a:bodyPr lIns="0" tIns="0" rIns="0" bIns="0"/>
          <a:lstStyle>
            <a:lvl1pPr>
              <a:defRPr sz="3500"/>
            </a:lvl1pPr>
          </a:lstStyle>
          <a:p>
            <a:r>
              <a:rPr lang="en-GB" err="1"/>
              <a:t>Overskrift</a:t>
            </a:r>
            <a:endParaRPr lang="en-NO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5508B948-C259-2D49-93AA-B7C013A53E8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88000" y="2756430"/>
            <a:ext cx="11621425" cy="35604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25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GB" err="1"/>
              <a:t>Stor</a:t>
            </a:r>
            <a:r>
              <a:rPr lang="en-GB"/>
              <a:t> </a:t>
            </a:r>
            <a:r>
              <a:rPr lang="en-GB" err="1"/>
              <a:t>tekst</a:t>
            </a:r>
            <a:endParaRPr lang="en-GB"/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1663FFB8-383F-4B4F-B592-ED3A019C914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732000" y="1476000"/>
            <a:ext cx="5172000" cy="128905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rgbClr val="ED000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err="1"/>
              <a:t>Kapittelnummer</a:t>
            </a:r>
            <a:r>
              <a:rPr lang="en-GB"/>
              <a:t>, </a:t>
            </a:r>
            <a:r>
              <a:rPr lang="en-GB" err="1"/>
              <a:t>tekst</a:t>
            </a:r>
            <a:endParaRPr lang="en-US"/>
          </a:p>
        </p:txBody>
      </p:sp>
      <p:sp>
        <p:nvSpPr>
          <p:cNvPr id="8" name="Slide Number Placeholder 2">
            <a:extLst>
              <a:ext uri="{FF2B5EF4-FFF2-40B4-BE49-F238E27FC236}">
                <a16:creationId xmlns:a16="http://schemas.microsoft.com/office/drawing/2014/main" id="{4DFF3380-2D36-6448-97B9-C0AA5F68F8B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920536" y="6540649"/>
            <a:ext cx="986088" cy="216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1000">
                <a:solidFill>
                  <a:srgbClr val="ED0000"/>
                </a:solidFill>
                <a:latin typeface="Innovation Norway" panose="020B0500030000000000" pitchFamily="34" charset="77"/>
              </a:defRPr>
            </a:lvl1pPr>
          </a:lstStyle>
          <a:p>
            <a:fld id="{2E283CC0-345D-D343-82F3-FFB8D624F077}" type="slidenum">
              <a:rPr lang="en-NO" smtClean="0"/>
              <a:pPr/>
              <a:t>‹#›</a:t>
            </a:fld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7485687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kolonne_Bull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CBC2BD-BC1F-7E4B-A5F3-0C5178C32A5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88001" y="1440000"/>
            <a:ext cx="5087920" cy="1288800"/>
          </a:xfrm>
          <a:prstGeom prst="rect">
            <a:avLst/>
          </a:prstGeom>
        </p:spPr>
        <p:txBody>
          <a:bodyPr lIns="0" tIns="0" rIns="0" bIns="0"/>
          <a:lstStyle>
            <a:lvl1pPr>
              <a:defRPr sz="3500"/>
            </a:lvl1pPr>
          </a:lstStyle>
          <a:p>
            <a:r>
              <a:rPr lang="en-GB" err="1"/>
              <a:t>Overskrift</a:t>
            </a:r>
            <a:endParaRPr lang="en-NO"/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DEEB20C7-D1B2-CD42-A6BD-4DB60008F9FD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732000" y="1476000"/>
            <a:ext cx="5177425" cy="128905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rgbClr val="ED000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err="1"/>
              <a:t>Kapittelnummer</a:t>
            </a:r>
            <a:r>
              <a:rPr lang="en-GB"/>
              <a:t>, </a:t>
            </a:r>
            <a:r>
              <a:rPr lang="en-GB" err="1"/>
              <a:t>tekst</a:t>
            </a:r>
            <a:endParaRPr lang="en-US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AC8DC43E-8822-3840-B8B6-759F2E276A7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88000" y="2757600"/>
            <a:ext cx="11621425" cy="3594100"/>
          </a:xfrm>
          <a:prstGeom prst="rect">
            <a:avLst/>
          </a:prstGeom>
        </p:spPr>
        <p:txBody>
          <a:bodyPr lIns="0" tIns="0" rIns="0" bIns="0"/>
          <a:lstStyle>
            <a:lvl1pPr marL="216000" indent="-216000">
              <a:spcBef>
                <a:spcPts val="800"/>
              </a:spcBef>
              <a:defRPr sz="1800"/>
            </a:lvl1pPr>
            <a:lvl2pPr marL="216000" indent="-216000">
              <a:spcBef>
                <a:spcPts val="400"/>
              </a:spcBef>
              <a:spcAft>
                <a:spcPts val="100"/>
              </a:spcAft>
              <a:defRPr/>
            </a:lvl2pPr>
            <a:lvl3pPr marL="432000" indent="-216000">
              <a:spcBef>
                <a:spcPts val="800"/>
              </a:spcBef>
              <a:defRPr sz="1600"/>
            </a:lvl3pPr>
          </a:lstStyle>
          <a:p>
            <a:pPr lvl="0"/>
            <a:r>
              <a:rPr lang="en-GB"/>
              <a:t>Click to edit Master text styles</a:t>
            </a:r>
          </a:p>
          <a:p>
            <a:pPr lvl="2"/>
            <a:r>
              <a:rPr lang="en-GB"/>
              <a:t>Second level</a:t>
            </a:r>
          </a:p>
        </p:txBody>
      </p:sp>
      <p:sp>
        <p:nvSpPr>
          <p:cNvPr id="8" name="Slide Number Placeholder 2">
            <a:extLst>
              <a:ext uri="{FF2B5EF4-FFF2-40B4-BE49-F238E27FC236}">
                <a16:creationId xmlns:a16="http://schemas.microsoft.com/office/drawing/2014/main" id="{9045230F-C62D-D24D-BDE9-D3271B51780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920536" y="6540649"/>
            <a:ext cx="986088" cy="216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1000">
                <a:solidFill>
                  <a:srgbClr val="ED0000"/>
                </a:solidFill>
                <a:latin typeface="Innovation Norway" panose="020B0500030000000000" pitchFamily="34" charset="77"/>
              </a:defRPr>
            </a:lvl1pPr>
          </a:lstStyle>
          <a:p>
            <a:fld id="{2E283CC0-345D-D343-82F3-FFB8D624F077}" type="slidenum">
              <a:rPr lang="en-NO" smtClean="0"/>
              <a:pPr/>
              <a:t>‹#›</a:t>
            </a:fld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4190323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Kolonne_Mellomheading_Bull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28EE94-6735-8C4E-98CE-7F0A8D61B55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88000" y="1440000"/>
            <a:ext cx="5172001" cy="1288800"/>
          </a:xfrm>
          <a:prstGeom prst="rect">
            <a:avLst/>
          </a:prstGeom>
        </p:spPr>
        <p:txBody>
          <a:bodyPr lIns="0" tIns="0" rIns="0" bIns="0"/>
          <a:lstStyle>
            <a:lvl1pPr>
              <a:defRPr sz="3500"/>
            </a:lvl1pPr>
          </a:lstStyle>
          <a:p>
            <a:r>
              <a:rPr lang="en-GB" err="1"/>
              <a:t>Overskrift</a:t>
            </a:r>
            <a:endParaRPr lang="en-NO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5508B948-C259-2D49-93AA-B7C013A53E8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88001" y="2757600"/>
            <a:ext cx="11618624" cy="1288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25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GB" err="1"/>
              <a:t>Mellomheading</a:t>
            </a:r>
            <a:endParaRPr lang="en-GB"/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1663FFB8-383F-4B4F-B592-ED3A019C914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732000" y="1476000"/>
            <a:ext cx="5171999" cy="128905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rgbClr val="ED000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err="1"/>
              <a:t>Kapittelnummer</a:t>
            </a:r>
            <a:r>
              <a:rPr lang="en-GB"/>
              <a:t>, </a:t>
            </a:r>
            <a:r>
              <a:rPr lang="en-GB" err="1"/>
              <a:t>tekst</a:t>
            </a:r>
            <a:endParaRPr lang="en-US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274CD28-237D-F94B-80E0-BBC0AA60D65F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288000" y="4068000"/>
            <a:ext cx="11618624" cy="2335026"/>
          </a:xfrm>
          <a:prstGeom prst="rect">
            <a:avLst/>
          </a:prstGeom>
        </p:spPr>
        <p:txBody>
          <a:bodyPr wrap="square" lIns="0" tIns="0" rIns="0" bIns="0"/>
          <a:lstStyle>
            <a:lvl1pPr marL="216000" indent="-216000">
              <a:spcBef>
                <a:spcPts val="800"/>
              </a:spcBef>
              <a:buClr>
                <a:srgbClr val="ED0000"/>
              </a:buClr>
              <a:buSzPct val="120000"/>
              <a:defRPr sz="1800"/>
            </a:lvl1pPr>
            <a:lvl2pPr>
              <a:buClr>
                <a:srgbClr val="ED0000"/>
              </a:buClr>
              <a:defRPr/>
            </a:lvl2pPr>
            <a:lvl3pPr>
              <a:buClr>
                <a:srgbClr val="ED0000"/>
              </a:buClr>
              <a:defRPr/>
            </a:lvl3pPr>
            <a:lvl4pPr>
              <a:buClr>
                <a:srgbClr val="ED0000"/>
              </a:buClr>
              <a:defRPr/>
            </a:lvl4pPr>
            <a:lvl5pPr>
              <a:buClr>
                <a:srgbClr val="ED0000"/>
              </a:buClr>
              <a:defRPr/>
            </a:lvl5pPr>
          </a:lstStyle>
          <a:p>
            <a:pPr lvl="0"/>
            <a:r>
              <a:rPr lang="en-GB"/>
              <a:t>Bullet</a:t>
            </a:r>
            <a:endParaRPr lang="en-NO"/>
          </a:p>
        </p:txBody>
      </p:sp>
      <p:sp>
        <p:nvSpPr>
          <p:cNvPr id="9" name="Slide Number Placeholder 2">
            <a:extLst>
              <a:ext uri="{FF2B5EF4-FFF2-40B4-BE49-F238E27FC236}">
                <a16:creationId xmlns:a16="http://schemas.microsoft.com/office/drawing/2014/main" id="{0855BEDE-651F-B44F-845C-6BEBF889E20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920536" y="6540649"/>
            <a:ext cx="986088" cy="216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1000">
                <a:solidFill>
                  <a:srgbClr val="ED0000"/>
                </a:solidFill>
                <a:latin typeface="Innovation Norway" panose="020B0500030000000000" pitchFamily="34" charset="77"/>
              </a:defRPr>
            </a:lvl1pPr>
          </a:lstStyle>
          <a:p>
            <a:fld id="{2E283CC0-345D-D343-82F3-FFB8D624F077}" type="slidenum">
              <a:rPr lang="en-NO" smtClean="0"/>
              <a:pPr/>
              <a:t>‹#›</a:t>
            </a:fld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36130665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Kolonne_Mellomheading_Ta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28EE94-6735-8C4E-98CE-7F0A8D61B55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88000" y="1440000"/>
            <a:ext cx="5224363" cy="1288800"/>
          </a:xfrm>
          <a:prstGeom prst="rect">
            <a:avLst/>
          </a:prstGeom>
        </p:spPr>
        <p:txBody>
          <a:bodyPr lIns="0" tIns="0" rIns="0" bIns="0"/>
          <a:lstStyle>
            <a:lvl1pPr>
              <a:defRPr sz="3500"/>
            </a:lvl1pPr>
          </a:lstStyle>
          <a:p>
            <a:r>
              <a:rPr lang="en-GB" err="1"/>
              <a:t>Overskrift</a:t>
            </a:r>
            <a:endParaRPr lang="en-NO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5508B948-C259-2D49-93AA-B7C013A53E8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88001" y="2757600"/>
            <a:ext cx="11618624" cy="1288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25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GB" err="1"/>
              <a:t>Mellomheading</a:t>
            </a:r>
            <a:endParaRPr lang="en-GB"/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1663FFB8-383F-4B4F-B592-ED3A019C914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732000" y="1476000"/>
            <a:ext cx="5171999" cy="128905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rgbClr val="ED000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err="1"/>
              <a:t>Kapittelnummer</a:t>
            </a:r>
            <a:r>
              <a:rPr lang="en-GB"/>
              <a:t>, </a:t>
            </a:r>
            <a:r>
              <a:rPr lang="en-GB" err="1"/>
              <a:t>tekst</a:t>
            </a:r>
            <a:endParaRPr lang="en-US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274CD28-237D-F94B-80E0-BBC0AA60D65F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288000" y="4068000"/>
            <a:ext cx="11627268" cy="2270100"/>
          </a:xfrm>
          <a:prstGeom prst="rect">
            <a:avLst/>
          </a:prstGeom>
        </p:spPr>
        <p:txBody>
          <a:bodyPr wrap="square" lIns="0" tIns="0" rIns="0" bIns="0"/>
          <a:lstStyle>
            <a:lvl1pPr marL="288000" indent="-288000">
              <a:spcBef>
                <a:spcPts val="800"/>
              </a:spcBef>
              <a:buClr>
                <a:srgbClr val="ED0000"/>
              </a:buClr>
              <a:buSzPct val="100000"/>
              <a:buFont typeface="+mj-lt"/>
              <a:buAutoNum type="arabicPeriod"/>
              <a:defRPr sz="1800"/>
            </a:lvl1pPr>
            <a:lvl2pPr>
              <a:buClr>
                <a:srgbClr val="ED0000"/>
              </a:buClr>
              <a:defRPr/>
            </a:lvl2pPr>
            <a:lvl3pPr>
              <a:buClr>
                <a:srgbClr val="ED0000"/>
              </a:buClr>
              <a:defRPr/>
            </a:lvl3pPr>
            <a:lvl4pPr>
              <a:buClr>
                <a:srgbClr val="ED0000"/>
              </a:buClr>
              <a:defRPr/>
            </a:lvl4pPr>
            <a:lvl5pPr>
              <a:buClr>
                <a:srgbClr val="ED0000"/>
              </a:buClr>
              <a:defRPr/>
            </a:lvl5pPr>
          </a:lstStyle>
          <a:p>
            <a:pPr lvl="0"/>
            <a:r>
              <a:rPr lang="en-GB"/>
              <a:t>Tall</a:t>
            </a:r>
            <a:endParaRPr lang="en-NO"/>
          </a:p>
        </p:txBody>
      </p:sp>
      <p:sp>
        <p:nvSpPr>
          <p:cNvPr id="9" name="Slide Number Placeholder 2">
            <a:extLst>
              <a:ext uri="{FF2B5EF4-FFF2-40B4-BE49-F238E27FC236}">
                <a16:creationId xmlns:a16="http://schemas.microsoft.com/office/drawing/2014/main" id="{BCAC9F2C-CCFC-EE48-8FBF-65EFDBE9A9E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920536" y="6540649"/>
            <a:ext cx="986088" cy="216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1000">
                <a:solidFill>
                  <a:srgbClr val="ED0000"/>
                </a:solidFill>
                <a:latin typeface="Innovation Norway" panose="020B0500030000000000" pitchFamily="34" charset="77"/>
              </a:defRPr>
            </a:lvl1pPr>
          </a:lstStyle>
          <a:p>
            <a:fld id="{2E283CC0-345D-D343-82F3-FFB8D624F077}" type="slidenum">
              <a:rPr lang="en-NO" smtClean="0"/>
              <a:pPr/>
              <a:t>‹#›</a:t>
            </a:fld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36653468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Kolonner_Brø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28EE94-6735-8C4E-98CE-7F0A8D61B55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88000" y="1440000"/>
            <a:ext cx="5172001" cy="1288800"/>
          </a:xfrm>
          <a:prstGeom prst="rect">
            <a:avLst/>
          </a:prstGeom>
        </p:spPr>
        <p:txBody>
          <a:bodyPr lIns="0" tIns="0" rIns="0" bIns="0"/>
          <a:lstStyle>
            <a:lvl1pPr>
              <a:defRPr sz="3500"/>
            </a:lvl1pPr>
          </a:lstStyle>
          <a:p>
            <a:r>
              <a:rPr lang="en-GB" err="1"/>
              <a:t>Overskrift</a:t>
            </a:r>
            <a:endParaRPr lang="en-NO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5508B948-C259-2D49-93AA-B7C013A53E8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88000" y="2757600"/>
            <a:ext cx="5172001" cy="35604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GB" err="1"/>
              <a:t>Brødtekst</a:t>
            </a:r>
            <a:endParaRPr lang="en-GB"/>
          </a:p>
        </p:txBody>
      </p:sp>
      <p:sp>
        <p:nvSpPr>
          <p:cNvPr id="7" name="Text Placeholder 5">
            <a:extLst>
              <a:ext uri="{FF2B5EF4-FFF2-40B4-BE49-F238E27FC236}">
                <a16:creationId xmlns:a16="http://schemas.microsoft.com/office/drawing/2014/main" id="{22F1FCF6-3F03-8945-8FC6-6D32EB1C88B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732001" y="2757600"/>
            <a:ext cx="5172000" cy="35604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GB" err="1"/>
              <a:t>Brødtekst</a:t>
            </a:r>
            <a:endParaRPr lang="en-GB"/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ED98B327-9020-0047-A456-8D74DA0310D1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732000" y="1476000"/>
            <a:ext cx="5179857" cy="128905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rgbClr val="ED000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err="1"/>
              <a:t>Kapittelnummer</a:t>
            </a:r>
            <a:r>
              <a:rPr lang="en-GB"/>
              <a:t>, </a:t>
            </a:r>
            <a:r>
              <a:rPr lang="en-GB" err="1"/>
              <a:t>tekst</a:t>
            </a:r>
            <a:endParaRPr lang="en-US"/>
          </a:p>
        </p:txBody>
      </p:sp>
      <p:sp>
        <p:nvSpPr>
          <p:cNvPr id="9" name="Slide Number Placeholder 2">
            <a:extLst>
              <a:ext uri="{FF2B5EF4-FFF2-40B4-BE49-F238E27FC236}">
                <a16:creationId xmlns:a16="http://schemas.microsoft.com/office/drawing/2014/main" id="{714D6CAD-70E2-834B-90A8-9536745767B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920536" y="6540649"/>
            <a:ext cx="986088" cy="216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1000">
                <a:solidFill>
                  <a:srgbClr val="ED0000"/>
                </a:solidFill>
                <a:latin typeface="Innovation Norway" panose="020B0500030000000000" pitchFamily="34" charset="77"/>
              </a:defRPr>
            </a:lvl1pPr>
          </a:lstStyle>
          <a:p>
            <a:fld id="{2E283CC0-345D-D343-82F3-FFB8D624F077}" type="slidenum">
              <a:rPr lang="en-NO" smtClean="0"/>
              <a:pPr/>
              <a:t>‹#›</a:t>
            </a:fld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11870244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Logo&#10;&#10;Description automatically generated">
            <a:extLst>
              <a:ext uri="{FF2B5EF4-FFF2-40B4-BE49-F238E27FC236}">
                <a16:creationId xmlns:a16="http://schemas.microsoft.com/office/drawing/2014/main" id="{CC538DF4-AAE0-EB47-881A-034B02C90366}"/>
              </a:ext>
            </a:extLst>
          </p:cNvPr>
          <p:cNvPicPr>
            <a:picLocks noChangeAspect="1"/>
          </p:cNvPicPr>
          <p:nvPr userDrawn="1"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600" y="115200"/>
            <a:ext cx="1252263" cy="537707"/>
          </a:xfrm>
          <a:prstGeom prst="rect">
            <a:avLst/>
          </a:prstGeom>
        </p:spPr>
      </p:pic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C1EB9D3-F96F-534F-99CA-F352079AEBC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920536" y="6540649"/>
            <a:ext cx="986088" cy="216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1000">
                <a:solidFill>
                  <a:srgbClr val="ED0000"/>
                </a:solidFill>
                <a:latin typeface="Innovation Norway" panose="020B0500030000000000" pitchFamily="34" charset="77"/>
              </a:defRPr>
            </a:lvl1pPr>
          </a:lstStyle>
          <a:p>
            <a:fld id="{2E283CC0-345D-D343-82F3-FFB8D624F077}" type="slidenum">
              <a:rPr lang="en-NO" smtClean="0"/>
              <a:pPr/>
              <a:t>‹#›</a:t>
            </a:fld>
            <a:endParaRPr lang="en-NO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8452546-0374-304C-9CAA-B21B9ACB13FB}"/>
              </a:ext>
            </a:extLst>
          </p:cNvPr>
          <p:cNvSpPr txBox="1"/>
          <p:nvPr userDrawn="1"/>
        </p:nvSpPr>
        <p:spPr>
          <a:xfrm>
            <a:off x="279400" y="6534000"/>
            <a:ext cx="2607516" cy="169277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en-NO" sz="1000">
                <a:latin typeface="Innovation Norway" panose="020B0500030000000000" pitchFamily="34" charset="77"/>
              </a:rPr>
              <a:t>www.innovasjonnorge.no</a:t>
            </a:r>
          </a:p>
        </p:txBody>
      </p:sp>
    </p:spTree>
    <p:extLst>
      <p:ext uri="{BB962C8B-B14F-4D97-AF65-F5344CB8AC3E}">
        <p14:creationId xmlns:p14="http://schemas.microsoft.com/office/powerpoint/2010/main" val="36988674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689" r:id="rId2"/>
    <p:sldLayoutId id="2147483706" r:id="rId3"/>
    <p:sldLayoutId id="2147483691" r:id="rId4"/>
    <p:sldLayoutId id="2147483716" r:id="rId5"/>
    <p:sldLayoutId id="2147483704" r:id="rId6"/>
    <p:sldLayoutId id="2147483729" r:id="rId7"/>
    <p:sldLayoutId id="2147483724" r:id="rId8"/>
    <p:sldLayoutId id="2147483710" r:id="rId9"/>
    <p:sldLayoutId id="2147483717" r:id="rId10"/>
    <p:sldLayoutId id="2147483728" r:id="rId11"/>
    <p:sldLayoutId id="2147483707" r:id="rId12"/>
    <p:sldLayoutId id="2147483727" r:id="rId13"/>
    <p:sldLayoutId id="2147483708" r:id="rId14"/>
    <p:sldLayoutId id="2147483711" r:id="rId15"/>
    <p:sldLayoutId id="2147483718" r:id="rId16"/>
    <p:sldLayoutId id="2147483715" r:id="rId17"/>
    <p:sldLayoutId id="2147483726" r:id="rId18"/>
    <p:sldLayoutId id="2147483722" r:id="rId19"/>
    <p:sldLayoutId id="2147483730" r:id="rId20"/>
    <p:sldLayoutId id="2147483725" r:id="rId2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Innovation Norway" panose="020B0500030000000000" pitchFamily="34" charset="77"/>
          <a:ea typeface="+mj-ea"/>
          <a:cs typeface="+mj-cs"/>
        </a:defRPr>
      </a:lvl1pPr>
    </p:titleStyle>
    <p:bodyStyle>
      <a:lvl1pPr marL="457200" indent="-457200" algn="l" defTabSz="914400" rtl="0" eaLnBrk="1" latinLnBrk="0" hangingPunct="1">
        <a:lnSpc>
          <a:spcPct val="90000"/>
        </a:lnSpc>
        <a:spcBef>
          <a:spcPts val="1000"/>
        </a:spcBef>
        <a:buClr>
          <a:srgbClr val="ED0000"/>
        </a:buClr>
        <a:buFont typeface="Wingdings" pitchFamily="2" charset="2"/>
        <a:buChar char="§"/>
        <a:defRPr sz="2000" kern="1200">
          <a:solidFill>
            <a:schemeClr val="tx1"/>
          </a:solidFill>
          <a:latin typeface="Innovation Norway" panose="020B0500030000000000" pitchFamily="34" charset="77"/>
          <a:ea typeface="+mn-ea"/>
          <a:cs typeface="+mn-cs"/>
        </a:defRPr>
      </a:lvl1pPr>
      <a:lvl2pPr marL="914400" indent="-457200" algn="l" defTabSz="914400" rtl="0" eaLnBrk="1" latinLnBrk="0" hangingPunct="1">
        <a:lnSpc>
          <a:spcPct val="90000"/>
        </a:lnSpc>
        <a:spcBef>
          <a:spcPts val="500"/>
        </a:spcBef>
        <a:buClr>
          <a:srgbClr val="ED0000"/>
        </a:buClr>
        <a:buFont typeface="Wingdings" pitchFamily="2" charset="2"/>
        <a:buChar char="§"/>
        <a:defRPr sz="1900" kern="1200">
          <a:solidFill>
            <a:schemeClr val="tx1"/>
          </a:solidFill>
          <a:latin typeface="Innovation Norway" panose="020B0500030000000000" pitchFamily="34" charset="77"/>
          <a:ea typeface="+mn-ea"/>
          <a:cs typeface="+mn-cs"/>
        </a:defRPr>
      </a:lvl2pPr>
      <a:lvl3pPr marL="1257300" indent="-342900" algn="l" defTabSz="914400" rtl="0" eaLnBrk="1" latinLnBrk="0" hangingPunct="1">
        <a:lnSpc>
          <a:spcPct val="90000"/>
        </a:lnSpc>
        <a:spcBef>
          <a:spcPts val="500"/>
        </a:spcBef>
        <a:buClr>
          <a:srgbClr val="ED0000"/>
        </a:buClr>
        <a:buFont typeface="Wingdings" pitchFamily="2" charset="2"/>
        <a:buChar char="§"/>
        <a:defRPr sz="1800" kern="1200">
          <a:solidFill>
            <a:schemeClr val="tx1"/>
          </a:solidFill>
          <a:latin typeface="Innovation Norway" panose="020B0500030000000000" pitchFamily="34" charset="77"/>
          <a:ea typeface="+mn-ea"/>
          <a:cs typeface="+mn-cs"/>
        </a:defRPr>
      </a:lvl3pPr>
      <a:lvl4pPr marL="1714500" indent="-342900" algn="l" defTabSz="914400" rtl="0" eaLnBrk="1" latinLnBrk="0" hangingPunct="1">
        <a:lnSpc>
          <a:spcPct val="90000"/>
        </a:lnSpc>
        <a:spcBef>
          <a:spcPts val="500"/>
        </a:spcBef>
        <a:buClr>
          <a:srgbClr val="ED0000"/>
        </a:buClr>
        <a:buFont typeface="Wingdings" pitchFamily="2" charset="2"/>
        <a:buChar char="§"/>
        <a:defRPr sz="1700" kern="1200">
          <a:solidFill>
            <a:schemeClr val="tx1"/>
          </a:solidFill>
          <a:latin typeface="Innovation Norway" panose="020B0500030000000000" pitchFamily="34" charset="77"/>
          <a:ea typeface="+mn-ea"/>
          <a:cs typeface="+mn-cs"/>
        </a:defRPr>
      </a:lvl4pPr>
      <a:lvl5pPr marL="2171700" indent="-342900" algn="l" defTabSz="914400" rtl="0" eaLnBrk="1" latinLnBrk="0" hangingPunct="1">
        <a:lnSpc>
          <a:spcPct val="90000"/>
        </a:lnSpc>
        <a:spcBef>
          <a:spcPts val="500"/>
        </a:spcBef>
        <a:buClr>
          <a:srgbClr val="ED0000"/>
        </a:buClr>
        <a:buFont typeface="Wingdings" pitchFamily="2" charset="2"/>
        <a:buChar char="§"/>
        <a:defRPr sz="1600" kern="1200">
          <a:solidFill>
            <a:schemeClr val="tx1"/>
          </a:solidFill>
          <a:latin typeface="Innovation Norway" panose="020B0500030000000000" pitchFamily="34" charset="77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361" userDrawn="1">
          <p15:clr>
            <a:srgbClr val="F26B43"/>
          </p15:clr>
        </p15:guide>
        <p15:guide id="2" pos="176" userDrawn="1">
          <p15:clr>
            <a:srgbClr val="F26B43"/>
          </p15:clr>
        </p15:guide>
        <p15:guide id="4" pos="6683" userDrawn="1">
          <p15:clr>
            <a:srgbClr val="F26B43"/>
          </p15:clr>
        </p15:guide>
        <p15:guide id="5" orient="horz" pos="4192" userDrawn="1">
          <p15:clr>
            <a:srgbClr val="F26B43"/>
          </p15:clr>
        </p15:guide>
        <p15:guide id="6" orient="horz" pos="1755" userDrawn="1">
          <p15:clr>
            <a:srgbClr val="F26B43"/>
          </p15:clr>
        </p15:guide>
        <p15:guide id="7" orient="horz" pos="120" userDrawn="1">
          <p15:clr>
            <a:srgbClr val="F26B43"/>
          </p15:clr>
        </p15:guide>
        <p15:guide id="8" pos="7502" userDrawn="1">
          <p15:clr>
            <a:srgbClr val="F26B43"/>
          </p15:clr>
        </p15:guide>
        <p15:guide id="9" pos="5869" userDrawn="1">
          <p15:clr>
            <a:srgbClr val="F26B43"/>
          </p15:clr>
        </p15:guide>
        <p15:guide id="10" pos="5055" userDrawn="1">
          <p15:clr>
            <a:srgbClr val="F26B43"/>
          </p15:clr>
        </p15:guide>
        <p15:guide id="11" pos="4242" userDrawn="1">
          <p15:clr>
            <a:srgbClr val="F26B43"/>
          </p15:clr>
        </p15:guide>
        <p15:guide id="12" pos="989" userDrawn="1">
          <p15:clr>
            <a:srgbClr val="F26B43"/>
          </p15:clr>
        </p15:guide>
        <p15:guide id="13" pos="1802" userDrawn="1">
          <p15:clr>
            <a:srgbClr val="F26B43"/>
          </p15:clr>
        </p15:guide>
        <p15:guide id="14" pos="2615" userDrawn="1">
          <p15:clr>
            <a:srgbClr val="F26B43"/>
          </p15:clr>
        </p15:guide>
        <p15:guide id="15" pos="3427" userDrawn="1">
          <p15:clr>
            <a:srgbClr val="F26B43"/>
          </p15:clr>
        </p15:guide>
        <p15:guide id="16" orient="horz" pos="942" userDrawn="1">
          <p15:clr>
            <a:srgbClr val="F26B43"/>
          </p15:clr>
        </p15:guide>
        <p15:guide id="17" orient="horz" pos="2568" userDrawn="1">
          <p15:clr>
            <a:srgbClr val="F26B43"/>
          </p15:clr>
        </p15:guide>
        <p15:guide id="18" orient="horz" pos="3379" userDrawn="1">
          <p15:clr>
            <a:srgbClr val="F26B43"/>
          </p15:clr>
        </p15:guide>
        <p15:guide id="19" orient="horz" pos="4046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13E39D4-839C-604A-BCDE-373A1B69D06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E283CC0-345D-D343-82F3-FFB8D624F077}" type="slidenum">
              <a:rPr lang="en-NO" smtClean="0"/>
              <a:pPr/>
              <a:t>1</a:t>
            </a:fld>
            <a:endParaRPr lang="en-NO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CFA9910-48B0-2F48-8C62-D4287C40957E}"/>
              </a:ext>
            </a:extLst>
          </p:cNvPr>
          <p:cNvSpPr/>
          <p:nvPr/>
        </p:nvSpPr>
        <p:spPr>
          <a:xfrm>
            <a:off x="287999" y="3741191"/>
            <a:ext cx="1199046" cy="27699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r>
              <a:rPr lang="nb-NO">
                <a:latin typeface="Innovation Norway" panose="020B0500030000000000" pitchFamily="34" charset="77"/>
              </a:rPr>
              <a:t>[Sted, dato]</a:t>
            </a:r>
            <a:endParaRPr lang="en-NO">
              <a:latin typeface="Innovation Norway" panose="020B0500030000000000" pitchFamily="34" charset="77"/>
            </a:endParaRPr>
          </a:p>
        </p:txBody>
      </p:sp>
      <p:sp>
        <p:nvSpPr>
          <p:cNvPr id="8" name="Title 2">
            <a:extLst>
              <a:ext uri="{FF2B5EF4-FFF2-40B4-BE49-F238E27FC236}">
                <a16:creationId xmlns:a16="http://schemas.microsoft.com/office/drawing/2014/main" id="{E0380220-954E-7930-4CE3-9523EDABE2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7999" y="2304096"/>
            <a:ext cx="6446175" cy="1124904"/>
          </a:xfrm>
        </p:spPr>
        <p:txBody>
          <a:bodyPr/>
          <a:lstStyle/>
          <a:p>
            <a:r>
              <a:rPr lang="nn-NO" sz="4000"/>
              <a:t>Diverse verktøy og </a:t>
            </a:r>
            <a:r>
              <a:rPr lang="nn-NO" sz="4000" err="1"/>
              <a:t>arbeidsduker</a:t>
            </a:r>
            <a:endParaRPr lang="en-NO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04341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E6DE3F5-880C-6F5E-0A26-B40140C4D0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/>
          <a:p>
            <a:r>
              <a:rPr lang="nb-NO" altLang="nb-NO" sz="3600"/>
              <a:t>Kundelojalitet</a:t>
            </a:r>
            <a:endParaRPr lang="nb-NO" sz="3600"/>
          </a:p>
        </p:txBody>
      </p:sp>
      <p:sp>
        <p:nvSpPr>
          <p:cNvPr id="87" name="Plassholder for lysbildenummer 4">
            <a:extLst>
              <a:ext uri="{FF2B5EF4-FFF2-40B4-BE49-F238E27FC236}">
                <a16:creationId xmlns:a16="http://schemas.microsoft.com/office/drawing/2014/main" id="{DC806391-B8A4-13B5-CE71-7CFD80DFAFF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nb-NO"/>
              <a:t>6</a:t>
            </a:r>
            <a:endParaRPr lang="en-NO"/>
          </a:p>
        </p:txBody>
      </p:sp>
      <p:grpSp>
        <p:nvGrpSpPr>
          <p:cNvPr id="17" name="Gruppe 16">
            <a:extLst>
              <a:ext uri="{FF2B5EF4-FFF2-40B4-BE49-F238E27FC236}">
                <a16:creationId xmlns:a16="http://schemas.microsoft.com/office/drawing/2014/main" id="{175FC993-557C-332F-43D3-737B474A86FC}"/>
              </a:ext>
            </a:extLst>
          </p:cNvPr>
          <p:cNvGrpSpPr/>
          <p:nvPr/>
        </p:nvGrpSpPr>
        <p:grpSpPr>
          <a:xfrm>
            <a:off x="8038468" y="689258"/>
            <a:ext cx="3865532" cy="2018095"/>
            <a:chOff x="4145625" y="1282576"/>
            <a:chExt cx="4149352" cy="3330047"/>
          </a:xfrm>
        </p:grpSpPr>
        <p:grpSp>
          <p:nvGrpSpPr>
            <p:cNvPr id="8" name="Gruppe 7">
              <a:extLst>
                <a:ext uri="{FF2B5EF4-FFF2-40B4-BE49-F238E27FC236}">
                  <a16:creationId xmlns:a16="http://schemas.microsoft.com/office/drawing/2014/main" id="{B0A52F85-014A-7414-4561-5B23DCCB9A7B}"/>
                </a:ext>
              </a:extLst>
            </p:cNvPr>
            <p:cNvGrpSpPr/>
            <p:nvPr/>
          </p:nvGrpSpPr>
          <p:grpSpPr>
            <a:xfrm>
              <a:off x="4151312" y="1637175"/>
              <a:ext cx="3964542" cy="2439525"/>
              <a:chOff x="4151313" y="1637175"/>
              <a:chExt cx="2638695" cy="2439525"/>
            </a:xfrm>
          </p:grpSpPr>
          <p:cxnSp>
            <p:nvCxnSpPr>
              <p:cNvPr id="5" name="Vinkel 4">
                <a:extLst>
                  <a:ext uri="{FF2B5EF4-FFF2-40B4-BE49-F238E27FC236}">
                    <a16:creationId xmlns:a16="http://schemas.microsoft.com/office/drawing/2014/main" id="{7DEEB432-BDFE-9362-DEB6-0320E3651A8B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4151313" y="3263900"/>
                <a:ext cx="1289050" cy="812800"/>
              </a:xfrm>
              <a:prstGeom prst="bentConnector3">
                <a:avLst/>
              </a:prstGeom>
              <a:ln w="15875">
                <a:solidFill>
                  <a:srgbClr val="65D9F9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" name="Vinkel 5">
                <a:extLst>
                  <a:ext uri="{FF2B5EF4-FFF2-40B4-BE49-F238E27FC236}">
                    <a16:creationId xmlns:a16="http://schemas.microsoft.com/office/drawing/2014/main" id="{FE446526-E812-F450-90EB-8E0334A53A0A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4795838" y="2451100"/>
                <a:ext cx="1289050" cy="812800"/>
              </a:xfrm>
              <a:prstGeom prst="bentConnector3">
                <a:avLst>
                  <a:gd name="adj1" fmla="val 52415"/>
                </a:avLst>
              </a:prstGeom>
              <a:ln w="15875">
                <a:solidFill>
                  <a:srgbClr val="65D9F9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" name="Vinkel 6">
                <a:extLst>
                  <a:ext uri="{FF2B5EF4-FFF2-40B4-BE49-F238E27FC236}">
                    <a16:creationId xmlns:a16="http://schemas.microsoft.com/office/drawing/2014/main" id="{E3B41EAC-8D3E-EFEB-25A6-2035C4E02ABF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5475252" y="1637175"/>
                <a:ext cx="1314756" cy="812801"/>
              </a:xfrm>
              <a:prstGeom prst="bentConnector3">
                <a:avLst/>
              </a:prstGeom>
              <a:ln w="15875">
                <a:solidFill>
                  <a:srgbClr val="65D9F9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9" name="TekstSylinder 8">
              <a:extLst>
                <a:ext uri="{FF2B5EF4-FFF2-40B4-BE49-F238E27FC236}">
                  <a16:creationId xmlns:a16="http://schemas.microsoft.com/office/drawing/2014/main" id="{9FAAB961-FB2D-3E58-8136-9139BFCC8D30}"/>
                </a:ext>
              </a:extLst>
            </p:cNvPr>
            <p:cNvSpPr txBox="1"/>
            <p:nvPr/>
          </p:nvSpPr>
          <p:spPr>
            <a:xfrm>
              <a:off x="4145625" y="4155549"/>
              <a:ext cx="1363271" cy="4570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b-NO" sz="1200">
                  <a:latin typeface="Innovation Norway" panose="020B0500030000000000" pitchFamily="34" charset="77"/>
                  <a:ea typeface="+mj-ea"/>
                  <a:cs typeface="+mj-cs"/>
                </a:rPr>
                <a:t>Tapt kunde</a:t>
              </a:r>
              <a:endParaRPr lang="nb-NO" sz="2800">
                <a:latin typeface="Innovation Norway" panose="020B0500030000000000" pitchFamily="34" charset="77"/>
                <a:ea typeface="+mj-ea"/>
                <a:cs typeface="+mj-cs"/>
              </a:endParaRPr>
            </a:p>
          </p:txBody>
        </p:sp>
        <p:sp>
          <p:nvSpPr>
            <p:cNvPr id="10" name="TekstSylinder 9">
              <a:extLst>
                <a:ext uri="{FF2B5EF4-FFF2-40B4-BE49-F238E27FC236}">
                  <a16:creationId xmlns:a16="http://schemas.microsoft.com/office/drawing/2014/main" id="{D8EFFCDF-424F-BBD5-6A8C-73C5A8D3E37B}"/>
                </a:ext>
              </a:extLst>
            </p:cNvPr>
            <p:cNvSpPr txBox="1"/>
            <p:nvPr/>
          </p:nvSpPr>
          <p:spPr>
            <a:xfrm>
              <a:off x="5139928" y="3314601"/>
              <a:ext cx="974063" cy="461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b-NO" sz="1200">
                  <a:latin typeface="Innovation Norway" panose="020B0500030000000000" pitchFamily="34" charset="77"/>
                  <a:ea typeface="+mj-ea"/>
                  <a:cs typeface="+mj-cs"/>
                </a:rPr>
                <a:t>Tilfeldig kunde</a:t>
              </a:r>
              <a:endParaRPr lang="nb-NO" sz="2800">
                <a:latin typeface="Innovation Norway" panose="020B0500030000000000" pitchFamily="34" charset="77"/>
                <a:ea typeface="+mj-ea"/>
                <a:cs typeface="+mj-cs"/>
              </a:endParaRPr>
            </a:p>
          </p:txBody>
        </p:sp>
        <p:sp>
          <p:nvSpPr>
            <p:cNvPr id="11" name="TekstSylinder 10">
              <a:extLst>
                <a:ext uri="{FF2B5EF4-FFF2-40B4-BE49-F238E27FC236}">
                  <a16:creationId xmlns:a16="http://schemas.microsoft.com/office/drawing/2014/main" id="{0421CB82-29EA-24A5-C03B-3385C70EC2FC}"/>
                </a:ext>
              </a:extLst>
            </p:cNvPr>
            <p:cNvSpPr txBox="1"/>
            <p:nvPr/>
          </p:nvSpPr>
          <p:spPr>
            <a:xfrm>
              <a:off x="6158244" y="2500926"/>
              <a:ext cx="97406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b-NO" sz="1200">
                  <a:latin typeface="Innovation Norway" panose="020B0500030000000000" pitchFamily="34" charset="77"/>
                  <a:ea typeface="+mj-ea"/>
                  <a:cs typeface="+mj-cs"/>
                </a:rPr>
                <a:t>Fast kunde</a:t>
              </a:r>
              <a:endParaRPr lang="nb-NO" sz="2800">
                <a:latin typeface="Innovation Norway" panose="020B0500030000000000" pitchFamily="34" charset="77"/>
                <a:ea typeface="+mj-ea"/>
                <a:cs typeface="+mj-cs"/>
              </a:endParaRPr>
            </a:p>
          </p:txBody>
        </p:sp>
        <p:sp>
          <p:nvSpPr>
            <p:cNvPr id="12" name="TekstSylinder 11">
              <a:extLst>
                <a:ext uri="{FF2B5EF4-FFF2-40B4-BE49-F238E27FC236}">
                  <a16:creationId xmlns:a16="http://schemas.microsoft.com/office/drawing/2014/main" id="{C241706C-792F-91FD-AE52-7B91C8B779E8}"/>
                </a:ext>
              </a:extLst>
            </p:cNvPr>
            <p:cNvSpPr txBox="1"/>
            <p:nvPr/>
          </p:nvSpPr>
          <p:spPr>
            <a:xfrm>
              <a:off x="7112374" y="1701427"/>
              <a:ext cx="1182603" cy="4131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b-NO" sz="1200">
                  <a:latin typeface="Innovation Norway" panose="020B0500030000000000" pitchFamily="34" charset="77"/>
                  <a:ea typeface="+mj-ea"/>
                  <a:cs typeface="+mj-cs"/>
                </a:rPr>
                <a:t>Ambassadørkunde</a:t>
              </a:r>
              <a:endParaRPr lang="nb-NO" sz="2800">
                <a:latin typeface="Innovation Norway" panose="020B0500030000000000" pitchFamily="34" charset="77"/>
                <a:ea typeface="+mj-ea"/>
                <a:cs typeface="+mj-cs"/>
              </a:endParaRPr>
            </a:p>
          </p:txBody>
        </p:sp>
        <p:sp>
          <p:nvSpPr>
            <p:cNvPr id="13" name="TekstSylinder 12">
              <a:extLst>
                <a:ext uri="{FF2B5EF4-FFF2-40B4-BE49-F238E27FC236}">
                  <a16:creationId xmlns:a16="http://schemas.microsoft.com/office/drawing/2014/main" id="{6268F882-879C-0CEF-241D-128C7A4AC4F8}"/>
                </a:ext>
              </a:extLst>
            </p:cNvPr>
            <p:cNvSpPr txBox="1"/>
            <p:nvPr/>
          </p:nvSpPr>
          <p:spPr>
            <a:xfrm>
              <a:off x="4832199" y="3684886"/>
              <a:ext cx="302549" cy="276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b-NO" sz="1200">
                  <a:latin typeface="Innovation Norway" panose="020B0500030000000000" pitchFamily="34" charset="77"/>
                  <a:ea typeface="+mj-ea"/>
                  <a:cs typeface="+mj-cs"/>
                </a:rPr>
                <a:t>%</a:t>
              </a:r>
              <a:endParaRPr lang="nb-NO" sz="2800">
                <a:latin typeface="Innovation Norway" panose="020B0500030000000000" pitchFamily="34" charset="77"/>
                <a:ea typeface="+mj-ea"/>
                <a:cs typeface="+mj-cs"/>
              </a:endParaRPr>
            </a:p>
          </p:txBody>
        </p:sp>
        <p:sp>
          <p:nvSpPr>
            <p:cNvPr id="14" name="TekstSylinder 13">
              <a:extLst>
                <a:ext uri="{FF2B5EF4-FFF2-40B4-BE49-F238E27FC236}">
                  <a16:creationId xmlns:a16="http://schemas.microsoft.com/office/drawing/2014/main" id="{42598934-8A7A-1F51-FFA4-7525E36AA9D6}"/>
                </a:ext>
              </a:extLst>
            </p:cNvPr>
            <p:cNvSpPr txBox="1"/>
            <p:nvPr/>
          </p:nvSpPr>
          <p:spPr>
            <a:xfrm>
              <a:off x="5821855" y="2911351"/>
              <a:ext cx="302549" cy="276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b-NO" sz="1200">
                  <a:latin typeface="Innovation Norway" panose="020B0500030000000000" pitchFamily="34" charset="77"/>
                  <a:ea typeface="+mj-ea"/>
                  <a:cs typeface="+mj-cs"/>
                </a:rPr>
                <a:t>%</a:t>
              </a:r>
              <a:endParaRPr lang="nb-NO" sz="2800">
                <a:latin typeface="Innovation Norway" panose="020B0500030000000000" pitchFamily="34" charset="77"/>
                <a:ea typeface="+mj-ea"/>
                <a:cs typeface="+mj-cs"/>
              </a:endParaRPr>
            </a:p>
          </p:txBody>
        </p:sp>
        <p:sp>
          <p:nvSpPr>
            <p:cNvPr id="15" name="TekstSylinder 14">
              <a:extLst>
                <a:ext uri="{FF2B5EF4-FFF2-40B4-BE49-F238E27FC236}">
                  <a16:creationId xmlns:a16="http://schemas.microsoft.com/office/drawing/2014/main" id="{692DC96F-C1CF-DBD5-56AE-1D62EBE7CE2B}"/>
                </a:ext>
              </a:extLst>
            </p:cNvPr>
            <p:cNvSpPr txBox="1"/>
            <p:nvPr/>
          </p:nvSpPr>
          <p:spPr>
            <a:xfrm>
              <a:off x="6800289" y="2101726"/>
              <a:ext cx="302549" cy="276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b-NO" sz="1200">
                  <a:latin typeface="Innovation Norway" panose="020B0500030000000000" pitchFamily="34" charset="77"/>
                  <a:ea typeface="+mj-ea"/>
                  <a:cs typeface="+mj-cs"/>
                </a:rPr>
                <a:t>%</a:t>
              </a:r>
              <a:endParaRPr lang="nb-NO" sz="2800">
                <a:latin typeface="Innovation Norway" panose="020B0500030000000000" pitchFamily="34" charset="77"/>
                <a:ea typeface="+mj-ea"/>
                <a:cs typeface="+mj-cs"/>
              </a:endParaRPr>
            </a:p>
          </p:txBody>
        </p:sp>
        <p:sp>
          <p:nvSpPr>
            <p:cNvPr id="16" name="TekstSylinder 15">
              <a:extLst>
                <a:ext uri="{FF2B5EF4-FFF2-40B4-BE49-F238E27FC236}">
                  <a16:creationId xmlns:a16="http://schemas.microsoft.com/office/drawing/2014/main" id="{20AE24C8-A140-AEF3-2645-1D7922F7689F}"/>
                </a:ext>
              </a:extLst>
            </p:cNvPr>
            <p:cNvSpPr txBox="1"/>
            <p:nvPr/>
          </p:nvSpPr>
          <p:spPr>
            <a:xfrm>
              <a:off x="7809937" y="1282576"/>
              <a:ext cx="302549" cy="276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b-NO" sz="1200">
                  <a:latin typeface="Innovation Norway" panose="020B0500030000000000" pitchFamily="34" charset="77"/>
                  <a:ea typeface="+mj-ea"/>
                  <a:cs typeface="+mj-cs"/>
                </a:rPr>
                <a:t>%</a:t>
              </a:r>
              <a:endParaRPr lang="nb-NO" sz="2800">
                <a:latin typeface="Innovation Norway" panose="020B0500030000000000" pitchFamily="34" charset="77"/>
                <a:ea typeface="+mj-ea"/>
                <a:cs typeface="+mj-cs"/>
              </a:endParaRPr>
            </a:p>
          </p:txBody>
        </p:sp>
      </p:grpSp>
      <p:grpSp>
        <p:nvGrpSpPr>
          <p:cNvPr id="31" name="Gruppe 30">
            <a:extLst>
              <a:ext uri="{FF2B5EF4-FFF2-40B4-BE49-F238E27FC236}">
                <a16:creationId xmlns:a16="http://schemas.microsoft.com/office/drawing/2014/main" id="{F1A35305-2D81-120C-5B87-1F97D7381F4B}"/>
              </a:ext>
            </a:extLst>
          </p:cNvPr>
          <p:cNvGrpSpPr/>
          <p:nvPr/>
        </p:nvGrpSpPr>
        <p:grpSpPr>
          <a:xfrm>
            <a:off x="288000" y="2892291"/>
            <a:ext cx="3873500" cy="1682452"/>
            <a:chOff x="288000" y="2765056"/>
            <a:chExt cx="3873500" cy="1288800"/>
          </a:xfrm>
          <a:noFill/>
        </p:grpSpPr>
        <p:sp>
          <p:nvSpPr>
            <p:cNvPr id="18" name="Rektangel 17">
              <a:extLst>
                <a:ext uri="{FF2B5EF4-FFF2-40B4-BE49-F238E27FC236}">
                  <a16:creationId xmlns:a16="http://schemas.microsoft.com/office/drawing/2014/main" id="{D5C56105-792F-A273-B865-BE7FA855BCE8}"/>
                </a:ext>
              </a:extLst>
            </p:cNvPr>
            <p:cNvSpPr/>
            <p:nvPr/>
          </p:nvSpPr>
          <p:spPr>
            <a:xfrm>
              <a:off x="288000" y="2765056"/>
              <a:ext cx="3873500" cy="1288800"/>
            </a:xfrm>
            <a:prstGeom prst="rect">
              <a:avLst/>
            </a:prstGeom>
            <a:grpFill/>
            <a:ln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>
                <a:solidFill>
                  <a:schemeClr val="tx1"/>
                </a:solidFill>
              </a:endParaRPr>
            </a:p>
          </p:txBody>
        </p:sp>
        <p:sp>
          <p:nvSpPr>
            <p:cNvPr id="19" name="TekstSylinder 18">
              <a:extLst>
                <a:ext uri="{FF2B5EF4-FFF2-40B4-BE49-F238E27FC236}">
                  <a16:creationId xmlns:a16="http://schemas.microsoft.com/office/drawing/2014/main" id="{EF4063CA-A894-4FF9-BA61-50D479D39C92}"/>
                </a:ext>
              </a:extLst>
            </p:cNvPr>
            <p:cNvSpPr txBox="1"/>
            <p:nvPr/>
          </p:nvSpPr>
          <p:spPr>
            <a:xfrm>
              <a:off x="288000" y="2786063"/>
              <a:ext cx="3863313" cy="323165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nb-NO" sz="1500">
                  <a:latin typeface="Innovation Norway"/>
                  <a:ea typeface="+mj-ea"/>
                  <a:cs typeface="+mj-cs"/>
                </a:rPr>
                <a:t>Hvilke forhold påvirker lojaliteten til butikken?</a:t>
              </a:r>
            </a:p>
          </p:txBody>
        </p:sp>
      </p:grpSp>
      <p:grpSp>
        <p:nvGrpSpPr>
          <p:cNvPr id="32" name="Gruppe 31">
            <a:extLst>
              <a:ext uri="{FF2B5EF4-FFF2-40B4-BE49-F238E27FC236}">
                <a16:creationId xmlns:a16="http://schemas.microsoft.com/office/drawing/2014/main" id="{C8CA971D-7E69-CFDA-ABD6-6F5431AB45E6}"/>
              </a:ext>
            </a:extLst>
          </p:cNvPr>
          <p:cNvGrpSpPr/>
          <p:nvPr/>
        </p:nvGrpSpPr>
        <p:grpSpPr>
          <a:xfrm>
            <a:off x="288000" y="4738235"/>
            <a:ext cx="3873500" cy="1684790"/>
            <a:chOff x="288000" y="4717227"/>
            <a:chExt cx="3873500" cy="1705798"/>
          </a:xfrm>
          <a:noFill/>
        </p:grpSpPr>
        <p:sp>
          <p:nvSpPr>
            <p:cNvPr id="20" name="Rektangel 19">
              <a:extLst>
                <a:ext uri="{FF2B5EF4-FFF2-40B4-BE49-F238E27FC236}">
                  <a16:creationId xmlns:a16="http://schemas.microsoft.com/office/drawing/2014/main" id="{E1B38A94-C753-478D-B0DC-52F64CD0AFCA}"/>
                </a:ext>
              </a:extLst>
            </p:cNvPr>
            <p:cNvSpPr/>
            <p:nvPr/>
          </p:nvSpPr>
          <p:spPr>
            <a:xfrm>
              <a:off x="288000" y="4717227"/>
              <a:ext cx="3873500" cy="1705798"/>
            </a:xfrm>
            <a:prstGeom prst="rect">
              <a:avLst/>
            </a:prstGeom>
            <a:grpFill/>
            <a:ln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>
                <a:solidFill>
                  <a:schemeClr val="tx1"/>
                </a:solidFill>
              </a:endParaRPr>
            </a:p>
          </p:txBody>
        </p:sp>
        <p:sp>
          <p:nvSpPr>
            <p:cNvPr id="21" name="TekstSylinder 20">
              <a:extLst>
                <a:ext uri="{FF2B5EF4-FFF2-40B4-BE49-F238E27FC236}">
                  <a16:creationId xmlns:a16="http://schemas.microsoft.com/office/drawing/2014/main" id="{7154082D-A22D-0CAE-7F4E-C368CD585DB4}"/>
                </a:ext>
              </a:extLst>
            </p:cNvPr>
            <p:cNvSpPr txBox="1"/>
            <p:nvPr/>
          </p:nvSpPr>
          <p:spPr>
            <a:xfrm>
              <a:off x="288000" y="4738234"/>
              <a:ext cx="3863313" cy="553998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nb-NO" sz="1500">
                  <a:latin typeface="Innovation Norway"/>
                  <a:ea typeface="+mj-ea"/>
                  <a:cs typeface="+mj-cs"/>
                </a:rPr>
                <a:t>Har du eksempler på situasjoner/handlinger som har skapt ambassadørkunder?</a:t>
              </a:r>
            </a:p>
          </p:txBody>
        </p:sp>
      </p:grpSp>
      <p:grpSp>
        <p:nvGrpSpPr>
          <p:cNvPr id="33" name="Gruppe 32">
            <a:extLst>
              <a:ext uri="{FF2B5EF4-FFF2-40B4-BE49-F238E27FC236}">
                <a16:creationId xmlns:a16="http://schemas.microsoft.com/office/drawing/2014/main" id="{FE85A22F-CD06-A2D4-1E85-E4D624A4EE32}"/>
              </a:ext>
            </a:extLst>
          </p:cNvPr>
          <p:cNvGrpSpPr/>
          <p:nvPr/>
        </p:nvGrpSpPr>
        <p:grpSpPr>
          <a:xfrm>
            <a:off x="9346063" y="4738235"/>
            <a:ext cx="2551114" cy="1684790"/>
            <a:chOff x="9333706" y="5364163"/>
            <a:chExt cx="2551114" cy="1058862"/>
          </a:xfrm>
          <a:noFill/>
        </p:grpSpPr>
        <p:sp>
          <p:nvSpPr>
            <p:cNvPr id="22" name="Rektangel 21">
              <a:extLst>
                <a:ext uri="{FF2B5EF4-FFF2-40B4-BE49-F238E27FC236}">
                  <a16:creationId xmlns:a16="http://schemas.microsoft.com/office/drawing/2014/main" id="{0CAD2E9D-5B89-B8CB-3231-23BB52825E5E}"/>
                </a:ext>
              </a:extLst>
            </p:cNvPr>
            <p:cNvSpPr/>
            <p:nvPr/>
          </p:nvSpPr>
          <p:spPr>
            <a:xfrm>
              <a:off x="9333706" y="5364163"/>
              <a:ext cx="2551114" cy="1058862"/>
            </a:xfrm>
            <a:prstGeom prst="rect">
              <a:avLst/>
            </a:prstGeom>
            <a:grpFill/>
            <a:ln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>
                <a:solidFill>
                  <a:schemeClr val="tx1"/>
                </a:solidFill>
              </a:endParaRPr>
            </a:p>
          </p:txBody>
        </p:sp>
        <p:sp>
          <p:nvSpPr>
            <p:cNvPr id="23" name="TekstSylinder 22">
              <a:extLst>
                <a:ext uri="{FF2B5EF4-FFF2-40B4-BE49-F238E27FC236}">
                  <a16:creationId xmlns:a16="http://schemas.microsoft.com/office/drawing/2014/main" id="{711017AF-0AFC-8BA8-1470-812C64D1A989}"/>
                </a:ext>
              </a:extLst>
            </p:cNvPr>
            <p:cNvSpPr txBox="1"/>
            <p:nvPr/>
          </p:nvSpPr>
          <p:spPr>
            <a:xfrm>
              <a:off x="9337060" y="5364163"/>
              <a:ext cx="2544405" cy="323165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nb-NO" sz="1500">
                  <a:latin typeface="Innovation Norway"/>
                  <a:ea typeface="+mj-ea"/>
                  <a:cs typeface="+mj-cs"/>
                </a:rPr>
                <a:t>Hva kan jeg gjøre med dette?</a:t>
              </a:r>
            </a:p>
          </p:txBody>
        </p:sp>
      </p:grpSp>
      <p:grpSp>
        <p:nvGrpSpPr>
          <p:cNvPr id="30" name="Gruppe 29">
            <a:extLst>
              <a:ext uri="{FF2B5EF4-FFF2-40B4-BE49-F238E27FC236}">
                <a16:creationId xmlns:a16="http://schemas.microsoft.com/office/drawing/2014/main" id="{86398AF7-0769-FB26-983F-A2AF493DC0B3}"/>
              </a:ext>
            </a:extLst>
          </p:cNvPr>
          <p:cNvGrpSpPr/>
          <p:nvPr/>
        </p:nvGrpSpPr>
        <p:grpSpPr>
          <a:xfrm>
            <a:off x="4349000" y="2884938"/>
            <a:ext cx="4816385" cy="3538087"/>
            <a:chOff x="3998077" y="2765056"/>
            <a:chExt cx="5168900" cy="2883329"/>
          </a:xfrm>
          <a:noFill/>
        </p:grpSpPr>
        <p:sp>
          <p:nvSpPr>
            <p:cNvPr id="24" name="Rektangel 23">
              <a:extLst>
                <a:ext uri="{FF2B5EF4-FFF2-40B4-BE49-F238E27FC236}">
                  <a16:creationId xmlns:a16="http://schemas.microsoft.com/office/drawing/2014/main" id="{76D3DBF7-9DE8-C4AF-FBE3-AA6E5A06454D}"/>
                </a:ext>
              </a:extLst>
            </p:cNvPr>
            <p:cNvSpPr/>
            <p:nvPr/>
          </p:nvSpPr>
          <p:spPr>
            <a:xfrm>
              <a:off x="3998077" y="2786063"/>
              <a:ext cx="5168900" cy="2862322"/>
            </a:xfrm>
            <a:prstGeom prst="rect">
              <a:avLst/>
            </a:prstGeom>
            <a:grpFill/>
            <a:ln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>
                <a:solidFill>
                  <a:schemeClr val="tx1"/>
                </a:solidFill>
              </a:endParaRPr>
            </a:p>
          </p:txBody>
        </p:sp>
        <p:sp>
          <p:nvSpPr>
            <p:cNvPr id="25" name="TekstSylinder 24">
              <a:extLst>
                <a:ext uri="{FF2B5EF4-FFF2-40B4-BE49-F238E27FC236}">
                  <a16:creationId xmlns:a16="http://schemas.microsoft.com/office/drawing/2014/main" id="{7EE33EF3-89B5-94EE-D4B3-0A508CCB9410}"/>
                </a:ext>
              </a:extLst>
            </p:cNvPr>
            <p:cNvSpPr txBox="1"/>
            <p:nvPr/>
          </p:nvSpPr>
          <p:spPr>
            <a:xfrm>
              <a:off x="3998077" y="2765056"/>
              <a:ext cx="5168900" cy="2862322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nb-NO" altLang="nb-NO" sz="1500">
                  <a:latin typeface="Innovation Norway"/>
                  <a:ea typeface="+mj-ea"/>
                  <a:cs typeface="+mj-cs"/>
                </a:rPr>
                <a:t>Med utgangspunkt i kundeundersøkelsen, Merkur konsulent og egenvurdering, hvilke områder er det som irriterer kundene mest? Nevn maks fem punkter:</a:t>
              </a:r>
            </a:p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nb-NO" altLang="nb-NO" sz="1500">
                  <a:latin typeface="Innovation Norway"/>
                  <a:ea typeface="+mj-ea"/>
                  <a:cs typeface="+mj-cs"/>
                </a:rPr>
                <a:t>1)</a:t>
              </a:r>
            </a:p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nb-NO" altLang="nb-NO" sz="1500">
                <a:latin typeface="Innovation Norway"/>
                <a:ea typeface="+mj-ea"/>
                <a:cs typeface="+mj-cs"/>
              </a:endParaRPr>
            </a:p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nb-NO" altLang="nb-NO" sz="1500">
                  <a:latin typeface="Innovation Norway"/>
                  <a:ea typeface="+mj-ea"/>
                  <a:cs typeface="+mj-cs"/>
                </a:rPr>
                <a:t>2)</a:t>
              </a:r>
            </a:p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nb-NO" altLang="nb-NO" sz="1500">
                <a:latin typeface="Innovation Norway"/>
                <a:ea typeface="+mj-ea"/>
                <a:cs typeface="+mj-cs"/>
              </a:endParaRPr>
            </a:p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nb-NO" altLang="nb-NO" sz="1500">
                  <a:latin typeface="Innovation Norway"/>
                  <a:ea typeface="+mj-ea"/>
                  <a:cs typeface="+mj-cs"/>
                </a:rPr>
                <a:t>3)</a:t>
              </a:r>
            </a:p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nb-NO" altLang="nb-NO" sz="1500">
                <a:latin typeface="Innovation Norway"/>
                <a:ea typeface="+mj-ea"/>
                <a:cs typeface="+mj-cs"/>
              </a:endParaRPr>
            </a:p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nb-NO" altLang="nb-NO" sz="1500">
                  <a:latin typeface="Innovation Norway"/>
                  <a:ea typeface="+mj-ea"/>
                  <a:cs typeface="+mj-cs"/>
                </a:rPr>
                <a:t>4)</a:t>
              </a:r>
            </a:p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nb-NO" altLang="nb-NO" sz="1500">
                <a:latin typeface="Innovation Norway"/>
                <a:ea typeface="+mj-ea"/>
                <a:cs typeface="+mj-cs"/>
              </a:endParaRPr>
            </a:p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nb-NO" altLang="nb-NO" sz="1500">
                  <a:latin typeface="Innovation Norway"/>
                  <a:ea typeface="+mj-ea"/>
                  <a:cs typeface="+mj-cs"/>
                </a:rPr>
                <a:t>5)</a:t>
              </a:r>
            </a:p>
          </p:txBody>
        </p:sp>
      </p:grpSp>
      <p:grpSp>
        <p:nvGrpSpPr>
          <p:cNvPr id="34" name="Gruppe 33">
            <a:extLst>
              <a:ext uri="{FF2B5EF4-FFF2-40B4-BE49-F238E27FC236}">
                <a16:creationId xmlns:a16="http://schemas.microsoft.com/office/drawing/2014/main" id="{FA4885D8-52CB-A1E4-C1E4-2A1342D2E0BE}"/>
              </a:ext>
            </a:extLst>
          </p:cNvPr>
          <p:cNvGrpSpPr/>
          <p:nvPr/>
        </p:nvGrpSpPr>
        <p:grpSpPr>
          <a:xfrm>
            <a:off x="9342708" y="2908914"/>
            <a:ext cx="2551114" cy="1684790"/>
            <a:chOff x="9334499" y="3457825"/>
            <a:chExt cx="2551114" cy="1288800"/>
          </a:xfrm>
          <a:noFill/>
        </p:grpSpPr>
        <p:sp>
          <p:nvSpPr>
            <p:cNvPr id="26" name="Rektangel 25">
              <a:extLst>
                <a:ext uri="{FF2B5EF4-FFF2-40B4-BE49-F238E27FC236}">
                  <a16:creationId xmlns:a16="http://schemas.microsoft.com/office/drawing/2014/main" id="{1FBB5541-AE6A-5CCD-E631-7B10F5DBE4D5}"/>
                </a:ext>
              </a:extLst>
            </p:cNvPr>
            <p:cNvSpPr/>
            <p:nvPr/>
          </p:nvSpPr>
          <p:spPr>
            <a:xfrm>
              <a:off x="9334499" y="3457825"/>
              <a:ext cx="2551114" cy="1288800"/>
            </a:xfrm>
            <a:prstGeom prst="rect">
              <a:avLst/>
            </a:prstGeom>
            <a:grpFill/>
            <a:ln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>
                <a:solidFill>
                  <a:schemeClr val="tx1"/>
                </a:solidFill>
              </a:endParaRPr>
            </a:p>
          </p:txBody>
        </p:sp>
        <p:sp>
          <p:nvSpPr>
            <p:cNvPr id="27" name="TekstSylinder 26">
              <a:extLst>
                <a:ext uri="{FF2B5EF4-FFF2-40B4-BE49-F238E27FC236}">
                  <a16:creationId xmlns:a16="http://schemas.microsoft.com/office/drawing/2014/main" id="{127D9497-BAC9-FA97-3F67-0B9A94EA4277}"/>
                </a:ext>
              </a:extLst>
            </p:cNvPr>
            <p:cNvSpPr txBox="1"/>
            <p:nvPr/>
          </p:nvSpPr>
          <p:spPr>
            <a:xfrm>
              <a:off x="9334499" y="3478832"/>
              <a:ext cx="2544405" cy="553998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nb-NO" altLang="nb-NO" sz="1500">
                  <a:latin typeface="Innovation Norway"/>
                  <a:ea typeface="+mj-ea"/>
                  <a:cs typeface="+mj-cs"/>
                </a:rPr>
                <a:t>Tiltak jeg kan gjennomføre for å øke kundens lojalitet:</a:t>
              </a:r>
            </a:p>
          </p:txBody>
        </p:sp>
      </p:grpSp>
      <p:sp>
        <p:nvSpPr>
          <p:cNvPr id="4" name="Undertittel 5">
            <a:extLst>
              <a:ext uri="{FF2B5EF4-FFF2-40B4-BE49-F238E27FC236}">
                <a16:creationId xmlns:a16="http://schemas.microsoft.com/office/drawing/2014/main" id="{80352A0A-3F00-5B26-10E0-0B99DF59C33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732000" y="1476000"/>
            <a:ext cx="5172000" cy="1289054"/>
          </a:xfrm>
        </p:spPr>
        <p:txBody>
          <a:bodyPr/>
          <a:lstStyle/>
          <a:p>
            <a:r>
              <a:rPr lang="nb-NO" sz="2000" err="1">
                <a:latin typeface="Innovation Norway" panose="020B0500030000000000" pitchFamily="34" charset="77"/>
                <a:ea typeface="+mj-ea"/>
                <a:cs typeface="+mj-cs"/>
              </a:rPr>
              <a:t>Arbeidsduk</a:t>
            </a:r>
            <a:r>
              <a:rPr lang="nb-NO" sz="2000">
                <a:latin typeface="Innovation Norway" panose="020B0500030000000000" pitchFamily="34" charset="77"/>
                <a:ea typeface="+mj-ea"/>
                <a:cs typeface="+mj-cs"/>
              </a:rPr>
              <a:t> 6</a:t>
            </a:r>
            <a:endParaRPr lang="nb-NO" sz="4400">
              <a:latin typeface="Innovation Norway" panose="020B0500030000000000" pitchFamily="34" charset="77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0802268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E6DE3F5-880C-6F5E-0A26-B40140C4D0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/>
          <a:p>
            <a:r>
              <a:rPr lang="nb-NO" altLang="nb-NO" sz="3600"/>
              <a:t>Økonomi</a:t>
            </a:r>
            <a:endParaRPr lang="nb-NO" sz="3600"/>
          </a:p>
        </p:txBody>
      </p:sp>
      <p:sp>
        <p:nvSpPr>
          <p:cNvPr id="87" name="Plassholder for lysbildenummer 4">
            <a:extLst>
              <a:ext uri="{FF2B5EF4-FFF2-40B4-BE49-F238E27FC236}">
                <a16:creationId xmlns:a16="http://schemas.microsoft.com/office/drawing/2014/main" id="{DC806391-B8A4-13B5-CE71-7CFD80DFAFF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nb-NO"/>
              <a:t>6</a:t>
            </a:r>
            <a:endParaRPr lang="en-NO"/>
          </a:p>
        </p:txBody>
      </p:sp>
      <p:graphicFrame>
        <p:nvGraphicFramePr>
          <p:cNvPr id="4" name="Tabell 3">
            <a:extLst>
              <a:ext uri="{FF2B5EF4-FFF2-40B4-BE49-F238E27FC236}">
                <a16:creationId xmlns:a16="http://schemas.microsoft.com/office/drawing/2014/main" id="{4E39DA94-F280-6B56-E26A-0DB3E61FA79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5366277"/>
              </p:ext>
            </p:extLst>
          </p:nvPr>
        </p:nvGraphicFramePr>
        <p:xfrm>
          <a:off x="339915" y="2205328"/>
          <a:ext cx="5172448" cy="25527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32461">
                  <a:extLst>
                    <a:ext uri="{9D8B030D-6E8A-4147-A177-3AD203B41FA5}">
                      <a16:colId xmlns:a16="http://schemas.microsoft.com/office/drawing/2014/main" val="3384653946"/>
                    </a:ext>
                  </a:extLst>
                </a:gridCol>
                <a:gridCol w="1434318">
                  <a:extLst>
                    <a:ext uri="{9D8B030D-6E8A-4147-A177-3AD203B41FA5}">
                      <a16:colId xmlns:a16="http://schemas.microsoft.com/office/drawing/2014/main" val="2235337609"/>
                    </a:ext>
                  </a:extLst>
                </a:gridCol>
                <a:gridCol w="301321">
                  <a:extLst>
                    <a:ext uri="{9D8B030D-6E8A-4147-A177-3AD203B41FA5}">
                      <a16:colId xmlns:a16="http://schemas.microsoft.com/office/drawing/2014/main" val="3039143352"/>
                    </a:ext>
                  </a:extLst>
                </a:gridCol>
                <a:gridCol w="1400112">
                  <a:extLst>
                    <a:ext uri="{9D8B030D-6E8A-4147-A177-3AD203B41FA5}">
                      <a16:colId xmlns:a16="http://schemas.microsoft.com/office/drawing/2014/main" val="3463773917"/>
                    </a:ext>
                  </a:extLst>
                </a:gridCol>
                <a:gridCol w="304236">
                  <a:extLst>
                    <a:ext uri="{9D8B030D-6E8A-4147-A177-3AD203B41FA5}">
                      <a16:colId xmlns:a16="http://schemas.microsoft.com/office/drawing/2014/main" val="831784312"/>
                    </a:ext>
                  </a:extLst>
                </a:gridCol>
              </a:tblGrid>
              <a:tr h="406003">
                <a:tc>
                  <a:txBody>
                    <a:bodyPr/>
                    <a:lstStyle/>
                    <a:p>
                      <a:pPr marL="144000" lvl="0" algn="l" fontAlgn="b"/>
                      <a:r>
                        <a:rPr lang="nb-NO" sz="1100" b="0" kern="1200">
                          <a:solidFill>
                            <a:schemeClr val="tx1"/>
                          </a:solidFill>
                          <a:latin typeface="Innovation Norway" panose="020B0500030000000000" pitchFamily="34" charset="77"/>
                          <a:ea typeface="+mj-ea"/>
                          <a:cs typeface="+mj-cs"/>
                        </a:rPr>
                        <a:t>Bruttofortjeneste og driftsresultat</a:t>
                      </a:r>
                    </a:p>
                  </a:txBody>
                  <a:tcPr marL="43200" marR="43200" marT="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9E8"/>
                    </a:solidFill>
                  </a:tcPr>
                </a:tc>
                <a:tc>
                  <a:txBody>
                    <a:bodyPr/>
                    <a:lstStyle/>
                    <a:p>
                      <a:pPr marL="144000" lvl="0" algn="l" fontAlgn="b"/>
                      <a:r>
                        <a:rPr lang="nb-NO" sz="1100" b="0" kern="1200">
                          <a:solidFill>
                            <a:schemeClr val="tx1"/>
                          </a:solidFill>
                          <a:latin typeface="Innovation Norway" panose="020B0500030000000000" pitchFamily="34" charset="77"/>
                          <a:ea typeface="+mj-ea"/>
                          <a:cs typeface="+mj-cs"/>
                        </a:rPr>
                        <a:t>Nåsituasjon</a:t>
                      </a:r>
                    </a:p>
                  </a:txBody>
                  <a:tcPr marL="43200" marR="43200" marT="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9E8"/>
                    </a:solidFill>
                  </a:tcPr>
                </a:tc>
                <a:tc>
                  <a:txBody>
                    <a:bodyPr/>
                    <a:lstStyle/>
                    <a:p>
                      <a:pPr marL="144000" lvl="0" algn="l" fontAlgn="b"/>
                      <a:endParaRPr lang="nb-NO" sz="1100" b="0" kern="1200">
                        <a:solidFill>
                          <a:schemeClr val="tx1"/>
                        </a:solidFill>
                        <a:latin typeface="Innovation Norway" panose="020B0500030000000000" pitchFamily="34" charset="77"/>
                        <a:ea typeface="+mj-ea"/>
                        <a:cs typeface="+mj-cs"/>
                      </a:endParaRPr>
                    </a:p>
                  </a:txBody>
                  <a:tcPr marL="43200" marR="43200" marT="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9E8"/>
                    </a:solidFill>
                  </a:tcPr>
                </a:tc>
                <a:tc>
                  <a:txBody>
                    <a:bodyPr/>
                    <a:lstStyle/>
                    <a:p>
                      <a:pPr marL="144000" lvl="0" algn="l" fontAlgn="b"/>
                      <a:r>
                        <a:rPr lang="nb-NO" sz="1100" b="0" kern="1200">
                          <a:solidFill>
                            <a:schemeClr val="tx1"/>
                          </a:solidFill>
                          <a:latin typeface="Innovation Norway" panose="020B0500030000000000" pitchFamily="34" charset="77"/>
                          <a:ea typeface="+mj-ea"/>
                          <a:cs typeface="+mj-cs"/>
                        </a:rPr>
                        <a:t>Mål</a:t>
                      </a:r>
                    </a:p>
                  </a:txBody>
                  <a:tcPr marL="43200" marR="43200" marT="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9E8"/>
                    </a:solidFill>
                  </a:tcPr>
                </a:tc>
                <a:tc>
                  <a:txBody>
                    <a:bodyPr/>
                    <a:lstStyle/>
                    <a:p>
                      <a:pPr marL="144000" lvl="0" algn="l" fontAlgn="b"/>
                      <a:endParaRPr lang="nb-NO" sz="1100" b="0" kern="1200">
                        <a:solidFill>
                          <a:schemeClr val="tx1"/>
                        </a:solidFill>
                        <a:latin typeface="Innovation Norway" panose="020B0500030000000000" pitchFamily="34" charset="77"/>
                        <a:ea typeface="+mj-ea"/>
                        <a:cs typeface="+mj-cs"/>
                      </a:endParaRPr>
                    </a:p>
                  </a:txBody>
                  <a:tcPr marL="43200" marR="43200" marT="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9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9369818"/>
                  </a:ext>
                </a:extLst>
              </a:tr>
              <a:tr h="255675">
                <a:tc>
                  <a:txBody>
                    <a:bodyPr/>
                    <a:lstStyle/>
                    <a:p>
                      <a:pPr marL="144000" lvl="0" algn="l" defTabSz="914400" rtl="0" eaLnBrk="1" fontAlgn="b" latinLnBrk="0" hangingPunct="1">
                        <a:spcBef>
                          <a:spcPct val="0"/>
                        </a:spcBef>
                        <a:buClr>
                          <a:srgbClr val="FF0000"/>
                        </a:buClr>
                      </a:pPr>
                      <a:r>
                        <a:rPr lang="nb-NO" sz="1100" kern="1200">
                          <a:solidFill>
                            <a:schemeClr val="tx1"/>
                          </a:solidFill>
                          <a:latin typeface="Innovation Norway" panose="020B0500030000000000" pitchFamily="34" charset="77"/>
                          <a:ea typeface="+mj-ea"/>
                          <a:cs typeface="+mj-cs"/>
                        </a:rPr>
                        <a:t>Netto omsetning</a:t>
                      </a:r>
                    </a:p>
                  </a:txBody>
                  <a:tcPr marL="43200" marR="4320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44000" lvl="0" algn="l" defTabSz="914400" rtl="0" eaLnBrk="1" fontAlgn="b" latinLnBrk="0" hangingPunct="1">
                        <a:spcBef>
                          <a:spcPct val="0"/>
                        </a:spcBef>
                        <a:buClr>
                          <a:srgbClr val="FF0000"/>
                        </a:buClr>
                      </a:pPr>
                      <a:endParaRPr lang="nb-NO" sz="1100" kern="1200">
                        <a:solidFill>
                          <a:schemeClr val="tx1"/>
                        </a:solidFill>
                        <a:latin typeface="Innovation Norway" panose="020B0500030000000000" pitchFamily="34" charset="77"/>
                        <a:ea typeface="+mj-ea"/>
                        <a:cs typeface="+mj-cs"/>
                      </a:endParaRPr>
                    </a:p>
                  </a:txBody>
                  <a:tcPr marL="43200" marR="4320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44000" lvl="0" algn="l" defTabSz="914400" rtl="0" eaLnBrk="1" fontAlgn="b" latinLnBrk="0" hangingPunct="1">
                        <a:spcBef>
                          <a:spcPct val="0"/>
                        </a:spcBef>
                        <a:buClr>
                          <a:srgbClr val="FF0000"/>
                        </a:buClr>
                      </a:pPr>
                      <a:r>
                        <a:rPr lang="nb-NO" sz="1100" kern="1200">
                          <a:solidFill>
                            <a:schemeClr val="tx1"/>
                          </a:solidFill>
                          <a:latin typeface="Innovation Norway" panose="020B0500030000000000" pitchFamily="34" charset="77"/>
                          <a:ea typeface="+mj-ea"/>
                          <a:cs typeface="+mj-cs"/>
                        </a:rPr>
                        <a:t>%</a:t>
                      </a:r>
                    </a:p>
                  </a:txBody>
                  <a:tcPr marL="43200" marR="4320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44000" lvl="0" algn="l" defTabSz="914400" rtl="0" eaLnBrk="1" fontAlgn="b" latinLnBrk="0" hangingPunct="1">
                        <a:spcBef>
                          <a:spcPct val="0"/>
                        </a:spcBef>
                        <a:buClr>
                          <a:srgbClr val="FF0000"/>
                        </a:buClr>
                      </a:pPr>
                      <a:endParaRPr lang="nb-NO" sz="1100" kern="1200">
                        <a:solidFill>
                          <a:schemeClr val="tx1"/>
                        </a:solidFill>
                        <a:latin typeface="Innovation Norway" panose="020B0500030000000000" pitchFamily="34" charset="77"/>
                        <a:ea typeface="+mj-ea"/>
                        <a:cs typeface="+mj-cs"/>
                      </a:endParaRPr>
                    </a:p>
                  </a:txBody>
                  <a:tcPr marL="43200" marR="4320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44000" lvl="0" algn="l" defTabSz="914400" rtl="0" eaLnBrk="1" fontAlgn="b" latinLnBrk="0" hangingPunct="1">
                        <a:spcBef>
                          <a:spcPct val="0"/>
                        </a:spcBef>
                        <a:buClr>
                          <a:srgbClr val="FF0000"/>
                        </a:buClr>
                      </a:pPr>
                      <a:r>
                        <a:rPr lang="nb-NO" sz="1100" kern="1200">
                          <a:solidFill>
                            <a:schemeClr val="tx1"/>
                          </a:solidFill>
                          <a:latin typeface="Innovation Norway" panose="020B0500030000000000" pitchFamily="34" charset="77"/>
                          <a:ea typeface="+mj-ea"/>
                          <a:cs typeface="+mj-cs"/>
                        </a:rPr>
                        <a:t>%</a:t>
                      </a:r>
                    </a:p>
                  </a:txBody>
                  <a:tcPr marL="43200" marR="4320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84524657"/>
                  </a:ext>
                </a:extLst>
              </a:tr>
              <a:tr h="278686">
                <a:tc>
                  <a:txBody>
                    <a:bodyPr/>
                    <a:lstStyle/>
                    <a:p>
                      <a:pPr marL="144000" lvl="0" algn="l" defTabSz="914400" rtl="0" eaLnBrk="1" fontAlgn="b" latinLnBrk="0" hangingPunct="1">
                        <a:spcBef>
                          <a:spcPct val="0"/>
                        </a:spcBef>
                        <a:buClr>
                          <a:srgbClr val="FF0000"/>
                        </a:buClr>
                      </a:pPr>
                      <a:r>
                        <a:rPr lang="nb-NO" sz="1100" kern="1200">
                          <a:solidFill>
                            <a:schemeClr val="tx1"/>
                          </a:solidFill>
                          <a:latin typeface="Innovation Norway" panose="020B0500030000000000" pitchFamily="34" charset="77"/>
                          <a:ea typeface="+mj-ea"/>
                          <a:cs typeface="+mj-cs"/>
                        </a:rPr>
                        <a:t>– Varekostnad</a:t>
                      </a:r>
                    </a:p>
                  </a:txBody>
                  <a:tcPr marL="43200" marR="4320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44000" lvl="0" algn="l" defTabSz="914400" rtl="0" eaLnBrk="1" fontAlgn="b" latinLnBrk="0" hangingPunct="1">
                        <a:spcBef>
                          <a:spcPct val="0"/>
                        </a:spcBef>
                        <a:buClr>
                          <a:srgbClr val="FF0000"/>
                        </a:buClr>
                      </a:pPr>
                      <a:endParaRPr lang="nb-NO" sz="1100" kern="1200">
                        <a:solidFill>
                          <a:schemeClr val="tx1"/>
                        </a:solidFill>
                        <a:latin typeface="Innovation Norway" panose="020B0500030000000000" pitchFamily="34" charset="77"/>
                        <a:ea typeface="+mj-ea"/>
                        <a:cs typeface="+mj-cs"/>
                      </a:endParaRPr>
                    </a:p>
                  </a:txBody>
                  <a:tcPr marL="43200" marR="4320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44000" lvl="0" algn="l" defTabSz="914400" rtl="0" eaLnBrk="1" fontAlgn="b" latinLnBrk="0" hangingPunct="1">
                        <a:spcBef>
                          <a:spcPct val="0"/>
                        </a:spcBef>
                        <a:buClr>
                          <a:srgbClr val="FF0000"/>
                        </a:buClr>
                      </a:pPr>
                      <a:endParaRPr lang="nb-NO" sz="1100" kern="1200">
                        <a:solidFill>
                          <a:schemeClr val="tx1"/>
                        </a:solidFill>
                        <a:latin typeface="Innovation Norway" panose="020B0500030000000000" pitchFamily="34" charset="77"/>
                        <a:ea typeface="+mj-ea"/>
                        <a:cs typeface="+mj-cs"/>
                      </a:endParaRPr>
                    </a:p>
                  </a:txBody>
                  <a:tcPr marL="43200" marR="4320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44000" lvl="0" algn="l" defTabSz="914400" rtl="0" eaLnBrk="1" fontAlgn="b" latinLnBrk="0" hangingPunct="1">
                        <a:spcBef>
                          <a:spcPct val="0"/>
                        </a:spcBef>
                        <a:buClr>
                          <a:srgbClr val="FF0000"/>
                        </a:buClr>
                      </a:pPr>
                      <a:endParaRPr lang="nb-NO" sz="1100" kern="1200">
                        <a:solidFill>
                          <a:schemeClr val="tx1"/>
                        </a:solidFill>
                        <a:latin typeface="Innovation Norway" panose="020B0500030000000000" pitchFamily="34" charset="77"/>
                        <a:ea typeface="+mj-ea"/>
                        <a:cs typeface="+mj-cs"/>
                      </a:endParaRPr>
                    </a:p>
                  </a:txBody>
                  <a:tcPr marL="43200" marR="4320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44000" lvl="0" algn="l" defTabSz="914400" rtl="0" eaLnBrk="1" fontAlgn="b" latinLnBrk="0" hangingPunct="1">
                        <a:spcBef>
                          <a:spcPct val="0"/>
                        </a:spcBef>
                        <a:buClr>
                          <a:srgbClr val="FF0000"/>
                        </a:buClr>
                      </a:pPr>
                      <a:endParaRPr lang="nb-NO" sz="1100" kern="1200">
                        <a:solidFill>
                          <a:schemeClr val="tx1"/>
                        </a:solidFill>
                        <a:latin typeface="Innovation Norway" panose="020B0500030000000000" pitchFamily="34" charset="77"/>
                        <a:ea typeface="+mj-ea"/>
                        <a:cs typeface="+mj-cs"/>
                      </a:endParaRPr>
                    </a:p>
                  </a:txBody>
                  <a:tcPr marL="43200" marR="4320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27613138"/>
                  </a:ext>
                </a:extLst>
              </a:tr>
              <a:tr h="268733">
                <a:tc>
                  <a:txBody>
                    <a:bodyPr/>
                    <a:lstStyle/>
                    <a:p>
                      <a:pPr marL="144000" lvl="0" algn="l" defTabSz="914400" rtl="0" eaLnBrk="1" fontAlgn="b" latinLnBrk="0" hangingPunct="1">
                        <a:spcBef>
                          <a:spcPct val="0"/>
                        </a:spcBef>
                        <a:buClr>
                          <a:srgbClr val="FF0000"/>
                        </a:buClr>
                      </a:pPr>
                      <a:r>
                        <a:rPr lang="nb-NO" sz="1100" kern="1200">
                          <a:solidFill>
                            <a:schemeClr val="tx1"/>
                          </a:solidFill>
                          <a:latin typeface="Innovation Norway" panose="020B0500030000000000" pitchFamily="34" charset="77"/>
                          <a:ea typeface="+mj-ea"/>
                          <a:cs typeface="+mj-cs"/>
                        </a:rPr>
                        <a:t>= Bruttofortjeneste</a:t>
                      </a:r>
                    </a:p>
                  </a:txBody>
                  <a:tcPr marL="43200" marR="4320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44000" lvl="0" algn="l" defTabSz="914400" rtl="0" eaLnBrk="1" fontAlgn="b" latinLnBrk="0" hangingPunct="1">
                        <a:spcBef>
                          <a:spcPct val="0"/>
                        </a:spcBef>
                        <a:buClr>
                          <a:srgbClr val="FF0000"/>
                        </a:buClr>
                      </a:pPr>
                      <a:endParaRPr lang="nb-NO" sz="1100" kern="1200">
                        <a:solidFill>
                          <a:schemeClr val="tx1"/>
                        </a:solidFill>
                        <a:latin typeface="Innovation Norway" panose="020B0500030000000000" pitchFamily="34" charset="77"/>
                        <a:ea typeface="+mj-ea"/>
                        <a:cs typeface="+mj-cs"/>
                      </a:endParaRPr>
                    </a:p>
                  </a:txBody>
                  <a:tcPr marL="43200" marR="4320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44000" lvl="0" algn="l" defTabSz="914400" rtl="0" eaLnBrk="1" fontAlgn="b" latinLnBrk="0" hangingPunct="1">
                        <a:spcBef>
                          <a:spcPct val="0"/>
                        </a:spcBef>
                        <a:buClr>
                          <a:srgbClr val="FF0000"/>
                        </a:buClr>
                      </a:pPr>
                      <a:endParaRPr lang="nb-NO" sz="1100" kern="1200">
                        <a:solidFill>
                          <a:schemeClr val="tx1"/>
                        </a:solidFill>
                        <a:latin typeface="Innovation Norway" panose="020B0500030000000000" pitchFamily="34" charset="77"/>
                        <a:ea typeface="+mj-ea"/>
                        <a:cs typeface="+mj-cs"/>
                      </a:endParaRPr>
                    </a:p>
                  </a:txBody>
                  <a:tcPr marL="43200" marR="4320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44000" lvl="0" algn="l" defTabSz="914400" rtl="0" eaLnBrk="1" fontAlgn="b" latinLnBrk="0" hangingPunct="1">
                        <a:spcBef>
                          <a:spcPct val="0"/>
                        </a:spcBef>
                        <a:buClr>
                          <a:srgbClr val="FF0000"/>
                        </a:buClr>
                      </a:pPr>
                      <a:endParaRPr lang="nb-NO" sz="1100" kern="1200">
                        <a:solidFill>
                          <a:schemeClr val="tx1"/>
                        </a:solidFill>
                        <a:latin typeface="Innovation Norway" panose="020B0500030000000000" pitchFamily="34" charset="77"/>
                        <a:ea typeface="+mj-ea"/>
                        <a:cs typeface="+mj-cs"/>
                      </a:endParaRPr>
                    </a:p>
                  </a:txBody>
                  <a:tcPr marL="43200" marR="4320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44000" lvl="0" algn="l" defTabSz="914400" rtl="0" eaLnBrk="1" fontAlgn="b" latinLnBrk="0" hangingPunct="1">
                        <a:spcBef>
                          <a:spcPct val="0"/>
                        </a:spcBef>
                        <a:buClr>
                          <a:srgbClr val="FF0000"/>
                        </a:buClr>
                      </a:pPr>
                      <a:endParaRPr lang="nb-NO" sz="1100" kern="1200">
                        <a:solidFill>
                          <a:schemeClr val="tx1"/>
                        </a:solidFill>
                        <a:latin typeface="Innovation Norway" panose="020B0500030000000000" pitchFamily="34" charset="77"/>
                        <a:ea typeface="+mj-ea"/>
                        <a:cs typeface="+mj-cs"/>
                      </a:endParaRPr>
                    </a:p>
                  </a:txBody>
                  <a:tcPr marL="43200" marR="4320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78647525"/>
                  </a:ext>
                </a:extLst>
              </a:tr>
              <a:tr h="268733">
                <a:tc>
                  <a:txBody>
                    <a:bodyPr/>
                    <a:lstStyle/>
                    <a:p>
                      <a:pPr marL="144000" lvl="0" algn="l" defTabSz="914400" rtl="0" eaLnBrk="1" fontAlgn="b" latinLnBrk="0" hangingPunct="1">
                        <a:spcBef>
                          <a:spcPct val="0"/>
                        </a:spcBef>
                        <a:buClr>
                          <a:srgbClr val="FF0000"/>
                        </a:buClr>
                      </a:pPr>
                      <a:r>
                        <a:rPr lang="nb-NO" sz="1100" kern="1200">
                          <a:solidFill>
                            <a:schemeClr val="tx1"/>
                          </a:solidFill>
                          <a:latin typeface="Innovation Norway" panose="020B0500030000000000" pitchFamily="34" charset="77"/>
                          <a:ea typeface="+mj-ea"/>
                          <a:cs typeface="+mj-cs"/>
                        </a:rPr>
                        <a:t>+ Provisjonsinntekter</a:t>
                      </a:r>
                    </a:p>
                  </a:txBody>
                  <a:tcPr marL="43200" marR="4320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44000" lvl="0" algn="l" defTabSz="914400" rtl="0" eaLnBrk="1" fontAlgn="b" latinLnBrk="0" hangingPunct="1">
                        <a:spcBef>
                          <a:spcPct val="0"/>
                        </a:spcBef>
                        <a:buClr>
                          <a:srgbClr val="FF0000"/>
                        </a:buClr>
                      </a:pPr>
                      <a:endParaRPr lang="nb-NO" sz="1100" kern="1200">
                        <a:solidFill>
                          <a:schemeClr val="tx1"/>
                        </a:solidFill>
                        <a:latin typeface="Innovation Norway" panose="020B0500030000000000" pitchFamily="34" charset="77"/>
                        <a:ea typeface="+mj-ea"/>
                        <a:cs typeface="+mj-cs"/>
                      </a:endParaRPr>
                    </a:p>
                  </a:txBody>
                  <a:tcPr marL="43200" marR="4320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44000" lvl="0" algn="l" defTabSz="914400" rtl="0" eaLnBrk="1" fontAlgn="b" latinLnBrk="0" hangingPunct="1">
                        <a:spcBef>
                          <a:spcPct val="0"/>
                        </a:spcBef>
                        <a:buClr>
                          <a:srgbClr val="FF0000"/>
                        </a:buClr>
                      </a:pPr>
                      <a:endParaRPr lang="nb-NO" sz="1100" kern="1200">
                        <a:solidFill>
                          <a:schemeClr val="tx1"/>
                        </a:solidFill>
                        <a:latin typeface="Innovation Norway" panose="020B0500030000000000" pitchFamily="34" charset="77"/>
                        <a:ea typeface="+mj-ea"/>
                        <a:cs typeface="+mj-cs"/>
                      </a:endParaRPr>
                    </a:p>
                  </a:txBody>
                  <a:tcPr marL="43200" marR="4320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44000" lvl="0" algn="l" defTabSz="914400" rtl="0" eaLnBrk="1" fontAlgn="b" latinLnBrk="0" hangingPunct="1">
                        <a:spcBef>
                          <a:spcPct val="0"/>
                        </a:spcBef>
                        <a:buClr>
                          <a:srgbClr val="FF0000"/>
                        </a:buClr>
                      </a:pPr>
                      <a:endParaRPr lang="nb-NO" sz="1100" kern="1200">
                        <a:solidFill>
                          <a:schemeClr val="tx1"/>
                        </a:solidFill>
                        <a:latin typeface="Innovation Norway" panose="020B0500030000000000" pitchFamily="34" charset="77"/>
                        <a:ea typeface="+mj-ea"/>
                        <a:cs typeface="+mj-cs"/>
                      </a:endParaRPr>
                    </a:p>
                  </a:txBody>
                  <a:tcPr marL="43200" marR="4320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44000" lvl="0" algn="l" defTabSz="914400" rtl="0" eaLnBrk="1" fontAlgn="b" latinLnBrk="0" hangingPunct="1">
                        <a:spcBef>
                          <a:spcPct val="0"/>
                        </a:spcBef>
                        <a:buClr>
                          <a:srgbClr val="FF0000"/>
                        </a:buClr>
                      </a:pPr>
                      <a:endParaRPr lang="nb-NO" sz="1100" kern="1200">
                        <a:solidFill>
                          <a:schemeClr val="tx1"/>
                        </a:solidFill>
                        <a:latin typeface="Innovation Norway" panose="020B0500030000000000" pitchFamily="34" charset="77"/>
                        <a:ea typeface="+mj-ea"/>
                        <a:cs typeface="+mj-cs"/>
                      </a:endParaRPr>
                    </a:p>
                  </a:txBody>
                  <a:tcPr marL="43200" marR="4320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32857557"/>
                  </a:ext>
                </a:extLst>
              </a:tr>
              <a:tr h="257786">
                <a:tc>
                  <a:txBody>
                    <a:bodyPr/>
                    <a:lstStyle/>
                    <a:p>
                      <a:pPr marL="144000" lvl="0" algn="l" defTabSz="914400" rtl="0" eaLnBrk="1" fontAlgn="b" latinLnBrk="0" hangingPunct="1">
                        <a:spcBef>
                          <a:spcPct val="0"/>
                        </a:spcBef>
                        <a:buClr>
                          <a:srgbClr val="FF0000"/>
                        </a:buClr>
                      </a:pPr>
                      <a:r>
                        <a:rPr lang="nb-NO" sz="1100" kern="1200">
                          <a:solidFill>
                            <a:schemeClr val="tx1"/>
                          </a:solidFill>
                          <a:latin typeface="Innovation Norway" panose="020B0500030000000000" pitchFamily="34" charset="77"/>
                          <a:ea typeface="+mj-ea"/>
                          <a:cs typeface="+mj-cs"/>
                        </a:rPr>
                        <a:t>= Netto driftsinntekter</a:t>
                      </a:r>
                    </a:p>
                  </a:txBody>
                  <a:tcPr marL="43200" marR="4320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44000" lvl="0" algn="l" defTabSz="914400" rtl="0" eaLnBrk="1" fontAlgn="b" latinLnBrk="0" hangingPunct="1">
                        <a:spcBef>
                          <a:spcPct val="0"/>
                        </a:spcBef>
                        <a:buClr>
                          <a:srgbClr val="FF0000"/>
                        </a:buClr>
                      </a:pPr>
                      <a:endParaRPr lang="nb-NO" sz="1100" kern="1200">
                        <a:solidFill>
                          <a:schemeClr val="tx1"/>
                        </a:solidFill>
                        <a:latin typeface="Innovation Norway" panose="020B0500030000000000" pitchFamily="34" charset="77"/>
                        <a:ea typeface="+mj-ea"/>
                        <a:cs typeface="+mj-cs"/>
                      </a:endParaRPr>
                    </a:p>
                  </a:txBody>
                  <a:tcPr marL="43200" marR="4320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44000" lvl="0" algn="l" defTabSz="914400" rtl="0" eaLnBrk="1" fontAlgn="b" latinLnBrk="0" hangingPunct="1">
                        <a:spcBef>
                          <a:spcPct val="0"/>
                        </a:spcBef>
                        <a:buClr>
                          <a:srgbClr val="FF0000"/>
                        </a:buClr>
                      </a:pPr>
                      <a:endParaRPr lang="nb-NO" sz="1100" kern="1200">
                        <a:solidFill>
                          <a:schemeClr val="tx1"/>
                        </a:solidFill>
                        <a:latin typeface="Innovation Norway" panose="020B0500030000000000" pitchFamily="34" charset="77"/>
                        <a:ea typeface="+mj-ea"/>
                        <a:cs typeface="+mj-cs"/>
                      </a:endParaRPr>
                    </a:p>
                  </a:txBody>
                  <a:tcPr marL="43200" marR="4320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44000" lvl="0" algn="l" defTabSz="914400" rtl="0" eaLnBrk="1" fontAlgn="b" latinLnBrk="0" hangingPunct="1">
                        <a:spcBef>
                          <a:spcPct val="0"/>
                        </a:spcBef>
                        <a:buClr>
                          <a:srgbClr val="FF0000"/>
                        </a:buClr>
                      </a:pPr>
                      <a:endParaRPr lang="nb-NO" sz="1100" kern="1200">
                        <a:solidFill>
                          <a:schemeClr val="tx1"/>
                        </a:solidFill>
                        <a:latin typeface="Innovation Norway" panose="020B0500030000000000" pitchFamily="34" charset="77"/>
                        <a:ea typeface="+mj-ea"/>
                        <a:cs typeface="+mj-cs"/>
                      </a:endParaRPr>
                    </a:p>
                  </a:txBody>
                  <a:tcPr marL="43200" marR="4320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44000" lvl="0" algn="l" defTabSz="914400" rtl="0" eaLnBrk="1" fontAlgn="b" latinLnBrk="0" hangingPunct="1">
                        <a:spcBef>
                          <a:spcPct val="0"/>
                        </a:spcBef>
                        <a:buClr>
                          <a:srgbClr val="FF0000"/>
                        </a:buClr>
                      </a:pPr>
                      <a:endParaRPr lang="nb-NO" sz="1100" kern="1200">
                        <a:solidFill>
                          <a:schemeClr val="tx1"/>
                        </a:solidFill>
                        <a:latin typeface="Innovation Norway" panose="020B0500030000000000" pitchFamily="34" charset="77"/>
                        <a:ea typeface="+mj-ea"/>
                        <a:cs typeface="+mj-cs"/>
                      </a:endParaRPr>
                    </a:p>
                  </a:txBody>
                  <a:tcPr marL="43200" marR="4320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34485123"/>
                  </a:ext>
                </a:extLst>
              </a:tr>
              <a:tr h="267076">
                <a:tc>
                  <a:txBody>
                    <a:bodyPr/>
                    <a:lstStyle/>
                    <a:p>
                      <a:pPr marL="144000" lvl="0" algn="l" defTabSz="914400" rtl="0" eaLnBrk="1" fontAlgn="b" latinLnBrk="0" hangingPunct="1">
                        <a:spcBef>
                          <a:spcPct val="0"/>
                        </a:spcBef>
                        <a:buClr>
                          <a:srgbClr val="FF0000"/>
                        </a:buClr>
                      </a:pPr>
                      <a:r>
                        <a:rPr lang="nb-NO" sz="1100" kern="1200">
                          <a:solidFill>
                            <a:schemeClr val="tx1"/>
                          </a:solidFill>
                          <a:latin typeface="Innovation Norway" panose="020B0500030000000000" pitchFamily="34" charset="77"/>
                          <a:ea typeface="+mj-ea"/>
                          <a:cs typeface="+mj-cs"/>
                        </a:rPr>
                        <a:t>– Lønnskostnader</a:t>
                      </a:r>
                    </a:p>
                  </a:txBody>
                  <a:tcPr marL="43200" marR="4320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44000" lvl="0" algn="l" defTabSz="914400" rtl="0" eaLnBrk="1" fontAlgn="b" latinLnBrk="0" hangingPunct="1">
                        <a:spcBef>
                          <a:spcPct val="0"/>
                        </a:spcBef>
                        <a:buClr>
                          <a:srgbClr val="FF0000"/>
                        </a:buClr>
                      </a:pPr>
                      <a:endParaRPr lang="nb-NO" sz="1100" kern="1200">
                        <a:solidFill>
                          <a:schemeClr val="tx1"/>
                        </a:solidFill>
                        <a:latin typeface="Innovation Norway" panose="020B0500030000000000" pitchFamily="34" charset="77"/>
                        <a:ea typeface="+mj-ea"/>
                        <a:cs typeface="+mj-cs"/>
                      </a:endParaRPr>
                    </a:p>
                  </a:txBody>
                  <a:tcPr marL="43200" marR="4320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44000" lvl="0" algn="l" defTabSz="914400" rtl="0" eaLnBrk="1" fontAlgn="b" latinLnBrk="0" hangingPunct="1">
                        <a:spcBef>
                          <a:spcPct val="0"/>
                        </a:spcBef>
                        <a:buClr>
                          <a:srgbClr val="FF0000"/>
                        </a:buClr>
                      </a:pPr>
                      <a:endParaRPr lang="nb-NO" sz="1100" kern="1200">
                        <a:solidFill>
                          <a:schemeClr val="tx1"/>
                        </a:solidFill>
                        <a:latin typeface="Innovation Norway" panose="020B0500030000000000" pitchFamily="34" charset="77"/>
                        <a:ea typeface="+mj-ea"/>
                        <a:cs typeface="+mj-cs"/>
                      </a:endParaRPr>
                    </a:p>
                  </a:txBody>
                  <a:tcPr marL="43200" marR="4320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44000" lvl="0" algn="l" defTabSz="914400" rtl="0" eaLnBrk="1" fontAlgn="b" latinLnBrk="0" hangingPunct="1">
                        <a:spcBef>
                          <a:spcPct val="0"/>
                        </a:spcBef>
                        <a:buClr>
                          <a:srgbClr val="FF0000"/>
                        </a:buClr>
                      </a:pPr>
                      <a:endParaRPr lang="nb-NO" sz="1100" kern="1200">
                        <a:solidFill>
                          <a:schemeClr val="tx1"/>
                        </a:solidFill>
                        <a:latin typeface="Innovation Norway" panose="020B0500030000000000" pitchFamily="34" charset="77"/>
                        <a:ea typeface="+mj-ea"/>
                        <a:cs typeface="+mj-cs"/>
                      </a:endParaRPr>
                    </a:p>
                  </a:txBody>
                  <a:tcPr marL="43200" marR="4320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44000" lvl="0" algn="l" defTabSz="914400" rtl="0" eaLnBrk="1" fontAlgn="b" latinLnBrk="0" hangingPunct="1">
                        <a:spcBef>
                          <a:spcPct val="0"/>
                        </a:spcBef>
                        <a:buClr>
                          <a:srgbClr val="FF0000"/>
                        </a:buClr>
                      </a:pPr>
                      <a:endParaRPr lang="nb-NO" sz="1100" kern="1200">
                        <a:solidFill>
                          <a:schemeClr val="tx1"/>
                        </a:solidFill>
                        <a:latin typeface="Innovation Norway" panose="020B0500030000000000" pitchFamily="34" charset="77"/>
                        <a:ea typeface="+mj-ea"/>
                        <a:cs typeface="+mj-cs"/>
                      </a:endParaRPr>
                    </a:p>
                  </a:txBody>
                  <a:tcPr marL="43200" marR="4320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65554023"/>
                  </a:ext>
                </a:extLst>
              </a:tr>
              <a:tr h="261430">
                <a:tc>
                  <a:txBody>
                    <a:bodyPr/>
                    <a:lstStyle/>
                    <a:p>
                      <a:pPr marL="144000" lvl="0" algn="l" defTabSz="914400" rtl="0" eaLnBrk="1" fontAlgn="b" latinLnBrk="0" hangingPunct="1">
                        <a:spcBef>
                          <a:spcPct val="0"/>
                        </a:spcBef>
                        <a:buClr>
                          <a:srgbClr val="FF0000"/>
                        </a:buClr>
                      </a:pPr>
                      <a:r>
                        <a:rPr lang="nb-NO" sz="1100" kern="1200">
                          <a:solidFill>
                            <a:schemeClr val="tx1"/>
                          </a:solidFill>
                          <a:latin typeface="Innovation Norway" panose="020B0500030000000000" pitchFamily="34" charset="77"/>
                          <a:ea typeface="+mj-ea"/>
                          <a:cs typeface="+mj-cs"/>
                        </a:rPr>
                        <a:t>– Driftskostnader</a:t>
                      </a:r>
                    </a:p>
                  </a:txBody>
                  <a:tcPr marL="43200" marR="4320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44000" lvl="0" algn="l" defTabSz="914400" rtl="0" eaLnBrk="1" fontAlgn="b" latinLnBrk="0" hangingPunct="1">
                        <a:spcBef>
                          <a:spcPct val="0"/>
                        </a:spcBef>
                        <a:buClr>
                          <a:srgbClr val="FF0000"/>
                        </a:buClr>
                      </a:pPr>
                      <a:endParaRPr lang="nb-NO" sz="1100" kern="1200">
                        <a:solidFill>
                          <a:schemeClr val="tx1"/>
                        </a:solidFill>
                        <a:latin typeface="Innovation Norway" panose="020B0500030000000000" pitchFamily="34" charset="77"/>
                        <a:ea typeface="+mj-ea"/>
                        <a:cs typeface="+mj-cs"/>
                      </a:endParaRPr>
                    </a:p>
                  </a:txBody>
                  <a:tcPr marL="43200" marR="4320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44000" lvl="0" algn="l" defTabSz="914400" rtl="0" eaLnBrk="1" fontAlgn="b" latinLnBrk="0" hangingPunct="1">
                        <a:spcBef>
                          <a:spcPct val="0"/>
                        </a:spcBef>
                        <a:buClr>
                          <a:srgbClr val="FF0000"/>
                        </a:buClr>
                      </a:pPr>
                      <a:endParaRPr lang="nb-NO" sz="1100" kern="1200">
                        <a:solidFill>
                          <a:schemeClr val="tx1"/>
                        </a:solidFill>
                        <a:latin typeface="Innovation Norway" panose="020B0500030000000000" pitchFamily="34" charset="77"/>
                        <a:ea typeface="+mj-ea"/>
                        <a:cs typeface="+mj-cs"/>
                      </a:endParaRPr>
                    </a:p>
                  </a:txBody>
                  <a:tcPr marL="43200" marR="4320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44000" lvl="0" algn="l" defTabSz="914400" rtl="0" eaLnBrk="1" fontAlgn="b" latinLnBrk="0" hangingPunct="1">
                        <a:spcBef>
                          <a:spcPct val="0"/>
                        </a:spcBef>
                        <a:buClr>
                          <a:srgbClr val="FF0000"/>
                        </a:buClr>
                      </a:pPr>
                      <a:endParaRPr lang="nb-NO" sz="1100" kern="1200">
                        <a:solidFill>
                          <a:schemeClr val="tx1"/>
                        </a:solidFill>
                        <a:latin typeface="Innovation Norway" panose="020B0500030000000000" pitchFamily="34" charset="77"/>
                        <a:ea typeface="+mj-ea"/>
                        <a:cs typeface="+mj-cs"/>
                      </a:endParaRPr>
                    </a:p>
                  </a:txBody>
                  <a:tcPr marL="43200" marR="4320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44000" lvl="0" algn="l" defTabSz="914400" rtl="0" eaLnBrk="1" fontAlgn="b" latinLnBrk="0" hangingPunct="1">
                        <a:spcBef>
                          <a:spcPct val="0"/>
                        </a:spcBef>
                        <a:buClr>
                          <a:srgbClr val="FF0000"/>
                        </a:buClr>
                      </a:pPr>
                      <a:endParaRPr lang="nb-NO" sz="1100" kern="1200">
                        <a:solidFill>
                          <a:schemeClr val="tx1"/>
                        </a:solidFill>
                        <a:latin typeface="Innovation Norway" panose="020B0500030000000000" pitchFamily="34" charset="77"/>
                        <a:ea typeface="+mj-ea"/>
                        <a:cs typeface="+mj-cs"/>
                      </a:endParaRPr>
                    </a:p>
                  </a:txBody>
                  <a:tcPr marL="43200" marR="4320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98134335"/>
                  </a:ext>
                </a:extLst>
              </a:tr>
              <a:tr h="288639">
                <a:tc>
                  <a:txBody>
                    <a:bodyPr/>
                    <a:lstStyle/>
                    <a:p>
                      <a:pPr marL="144000" lvl="0" algn="l" defTabSz="914400" rtl="0" eaLnBrk="1" fontAlgn="b" latinLnBrk="0" hangingPunct="1">
                        <a:spcBef>
                          <a:spcPct val="0"/>
                        </a:spcBef>
                        <a:buClr>
                          <a:srgbClr val="FF0000"/>
                        </a:buClr>
                      </a:pPr>
                      <a:r>
                        <a:rPr lang="nb-NO" sz="1100" kern="1200">
                          <a:solidFill>
                            <a:schemeClr val="tx1"/>
                          </a:solidFill>
                          <a:latin typeface="Innovation Norway" panose="020B0500030000000000" pitchFamily="34" charset="77"/>
                          <a:ea typeface="+mj-ea"/>
                          <a:cs typeface="+mj-cs"/>
                        </a:rPr>
                        <a:t>= Driftsresultat</a:t>
                      </a:r>
                    </a:p>
                  </a:txBody>
                  <a:tcPr marL="43200" marR="4320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44000" lvl="0" algn="l" defTabSz="914400" rtl="0" eaLnBrk="1" fontAlgn="b" latinLnBrk="0" hangingPunct="1">
                        <a:spcBef>
                          <a:spcPct val="0"/>
                        </a:spcBef>
                        <a:buClr>
                          <a:srgbClr val="FF0000"/>
                        </a:buClr>
                      </a:pPr>
                      <a:endParaRPr lang="nb-NO" sz="1100" kern="1200">
                        <a:solidFill>
                          <a:schemeClr val="tx1"/>
                        </a:solidFill>
                        <a:latin typeface="Innovation Norway" panose="020B0500030000000000" pitchFamily="34" charset="77"/>
                        <a:ea typeface="+mj-ea"/>
                        <a:cs typeface="+mj-cs"/>
                      </a:endParaRPr>
                    </a:p>
                  </a:txBody>
                  <a:tcPr marL="43200" marR="4320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44000" lvl="0" algn="l" defTabSz="914400" rtl="0" eaLnBrk="1" fontAlgn="b" latinLnBrk="0" hangingPunct="1">
                        <a:spcBef>
                          <a:spcPct val="0"/>
                        </a:spcBef>
                        <a:buClr>
                          <a:srgbClr val="FF0000"/>
                        </a:buClr>
                      </a:pPr>
                      <a:endParaRPr lang="nb-NO" sz="1100" kern="1200">
                        <a:solidFill>
                          <a:schemeClr val="tx1"/>
                        </a:solidFill>
                        <a:latin typeface="Innovation Norway" panose="020B0500030000000000" pitchFamily="34" charset="77"/>
                        <a:ea typeface="+mj-ea"/>
                        <a:cs typeface="+mj-cs"/>
                      </a:endParaRPr>
                    </a:p>
                  </a:txBody>
                  <a:tcPr marL="43200" marR="4320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44000" lvl="0" algn="l" defTabSz="914400" rtl="0" eaLnBrk="1" fontAlgn="b" latinLnBrk="0" hangingPunct="1">
                        <a:spcBef>
                          <a:spcPct val="0"/>
                        </a:spcBef>
                        <a:buClr>
                          <a:srgbClr val="FF0000"/>
                        </a:buClr>
                      </a:pPr>
                      <a:endParaRPr lang="nb-NO" sz="1100" kern="1200">
                        <a:solidFill>
                          <a:schemeClr val="tx1"/>
                        </a:solidFill>
                        <a:latin typeface="Innovation Norway" panose="020B0500030000000000" pitchFamily="34" charset="77"/>
                        <a:ea typeface="+mj-ea"/>
                        <a:cs typeface="+mj-cs"/>
                      </a:endParaRPr>
                    </a:p>
                  </a:txBody>
                  <a:tcPr marL="43200" marR="4320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44000" lvl="0" algn="l" defTabSz="914400" rtl="0" eaLnBrk="1" fontAlgn="b" latinLnBrk="0" hangingPunct="1">
                        <a:spcBef>
                          <a:spcPct val="0"/>
                        </a:spcBef>
                        <a:buClr>
                          <a:srgbClr val="FF0000"/>
                        </a:buClr>
                      </a:pPr>
                      <a:endParaRPr lang="nb-NO" sz="1100" kern="1200">
                        <a:solidFill>
                          <a:schemeClr val="tx1"/>
                        </a:solidFill>
                        <a:latin typeface="Innovation Norway" panose="020B0500030000000000" pitchFamily="34" charset="77"/>
                        <a:ea typeface="+mj-ea"/>
                        <a:cs typeface="+mj-cs"/>
                      </a:endParaRPr>
                    </a:p>
                  </a:txBody>
                  <a:tcPr marL="43200" marR="4320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7236481"/>
                  </a:ext>
                </a:extLst>
              </a:tr>
            </a:tbl>
          </a:graphicData>
        </a:graphic>
      </p:graphicFrame>
      <p:graphicFrame>
        <p:nvGraphicFramePr>
          <p:cNvPr id="5" name="Tabell 4">
            <a:extLst>
              <a:ext uri="{FF2B5EF4-FFF2-40B4-BE49-F238E27FC236}">
                <a16:creationId xmlns:a16="http://schemas.microsoft.com/office/drawing/2014/main" id="{7C4EE98D-CDDE-2B7C-9F29-82E003AF7D2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4962484"/>
              </p:ext>
            </p:extLst>
          </p:nvPr>
        </p:nvGraphicFramePr>
        <p:xfrm>
          <a:off x="339915" y="4956541"/>
          <a:ext cx="5172448" cy="15247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88106">
                  <a:extLst>
                    <a:ext uri="{9D8B030D-6E8A-4147-A177-3AD203B41FA5}">
                      <a16:colId xmlns:a16="http://schemas.microsoft.com/office/drawing/2014/main" val="3384653946"/>
                    </a:ext>
                  </a:extLst>
                </a:gridCol>
                <a:gridCol w="1244134">
                  <a:extLst>
                    <a:ext uri="{9D8B030D-6E8A-4147-A177-3AD203B41FA5}">
                      <a16:colId xmlns:a16="http://schemas.microsoft.com/office/drawing/2014/main" val="2514090818"/>
                    </a:ext>
                  </a:extLst>
                </a:gridCol>
                <a:gridCol w="1278152">
                  <a:extLst>
                    <a:ext uri="{9D8B030D-6E8A-4147-A177-3AD203B41FA5}">
                      <a16:colId xmlns:a16="http://schemas.microsoft.com/office/drawing/2014/main" val="2235337609"/>
                    </a:ext>
                  </a:extLst>
                </a:gridCol>
                <a:gridCol w="1262056">
                  <a:extLst>
                    <a:ext uri="{9D8B030D-6E8A-4147-A177-3AD203B41FA5}">
                      <a16:colId xmlns:a16="http://schemas.microsoft.com/office/drawing/2014/main" val="3463773917"/>
                    </a:ext>
                  </a:extLst>
                </a:gridCol>
              </a:tblGrid>
              <a:tr h="284706">
                <a:tc>
                  <a:txBody>
                    <a:bodyPr/>
                    <a:lstStyle/>
                    <a:p>
                      <a:pPr marL="144000" lvl="0" algn="l" fontAlgn="b"/>
                      <a:endParaRPr lang="nb-NO" sz="1200" b="0" kern="1200">
                        <a:solidFill>
                          <a:schemeClr val="tx1"/>
                        </a:solidFill>
                        <a:latin typeface="Innovation Norway" panose="020B0500030000000000" pitchFamily="34" charset="77"/>
                        <a:ea typeface="+mj-ea"/>
                        <a:cs typeface="+mj-cs"/>
                      </a:endParaRPr>
                    </a:p>
                  </a:txBody>
                  <a:tcPr marL="43200" marR="43200" marT="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9E8"/>
                    </a:solidFill>
                  </a:tcPr>
                </a:tc>
                <a:tc>
                  <a:txBody>
                    <a:bodyPr/>
                    <a:lstStyle/>
                    <a:p>
                      <a:pPr marL="144000" lvl="0" algn="l" defTabSz="914400" rtl="0" eaLnBrk="1" fontAlgn="b" latinLnBrk="0" hangingPunct="1"/>
                      <a:r>
                        <a:rPr lang="nb-NO" sz="1200" b="0" kern="1200">
                          <a:solidFill>
                            <a:schemeClr val="tx1"/>
                          </a:solidFill>
                          <a:latin typeface="Innovation Norway" panose="020B0500030000000000" pitchFamily="34" charset="77"/>
                          <a:ea typeface="+mj-ea"/>
                          <a:cs typeface="+mj-cs"/>
                        </a:rPr>
                        <a:t>Eksempel 1</a:t>
                      </a:r>
                    </a:p>
                  </a:txBody>
                  <a:tcPr marL="43200" marR="43200" marT="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9E8"/>
                    </a:solidFill>
                  </a:tcPr>
                </a:tc>
                <a:tc>
                  <a:txBody>
                    <a:bodyPr/>
                    <a:lstStyle/>
                    <a:p>
                      <a:pPr marL="144000" lvl="0" algn="l" defTabSz="914400" rtl="0" eaLnBrk="1" fontAlgn="b" latinLnBrk="0" hangingPunct="1"/>
                      <a:r>
                        <a:rPr lang="nb-NO" sz="1200" b="0" kern="1200">
                          <a:solidFill>
                            <a:schemeClr val="tx1"/>
                          </a:solidFill>
                          <a:latin typeface="Innovation Norway" panose="020B0500030000000000" pitchFamily="34" charset="77"/>
                          <a:ea typeface="+mj-ea"/>
                          <a:cs typeface="+mj-cs"/>
                        </a:rPr>
                        <a:t>Eksempel 2</a:t>
                      </a:r>
                    </a:p>
                  </a:txBody>
                  <a:tcPr marL="43200" marR="43200" marT="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9E8"/>
                    </a:solidFill>
                  </a:tcPr>
                </a:tc>
                <a:tc>
                  <a:txBody>
                    <a:bodyPr/>
                    <a:lstStyle/>
                    <a:p>
                      <a:pPr marL="144000" lvl="0" algn="l" defTabSz="914400" rtl="0" eaLnBrk="1" fontAlgn="b" latinLnBrk="0" hangingPunct="1"/>
                      <a:r>
                        <a:rPr lang="nb-NO" sz="1200" b="0" kern="1200">
                          <a:solidFill>
                            <a:schemeClr val="tx1"/>
                          </a:solidFill>
                          <a:latin typeface="Innovation Norway" panose="020B0500030000000000" pitchFamily="34" charset="77"/>
                          <a:ea typeface="+mj-ea"/>
                          <a:cs typeface="+mj-cs"/>
                        </a:rPr>
                        <a:t>Eksempel 3</a:t>
                      </a:r>
                    </a:p>
                  </a:txBody>
                  <a:tcPr marL="43200" marR="43200" marT="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9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9369818"/>
                  </a:ext>
                </a:extLst>
              </a:tr>
              <a:tr h="238445">
                <a:tc>
                  <a:txBody>
                    <a:bodyPr/>
                    <a:lstStyle/>
                    <a:p>
                      <a:pPr marL="144000" lvl="0" algn="l" fontAlgn="b"/>
                      <a:r>
                        <a:rPr lang="nb-NO" sz="1100" kern="1200">
                          <a:solidFill>
                            <a:schemeClr val="tx1"/>
                          </a:solidFill>
                          <a:latin typeface="Innovation Norway" panose="020B0500030000000000" pitchFamily="34" charset="77"/>
                          <a:ea typeface="+mj-ea"/>
                          <a:cs typeface="+mj-cs"/>
                        </a:rPr>
                        <a:t>Utsalgspris</a:t>
                      </a:r>
                    </a:p>
                  </a:txBody>
                  <a:tcPr marL="43200" marR="4320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44000" lvl="0" algn="l" fontAlgn="b"/>
                      <a:endParaRPr lang="nb-NO" sz="1100" kern="1200">
                        <a:solidFill>
                          <a:schemeClr val="tx1"/>
                        </a:solidFill>
                        <a:latin typeface="Innovation Norway" panose="020B0500030000000000" pitchFamily="34" charset="77"/>
                        <a:ea typeface="+mj-ea"/>
                        <a:cs typeface="+mj-cs"/>
                      </a:endParaRPr>
                    </a:p>
                  </a:txBody>
                  <a:tcPr marL="43200" marR="4320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44000" lvl="0" algn="l" fontAlgn="b"/>
                      <a:endParaRPr lang="nb-NO" sz="1100" kern="1200">
                        <a:solidFill>
                          <a:schemeClr val="tx1"/>
                        </a:solidFill>
                        <a:latin typeface="Innovation Norway" panose="020B0500030000000000" pitchFamily="34" charset="77"/>
                        <a:ea typeface="+mj-ea"/>
                        <a:cs typeface="+mj-cs"/>
                      </a:endParaRPr>
                    </a:p>
                  </a:txBody>
                  <a:tcPr marL="43200" marR="4320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44000" lvl="0" algn="l" fontAlgn="b"/>
                      <a:endParaRPr lang="nb-NO" sz="1100" kern="1200">
                        <a:solidFill>
                          <a:schemeClr val="tx1"/>
                        </a:solidFill>
                        <a:latin typeface="Innovation Norway" panose="020B0500030000000000" pitchFamily="34" charset="77"/>
                        <a:ea typeface="+mj-ea"/>
                        <a:cs typeface="+mj-cs"/>
                      </a:endParaRPr>
                    </a:p>
                  </a:txBody>
                  <a:tcPr marL="43200" marR="4320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84524657"/>
                  </a:ext>
                </a:extLst>
              </a:tr>
              <a:tr h="259905">
                <a:tc>
                  <a:txBody>
                    <a:bodyPr/>
                    <a:lstStyle/>
                    <a:p>
                      <a:pPr marL="144000" lvl="0" algn="l" fontAlgn="b"/>
                      <a:r>
                        <a:rPr lang="nb-NO" sz="1100" kern="1200">
                          <a:solidFill>
                            <a:schemeClr val="tx1"/>
                          </a:solidFill>
                          <a:latin typeface="Innovation Norway" panose="020B0500030000000000" pitchFamily="34" charset="77"/>
                          <a:ea typeface="+mj-ea"/>
                          <a:cs typeface="+mj-cs"/>
                        </a:rPr>
                        <a:t>– Mva.</a:t>
                      </a:r>
                    </a:p>
                  </a:txBody>
                  <a:tcPr marL="43200" marR="4320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44000" lvl="0" algn="l" fontAlgn="b"/>
                      <a:endParaRPr lang="nb-NO" sz="1100" kern="1200">
                        <a:solidFill>
                          <a:schemeClr val="tx1"/>
                        </a:solidFill>
                        <a:latin typeface="Innovation Norway" panose="020B0500030000000000" pitchFamily="34" charset="77"/>
                        <a:ea typeface="+mj-ea"/>
                        <a:cs typeface="+mj-cs"/>
                      </a:endParaRPr>
                    </a:p>
                  </a:txBody>
                  <a:tcPr marL="43200" marR="4320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44000" lvl="0" algn="l" fontAlgn="b"/>
                      <a:endParaRPr lang="nb-NO" sz="1100" kern="1200">
                        <a:solidFill>
                          <a:schemeClr val="tx1"/>
                        </a:solidFill>
                        <a:latin typeface="Innovation Norway" panose="020B0500030000000000" pitchFamily="34" charset="77"/>
                        <a:ea typeface="+mj-ea"/>
                        <a:cs typeface="+mj-cs"/>
                      </a:endParaRPr>
                    </a:p>
                  </a:txBody>
                  <a:tcPr marL="43200" marR="4320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44000" lvl="0" algn="l" fontAlgn="b"/>
                      <a:endParaRPr lang="nb-NO" sz="1100" kern="1200">
                        <a:solidFill>
                          <a:schemeClr val="tx1"/>
                        </a:solidFill>
                        <a:latin typeface="Innovation Norway" panose="020B0500030000000000" pitchFamily="34" charset="77"/>
                        <a:ea typeface="+mj-ea"/>
                        <a:cs typeface="+mj-cs"/>
                      </a:endParaRPr>
                    </a:p>
                  </a:txBody>
                  <a:tcPr marL="43200" marR="4320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27613138"/>
                  </a:ext>
                </a:extLst>
              </a:tr>
              <a:tr h="250623">
                <a:tc>
                  <a:txBody>
                    <a:bodyPr/>
                    <a:lstStyle/>
                    <a:p>
                      <a:pPr marL="144000" lvl="0" algn="l" fontAlgn="b"/>
                      <a:r>
                        <a:rPr lang="nb-NO" sz="1100" kern="1200">
                          <a:solidFill>
                            <a:schemeClr val="tx1"/>
                          </a:solidFill>
                          <a:latin typeface="Innovation Norway" panose="020B0500030000000000" pitchFamily="34" charset="77"/>
                          <a:ea typeface="+mj-ea"/>
                          <a:cs typeface="+mj-cs"/>
                        </a:rPr>
                        <a:t>= Netto salgspris</a:t>
                      </a:r>
                    </a:p>
                  </a:txBody>
                  <a:tcPr marL="43200" marR="4320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44000" lvl="0" algn="l" fontAlgn="b"/>
                      <a:endParaRPr lang="nb-NO" sz="1100" kern="1200">
                        <a:solidFill>
                          <a:schemeClr val="tx1"/>
                        </a:solidFill>
                        <a:latin typeface="Innovation Norway" panose="020B0500030000000000" pitchFamily="34" charset="77"/>
                        <a:ea typeface="+mj-ea"/>
                        <a:cs typeface="+mj-cs"/>
                      </a:endParaRPr>
                    </a:p>
                  </a:txBody>
                  <a:tcPr marL="43200" marR="4320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44000" lvl="0" algn="l" fontAlgn="b"/>
                      <a:endParaRPr lang="nb-NO" sz="1100" kern="1200">
                        <a:solidFill>
                          <a:schemeClr val="tx1"/>
                        </a:solidFill>
                        <a:latin typeface="Innovation Norway" panose="020B0500030000000000" pitchFamily="34" charset="77"/>
                        <a:ea typeface="+mj-ea"/>
                        <a:cs typeface="+mj-cs"/>
                      </a:endParaRPr>
                    </a:p>
                  </a:txBody>
                  <a:tcPr marL="43200" marR="4320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44000" lvl="0" algn="l" fontAlgn="b"/>
                      <a:endParaRPr lang="nb-NO" sz="1100" kern="1200">
                        <a:solidFill>
                          <a:schemeClr val="tx1"/>
                        </a:solidFill>
                        <a:latin typeface="Innovation Norway" panose="020B0500030000000000" pitchFamily="34" charset="77"/>
                        <a:ea typeface="+mj-ea"/>
                        <a:cs typeface="+mj-cs"/>
                      </a:endParaRPr>
                    </a:p>
                  </a:txBody>
                  <a:tcPr marL="43200" marR="4320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78647525"/>
                  </a:ext>
                </a:extLst>
              </a:tr>
              <a:tr h="250623">
                <a:tc>
                  <a:txBody>
                    <a:bodyPr/>
                    <a:lstStyle/>
                    <a:p>
                      <a:pPr marL="144000" lvl="0" algn="l" fontAlgn="b"/>
                      <a:r>
                        <a:rPr lang="nb-NO" sz="1100" kern="1200">
                          <a:solidFill>
                            <a:schemeClr val="tx1"/>
                          </a:solidFill>
                          <a:latin typeface="Innovation Norway" panose="020B0500030000000000" pitchFamily="34" charset="77"/>
                          <a:ea typeface="+mj-ea"/>
                          <a:cs typeface="+mj-cs"/>
                        </a:rPr>
                        <a:t>– </a:t>
                      </a:r>
                      <a:r>
                        <a:rPr lang="nb-NO" sz="1100" kern="1200" err="1">
                          <a:solidFill>
                            <a:schemeClr val="tx1"/>
                          </a:solidFill>
                          <a:latin typeface="Innovation Norway" panose="020B0500030000000000" pitchFamily="34" charset="77"/>
                          <a:ea typeface="+mj-ea"/>
                          <a:cs typeface="+mj-cs"/>
                        </a:rPr>
                        <a:t>Innpris</a:t>
                      </a:r>
                      <a:endParaRPr lang="nb-NO" sz="1100" kern="1200">
                        <a:solidFill>
                          <a:schemeClr val="tx1"/>
                        </a:solidFill>
                        <a:latin typeface="Innovation Norway" panose="020B0500030000000000" pitchFamily="34" charset="77"/>
                        <a:ea typeface="+mj-ea"/>
                        <a:cs typeface="+mj-cs"/>
                      </a:endParaRPr>
                    </a:p>
                  </a:txBody>
                  <a:tcPr marL="43200" marR="4320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44000" lvl="0" algn="l" fontAlgn="b"/>
                      <a:endParaRPr lang="nb-NO" sz="1100" kern="1200">
                        <a:solidFill>
                          <a:schemeClr val="tx1"/>
                        </a:solidFill>
                        <a:latin typeface="Innovation Norway" panose="020B0500030000000000" pitchFamily="34" charset="77"/>
                        <a:ea typeface="+mj-ea"/>
                        <a:cs typeface="+mj-cs"/>
                      </a:endParaRPr>
                    </a:p>
                  </a:txBody>
                  <a:tcPr marL="43200" marR="4320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44000" lvl="0" algn="l" fontAlgn="b"/>
                      <a:endParaRPr lang="nb-NO" sz="1100" kern="1200">
                        <a:solidFill>
                          <a:schemeClr val="tx1"/>
                        </a:solidFill>
                        <a:latin typeface="Innovation Norway" panose="020B0500030000000000" pitchFamily="34" charset="77"/>
                        <a:ea typeface="+mj-ea"/>
                        <a:cs typeface="+mj-cs"/>
                      </a:endParaRPr>
                    </a:p>
                  </a:txBody>
                  <a:tcPr marL="43200" marR="4320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44000" lvl="0" algn="l" fontAlgn="b"/>
                      <a:endParaRPr lang="nb-NO" sz="1100" kern="1200">
                        <a:solidFill>
                          <a:schemeClr val="tx1"/>
                        </a:solidFill>
                        <a:latin typeface="Innovation Norway" panose="020B0500030000000000" pitchFamily="34" charset="77"/>
                        <a:ea typeface="+mj-ea"/>
                        <a:cs typeface="+mj-cs"/>
                      </a:endParaRPr>
                    </a:p>
                  </a:txBody>
                  <a:tcPr marL="43200" marR="4320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32857557"/>
                  </a:ext>
                </a:extLst>
              </a:tr>
              <a:tr h="240414">
                <a:tc>
                  <a:txBody>
                    <a:bodyPr/>
                    <a:lstStyle/>
                    <a:p>
                      <a:pPr marL="144000" lvl="0" algn="l" fontAlgn="b"/>
                      <a:r>
                        <a:rPr lang="nb-NO" sz="1100" kern="1200">
                          <a:solidFill>
                            <a:schemeClr val="tx1"/>
                          </a:solidFill>
                          <a:latin typeface="Innovation Norway" panose="020B0500030000000000" pitchFamily="34" charset="77"/>
                          <a:ea typeface="+mj-ea"/>
                          <a:cs typeface="+mj-cs"/>
                        </a:rPr>
                        <a:t>= Bruttofortjeneste</a:t>
                      </a:r>
                    </a:p>
                  </a:txBody>
                  <a:tcPr marL="43200" marR="4320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44000" lvl="0" algn="l" fontAlgn="b"/>
                      <a:endParaRPr lang="nb-NO" sz="1100" kern="1200">
                        <a:solidFill>
                          <a:schemeClr val="tx1"/>
                        </a:solidFill>
                        <a:latin typeface="Innovation Norway" panose="020B0500030000000000" pitchFamily="34" charset="77"/>
                        <a:ea typeface="+mj-ea"/>
                        <a:cs typeface="+mj-cs"/>
                      </a:endParaRPr>
                    </a:p>
                  </a:txBody>
                  <a:tcPr marL="43200" marR="4320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44000" lvl="0" algn="l" fontAlgn="b"/>
                      <a:endParaRPr lang="nb-NO" sz="1100" kern="1200">
                        <a:solidFill>
                          <a:schemeClr val="tx1"/>
                        </a:solidFill>
                        <a:latin typeface="Innovation Norway" panose="020B0500030000000000" pitchFamily="34" charset="77"/>
                        <a:ea typeface="+mj-ea"/>
                        <a:cs typeface="+mj-cs"/>
                      </a:endParaRPr>
                    </a:p>
                  </a:txBody>
                  <a:tcPr marL="43200" marR="4320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44000" lvl="0" algn="l" fontAlgn="b"/>
                      <a:endParaRPr lang="nb-NO" sz="1100" kern="1200">
                        <a:solidFill>
                          <a:schemeClr val="tx1"/>
                        </a:solidFill>
                        <a:latin typeface="Innovation Norway" panose="020B0500030000000000" pitchFamily="34" charset="77"/>
                        <a:ea typeface="+mj-ea"/>
                        <a:cs typeface="+mj-cs"/>
                      </a:endParaRPr>
                    </a:p>
                  </a:txBody>
                  <a:tcPr marL="43200" marR="4320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34485123"/>
                  </a:ext>
                </a:extLst>
              </a:tr>
            </a:tbl>
          </a:graphicData>
        </a:graphic>
      </p:graphicFrame>
      <p:grpSp>
        <p:nvGrpSpPr>
          <p:cNvPr id="49" name="Gruppe 48">
            <a:extLst>
              <a:ext uri="{FF2B5EF4-FFF2-40B4-BE49-F238E27FC236}">
                <a16:creationId xmlns:a16="http://schemas.microsoft.com/office/drawing/2014/main" id="{45FE02FC-42E0-E99C-229B-F04B5AD4C1DD}"/>
              </a:ext>
            </a:extLst>
          </p:cNvPr>
          <p:cNvGrpSpPr/>
          <p:nvPr/>
        </p:nvGrpSpPr>
        <p:grpSpPr>
          <a:xfrm>
            <a:off x="5662497" y="2084558"/>
            <a:ext cx="5830570" cy="3712741"/>
            <a:chOff x="-50800" y="2813255"/>
            <a:chExt cx="5830570" cy="3712741"/>
          </a:xfrm>
        </p:grpSpPr>
        <p:sp>
          <p:nvSpPr>
            <p:cNvPr id="18" name="TekstSylinder 17">
              <a:extLst>
                <a:ext uri="{FF2B5EF4-FFF2-40B4-BE49-F238E27FC236}">
                  <a16:creationId xmlns:a16="http://schemas.microsoft.com/office/drawing/2014/main" id="{BEC672B1-8EED-2BF3-CF8A-4659130FFA98}"/>
                </a:ext>
              </a:extLst>
            </p:cNvPr>
            <p:cNvSpPr txBox="1"/>
            <p:nvPr/>
          </p:nvSpPr>
          <p:spPr>
            <a:xfrm>
              <a:off x="315709" y="2813255"/>
              <a:ext cx="517244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b-NO" sz="1400">
                  <a:latin typeface="Innovation Norway" panose="020B0500030000000000" pitchFamily="34" charset="77"/>
                  <a:ea typeface="+mj-ea"/>
                  <a:cs typeface="+mj-cs"/>
                </a:rPr>
                <a:t>3 hovedveier i jakten på lønnsomhet</a:t>
              </a:r>
              <a:endParaRPr lang="nb-NO" sz="3200">
                <a:latin typeface="Innovation Norway" panose="020B0500030000000000" pitchFamily="34" charset="77"/>
                <a:ea typeface="+mj-ea"/>
                <a:cs typeface="+mj-cs"/>
              </a:endParaRPr>
            </a:p>
          </p:txBody>
        </p:sp>
        <p:sp>
          <p:nvSpPr>
            <p:cNvPr id="19" name="Rektangel 18">
              <a:extLst>
                <a:ext uri="{FF2B5EF4-FFF2-40B4-BE49-F238E27FC236}">
                  <a16:creationId xmlns:a16="http://schemas.microsoft.com/office/drawing/2014/main" id="{9AF9DA39-3601-E147-4FE1-EBD30A94291C}"/>
                </a:ext>
              </a:extLst>
            </p:cNvPr>
            <p:cNvSpPr/>
            <p:nvPr/>
          </p:nvSpPr>
          <p:spPr>
            <a:xfrm>
              <a:off x="2215356" y="3354934"/>
              <a:ext cx="1290637" cy="721766"/>
            </a:xfrm>
            <a:prstGeom prst="rect">
              <a:avLst/>
            </a:prstGeom>
            <a:ln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0" name="TekstSylinder 19">
              <a:extLst>
                <a:ext uri="{FF2B5EF4-FFF2-40B4-BE49-F238E27FC236}">
                  <a16:creationId xmlns:a16="http://schemas.microsoft.com/office/drawing/2014/main" id="{7AAE7743-D377-34C5-FE4B-99128E46E408}"/>
                </a:ext>
              </a:extLst>
            </p:cNvPr>
            <p:cNvSpPr txBox="1"/>
            <p:nvPr/>
          </p:nvSpPr>
          <p:spPr>
            <a:xfrm>
              <a:off x="1892300" y="3577317"/>
              <a:ext cx="193675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b-NO" sz="1200">
                  <a:solidFill>
                    <a:schemeClr val="bg1"/>
                  </a:solidFill>
                  <a:latin typeface="Innovation Norway"/>
                  <a:ea typeface="+mj-ea"/>
                  <a:cs typeface="+mj-cs"/>
                </a:rPr>
                <a:t>Resultat</a:t>
              </a:r>
              <a:endParaRPr lang="nb-NO" sz="1500">
                <a:solidFill>
                  <a:schemeClr val="bg1"/>
                </a:solidFill>
                <a:latin typeface="Innovation Norway"/>
                <a:ea typeface="+mj-ea"/>
                <a:cs typeface="+mj-cs"/>
              </a:endParaRPr>
            </a:p>
          </p:txBody>
        </p:sp>
        <p:sp>
          <p:nvSpPr>
            <p:cNvPr id="29" name="Rektangel 28">
              <a:extLst>
                <a:ext uri="{FF2B5EF4-FFF2-40B4-BE49-F238E27FC236}">
                  <a16:creationId xmlns:a16="http://schemas.microsoft.com/office/drawing/2014/main" id="{B459A8DC-F766-2225-225E-95CED89C1B9E}"/>
                </a:ext>
              </a:extLst>
            </p:cNvPr>
            <p:cNvSpPr/>
            <p:nvPr/>
          </p:nvSpPr>
          <p:spPr>
            <a:xfrm>
              <a:off x="286544" y="4642714"/>
              <a:ext cx="1290637" cy="721766"/>
            </a:xfrm>
            <a:prstGeom prst="rect">
              <a:avLst/>
            </a:prstGeom>
            <a:ln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0" name="TekstSylinder 29">
              <a:extLst>
                <a:ext uri="{FF2B5EF4-FFF2-40B4-BE49-F238E27FC236}">
                  <a16:creationId xmlns:a16="http://schemas.microsoft.com/office/drawing/2014/main" id="{33F9FAB7-22E3-256F-5103-FF24C8E07887}"/>
                </a:ext>
              </a:extLst>
            </p:cNvPr>
            <p:cNvSpPr txBox="1"/>
            <p:nvPr/>
          </p:nvSpPr>
          <p:spPr>
            <a:xfrm>
              <a:off x="-50800" y="4865097"/>
              <a:ext cx="193675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b-NO" sz="1200">
                  <a:solidFill>
                    <a:schemeClr val="bg1"/>
                  </a:solidFill>
                  <a:latin typeface="Innovation Norway"/>
                  <a:ea typeface="+mj-ea"/>
                  <a:cs typeface="+mj-cs"/>
                </a:rPr>
                <a:t>Omsetning</a:t>
              </a:r>
              <a:endParaRPr lang="nb-NO" sz="1500">
                <a:solidFill>
                  <a:schemeClr val="bg1"/>
                </a:solidFill>
                <a:latin typeface="Innovation Norway"/>
                <a:ea typeface="+mj-ea"/>
                <a:cs typeface="+mj-cs"/>
              </a:endParaRPr>
            </a:p>
          </p:txBody>
        </p:sp>
        <p:sp>
          <p:nvSpPr>
            <p:cNvPr id="31" name="Rektangel 30">
              <a:extLst>
                <a:ext uri="{FF2B5EF4-FFF2-40B4-BE49-F238E27FC236}">
                  <a16:creationId xmlns:a16="http://schemas.microsoft.com/office/drawing/2014/main" id="{472FFE31-D368-5E5D-AA05-660672CED5D9}"/>
                </a:ext>
              </a:extLst>
            </p:cNvPr>
            <p:cNvSpPr/>
            <p:nvPr/>
          </p:nvSpPr>
          <p:spPr>
            <a:xfrm>
              <a:off x="4153550" y="4635094"/>
              <a:ext cx="1290637" cy="721766"/>
            </a:xfrm>
            <a:prstGeom prst="rect">
              <a:avLst/>
            </a:prstGeom>
            <a:ln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2" name="TekstSylinder 31">
              <a:extLst>
                <a:ext uri="{FF2B5EF4-FFF2-40B4-BE49-F238E27FC236}">
                  <a16:creationId xmlns:a16="http://schemas.microsoft.com/office/drawing/2014/main" id="{048B30C9-F30E-CEED-0090-BF97B9933B65}"/>
                </a:ext>
              </a:extLst>
            </p:cNvPr>
            <p:cNvSpPr txBox="1"/>
            <p:nvPr/>
          </p:nvSpPr>
          <p:spPr>
            <a:xfrm>
              <a:off x="3843020" y="4857477"/>
              <a:ext cx="193675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b-NO" sz="1200">
                  <a:solidFill>
                    <a:schemeClr val="bg1"/>
                  </a:solidFill>
                  <a:latin typeface="Innovation Norway"/>
                  <a:ea typeface="+mj-ea"/>
                  <a:cs typeface="+mj-cs"/>
                </a:rPr>
                <a:t>Kostnader</a:t>
              </a:r>
              <a:endParaRPr lang="nb-NO" sz="1500">
                <a:solidFill>
                  <a:schemeClr val="bg1"/>
                </a:solidFill>
                <a:latin typeface="Innovation Norway"/>
                <a:ea typeface="+mj-ea"/>
                <a:cs typeface="+mj-cs"/>
              </a:endParaRPr>
            </a:p>
          </p:txBody>
        </p:sp>
        <p:sp>
          <p:nvSpPr>
            <p:cNvPr id="33" name="Rektangel 32">
              <a:extLst>
                <a:ext uri="{FF2B5EF4-FFF2-40B4-BE49-F238E27FC236}">
                  <a16:creationId xmlns:a16="http://schemas.microsoft.com/office/drawing/2014/main" id="{0655AE9A-73F6-4A4C-3ADF-72F5467072B2}"/>
                </a:ext>
              </a:extLst>
            </p:cNvPr>
            <p:cNvSpPr/>
            <p:nvPr/>
          </p:nvSpPr>
          <p:spPr>
            <a:xfrm>
              <a:off x="2215356" y="4635094"/>
              <a:ext cx="1290637" cy="721766"/>
            </a:xfrm>
            <a:prstGeom prst="rect">
              <a:avLst/>
            </a:prstGeom>
            <a:ln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4" name="TekstSylinder 33">
              <a:extLst>
                <a:ext uri="{FF2B5EF4-FFF2-40B4-BE49-F238E27FC236}">
                  <a16:creationId xmlns:a16="http://schemas.microsoft.com/office/drawing/2014/main" id="{301B1737-99D3-918E-ABDA-FD92B3C676A1}"/>
                </a:ext>
              </a:extLst>
            </p:cNvPr>
            <p:cNvSpPr txBox="1"/>
            <p:nvPr/>
          </p:nvSpPr>
          <p:spPr>
            <a:xfrm>
              <a:off x="1892300" y="4857477"/>
              <a:ext cx="193675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b-NO" sz="1200">
                  <a:solidFill>
                    <a:schemeClr val="bg1"/>
                  </a:solidFill>
                  <a:latin typeface="Innovation Norway"/>
                  <a:ea typeface="+mj-ea"/>
                  <a:cs typeface="+mj-cs"/>
                </a:rPr>
                <a:t>Bruttofortjeneste</a:t>
              </a:r>
              <a:endParaRPr lang="nb-NO" sz="1500">
                <a:solidFill>
                  <a:schemeClr val="bg1"/>
                </a:solidFill>
                <a:latin typeface="Innovation Norway"/>
                <a:ea typeface="+mj-ea"/>
                <a:cs typeface="+mj-cs"/>
              </a:endParaRPr>
            </a:p>
          </p:txBody>
        </p:sp>
        <p:cxnSp>
          <p:nvCxnSpPr>
            <p:cNvPr id="38" name="Rett linje 37">
              <a:extLst>
                <a:ext uri="{FF2B5EF4-FFF2-40B4-BE49-F238E27FC236}">
                  <a16:creationId xmlns:a16="http://schemas.microsoft.com/office/drawing/2014/main" id="{21346C3B-963E-2C74-3079-AB16B59AD73D}"/>
                </a:ext>
              </a:extLst>
            </p:cNvPr>
            <p:cNvCxnSpPr>
              <a:stCxn id="19" idx="2"/>
              <a:endCxn id="33" idx="0"/>
            </p:cNvCxnSpPr>
            <p:nvPr/>
          </p:nvCxnSpPr>
          <p:spPr>
            <a:xfrm>
              <a:off x="2860675" y="4076700"/>
              <a:ext cx="0" cy="558394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9" name="Rett linje 38">
              <a:extLst>
                <a:ext uri="{FF2B5EF4-FFF2-40B4-BE49-F238E27FC236}">
                  <a16:creationId xmlns:a16="http://schemas.microsoft.com/office/drawing/2014/main" id="{3B404FA5-5ED7-6EE1-EC91-5B3426C27620}"/>
                </a:ext>
              </a:extLst>
            </p:cNvPr>
            <p:cNvCxnSpPr>
              <a:cxnSpLocks/>
            </p:cNvCxnSpPr>
            <p:nvPr/>
          </p:nvCxnSpPr>
          <p:spPr>
            <a:xfrm>
              <a:off x="902335" y="4335780"/>
              <a:ext cx="0" cy="306934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1" name="Rett linje 40">
              <a:extLst>
                <a:ext uri="{FF2B5EF4-FFF2-40B4-BE49-F238E27FC236}">
                  <a16:creationId xmlns:a16="http://schemas.microsoft.com/office/drawing/2014/main" id="{0AB64A58-2339-FA19-A0F5-CD3D62492172}"/>
                </a:ext>
              </a:extLst>
            </p:cNvPr>
            <p:cNvCxnSpPr>
              <a:cxnSpLocks/>
            </p:cNvCxnSpPr>
            <p:nvPr/>
          </p:nvCxnSpPr>
          <p:spPr>
            <a:xfrm>
              <a:off x="4841875" y="4328160"/>
              <a:ext cx="0" cy="306934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3" name="Rett linje 42">
              <a:extLst>
                <a:ext uri="{FF2B5EF4-FFF2-40B4-BE49-F238E27FC236}">
                  <a16:creationId xmlns:a16="http://schemas.microsoft.com/office/drawing/2014/main" id="{97BEB7AC-4A82-2959-40A9-A554ACF19564}"/>
                </a:ext>
              </a:extLst>
            </p:cNvPr>
            <p:cNvCxnSpPr/>
            <p:nvPr/>
          </p:nvCxnSpPr>
          <p:spPr>
            <a:xfrm flipV="1">
              <a:off x="902335" y="4328160"/>
              <a:ext cx="3939540" cy="762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45" name="TekstSylinder 44">
              <a:extLst>
                <a:ext uri="{FF2B5EF4-FFF2-40B4-BE49-F238E27FC236}">
                  <a16:creationId xmlns:a16="http://schemas.microsoft.com/office/drawing/2014/main" id="{72B90A43-2AAE-CA63-9FD7-19E74CEDC6F5}"/>
                </a:ext>
              </a:extLst>
            </p:cNvPr>
            <p:cNvSpPr txBox="1"/>
            <p:nvPr/>
          </p:nvSpPr>
          <p:spPr>
            <a:xfrm>
              <a:off x="271088" y="5418000"/>
              <a:ext cx="1570241" cy="6001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71450" indent="-171450">
                <a:spcBef>
                  <a:spcPct val="0"/>
                </a:spcBef>
                <a:buClr>
                  <a:srgbClr val="FF0000"/>
                </a:buClr>
                <a:buFont typeface="Wingdings" pitchFamily="2" charset="2"/>
                <a:buChar char="§"/>
              </a:pPr>
              <a:r>
                <a:rPr lang="nb-NO" altLang="nb-NO" sz="1100">
                  <a:latin typeface="Innovation Norway" panose="020B0500030000000000" pitchFamily="34" charset="77"/>
                  <a:ea typeface="+mj-ea"/>
                  <a:cs typeface="+mj-cs"/>
                </a:rPr>
                <a:t>Omsetningsendring</a:t>
              </a:r>
            </a:p>
            <a:p>
              <a:pPr marL="171450" indent="-171450">
                <a:spcBef>
                  <a:spcPct val="0"/>
                </a:spcBef>
                <a:buClr>
                  <a:srgbClr val="FF0000"/>
                </a:buClr>
                <a:buFont typeface="Wingdings" pitchFamily="2" charset="2"/>
                <a:buChar char="§"/>
              </a:pPr>
              <a:r>
                <a:rPr lang="nb-NO" altLang="nb-NO" sz="1100">
                  <a:latin typeface="Innovation Norway" panose="020B0500030000000000" pitchFamily="34" charset="77"/>
                  <a:ea typeface="+mj-ea"/>
                  <a:cs typeface="+mj-cs"/>
                </a:rPr>
                <a:t>Markedsandel</a:t>
              </a:r>
            </a:p>
            <a:p>
              <a:pPr marL="171450" indent="-171450">
                <a:spcBef>
                  <a:spcPct val="0"/>
                </a:spcBef>
                <a:buClr>
                  <a:srgbClr val="FF0000"/>
                </a:buClr>
                <a:buFont typeface="Wingdings" pitchFamily="2" charset="2"/>
                <a:buChar char="§"/>
              </a:pPr>
              <a:r>
                <a:rPr lang="nb-NO" altLang="nb-NO" sz="1100">
                  <a:latin typeface="Innovation Norway" panose="020B0500030000000000" pitchFamily="34" charset="77"/>
                  <a:ea typeface="+mj-ea"/>
                  <a:cs typeface="+mj-cs"/>
                </a:rPr>
                <a:t>Posisjonering</a:t>
              </a:r>
            </a:p>
          </p:txBody>
        </p:sp>
        <p:sp>
          <p:nvSpPr>
            <p:cNvPr id="46" name="TekstSylinder 45">
              <a:extLst>
                <a:ext uri="{FF2B5EF4-FFF2-40B4-BE49-F238E27FC236}">
                  <a16:creationId xmlns:a16="http://schemas.microsoft.com/office/drawing/2014/main" id="{25C5AE20-9461-D9B1-B51A-E25290324366}"/>
                </a:ext>
              </a:extLst>
            </p:cNvPr>
            <p:cNvSpPr txBox="1"/>
            <p:nvPr/>
          </p:nvSpPr>
          <p:spPr>
            <a:xfrm>
              <a:off x="2215087" y="5418000"/>
              <a:ext cx="1570241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71450" indent="-171450">
                <a:spcBef>
                  <a:spcPct val="0"/>
                </a:spcBef>
                <a:buClr>
                  <a:srgbClr val="FF0000"/>
                </a:buClr>
                <a:buFont typeface="Wingdings" pitchFamily="2" charset="2"/>
                <a:buChar char="§"/>
              </a:pPr>
              <a:r>
                <a:rPr lang="nb-NO" altLang="nb-NO" sz="1100">
                  <a:latin typeface="Innovation Norway" panose="020B0500030000000000" pitchFamily="34" charset="77"/>
                  <a:ea typeface="+mj-ea"/>
                  <a:cs typeface="+mj-cs"/>
                </a:rPr>
                <a:t>Oppnådd bruttofortjeneste</a:t>
              </a:r>
            </a:p>
            <a:p>
              <a:pPr marL="171450" indent="-171450">
                <a:spcBef>
                  <a:spcPct val="0"/>
                </a:spcBef>
                <a:buClr>
                  <a:srgbClr val="FF0000"/>
                </a:buClr>
                <a:buFont typeface="Wingdings" pitchFamily="2" charset="2"/>
                <a:buChar char="§"/>
              </a:pPr>
              <a:r>
                <a:rPr lang="nb-NO" altLang="nb-NO" sz="1100">
                  <a:latin typeface="Innovation Norway" panose="020B0500030000000000" pitchFamily="34" charset="77"/>
                  <a:ea typeface="+mj-ea"/>
                  <a:cs typeface="+mj-cs"/>
                </a:rPr>
                <a:t>Per produktgruppe</a:t>
              </a:r>
            </a:p>
            <a:p>
              <a:pPr marL="171450" indent="-171450">
                <a:spcBef>
                  <a:spcPct val="0"/>
                </a:spcBef>
                <a:buClr>
                  <a:srgbClr val="FF0000"/>
                </a:buClr>
                <a:buFont typeface="Wingdings" pitchFamily="2" charset="2"/>
                <a:buChar char="§"/>
              </a:pPr>
              <a:r>
                <a:rPr lang="nb-NO" altLang="nb-NO" sz="1100">
                  <a:latin typeface="Innovation Norway" panose="020B0500030000000000" pitchFamily="34" charset="77"/>
                  <a:ea typeface="+mj-ea"/>
                  <a:cs typeface="+mj-cs"/>
                </a:rPr>
                <a:t>Per produkt</a:t>
              </a:r>
            </a:p>
            <a:p>
              <a:pPr marL="171450" indent="-171450">
                <a:spcBef>
                  <a:spcPct val="0"/>
                </a:spcBef>
                <a:buClr>
                  <a:srgbClr val="FF0000"/>
                </a:buClr>
                <a:buFont typeface="Wingdings" pitchFamily="2" charset="2"/>
                <a:buChar char="§"/>
              </a:pPr>
              <a:r>
                <a:rPr lang="nb-NO" altLang="nb-NO" sz="1100">
                  <a:latin typeface="Innovation Norway" panose="020B0500030000000000" pitchFamily="34" charset="77"/>
                  <a:ea typeface="+mj-ea"/>
                  <a:cs typeface="+mj-cs"/>
                </a:rPr>
                <a:t>Produktmiksen</a:t>
              </a:r>
            </a:p>
            <a:p>
              <a:pPr marL="171450" indent="-171450">
                <a:spcBef>
                  <a:spcPct val="0"/>
                </a:spcBef>
                <a:buClr>
                  <a:srgbClr val="FF0000"/>
                </a:buClr>
                <a:buFont typeface="Wingdings" pitchFamily="2" charset="2"/>
                <a:buChar char="§"/>
              </a:pPr>
              <a:r>
                <a:rPr lang="nb-NO" altLang="nb-NO" sz="1100">
                  <a:latin typeface="Innovation Norway" panose="020B0500030000000000" pitchFamily="34" charset="77"/>
                  <a:ea typeface="+mj-ea"/>
                  <a:cs typeface="+mj-cs"/>
                </a:rPr>
                <a:t>Svinn</a:t>
              </a:r>
            </a:p>
          </p:txBody>
        </p:sp>
        <p:sp>
          <p:nvSpPr>
            <p:cNvPr id="47" name="TekstSylinder 46">
              <a:extLst>
                <a:ext uri="{FF2B5EF4-FFF2-40B4-BE49-F238E27FC236}">
                  <a16:creationId xmlns:a16="http://schemas.microsoft.com/office/drawing/2014/main" id="{2B43CFE6-31B5-D628-124B-FD4F1FA604EF}"/>
                </a:ext>
              </a:extLst>
            </p:cNvPr>
            <p:cNvSpPr txBox="1"/>
            <p:nvPr/>
          </p:nvSpPr>
          <p:spPr>
            <a:xfrm>
              <a:off x="4115911" y="5418000"/>
              <a:ext cx="1570241" cy="6001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71450" indent="-171450">
                <a:spcBef>
                  <a:spcPct val="0"/>
                </a:spcBef>
                <a:buClr>
                  <a:srgbClr val="FF0000"/>
                </a:buClr>
                <a:buFont typeface="Wingdings" pitchFamily="2" charset="2"/>
                <a:buChar char="§"/>
              </a:pPr>
              <a:r>
                <a:rPr lang="nb-NO" altLang="nb-NO" sz="1100">
                  <a:latin typeface="Innovation Norway" panose="020B0500030000000000" pitchFamily="34" charset="77"/>
                  <a:ea typeface="+mj-ea"/>
                  <a:cs typeface="+mj-cs"/>
                </a:rPr>
                <a:t>Lønnskostnad</a:t>
              </a:r>
            </a:p>
            <a:p>
              <a:pPr marL="171450" indent="-171450">
                <a:spcBef>
                  <a:spcPct val="0"/>
                </a:spcBef>
                <a:buClr>
                  <a:srgbClr val="FF0000"/>
                </a:buClr>
                <a:buFont typeface="Wingdings" pitchFamily="2" charset="2"/>
                <a:buChar char="§"/>
              </a:pPr>
              <a:r>
                <a:rPr lang="nb-NO" altLang="nb-NO" sz="1100">
                  <a:latin typeface="Innovation Norway" panose="020B0500030000000000" pitchFamily="34" charset="77"/>
                  <a:ea typeface="+mj-ea"/>
                  <a:cs typeface="+mj-cs"/>
                </a:rPr>
                <a:t>Husleiekostnad</a:t>
              </a:r>
            </a:p>
            <a:p>
              <a:pPr marL="171450" indent="-171450">
                <a:spcBef>
                  <a:spcPct val="0"/>
                </a:spcBef>
                <a:buClr>
                  <a:srgbClr val="FF0000"/>
                </a:buClr>
                <a:buFont typeface="Wingdings" pitchFamily="2" charset="2"/>
                <a:buChar char="§"/>
              </a:pPr>
              <a:r>
                <a:rPr lang="nb-NO" altLang="nb-NO" sz="1100">
                  <a:latin typeface="Innovation Norway" panose="020B0500030000000000" pitchFamily="34" charset="77"/>
                  <a:ea typeface="+mj-ea"/>
                  <a:cs typeface="+mj-cs"/>
                </a:rPr>
                <a:t>Øvrige kostnader</a:t>
              </a:r>
            </a:p>
          </p:txBody>
        </p:sp>
      </p:grpSp>
      <p:sp>
        <p:nvSpPr>
          <p:cNvPr id="48" name="TekstSylinder 47">
            <a:extLst>
              <a:ext uri="{FF2B5EF4-FFF2-40B4-BE49-F238E27FC236}">
                <a16:creationId xmlns:a16="http://schemas.microsoft.com/office/drawing/2014/main" id="{317BD35F-0BBC-2180-A0D2-E0E8C611FF77}"/>
              </a:ext>
            </a:extLst>
          </p:cNvPr>
          <p:cNvSpPr txBox="1"/>
          <p:nvPr/>
        </p:nvSpPr>
        <p:spPr>
          <a:xfrm>
            <a:off x="6063993" y="5966059"/>
            <a:ext cx="56161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0"/>
              </a:spcBef>
              <a:buClr>
                <a:srgbClr val="FF0000"/>
              </a:buClr>
            </a:pPr>
            <a:r>
              <a:rPr lang="nb-NO" altLang="nb-NO" sz="1200">
                <a:latin typeface="Innovation Norway" panose="020B0500030000000000" pitchFamily="34" charset="77"/>
                <a:ea typeface="+mj-ea"/>
                <a:cs typeface="+mj-cs"/>
              </a:rPr>
              <a:t>Hva kan jeg gjøre for å bedre butikkens resultat?</a:t>
            </a:r>
          </a:p>
          <a:p>
            <a:pPr>
              <a:spcBef>
                <a:spcPct val="0"/>
              </a:spcBef>
              <a:buClr>
                <a:srgbClr val="FF0000"/>
              </a:buClr>
            </a:pPr>
            <a:r>
              <a:rPr lang="nb-NO" altLang="nb-NO" sz="1200">
                <a:latin typeface="Innovation Norway" panose="020B0500030000000000" pitchFamily="34" charset="77"/>
                <a:ea typeface="+mj-ea"/>
                <a:cs typeface="+mj-cs"/>
              </a:rPr>
              <a:t>Hva kan jeg gjøre for å øke omsetningen og bruttofottjenesten, og hvilke kostnader kan jeg påvirke?</a:t>
            </a:r>
          </a:p>
        </p:txBody>
      </p:sp>
      <p:sp>
        <p:nvSpPr>
          <p:cNvPr id="6" name="Undertittel 5">
            <a:extLst>
              <a:ext uri="{FF2B5EF4-FFF2-40B4-BE49-F238E27FC236}">
                <a16:creationId xmlns:a16="http://schemas.microsoft.com/office/drawing/2014/main" id="{84D1D963-57E2-9136-7218-23CEDF617AB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732000" y="1476000"/>
            <a:ext cx="5172000" cy="1289054"/>
          </a:xfrm>
        </p:spPr>
        <p:txBody>
          <a:bodyPr/>
          <a:lstStyle/>
          <a:p>
            <a:r>
              <a:rPr lang="nb-NO" sz="2000" err="1">
                <a:latin typeface="Innovation Norway" panose="020B0500030000000000" pitchFamily="34" charset="77"/>
                <a:ea typeface="+mj-ea"/>
                <a:cs typeface="+mj-cs"/>
              </a:rPr>
              <a:t>Arbeidsduk</a:t>
            </a:r>
            <a:r>
              <a:rPr lang="nb-NO" sz="2000">
                <a:latin typeface="Innovation Norway" panose="020B0500030000000000" pitchFamily="34" charset="77"/>
                <a:ea typeface="+mj-ea"/>
                <a:cs typeface="+mj-cs"/>
              </a:rPr>
              <a:t> 7</a:t>
            </a:r>
            <a:endParaRPr lang="nb-NO" sz="4400">
              <a:latin typeface="Innovation Norway" panose="020B0500030000000000" pitchFamily="34" charset="77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5674571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E6DE3F5-880C-6F5E-0A26-B40140C4D0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/>
          <a:p>
            <a:r>
              <a:rPr lang="nb-NO" altLang="nb-NO" sz="3600"/>
              <a:t>Svinn og svinnkilder</a:t>
            </a:r>
            <a:endParaRPr lang="nb-NO" sz="3600"/>
          </a:p>
        </p:txBody>
      </p:sp>
      <p:sp>
        <p:nvSpPr>
          <p:cNvPr id="87" name="Plassholder for lysbildenummer 4">
            <a:extLst>
              <a:ext uri="{FF2B5EF4-FFF2-40B4-BE49-F238E27FC236}">
                <a16:creationId xmlns:a16="http://schemas.microsoft.com/office/drawing/2014/main" id="{DC806391-B8A4-13B5-CE71-7CFD80DFAFF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nb-NO"/>
              <a:t>6</a:t>
            </a:r>
            <a:endParaRPr lang="en-NO"/>
          </a:p>
        </p:txBody>
      </p:sp>
      <p:grpSp>
        <p:nvGrpSpPr>
          <p:cNvPr id="10" name="Gruppe 9">
            <a:extLst>
              <a:ext uri="{FF2B5EF4-FFF2-40B4-BE49-F238E27FC236}">
                <a16:creationId xmlns:a16="http://schemas.microsoft.com/office/drawing/2014/main" id="{F3AB3569-CC63-2BDB-9BA4-EB065F508EF8}"/>
              </a:ext>
            </a:extLst>
          </p:cNvPr>
          <p:cNvGrpSpPr/>
          <p:nvPr/>
        </p:nvGrpSpPr>
        <p:grpSpPr>
          <a:xfrm>
            <a:off x="265752" y="2619376"/>
            <a:ext cx="3871913" cy="1290637"/>
            <a:chOff x="279399" y="2786063"/>
            <a:chExt cx="3239305" cy="1290637"/>
          </a:xfrm>
          <a:noFill/>
        </p:grpSpPr>
        <p:sp>
          <p:nvSpPr>
            <p:cNvPr id="6" name="Rektangel 5">
              <a:extLst>
                <a:ext uri="{FF2B5EF4-FFF2-40B4-BE49-F238E27FC236}">
                  <a16:creationId xmlns:a16="http://schemas.microsoft.com/office/drawing/2014/main" id="{DB786E8B-5147-2C2D-F758-F6ECF7A3D316}"/>
                </a:ext>
              </a:extLst>
            </p:cNvPr>
            <p:cNvSpPr/>
            <p:nvPr/>
          </p:nvSpPr>
          <p:spPr>
            <a:xfrm>
              <a:off x="294480" y="2786063"/>
              <a:ext cx="3224224" cy="1290637"/>
            </a:xfrm>
            <a:prstGeom prst="rect">
              <a:avLst/>
            </a:prstGeom>
            <a:grpFill/>
            <a:ln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>
                <a:solidFill>
                  <a:schemeClr val="tx1"/>
                </a:solidFill>
              </a:endParaRPr>
            </a:p>
          </p:txBody>
        </p:sp>
        <p:sp>
          <p:nvSpPr>
            <p:cNvPr id="5" name="Rectangle 1056">
              <a:extLst>
                <a:ext uri="{FF2B5EF4-FFF2-40B4-BE49-F238E27FC236}">
                  <a16:creationId xmlns:a16="http://schemas.microsoft.com/office/drawing/2014/main" id="{4BABC9BB-3AC7-D3CB-C172-C15CA10C721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9399" y="2786063"/>
              <a:ext cx="3142811" cy="1270061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69056" tIns="34529" rIns="69056" bIns="34529">
              <a:spAutoFit/>
            </a:bodyPr>
            <a:lstStyle>
              <a:lvl1pPr defTabSz="762000">
                <a:spcBef>
                  <a:spcPct val="20000"/>
                </a:spcBef>
                <a:buClr>
                  <a:schemeClr val="tx2"/>
                </a:buClr>
                <a:buChar char="•"/>
                <a:defRPr sz="3200">
                  <a:solidFill>
                    <a:srgbClr val="7B7376"/>
                  </a:solidFill>
                  <a:latin typeface="Calibri" panose="020F0502020204030204" pitchFamily="34" charset="0"/>
                  <a:ea typeface="Geneva" pitchFamily="-65" charset="-128"/>
                </a:defRPr>
              </a:lvl1pPr>
              <a:lvl2pPr marL="742950" indent="-285750" defTabSz="762000">
                <a:spcBef>
                  <a:spcPct val="20000"/>
                </a:spcBef>
                <a:buClr>
                  <a:schemeClr val="tx2"/>
                </a:buClr>
                <a:buChar char="•"/>
                <a:defRPr sz="2800">
                  <a:solidFill>
                    <a:srgbClr val="7B7376"/>
                  </a:solidFill>
                  <a:latin typeface="Calibri" panose="020F0502020204030204" pitchFamily="34" charset="0"/>
                  <a:ea typeface="Geneva" pitchFamily="-65" charset="-128"/>
                </a:defRPr>
              </a:lvl2pPr>
              <a:lvl3pPr marL="1143000" indent="-228600" defTabSz="7620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rgbClr val="7B7376"/>
                  </a:solidFill>
                  <a:latin typeface="Calibri" panose="020F0502020204030204" pitchFamily="34" charset="0"/>
                  <a:ea typeface="Geneva" pitchFamily="-65" charset="-128"/>
                </a:defRPr>
              </a:lvl3pPr>
              <a:lvl4pPr marL="1600200" indent="-228600" defTabSz="7620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rgbClr val="7B7376"/>
                  </a:solidFill>
                  <a:latin typeface="Calibri" panose="020F0502020204030204" pitchFamily="34" charset="0"/>
                  <a:ea typeface="Geneva" pitchFamily="-65" charset="-128"/>
                </a:defRPr>
              </a:lvl4pPr>
              <a:lvl5pPr marL="2057400" indent="-228600" defTabSz="7620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rgbClr val="7B7376"/>
                  </a:solidFill>
                  <a:latin typeface="Calibri" panose="020F0502020204030204" pitchFamily="34" charset="0"/>
                  <a:ea typeface="Geneva" pitchFamily="-65" charset="-128"/>
                </a:defRPr>
              </a:lvl5pPr>
              <a:lvl6pPr marL="25146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rgbClr val="7B7376"/>
                  </a:solidFill>
                  <a:latin typeface="Calibri" panose="020F0502020204030204" pitchFamily="34" charset="0"/>
                  <a:ea typeface="Geneva" pitchFamily="-65" charset="-128"/>
                </a:defRPr>
              </a:lvl6pPr>
              <a:lvl7pPr marL="29718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rgbClr val="7B7376"/>
                  </a:solidFill>
                  <a:latin typeface="Calibri" panose="020F0502020204030204" pitchFamily="34" charset="0"/>
                  <a:ea typeface="Geneva" pitchFamily="-65" charset="-128"/>
                </a:defRPr>
              </a:lvl7pPr>
              <a:lvl8pPr marL="34290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rgbClr val="7B7376"/>
                  </a:solidFill>
                  <a:latin typeface="Calibri" panose="020F0502020204030204" pitchFamily="34" charset="0"/>
                  <a:ea typeface="Geneva" pitchFamily="-65" charset="-128"/>
                </a:defRPr>
              </a:lvl8pPr>
              <a:lvl9pPr marL="38862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rgbClr val="7B7376"/>
                  </a:solidFill>
                  <a:latin typeface="Calibri" panose="020F0502020204030204" pitchFamily="34" charset="0"/>
                  <a:ea typeface="Geneva" pitchFamily="-65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nb-NO" altLang="nb-NO" sz="1200" b="1">
                  <a:solidFill>
                    <a:schemeClr val="tx1"/>
                  </a:solidFill>
                  <a:latin typeface="Innovation Norway" panose="020B0500030000000000" pitchFamily="34" charset="77"/>
                  <a:ea typeface="+mj-ea"/>
                  <a:cs typeface="+mj-cs"/>
                </a:rPr>
                <a:t>Svinn i kr</a:t>
              </a:r>
            </a:p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nb-NO" altLang="nb-NO" sz="1100">
                  <a:solidFill>
                    <a:schemeClr val="tx1"/>
                  </a:solidFill>
                  <a:latin typeface="Innovation Norway" panose="020B0500030000000000" pitchFamily="34" charset="77"/>
                  <a:ea typeface="+mj-ea"/>
                  <a:cs typeface="+mj-cs"/>
                </a:rPr>
                <a:t>Netto omsetning i min butikk __________</a:t>
              </a:r>
            </a:p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nb-NO" altLang="nb-NO" sz="1100">
                  <a:solidFill>
                    <a:schemeClr val="tx1"/>
                  </a:solidFill>
                  <a:latin typeface="Innovation Norway" panose="020B0500030000000000" pitchFamily="34" charset="77"/>
                  <a:ea typeface="+mj-ea"/>
                  <a:cs typeface="+mj-cs"/>
                </a:rPr>
                <a:t>Samlet svinn i min butikk 3 % av netto omsetning</a:t>
              </a:r>
            </a:p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nb-NO" altLang="nb-NO" sz="1100">
                  <a:solidFill>
                    <a:schemeClr val="tx1"/>
                  </a:solidFill>
                  <a:latin typeface="Innovation Norway" panose="020B0500030000000000" pitchFamily="34" charset="77"/>
                  <a:ea typeface="+mj-ea"/>
                  <a:cs typeface="+mj-cs"/>
                </a:rPr>
                <a:t>(normtall svinn 2–5 %)</a:t>
              </a:r>
            </a:p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nb-NO" altLang="nb-NO" sz="1100">
                  <a:solidFill>
                    <a:schemeClr val="tx1"/>
                  </a:solidFill>
                  <a:latin typeface="Innovation Norway" panose="020B0500030000000000" pitchFamily="34" charset="77"/>
                  <a:ea typeface="+mj-ea"/>
                  <a:cs typeface="+mj-cs"/>
                </a:rPr>
                <a:t>Totalt svinn per år	kr ___________</a:t>
              </a:r>
            </a:p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nb-NO" altLang="nb-NO" sz="1100">
                  <a:solidFill>
                    <a:schemeClr val="tx1"/>
                  </a:solidFill>
                  <a:latin typeface="Innovation Norway" panose="020B0500030000000000" pitchFamily="34" charset="77"/>
                  <a:ea typeface="+mj-ea"/>
                  <a:cs typeface="+mj-cs"/>
                </a:rPr>
                <a:t>Svinn per uke	kr ___________</a:t>
              </a:r>
            </a:p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nb-NO" altLang="nb-NO" sz="1100">
                  <a:solidFill>
                    <a:schemeClr val="tx1"/>
                  </a:solidFill>
                  <a:latin typeface="Innovation Norway" panose="020B0500030000000000" pitchFamily="34" charset="77"/>
                  <a:ea typeface="+mj-ea"/>
                  <a:cs typeface="+mj-cs"/>
                </a:rPr>
                <a:t>Svinn per dag	kr ___________ </a:t>
              </a:r>
            </a:p>
          </p:txBody>
        </p:sp>
      </p:grpSp>
      <p:grpSp>
        <p:nvGrpSpPr>
          <p:cNvPr id="9" name="Gruppe 8">
            <a:extLst>
              <a:ext uri="{FF2B5EF4-FFF2-40B4-BE49-F238E27FC236}">
                <a16:creationId xmlns:a16="http://schemas.microsoft.com/office/drawing/2014/main" id="{F40BC6FE-2BA9-4480-8F85-8E2C3124F6FE}"/>
              </a:ext>
            </a:extLst>
          </p:cNvPr>
          <p:cNvGrpSpPr/>
          <p:nvPr/>
        </p:nvGrpSpPr>
        <p:grpSpPr>
          <a:xfrm>
            <a:off x="265752" y="5737159"/>
            <a:ext cx="3867344" cy="584029"/>
            <a:chOff x="5425283" y="2786063"/>
            <a:chExt cx="3867344" cy="584029"/>
          </a:xfrm>
          <a:noFill/>
        </p:grpSpPr>
        <p:sp>
          <p:nvSpPr>
            <p:cNvPr id="7" name="Rektangel 6">
              <a:extLst>
                <a:ext uri="{FF2B5EF4-FFF2-40B4-BE49-F238E27FC236}">
                  <a16:creationId xmlns:a16="http://schemas.microsoft.com/office/drawing/2014/main" id="{C59C6D20-C3FE-FA24-F056-CB0B8F97616F}"/>
                </a:ext>
              </a:extLst>
            </p:cNvPr>
            <p:cNvSpPr/>
            <p:nvPr/>
          </p:nvSpPr>
          <p:spPr>
            <a:xfrm>
              <a:off x="5440363" y="2786064"/>
              <a:ext cx="3852264" cy="584028"/>
            </a:xfrm>
            <a:prstGeom prst="rect">
              <a:avLst/>
            </a:prstGeom>
            <a:grpFill/>
            <a:ln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>
                <a:solidFill>
                  <a:schemeClr val="tx1"/>
                </a:solidFill>
              </a:endParaRPr>
            </a:p>
          </p:txBody>
        </p:sp>
        <p:sp>
          <p:nvSpPr>
            <p:cNvPr id="8" name="Rectangle 1056">
              <a:extLst>
                <a:ext uri="{FF2B5EF4-FFF2-40B4-BE49-F238E27FC236}">
                  <a16:creationId xmlns:a16="http://schemas.microsoft.com/office/drawing/2014/main" id="{2586CD11-A282-C7F6-0E21-29D90B950B2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25283" y="2786063"/>
              <a:ext cx="2438558" cy="23901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69056" tIns="34529" rIns="69056" bIns="34529">
              <a:spAutoFit/>
            </a:bodyPr>
            <a:lstStyle>
              <a:lvl1pPr defTabSz="762000">
                <a:spcBef>
                  <a:spcPct val="20000"/>
                </a:spcBef>
                <a:buClr>
                  <a:schemeClr val="tx2"/>
                </a:buClr>
                <a:buChar char="•"/>
                <a:defRPr sz="3200">
                  <a:solidFill>
                    <a:srgbClr val="7B7376"/>
                  </a:solidFill>
                  <a:latin typeface="Calibri" panose="020F0502020204030204" pitchFamily="34" charset="0"/>
                  <a:ea typeface="Geneva" pitchFamily="-65" charset="-128"/>
                </a:defRPr>
              </a:lvl1pPr>
              <a:lvl2pPr marL="742950" indent="-285750" defTabSz="762000">
                <a:spcBef>
                  <a:spcPct val="20000"/>
                </a:spcBef>
                <a:buClr>
                  <a:schemeClr val="tx2"/>
                </a:buClr>
                <a:buChar char="•"/>
                <a:defRPr sz="2800">
                  <a:solidFill>
                    <a:srgbClr val="7B7376"/>
                  </a:solidFill>
                  <a:latin typeface="Calibri" panose="020F0502020204030204" pitchFamily="34" charset="0"/>
                  <a:ea typeface="Geneva" pitchFamily="-65" charset="-128"/>
                </a:defRPr>
              </a:lvl2pPr>
              <a:lvl3pPr marL="1143000" indent="-228600" defTabSz="7620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rgbClr val="7B7376"/>
                  </a:solidFill>
                  <a:latin typeface="Calibri" panose="020F0502020204030204" pitchFamily="34" charset="0"/>
                  <a:ea typeface="Geneva" pitchFamily="-65" charset="-128"/>
                </a:defRPr>
              </a:lvl3pPr>
              <a:lvl4pPr marL="1600200" indent="-228600" defTabSz="7620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rgbClr val="7B7376"/>
                  </a:solidFill>
                  <a:latin typeface="Calibri" panose="020F0502020204030204" pitchFamily="34" charset="0"/>
                  <a:ea typeface="Geneva" pitchFamily="-65" charset="-128"/>
                </a:defRPr>
              </a:lvl4pPr>
              <a:lvl5pPr marL="2057400" indent="-228600" defTabSz="7620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rgbClr val="7B7376"/>
                  </a:solidFill>
                  <a:latin typeface="Calibri" panose="020F0502020204030204" pitchFamily="34" charset="0"/>
                  <a:ea typeface="Geneva" pitchFamily="-65" charset="-128"/>
                </a:defRPr>
              </a:lvl5pPr>
              <a:lvl6pPr marL="25146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rgbClr val="7B7376"/>
                  </a:solidFill>
                  <a:latin typeface="Calibri" panose="020F0502020204030204" pitchFamily="34" charset="0"/>
                  <a:ea typeface="Geneva" pitchFamily="-65" charset="-128"/>
                </a:defRPr>
              </a:lvl6pPr>
              <a:lvl7pPr marL="29718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rgbClr val="7B7376"/>
                  </a:solidFill>
                  <a:latin typeface="Calibri" panose="020F0502020204030204" pitchFamily="34" charset="0"/>
                  <a:ea typeface="Geneva" pitchFamily="-65" charset="-128"/>
                </a:defRPr>
              </a:lvl7pPr>
              <a:lvl8pPr marL="34290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rgbClr val="7B7376"/>
                  </a:solidFill>
                  <a:latin typeface="Calibri" panose="020F0502020204030204" pitchFamily="34" charset="0"/>
                  <a:ea typeface="Geneva" pitchFamily="-65" charset="-128"/>
                </a:defRPr>
              </a:lvl8pPr>
              <a:lvl9pPr marL="38862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rgbClr val="7B7376"/>
                  </a:solidFill>
                  <a:latin typeface="Calibri" panose="020F0502020204030204" pitchFamily="34" charset="0"/>
                  <a:ea typeface="Geneva" pitchFamily="-65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nb-NO" altLang="nb-NO" sz="1100">
                  <a:solidFill>
                    <a:schemeClr val="tx1"/>
                  </a:solidFill>
                  <a:latin typeface="Innovation Norway" panose="020B0500030000000000" pitchFamily="34" charset="77"/>
                  <a:ea typeface="+mj-ea"/>
                  <a:cs typeface="+mj-cs"/>
                </a:rPr>
                <a:t>Registrert synlig svinn siste periode:</a:t>
              </a:r>
            </a:p>
          </p:txBody>
        </p:sp>
      </p:grpSp>
      <p:grpSp>
        <p:nvGrpSpPr>
          <p:cNvPr id="11" name="Gruppe 10">
            <a:extLst>
              <a:ext uri="{FF2B5EF4-FFF2-40B4-BE49-F238E27FC236}">
                <a16:creationId xmlns:a16="http://schemas.microsoft.com/office/drawing/2014/main" id="{565214F7-2378-235B-61F1-CC89B4A0BC72}"/>
              </a:ext>
            </a:extLst>
          </p:cNvPr>
          <p:cNvGrpSpPr/>
          <p:nvPr/>
        </p:nvGrpSpPr>
        <p:grpSpPr>
          <a:xfrm>
            <a:off x="4246967" y="2619376"/>
            <a:ext cx="3699555" cy="1856113"/>
            <a:chOff x="277729" y="2882957"/>
            <a:chExt cx="2584841" cy="1856113"/>
          </a:xfrm>
          <a:noFill/>
        </p:grpSpPr>
        <p:sp>
          <p:nvSpPr>
            <p:cNvPr id="12" name="Rektangel 11">
              <a:extLst>
                <a:ext uri="{FF2B5EF4-FFF2-40B4-BE49-F238E27FC236}">
                  <a16:creationId xmlns:a16="http://schemas.microsoft.com/office/drawing/2014/main" id="{A81C7A32-14E3-7225-7CB3-F778A0F6404E}"/>
                </a:ext>
              </a:extLst>
            </p:cNvPr>
            <p:cNvSpPr/>
            <p:nvPr/>
          </p:nvSpPr>
          <p:spPr>
            <a:xfrm>
              <a:off x="292453" y="2882957"/>
              <a:ext cx="2570117" cy="1856113"/>
            </a:xfrm>
            <a:prstGeom prst="rect">
              <a:avLst/>
            </a:prstGeom>
            <a:grpFill/>
            <a:ln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>
                <a:solidFill>
                  <a:schemeClr val="tx1"/>
                </a:solidFill>
              </a:endParaRPr>
            </a:p>
          </p:txBody>
        </p:sp>
        <p:sp>
          <p:nvSpPr>
            <p:cNvPr id="13" name="Rectangle 1056">
              <a:extLst>
                <a:ext uri="{FF2B5EF4-FFF2-40B4-BE49-F238E27FC236}">
                  <a16:creationId xmlns:a16="http://schemas.microsoft.com/office/drawing/2014/main" id="{62094AF9-BA78-4D0E-E5AB-7271B183055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7729" y="2899332"/>
              <a:ext cx="2515665" cy="166093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69056" tIns="34529" rIns="69056" bIns="34529">
              <a:spAutoFit/>
            </a:bodyPr>
            <a:lstStyle>
              <a:lvl1pPr defTabSz="762000">
                <a:spcBef>
                  <a:spcPct val="20000"/>
                </a:spcBef>
                <a:buClr>
                  <a:schemeClr val="tx2"/>
                </a:buClr>
                <a:buChar char="•"/>
                <a:defRPr sz="3200">
                  <a:solidFill>
                    <a:srgbClr val="7B7376"/>
                  </a:solidFill>
                  <a:latin typeface="Calibri" panose="020F0502020204030204" pitchFamily="34" charset="0"/>
                  <a:ea typeface="Geneva" pitchFamily="-65" charset="-128"/>
                </a:defRPr>
              </a:lvl1pPr>
              <a:lvl2pPr marL="742950" indent="-285750" defTabSz="762000">
                <a:spcBef>
                  <a:spcPct val="20000"/>
                </a:spcBef>
                <a:buClr>
                  <a:schemeClr val="tx2"/>
                </a:buClr>
                <a:buChar char="•"/>
                <a:defRPr sz="2800">
                  <a:solidFill>
                    <a:srgbClr val="7B7376"/>
                  </a:solidFill>
                  <a:latin typeface="Calibri" panose="020F0502020204030204" pitchFamily="34" charset="0"/>
                  <a:ea typeface="Geneva" pitchFamily="-65" charset="-128"/>
                </a:defRPr>
              </a:lvl2pPr>
              <a:lvl3pPr marL="1143000" indent="-228600" defTabSz="7620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rgbClr val="7B7376"/>
                  </a:solidFill>
                  <a:latin typeface="Calibri" panose="020F0502020204030204" pitchFamily="34" charset="0"/>
                  <a:ea typeface="Geneva" pitchFamily="-65" charset="-128"/>
                </a:defRPr>
              </a:lvl3pPr>
              <a:lvl4pPr marL="1600200" indent="-228600" defTabSz="7620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rgbClr val="7B7376"/>
                  </a:solidFill>
                  <a:latin typeface="Calibri" panose="020F0502020204030204" pitchFamily="34" charset="0"/>
                  <a:ea typeface="Geneva" pitchFamily="-65" charset="-128"/>
                </a:defRPr>
              </a:lvl4pPr>
              <a:lvl5pPr marL="2057400" indent="-228600" defTabSz="7620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rgbClr val="7B7376"/>
                  </a:solidFill>
                  <a:latin typeface="Calibri" panose="020F0502020204030204" pitchFamily="34" charset="0"/>
                  <a:ea typeface="Geneva" pitchFamily="-65" charset="-128"/>
                </a:defRPr>
              </a:lvl5pPr>
              <a:lvl6pPr marL="25146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rgbClr val="7B7376"/>
                  </a:solidFill>
                  <a:latin typeface="Calibri" panose="020F0502020204030204" pitchFamily="34" charset="0"/>
                  <a:ea typeface="Geneva" pitchFamily="-65" charset="-128"/>
                </a:defRPr>
              </a:lvl6pPr>
              <a:lvl7pPr marL="29718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rgbClr val="7B7376"/>
                  </a:solidFill>
                  <a:latin typeface="Calibri" panose="020F0502020204030204" pitchFamily="34" charset="0"/>
                  <a:ea typeface="Geneva" pitchFamily="-65" charset="-128"/>
                </a:defRPr>
              </a:lvl7pPr>
              <a:lvl8pPr marL="34290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rgbClr val="7B7376"/>
                  </a:solidFill>
                  <a:latin typeface="Calibri" panose="020F0502020204030204" pitchFamily="34" charset="0"/>
                  <a:ea typeface="Geneva" pitchFamily="-65" charset="-128"/>
                </a:defRPr>
              </a:lvl8pPr>
              <a:lvl9pPr marL="38862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rgbClr val="7B7376"/>
                  </a:solidFill>
                  <a:latin typeface="Calibri" panose="020F0502020204030204" pitchFamily="34" charset="0"/>
                  <a:ea typeface="Geneva" pitchFamily="-65" charset="-128"/>
                </a:defRPr>
              </a:lvl9pPr>
            </a:lstStyle>
            <a:p>
              <a:pPr eaLnBrk="1" hangingPunct="1">
                <a:buClrTx/>
                <a:buFont typeface="Wingdings" panose="05000000000000000000" pitchFamily="2" charset="2"/>
                <a:buNone/>
              </a:pPr>
              <a:r>
                <a:rPr lang="nb-NO" altLang="nb-NO" sz="1200" b="1">
                  <a:solidFill>
                    <a:schemeClr val="tx1"/>
                  </a:solidFill>
                  <a:latin typeface="Innovation Norway" panose="020B0500030000000000" pitchFamily="34" charset="77"/>
                  <a:ea typeface="+mj-ea"/>
                  <a:cs typeface="+mj-cs"/>
                </a:rPr>
                <a:t>Risikovarer:</a:t>
              </a:r>
            </a:p>
            <a:p>
              <a:pPr eaLnBrk="1" hangingPunct="1">
                <a:buClrTx/>
                <a:buFont typeface="Wingdings" panose="05000000000000000000" pitchFamily="2" charset="2"/>
                <a:buNone/>
              </a:pPr>
              <a:r>
                <a:rPr lang="nb-NO" altLang="nb-NO" sz="1100">
                  <a:solidFill>
                    <a:schemeClr val="tx1"/>
                  </a:solidFill>
                  <a:latin typeface="Innovation Norway" panose="020B0500030000000000" pitchFamily="34" charset="77"/>
                  <a:ea typeface="+mj-ea"/>
                  <a:cs typeface="+mj-cs"/>
                </a:rPr>
                <a:t>Varer som kan representere stort svinn:</a:t>
              </a:r>
            </a:p>
            <a:p>
              <a:pPr marL="228600" indent="-228600" eaLnBrk="1" hangingPunct="1">
                <a:buClrTx/>
                <a:buFont typeface="Wingdings" panose="05000000000000000000" pitchFamily="2" charset="2"/>
                <a:buAutoNum type="arabicPeriod"/>
              </a:pPr>
              <a:r>
                <a:rPr lang="nb-NO" altLang="nb-NO" sz="1100">
                  <a:solidFill>
                    <a:schemeClr val="tx1"/>
                  </a:solidFill>
                  <a:latin typeface="Innovation Norway" panose="020B0500030000000000" pitchFamily="34" charset="77"/>
                  <a:ea typeface="+mj-ea"/>
                  <a:cs typeface="+mj-cs"/>
                </a:rPr>
                <a:t>______________________</a:t>
              </a:r>
            </a:p>
            <a:p>
              <a:pPr marL="228600" indent="-228600" eaLnBrk="1" hangingPunct="1">
                <a:buClrTx/>
                <a:buFont typeface="Wingdings" panose="05000000000000000000" pitchFamily="2" charset="2"/>
                <a:buAutoNum type="arabicPeriod"/>
              </a:pPr>
              <a:r>
                <a:rPr lang="nb-NO" altLang="nb-NO" sz="1100">
                  <a:solidFill>
                    <a:schemeClr val="tx1"/>
                  </a:solidFill>
                  <a:latin typeface="Innovation Norway" panose="020B0500030000000000" pitchFamily="34" charset="77"/>
                  <a:ea typeface="+mj-ea"/>
                  <a:cs typeface="+mj-cs"/>
                </a:rPr>
                <a:t>______________________</a:t>
              </a:r>
            </a:p>
            <a:p>
              <a:pPr marL="228600" indent="-228600" eaLnBrk="1" hangingPunct="1">
                <a:buClrTx/>
                <a:buFont typeface="Wingdings" panose="05000000000000000000" pitchFamily="2" charset="2"/>
                <a:buAutoNum type="arabicPeriod"/>
              </a:pPr>
              <a:r>
                <a:rPr lang="nb-NO" altLang="nb-NO" sz="1100">
                  <a:solidFill>
                    <a:schemeClr val="tx1"/>
                  </a:solidFill>
                  <a:latin typeface="Innovation Norway" panose="020B0500030000000000" pitchFamily="34" charset="77"/>
                  <a:ea typeface="+mj-ea"/>
                  <a:cs typeface="+mj-cs"/>
                </a:rPr>
                <a:t>______________________</a:t>
              </a:r>
            </a:p>
            <a:p>
              <a:pPr marL="228600" indent="-228600" eaLnBrk="1" hangingPunct="1">
                <a:buClrTx/>
                <a:buFont typeface="Wingdings" panose="05000000000000000000" pitchFamily="2" charset="2"/>
                <a:buAutoNum type="arabicPeriod"/>
              </a:pPr>
              <a:r>
                <a:rPr lang="nb-NO" altLang="nb-NO" sz="1100">
                  <a:solidFill>
                    <a:schemeClr val="tx1"/>
                  </a:solidFill>
                  <a:latin typeface="Innovation Norway" panose="020B0500030000000000" pitchFamily="34" charset="77"/>
                  <a:ea typeface="+mj-ea"/>
                  <a:cs typeface="+mj-cs"/>
                </a:rPr>
                <a:t>______________________</a:t>
              </a:r>
            </a:p>
            <a:p>
              <a:pPr marL="228600" indent="-228600" eaLnBrk="1" hangingPunct="1">
                <a:buClrTx/>
                <a:buFont typeface="Wingdings" panose="05000000000000000000" pitchFamily="2" charset="2"/>
                <a:buAutoNum type="arabicPeriod"/>
              </a:pPr>
              <a:r>
                <a:rPr lang="nb-NO" altLang="nb-NO" sz="1100">
                  <a:solidFill>
                    <a:schemeClr val="tx1"/>
                  </a:solidFill>
                  <a:latin typeface="Innovation Norway" panose="020B0500030000000000" pitchFamily="34" charset="77"/>
                  <a:ea typeface="+mj-ea"/>
                  <a:cs typeface="+mj-cs"/>
                </a:rPr>
                <a:t>______________________</a:t>
              </a:r>
            </a:p>
            <a:p>
              <a:pPr marL="228600" indent="-228600" eaLnBrk="1" hangingPunct="1">
                <a:buClrTx/>
                <a:buFont typeface="Wingdings" panose="05000000000000000000" pitchFamily="2" charset="2"/>
                <a:buAutoNum type="arabicPeriod"/>
              </a:pPr>
              <a:r>
                <a:rPr lang="nb-NO" altLang="nb-NO" sz="1100">
                  <a:solidFill>
                    <a:schemeClr val="tx1"/>
                  </a:solidFill>
                  <a:latin typeface="Innovation Norway" panose="020B0500030000000000" pitchFamily="34" charset="77"/>
                  <a:ea typeface="+mj-ea"/>
                  <a:cs typeface="+mj-cs"/>
                </a:rPr>
                <a:t>______________________</a:t>
              </a:r>
            </a:p>
          </p:txBody>
        </p:sp>
      </p:grpSp>
      <p:grpSp>
        <p:nvGrpSpPr>
          <p:cNvPr id="14" name="Gruppe 13">
            <a:extLst>
              <a:ext uri="{FF2B5EF4-FFF2-40B4-BE49-F238E27FC236}">
                <a16:creationId xmlns:a16="http://schemas.microsoft.com/office/drawing/2014/main" id="{117915D6-A77B-6127-8C1C-AC856273859C}"/>
              </a:ext>
            </a:extLst>
          </p:cNvPr>
          <p:cNvGrpSpPr/>
          <p:nvPr/>
        </p:nvGrpSpPr>
        <p:grpSpPr>
          <a:xfrm>
            <a:off x="266261" y="4076701"/>
            <a:ext cx="3866836" cy="1505398"/>
            <a:chOff x="279399" y="2786063"/>
            <a:chExt cx="2585199" cy="1505398"/>
          </a:xfrm>
          <a:noFill/>
        </p:grpSpPr>
        <p:sp>
          <p:nvSpPr>
            <p:cNvPr id="15" name="Rektangel 14">
              <a:extLst>
                <a:ext uri="{FF2B5EF4-FFF2-40B4-BE49-F238E27FC236}">
                  <a16:creationId xmlns:a16="http://schemas.microsoft.com/office/drawing/2014/main" id="{BA8091FA-B245-54BC-8ABE-81B248BFFEE7}"/>
                </a:ext>
              </a:extLst>
            </p:cNvPr>
            <p:cNvSpPr/>
            <p:nvPr/>
          </p:nvSpPr>
          <p:spPr>
            <a:xfrm>
              <a:off x="294480" y="2786063"/>
              <a:ext cx="2570117" cy="1505398"/>
            </a:xfrm>
            <a:prstGeom prst="rect">
              <a:avLst/>
            </a:prstGeom>
            <a:grpFill/>
            <a:ln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6" name="Rectangle 1056">
              <a:extLst>
                <a:ext uri="{FF2B5EF4-FFF2-40B4-BE49-F238E27FC236}">
                  <a16:creationId xmlns:a16="http://schemas.microsoft.com/office/drawing/2014/main" id="{9812829A-8EB2-6060-746E-CD892A1927D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9399" y="2786063"/>
              <a:ext cx="2585199" cy="145780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69056" tIns="34529" rIns="69056" bIns="34529">
              <a:spAutoFit/>
            </a:bodyPr>
            <a:lstStyle>
              <a:lvl1pPr defTabSz="762000">
                <a:spcBef>
                  <a:spcPct val="20000"/>
                </a:spcBef>
                <a:buClr>
                  <a:schemeClr val="tx2"/>
                </a:buClr>
                <a:buChar char="•"/>
                <a:defRPr sz="3200">
                  <a:solidFill>
                    <a:srgbClr val="7B7376"/>
                  </a:solidFill>
                  <a:latin typeface="Calibri" panose="020F0502020204030204" pitchFamily="34" charset="0"/>
                  <a:ea typeface="Geneva" pitchFamily="-65" charset="-128"/>
                </a:defRPr>
              </a:lvl1pPr>
              <a:lvl2pPr marL="742950" indent="-285750" defTabSz="762000">
                <a:spcBef>
                  <a:spcPct val="20000"/>
                </a:spcBef>
                <a:buClr>
                  <a:schemeClr val="tx2"/>
                </a:buClr>
                <a:buChar char="•"/>
                <a:defRPr sz="2800">
                  <a:solidFill>
                    <a:srgbClr val="7B7376"/>
                  </a:solidFill>
                  <a:latin typeface="Calibri" panose="020F0502020204030204" pitchFamily="34" charset="0"/>
                  <a:ea typeface="Geneva" pitchFamily="-65" charset="-128"/>
                </a:defRPr>
              </a:lvl2pPr>
              <a:lvl3pPr marL="1143000" indent="-228600" defTabSz="7620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rgbClr val="7B7376"/>
                  </a:solidFill>
                  <a:latin typeface="Calibri" panose="020F0502020204030204" pitchFamily="34" charset="0"/>
                  <a:ea typeface="Geneva" pitchFamily="-65" charset="-128"/>
                </a:defRPr>
              </a:lvl3pPr>
              <a:lvl4pPr marL="1600200" indent="-228600" defTabSz="7620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rgbClr val="7B7376"/>
                  </a:solidFill>
                  <a:latin typeface="Calibri" panose="020F0502020204030204" pitchFamily="34" charset="0"/>
                  <a:ea typeface="Geneva" pitchFamily="-65" charset="-128"/>
                </a:defRPr>
              </a:lvl4pPr>
              <a:lvl5pPr marL="2057400" indent="-228600" defTabSz="7620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rgbClr val="7B7376"/>
                  </a:solidFill>
                  <a:latin typeface="Calibri" panose="020F0502020204030204" pitchFamily="34" charset="0"/>
                  <a:ea typeface="Geneva" pitchFamily="-65" charset="-128"/>
                </a:defRPr>
              </a:lvl5pPr>
              <a:lvl6pPr marL="25146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rgbClr val="7B7376"/>
                  </a:solidFill>
                  <a:latin typeface="Calibri" panose="020F0502020204030204" pitchFamily="34" charset="0"/>
                  <a:ea typeface="Geneva" pitchFamily="-65" charset="-128"/>
                </a:defRPr>
              </a:lvl6pPr>
              <a:lvl7pPr marL="29718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rgbClr val="7B7376"/>
                  </a:solidFill>
                  <a:latin typeface="Calibri" panose="020F0502020204030204" pitchFamily="34" charset="0"/>
                  <a:ea typeface="Geneva" pitchFamily="-65" charset="-128"/>
                </a:defRPr>
              </a:lvl7pPr>
              <a:lvl8pPr marL="34290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rgbClr val="7B7376"/>
                  </a:solidFill>
                  <a:latin typeface="Calibri" panose="020F0502020204030204" pitchFamily="34" charset="0"/>
                  <a:ea typeface="Geneva" pitchFamily="-65" charset="-128"/>
                </a:defRPr>
              </a:lvl8pPr>
              <a:lvl9pPr marL="38862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rgbClr val="7B7376"/>
                  </a:solidFill>
                  <a:latin typeface="Calibri" panose="020F0502020204030204" pitchFamily="34" charset="0"/>
                  <a:ea typeface="Geneva" pitchFamily="-65" charset="-128"/>
                </a:defRPr>
              </a:lvl9pPr>
            </a:lstStyle>
            <a:p>
              <a:pPr eaLnBrk="1" hangingPunct="1">
                <a:buClrTx/>
                <a:buNone/>
              </a:pPr>
              <a:r>
                <a:rPr lang="nb-NO" altLang="nb-NO" sz="1100">
                  <a:solidFill>
                    <a:schemeClr val="tx1"/>
                  </a:solidFill>
                  <a:latin typeface="Innovation Norway" panose="020B0500030000000000" pitchFamily="34" charset="77"/>
                  <a:ea typeface="+mj-ea"/>
                  <a:cs typeface="+mj-cs"/>
                </a:rPr>
                <a:t>Hvilke svinnkilder har vi på varelager?</a:t>
              </a:r>
            </a:p>
            <a:p>
              <a:pPr eaLnBrk="1" hangingPunct="1">
                <a:buClrTx/>
                <a:buFont typeface="Wingdings" panose="05000000000000000000" pitchFamily="2" charset="2"/>
                <a:buNone/>
              </a:pPr>
              <a:r>
                <a:rPr lang="nb-NO" altLang="nb-NO" sz="1100">
                  <a:solidFill>
                    <a:schemeClr val="tx1"/>
                  </a:solidFill>
                  <a:latin typeface="Innovation Norway" panose="020B0500030000000000" pitchFamily="34" charset="77"/>
                  <a:ea typeface="+mj-ea"/>
                  <a:cs typeface="+mj-cs"/>
                </a:rPr>
                <a:t>________________________________________________</a:t>
              </a:r>
            </a:p>
            <a:p>
              <a:pPr eaLnBrk="1" hangingPunct="1">
                <a:buClrTx/>
                <a:buFont typeface="Wingdings" panose="05000000000000000000" pitchFamily="2" charset="2"/>
                <a:buNone/>
              </a:pPr>
              <a:r>
                <a:rPr lang="nb-NO" altLang="nb-NO" sz="1100">
                  <a:solidFill>
                    <a:schemeClr val="tx1"/>
                  </a:solidFill>
                  <a:latin typeface="Innovation Norway" panose="020B0500030000000000" pitchFamily="34" charset="77"/>
                  <a:ea typeface="+mj-ea"/>
                  <a:cs typeface="+mj-cs"/>
                </a:rPr>
                <a:t>________________________________________________</a:t>
              </a:r>
            </a:p>
            <a:p>
              <a:pPr eaLnBrk="1" hangingPunct="1">
                <a:buClrTx/>
                <a:buNone/>
              </a:pPr>
              <a:endParaRPr lang="nb-NO" altLang="nb-NO" sz="1100">
                <a:solidFill>
                  <a:schemeClr val="tx1"/>
                </a:solidFill>
                <a:latin typeface="Innovation Norway" panose="020B0500030000000000" pitchFamily="34" charset="77"/>
                <a:ea typeface="+mj-ea"/>
                <a:cs typeface="+mj-cs"/>
              </a:endParaRPr>
            </a:p>
            <a:p>
              <a:pPr eaLnBrk="1" hangingPunct="1">
                <a:buClrTx/>
                <a:buNone/>
              </a:pPr>
              <a:r>
                <a:rPr lang="nb-NO" altLang="nb-NO" sz="1100">
                  <a:solidFill>
                    <a:schemeClr val="tx1"/>
                  </a:solidFill>
                  <a:latin typeface="Innovation Norway" panose="020B0500030000000000" pitchFamily="34" charset="77"/>
                  <a:ea typeface="+mj-ea"/>
                  <a:cs typeface="+mj-cs"/>
                </a:rPr>
                <a:t>Tiltak for å redusere svinn på varelager?</a:t>
              </a:r>
            </a:p>
            <a:p>
              <a:pPr eaLnBrk="1" hangingPunct="1">
                <a:buClrTx/>
                <a:buFont typeface="Wingdings" panose="05000000000000000000" pitchFamily="2" charset="2"/>
                <a:buNone/>
              </a:pPr>
              <a:r>
                <a:rPr lang="nb-NO" altLang="nb-NO" sz="1100">
                  <a:solidFill>
                    <a:schemeClr val="tx1"/>
                  </a:solidFill>
                  <a:latin typeface="Innovation Norway" panose="020B0500030000000000" pitchFamily="34" charset="77"/>
                  <a:ea typeface="+mj-ea"/>
                  <a:cs typeface="+mj-cs"/>
                </a:rPr>
                <a:t>________________________________________________</a:t>
              </a:r>
            </a:p>
            <a:p>
              <a:pPr eaLnBrk="1" hangingPunct="1">
                <a:buClrTx/>
                <a:buFont typeface="Wingdings" panose="05000000000000000000" pitchFamily="2" charset="2"/>
                <a:buNone/>
              </a:pPr>
              <a:r>
                <a:rPr lang="nb-NO" altLang="nb-NO" sz="1100">
                  <a:solidFill>
                    <a:schemeClr val="tx1"/>
                  </a:solidFill>
                  <a:latin typeface="Innovation Norway" panose="020B0500030000000000" pitchFamily="34" charset="77"/>
                  <a:ea typeface="+mj-ea"/>
                  <a:cs typeface="+mj-cs"/>
                </a:rPr>
                <a:t>________________________________________________</a:t>
              </a:r>
            </a:p>
          </p:txBody>
        </p:sp>
      </p:grpSp>
      <p:grpSp>
        <p:nvGrpSpPr>
          <p:cNvPr id="17" name="Gruppe 16">
            <a:extLst>
              <a:ext uri="{FF2B5EF4-FFF2-40B4-BE49-F238E27FC236}">
                <a16:creationId xmlns:a16="http://schemas.microsoft.com/office/drawing/2014/main" id="{1E29F7E9-FCAE-92F3-1C95-FF82F2FD8562}"/>
              </a:ext>
            </a:extLst>
          </p:cNvPr>
          <p:cNvGrpSpPr/>
          <p:nvPr/>
        </p:nvGrpSpPr>
        <p:grpSpPr>
          <a:xfrm>
            <a:off x="4250265" y="4617422"/>
            <a:ext cx="3718803" cy="1699946"/>
            <a:chOff x="279399" y="2786063"/>
            <a:chExt cx="2585198" cy="1699946"/>
          </a:xfrm>
          <a:noFill/>
        </p:grpSpPr>
        <p:sp>
          <p:nvSpPr>
            <p:cNvPr id="18" name="Rektangel 17">
              <a:extLst>
                <a:ext uri="{FF2B5EF4-FFF2-40B4-BE49-F238E27FC236}">
                  <a16:creationId xmlns:a16="http://schemas.microsoft.com/office/drawing/2014/main" id="{4EED427E-4A70-D9F2-4D70-0DA21B43F464}"/>
                </a:ext>
              </a:extLst>
            </p:cNvPr>
            <p:cNvSpPr/>
            <p:nvPr/>
          </p:nvSpPr>
          <p:spPr>
            <a:xfrm>
              <a:off x="294480" y="2786063"/>
              <a:ext cx="2570117" cy="1699946"/>
            </a:xfrm>
            <a:prstGeom prst="rect">
              <a:avLst/>
            </a:prstGeom>
            <a:grpFill/>
            <a:ln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>
                <a:solidFill>
                  <a:schemeClr val="tx1"/>
                </a:solidFill>
              </a:endParaRPr>
            </a:p>
          </p:txBody>
        </p:sp>
        <p:sp>
          <p:nvSpPr>
            <p:cNvPr id="19" name="Rectangle 1056">
              <a:extLst>
                <a:ext uri="{FF2B5EF4-FFF2-40B4-BE49-F238E27FC236}">
                  <a16:creationId xmlns:a16="http://schemas.microsoft.com/office/drawing/2014/main" id="{0E7E04ED-6342-D922-2DF7-59BAC58EC78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9399" y="2786063"/>
              <a:ext cx="2515665" cy="1473194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69056" tIns="34529" rIns="69056" bIns="34529">
              <a:spAutoFit/>
            </a:bodyPr>
            <a:lstStyle>
              <a:lvl1pPr defTabSz="762000">
                <a:spcBef>
                  <a:spcPct val="20000"/>
                </a:spcBef>
                <a:buClr>
                  <a:schemeClr val="tx2"/>
                </a:buClr>
                <a:buChar char="•"/>
                <a:defRPr sz="3200">
                  <a:solidFill>
                    <a:srgbClr val="7B7376"/>
                  </a:solidFill>
                  <a:latin typeface="Calibri" panose="020F0502020204030204" pitchFamily="34" charset="0"/>
                  <a:ea typeface="Geneva" pitchFamily="-65" charset="-128"/>
                </a:defRPr>
              </a:lvl1pPr>
              <a:lvl2pPr marL="742950" indent="-285750" defTabSz="762000">
                <a:spcBef>
                  <a:spcPct val="20000"/>
                </a:spcBef>
                <a:buClr>
                  <a:schemeClr val="tx2"/>
                </a:buClr>
                <a:buChar char="•"/>
                <a:defRPr sz="2800">
                  <a:solidFill>
                    <a:srgbClr val="7B7376"/>
                  </a:solidFill>
                  <a:latin typeface="Calibri" panose="020F0502020204030204" pitchFamily="34" charset="0"/>
                  <a:ea typeface="Geneva" pitchFamily="-65" charset="-128"/>
                </a:defRPr>
              </a:lvl2pPr>
              <a:lvl3pPr marL="1143000" indent="-228600" defTabSz="7620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rgbClr val="7B7376"/>
                  </a:solidFill>
                  <a:latin typeface="Calibri" panose="020F0502020204030204" pitchFamily="34" charset="0"/>
                  <a:ea typeface="Geneva" pitchFamily="-65" charset="-128"/>
                </a:defRPr>
              </a:lvl3pPr>
              <a:lvl4pPr marL="1600200" indent="-228600" defTabSz="7620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rgbClr val="7B7376"/>
                  </a:solidFill>
                  <a:latin typeface="Calibri" panose="020F0502020204030204" pitchFamily="34" charset="0"/>
                  <a:ea typeface="Geneva" pitchFamily="-65" charset="-128"/>
                </a:defRPr>
              </a:lvl4pPr>
              <a:lvl5pPr marL="2057400" indent="-228600" defTabSz="7620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rgbClr val="7B7376"/>
                  </a:solidFill>
                  <a:latin typeface="Calibri" panose="020F0502020204030204" pitchFamily="34" charset="0"/>
                  <a:ea typeface="Geneva" pitchFamily="-65" charset="-128"/>
                </a:defRPr>
              </a:lvl5pPr>
              <a:lvl6pPr marL="25146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rgbClr val="7B7376"/>
                  </a:solidFill>
                  <a:latin typeface="Calibri" panose="020F0502020204030204" pitchFamily="34" charset="0"/>
                  <a:ea typeface="Geneva" pitchFamily="-65" charset="-128"/>
                </a:defRPr>
              </a:lvl6pPr>
              <a:lvl7pPr marL="29718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rgbClr val="7B7376"/>
                  </a:solidFill>
                  <a:latin typeface="Calibri" panose="020F0502020204030204" pitchFamily="34" charset="0"/>
                  <a:ea typeface="Geneva" pitchFamily="-65" charset="-128"/>
                </a:defRPr>
              </a:lvl7pPr>
              <a:lvl8pPr marL="34290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rgbClr val="7B7376"/>
                  </a:solidFill>
                  <a:latin typeface="Calibri" panose="020F0502020204030204" pitchFamily="34" charset="0"/>
                  <a:ea typeface="Geneva" pitchFamily="-65" charset="-128"/>
                </a:defRPr>
              </a:lvl8pPr>
              <a:lvl9pPr marL="38862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rgbClr val="7B7376"/>
                  </a:solidFill>
                  <a:latin typeface="Calibri" panose="020F0502020204030204" pitchFamily="34" charset="0"/>
                  <a:ea typeface="Geneva" pitchFamily="-65" charset="-128"/>
                </a:defRPr>
              </a:lvl9pPr>
            </a:lstStyle>
            <a:p>
              <a:pPr eaLnBrk="1" hangingPunct="1">
                <a:buClrTx/>
                <a:buFont typeface="Wingdings" panose="05000000000000000000" pitchFamily="2" charset="2"/>
                <a:buNone/>
              </a:pPr>
              <a:r>
                <a:rPr lang="nb-NO" altLang="nb-NO" sz="1200" b="1">
                  <a:solidFill>
                    <a:schemeClr val="tx1"/>
                  </a:solidFill>
                  <a:latin typeface="Innovation Norway" panose="020B0500030000000000" pitchFamily="34" charset="77"/>
                  <a:ea typeface="+mj-ea"/>
                  <a:cs typeface="+mj-cs"/>
                </a:rPr>
                <a:t>Butikkens største svinnkilder:</a:t>
              </a:r>
            </a:p>
            <a:p>
              <a:pPr marL="228600" indent="-228600" eaLnBrk="1" hangingPunct="1">
                <a:buClrTx/>
                <a:buFont typeface="Wingdings" panose="05000000000000000000" pitchFamily="2" charset="2"/>
                <a:buAutoNum type="arabicPeriod"/>
              </a:pPr>
              <a:r>
                <a:rPr lang="nb-NO" altLang="nb-NO" sz="1100">
                  <a:solidFill>
                    <a:schemeClr val="tx1"/>
                  </a:solidFill>
                  <a:latin typeface="Innovation Norway" panose="020B0500030000000000" pitchFamily="34" charset="77"/>
                  <a:ea typeface="+mj-ea"/>
                  <a:cs typeface="+mj-cs"/>
                </a:rPr>
                <a:t>______________________</a:t>
              </a:r>
            </a:p>
            <a:p>
              <a:pPr marL="228600" indent="-228600" eaLnBrk="1" hangingPunct="1">
                <a:buClrTx/>
                <a:buFont typeface="Wingdings" panose="05000000000000000000" pitchFamily="2" charset="2"/>
                <a:buAutoNum type="arabicPeriod"/>
              </a:pPr>
              <a:r>
                <a:rPr lang="nb-NO" altLang="nb-NO" sz="1100">
                  <a:solidFill>
                    <a:schemeClr val="tx1"/>
                  </a:solidFill>
                  <a:latin typeface="Innovation Norway" panose="020B0500030000000000" pitchFamily="34" charset="77"/>
                  <a:ea typeface="+mj-ea"/>
                  <a:cs typeface="+mj-cs"/>
                </a:rPr>
                <a:t>______________________</a:t>
              </a:r>
            </a:p>
            <a:p>
              <a:pPr marL="228600" indent="-228600" eaLnBrk="1" hangingPunct="1">
                <a:buClrTx/>
                <a:buFont typeface="Wingdings" panose="05000000000000000000" pitchFamily="2" charset="2"/>
                <a:buAutoNum type="arabicPeriod"/>
              </a:pPr>
              <a:r>
                <a:rPr lang="nb-NO" altLang="nb-NO" sz="1100">
                  <a:solidFill>
                    <a:schemeClr val="tx1"/>
                  </a:solidFill>
                  <a:latin typeface="Innovation Norway" panose="020B0500030000000000" pitchFamily="34" charset="77"/>
                  <a:ea typeface="+mj-ea"/>
                  <a:cs typeface="+mj-cs"/>
                </a:rPr>
                <a:t>______________________</a:t>
              </a:r>
            </a:p>
            <a:p>
              <a:pPr marL="228600" indent="-228600" eaLnBrk="1" hangingPunct="1">
                <a:buClrTx/>
                <a:buFont typeface="Wingdings" panose="05000000000000000000" pitchFamily="2" charset="2"/>
                <a:buAutoNum type="arabicPeriod"/>
              </a:pPr>
              <a:r>
                <a:rPr lang="nb-NO" altLang="nb-NO" sz="1100">
                  <a:solidFill>
                    <a:schemeClr val="tx1"/>
                  </a:solidFill>
                  <a:latin typeface="Innovation Norway" panose="020B0500030000000000" pitchFamily="34" charset="77"/>
                  <a:ea typeface="+mj-ea"/>
                  <a:cs typeface="+mj-cs"/>
                </a:rPr>
                <a:t>______________________</a:t>
              </a:r>
            </a:p>
            <a:p>
              <a:pPr marL="228600" indent="-228600" eaLnBrk="1" hangingPunct="1">
                <a:buClrTx/>
                <a:buFont typeface="Wingdings" panose="05000000000000000000" pitchFamily="2" charset="2"/>
                <a:buAutoNum type="arabicPeriod"/>
              </a:pPr>
              <a:r>
                <a:rPr lang="nb-NO" altLang="nb-NO" sz="1100">
                  <a:solidFill>
                    <a:schemeClr val="tx1"/>
                  </a:solidFill>
                  <a:latin typeface="Innovation Norway" panose="020B0500030000000000" pitchFamily="34" charset="77"/>
                  <a:ea typeface="+mj-ea"/>
                  <a:cs typeface="+mj-cs"/>
                </a:rPr>
                <a:t>______________________</a:t>
              </a:r>
            </a:p>
            <a:p>
              <a:pPr marL="228600" indent="-228600" eaLnBrk="1" hangingPunct="1">
                <a:buClrTx/>
                <a:buFont typeface="Wingdings" panose="05000000000000000000" pitchFamily="2" charset="2"/>
                <a:buAutoNum type="arabicPeriod"/>
              </a:pPr>
              <a:r>
                <a:rPr lang="nb-NO" altLang="nb-NO" sz="1100">
                  <a:solidFill>
                    <a:schemeClr val="tx1"/>
                  </a:solidFill>
                  <a:latin typeface="Innovation Norway" panose="020B0500030000000000" pitchFamily="34" charset="77"/>
                  <a:ea typeface="+mj-ea"/>
                  <a:cs typeface="+mj-cs"/>
                </a:rPr>
                <a:t>______________________</a:t>
              </a:r>
            </a:p>
          </p:txBody>
        </p:sp>
      </p:grpSp>
      <p:grpSp>
        <p:nvGrpSpPr>
          <p:cNvPr id="20" name="Gruppe 19">
            <a:extLst>
              <a:ext uri="{FF2B5EF4-FFF2-40B4-BE49-F238E27FC236}">
                <a16:creationId xmlns:a16="http://schemas.microsoft.com/office/drawing/2014/main" id="{521307C2-D90C-36BD-5992-648DB611A4ED}"/>
              </a:ext>
            </a:extLst>
          </p:cNvPr>
          <p:cNvGrpSpPr/>
          <p:nvPr/>
        </p:nvGrpSpPr>
        <p:grpSpPr>
          <a:xfrm>
            <a:off x="8025081" y="3429000"/>
            <a:ext cx="3877423" cy="1043793"/>
            <a:chOff x="279399" y="2786063"/>
            <a:chExt cx="2585198" cy="1295773"/>
          </a:xfrm>
          <a:noFill/>
        </p:grpSpPr>
        <p:sp>
          <p:nvSpPr>
            <p:cNvPr id="21" name="Rektangel 20">
              <a:extLst>
                <a:ext uri="{FF2B5EF4-FFF2-40B4-BE49-F238E27FC236}">
                  <a16:creationId xmlns:a16="http://schemas.microsoft.com/office/drawing/2014/main" id="{3B3E1378-64D0-8D50-F984-838CFEAF02FE}"/>
                </a:ext>
              </a:extLst>
            </p:cNvPr>
            <p:cNvSpPr/>
            <p:nvPr/>
          </p:nvSpPr>
          <p:spPr>
            <a:xfrm>
              <a:off x="294480" y="2786064"/>
              <a:ext cx="2570117" cy="1295772"/>
            </a:xfrm>
            <a:prstGeom prst="rect">
              <a:avLst/>
            </a:prstGeom>
            <a:grpFill/>
            <a:ln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>
                <a:solidFill>
                  <a:schemeClr val="tx1"/>
                </a:solidFill>
              </a:endParaRPr>
            </a:p>
          </p:txBody>
        </p:sp>
        <p:sp>
          <p:nvSpPr>
            <p:cNvPr id="22" name="Rectangle 1056">
              <a:extLst>
                <a:ext uri="{FF2B5EF4-FFF2-40B4-BE49-F238E27FC236}">
                  <a16:creationId xmlns:a16="http://schemas.microsoft.com/office/drawing/2014/main" id="{5E7FF188-6433-61AF-D951-63CD50F8EF1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9399" y="2786063"/>
              <a:ext cx="2515665" cy="863796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69056" tIns="34529" rIns="69056" bIns="34529">
              <a:spAutoFit/>
            </a:bodyPr>
            <a:lstStyle>
              <a:lvl1pPr defTabSz="762000">
                <a:spcBef>
                  <a:spcPct val="20000"/>
                </a:spcBef>
                <a:buClr>
                  <a:schemeClr val="tx2"/>
                </a:buClr>
                <a:buChar char="•"/>
                <a:defRPr sz="3200">
                  <a:solidFill>
                    <a:srgbClr val="7B7376"/>
                  </a:solidFill>
                  <a:latin typeface="Calibri" panose="020F0502020204030204" pitchFamily="34" charset="0"/>
                  <a:ea typeface="Geneva" pitchFamily="-65" charset="-128"/>
                </a:defRPr>
              </a:lvl1pPr>
              <a:lvl2pPr marL="742950" indent="-285750" defTabSz="762000">
                <a:spcBef>
                  <a:spcPct val="20000"/>
                </a:spcBef>
                <a:buClr>
                  <a:schemeClr val="tx2"/>
                </a:buClr>
                <a:buChar char="•"/>
                <a:defRPr sz="2800">
                  <a:solidFill>
                    <a:srgbClr val="7B7376"/>
                  </a:solidFill>
                  <a:latin typeface="Calibri" panose="020F0502020204030204" pitchFamily="34" charset="0"/>
                  <a:ea typeface="Geneva" pitchFamily="-65" charset="-128"/>
                </a:defRPr>
              </a:lvl2pPr>
              <a:lvl3pPr marL="1143000" indent="-228600" defTabSz="7620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rgbClr val="7B7376"/>
                  </a:solidFill>
                  <a:latin typeface="Calibri" panose="020F0502020204030204" pitchFamily="34" charset="0"/>
                  <a:ea typeface="Geneva" pitchFamily="-65" charset="-128"/>
                </a:defRPr>
              </a:lvl3pPr>
              <a:lvl4pPr marL="1600200" indent="-228600" defTabSz="7620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rgbClr val="7B7376"/>
                  </a:solidFill>
                  <a:latin typeface="Calibri" panose="020F0502020204030204" pitchFamily="34" charset="0"/>
                  <a:ea typeface="Geneva" pitchFamily="-65" charset="-128"/>
                </a:defRPr>
              </a:lvl4pPr>
              <a:lvl5pPr marL="2057400" indent="-228600" defTabSz="7620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rgbClr val="7B7376"/>
                  </a:solidFill>
                  <a:latin typeface="Calibri" panose="020F0502020204030204" pitchFamily="34" charset="0"/>
                  <a:ea typeface="Geneva" pitchFamily="-65" charset="-128"/>
                </a:defRPr>
              </a:lvl5pPr>
              <a:lvl6pPr marL="25146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rgbClr val="7B7376"/>
                  </a:solidFill>
                  <a:latin typeface="Calibri" panose="020F0502020204030204" pitchFamily="34" charset="0"/>
                  <a:ea typeface="Geneva" pitchFamily="-65" charset="-128"/>
                </a:defRPr>
              </a:lvl6pPr>
              <a:lvl7pPr marL="29718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rgbClr val="7B7376"/>
                  </a:solidFill>
                  <a:latin typeface="Calibri" panose="020F0502020204030204" pitchFamily="34" charset="0"/>
                  <a:ea typeface="Geneva" pitchFamily="-65" charset="-128"/>
                </a:defRPr>
              </a:lvl7pPr>
              <a:lvl8pPr marL="34290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rgbClr val="7B7376"/>
                  </a:solidFill>
                  <a:latin typeface="Calibri" panose="020F0502020204030204" pitchFamily="34" charset="0"/>
                  <a:ea typeface="Geneva" pitchFamily="-65" charset="-128"/>
                </a:defRPr>
              </a:lvl8pPr>
              <a:lvl9pPr marL="38862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rgbClr val="7B7376"/>
                  </a:solidFill>
                  <a:latin typeface="Calibri" panose="020F0502020204030204" pitchFamily="34" charset="0"/>
                  <a:ea typeface="Geneva" pitchFamily="-65" charset="-128"/>
                </a:defRPr>
              </a:lvl9pPr>
            </a:lstStyle>
            <a:p>
              <a:pPr eaLnBrk="1" hangingPunct="1">
                <a:buClrTx/>
                <a:buFont typeface="Wingdings" panose="05000000000000000000" pitchFamily="2" charset="2"/>
                <a:buNone/>
              </a:pPr>
              <a:r>
                <a:rPr lang="nb-NO" altLang="nb-NO" sz="1200" b="1">
                  <a:solidFill>
                    <a:schemeClr val="tx1"/>
                  </a:solidFill>
                  <a:latin typeface="Innovation Norway" panose="020B0500030000000000" pitchFamily="34" charset="77"/>
                  <a:ea typeface="+mj-ea"/>
                  <a:cs typeface="+mj-cs"/>
                </a:rPr>
                <a:t>Tiltak og virkemidler:</a:t>
              </a:r>
              <a:endParaRPr lang="nb-NO" altLang="nb-NO" sz="1200">
                <a:solidFill>
                  <a:schemeClr val="tx1"/>
                </a:solidFill>
                <a:latin typeface="Innovation Norway" panose="020B0500030000000000" pitchFamily="34" charset="77"/>
                <a:ea typeface="+mj-ea"/>
                <a:cs typeface="+mj-cs"/>
              </a:endParaRPr>
            </a:p>
            <a:p>
              <a:pPr eaLnBrk="1" hangingPunct="1">
                <a:buClrTx/>
                <a:buFont typeface="Wingdings" panose="05000000000000000000" pitchFamily="2" charset="2"/>
                <a:buNone/>
              </a:pPr>
              <a:r>
                <a:rPr lang="nb-NO" altLang="nb-NO" sz="1100">
                  <a:solidFill>
                    <a:schemeClr val="tx1"/>
                  </a:solidFill>
                  <a:latin typeface="Innovation Norway" panose="020B0500030000000000" pitchFamily="34" charset="77"/>
                  <a:ea typeface="+mj-ea"/>
                  <a:cs typeface="+mj-cs"/>
                </a:rPr>
                <a:t>Virkemidler for å bekjempe svinn i vår butikk:</a:t>
              </a:r>
            </a:p>
            <a:p>
              <a:pPr eaLnBrk="1" hangingPunct="1">
                <a:buClrTx/>
                <a:buFont typeface="Wingdings" panose="05000000000000000000" pitchFamily="2" charset="2"/>
                <a:buNone/>
              </a:pPr>
              <a:endParaRPr lang="nb-NO" altLang="nb-NO" sz="1100">
                <a:solidFill>
                  <a:schemeClr val="tx1"/>
                </a:solidFill>
                <a:latin typeface="Innovation Norway" panose="020B0500030000000000" pitchFamily="34" charset="77"/>
                <a:ea typeface="+mj-ea"/>
                <a:cs typeface="+mj-cs"/>
              </a:endParaRPr>
            </a:p>
            <a:p>
              <a:pPr eaLnBrk="1" hangingPunct="1">
                <a:buClrTx/>
                <a:buFont typeface="Wingdings" panose="05000000000000000000" pitchFamily="2" charset="2"/>
                <a:buNone/>
              </a:pPr>
              <a:r>
                <a:rPr lang="nb-NO" altLang="nb-NO" sz="1100">
                  <a:solidFill>
                    <a:schemeClr val="tx1"/>
                  </a:solidFill>
                  <a:latin typeface="Innovation Norway" panose="020B0500030000000000" pitchFamily="34" charset="77"/>
                  <a:ea typeface="+mj-ea"/>
                  <a:cs typeface="+mj-cs"/>
                </a:rPr>
                <a:t>Tiltak for å redusere svinn på innkjøp:</a:t>
              </a:r>
            </a:p>
          </p:txBody>
        </p:sp>
      </p:grpSp>
      <p:grpSp>
        <p:nvGrpSpPr>
          <p:cNvPr id="23" name="Gruppe 22">
            <a:extLst>
              <a:ext uri="{FF2B5EF4-FFF2-40B4-BE49-F238E27FC236}">
                <a16:creationId xmlns:a16="http://schemas.microsoft.com/office/drawing/2014/main" id="{BDDEDCDB-3A06-553D-26C7-DF40A396B602}"/>
              </a:ext>
            </a:extLst>
          </p:cNvPr>
          <p:cNvGrpSpPr/>
          <p:nvPr/>
        </p:nvGrpSpPr>
        <p:grpSpPr>
          <a:xfrm>
            <a:off x="8040070" y="4617422"/>
            <a:ext cx="3869355" cy="1699946"/>
            <a:chOff x="279399" y="2381890"/>
            <a:chExt cx="2585198" cy="1699946"/>
          </a:xfrm>
          <a:noFill/>
        </p:grpSpPr>
        <p:sp>
          <p:nvSpPr>
            <p:cNvPr id="24" name="Rektangel 23">
              <a:extLst>
                <a:ext uri="{FF2B5EF4-FFF2-40B4-BE49-F238E27FC236}">
                  <a16:creationId xmlns:a16="http://schemas.microsoft.com/office/drawing/2014/main" id="{EE50C7CB-0D81-FE3B-F03A-93AD941C3DFD}"/>
                </a:ext>
              </a:extLst>
            </p:cNvPr>
            <p:cNvSpPr/>
            <p:nvPr/>
          </p:nvSpPr>
          <p:spPr>
            <a:xfrm>
              <a:off x="294480" y="2381890"/>
              <a:ext cx="2570117" cy="1699946"/>
            </a:xfrm>
            <a:prstGeom prst="rect">
              <a:avLst/>
            </a:prstGeom>
            <a:grpFill/>
            <a:ln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>
                <a:solidFill>
                  <a:schemeClr val="tx1"/>
                </a:solidFill>
              </a:endParaRPr>
            </a:p>
          </p:txBody>
        </p:sp>
        <p:sp>
          <p:nvSpPr>
            <p:cNvPr id="25" name="Rectangle 1056">
              <a:extLst>
                <a:ext uri="{FF2B5EF4-FFF2-40B4-BE49-F238E27FC236}">
                  <a16:creationId xmlns:a16="http://schemas.microsoft.com/office/drawing/2014/main" id="{31A275ED-3010-E8A9-9C54-9DEA6C80BCF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9399" y="2522029"/>
              <a:ext cx="2515665" cy="25439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69056" tIns="34529" rIns="69056" bIns="34529">
              <a:spAutoFit/>
            </a:bodyPr>
            <a:lstStyle>
              <a:lvl1pPr defTabSz="762000">
                <a:spcBef>
                  <a:spcPct val="20000"/>
                </a:spcBef>
                <a:buClr>
                  <a:schemeClr val="tx2"/>
                </a:buClr>
                <a:buChar char="•"/>
                <a:defRPr sz="3200">
                  <a:solidFill>
                    <a:srgbClr val="7B7376"/>
                  </a:solidFill>
                  <a:latin typeface="Calibri" panose="020F0502020204030204" pitchFamily="34" charset="0"/>
                  <a:ea typeface="Geneva" pitchFamily="-65" charset="-128"/>
                </a:defRPr>
              </a:lvl1pPr>
              <a:lvl2pPr marL="742950" indent="-285750" defTabSz="762000">
                <a:spcBef>
                  <a:spcPct val="20000"/>
                </a:spcBef>
                <a:buClr>
                  <a:schemeClr val="tx2"/>
                </a:buClr>
                <a:buChar char="•"/>
                <a:defRPr sz="2800">
                  <a:solidFill>
                    <a:srgbClr val="7B7376"/>
                  </a:solidFill>
                  <a:latin typeface="Calibri" panose="020F0502020204030204" pitchFamily="34" charset="0"/>
                  <a:ea typeface="Geneva" pitchFamily="-65" charset="-128"/>
                </a:defRPr>
              </a:lvl2pPr>
              <a:lvl3pPr marL="1143000" indent="-228600" defTabSz="7620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rgbClr val="7B7376"/>
                  </a:solidFill>
                  <a:latin typeface="Calibri" panose="020F0502020204030204" pitchFamily="34" charset="0"/>
                  <a:ea typeface="Geneva" pitchFamily="-65" charset="-128"/>
                </a:defRPr>
              </a:lvl3pPr>
              <a:lvl4pPr marL="1600200" indent="-228600" defTabSz="7620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rgbClr val="7B7376"/>
                  </a:solidFill>
                  <a:latin typeface="Calibri" panose="020F0502020204030204" pitchFamily="34" charset="0"/>
                  <a:ea typeface="Geneva" pitchFamily="-65" charset="-128"/>
                </a:defRPr>
              </a:lvl4pPr>
              <a:lvl5pPr marL="2057400" indent="-228600" defTabSz="7620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rgbClr val="7B7376"/>
                  </a:solidFill>
                  <a:latin typeface="Calibri" panose="020F0502020204030204" pitchFamily="34" charset="0"/>
                  <a:ea typeface="Geneva" pitchFamily="-65" charset="-128"/>
                </a:defRPr>
              </a:lvl5pPr>
              <a:lvl6pPr marL="25146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rgbClr val="7B7376"/>
                  </a:solidFill>
                  <a:latin typeface="Calibri" panose="020F0502020204030204" pitchFamily="34" charset="0"/>
                  <a:ea typeface="Geneva" pitchFamily="-65" charset="-128"/>
                </a:defRPr>
              </a:lvl6pPr>
              <a:lvl7pPr marL="29718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rgbClr val="7B7376"/>
                  </a:solidFill>
                  <a:latin typeface="Calibri" panose="020F0502020204030204" pitchFamily="34" charset="0"/>
                  <a:ea typeface="Geneva" pitchFamily="-65" charset="-128"/>
                </a:defRPr>
              </a:lvl7pPr>
              <a:lvl8pPr marL="34290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rgbClr val="7B7376"/>
                  </a:solidFill>
                  <a:latin typeface="Calibri" panose="020F0502020204030204" pitchFamily="34" charset="0"/>
                  <a:ea typeface="Geneva" pitchFamily="-65" charset="-128"/>
                </a:defRPr>
              </a:lvl8pPr>
              <a:lvl9pPr marL="38862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rgbClr val="7B7376"/>
                  </a:solidFill>
                  <a:latin typeface="Calibri" panose="020F0502020204030204" pitchFamily="34" charset="0"/>
                  <a:ea typeface="Geneva" pitchFamily="-65" charset="-128"/>
                </a:defRPr>
              </a:lvl9pPr>
            </a:lstStyle>
            <a:p>
              <a:pPr algn="ctr" eaLnBrk="1" hangingPunct="1">
                <a:buClrTx/>
                <a:buFont typeface="Wingdings" panose="05000000000000000000" pitchFamily="2" charset="2"/>
                <a:buNone/>
              </a:pPr>
              <a:r>
                <a:rPr lang="nb-NO" altLang="nb-NO" sz="1200" b="1">
                  <a:solidFill>
                    <a:schemeClr val="tx1"/>
                  </a:solidFill>
                  <a:latin typeface="Innovation Norway" panose="020B0500030000000000" pitchFamily="34" charset="77"/>
                  <a:ea typeface="+mj-ea"/>
                  <a:cs typeface="+mj-cs"/>
                </a:rPr>
                <a:t>Svinn:</a:t>
              </a:r>
              <a:endParaRPr lang="nb-NO" altLang="nb-NO" sz="1200">
                <a:solidFill>
                  <a:schemeClr val="tx1"/>
                </a:solidFill>
                <a:latin typeface="Innovation Norway" panose="020B0500030000000000" pitchFamily="34" charset="77"/>
                <a:ea typeface="+mj-ea"/>
                <a:cs typeface="+mj-cs"/>
              </a:endParaRPr>
            </a:p>
          </p:txBody>
        </p:sp>
        <p:sp>
          <p:nvSpPr>
            <p:cNvPr id="26" name="Rectangle 1056">
              <a:extLst>
                <a:ext uri="{FF2B5EF4-FFF2-40B4-BE49-F238E27FC236}">
                  <a16:creationId xmlns:a16="http://schemas.microsoft.com/office/drawing/2014/main" id="{1C2BB311-76E9-39A5-7A1A-71B0923AA2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9543" y="2779917"/>
              <a:ext cx="1272903" cy="780696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69056" tIns="34529" rIns="69056" bIns="34529">
              <a:spAutoFit/>
            </a:bodyPr>
            <a:lstStyle>
              <a:lvl1pPr defTabSz="762000">
                <a:spcBef>
                  <a:spcPct val="20000"/>
                </a:spcBef>
                <a:buClr>
                  <a:schemeClr val="tx2"/>
                </a:buClr>
                <a:buChar char="•"/>
                <a:defRPr sz="3200">
                  <a:solidFill>
                    <a:srgbClr val="7B7376"/>
                  </a:solidFill>
                  <a:latin typeface="Calibri" panose="020F0502020204030204" pitchFamily="34" charset="0"/>
                  <a:ea typeface="Geneva" pitchFamily="-65" charset="-128"/>
                </a:defRPr>
              </a:lvl1pPr>
              <a:lvl2pPr marL="742950" indent="-285750" defTabSz="762000">
                <a:spcBef>
                  <a:spcPct val="20000"/>
                </a:spcBef>
                <a:buClr>
                  <a:schemeClr val="tx2"/>
                </a:buClr>
                <a:buChar char="•"/>
                <a:defRPr sz="2800">
                  <a:solidFill>
                    <a:srgbClr val="7B7376"/>
                  </a:solidFill>
                  <a:latin typeface="Calibri" panose="020F0502020204030204" pitchFamily="34" charset="0"/>
                  <a:ea typeface="Geneva" pitchFamily="-65" charset="-128"/>
                </a:defRPr>
              </a:lvl2pPr>
              <a:lvl3pPr marL="1143000" indent="-228600" defTabSz="7620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rgbClr val="7B7376"/>
                  </a:solidFill>
                  <a:latin typeface="Calibri" panose="020F0502020204030204" pitchFamily="34" charset="0"/>
                  <a:ea typeface="Geneva" pitchFamily="-65" charset="-128"/>
                </a:defRPr>
              </a:lvl3pPr>
              <a:lvl4pPr marL="1600200" indent="-228600" defTabSz="7620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rgbClr val="7B7376"/>
                  </a:solidFill>
                  <a:latin typeface="Calibri" panose="020F0502020204030204" pitchFamily="34" charset="0"/>
                  <a:ea typeface="Geneva" pitchFamily="-65" charset="-128"/>
                </a:defRPr>
              </a:lvl4pPr>
              <a:lvl5pPr marL="2057400" indent="-228600" defTabSz="7620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rgbClr val="7B7376"/>
                  </a:solidFill>
                  <a:latin typeface="Calibri" panose="020F0502020204030204" pitchFamily="34" charset="0"/>
                  <a:ea typeface="Geneva" pitchFamily="-65" charset="-128"/>
                </a:defRPr>
              </a:lvl5pPr>
              <a:lvl6pPr marL="25146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rgbClr val="7B7376"/>
                  </a:solidFill>
                  <a:latin typeface="Calibri" panose="020F0502020204030204" pitchFamily="34" charset="0"/>
                  <a:ea typeface="Geneva" pitchFamily="-65" charset="-128"/>
                </a:defRPr>
              </a:lvl6pPr>
              <a:lvl7pPr marL="29718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rgbClr val="7B7376"/>
                  </a:solidFill>
                  <a:latin typeface="Calibri" panose="020F0502020204030204" pitchFamily="34" charset="0"/>
                  <a:ea typeface="Geneva" pitchFamily="-65" charset="-128"/>
                </a:defRPr>
              </a:lvl7pPr>
              <a:lvl8pPr marL="34290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rgbClr val="7B7376"/>
                  </a:solidFill>
                  <a:latin typeface="Calibri" panose="020F0502020204030204" pitchFamily="34" charset="0"/>
                  <a:ea typeface="Geneva" pitchFamily="-65" charset="-128"/>
                </a:defRPr>
              </a:lvl8pPr>
              <a:lvl9pPr marL="38862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rgbClr val="7B7376"/>
                  </a:solidFill>
                  <a:latin typeface="Calibri" panose="020F0502020204030204" pitchFamily="34" charset="0"/>
                  <a:ea typeface="Geneva" pitchFamily="-65" charset="-128"/>
                </a:defRPr>
              </a:lvl9pPr>
            </a:lstStyle>
            <a:p>
              <a:pPr eaLnBrk="1" hangingPunct="1">
                <a:buClrTx/>
                <a:buFont typeface="Wingdings" panose="05000000000000000000" pitchFamily="2" charset="2"/>
                <a:buNone/>
              </a:pPr>
              <a:r>
                <a:rPr lang="nb-NO" altLang="nb-NO" sz="1100">
                  <a:solidFill>
                    <a:schemeClr val="tx1"/>
                  </a:solidFill>
                  <a:latin typeface="Innovation Norway" panose="020B0500030000000000" pitchFamily="34" charset="77"/>
                  <a:ea typeface="+mj-ea"/>
                  <a:cs typeface="+mj-cs"/>
                </a:rPr>
                <a:t>Synlig svinn:</a:t>
              </a:r>
              <a:br>
                <a:rPr lang="nb-NO" altLang="nb-NO" sz="1100">
                  <a:solidFill>
                    <a:schemeClr val="tx1"/>
                  </a:solidFill>
                  <a:latin typeface="Innovation Norway" panose="020B0500030000000000" pitchFamily="34" charset="77"/>
                  <a:ea typeface="+mj-ea"/>
                  <a:cs typeface="+mj-cs"/>
                </a:rPr>
              </a:br>
              <a:r>
                <a:rPr lang="nb-NO" altLang="nb-NO" sz="1100">
                  <a:solidFill>
                    <a:schemeClr val="tx1"/>
                  </a:solidFill>
                  <a:latin typeface="Innovation Norway" panose="020B0500030000000000" pitchFamily="34" charset="77"/>
                  <a:ea typeface="+mj-ea"/>
                  <a:cs typeface="+mj-cs"/>
                </a:rPr>
                <a:t>_______________________</a:t>
              </a:r>
              <a:br>
                <a:rPr lang="nb-NO" altLang="nb-NO" sz="1100">
                  <a:solidFill>
                    <a:schemeClr val="tx1"/>
                  </a:solidFill>
                  <a:latin typeface="Innovation Norway" panose="020B0500030000000000" pitchFamily="34" charset="77"/>
                  <a:ea typeface="+mj-ea"/>
                  <a:cs typeface="+mj-cs"/>
                </a:rPr>
              </a:br>
              <a:r>
                <a:rPr lang="nb-NO" altLang="nb-NO" sz="1100">
                  <a:solidFill>
                    <a:schemeClr val="tx1"/>
                  </a:solidFill>
                  <a:latin typeface="Innovation Norway" panose="020B0500030000000000" pitchFamily="34" charset="77"/>
                  <a:ea typeface="+mj-ea"/>
                  <a:cs typeface="+mj-cs"/>
                </a:rPr>
                <a:t>_______________________</a:t>
              </a:r>
            </a:p>
            <a:p>
              <a:pPr eaLnBrk="1" hangingPunct="1">
                <a:buClrTx/>
                <a:buFont typeface="Wingdings" panose="05000000000000000000" pitchFamily="2" charset="2"/>
                <a:buNone/>
              </a:pPr>
              <a:r>
                <a:rPr lang="nb-NO" altLang="nb-NO" sz="1100">
                  <a:solidFill>
                    <a:schemeClr val="tx1"/>
                  </a:solidFill>
                  <a:latin typeface="Innovation Norway" panose="020B0500030000000000" pitchFamily="34" charset="77"/>
                  <a:ea typeface="+mj-ea"/>
                  <a:cs typeface="+mj-cs"/>
                </a:rPr>
                <a:t>_______________________</a:t>
              </a:r>
            </a:p>
          </p:txBody>
        </p:sp>
        <p:sp>
          <p:nvSpPr>
            <p:cNvPr id="43" name="Rectangle 1056">
              <a:extLst>
                <a:ext uri="{FF2B5EF4-FFF2-40B4-BE49-F238E27FC236}">
                  <a16:creationId xmlns:a16="http://schemas.microsoft.com/office/drawing/2014/main" id="{520BFCE6-9C78-3FB2-F06B-BE93DF5A403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87070" y="2785710"/>
              <a:ext cx="1272903" cy="780696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69056" tIns="34529" rIns="69056" bIns="34529">
              <a:spAutoFit/>
            </a:bodyPr>
            <a:lstStyle>
              <a:lvl1pPr defTabSz="762000">
                <a:spcBef>
                  <a:spcPct val="20000"/>
                </a:spcBef>
                <a:buClr>
                  <a:schemeClr val="tx2"/>
                </a:buClr>
                <a:buChar char="•"/>
                <a:defRPr sz="3200">
                  <a:solidFill>
                    <a:srgbClr val="7B7376"/>
                  </a:solidFill>
                  <a:latin typeface="Calibri" panose="020F0502020204030204" pitchFamily="34" charset="0"/>
                  <a:ea typeface="Geneva" pitchFamily="-65" charset="-128"/>
                </a:defRPr>
              </a:lvl1pPr>
              <a:lvl2pPr marL="742950" indent="-285750" defTabSz="762000">
                <a:spcBef>
                  <a:spcPct val="20000"/>
                </a:spcBef>
                <a:buClr>
                  <a:schemeClr val="tx2"/>
                </a:buClr>
                <a:buChar char="•"/>
                <a:defRPr sz="2800">
                  <a:solidFill>
                    <a:srgbClr val="7B7376"/>
                  </a:solidFill>
                  <a:latin typeface="Calibri" panose="020F0502020204030204" pitchFamily="34" charset="0"/>
                  <a:ea typeface="Geneva" pitchFamily="-65" charset="-128"/>
                </a:defRPr>
              </a:lvl2pPr>
              <a:lvl3pPr marL="1143000" indent="-228600" defTabSz="7620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rgbClr val="7B7376"/>
                  </a:solidFill>
                  <a:latin typeface="Calibri" panose="020F0502020204030204" pitchFamily="34" charset="0"/>
                  <a:ea typeface="Geneva" pitchFamily="-65" charset="-128"/>
                </a:defRPr>
              </a:lvl3pPr>
              <a:lvl4pPr marL="1600200" indent="-228600" defTabSz="7620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rgbClr val="7B7376"/>
                  </a:solidFill>
                  <a:latin typeface="Calibri" panose="020F0502020204030204" pitchFamily="34" charset="0"/>
                  <a:ea typeface="Geneva" pitchFamily="-65" charset="-128"/>
                </a:defRPr>
              </a:lvl4pPr>
              <a:lvl5pPr marL="2057400" indent="-228600" defTabSz="7620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rgbClr val="7B7376"/>
                  </a:solidFill>
                  <a:latin typeface="Calibri" panose="020F0502020204030204" pitchFamily="34" charset="0"/>
                  <a:ea typeface="Geneva" pitchFamily="-65" charset="-128"/>
                </a:defRPr>
              </a:lvl5pPr>
              <a:lvl6pPr marL="25146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rgbClr val="7B7376"/>
                  </a:solidFill>
                  <a:latin typeface="Calibri" panose="020F0502020204030204" pitchFamily="34" charset="0"/>
                  <a:ea typeface="Geneva" pitchFamily="-65" charset="-128"/>
                </a:defRPr>
              </a:lvl6pPr>
              <a:lvl7pPr marL="29718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rgbClr val="7B7376"/>
                  </a:solidFill>
                  <a:latin typeface="Calibri" panose="020F0502020204030204" pitchFamily="34" charset="0"/>
                  <a:ea typeface="Geneva" pitchFamily="-65" charset="-128"/>
                </a:defRPr>
              </a:lvl7pPr>
              <a:lvl8pPr marL="34290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rgbClr val="7B7376"/>
                  </a:solidFill>
                  <a:latin typeface="Calibri" panose="020F0502020204030204" pitchFamily="34" charset="0"/>
                  <a:ea typeface="Geneva" pitchFamily="-65" charset="-128"/>
                </a:defRPr>
              </a:lvl8pPr>
              <a:lvl9pPr marL="38862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rgbClr val="7B7376"/>
                  </a:solidFill>
                  <a:latin typeface="Calibri" panose="020F0502020204030204" pitchFamily="34" charset="0"/>
                  <a:ea typeface="Geneva" pitchFamily="-65" charset="-128"/>
                </a:defRPr>
              </a:lvl9pPr>
            </a:lstStyle>
            <a:p>
              <a:pPr eaLnBrk="1" hangingPunct="1">
                <a:buClrTx/>
                <a:buFont typeface="Wingdings" panose="05000000000000000000" pitchFamily="2" charset="2"/>
                <a:buNone/>
              </a:pPr>
              <a:r>
                <a:rPr lang="nb-NO" altLang="nb-NO" sz="1100">
                  <a:solidFill>
                    <a:schemeClr val="tx1"/>
                  </a:solidFill>
                  <a:latin typeface="Innovation Norway" panose="020B0500030000000000" pitchFamily="34" charset="77"/>
                  <a:ea typeface="+mj-ea"/>
                  <a:cs typeface="+mj-cs"/>
                </a:rPr>
                <a:t>Usynlig svinn:</a:t>
              </a:r>
              <a:br>
                <a:rPr lang="nb-NO" altLang="nb-NO" sz="1100">
                  <a:solidFill>
                    <a:schemeClr val="tx1"/>
                  </a:solidFill>
                  <a:latin typeface="Innovation Norway" panose="020B0500030000000000" pitchFamily="34" charset="77"/>
                  <a:ea typeface="+mj-ea"/>
                  <a:cs typeface="+mj-cs"/>
                </a:rPr>
              </a:br>
              <a:r>
                <a:rPr lang="nb-NO" altLang="nb-NO" sz="1100">
                  <a:solidFill>
                    <a:schemeClr val="tx1"/>
                  </a:solidFill>
                  <a:latin typeface="Innovation Norway" panose="020B0500030000000000" pitchFamily="34" charset="77"/>
                  <a:ea typeface="+mj-ea"/>
                  <a:cs typeface="+mj-cs"/>
                </a:rPr>
                <a:t>_______________________</a:t>
              </a:r>
              <a:br>
                <a:rPr lang="nb-NO" altLang="nb-NO" sz="1100">
                  <a:solidFill>
                    <a:schemeClr val="tx1"/>
                  </a:solidFill>
                  <a:latin typeface="Innovation Norway" panose="020B0500030000000000" pitchFamily="34" charset="77"/>
                  <a:ea typeface="+mj-ea"/>
                  <a:cs typeface="+mj-cs"/>
                </a:rPr>
              </a:br>
              <a:r>
                <a:rPr lang="nb-NO" altLang="nb-NO" sz="1100">
                  <a:solidFill>
                    <a:schemeClr val="tx1"/>
                  </a:solidFill>
                  <a:latin typeface="Innovation Norway" panose="020B0500030000000000" pitchFamily="34" charset="77"/>
                  <a:ea typeface="+mj-ea"/>
                  <a:cs typeface="+mj-cs"/>
                </a:rPr>
                <a:t>_______________________</a:t>
              </a:r>
            </a:p>
            <a:p>
              <a:pPr eaLnBrk="1" hangingPunct="1">
                <a:buClrTx/>
                <a:buFont typeface="Wingdings" panose="05000000000000000000" pitchFamily="2" charset="2"/>
                <a:buNone/>
              </a:pPr>
              <a:r>
                <a:rPr lang="nb-NO" altLang="nb-NO" sz="1100">
                  <a:solidFill>
                    <a:schemeClr val="tx1"/>
                  </a:solidFill>
                  <a:latin typeface="Innovation Norway" panose="020B0500030000000000" pitchFamily="34" charset="77"/>
                  <a:ea typeface="+mj-ea"/>
                  <a:cs typeface="+mj-cs"/>
                </a:rPr>
                <a:t>_______________________</a:t>
              </a:r>
            </a:p>
          </p:txBody>
        </p:sp>
      </p:grpSp>
      <p:grpSp>
        <p:nvGrpSpPr>
          <p:cNvPr id="46" name="Gruppe 45">
            <a:extLst>
              <a:ext uri="{FF2B5EF4-FFF2-40B4-BE49-F238E27FC236}">
                <a16:creationId xmlns:a16="http://schemas.microsoft.com/office/drawing/2014/main" id="{E56B0C59-D3E8-5D5F-3909-80A73CEA7C68}"/>
              </a:ext>
            </a:extLst>
          </p:cNvPr>
          <p:cNvGrpSpPr/>
          <p:nvPr/>
        </p:nvGrpSpPr>
        <p:grpSpPr>
          <a:xfrm>
            <a:off x="8810949" y="540632"/>
            <a:ext cx="2372714" cy="2579500"/>
            <a:chOff x="9416163" y="-113124"/>
            <a:chExt cx="2372714" cy="2579500"/>
          </a:xfrm>
        </p:grpSpPr>
        <p:sp>
          <p:nvSpPr>
            <p:cNvPr id="28" name="Rectangle 1165">
              <a:extLst>
                <a:ext uri="{FF2B5EF4-FFF2-40B4-BE49-F238E27FC236}">
                  <a16:creationId xmlns:a16="http://schemas.microsoft.com/office/drawing/2014/main" id="{B2964CCB-69DD-C7CE-737A-FB01663F69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215485" y="281724"/>
              <a:ext cx="694972" cy="19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69056" tIns="34529" rIns="69056" bIns="34529">
              <a:spAutoFit/>
            </a:bodyPr>
            <a:lstStyle/>
            <a:p>
              <a:pPr>
                <a:defRPr/>
              </a:pPr>
              <a:r>
                <a:rPr lang="en-GB" sz="1100" err="1">
                  <a:latin typeface="Innovation Norway" panose="020B0500030000000000" pitchFamily="34" charset="77"/>
                  <a:ea typeface="+mj-ea"/>
                  <a:cs typeface="+mj-cs"/>
                </a:rPr>
                <a:t>Kassepunkt</a:t>
              </a:r>
              <a:endParaRPr lang="en-GB" sz="1100">
                <a:latin typeface="Innovation Norway" panose="020B0500030000000000" pitchFamily="34" charset="77"/>
                <a:ea typeface="+mj-ea"/>
                <a:cs typeface="+mj-cs"/>
              </a:endParaRPr>
            </a:p>
          </p:txBody>
        </p:sp>
        <p:sp>
          <p:nvSpPr>
            <p:cNvPr id="29" name="Rectangle 1166">
              <a:extLst>
                <a:ext uri="{FF2B5EF4-FFF2-40B4-BE49-F238E27FC236}">
                  <a16:creationId xmlns:a16="http://schemas.microsoft.com/office/drawing/2014/main" id="{59A1FF21-8CA6-E339-B1E8-2DA7600CDD4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26483" y="621434"/>
              <a:ext cx="812561" cy="19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69056" tIns="34529" rIns="69056" bIns="34529">
              <a:spAutoFit/>
            </a:bodyPr>
            <a:lstStyle/>
            <a:p>
              <a:pPr>
                <a:defRPr/>
              </a:pPr>
              <a:r>
                <a:rPr lang="en-GB" sz="1100" err="1">
                  <a:latin typeface="Innovation Norway" panose="020B0500030000000000" pitchFamily="34" charset="77"/>
                  <a:ea typeface="+mj-ea"/>
                  <a:cs typeface="+mj-cs"/>
                </a:rPr>
                <a:t>Personaltyveri</a:t>
              </a:r>
              <a:endParaRPr lang="en-GB" sz="1100">
                <a:latin typeface="Innovation Norway" panose="020B0500030000000000" pitchFamily="34" charset="77"/>
                <a:ea typeface="+mj-ea"/>
                <a:cs typeface="+mj-cs"/>
              </a:endParaRPr>
            </a:p>
          </p:txBody>
        </p:sp>
        <p:sp>
          <p:nvSpPr>
            <p:cNvPr id="30" name="Rectangle 1167">
              <a:extLst>
                <a:ext uri="{FF2B5EF4-FFF2-40B4-BE49-F238E27FC236}">
                  <a16:creationId xmlns:a16="http://schemas.microsoft.com/office/drawing/2014/main" id="{98C305DD-ADD5-9184-4BBC-B20047B64A6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449535" y="1009777"/>
              <a:ext cx="706862" cy="19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69056" tIns="34529" rIns="69056" bIns="34529">
              <a:spAutoFit/>
            </a:bodyPr>
            <a:lstStyle/>
            <a:p>
              <a:pPr>
                <a:defRPr/>
              </a:pPr>
              <a:r>
                <a:rPr lang="en-GB" sz="1100" err="1">
                  <a:latin typeface="Innovation Norway" panose="020B0500030000000000" pitchFamily="34" charset="77"/>
                  <a:ea typeface="+mj-ea"/>
                  <a:cs typeface="+mj-cs"/>
                </a:rPr>
                <a:t>Kundetyveri</a:t>
              </a:r>
              <a:endParaRPr lang="en-GB" sz="1100">
                <a:latin typeface="Innovation Norway" panose="020B0500030000000000" pitchFamily="34" charset="77"/>
                <a:ea typeface="+mj-ea"/>
                <a:cs typeface="+mj-cs"/>
              </a:endParaRPr>
            </a:p>
          </p:txBody>
        </p:sp>
        <p:sp>
          <p:nvSpPr>
            <p:cNvPr id="31" name="Rectangle 1168">
              <a:extLst>
                <a:ext uri="{FF2B5EF4-FFF2-40B4-BE49-F238E27FC236}">
                  <a16:creationId xmlns:a16="http://schemas.microsoft.com/office/drawing/2014/main" id="{64BA958B-E3EB-8870-EF4C-A49089F91F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858648" y="1812398"/>
              <a:ext cx="537744" cy="19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69056" tIns="34529" rIns="69056" bIns="34529">
              <a:spAutoFit/>
            </a:bodyPr>
            <a:lstStyle/>
            <a:p>
              <a:pPr>
                <a:defRPr/>
              </a:pPr>
              <a:r>
                <a:rPr lang="nb-NO" sz="1100">
                  <a:latin typeface="Innovation Norway" panose="020B0500030000000000" pitchFamily="34" charset="77"/>
                  <a:ea typeface="+mj-ea"/>
                  <a:cs typeface="+mj-cs"/>
                </a:rPr>
                <a:t>Butikken</a:t>
              </a:r>
              <a:endParaRPr lang="en-GB" sz="1100">
                <a:latin typeface="Innovation Norway" panose="020B0500030000000000" pitchFamily="34" charset="77"/>
                <a:ea typeface="+mj-ea"/>
                <a:cs typeface="+mj-cs"/>
              </a:endParaRPr>
            </a:p>
          </p:txBody>
        </p:sp>
        <p:sp>
          <p:nvSpPr>
            <p:cNvPr id="32" name="Rectangle 1170">
              <a:extLst>
                <a:ext uri="{FF2B5EF4-FFF2-40B4-BE49-F238E27FC236}">
                  <a16:creationId xmlns:a16="http://schemas.microsoft.com/office/drawing/2014/main" id="{95F88F57-DA41-F0E6-B333-EDCADB23159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910457" y="1804074"/>
              <a:ext cx="469679" cy="2390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69056" tIns="34529" rIns="69056" bIns="34529">
              <a:spAutoFit/>
            </a:bodyPr>
            <a:lstStyle/>
            <a:p>
              <a:pPr algn="r">
                <a:defRPr/>
              </a:pPr>
              <a:r>
                <a:rPr lang="en-GB" sz="1100">
                  <a:latin typeface="Innovation Norway" panose="020B0500030000000000" pitchFamily="34" charset="77"/>
                  <a:ea typeface="+mj-ea"/>
                  <a:cs typeface="+mj-cs"/>
                </a:rPr>
                <a:t>Lager</a:t>
              </a:r>
            </a:p>
          </p:txBody>
        </p:sp>
        <p:sp>
          <p:nvSpPr>
            <p:cNvPr id="33" name="Rectangle 1171">
              <a:extLst>
                <a:ext uri="{FF2B5EF4-FFF2-40B4-BE49-F238E27FC236}">
                  <a16:creationId xmlns:a16="http://schemas.microsoft.com/office/drawing/2014/main" id="{41D49145-40E1-856F-8716-C8E33AF97B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882326" y="1442971"/>
              <a:ext cx="836768" cy="2390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69056" tIns="34529" rIns="69056" bIns="34529">
              <a:spAutoFit/>
            </a:bodyPr>
            <a:lstStyle/>
            <a:p>
              <a:pPr algn="r">
                <a:defRPr/>
              </a:pPr>
              <a:r>
                <a:rPr lang="en-GB" sz="1100" err="1">
                  <a:latin typeface="Innovation Norway" panose="020B0500030000000000" pitchFamily="34" charset="77"/>
                  <a:ea typeface="+mj-ea"/>
                  <a:cs typeface="+mj-cs"/>
                </a:rPr>
                <a:t>Varemottak</a:t>
              </a:r>
              <a:endParaRPr lang="en-GB" sz="1100">
                <a:latin typeface="Innovation Norway" panose="020B0500030000000000" pitchFamily="34" charset="77"/>
                <a:ea typeface="+mj-ea"/>
                <a:cs typeface="+mj-cs"/>
              </a:endParaRPr>
            </a:p>
          </p:txBody>
        </p:sp>
        <p:sp>
          <p:nvSpPr>
            <p:cNvPr id="34" name="Rectangle 1172">
              <a:extLst>
                <a:ext uri="{FF2B5EF4-FFF2-40B4-BE49-F238E27FC236}">
                  <a16:creationId xmlns:a16="http://schemas.microsoft.com/office/drawing/2014/main" id="{5EF650A7-596B-B41A-8267-706C586BF47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78131" y="988772"/>
              <a:ext cx="940963" cy="2390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69056" tIns="34529" rIns="69056" bIns="34529">
              <a:spAutoFit/>
            </a:bodyPr>
            <a:lstStyle/>
            <a:p>
              <a:pPr algn="r">
                <a:defRPr/>
              </a:pPr>
              <a:r>
                <a:rPr lang="en-GB" sz="1100" err="1">
                  <a:latin typeface="Innovation Norway" panose="020B0500030000000000" pitchFamily="34" charset="77"/>
                  <a:ea typeface="+mj-ea"/>
                  <a:cs typeface="+mj-cs"/>
                </a:rPr>
                <a:t>Leverandører</a:t>
              </a:r>
              <a:endParaRPr lang="en-GB" sz="1100">
                <a:latin typeface="Innovation Norway" panose="020B0500030000000000" pitchFamily="34" charset="77"/>
                <a:ea typeface="+mj-ea"/>
                <a:cs typeface="+mj-cs"/>
              </a:endParaRPr>
            </a:p>
          </p:txBody>
        </p:sp>
        <p:sp>
          <p:nvSpPr>
            <p:cNvPr id="35" name="Rectangle 1173">
              <a:extLst>
                <a:ext uri="{FF2B5EF4-FFF2-40B4-BE49-F238E27FC236}">
                  <a16:creationId xmlns:a16="http://schemas.microsoft.com/office/drawing/2014/main" id="{B9BE31D2-C8E4-B5F8-9209-1E9B7B07A1D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78131" y="629113"/>
              <a:ext cx="671659" cy="2390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69056" tIns="34529" rIns="69056" bIns="34529">
              <a:spAutoFit/>
            </a:bodyPr>
            <a:lstStyle/>
            <a:p>
              <a:pPr algn="r">
                <a:defRPr/>
              </a:pPr>
              <a:r>
                <a:rPr lang="en-GB" sz="1100" err="1">
                  <a:latin typeface="Innovation Norway" panose="020B0500030000000000" pitchFamily="34" charset="77"/>
                  <a:ea typeface="+mj-ea"/>
                  <a:cs typeface="+mj-cs"/>
                </a:rPr>
                <a:t>Bestilling</a:t>
              </a:r>
              <a:endParaRPr lang="en-GB" sz="1100">
                <a:latin typeface="Innovation Norway" panose="020B0500030000000000" pitchFamily="34" charset="77"/>
                <a:ea typeface="+mj-ea"/>
                <a:cs typeface="+mj-cs"/>
              </a:endParaRPr>
            </a:p>
          </p:txBody>
        </p:sp>
        <p:sp>
          <p:nvSpPr>
            <p:cNvPr id="36" name="Rectangle 1174">
              <a:extLst>
                <a:ext uri="{FF2B5EF4-FFF2-40B4-BE49-F238E27FC236}">
                  <a16:creationId xmlns:a16="http://schemas.microsoft.com/office/drawing/2014/main" id="{6E50622C-7888-8D91-7095-2A1DE8782CE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350629" y="2120146"/>
              <a:ext cx="442614" cy="19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69056" tIns="34529" rIns="69056" bIns="34529">
              <a:spAutoFit/>
            </a:bodyPr>
            <a:lstStyle/>
            <a:p>
              <a:pPr>
                <a:defRPr/>
              </a:pPr>
              <a:r>
                <a:rPr lang="en-GB" sz="1100">
                  <a:latin typeface="Innovation Norway" panose="020B0500030000000000" pitchFamily="34" charset="77"/>
                  <a:ea typeface="+mj-ea"/>
                  <a:cs typeface="+mj-cs"/>
                </a:rPr>
                <a:t>Prising</a:t>
              </a:r>
            </a:p>
          </p:txBody>
        </p:sp>
        <p:sp>
          <p:nvSpPr>
            <p:cNvPr id="37" name="Text Box 1176">
              <a:extLst>
                <a:ext uri="{FF2B5EF4-FFF2-40B4-BE49-F238E27FC236}">
                  <a16:creationId xmlns:a16="http://schemas.microsoft.com/office/drawing/2014/main" id="{83AF3D22-0885-FB93-4966-65547AF3E96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294583" y="1236893"/>
              <a:ext cx="615874" cy="2585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3200">
                  <a:solidFill>
                    <a:srgbClr val="7B7376"/>
                  </a:solidFill>
                  <a:latin typeface="Calibri" panose="020F0502020204030204" pitchFamily="34" charset="0"/>
                  <a:ea typeface="Geneva" pitchFamily="-65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•"/>
                <a:defRPr sz="2800">
                  <a:solidFill>
                    <a:srgbClr val="7B7376"/>
                  </a:solidFill>
                  <a:latin typeface="Calibri" panose="020F0502020204030204" pitchFamily="34" charset="0"/>
                  <a:ea typeface="Geneva" pitchFamily="-65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rgbClr val="7B7376"/>
                  </a:solidFill>
                  <a:latin typeface="Calibri" panose="020F0502020204030204" pitchFamily="34" charset="0"/>
                  <a:ea typeface="Geneva" pitchFamily="-65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rgbClr val="7B7376"/>
                  </a:solidFill>
                  <a:latin typeface="Calibri" panose="020F0502020204030204" pitchFamily="34" charset="0"/>
                  <a:ea typeface="Geneva" pitchFamily="-65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rgbClr val="7B7376"/>
                  </a:solidFill>
                  <a:latin typeface="Calibri" panose="020F0502020204030204" pitchFamily="34" charset="0"/>
                  <a:ea typeface="Geneva" pitchFamily="-65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rgbClr val="7B7376"/>
                  </a:solidFill>
                  <a:latin typeface="Calibri" panose="020F0502020204030204" pitchFamily="34" charset="0"/>
                  <a:ea typeface="Geneva" pitchFamily="-65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rgbClr val="7B7376"/>
                  </a:solidFill>
                  <a:latin typeface="Calibri" panose="020F0502020204030204" pitchFamily="34" charset="0"/>
                  <a:ea typeface="Geneva" pitchFamily="-65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rgbClr val="7B7376"/>
                  </a:solidFill>
                  <a:latin typeface="Calibri" panose="020F0502020204030204" pitchFamily="34" charset="0"/>
                  <a:ea typeface="Geneva" pitchFamily="-65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rgbClr val="7B7376"/>
                  </a:solidFill>
                  <a:latin typeface="Calibri" panose="020F0502020204030204" pitchFamily="34" charset="0"/>
                  <a:ea typeface="Geneva" pitchFamily="-65" charset="-128"/>
                </a:defRPr>
              </a:lvl9pPr>
            </a:lstStyle>
            <a:p>
              <a:pPr algn="ctr" eaLnBrk="1" hangingPunct="1">
                <a:lnSpc>
                  <a:spcPct val="90000"/>
                </a:lnSpc>
                <a:spcBef>
                  <a:spcPct val="0"/>
                </a:spcBef>
                <a:buClrTx/>
                <a:buFont typeface="Wingdings" panose="05000000000000000000" pitchFamily="2" charset="2"/>
                <a:buNone/>
              </a:pPr>
              <a:r>
                <a:rPr lang="nb-NO" altLang="nb-NO" sz="1200" b="1">
                  <a:solidFill>
                    <a:schemeClr val="tx1"/>
                  </a:solidFill>
                  <a:latin typeface="Innovation Norway" panose="020B0500030000000000" pitchFamily="34" charset="77"/>
                  <a:ea typeface="+mj-ea"/>
                  <a:cs typeface="+mj-cs"/>
                </a:rPr>
                <a:t>SVINN</a:t>
              </a:r>
              <a:endParaRPr lang="en-GB" altLang="nb-NO" sz="1100" b="1">
                <a:solidFill>
                  <a:schemeClr val="tx1"/>
                </a:solidFill>
                <a:latin typeface="Innovation Norway" panose="020B0500030000000000" pitchFamily="34" charset="77"/>
                <a:ea typeface="+mj-ea"/>
                <a:cs typeface="+mj-cs"/>
              </a:endParaRPr>
            </a:p>
          </p:txBody>
        </p:sp>
        <p:sp>
          <p:nvSpPr>
            <p:cNvPr id="38" name="Oval 1177">
              <a:extLst>
                <a:ext uri="{FF2B5EF4-FFF2-40B4-BE49-F238E27FC236}">
                  <a16:creationId xmlns:a16="http://schemas.microsoft.com/office/drawing/2014/main" id="{9D5E8977-F5D6-E81A-2AF5-3A8D166B293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416163" y="209196"/>
              <a:ext cx="2372714" cy="225718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3200">
                  <a:solidFill>
                    <a:srgbClr val="7B7376"/>
                  </a:solidFill>
                  <a:latin typeface="Calibri" panose="020F0502020204030204" pitchFamily="34" charset="0"/>
                  <a:ea typeface="Geneva" pitchFamily="-65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•"/>
                <a:defRPr sz="2800">
                  <a:solidFill>
                    <a:srgbClr val="7B7376"/>
                  </a:solidFill>
                  <a:latin typeface="Calibri" panose="020F0502020204030204" pitchFamily="34" charset="0"/>
                  <a:ea typeface="Geneva" pitchFamily="-65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rgbClr val="7B7376"/>
                  </a:solidFill>
                  <a:latin typeface="Calibri" panose="020F0502020204030204" pitchFamily="34" charset="0"/>
                  <a:ea typeface="Geneva" pitchFamily="-65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rgbClr val="7B7376"/>
                  </a:solidFill>
                  <a:latin typeface="Calibri" panose="020F0502020204030204" pitchFamily="34" charset="0"/>
                  <a:ea typeface="Geneva" pitchFamily="-65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rgbClr val="7B7376"/>
                  </a:solidFill>
                  <a:latin typeface="Calibri" panose="020F0502020204030204" pitchFamily="34" charset="0"/>
                  <a:ea typeface="Geneva" pitchFamily="-65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rgbClr val="7B7376"/>
                  </a:solidFill>
                  <a:latin typeface="Calibri" panose="020F0502020204030204" pitchFamily="34" charset="0"/>
                  <a:ea typeface="Geneva" pitchFamily="-65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rgbClr val="7B7376"/>
                  </a:solidFill>
                  <a:latin typeface="Calibri" panose="020F0502020204030204" pitchFamily="34" charset="0"/>
                  <a:ea typeface="Geneva" pitchFamily="-65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rgbClr val="7B7376"/>
                  </a:solidFill>
                  <a:latin typeface="Calibri" panose="020F0502020204030204" pitchFamily="34" charset="0"/>
                  <a:ea typeface="Geneva" pitchFamily="-65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rgbClr val="7B7376"/>
                  </a:solidFill>
                  <a:latin typeface="Calibri" panose="020F0502020204030204" pitchFamily="34" charset="0"/>
                  <a:ea typeface="Geneva" pitchFamily="-65" charset="-128"/>
                </a:defRPr>
              </a:lvl9pPr>
            </a:lstStyle>
            <a:p>
              <a:pPr eaLnBrk="1" hangingPunct="1">
                <a:lnSpc>
                  <a:spcPct val="90000"/>
                </a:lnSpc>
                <a:spcBef>
                  <a:spcPct val="0"/>
                </a:spcBef>
                <a:buClrTx/>
                <a:buFont typeface="Wingdings" panose="05000000000000000000" pitchFamily="2" charset="2"/>
                <a:buNone/>
              </a:pPr>
              <a:endParaRPr lang="nn-NO" altLang="nb-NO" sz="750" b="1">
                <a:solidFill>
                  <a:srgbClr val="00335B"/>
                </a:solidFill>
                <a:latin typeface="Gill Sans" pitchFamily="34" charset="0"/>
              </a:endParaRPr>
            </a:p>
          </p:txBody>
        </p:sp>
        <p:sp>
          <p:nvSpPr>
            <p:cNvPr id="39" name="Text Box 1179">
              <a:extLst>
                <a:ext uri="{FF2B5EF4-FFF2-40B4-BE49-F238E27FC236}">
                  <a16:creationId xmlns:a16="http://schemas.microsoft.com/office/drawing/2014/main" id="{D3CB1659-19EE-957D-0693-24A7E5838B1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895262" y="-113124"/>
              <a:ext cx="1419922" cy="247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3200">
                  <a:solidFill>
                    <a:srgbClr val="7B7376"/>
                  </a:solidFill>
                  <a:latin typeface="Calibri" panose="020F0502020204030204" pitchFamily="34" charset="0"/>
                  <a:ea typeface="Geneva" pitchFamily="-65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•"/>
                <a:defRPr sz="2800">
                  <a:solidFill>
                    <a:srgbClr val="7B7376"/>
                  </a:solidFill>
                  <a:latin typeface="Calibri" panose="020F0502020204030204" pitchFamily="34" charset="0"/>
                  <a:ea typeface="Geneva" pitchFamily="-65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rgbClr val="7B7376"/>
                  </a:solidFill>
                  <a:latin typeface="Calibri" panose="020F0502020204030204" pitchFamily="34" charset="0"/>
                  <a:ea typeface="Geneva" pitchFamily="-65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rgbClr val="7B7376"/>
                  </a:solidFill>
                  <a:latin typeface="Calibri" panose="020F0502020204030204" pitchFamily="34" charset="0"/>
                  <a:ea typeface="Geneva" pitchFamily="-65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rgbClr val="7B7376"/>
                  </a:solidFill>
                  <a:latin typeface="Calibri" panose="020F0502020204030204" pitchFamily="34" charset="0"/>
                  <a:ea typeface="Geneva" pitchFamily="-65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rgbClr val="7B7376"/>
                  </a:solidFill>
                  <a:latin typeface="Calibri" panose="020F0502020204030204" pitchFamily="34" charset="0"/>
                  <a:ea typeface="Geneva" pitchFamily="-65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rgbClr val="7B7376"/>
                  </a:solidFill>
                  <a:latin typeface="Calibri" panose="020F0502020204030204" pitchFamily="34" charset="0"/>
                  <a:ea typeface="Geneva" pitchFamily="-65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rgbClr val="7B7376"/>
                  </a:solidFill>
                  <a:latin typeface="Calibri" panose="020F0502020204030204" pitchFamily="34" charset="0"/>
                  <a:ea typeface="Geneva" pitchFamily="-65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rgbClr val="7B7376"/>
                  </a:solidFill>
                  <a:latin typeface="Calibri" panose="020F0502020204030204" pitchFamily="34" charset="0"/>
                  <a:ea typeface="Geneva" pitchFamily="-65" charset="-128"/>
                </a:defRPr>
              </a:lvl9pPr>
            </a:lstStyle>
            <a:p>
              <a:pPr algn="ctr" eaLnBrk="1" hangingPunct="1">
                <a:lnSpc>
                  <a:spcPct val="90000"/>
                </a:lnSpc>
                <a:spcBef>
                  <a:spcPct val="0"/>
                </a:spcBef>
                <a:buClrTx/>
                <a:buFont typeface="Wingdings" panose="05000000000000000000" pitchFamily="2" charset="2"/>
                <a:buNone/>
              </a:pPr>
              <a:r>
                <a:rPr lang="nb-NO" altLang="nb-NO" sz="1200" b="1">
                  <a:solidFill>
                    <a:schemeClr val="tx1"/>
                  </a:solidFill>
                  <a:latin typeface="Innovation Norway" panose="020B0500030000000000" pitchFamily="34" charset="77"/>
                  <a:ea typeface="+mj-ea"/>
                  <a:cs typeface="+mj-cs"/>
                </a:rPr>
                <a:t>Verdikretsløpet</a:t>
              </a:r>
              <a:endParaRPr lang="en-GB" altLang="nb-NO" sz="1100" b="1">
                <a:solidFill>
                  <a:schemeClr val="tx1"/>
                </a:solidFill>
                <a:latin typeface="Innovation Norway" panose="020B0500030000000000" pitchFamily="34" charset="77"/>
                <a:ea typeface="+mj-ea"/>
                <a:cs typeface="+mj-cs"/>
              </a:endParaRPr>
            </a:p>
          </p:txBody>
        </p:sp>
        <p:sp>
          <p:nvSpPr>
            <p:cNvPr id="40" name="Rectangle 1408">
              <a:extLst>
                <a:ext uri="{FF2B5EF4-FFF2-40B4-BE49-F238E27FC236}">
                  <a16:creationId xmlns:a16="http://schemas.microsoft.com/office/drawing/2014/main" id="{73A93948-CC5F-B43C-72BB-B1CB64AC4AE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434150" y="1461219"/>
              <a:ext cx="763029" cy="2390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69056" tIns="34529" rIns="69056" bIns="34529">
              <a:spAutoFit/>
            </a:bodyPr>
            <a:lstStyle/>
            <a:p>
              <a:pPr>
                <a:defRPr/>
              </a:pPr>
              <a:r>
                <a:rPr lang="nb-NO" sz="1100">
                  <a:latin typeface="Innovation Norway" panose="020B0500030000000000" pitchFamily="34" charset="77"/>
                  <a:ea typeface="+mj-ea"/>
                  <a:cs typeface="+mj-cs"/>
                </a:rPr>
                <a:t>Kjøpmann</a:t>
              </a:r>
              <a:endParaRPr lang="en-GB" sz="1100">
                <a:latin typeface="Innovation Norway" panose="020B0500030000000000" pitchFamily="34" charset="77"/>
                <a:ea typeface="+mj-ea"/>
                <a:cs typeface="+mj-cs"/>
              </a:endParaRPr>
            </a:p>
          </p:txBody>
        </p:sp>
      </p:grpSp>
      <p:sp>
        <p:nvSpPr>
          <p:cNvPr id="4" name="Undertittel 5">
            <a:extLst>
              <a:ext uri="{FF2B5EF4-FFF2-40B4-BE49-F238E27FC236}">
                <a16:creationId xmlns:a16="http://schemas.microsoft.com/office/drawing/2014/main" id="{02BCB35E-4165-7A0E-3C96-3B5F42F69AF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732000" y="1476000"/>
            <a:ext cx="5172000" cy="1289054"/>
          </a:xfrm>
        </p:spPr>
        <p:txBody>
          <a:bodyPr/>
          <a:lstStyle/>
          <a:p>
            <a:r>
              <a:rPr lang="nb-NO" sz="2000" err="1">
                <a:latin typeface="Innovation Norway" panose="020B0500030000000000" pitchFamily="34" charset="77"/>
                <a:ea typeface="+mj-ea"/>
                <a:cs typeface="+mj-cs"/>
              </a:rPr>
              <a:t>Arbeidsduk</a:t>
            </a:r>
            <a:r>
              <a:rPr lang="nb-NO" sz="2000">
                <a:latin typeface="Innovation Norway" panose="020B0500030000000000" pitchFamily="34" charset="77"/>
                <a:ea typeface="+mj-ea"/>
                <a:cs typeface="+mj-cs"/>
              </a:rPr>
              <a:t> 8</a:t>
            </a:r>
            <a:endParaRPr lang="nb-NO" sz="4400">
              <a:latin typeface="Innovation Norway" panose="020B0500030000000000" pitchFamily="34" charset="77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320907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E6DE3F5-880C-6F5E-0A26-B40140C4D0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/>
          <a:p>
            <a:r>
              <a:rPr lang="nb-NO" altLang="nb-NO" sz="3600"/>
              <a:t>Svinn og svinnkilder</a:t>
            </a:r>
            <a:endParaRPr lang="nb-NO" sz="3600"/>
          </a:p>
        </p:txBody>
      </p:sp>
      <p:sp>
        <p:nvSpPr>
          <p:cNvPr id="87" name="Plassholder for lysbildenummer 4">
            <a:extLst>
              <a:ext uri="{FF2B5EF4-FFF2-40B4-BE49-F238E27FC236}">
                <a16:creationId xmlns:a16="http://schemas.microsoft.com/office/drawing/2014/main" id="{DC806391-B8A4-13B5-CE71-7CFD80DFAFF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nb-NO"/>
              <a:t>6</a:t>
            </a:r>
            <a:endParaRPr lang="en-NO"/>
          </a:p>
        </p:txBody>
      </p:sp>
      <p:graphicFrame>
        <p:nvGraphicFramePr>
          <p:cNvPr id="4" name="Tabell 3">
            <a:extLst>
              <a:ext uri="{FF2B5EF4-FFF2-40B4-BE49-F238E27FC236}">
                <a16:creationId xmlns:a16="http://schemas.microsoft.com/office/drawing/2014/main" id="{CF6B170C-D35C-2D52-B08D-C107B9BD062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8645772"/>
              </p:ext>
            </p:extLst>
          </p:nvPr>
        </p:nvGraphicFramePr>
        <p:xfrm>
          <a:off x="279400" y="2786063"/>
          <a:ext cx="11627224" cy="35840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78943">
                  <a:extLst>
                    <a:ext uri="{9D8B030D-6E8A-4147-A177-3AD203B41FA5}">
                      <a16:colId xmlns:a16="http://schemas.microsoft.com/office/drawing/2014/main" val="3384653946"/>
                    </a:ext>
                  </a:extLst>
                </a:gridCol>
                <a:gridCol w="3864428">
                  <a:extLst>
                    <a:ext uri="{9D8B030D-6E8A-4147-A177-3AD203B41FA5}">
                      <a16:colId xmlns:a16="http://schemas.microsoft.com/office/drawing/2014/main" val="2514090818"/>
                    </a:ext>
                  </a:extLst>
                </a:gridCol>
                <a:gridCol w="3883853">
                  <a:extLst>
                    <a:ext uri="{9D8B030D-6E8A-4147-A177-3AD203B41FA5}">
                      <a16:colId xmlns:a16="http://schemas.microsoft.com/office/drawing/2014/main" val="2235337609"/>
                    </a:ext>
                  </a:extLst>
                </a:gridCol>
              </a:tblGrid>
              <a:tr h="702204">
                <a:tc>
                  <a:txBody>
                    <a:bodyPr/>
                    <a:lstStyle/>
                    <a:p>
                      <a:pPr marL="144000" lvl="0" algn="l" fontAlgn="b"/>
                      <a:endParaRPr lang="nb-NO" sz="1500" b="0" kern="1200">
                        <a:solidFill>
                          <a:schemeClr val="tx1"/>
                        </a:solidFill>
                        <a:latin typeface="Innovation Norway" panose="020B0500030000000000" pitchFamily="34" charset="77"/>
                        <a:ea typeface="+mj-ea"/>
                        <a:cs typeface="+mj-cs"/>
                      </a:endParaRPr>
                    </a:p>
                  </a:txBody>
                  <a:tcPr marL="43200" marR="43200" marT="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9E8"/>
                    </a:solidFill>
                  </a:tcPr>
                </a:tc>
                <a:tc>
                  <a:txBody>
                    <a:bodyPr/>
                    <a:lstStyle/>
                    <a:p>
                      <a:pPr marL="144000" lvl="0" algn="l" defTabSz="914400" rtl="0" eaLnBrk="1" fontAlgn="b" latinLnBrk="0" hangingPunct="1"/>
                      <a:r>
                        <a:rPr lang="nb-NO" sz="1500" b="0" kern="1200">
                          <a:solidFill>
                            <a:schemeClr val="tx1"/>
                          </a:solidFill>
                          <a:latin typeface="Innovation Norway" panose="020B0500030000000000" pitchFamily="34" charset="77"/>
                          <a:ea typeface="+mj-ea"/>
                          <a:cs typeface="+mj-cs"/>
                        </a:rPr>
                        <a:t>Egen butikk</a:t>
                      </a:r>
                    </a:p>
                  </a:txBody>
                  <a:tcPr marL="43200" marR="43200" marT="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9E8"/>
                    </a:solidFill>
                  </a:tcPr>
                </a:tc>
                <a:tc>
                  <a:txBody>
                    <a:bodyPr/>
                    <a:lstStyle/>
                    <a:p>
                      <a:pPr marL="144000" lvl="0" algn="l" defTabSz="914400" rtl="0" eaLnBrk="1" fontAlgn="b" latinLnBrk="0" hangingPunct="1"/>
                      <a:r>
                        <a:rPr lang="nb-NO" sz="1500" b="0" kern="1200">
                          <a:solidFill>
                            <a:schemeClr val="tx1"/>
                          </a:solidFill>
                          <a:latin typeface="Innovation Norway" panose="020B0500030000000000" pitchFamily="34" charset="77"/>
                          <a:ea typeface="+mj-ea"/>
                          <a:cs typeface="+mj-cs"/>
                        </a:rPr>
                        <a:t>Normtall</a:t>
                      </a:r>
                    </a:p>
                  </a:txBody>
                  <a:tcPr marL="43200" marR="43200" marT="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9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9369818"/>
                  </a:ext>
                </a:extLst>
              </a:tr>
              <a:tr h="460483">
                <a:tc>
                  <a:txBody>
                    <a:bodyPr/>
                    <a:lstStyle/>
                    <a:p>
                      <a:pPr marL="144000" lvl="0" algn="l" fontAlgn="b"/>
                      <a:r>
                        <a:rPr lang="nb-NO" sz="1500" kern="1200" dirty="0">
                          <a:solidFill>
                            <a:schemeClr val="tx1"/>
                          </a:solidFill>
                          <a:latin typeface="Innovation Norway" panose="020B0500030000000000" pitchFamily="34" charset="77"/>
                          <a:ea typeface="+mj-ea"/>
                          <a:cs typeface="+mj-cs"/>
                        </a:rPr>
                        <a:t>Netto omsetning</a:t>
                      </a:r>
                    </a:p>
                  </a:txBody>
                  <a:tcPr marL="43200" marR="4320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44000" lvl="0" algn="l" fontAlgn="b"/>
                      <a:endParaRPr lang="nb-NO" sz="1500" kern="1200">
                        <a:solidFill>
                          <a:schemeClr val="tx1"/>
                        </a:solidFill>
                        <a:latin typeface="Innovation Norway" panose="020B0500030000000000" pitchFamily="34" charset="77"/>
                        <a:ea typeface="+mj-ea"/>
                        <a:cs typeface="+mj-cs"/>
                      </a:endParaRPr>
                    </a:p>
                  </a:txBody>
                  <a:tcPr marL="43200" marR="4320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44000" lvl="0" algn="l" fontAlgn="b"/>
                      <a:endParaRPr lang="nb-NO" sz="1500" kern="1200">
                        <a:solidFill>
                          <a:schemeClr val="tx1"/>
                        </a:solidFill>
                        <a:latin typeface="Innovation Norway" panose="020B0500030000000000" pitchFamily="34" charset="77"/>
                        <a:ea typeface="+mj-ea"/>
                        <a:cs typeface="+mj-cs"/>
                      </a:endParaRPr>
                    </a:p>
                  </a:txBody>
                  <a:tcPr marL="43200" marR="4320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84524657"/>
                  </a:ext>
                </a:extLst>
              </a:tr>
              <a:tr h="501927">
                <a:tc>
                  <a:txBody>
                    <a:bodyPr/>
                    <a:lstStyle/>
                    <a:p>
                      <a:pPr marL="144000" lvl="0" algn="l" fontAlgn="b"/>
                      <a:r>
                        <a:rPr lang="nb-NO" sz="1500" kern="1200">
                          <a:solidFill>
                            <a:schemeClr val="tx1"/>
                          </a:solidFill>
                          <a:latin typeface="Innovation Norway" panose="020B0500030000000000" pitchFamily="34" charset="77"/>
                          <a:ea typeface="+mj-ea"/>
                          <a:cs typeface="+mj-cs"/>
                        </a:rPr>
                        <a:t>– Varekostnad</a:t>
                      </a:r>
                    </a:p>
                  </a:txBody>
                  <a:tcPr marL="43200" marR="4320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44000" lvl="0" algn="l" fontAlgn="b"/>
                      <a:endParaRPr lang="nb-NO" sz="1500" kern="1200">
                        <a:solidFill>
                          <a:schemeClr val="tx1"/>
                        </a:solidFill>
                        <a:latin typeface="Innovation Norway" panose="020B0500030000000000" pitchFamily="34" charset="77"/>
                        <a:ea typeface="+mj-ea"/>
                        <a:cs typeface="+mj-cs"/>
                      </a:endParaRPr>
                    </a:p>
                  </a:txBody>
                  <a:tcPr marL="43200" marR="4320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44000" lvl="0" algn="l" fontAlgn="b"/>
                      <a:endParaRPr lang="nb-NO" sz="1500" kern="1200">
                        <a:solidFill>
                          <a:schemeClr val="tx1"/>
                        </a:solidFill>
                        <a:latin typeface="Innovation Norway" panose="020B0500030000000000" pitchFamily="34" charset="77"/>
                        <a:ea typeface="+mj-ea"/>
                        <a:cs typeface="+mj-cs"/>
                      </a:endParaRPr>
                    </a:p>
                  </a:txBody>
                  <a:tcPr marL="43200" marR="4320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27613138"/>
                  </a:ext>
                </a:extLst>
              </a:tr>
              <a:tr h="484002">
                <a:tc>
                  <a:txBody>
                    <a:bodyPr/>
                    <a:lstStyle/>
                    <a:p>
                      <a:pPr marL="144000" lvl="0" algn="l" fontAlgn="b"/>
                      <a:r>
                        <a:rPr lang="nb-NO" sz="1500" kern="1200" dirty="0">
                          <a:solidFill>
                            <a:schemeClr val="tx1"/>
                          </a:solidFill>
                          <a:latin typeface="Innovation Norway" panose="020B0500030000000000" pitchFamily="34" charset="77"/>
                          <a:ea typeface="+mj-ea"/>
                          <a:cs typeface="+mj-cs"/>
                        </a:rPr>
                        <a:t>= Bruttofortjeneste</a:t>
                      </a:r>
                    </a:p>
                  </a:txBody>
                  <a:tcPr marL="43200" marR="4320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44000" lvl="0" algn="l" fontAlgn="b"/>
                      <a:endParaRPr lang="nb-NO" sz="1500" kern="1200">
                        <a:solidFill>
                          <a:schemeClr val="tx1"/>
                        </a:solidFill>
                        <a:latin typeface="Innovation Norway" panose="020B0500030000000000" pitchFamily="34" charset="77"/>
                        <a:ea typeface="+mj-ea"/>
                        <a:cs typeface="+mj-cs"/>
                      </a:endParaRPr>
                    </a:p>
                  </a:txBody>
                  <a:tcPr marL="43200" marR="4320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44000" lvl="0" algn="l" fontAlgn="b"/>
                      <a:endParaRPr lang="nb-NO" sz="1500" kern="1200">
                        <a:solidFill>
                          <a:schemeClr val="tx1"/>
                        </a:solidFill>
                        <a:latin typeface="Innovation Norway" panose="020B0500030000000000" pitchFamily="34" charset="77"/>
                        <a:ea typeface="+mj-ea"/>
                        <a:cs typeface="+mj-cs"/>
                      </a:endParaRPr>
                    </a:p>
                  </a:txBody>
                  <a:tcPr marL="43200" marR="4320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78647525"/>
                  </a:ext>
                </a:extLst>
              </a:tr>
              <a:tr h="484002">
                <a:tc>
                  <a:txBody>
                    <a:bodyPr/>
                    <a:lstStyle/>
                    <a:p>
                      <a:pPr marL="144000" lvl="0" algn="l" fontAlgn="b"/>
                      <a:r>
                        <a:rPr lang="nb-NO" sz="1500" kern="1200">
                          <a:solidFill>
                            <a:schemeClr val="tx1"/>
                          </a:solidFill>
                          <a:latin typeface="Innovation Norway" panose="020B0500030000000000" pitchFamily="34" charset="77"/>
                          <a:ea typeface="+mj-ea"/>
                          <a:cs typeface="+mj-cs"/>
                        </a:rPr>
                        <a:t>– Lønnskostnader</a:t>
                      </a:r>
                    </a:p>
                  </a:txBody>
                  <a:tcPr marL="43200" marR="4320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44000" lvl="0" algn="l" fontAlgn="b"/>
                      <a:endParaRPr lang="nb-NO" sz="1500" kern="1200">
                        <a:solidFill>
                          <a:schemeClr val="tx1"/>
                        </a:solidFill>
                        <a:latin typeface="Innovation Norway" panose="020B0500030000000000" pitchFamily="34" charset="77"/>
                        <a:ea typeface="+mj-ea"/>
                        <a:cs typeface="+mj-cs"/>
                      </a:endParaRPr>
                    </a:p>
                  </a:txBody>
                  <a:tcPr marL="43200" marR="4320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44000" lvl="0" algn="l" fontAlgn="b"/>
                      <a:endParaRPr lang="nb-NO" sz="1500" kern="1200">
                        <a:solidFill>
                          <a:schemeClr val="tx1"/>
                        </a:solidFill>
                        <a:latin typeface="Innovation Norway" panose="020B0500030000000000" pitchFamily="34" charset="77"/>
                        <a:ea typeface="+mj-ea"/>
                        <a:cs typeface="+mj-cs"/>
                      </a:endParaRPr>
                    </a:p>
                  </a:txBody>
                  <a:tcPr marL="43200" marR="4320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32857557"/>
                  </a:ext>
                </a:extLst>
              </a:tr>
              <a:tr h="487103">
                <a:tc>
                  <a:txBody>
                    <a:bodyPr/>
                    <a:lstStyle/>
                    <a:p>
                      <a:pPr marL="144000" lvl="0" algn="l" fontAlgn="b"/>
                      <a:r>
                        <a:rPr lang="nb-NO" sz="1500" kern="1200">
                          <a:solidFill>
                            <a:schemeClr val="tx1"/>
                          </a:solidFill>
                          <a:latin typeface="Innovation Norway" panose="020B0500030000000000" pitchFamily="34" charset="77"/>
                          <a:ea typeface="+mj-ea"/>
                          <a:cs typeface="+mj-cs"/>
                        </a:rPr>
                        <a:t>– Øvrige kostnader</a:t>
                      </a:r>
                    </a:p>
                  </a:txBody>
                  <a:tcPr marL="43200" marR="4320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44000" lvl="0" algn="l" fontAlgn="b"/>
                      <a:endParaRPr lang="nb-NO" sz="1500" kern="1200">
                        <a:solidFill>
                          <a:schemeClr val="tx1"/>
                        </a:solidFill>
                        <a:latin typeface="Innovation Norway" panose="020B0500030000000000" pitchFamily="34" charset="77"/>
                        <a:ea typeface="+mj-ea"/>
                        <a:cs typeface="+mj-cs"/>
                      </a:endParaRPr>
                    </a:p>
                  </a:txBody>
                  <a:tcPr marL="43200" marR="4320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44000" lvl="0" algn="l" fontAlgn="b"/>
                      <a:endParaRPr lang="nb-NO" sz="1500" kern="1200">
                        <a:solidFill>
                          <a:schemeClr val="tx1"/>
                        </a:solidFill>
                        <a:latin typeface="Innovation Norway" panose="020B0500030000000000" pitchFamily="34" charset="77"/>
                        <a:ea typeface="+mj-ea"/>
                        <a:cs typeface="+mj-cs"/>
                      </a:endParaRPr>
                    </a:p>
                  </a:txBody>
                  <a:tcPr marL="43200" marR="4320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34485123"/>
                  </a:ext>
                </a:extLst>
              </a:tr>
              <a:tr h="464285">
                <a:tc>
                  <a:txBody>
                    <a:bodyPr/>
                    <a:lstStyle/>
                    <a:p>
                      <a:pPr marL="144000" lvl="0" algn="l" fontAlgn="b"/>
                      <a:r>
                        <a:rPr lang="nb-NO" sz="1500" kern="1200">
                          <a:solidFill>
                            <a:schemeClr val="tx1"/>
                          </a:solidFill>
                          <a:latin typeface="Innovation Norway" panose="020B0500030000000000" pitchFamily="34" charset="77"/>
                          <a:ea typeface="+mj-ea"/>
                          <a:cs typeface="+mj-cs"/>
                        </a:rPr>
                        <a:t>= Driftsresultat</a:t>
                      </a:r>
                    </a:p>
                  </a:txBody>
                  <a:tcPr marL="43200" marR="4320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44000" lvl="0" algn="l" fontAlgn="b"/>
                      <a:endParaRPr lang="nb-NO" sz="1500" kern="1200">
                        <a:solidFill>
                          <a:schemeClr val="tx1"/>
                        </a:solidFill>
                        <a:latin typeface="Innovation Norway" panose="020B0500030000000000" pitchFamily="34" charset="77"/>
                        <a:ea typeface="+mj-ea"/>
                        <a:cs typeface="+mj-cs"/>
                      </a:endParaRPr>
                    </a:p>
                  </a:txBody>
                  <a:tcPr marL="43200" marR="4320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44000" lvl="0" algn="l" fontAlgn="b"/>
                      <a:endParaRPr lang="nb-NO" sz="1500" kern="1200" dirty="0">
                        <a:solidFill>
                          <a:schemeClr val="tx1"/>
                        </a:solidFill>
                        <a:latin typeface="Innovation Norway" panose="020B0500030000000000" pitchFamily="34" charset="77"/>
                        <a:ea typeface="+mj-ea"/>
                        <a:cs typeface="+mj-cs"/>
                      </a:endParaRPr>
                    </a:p>
                  </a:txBody>
                  <a:tcPr marL="43200" marR="4320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95880624"/>
                  </a:ext>
                </a:extLst>
              </a:tr>
            </a:tbl>
          </a:graphicData>
        </a:graphic>
      </p:graphicFrame>
      <p:sp>
        <p:nvSpPr>
          <p:cNvPr id="5" name="Undertittel 5">
            <a:extLst>
              <a:ext uri="{FF2B5EF4-FFF2-40B4-BE49-F238E27FC236}">
                <a16:creationId xmlns:a16="http://schemas.microsoft.com/office/drawing/2014/main" id="{92D8FC20-29BA-621A-22C1-A812D9209D7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732000" y="1476000"/>
            <a:ext cx="5172000" cy="1289054"/>
          </a:xfrm>
        </p:spPr>
        <p:txBody>
          <a:bodyPr/>
          <a:lstStyle/>
          <a:p>
            <a:r>
              <a:rPr lang="nb-NO" sz="2000" err="1">
                <a:latin typeface="Innovation Norway" panose="020B0500030000000000" pitchFamily="34" charset="77"/>
                <a:ea typeface="+mj-ea"/>
                <a:cs typeface="+mj-cs"/>
              </a:rPr>
              <a:t>Arbeidsduk</a:t>
            </a:r>
            <a:r>
              <a:rPr lang="nb-NO" sz="2000">
                <a:latin typeface="Innovation Norway" panose="020B0500030000000000" pitchFamily="34" charset="77"/>
                <a:ea typeface="+mj-ea"/>
                <a:cs typeface="+mj-cs"/>
              </a:rPr>
              <a:t> 8</a:t>
            </a:r>
            <a:endParaRPr lang="nb-NO" sz="4400">
              <a:latin typeface="Innovation Norway" panose="020B0500030000000000" pitchFamily="34" charset="77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8364084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E6DE3F5-880C-6F5E-0A26-B40140C4D0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/>
          <a:p>
            <a:r>
              <a:rPr lang="nb-NO" altLang="nb-NO" sz="3600"/>
              <a:t>Økonomi</a:t>
            </a:r>
            <a:endParaRPr lang="nb-NO" sz="3600"/>
          </a:p>
        </p:txBody>
      </p:sp>
      <p:sp>
        <p:nvSpPr>
          <p:cNvPr id="87" name="Plassholder for lysbildenummer 4">
            <a:extLst>
              <a:ext uri="{FF2B5EF4-FFF2-40B4-BE49-F238E27FC236}">
                <a16:creationId xmlns:a16="http://schemas.microsoft.com/office/drawing/2014/main" id="{DC806391-B8A4-13B5-CE71-7CFD80DFAFF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nb-NO"/>
              <a:t>6</a:t>
            </a:r>
            <a:endParaRPr lang="en-NO"/>
          </a:p>
        </p:txBody>
      </p:sp>
      <p:sp>
        <p:nvSpPr>
          <p:cNvPr id="3" name="TekstSylinder 2">
            <a:extLst>
              <a:ext uri="{FF2B5EF4-FFF2-40B4-BE49-F238E27FC236}">
                <a16:creationId xmlns:a16="http://schemas.microsoft.com/office/drawing/2014/main" id="{2275B774-0B14-5AA1-EA3B-80165972C0F7}"/>
              </a:ext>
            </a:extLst>
          </p:cNvPr>
          <p:cNvSpPr txBox="1"/>
          <p:nvPr/>
        </p:nvSpPr>
        <p:spPr>
          <a:xfrm>
            <a:off x="288000" y="2120527"/>
            <a:ext cx="413105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000" err="1">
                <a:solidFill>
                  <a:srgbClr val="ED0000"/>
                </a:solidFill>
                <a:latin typeface="Innovation Norway" panose="020B0500030000000000" pitchFamily="34" charset="77"/>
                <a:ea typeface="+mj-ea"/>
                <a:cs typeface="+mj-cs"/>
              </a:rPr>
              <a:t>Arbeidsduk</a:t>
            </a:r>
            <a:r>
              <a:rPr lang="nb-NO" sz="2000">
                <a:solidFill>
                  <a:srgbClr val="ED0000"/>
                </a:solidFill>
                <a:latin typeface="Innovation Norway" panose="020B0500030000000000" pitchFamily="34" charset="77"/>
                <a:ea typeface="+mj-ea"/>
                <a:cs typeface="+mj-cs"/>
              </a:rPr>
              <a:t> 9</a:t>
            </a:r>
          </a:p>
        </p:txBody>
      </p:sp>
      <p:grpSp>
        <p:nvGrpSpPr>
          <p:cNvPr id="13" name="Gruppe 12">
            <a:extLst>
              <a:ext uri="{FF2B5EF4-FFF2-40B4-BE49-F238E27FC236}">
                <a16:creationId xmlns:a16="http://schemas.microsoft.com/office/drawing/2014/main" id="{106318CC-D4D2-63D5-CD73-A484DA19BE94}"/>
              </a:ext>
            </a:extLst>
          </p:cNvPr>
          <p:cNvGrpSpPr/>
          <p:nvPr/>
        </p:nvGrpSpPr>
        <p:grpSpPr>
          <a:xfrm>
            <a:off x="285376" y="3409328"/>
            <a:ext cx="5160962" cy="3013698"/>
            <a:chOff x="285376" y="4076700"/>
            <a:chExt cx="3875087" cy="2346325"/>
          </a:xfrm>
          <a:noFill/>
        </p:grpSpPr>
        <p:grpSp>
          <p:nvGrpSpPr>
            <p:cNvPr id="4" name="Gruppe 3">
              <a:extLst>
                <a:ext uri="{FF2B5EF4-FFF2-40B4-BE49-F238E27FC236}">
                  <a16:creationId xmlns:a16="http://schemas.microsoft.com/office/drawing/2014/main" id="{943AA94A-4958-2B64-5478-A5B3104C3C3B}"/>
                </a:ext>
              </a:extLst>
            </p:cNvPr>
            <p:cNvGrpSpPr/>
            <p:nvPr/>
          </p:nvGrpSpPr>
          <p:grpSpPr>
            <a:xfrm>
              <a:off x="285376" y="4076700"/>
              <a:ext cx="3871913" cy="2346325"/>
              <a:chOff x="279400" y="2786062"/>
              <a:chExt cx="3871913" cy="2346325"/>
            </a:xfrm>
            <a:grpFill/>
          </p:grpSpPr>
          <p:sp>
            <p:nvSpPr>
              <p:cNvPr id="5" name="Rektangel 4">
                <a:extLst>
                  <a:ext uri="{FF2B5EF4-FFF2-40B4-BE49-F238E27FC236}">
                    <a16:creationId xmlns:a16="http://schemas.microsoft.com/office/drawing/2014/main" id="{55B8A0C9-80C3-5FB4-EE14-B9429EC806E0}"/>
                  </a:ext>
                </a:extLst>
              </p:cNvPr>
              <p:cNvSpPr/>
              <p:nvPr/>
            </p:nvSpPr>
            <p:spPr>
              <a:xfrm>
                <a:off x="282575" y="2786062"/>
                <a:ext cx="3868738" cy="2346325"/>
              </a:xfrm>
              <a:prstGeom prst="rect">
                <a:avLst/>
              </a:prstGeom>
              <a:grpFill/>
              <a:ln/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>
                  <a:solidFill>
                    <a:schemeClr val="tx1"/>
                  </a:solidFill>
                </a:endParaRPr>
              </a:p>
            </p:txBody>
          </p:sp>
          <p:sp>
            <p:nvSpPr>
              <p:cNvPr id="7" name="TekstSylinder 6">
                <a:extLst>
                  <a:ext uri="{FF2B5EF4-FFF2-40B4-BE49-F238E27FC236}">
                    <a16:creationId xmlns:a16="http://schemas.microsoft.com/office/drawing/2014/main" id="{6B2B8950-2A33-6CA6-B04C-F53172A6297A}"/>
                  </a:ext>
                </a:extLst>
              </p:cNvPr>
              <p:cNvSpPr txBox="1"/>
              <p:nvPr/>
            </p:nvSpPr>
            <p:spPr>
              <a:xfrm>
                <a:off x="279400" y="2796582"/>
                <a:ext cx="3868738" cy="2268313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:r>
                  <a:rPr lang="nb-NO" altLang="nb-NO" sz="1400" b="1">
                    <a:latin typeface="Innovation Norway" panose="020B0500030000000000" pitchFamily="34" charset="77"/>
                    <a:ea typeface="+mj-ea"/>
                    <a:cs typeface="+mj-cs"/>
                  </a:rPr>
                  <a:t>Nåværende gjennomsnittskjøp:</a:t>
                </a:r>
              </a:p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:endParaRPr lang="nb-NO" altLang="nb-NO" sz="1400">
                  <a:latin typeface="Innovation Norway" panose="020B0500030000000000" pitchFamily="34" charset="77"/>
                  <a:ea typeface="+mj-ea"/>
                  <a:cs typeface="+mj-cs"/>
                </a:endParaRPr>
              </a:p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:r>
                  <a:rPr lang="nb-NO" altLang="nb-NO" sz="1400">
                    <a:latin typeface="Innovation Norway" panose="020B0500030000000000" pitchFamily="34" charset="77"/>
                    <a:ea typeface="+mj-ea"/>
                    <a:cs typeface="+mj-cs"/>
                  </a:rPr>
                  <a:t>Nåværende antall kunder per år:</a:t>
                </a:r>
              </a:p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:endParaRPr lang="nb-NO" altLang="nb-NO" sz="1400">
                  <a:latin typeface="Innovation Norway" panose="020B0500030000000000" pitchFamily="34" charset="77"/>
                  <a:ea typeface="+mj-ea"/>
                  <a:cs typeface="+mj-cs"/>
                </a:endParaRPr>
              </a:p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:r>
                  <a:rPr lang="nb-NO" altLang="nb-NO" sz="1400">
                    <a:latin typeface="Innovation Norway" panose="020B0500030000000000" pitchFamily="34" charset="77"/>
                    <a:ea typeface="+mj-ea"/>
                    <a:cs typeface="+mj-cs"/>
                  </a:rPr>
                  <a:t>Netto omsetning:</a:t>
                </a:r>
              </a:p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:endParaRPr lang="nb-NO" altLang="nb-NO" sz="1400">
                  <a:latin typeface="Innovation Norway" panose="020B0500030000000000" pitchFamily="34" charset="77"/>
                  <a:ea typeface="+mj-ea"/>
                  <a:cs typeface="+mj-cs"/>
                </a:endParaRPr>
              </a:p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:r>
                  <a:rPr lang="nb-NO" altLang="nb-NO" sz="1400">
                    <a:latin typeface="Innovation Norway" panose="020B0500030000000000" pitchFamily="34" charset="77"/>
                    <a:ea typeface="+mj-ea"/>
                    <a:cs typeface="+mj-cs"/>
                  </a:rPr>
                  <a:t>Bruttofortjeneste butikk:</a:t>
                </a:r>
              </a:p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:endParaRPr lang="nb-NO" altLang="nb-NO" sz="1400">
                  <a:latin typeface="Innovation Norway" panose="020B0500030000000000" pitchFamily="34" charset="77"/>
                  <a:ea typeface="+mj-ea"/>
                  <a:cs typeface="+mj-cs"/>
                </a:endParaRPr>
              </a:p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:r>
                  <a:rPr lang="nb-NO" altLang="nb-NO" sz="1400">
                    <a:latin typeface="Innovation Norway" panose="020B0500030000000000" pitchFamily="34" charset="77"/>
                    <a:ea typeface="+mj-ea"/>
                    <a:cs typeface="+mj-cs"/>
                  </a:rPr>
                  <a:t>Driftsresultat :</a:t>
                </a:r>
              </a:p>
              <a:p>
                <a:pPr eaLnBrk="1" hangingPunct="1">
                  <a:lnSpc>
                    <a:spcPct val="90000"/>
                  </a:lnSpc>
                  <a:spcBef>
                    <a:spcPct val="50000"/>
                  </a:spcBef>
                  <a:buFont typeface="Wingdings" pitchFamily="2" charset="2"/>
                  <a:buNone/>
                  <a:defRPr/>
                </a:pPr>
                <a:endParaRPr lang="nb-NO" sz="1100">
                  <a:latin typeface="Innovation Norway" panose="020B0500030000000000" pitchFamily="34" charset="77"/>
                  <a:ea typeface="+mj-ea"/>
                  <a:cs typeface="+mj-cs"/>
                </a:endParaRPr>
              </a:p>
            </p:txBody>
          </p:sp>
        </p:grpSp>
        <p:sp>
          <p:nvSpPr>
            <p:cNvPr id="9" name="TekstSylinder 8">
              <a:extLst>
                <a:ext uri="{FF2B5EF4-FFF2-40B4-BE49-F238E27FC236}">
                  <a16:creationId xmlns:a16="http://schemas.microsoft.com/office/drawing/2014/main" id="{0D37BAB7-48A4-D85D-3B2B-8F78CBE571AF}"/>
                </a:ext>
              </a:extLst>
            </p:cNvPr>
            <p:cNvSpPr txBox="1"/>
            <p:nvPr/>
          </p:nvSpPr>
          <p:spPr>
            <a:xfrm>
              <a:off x="2860674" y="4470027"/>
              <a:ext cx="1299789" cy="338554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nb-NO" sz="1600">
                  <a:latin typeface="Innovation Norway" panose="020B0500030000000000" pitchFamily="34" charset="77"/>
                  <a:ea typeface="+mj-ea"/>
                  <a:cs typeface="+mj-cs"/>
                </a:rPr>
                <a:t>_________</a:t>
              </a:r>
              <a:endParaRPr lang="nb-NO" sz="3600">
                <a:latin typeface="Innovation Norway" panose="020B0500030000000000" pitchFamily="34" charset="77"/>
                <a:ea typeface="+mj-ea"/>
                <a:cs typeface="+mj-cs"/>
              </a:endParaRPr>
            </a:p>
          </p:txBody>
        </p:sp>
        <p:sp>
          <p:nvSpPr>
            <p:cNvPr id="8" name="TekstSylinder 7">
              <a:extLst>
                <a:ext uri="{FF2B5EF4-FFF2-40B4-BE49-F238E27FC236}">
                  <a16:creationId xmlns:a16="http://schemas.microsoft.com/office/drawing/2014/main" id="{0293DF2C-8DE4-06D4-33F2-AFD537CC2DCC}"/>
                </a:ext>
              </a:extLst>
            </p:cNvPr>
            <p:cNvSpPr txBox="1"/>
            <p:nvPr/>
          </p:nvSpPr>
          <p:spPr>
            <a:xfrm>
              <a:off x="2855640" y="4869160"/>
              <a:ext cx="1299789" cy="338554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nb-NO" sz="1600">
                  <a:latin typeface="Innovation Norway" panose="020B0500030000000000" pitchFamily="34" charset="77"/>
                  <a:ea typeface="+mj-ea"/>
                  <a:cs typeface="+mj-cs"/>
                </a:rPr>
                <a:t>_________</a:t>
              </a:r>
              <a:endParaRPr lang="nb-NO" sz="3600">
                <a:latin typeface="Innovation Norway" panose="020B0500030000000000" pitchFamily="34" charset="77"/>
                <a:ea typeface="+mj-ea"/>
                <a:cs typeface="+mj-cs"/>
              </a:endParaRPr>
            </a:p>
          </p:txBody>
        </p:sp>
        <p:sp>
          <p:nvSpPr>
            <p:cNvPr id="20" name="TekstSylinder 19">
              <a:extLst>
                <a:ext uri="{FF2B5EF4-FFF2-40B4-BE49-F238E27FC236}">
                  <a16:creationId xmlns:a16="http://schemas.microsoft.com/office/drawing/2014/main" id="{24C51556-C13B-505F-2410-A032CA3A407E}"/>
                </a:ext>
              </a:extLst>
            </p:cNvPr>
            <p:cNvSpPr txBox="1"/>
            <p:nvPr/>
          </p:nvSpPr>
          <p:spPr>
            <a:xfrm>
              <a:off x="2851524" y="5308323"/>
              <a:ext cx="1299789" cy="338554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nb-NO" sz="1600">
                  <a:latin typeface="Innovation Norway" panose="020B0500030000000000" pitchFamily="34" charset="77"/>
                  <a:ea typeface="+mj-ea"/>
                  <a:cs typeface="+mj-cs"/>
                </a:rPr>
                <a:t>_________</a:t>
              </a:r>
              <a:endParaRPr lang="nb-NO" sz="3600">
                <a:latin typeface="Innovation Norway" panose="020B0500030000000000" pitchFamily="34" charset="77"/>
                <a:ea typeface="+mj-ea"/>
                <a:cs typeface="+mj-cs"/>
              </a:endParaRPr>
            </a:p>
          </p:txBody>
        </p:sp>
        <p:sp>
          <p:nvSpPr>
            <p:cNvPr id="22" name="TekstSylinder 21">
              <a:extLst>
                <a:ext uri="{FF2B5EF4-FFF2-40B4-BE49-F238E27FC236}">
                  <a16:creationId xmlns:a16="http://schemas.microsoft.com/office/drawing/2014/main" id="{A45A0495-BA5D-A7CA-CE19-3FB631BD9364}"/>
                </a:ext>
              </a:extLst>
            </p:cNvPr>
            <p:cNvSpPr txBox="1"/>
            <p:nvPr/>
          </p:nvSpPr>
          <p:spPr>
            <a:xfrm>
              <a:off x="2846490" y="5707456"/>
              <a:ext cx="1299789" cy="338554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nb-NO" sz="1600">
                  <a:latin typeface="Innovation Norway" panose="020B0500030000000000" pitchFamily="34" charset="77"/>
                  <a:ea typeface="+mj-ea"/>
                  <a:cs typeface="+mj-cs"/>
                </a:rPr>
                <a:t>_________</a:t>
              </a:r>
              <a:endParaRPr lang="nb-NO" sz="3600">
                <a:latin typeface="Innovation Norway" panose="020B0500030000000000" pitchFamily="34" charset="77"/>
                <a:ea typeface="+mj-ea"/>
                <a:cs typeface="+mj-cs"/>
              </a:endParaRPr>
            </a:p>
          </p:txBody>
        </p:sp>
      </p:grpSp>
      <p:grpSp>
        <p:nvGrpSpPr>
          <p:cNvPr id="21" name="Gruppe 20">
            <a:extLst>
              <a:ext uri="{FF2B5EF4-FFF2-40B4-BE49-F238E27FC236}">
                <a16:creationId xmlns:a16="http://schemas.microsoft.com/office/drawing/2014/main" id="{30B1F5AD-C4B8-4208-8288-3CDCDEBD14AD}"/>
              </a:ext>
            </a:extLst>
          </p:cNvPr>
          <p:cNvGrpSpPr/>
          <p:nvPr/>
        </p:nvGrpSpPr>
        <p:grpSpPr>
          <a:xfrm>
            <a:off x="6096001" y="573089"/>
            <a:ext cx="5826920" cy="5849936"/>
            <a:chOff x="6734175" y="573089"/>
            <a:chExt cx="5188745" cy="5849936"/>
          </a:xfrm>
          <a:noFill/>
        </p:grpSpPr>
        <p:sp>
          <p:nvSpPr>
            <p:cNvPr id="14" name="Rektangel 13">
              <a:extLst>
                <a:ext uri="{FF2B5EF4-FFF2-40B4-BE49-F238E27FC236}">
                  <a16:creationId xmlns:a16="http://schemas.microsoft.com/office/drawing/2014/main" id="{BE25D9CE-0B01-EA0A-D611-A28D77800080}"/>
                </a:ext>
              </a:extLst>
            </p:cNvPr>
            <p:cNvSpPr/>
            <p:nvPr/>
          </p:nvSpPr>
          <p:spPr>
            <a:xfrm>
              <a:off x="6734175" y="573089"/>
              <a:ext cx="5160962" cy="5849936"/>
            </a:xfrm>
            <a:prstGeom prst="rect">
              <a:avLst/>
            </a:prstGeom>
            <a:grpFill/>
            <a:ln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>
                <a:solidFill>
                  <a:schemeClr val="tx1"/>
                </a:solidFill>
              </a:endParaRPr>
            </a:p>
          </p:txBody>
        </p:sp>
        <p:sp>
          <p:nvSpPr>
            <p:cNvPr id="15" name="TekstSylinder 14">
              <a:extLst>
                <a:ext uri="{FF2B5EF4-FFF2-40B4-BE49-F238E27FC236}">
                  <a16:creationId xmlns:a16="http://schemas.microsoft.com/office/drawing/2014/main" id="{A8F3B50D-C861-48A5-F2D2-9ABA6EB52442}"/>
                </a:ext>
              </a:extLst>
            </p:cNvPr>
            <p:cNvSpPr txBox="1"/>
            <p:nvPr/>
          </p:nvSpPr>
          <p:spPr>
            <a:xfrm>
              <a:off x="6739732" y="610114"/>
              <a:ext cx="5183188" cy="5155257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eaLnBrk="1" hangingPunct="1">
                <a:spcBef>
                  <a:spcPct val="0"/>
                </a:spcBef>
                <a:buClrTx/>
              </a:pPr>
              <a:r>
                <a:rPr lang="nb-NO" altLang="nb-NO" sz="1400" b="1">
                  <a:latin typeface="Innovation Norway" panose="020B0500030000000000" pitchFamily="34" charset="77"/>
                  <a:ea typeface="+mj-ea"/>
                  <a:cs typeface="+mj-cs"/>
                </a:rPr>
                <a:t>Øking av gjennomsnittskjøpet:</a:t>
              </a:r>
            </a:p>
            <a:p>
              <a:pPr eaLnBrk="1" hangingPunct="1">
                <a:spcBef>
                  <a:spcPct val="0"/>
                </a:spcBef>
                <a:buClrTx/>
              </a:pPr>
              <a:endParaRPr lang="nb-NO" altLang="nb-NO" sz="1400" b="1">
                <a:latin typeface="Innovation Norway" panose="020B0500030000000000" pitchFamily="34" charset="77"/>
                <a:ea typeface="+mj-ea"/>
                <a:cs typeface="+mj-cs"/>
              </a:endParaRPr>
            </a:p>
            <a:p>
              <a:pPr eaLnBrk="1" hangingPunct="1">
                <a:spcBef>
                  <a:spcPct val="50000"/>
                </a:spcBef>
                <a:spcAft>
                  <a:spcPct val="100000"/>
                </a:spcAft>
                <a:buClrTx/>
              </a:pPr>
              <a:r>
                <a:rPr lang="nb-NO" altLang="nb-NO" sz="1400">
                  <a:latin typeface="Innovation Norway" panose="020B0500030000000000" pitchFamily="34" charset="77"/>
                  <a:ea typeface="+mj-ea"/>
                  <a:cs typeface="+mj-cs"/>
                </a:rPr>
                <a:t>Mål: Økning av gjennomsnittskjøp med kr _____ per kunde</a:t>
              </a:r>
            </a:p>
            <a:p>
              <a:pPr eaLnBrk="1" hangingPunct="1">
                <a:spcBef>
                  <a:spcPct val="50000"/>
                </a:spcBef>
                <a:spcAft>
                  <a:spcPct val="100000"/>
                </a:spcAft>
                <a:buClr>
                  <a:schemeClr val="accent1"/>
                </a:buClr>
              </a:pPr>
              <a:r>
                <a:rPr lang="nb-NO" altLang="nb-NO" sz="1400">
                  <a:latin typeface="Innovation Norway" panose="020B0500030000000000" pitchFamily="34" charset="77"/>
                  <a:ea typeface="+mj-ea"/>
                  <a:cs typeface="+mj-cs"/>
                </a:rPr>
                <a:t>Nytt mål: _____kr + _____,– = _____kr</a:t>
              </a:r>
            </a:p>
            <a:p>
              <a:pPr eaLnBrk="1" hangingPunct="1">
                <a:spcBef>
                  <a:spcPct val="50000"/>
                </a:spcBef>
                <a:spcAft>
                  <a:spcPct val="100000"/>
                </a:spcAft>
                <a:buClr>
                  <a:schemeClr val="accent1"/>
                </a:buClr>
              </a:pPr>
              <a:r>
                <a:rPr lang="nb-NO" altLang="nb-NO" sz="1400">
                  <a:latin typeface="Innovation Norway" panose="020B0500030000000000" pitchFamily="34" charset="77"/>
                  <a:ea typeface="+mj-ea"/>
                  <a:cs typeface="+mj-cs"/>
                </a:rPr>
                <a:t>Netto omsetning med uendret kundetall:</a:t>
              </a:r>
            </a:p>
            <a:p>
              <a:pPr lvl="1" eaLnBrk="1" hangingPunct="1">
                <a:spcBef>
                  <a:spcPct val="50000"/>
                </a:spcBef>
                <a:spcAft>
                  <a:spcPct val="100000"/>
                </a:spcAft>
                <a:buClr>
                  <a:schemeClr val="accent1"/>
                </a:buClr>
              </a:pPr>
              <a:r>
                <a:rPr lang="nb-NO" altLang="nb-NO" sz="1400">
                  <a:latin typeface="Innovation Norway" panose="020B0500030000000000" pitchFamily="34" charset="77"/>
                  <a:ea typeface="+mj-ea"/>
                  <a:cs typeface="+mj-cs"/>
                </a:rPr>
                <a:t>_____kr x _____  = _____kr                    </a:t>
              </a:r>
            </a:p>
            <a:p>
              <a:pPr lvl="1" eaLnBrk="1" hangingPunct="1">
                <a:spcBef>
                  <a:spcPct val="50000"/>
                </a:spcBef>
                <a:buClr>
                  <a:schemeClr val="accent1"/>
                </a:buClr>
              </a:pPr>
              <a:r>
                <a:rPr lang="nb-NO" altLang="nb-NO" sz="1400">
                  <a:latin typeface="Innovation Norway" panose="020B0500030000000000" pitchFamily="34" charset="77"/>
                  <a:ea typeface="+mj-ea"/>
                  <a:cs typeface="+mj-cs"/>
                </a:rPr>
                <a:t>Omsetningsøkning: _____ kr </a:t>
              </a:r>
            </a:p>
            <a:p>
              <a:pPr eaLnBrk="1" hangingPunct="1">
                <a:spcBef>
                  <a:spcPct val="0"/>
                </a:spcBef>
                <a:buClrTx/>
              </a:pPr>
              <a:endParaRPr lang="nb-NO" altLang="nb-NO" sz="1400">
                <a:latin typeface="Innovation Norway" panose="020B0500030000000000" pitchFamily="34" charset="77"/>
                <a:ea typeface="+mj-ea"/>
                <a:cs typeface="+mj-cs"/>
              </a:endParaRPr>
            </a:p>
            <a:p>
              <a:pPr eaLnBrk="1" hangingPunct="1">
                <a:buClrTx/>
              </a:pPr>
              <a:r>
                <a:rPr lang="nb-NO" altLang="nb-NO" sz="1400">
                  <a:latin typeface="Innovation Norway" panose="020B0500030000000000" pitchFamily="34" charset="77"/>
                  <a:ea typeface="+mj-ea"/>
                  <a:cs typeface="+mj-cs"/>
                </a:rPr>
                <a:t>Dette gir:	   </a:t>
              </a:r>
            </a:p>
            <a:p>
              <a:pPr eaLnBrk="1" hangingPunct="1">
                <a:buClrTx/>
              </a:pPr>
              <a:endParaRPr lang="nb-NO" altLang="nb-NO" sz="1400">
                <a:latin typeface="Innovation Norway" panose="020B0500030000000000" pitchFamily="34" charset="77"/>
                <a:ea typeface="+mj-ea"/>
                <a:cs typeface="+mj-cs"/>
              </a:endParaRPr>
            </a:p>
            <a:p>
              <a:pPr eaLnBrk="1" hangingPunct="1">
                <a:buClr>
                  <a:srgbClr val="FF0000"/>
                </a:buClr>
              </a:pPr>
              <a:r>
                <a:rPr lang="nb-NO" altLang="nb-NO" sz="1400">
                  <a:latin typeface="Innovation Norway" panose="020B0500030000000000" pitchFamily="34" charset="77"/>
                  <a:ea typeface="+mj-ea"/>
                  <a:cs typeface="+mj-cs"/>
                </a:rPr>
                <a:t>Økt bruttofortjeneste:	  </a:t>
              </a:r>
            </a:p>
            <a:p>
              <a:pPr eaLnBrk="1" hangingPunct="1">
                <a:buClr>
                  <a:srgbClr val="FF0000"/>
                </a:buClr>
              </a:pPr>
              <a:r>
                <a:rPr lang="nb-NO" altLang="nb-NO" sz="1400">
                  <a:latin typeface="Innovation Norway" panose="020B0500030000000000" pitchFamily="34" charset="77"/>
                  <a:ea typeface="+mj-ea"/>
                  <a:cs typeface="+mj-cs"/>
                </a:rPr>
                <a:t>			100              = _____kr	</a:t>
              </a:r>
            </a:p>
            <a:p>
              <a:pPr eaLnBrk="1" hangingPunct="1">
                <a:buClr>
                  <a:srgbClr val="FF0000"/>
                </a:buClr>
              </a:pPr>
              <a:r>
                <a:rPr lang="nb-NO" altLang="nb-NO" sz="1400">
                  <a:latin typeface="Innovation Norway" panose="020B0500030000000000" pitchFamily="34" charset="77"/>
                  <a:ea typeface="+mj-ea"/>
                  <a:cs typeface="+mj-cs"/>
                </a:rPr>
                <a:t>Økning i kostnader?</a:t>
              </a:r>
            </a:p>
            <a:p>
              <a:pPr eaLnBrk="1" hangingPunct="1">
                <a:buClr>
                  <a:srgbClr val="FF0000"/>
                </a:buClr>
              </a:pPr>
              <a:endParaRPr lang="nb-NO" altLang="nb-NO" sz="1400">
                <a:latin typeface="Innovation Norway" panose="020B0500030000000000" pitchFamily="34" charset="77"/>
                <a:ea typeface="+mj-ea"/>
                <a:cs typeface="+mj-cs"/>
              </a:endParaRPr>
            </a:p>
            <a:p>
              <a:pPr eaLnBrk="1" hangingPunct="1">
                <a:buClr>
                  <a:srgbClr val="FF0000"/>
                </a:buClr>
              </a:pPr>
              <a:r>
                <a:rPr lang="nb-NO" altLang="nb-NO" sz="1400">
                  <a:latin typeface="Innovation Norway" panose="020B0500030000000000" pitchFamily="34" charset="77"/>
                  <a:ea typeface="+mj-ea"/>
                  <a:cs typeface="+mj-cs"/>
                </a:rPr>
                <a:t>Resultat ved kun faste kostnader:</a:t>
              </a:r>
            </a:p>
            <a:p>
              <a:pPr eaLnBrk="1" hangingPunct="1">
                <a:buClr>
                  <a:srgbClr val="FF0000"/>
                </a:buClr>
              </a:pPr>
              <a:r>
                <a:rPr lang="nb-NO" altLang="nb-NO" sz="1400">
                  <a:latin typeface="Innovation Norway" panose="020B0500030000000000" pitchFamily="34" charset="77"/>
                  <a:ea typeface="+mj-ea"/>
                  <a:cs typeface="+mj-cs"/>
                </a:rPr>
                <a:t>	_____ + _____  = _____  ( _____ %)  </a:t>
              </a:r>
            </a:p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nb-NO" altLang="nb-NO" sz="1400">
                <a:latin typeface="Innovation Norway" panose="020B0500030000000000" pitchFamily="34" charset="77"/>
                <a:ea typeface="+mj-ea"/>
                <a:cs typeface="+mj-cs"/>
              </a:endParaRPr>
            </a:p>
          </p:txBody>
        </p:sp>
        <p:sp>
          <p:nvSpPr>
            <p:cNvPr id="16" name="Text Box 4">
              <a:extLst>
                <a:ext uri="{FF2B5EF4-FFF2-40B4-BE49-F238E27FC236}">
                  <a16:creationId xmlns:a16="http://schemas.microsoft.com/office/drawing/2014/main" id="{E124744B-53BC-03AB-A7B2-1DE721F6EFF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52343" y="5643805"/>
              <a:ext cx="2752677" cy="30777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 anchorCtr="1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3200">
                  <a:solidFill>
                    <a:srgbClr val="7B7376"/>
                  </a:solidFill>
                  <a:latin typeface="Calibri" panose="020F0502020204030204" pitchFamily="34" charset="0"/>
                  <a:ea typeface="Geneva" pitchFamily="-65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•"/>
                <a:defRPr sz="2800">
                  <a:solidFill>
                    <a:srgbClr val="7B7376"/>
                  </a:solidFill>
                  <a:latin typeface="Calibri" panose="020F0502020204030204" pitchFamily="34" charset="0"/>
                  <a:ea typeface="Geneva" pitchFamily="-65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rgbClr val="7B7376"/>
                  </a:solidFill>
                  <a:latin typeface="Calibri" panose="020F0502020204030204" pitchFamily="34" charset="0"/>
                  <a:ea typeface="Geneva" pitchFamily="-65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rgbClr val="7B7376"/>
                  </a:solidFill>
                  <a:latin typeface="Calibri" panose="020F0502020204030204" pitchFamily="34" charset="0"/>
                  <a:ea typeface="Geneva" pitchFamily="-65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rgbClr val="7B7376"/>
                  </a:solidFill>
                  <a:latin typeface="Calibri" panose="020F0502020204030204" pitchFamily="34" charset="0"/>
                  <a:ea typeface="Geneva" pitchFamily="-65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rgbClr val="7B7376"/>
                  </a:solidFill>
                  <a:latin typeface="Calibri" panose="020F0502020204030204" pitchFamily="34" charset="0"/>
                  <a:ea typeface="Geneva" pitchFamily="-65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rgbClr val="7B7376"/>
                  </a:solidFill>
                  <a:latin typeface="Calibri" panose="020F0502020204030204" pitchFamily="34" charset="0"/>
                  <a:ea typeface="Geneva" pitchFamily="-65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rgbClr val="7B7376"/>
                  </a:solidFill>
                  <a:latin typeface="Calibri" panose="020F0502020204030204" pitchFamily="34" charset="0"/>
                  <a:ea typeface="Geneva" pitchFamily="-65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rgbClr val="7B7376"/>
                  </a:solidFill>
                  <a:latin typeface="Calibri" panose="020F0502020204030204" pitchFamily="34" charset="0"/>
                  <a:ea typeface="Geneva" pitchFamily="-65" charset="-128"/>
                </a:defRPr>
              </a:lvl9pPr>
            </a:lstStyle>
            <a:p>
              <a:pPr>
                <a:spcBef>
                  <a:spcPct val="0"/>
                </a:spcBef>
                <a:buClr>
                  <a:srgbClr val="FF0000"/>
                </a:buClr>
                <a:buNone/>
              </a:pPr>
              <a:r>
                <a:rPr lang="nb-NO" altLang="nb-NO" sz="1400">
                  <a:solidFill>
                    <a:schemeClr val="tx1"/>
                  </a:solidFill>
                  <a:latin typeface="Innovation Norway" panose="020B0500030000000000" pitchFamily="34" charset="77"/>
                  <a:ea typeface="+mj-ea"/>
                  <a:cs typeface="+mj-cs"/>
                </a:rPr>
                <a:t> Resultat i %: 	   100 %  x</a:t>
              </a:r>
            </a:p>
          </p:txBody>
        </p:sp>
        <p:sp>
          <p:nvSpPr>
            <p:cNvPr id="17" name="Text Box 4">
              <a:extLst>
                <a:ext uri="{FF2B5EF4-FFF2-40B4-BE49-F238E27FC236}">
                  <a16:creationId xmlns:a16="http://schemas.microsoft.com/office/drawing/2014/main" id="{CA372525-F93C-A3B9-0DE5-06F2DFB2ACF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437694" y="5882092"/>
              <a:ext cx="978153" cy="30777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 anchorCtr="1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3200">
                  <a:solidFill>
                    <a:srgbClr val="7B7376"/>
                  </a:solidFill>
                  <a:latin typeface="Calibri" panose="020F0502020204030204" pitchFamily="34" charset="0"/>
                  <a:ea typeface="Geneva" pitchFamily="-65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•"/>
                <a:defRPr sz="2800">
                  <a:solidFill>
                    <a:srgbClr val="7B7376"/>
                  </a:solidFill>
                  <a:latin typeface="Calibri" panose="020F0502020204030204" pitchFamily="34" charset="0"/>
                  <a:ea typeface="Geneva" pitchFamily="-65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rgbClr val="7B7376"/>
                  </a:solidFill>
                  <a:latin typeface="Calibri" panose="020F0502020204030204" pitchFamily="34" charset="0"/>
                  <a:ea typeface="Geneva" pitchFamily="-65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rgbClr val="7B7376"/>
                  </a:solidFill>
                  <a:latin typeface="Calibri" panose="020F0502020204030204" pitchFamily="34" charset="0"/>
                  <a:ea typeface="Geneva" pitchFamily="-65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rgbClr val="7B7376"/>
                  </a:solidFill>
                  <a:latin typeface="Calibri" panose="020F0502020204030204" pitchFamily="34" charset="0"/>
                  <a:ea typeface="Geneva" pitchFamily="-65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rgbClr val="7B7376"/>
                  </a:solidFill>
                  <a:latin typeface="Calibri" panose="020F0502020204030204" pitchFamily="34" charset="0"/>
                  <a:ea typeface="Geneva" pitchFamily="-65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rgbClr val="7B7376"/>
                  </a:solidFill>
                  <a:latin typeface="Calibri" panose="020F0502020204030204" pitchFamily="34" charset="0"/>
                  <a:ea typeface="Geneva" pitchFamily="-65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rgbClr val="7B7376"/>
                  </a:solidFill>
                  <a:latin typeface="Calibri" panose="020F0502020204030204" pitchFamily="34" charset="0"/>
                  <a:ea typeface="Geneva" pitchFamily="-65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rgbClr val="7B7376"/>
                  </a:solidFill>
                  <a:latin typeface="Calibri" panose="020F0502020204030204" pitchFamily="34" charset="0"/>
                  <a:ea typeface="Geneva" pitchFamily="-65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nb-NO" altLang="nb-NO" sz="1400">
                  <a:solidFill>
                    <a:schemeClr val="tx1"/>
                  </a:solidFill>
                  <a:latin typeface="Innovation Norway" panose="020B0500030000000000" pitchFamily="34" charset="77"/>
                  <a:ea typeface="+mj-ea"/>
                  <a:cs typeface="+mj-cs"/>
                </a:rPr>
                <a:t>= _____ %</a:t>
              </a:r>
            </a:p>
          </p:txBody>
        </p:sp>
        <p:cxnSp>
          <p:nvCxnSpPr>
            <p:cNvPr id="19" name="Rett linje 18">
              <a:extLst>
                <a:ext uri="{FF2B5EF4-FFF2-40B4-BE49-F238E27FC236}">
                  <a16:creationId xmlns:a16="http://schemas.microsoft.com/office/drawing/2014/main" id="{494DDAD1-0FE9-B7E3-6C0F-2A6A27E261FF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024813" y="5962200"/>
              <a:ext cx="1412881" cy="9072"/>
            </a:xfrm>
            <a:prstGeom prst="line">
              <a:avLst/>
            </a:prstGeom>
            <a:ln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6" name="TekstSylinder 5">
            <a:extLst>
              <a:ext uri="{FF2B5EF4-FFF2-40B4-BE49-F238E27FC236}">
                <a16:creationId xmlns:a16="http://schemas.microsoft.com/office/drawing/2014/main" id="{9E84C033-80D0-A89D-4A05-5C656D56CB2B}"/>
              </a:ext>
            </a:extLst>
          </p:cNvPr>
          <p:cNvSpPr txBox="1"/>
          <p:nvPr/>
        </p:nvSpPr>
        <p:spPr>
          <a:xfrm>
            <a:off x="7478786" y="3711835"/>
            <a:ext cx="223214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600">
                <a:latin typeface="Innovation Norway" panose="020B0500030000000000" pitchFamily="34" charset="77"/>
                <a:ea typeface="+mj-ea"/>
                <a:cs typeface="+mj-cs"/>
              </a:rPr>
              <a:t>________________</a:t>
            </a:r>
            <a:endParaRPr lang="nb-NO" sz="3600">
              <a:latin typeface="Innovation Norway" panose="020B0500030000000000" pitchFamily="34" charset="77"/>
              <a:ea typeface="+mj-ea"/>
              <a:cs typeface="+mj-cs"/>
            </a:endParaRPr>
          </a:p>
        </p:txBody>
      </p:sp>
      <p:sp>
        <p:nvSpPr>
          <p:cNvPr id="10" name="TekstSylinder 9">
            <a:extLst>
              <a:ext uri="{FF2B5EF4-FFF2-40B4-BE49-F238E27FC236}">
                <a16:creationId xmlns:a16="http://schemas.microsoft.com/office/drawing/2014/main" id="{8ABC6847-D647-F1CD-42AC-D38B11D85E9D}"/>
              </a:ext>
            </a:extLst>
          </p:cNvPr>
          <p:cNvSpPr txBox="1"/>
          <p:nvPr/>
        </p:nvSpPr>
        <p:spPr>
          <a:xfrm>
            <a:off x="8216281" y="3672767"/>
            <a:ext cx="24484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600">
                <a:latin typeface="Innovation Norway" panose="020B0500030000000000" pitchFamily="34" charset="77"/>
                <a:ea typeface="+mj-ea"/>
                <a:cs typeface="+mj-cs"/>
              </a:rPr>
              <a:t>x</a:t>
            </a:r>
            <a:endParaRPr lang="nb-NO" sz="3600">
              <a:latin typeface="Innovation Norway" panose="020B0500030000000000" pitchFamily="34" charset="77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0130224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E6DE3F5-880C-6F5E-0A26-B40140C4D0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/>
          <a:p>
            <a:r>
              <a:rPr lang="nb-NO" altLang="nb-NO" sz="3600"/>
              <a:t>Nøkkeltallsblankett</a:t>
            </a:r>
            <a:endParaRPr lang="nb-NO" sz="3600"/>
          </a:p>
        </p:txBody>
      </p:sp>
      <p:sp>
        <p:nvSpPr>
          <p:cNvPr id="87" name="Plassholder for lysbildenummer 4">
            <a:extLst>
              <a:ext uri="{FF2B5EF4-FFF2-40B4-BE49-F238E27FC236}">
                <a16:creationId xmlns:a16="http://schemas.microsoft.com/office/drawing/2014/main" id="{DC806391-B8A4-13B5-CE71-7CFD80DFAFF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nb-NO"/>
              <a:t>6</a:t>
            </a:r>
            <a:endParaRPr lang="en-NO"/>
          </a:p>
        </p:txBody>
      </p:sp>
      <p:graphicFrame>
        <p:nvGraphicFramePr>
          <p:cNvPr id="4" name="Tabell 3">
            <a:extLst>
              <a:ext uri="{FF2B5EF4-FFF2-40B4-BE49-F238E27FC236}">
                <a16:creationId xmlns:a16="http://schemas.microsoft.com/office/drawing/2014/main" id="{DCC47838-E120-E6B7-4A21-DF66ACC4B78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4704769"/>
              </p:ext>
            </p:extLst>
          </p:nvPr>
        </p:nvGraphicFramePr>
        <p:xfrm>
          <a:off x="285376" y="2499952"/>
          <a:ext cx="11624052" cy="37871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37342">
                  <a:extLst>
                    <a:ext uri="{9D8B030D-6E8A-4147-A177-3AD203B41FA5}">
                      <a16:colId xmlns:a16="http://schemas.microsoft.com/office/drawing/2014/main" val="3384653946"/>
                    </a:ext>
                  </a:extLst>
                </a:gridCol>
                <a:gridCol w="1937342">
                  <a:extLst>
                    <a:ext uri="{9D8B030D-6E8A-4147-A177-3AD203B41FA5}">
                      <a16:colId xmlns:a16="http://schemas.microsoft.com/office/drawing/2014/main" val="2784955190"/>
                    </a:ext>
                  </a:extLst>
                </a:gridCol>
                <a:gridCol w="1937342">
                  <a:extLst>
                    <a:ext uri="{9D8B030D-6E8A-4147-A177-3AD203B41FA5}">
                      <a16:colId xmlns:a16="http://schemas.microsoft.com/office/drawing/2014/main" val="3001100837"/>
                    </a:ext>
                  </a:extLst>
                </a:gridCol>
                <a:gridCol w="1937342">
                  <a:extLst>
                    <a:ext uri="{9D8B030D-6E8A-4147-A177-3AD203B41FA5}">
                      <a16:colId xmlns:a16="http://schemas.microsoft.com/office/drawing/2014/main" val="451763201"/>
                    </a:ext>
                  </a:extLst>
                </a:gridCol>
                <a:gridCol w="1937342">
                  <a:extLst>
                    <a:ext uri="{9D8B030D-6E8A-4147-A177-3AD203B41FA5}">
                      <a16:colId xmlns:a16="http://schemas.microsoft.com/office/drawing/2014/main" val="2235337609"/>
                    </a:ext>
                  </a:extLst>
                </a:gridCol>
                <a:gridCol w="1937342">
                  <a:extLst>
                    <a:ext uri="{9D8B030D-6E8A-4147-A177-3AD203B41FA5}">
                      <a16:colId xmlns:a16="http://schemas.microsoft.com/office/drawing/2014/main" val="3463773917"/>
                    </a:ext>
                  </a:extLst>
                </a:gridCol>
              </a:tblGrid>
              <a:tr h="384195">
                <a:tc>
                  <a:txBody>
                    <a:bodyPr/>
                    <a:lstStyle/>
                    <a:p>
                      <a:pPr marL="144000" lvl="0" algn="l" fontAlgn="b"/>
                      <a:r>
                        <a:rPr lang="nb-NO" sz="1100" b="0" kern="1200">
                          <a:solidFill>
                            <a:schemeClr val="tx1"/>
                          </a:solidFill>
                          <a:latin typeface="Innovation Norway" panose="020B0500030000000000" pitchFamily="34" charset="77"/>
                          <a:ea typeface="+mj-ea"/>
                          <a:cs typeface="+mj-cs"/>
                        </a:rPr>
                        <a:t>Nøkkel</a:t>
                      </a:r>
                    </a:p>
                  </a:txBody>
                  <a:tcPr marL="43200" marR="43200" marT="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9E8"/>
                    </a:solidFill>
                  </a:tcPr>
                </a:tc>
                <a:tc>
                  <a:txBody>
                    <a:bodyPr/>
                    <a:lstStyle/>
                    <a:p>
                      <a:pPr marL="144000" lvl="0" algn="l" fontAlgn="b"/>
                      <a:r>
                        <a:rPr lang="nb-NO" sz="1100" b="0" kern="1200">
                          <a:solidFill>
                            <a:schemeClr val="tx1"/>
                          </a:solidFill>
                          <a:latin typeface="Innovation Norway" panose="020B0500030000000000" pitchFamily="34" charset="77"/>
                          <a:ea typeface="+mj-ea"/>
                          <a:cs typeface="+mj-cs"/>
                        </a:rPr>
                        <a:t>Formel</a:t>
                      </a:r>
                    </a:p>
                  </a:txBody>
                  <a:tcPr marL="43200" marR="43200" marT="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9E8"/>
                    </a:solidFill>
                  </a:tcPr>
                </a:tc>
                <a:tc>
                  <a:txBody>
                    <a:bodyPr/>
                    <a:lstStyle/>
                    <a:p>
                      <a:pPr marL="144000" lvl="0" algn="l" fontAlgn="b"/>
                      <a:r>
                        <a:rPr lang="nb-NO" sz="1100" b="0" kern="1200">
                          <a:solidFill>
                            <a:schemeClr val="tx1"/>
                          </a:solidFill>
                          <a:latin typeface="Innovation Norway" panose="020B0500030000000000" pitchFamily="34" charset="77"/>
                          <a:ea typeface="+mj-ea"/>
                          <a:cs typeface="+mj-cs"/>
                        </a:rPr>
                        <a:t>Min beregning</a:t>
                      </a:r>
                    </a:p>
                  </a:txBody>
                  <a:tcPr marL="43200" marR="43200" marT="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9E8"/>
                    </a:solidFill>
                  </a:tcPr>
                </a:tc>
                <a:tc>
                  <a:txBody>
                    <a:bodyPr/>
                    <a:lstStyle/>
                    <a:p>
                      <a:pPr marL="144000" lvl="0" algn="l" fontAlgn="b"/>
                      <a:r>
                        <a:rPr lang="nb-NO" sz="1100" b="0" kern="1200">
                          <a:solidFill>
                            <a:schemeClr val="tx1"/>
                          </a:solidFill>
                          <a:latin typeface="Innovation Norway" panose="020B0500030000000000" pitchFamily="34" charset="77"/>
                          <a:ea typeface="+mj-ea"/>
                          <a:cs typeface="+mj-cs"/>
                        </a:rPr>
                        <a:t>I dag</a:t>
                      </a:r>
                    </a:p>
                  </a:txBody>
                  <a:tcPr marL="43200" marR="43200" marT="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9E8"/>
                    </a:solidFill>
                  </a:tcPr>
                </a:tc>
                <a:tc>
                  <a:txBody>
                    <a:bodyPr/>
                    <a:lstStyle/>
                    <a:p>
                      <a:pPr marL="144000" lvl="0" algn="l" fontAlgn="b"/>
                      <a:r>
                        <a:rPr lang="nb-NO" sz="1100" b="0" kern="1200">
                          <a:solidFill>
                            <a:schemeClr val="tx1"/>
                          </a:solidFill>
                          <a:latin typeface="Innovation Norway" panose="020B0500030000000000" pitchFamily="34" charset="77"/>
                          <a:ea typeface="+mj-ea"/>
                          <a:cs typeface="+mj-cs"/>
                        </a:rPr>
                        <a:t>Bør være</a:t>
                      </a:r>
                    </a:p>
                  </a:txBody>
                  <a:tcPr marL="43200" marR="43200" marT="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9E8"/>
                    </a:solidFill>
                  </a:tcPr>
                </a:tc>
                <a:tc>
                  <a:txBody>
                    <a:bodyPr/>
                    <a:lstStyle/>
                    <a:p>
                      <a:pPr marL="144000" lvl="0" algn="l" fontAlgn="b"/>
                      <a:r>
                        <a:rPr lang="nb-NO" sz="1100" b="0" kern="1200">
                          <a:solidFill>
                            <a:schemeClr val="tx1"/>
                          </a:solidFill>
                          <a:latin typeface="Innovation Norway" panose="020B0500030000000000" pitchFamily="34" charset="77"/>
                          <a:ea typeface="+mj-ea"/>
                          <a:cs typeface="+mj-cs"/>
                        </a:rPr>
                        <a:t>Høyest i gruppen</a:t>
                      </a:r>
                    </a:p>
                  </a:txBody>
                  <a:tcPr marL="43200" marR="43200" marT="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9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9369818"/>
                  </a:ext>
                </a:extLst>
              </a:tr>
              <a:tr h="321769">
                <a:tc>
                  <a:txBody>
                    <a:bodyPr/>
                    <a:lstStyle/>
                    <a:p>
                      <a:pPr marL="144000" lvl="0" algn="l" fontAlgn="b"/>
                      <a:r>
                        <a:rPr lang="nb-NO" sz="1100" kern="1200">
                          <a:solidFill>
                            <a:schemeClr val="tx1"/>
                          </a:solidFill>
                          <a:latin typeface="Innovation Norway" panose="020B0500030000000000" pitchFamily="34" charset="77"/>
                          <a:ea typeface="+mj-ea"/>
                          <a:cs typeface="+mj-cs"/>
                        </a:rPr>
                        <a:t>Bruttofortjeneste i kroner</a:t>
                      </a:r>
                    </a:p>
                  </a:txBody>
                  <a:tcPr marL="43200" marR="4320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44000" lvl="0" algn="l" fontAlgn="b"/>
                      <a:r>
                        <a:rPr lang="nb-NO" sz="1100" u="none" kern="1200">
                          <a:solidFill>
                            <a:schemeClr val="tx1"/>
                          </a:solidFill>
                          <a:latin typeface="Innovation Norway" panose="020B0500030000000000" pitchFamily="34" charset="77"/>
                          <a:ea typeface="+mj-ea"/>
                          <a:cs typeface="+mj-cs"/>
                        </a:rPr>
                        <a:t>Netto omsetning</a:t>
                      </a:r>
                    </a:p>
                    <a:p>
                      <a:pPr marL="144000" lvl="0" algn="l" fontAlgn="b"/>
                      <a:r>
                        <a:rPr lang="nb-NO" sz="1100" kern="1200">
                          <a:solidFill>
                            <a:schemeClr val="tx1"/>
                          </a:solidFill>
                          <a:latin typeface="Innovation Norway" panose="020B0500030000000000" pitchFamily="34" charset="77"/>
                          <a:ea typeface="+mj-ea"/>
                          <a:cs typeface="+mj-cs"/>
                        </a:rPr>
                        <a:t>– Varekostnader</a:t>
                      </a:r>
                    </a:p>
                  </a:txBody>
                  <a:tcPr marL="43200" marR="4320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44000" lvl="0" algn="l" fontAlgn="b"/>
                      <a:endParaRPr lang="nb-NO" sz="1100" kern="1200">
                        <a:solidFill>
                          <a:schemeClr val="tx1"/>
                        </a:solidFill>
                        <a:latin typeface="Innovation Norway" panose="020B0500030000000000" pitchFamily="34" charset="77"/>
                        <a:ea typeface="+mj-ea"/>
                        <a:cs typeface="+mj-cs"/>
                      </a:endParaRPr>
                    </a:p>
                  </a:txBody>
                  <a:tcPr marL="43200" marR="4320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44000" lvl="0" algn="l" fontAlgn="b"/>
                      <a:endParaRPr lang="nb-NO" sz="1100" kern="1200">
                        <a:solidFill>
                          <a:schemeClr val="tx1"/>
                        </a:solidFill>
                        <a:latin typeface="Innovation Norway" panose="020B0500030000000000" pitchFamily="34" charset="77"/>
                        <a:ea typeface="+mj-ea"/>
                        <a:cs typeface="+mj-cs"/>
                      </a:endParaRPr>
                    </a:p>
                  </a:txBody>
                  <a:tcPr marL="43200" marR="4320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44000" lvl="0" algn="l" fontAlgn="b"/>
                      <a:endParaRPr lang="nb-NO" sz="1100" kern="1200">
                        <a:solidFill>
                          <a:schemeClr val="tx1"/>
                        </a:solidFill>
                        <a:latin typeface="Innovation Norway" panose="020B0500030000000000" pitchFamily="34" charset="77"/>
                        <a:ea typeface="+mj-ea"/>
                        <a:cs typeface="+mj-cs"/>
                      </a:endParaRPr>
                    </a:p>
                  </a:txBody>
                  <a:tcPr marL="43200" marR="4320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44000" lvl="0" algn="l" fontAlgn="b"/>
                      <a:endParaRPr lang="nb-NO" sz="1100" kern="1200">
                        <a:solidFill>
                          <a:schemeClr val="tx1"/>
                        </a:solidFill>
                        <a:latin typeface="Innovation Norway" panose="020B0500030000000000" pitchFamily="34" charset="77"/>
                        <a:ea typeface="+mj-ea"/>
                        <a:cs typeface="+mj-cs"/>
                      </a:endParaRPr>
                    </a:p>
                  </a:txBody>
                  <a:tcPr marL="43200" marR="4320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84524657"/>
                  </a:ext>
                </a:extLst>
              </a:tr>
              <a:tr h="350729">
                <a:tc>
                  <a:txBody>
                    <a:bodyPr/>
                    <a:lstStyle/>
                    <a:p>
                      <a:pPr marL="144000" lvl="0" algn="l" fontAlgn="b"/>
                      <a:r>
                        <a:rPr lang="nb-NO" sz="1100" kern="1200">
                          <a:solidFill>
                            <a:schemeClr val="tx1"/>
                          </a:solidFill>
                          <a:latin typeface="Innovation Norway" panose="020B0500030000000000" pitchFamily="34" charset="77"/>
                          <a:ea typeface="+mj-ea"/>
                          <a:cs typeface="+mj-cs"/>
                        </a:rPr>
                        <a:t>Bruttofortjeneste i %</a:t>
                      </a:r>
                    </a:p>
                  </a:txBody>
                  <a:tcPr marL="43200" marR="4320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44000" lvl="0" algn="l" fontAlgn="b"/>
                      <a:r>
                        <a:rPr lang="nb-NO" sz="1100" u="sng" kern="1200">
                          <a:solidFill>
                            <a:schemeClr val="tx1"/>
                          </a:solidFill>
                          <a:latin typeface="Innovation Norway" panose="020B0500030000000000" pitchFamily="34" charset="77"/>
                          <a:ea typeface="+mj-ea"/>
                          <a:cs typeface="+mj-cs"/>
                        </a:rPr>
                        <a:t>Bruttofortjeneste x 100</a:t>
                      </a:r>
                    </a:p>
                    <a:p>
                      <a:pPr marL="144000" lvl="0" algn="l" fontAlgn="b"/>
                      <a:r>
                        <a:rPr lang="nb-NO" sz="1100" kern="1200">
                          <a:solidFill>
                            <a:schemeClr val="tx1"/>
                          </a:solidFill>
                          <a:latin typeface="Innovation Norway" panose="020B0500030000000000" pitchFamily="34" charset="77"/>
                          <a:ea typeface="+mj-ea"/>
                          <a:cs typeface="+mj-cs"/>
                        </a:rPr>
                        <a:t>Netto omsetning</a:t>
                      </a:r>
                    </a:p>
                  </a:txBody>
                  <a:tcPr marL="43200" marR="4320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44000" lvl="0" algn="l" fontAlgn="b"/>
                      <a:endParaRPr lang="nb-NO" sz="1100" kern="1200">
                        <a:solidFill>
                          <a:schemeClr val="tx1"/>
                        </a:solidFill>
                        <a:latin typeface="Innovation Norway" panose="020B0500030000000000" pitchFamily="34" charset="77"/>
                        <a:ea typeface="+mj-ea"/>
                        <a:cs typeface="+mj-cs"/>
                      </a:endParaRPr>
                    </a:p>
                  </a:txBody>
                  <a:tcPr marL="43200" marR="4320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44000" lvl="0" algn="l" fontAlgn="b"/>
                      <a:endParaRPr lang="nb-NO" sz="1100" kern="1200">
                        <a:solidFill>
                          <a:schemeClr val="tx1"/>
                        </a:solidFill>
                        <a:latin typeface="Innovation Norway" panose="020B0500030000000000" pitchFamily="34" charset="77"/>
                        <a:ea typeface="+mj-ea"/>
                        <a:cs typeface="+mj-cs"/>
                      </a:endParaRPr>
                    </a:p>
                  </a:txBody>
                  <a:tcPr marL="43200" marR="4320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44000" lvl="0" algn="l" fontAlgn="b"/>
                      <a:endParaRPr lang="nb-NO" sz="1100" kern="1200">
                        <a:solidFill>
                          <a:schemeClr val="tx1"/>
                        </a:solidFill>
                        <a:latin typeface="Innovation Norway" panose="020B0500030000000000" pitchFamily="34" charset="77"/>
                        <a:ea typeface="+mj-ea"/>
                        <a:cs typeface="+mj-cs"/>
                      </a:endParaRPr>
                    </a:p>
                  </a:txBody>
                  <a:tcPr marL="43200" marR="4320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44000" lvl="0" algn="l" fontAlgn="b"/>
                      <a:endParaRPr lang="nb-NO" sz="1100" kern="1200">
                        <a:solidFill>
                          <a:schemeClr val="tx1"/>
                        </a:solidFill>
                        <a:latin typeface="Innovation Norway" panose="020B0500030000000000" pitchFamily="34" charset="77"/>
                        <a:ea typeface="+mj-ea"/>
                        <a:cs typeface="+mj-cs"/>
                      </a:endParaRPr>
                    </a:p>
                  </a:txBody>
                  <a:tcPr marL="43200" marR="4320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27613138"/>
                  </a:ext>
                </a:extLst>
              </a:tr>
              <a:tr h="338203">
                <a:tc>
                  <a:txBody>
                    <a:bodyPr/>
                    <a:lstStyle/>
                    <a:p>
                      <a:pPr marL="144000" lvl="0" algn="l" fontAlgn="b"/>
                      <a:r>
                        <a:rPr lang="nb-NO" sz="1100" kern="1200">
                          <a:solidFill>
                            <a:schemeClr val="tx1"/>
                          </a:solidFill>
                          <a:latin typeface="Innovation Norway" panose="020B0500030000000000" pitchFamily="34" charset="77"/>
                          <a:ea typeface="+mj-ea"/>
                          <a:cs typeface="+mj-cs"/>
                        </a:rPr>
                        <a:t>Bruttofortjeneste over lønn</a:t>
                      </a:r>
                    </a:p>
                  </a:txBody>
                  <a:tcPr marL="43200" marR="4320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44000" lvl="0" algn="l" fontAlgn="b"/>
                      <a:r>
                        <a:rPr lang="nb-NO" sz="1100" u="sng" kern="1200">
                          <a:solidFill>
                            <a:schemeClr val="tx1"/>
                          </a:solidFill>
                          <a:latin typeface="Innovation Norway" panose="020B0500030000000000" pitchFamily="34" charset="77"/>
                          <a:ea typeface="+mj-ea"/>
                          <a:cs typeface="+mj-cs"/>
                        </a:rPr>
                        <a:t>Bruttofortjeneste</a:t>
                      </a:r>
                    </a:p>
                    <a:p>
                      <a:pPr marL="144000" lvl="0" algn="l" fontAlgn="b"/>
                      <a:r>
                        <a:rPr lang="nb-NO" sz="1100" kern="1200">
                          <a:solidFill>
                            <a:schemeClr val="tx1"/>
                          </a:solidFill>
                          <a:latin typeface="Innovation Norway" panose="020B0500030000000000" pitchFamily="34" charset="77"/>
                          <a:ea typeface="+mj-ea"/>
                          <a:cs typeface="+mj-cs"/>
                        </a:rPr>
                        <a:t>Lønn</a:t>
                      </a:r>
                    </a:p>
                  </a:txBody>
                  <a:tcPr marL="43200" marR="4320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44000" lvl="0" algn="l" fontAlgn="b"/>
                      <a:endParaRPr lang="nb-NO" sz="1100" kern="1200">
                        <a:solidFill>
                          <a:schemeClr val="tx1"/>
                        </a:solidFill>
                        <a:latin typeface="Innovation Norway" panose="020B0500030000000000" pitchFamily="34" charset="77"/>
                        <a:ea typeface="+mj-ea"/>
                        <a:cs typeface="+mj-cs"/>
                      </a:endParaRPr>
                    </a:p>
                  </a:txBody>
                  <a:tcPr marL="43200" marR="4320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44000" lvl="0" algn="l" fontAlgn="b"/>
                      <a:endParaRPr lang="nb-NO" sz="1100" kern="1200">
                        <a:solidFill>
                          <a:schemeClr val="tx1"/>
                        </a:solidFill>
                        <a:latin typeface="Innovation Norway" panose="020B0500030000000000" pitchFamily="34" charset="77"/>
                        <a:ea typeface="+mj-ea"/>
                        <a:cs typeface="+mj-cs"/>
                      </a:endParaRPr>
                    </a:p>
                  </a:txBody>
                  <a:tcPr marL="43200" marR="4320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44000" lvl="0" algn="l" fontAlgn="b"/>
                      <a:endParaRPr lang="nb-NO" sz="1100" kern="1200">
                        <a:solidFill>
                          <a:schemeClr val="tx1"/>
                        </a:solidFill>
                        <a:latin typeface="Innovation Norway" panose="020B0500030000000000" pitchFamily="34" charset="77"/>
                        <a:ea typeface="+mj-ea"/>
                        <a:cs typeface="+mj-cs"/>
                      </a:endParaRPr>
                    </a:p>
                  </a:txBody>
                  <a:tcPr marL="43200" marR="4320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44000" lvl="0" algn="l" fontAlgn="b"/>
                      <a:endParaRPr lang="nb-NO" sz="1100" kern="1200">
                        <a:solidFill>
                          <a:schemeClr val="tx1"/>
                        </a:solidFill>
                        <a:latin typeface="Innovation Norway" panose="020B0500030000000000" pitchFamily="34" charset="77"/>
                        <a:ea typeface="+mj-ea"/>
                        <a:cs typeface="+mj-cs"/>
                      </a:endParaRPr>
                    </a:p>
                  </a:txBody>
                  <a:tcPr marL="43200" marR="4320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78647525"/>
                  </a:ext>
                </a:extLst>
              </a:tr>
              <a:tr h="338203">
                <a:tc>
                  <a:txBody>
                    <a:bodyPr/>
                    <a:lstStyle/>
                    <a:p>
                      <a:pPr marL="144000" lvl="0" algn="l" fontAlgn="b"/>
                      <a:r>
                        <a:rPr lang="nb-NO" sz="1100" kern="1200">
                          <a:solidFill>
                            <a:schemeClr val="tx1"/>
                          </a:solidFill>
                          <a:latin typeface="Innovation Norway" panose="020B0500030000000000" pitchFamily="34" charset="77"/>
                          <a:ea typeface="+mj-ea"/>
                          <a:cs typeface="+mj-cs"/>
                        </a:rPr>
                        <a:t>Salg per kunde</a:t>
                      </a:r>
                    </a:p>
                  </a:txBody>
                  <a:tcPr marL="43200" marR="4320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44000" lvl="0" algn="l" fontAlgn="b"/>
                      <a:r>
                        <a:rPr lang="nb-NO" sz="1100" u="sng" kern="1200">
                          <a:solidFill>
                            <a:schemeClr val="tx1"/>
                          </a:solidFill>
                          <a:latin typeface="Innovation Norway" panose="020B0500030000000000" pitchFamily="34" charset="77"/>
                          <a:ea typeface="+mj-ea"/>
                          <a:cs typeface="+mj-cs"/>
                        </a:rPr>
                        <a:t>Netto omsetning</a:t>
                      </a:r>
                    </a:p>
                    <a:p>
                      <a:pPr marL="144000" lvl="0" algn="l" fontAlgn="b"/>
                      <a:r>
                        <a:rPr lang="nb-NO" sz="1100" kern="1200">
                          <a:solidFill>
                            <a:schemeClr val="tx1"/>
                          </a:solidFill>
                          <a:latin typeface="Innovation Norway" panose="020B0500030000000000" pitchFamily="34" charset="77"/>
                          <a:ea typeface="+mj-ea"/>
                          <a:cs typeface="+mj-cs"/>
                        </a:rPr>
                        <a:t>Antall kunder</a:t>
                      </a:r>
                    </a:p>
                  </a:txBody>
                  <a:tcPr marL="43200" marR="4320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44000" lvl="0" algn="l" fontAlgn="b"/>
                      <a:endParaRPr lang="nb-NO" sz="1100" kern="1200">
                        <a:solidFill>
                          <a:schemeClr val="tx1"/>
                        </a:solidFill>
                        <a:latin typeface="Innovation Norway" panose="020B0500030000000000" pitchFamily="34" charset="77"/>
                        <a:ea typeface="+mj-ea"/>
                        <a:cs typeface="+mj-cs"/>
                      </a:endParaRPr>
                    </a:p>
                  </a:txBody>
                  <a:tcPr marL="43200" marR="4320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44000" lvl="0" algn="l" fontAlgn="b"/>
                      <a:endParaRPr lang="nb-NO" sz="1100" kern="1200">
                        <a:solidFill>
                          <a:schemeClr val="tx1"/>
                        </a:solidFill>
                        <a:latin typeface="Innovation Norway" panose="020B0500030000000000" pitchFamily="34" charset="77"/>
                        <a:ea typeface="+mj-ea"/>
                        <a:cs typeface="+mj-cs"/>
                      </a:endParaRPr>
                    </a:p>
                  </a:txBody>
                  <a:tcPr marL="43200" marR="4320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44000" lvl="0" algn="l" fontAlgn="b"/>
                      <a:endParaRPr lang="nb-NO" sz="1100" kern="1200">
                        <a:solidFill>
                          <a:schemeClr val="tx1"/>
                        </a:solidFill>
                        <a:latin typeface="Innovation Norway" panose="020B0500030000000000" pitchFamily="34" charset="77"/>
                        <a:ea typeface="+mj-ea"/>
                        <a:cs typeface="+mj-cs"/>
                      </a:endParaRPr>
                    </a:p>
                  </a:txBody>
                  <a:tcPr marL="43200" marR="4320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44000" lvl="0" algn="l" fontAlgn="b"/>
                      <a:endParaRPr lang="nb-NO" sz="1100" kern="1200">
                        <a:solidFill>
                          <a:schemeClr val="tx1"/>
                        </a:solidFill>
                        <a:latin typeface="Innovation Norway" panose="020B0500030000000000" pitchFamily="34" charset="77"/>
                        <a:ea typeface="+mj-ea"/>
                        <a:cs typeface="+mj-cs"/>
                      </a:endParaRPr>
                    </a:p>
                  </a:txBody>
                  <a:tcPr marL="43200" marR="4320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32857557"/>
                  </a:ext>
                </a:extLst>
              </a:tr>
              <a:tr h="324426">
                <a:tc>
                  <a:txBody>
                    <a:bodyPr/>
                    <a:lstStyle/>
                    <a:p>
                      <a:pPr marL="144000" lvl="0" algn="l" fontAlgn="b"/>
                      <a:r>
                        <a:rPr lang="nb-NO" sz="1100" kern="1200">
                          <a:solidFill>
                            <a:schemeClr val="tx1"/>
                          </a:solidFill>
                          <a:latin typeface="Innovation Norway" panose="020B0500030000000000" pitchFamily="34" charset="77"/>
                          <a:ea typeface="+mj-ea"/>
                          <a:cs typeface="+mj-cs"/>
                        </a:rPr>
                        <a:t>Driftsresultat i %</a:t>
                      </a:r>
                    </a:p>
                  </a:txBody>
                  <a:tcPr marL="43200" marR="4320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44000" lvl="0" algn="l" fontAlgn="b"/>
                      <a:r>
                        <a:rPr lang="nb-NO" sz="1100" u="sng" kern="1200">
                          <a:solidFill>
                            <a:schemeClr val="tx1"/>
                          </a:solidFill>
                          <a:latin typeface="Innovation Norway" panose="020B0500030000000000" pitchFamily="34" charset="77"/>
                          <a:ea typeface="+mj-ea"/>
                          <a:cs typeface="+mj-cs"/>
                        </a:rPr>
                        <a:t>Driftsresultat x 100</a:t>
                      </a:r>
                    </a:p>
                    <a:p>
                      <a:pPr marL="144000" lvl="0" algn="l" fontAlgn="b"/>
                      <a:r>
                        <a:rPr lang="nb-NO" sz="1100" kern="1200">
                          <a:solidFill>
                            <a:schemeClr val="tx1"/>
                          </a:solidFill>
                          <a:latin typeface="Innovation Norway" panose="020B0500030000000000" pitchFamily="34" charset="77"/>
                          <a:ea typeface="+mj-ea"/>
                          <a:cs typeface="+mj-cs"/>
                        </a:rPr>
                        <a:t>Netto omsetning</a:t>
                      </a:r>
                    </a:p>
                  </a:txBody>
                  <a:tcPr marL="43200" marR="4320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44000" lvl="0" algn="l" fontAlgn="b"/>
                      <a:endParaRPr lang="nb-NO" sz="1100" kern="1200">
                        <a:solidFill>
                          <a:schemeClr val="tx1"/>
                        </a:solidFill>
                        <a:latin typeface="Innovation Norway" panose="020B0500030000000000" pitchFamily="34" charset="77"/>
                        <a:ea typeface="+mj-ea"/>
                        <a:cs typeface="+mj-cs"/>
                      </a:endParaRPr>
                    </a:p>
                  </a:txBody>
                  <a:tcPr marL="43200" marR="4320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44000" lvl="0" algn="l" fontAlgn="b"/>
                      <a:endParaRPr lang="nb-NO" sz="1100" kern="1200">
                        <a:solidFill>
                          <a:schemeClr val="tx1"/>
                        </a:solidFill>
                        <a:latin typeface="Innovation Norway" panose="020B0500030000000000" pitchFamily="34" charset="77"/>
                        <a:ea typeface="+mj-ea"/>
                        <a:cs typeface="+mj-cs"/>
                      </a:endParaRPr>
                    </a:p>
                  </a:txBody>
                  <a:tcPr marL="43200" marR="4320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44000" lvl="0" algn="l" fontAlgn="b"/>
                      <a:endParaRPr lang="nb-NO" sz="1100" kern="1200">
                        <a:solidFill>
                          <a:schemeClr val="tx1"/>
                        </a:solidFill>
                        <a:latin typeface="Innovation Norway" panose="020B0500030000000000" pitchFamily="34" charset="77"/>
                        <a:ea typeface="+mj-ea"/>
                        <a:cs typeface="+mj-cs"/>
                      </a:endParaRPr>
                    </a:p>
                  </a:txBody>
                  <a:tcPr marL="43200" marR="4320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44000" lvl="0" algn="l" fontAlgn="b"/>
                      <a:endParaRPr lang="nb-NO" sz="1100" kern="1200">
                        <a:solidFill>
                          <a:schemeClr val="tx1"/>
                        </a:solidFill>
                        <a:latin typeface="Innovation Norway" panose="020B0500030000000000" pitchFamily="34" charset="77"/>
                        <a:ea typeface="+mj-ea"/>
                        <a:cs typeface="+mj-cs"/>
                      </a:endParaRPr>
                    </a:p>
                  </a:txBody>
                  <a:tcPr marL="43200" marR="4320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34485123"/>
                  </a:ext>
                </a:extLst>
              </a:tr>
              <a:tr h="336117">
                <a:tc>
                  <a:txBody>
                    <a:bodyPr/>
                    <a:lstStyle/>
                    <a:p>
                      <a:pPr marL="144000" lvl="0" algn="l" fontAlgn="b"/>
                      <a:r>
                        <a:rPr lang="nb-NO" sz="1100" kern="1200">
                          <a:solidFill>
                            <a:schemeClr val="tx1"/>
                          </a:solidFill>
                          <a:latin typeface="Innovation Norway" panose="020B0500030000000000" pitchFamily="34" charset="77"/>
                          <a:ea typeface="+mj-ea"/>
                          <a:cs typeface="+mj-cs"/>
                        </a:rPr>
                        <a:t>Omsetning per ansatt</a:t>
                      </a:r>
                    </a:p>
                  </a:txBody>
                  <a:tcPr marL="43200" marR="4320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44000" lvl="0" algn="l" fontAlgn="b"/>
                      <a:r>
                        <a:rPr lang="nb-NO" sz="1100" u="sng" kern="1200">
                          <a:solidFill>
                            <a:schemeClr val="tx1"/>
                          </a:solidFill>
                          <a:latin typeface="Innovation Norway" panose="020B0500030000000000" pitchFamily="34" charset="77"/>
                          <a:ea typeface="+mj-ea"/>
                          <a:cs typeface="+mj-cs"/>
                        </a:rPr>
                        <a:t>Netto omsetning</a:t>
                      </a:r>
                    </a:p>
                    <a:p>
                      <a:pPr marL="144000" lvl="0" algn="l" fontAlgn="b"/>
                      <a:r>
                        <a:rPr lang="nb-NO" sz="1100" kern="1200">
                          <a:solidFill>
                            <a:schemeClr val="tx1"/>
                          </a:solidFill>
                          <a:latin typeface="Innovation Norway" panose="020B0500030000000000" pitchFamily="34" charset="77"/>
                          <a:ea typeface="+mj-ea"/>
                          <a:cs typeface="+mj-cs"/>
                        </a:rPr>
                        <a:t>antall årsverk</a:t>
                      </a:r>
                    </a:p>
                  </a:txBody>
                  <a:tcPr marL="43200" marR="4320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44000" lvl="0" algn="l" fontAlgn="b"/>
                      <a:endParaRPr lang="nb-NO" sz="1100" kern="1200">
                        <a:solidFill>
                          <a:schemeClr val="tx1"/>
                        </a:solidFill>
                        <a:latin typeface="Innovation Norway" panose="020B0500030000000000" pitchFamily="34" charset="77"/>
                        <a:ea typeface="+mj-ea"/>
                        <a:cs typeface="+mj-cs"/>
                      </a:endParaRPr>
                    </a:p>
                  </a:txBody>
                  <a:tcPr marL="43200" marR="4320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44000" lvl="0" algn="l" fontAlgn="b"/>
                      <a:endParaRPr lang="nb-NO" sz="1100" kern="1200">
                        <a:solidFill>
                          <a:schemeClr val="tx1"/>
                        </a:solidFill>
                        <a:latin typeface="Innovation Norway" panose="020B0500030000000000" pitchFamily="34" charset="77"/>
                        <a:ea typeface="+mj-ea"/>
                        <a:cs typeface="+mj-cs"/>
                      </a:endParaRPr>
                    </a:p>
                  </a:txBody>
                  <a:tcPr marL="43200" marR="4320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44000" lvl="0" algn="l" fontAlgn="b"/>
                      <a:endParaRPr lang="nb-NO" sz="1100" kern="1200">
                        <a:solidFill>
                          <a:schemeClr val="tx1"/>
                        </a:solidFill>
                        <a:latin typeface="Innovation Norway" panose="020B0500030000000000" pitchFamily="34" charset="77"/>
                        <a:ea typeface="+mj-ea"/>
                        <a:cs typeface="+mj-cs"/>
                      </a:endParaRPr>
                    </a:p>
                  </a:txBody>
                  <a:tcPr marL="43200" marR="4320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44000" lvl="0" algn="l" fontAlgn="b"/>
                      <a:endParaRPr lang="nb-NO" sz="1100" kern="1200">
                        <a:solidFill>
                          <a:schemeClr val="tx1"/>
                        </a:solidFill>
                        <a:latin typeface="Innovation Norway" panose="020B0500030000000000" pitchFamily="34" charset="77"/>
                        <a:ea typeface="+mj-ea"/>
                        <a:cs typeface="+mj-cs"/>
                      </a:endParaRPr>
                    </a:p>
                  </a:txBody>
                  <a:tcPr marL="43200" marR="4320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65554023"/>
                  </a:ext>
                </a:extLst>
              </a:tr>
              <a:tr h="329012">
                <a:tc>
                  <a:txBody>
                    <a:bodyPr/>
                    <a:lstStyle/>
                    <a:p>
                      <a:pPr marL="144000" lvl="0" algn="l" fontAlgn="b"/>
                      <a:r>
                        <a:rPr lang="nb-NO" sz="1100" kern="1200">
                          <a:solidFill>
                            <a:schemeClr val="tx1"/>
                          </a:solidFill>
                          <a:latin typeface="Innovation Norway" panose="020B0500030000000000" pitchFamily="34" charset="77"/>
                          <a:ea typeface="+mj-ea"/>
                          <a:cs typeface="+mj-cs"/>
                        </a:rPr>
                        <a:t>Lønnsprosent</a:t>
                      </a:r>
                    </a:p>
                  </a:txBody>
                  <a:tcPr marL="43200" marR="4320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44000" lvl="0" algn="l" fontAlgn="b"/>
                      <a:r>
                        <a:rPr lang="nb-NO" sz="1100" u="sng" kern="1200">
                          <a:solidFill>
                            <a:schemeClr val="tx1"/>
                          </a:solidFill>
                          <a:latin typeface="Innovation Norway" panose="020B0500030000000000" pitchFamily="34" charset="77"/>
                          <a:ea typeface="+mj-ea"/>
                          <a:cs typeface="+mj-cs"/>
                        </a:rPr>
                        <a:t>Pers.kostnader x 100</a:t>
                      </a:r>
                    </a:p>
                    <a:p>
                      <a:pPr marL="144000" lvl="0" algn="l" fontAlgn="b"/>
                      <a:r>
                        <a:rPr lang="nb-NO" sz="1100" kern="1200">
                          <a:solidFill>
                            <a:schemeClr val="tx1"/>
                          </a:solidFill>
                          <a:latin typeface="Innovation Norway" panose="020B0500030000000000" pitchFamily="34" charset="77"/>
                          <a:ea typeface="+mj-ea"/>
                          <a:cs typeface="+mj-cs"/>
                        </a:rPr>
                        <a:t>Netto omsetning</a:t>
                      </a:r>
                    </a:p>
                  </a:txBody>
                  <a:tcPr marL="43200" marR="4320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44000" lvl="0" algn="l" fontAlgn="b"/>
                      <a:endParaRPr lang="nb-NO" sz="1100" kern="1200">
                        <a:solidFill>
                          <a:schemeClr val="tx1"/>
                        </a:solidFill>
                        <a:latin typeface="Innovation Norway" panose="020B0500030000000000" pitchFamily="34" charset="77"/>
                        <a:ea typeface="+mj-ea"/>
                        <a:cs typeface="+mj-cs"/>
                      </a:endParaRPr>
                    </a:p>
                  </a:txBody>
                  <a:tcPr marL="43200" marR="4320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44000" lvl="0" algn="l" fontAlgn="b"/>
                      <a:endParaRPr lang="nb-NO" sz="1100" kern="1200">
                        <a:solidFill>
                          <a:schemeClr val="tx1"/>
                        </a:solidFill>
                        <a:latin typeface="Innovation Norway" panose="020B0500030000000000" pitchFamily="34" charset="77"/>
                        <a:ea typeface="+mj-ea"/>
                        <a:cs typeface="+mj-cs"/>
                      </a:endParaRPr>
                    </a:p>
                  </a:txBody>
                  <a:tcPr marL="43200" marR="4320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44000" lvl="0" algn="l" fontAlgn="b"/>
                      <a:endParaRPr lang="nb-NO" sz="1100" kern="1200">
                        <a:solidFill>
                          <a:schemeClr val="tx1"/>
                        </a:solidFill>
                        <a:latin typeface="Innovation Norway" panose="020B0500030000000000" pitchFamily="34" charset="77"/>
                        <a:ea typeface="+mj-ea"/>
                        <a:cs typeface="+mj-cs"/>
                      </a:endParaRPr>
                    </a:p>
                  </a:txBody>
                  <a:tcPr marL="43200" marR="4320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44000" lvl="0" algn="l" fontAlgn="b"/>
                      <a:endParaRPr lang="nb-NO" sz="1100" kern="1200">
                        <a:solidFill>
                          <a:schemeClr val="tx1"/>
                        </a:solidFill>
                        <a:latin typeface="Innovation Norway" panose="020B0500030000000000" pitchFamily="34" charset="77"/>
                        <a:ea typeface="+mj-ea"/>
                        <a:cs typeface="+mj-cs"/>
                      </a:endParaRPr>
                    </a:p>
                  </a:txBody>
                  <a:tcPr marL="43200" marR="4320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98134335"/>
                  </a:ext>
                </a:extLst>
              </a:tr>
              <a:tr h="363255">
                <a:tc>
                  <a:txBody>
                    <a:bodyPr/>
                    <a:lstStyle/>
                    <a:p>
                      <a:pPr marL="144000" lvl="0" algn="l" fontAlgn="b"/>
                      <a:r>
                        <a:rPr lang="nb-NO" sz="1100" kern="1200">
                          <a:solidFill>
                            <a:schemeClr val="tx1"/>
                          </a:solidFill>
                          <a:latin typeface="Innovation Norway" panose="020B0500030000000000" pitchFamily="34" charset="77"/>
                          <a:ea typeface="+mj-ea"/>
                          <a:cs typeface="+mj-cs"/>
                        </a:rPr>
                        <a:t>Omsetning per m</a:t>
                      </a:r>
                      <a:r>
                        <a:rPr lang="nb-NO" sz="1100" kern="1200" baseline="30000">
                          <a:solidFill>
                            <a:schemeClr val="tx1"/>
                          </a:solidFill>
                          <a:latin typeface="Innovation Norway" panose="020B0500030000000000" pitchFamily="34" charset="77"/>
                          <a:ea typeface="+mj-ea"/>
                          <a:cs typeface="+mj-cs"/>
                        </a:rPr>
                        <a:t>2</a:t>
                      </a:r>
                    </a:p>
                  </a:txBody>
                  <a:tcPr marL="43200" marR="4320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44000" lvl="0" algn="l" fontAlgn="b"/>
                      <a:r>
                        <a:rPr lang="nb-NO" sz="1100" u="sng" kern="1200">
                          <a:solidFill>
                            <a:schemeClr val="tx1"/>
                          </a:solidFill>
                          <a:latin typeface="Innovation Norway" panose="020B0500030000000000" pitchFamily="34" charset="77"/>
                          <a:ea typeface="+mj-ea"/>
                          <a:cs typeface="+mj-cs"/>
                        </a:rPr>
                        <a:t>Netto omsetning</a:t>
                      </a:r>
                    </a:p>
                    <a:p>
                      <a:pPr marL="144000" lvl="0" algn="l" fontAlgn="b"/>
                      <a:r>
                        <a:rPr lang="nb-NO" sz="1100" kern="1200">
                          <a:solidFill>
                            <a:schemeClr val="tx1"/>
                          </a:solidFill>
                          <a:latin typeface="Innovation Norway" panose="020B0500030000000000" pitchFamily="34" charset="77"/>
                          <a:ea typeface="+mj-ea"/>
                          <a:cs typeface="+mj-cs"/>
                        </a:rPr>
                        <a:t>Salgsflate i m</a:t>
                      </a:r>
                      <a:r>
                        <a:rPr lang="nb-NO" sz="1100" kern="1200" baseline="30000">
                          <a:solidFill>
                            <a:schemeClr val="tx1"/>
                          </a:solidFill>
                          <a:latin typeface="Innovation Norway" panose="020B0500030000000000" pitchFamily="34" charset="77"/>
                          <a:ea typeface="+mj-ea"/>
                          <a:cs typeface="+mj-cs"/>
                        </a:rPr>
                        <a:t>2</a:t>
                      </a:r>
                    </a:p>
                  </a:txBody>
                  <a:tcPr marL="43200" marR="4320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44000" lvl="0" algn="l" fontAlgn="b"/>
                      <a:endParaRPr lang="nb-NO" sz="1100" kern="1200">
                        <a:solidFill>
                          <a:schemeClr val="tx1"/>
                        </a:solidFill>
                        <a:latin typeface="Innovation Norway" panose="020B0500030000000000" pitchFamily="34" charset="77"/>
                        <a:ea typeface="+mj-ea"/>
                        <a:cs typeface="+mj-cs"/>
                      </a:endParaRPr>
                    </a:p>
                  </a:txBody>
                  <a:tcPr marL="43200" marR="4320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44000" lvl="0" algn="l" fontAlgn="b"/>
                      <a:endParaRPr lang="nb-NO" sz="1100" kern="1200">
                        <a:solidFill>
                          <a:schemeClr val="tx1"/>
                        </a:solidFill>
                        <a:latin typeface="Innovation Norway" panose="020B0500030000000000" pitchFamily="34" charset="77"/>
                        <a:ea typeface="+mj-ea"/>
                        <a:cs typeface="+mj-cs"/>
                      </a:endParaRPr>
                    </a:p>
                  </a:txBody>
                  <a:tcPr marL="43200" marR="4320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44000" lvl="0" algn="l" fontAlgn="b"/>
                      <a:endParaRPr lang="nb-NO" sz="1100" kern="1200">
                        <a:solidFill>
                          <a:schemeClr val="tx1"/>
                        </a:solidFill>
                        <a:latin typeface="Innovation Norway" panose="020B0500030000000000" pitchFamily="34" charset="77"/>
                        <a:ea typeface="+mj-ea"/>
                        <a:cs typeface="+mj-cs"/>
                      </a:endParaRPr>
                    </a:p>
                  </a:txBody>
                  <a:tcPr marL="43200" marR="4320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44000" lvl="0" algn="l" fontAlgn="b"/>
                      <a:endParaRPr lang="nb-NO" sz="1100" kern="1200">
                        <a:solidFill>
                          <a:schemeClr val="tx1"/>
                        </a:solidFill>
                        <a:latin typeface="Innovation Norway" panose="020B0500030000000000" pitchFamily="34" charset="77"/>
                        <a:ea typeface="+mj-ea"/>
                        <a:cs typeface="+mj-cs"/>
                      </a:endParaRPr>
                    </a:p>
                  </a:txBody>
                  <a:tcPr marL="43200" marR="4320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7236481"/>
                  </a:ext>
                </a:extLst>
              </a:tr>
              <a:tr h="325677">
                <a:tc>
                  <a:txBody>
                    <a:bodyPr/>
                    <a:lstStyle/>
                    <a:p>
                      <a:pPr marL="144000" lvl="0" algn="l" fontAlgn="b"/>
                      <a:r>
                        <a:rPr lang="nb-NO" sz="1100" kern="1200">
                          <a:solidFill>
                            <a:schemeClr val="tx1"/>
                          </a:solidFill>
                          <a:latin typeface="Innovation Norway" panose="020B0500030000000000" pitchFamily="34" charset="77"/>
                          <a:ea typeface="+mj-ea"/>
                          <a:cs typeface="+mj-cs"/>
                        </a:rPr>
                        <a:t>Varelagerets omløpshastighet</a:t>
                      </a:r>
                    </a:p>
                  </a:txBody>
                  <a:tcPr marL="43200" marR="4320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44000" lvl="0" algn="l" fontAlgn="b"/>
                      <a:r>
                        <a:rPr lang="nb-NO" sz="1100" u="sng" kern="1200">
                          <a:solidFill>
                            <a:schemeClr val="tx1"/>
                          </a:solidFill>
                          <a:latin typeface="Innovation Norway" panose="020B0500030000000000" pitchFamily="34" charset="77"/>
                          <a:ea typeface="+mj-ea"/>
                          <a:cs typeface="+mj-cs"/>
                        </a:rPr>
                        <a:t>Varekostnader</a:t>
                      </a:r>
                    </a:p>
                    <a:p>
                      <a:pPr marL="144000" lvl="0" algn="l" fontAlgn="b"/>
                      <a:r>
                        <a:rPr lang="nb-NO" sz="1100" kern="1200">
                          <a:solidFill>
                            <a:schemeClr val="tx1"/>
                          </a:solidFill>
                          <a:latin typeface="Innovation Norway" panose="020B0500030000000000" pitchFamily="34" charset="77"/>
                          <a:ea typeface="+mj-ea"/>
                          <a:cs typeface="+mj-cs"/>
                        </a:rPr>
                        <a:t>Gjennomsnittlig varelager</a:t>
                      </a:r>
                    </a:p>
                  </a:txBody>
                  <a:tcPr marL="43200" marR="4320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44000" lvl="0" algn="l" fontAlgn="b"/>
                      <a:endParaRPr lang="nb-NO" sz="1100" kern="1200">
                        <a:solidFill>
                          <a:schemeClr val="tx1"/>
                        </a:solidFill>
                        <a:latin typeface="Innovation Norway" panose="020B0500030000000000" pitchFamily="34" charset="77"/>
                        <a:ea typeface="+mj-ea"/>
                        <a:cs typeface="+mj-cs"/>
                      </a:endParaRPr>
                    </a:p>
                  </a:txBody>
                  <a:tcPr marL="43200" marR="4320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44000" lvl="0" algn="l" fontAlgn="b"/>
                      <a:endParaRPr lang="nb-NO" sz="1100" kern="1200">
                        <a:solidFill>
                          <a:schemeClr val="tx1"/>
                        </a:solidFill>
                        <a:latin typeface="Innovation Norway" panose="020B0500030000000000" pitchFamily="34" charset="77"/>
                        <a:ea typeface="+mj-ea"/>
                        <a:cs typeface="+mj-cs"/>
                      </a:endParaRPr>
                    </a:p>
                  </a:txBody>
                  <a:tcPr marL="43200" marR="4320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44000" lvl="0" algn="l" fontAlgn="b"/>
                      <a:endParaRPr lang="nb-NO" sz="1100" kern="1200">
                        <a:solidFill>
                          <a:schemeClr val="tx1"/>
                        </a:solidFill>
                        <a:latin typeface="Innovation Norway" panose="020B0500030000000000" pitchFamily="34" charset="77"/>
                        <a:ea typeface="+mj-ea"/>
                        <a:cs typeface="+mj-cs"/>
                      </a:endParaRPr>
                    </a:p>
                  </a:txBody>
                  <a:tcPr marL="43200" marR="4320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44000" lvl="0" algn="l" fontAlgn="b"/>
                      <a:endParaRPr lang="nb-NO" sz="1100" kern="1200">
                        <a:solidFill>
                          <a:schemeClr val="tx1"/>
                        </a:solidFill>
                        <a:latin typeface="Innovation Norway" panose="020B0500030000000000" pitchFamily="34" charset="77"/>
                        <a:ea typeface="+mj-ea"/>
                        <a:cs typeface="+mj-cs"/>
                      </a:endParaRPr>
                    </a:p>
                  </a:txBody>
                  <a:tcPr marL="43200" marR="4320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71958541"/>
                  </a:ext>
                </a:extLst>
              </a:tr>
              <a:tr h="288099">
                <a:tc>
                  <a:txBody>
                    <a:bodyPr/>
                    <a:lstStyle/>
                    <a:p>
                      <a:pPr marL="144000" lvl="0" algn="l" fontAlgn="b"/>
                      <a:r>
                        <a:rPr lang="nb-NO" sz="1100" kern="1200">
                          <a:solidFill>
                            <a:schemeClr val="tx1"/>
                          </a:solidFill>
                          <a:latin typeface="Innovation Norway" panose="020B0500030000000000" pitchFamily="34" charset="77"/>
                          <a:ea typeface="+mj-ea"/>
                          <a:cs typeface="+mj-cs"/>
                        </a:rPr>
                        <a:t>DB 2</a:t>
                      </a:r>
                    </a:p>
                  </a:txBody>
                  <a:tcPr marL="43200" marR="4320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44000" lvl="0" algn="l" fontAlgn="b"/>
                      <a:r>
                        <a:rPr lang="nb-NO" sz="1100" kern="1200">
                          <a:solidFill>
                            <a:schemeClr val="tx1"/>
                          </a:solidFill>
                          <a:latin typeface="Innovation Norway" panose="020B0500030000000000" pitchFamily="34" charset="77"/>
                          <a:ea typeface="+mj-ea"/>
                          <a:cs typeface="+mj-cs"/>
                        </a:rPr>
                        <a:t>Bruttofortjeneste</a:t>
                      </a:r>
                    </a:p>
                    <a:p>
                      <a:pPr marL="144000" lvl="0" algn="l" fontAlgn="b"/>
                      <a:r>
                        <a:rPr lang="nb-NO" sz="1100" kern="1200">
                          <a:solidFill>
                            <a:schemeClr val="tx1"/>
                          </a:solidFill>
                          <a:latin typeface="Innovation Norway" panose="020B0500030000000000" pitchFamily="34" charset="77"/>
                          <a:ea typeface="+mj-ea"/>
                          <a:cs typeface="+mj-cs"/>
                        </a:rPr>
                        <a:t>+ Provisjonsinntekter</a:t>
                      </a:r>
                    </a:p>
                  </a:txBody>
                  <a:tcPr marL="43200" marR="4320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44000" lvl="0" algn="l" fontAlgn="b"/>
                      <a:endParaRPr lang="nb-NO" sz="1100" kern="1200">
                        <a:solidFill>
                          <a:schemeClr val="tx1"/>
                        </a:solidFill>
                        <a:latin typeface="Innovation Norway" panose="020B0500030000000000" pitchFamily="34" charset="77"/>
                        <a:ea typeface="+mj-ea"/>
                        <a:cs typeface="+mj-cs"/>
                      </a:endParaRPr>
                    </a:p>
                  </a:txBody>
                  <a:tcPr marL="43200" marR="4320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44000" lvl="0" algn="l" fontAlgn="b"/>
                      <a:endParaRPr lang="nb-NO" sz="1100" kern="1200">
                        <a:solidFill>
                          <a:schemeClr val="tx1"/>
                        </a:solidFill>
                        <a:latin typeface="Innovation Norway" panose="020B0500030000000000" pitchFamily="34" charset="77"/>
                        <a:ea typeface="+mj-ea"/>
                        <a:cs typeface="+mj-cs"/>
                      </a:endParaRPr>
                    </a:p>
                  </a:txBody>
                  <a:tcPr marL="43200" marR="4320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44000" lvl="0" algn="l" fontAlgn="b"/>
                      <a:endParaRPr lang="nb-NO" sz="1100" kern="1200">
                        <a:solidFill>
                          <a:schemeClr val="tx1"/>
                        </a:solidFill>
                        <a:latin typeface="Innovation Norway" panose="020B0500030000000000" pitchFamily="34" charset="77"/>
                        <a:ea typeface="+mj-ea"/>
                        <a:cs typeface="+mj-cs"/>
                      </a:endParaRPr>
                    </a:p>
                  </a:txBody>
                  <a:tcPr marL="43200" marR="4320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44000" lvl="0" algn="l" fontAlgn="b"/>
                      <a:endParaRPr lang="nb-NO" sz="1100" kern="1200">
                        <a:solidFill>
                          <a:schemeClr val="tx1"/>
                        </a:solidFill>
                        <a:latin typeface="Innovation Norway" panose="020B0500030000000000" pitchFamily="34" charset="77"/>
                        <a:ea typeface="+mj-ea"/>
                        <a:cs typeface="+mj-cs"/>
                      </a:endParaRPr>
                    </a:p>
                  </a:txBody>
                  <a:tcPr marL="43200" marR="4320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01479937"/>
                  </a:ext>
                </a:extLst>
              </a:tr>
            </a:tbl>
          </a:graphicData>
        </a:graphic>
      </p:graphicFrame>
      <p:sp>
        <p:nvSpPr>
          <p:cNvPr id="5" name="Undertittel 5">
            <a:extLst>
              <a:ext uri="{FF2B5EF4-FFF2-40B4-BE49-F238E27FC236}">
                <a16:creationId xmlns:a16="http://schemas.microsoft.com/office/drawing/2014/main" id="{72BF8012-B41E-881D-2350-10D21D6FBD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732000" y="1476000"/>
            <a:ext cx="5172000" cy="1289054"/>
          </a:xfrm>
        </p:spPr>
        <p:txBody>
          <a:bodyPr/>
          <a:lstStyle/>
          <a:p>
            <a:r>
              <a:rPr lang="nb-NO" sz="2000" err="1">
                <a:latin typeface="Innovation Norway" panose="020B0500030000000000" pitchFamily="34" charset="77"/>
                <a:ea typeface="+mj-ea"/>
                <a:cs typeface="+mj-cs"/>
              </a:rPr>
              <a:t>Arbeidsduk</a:t>
            </a:r>
            <a:r>
              <a:rPr lang="nb-NO" sz="2000">
                <a:latin typeface="Innovation Norway" panose="020B0500030000000000" pitchFamily="34" charset="77"/>
                <a:ea typeface="+mj-ea"/>
                <a:cs typeface="+mj-cs"/>
              </a:rPr>
              <a:t> 10</a:t>
            </a:r>
            <a:endParaRPr lang="nb-NO" sz="4400">
              <a:latin typeface="Innovation Norway" panose="020B0500030000000000" pitchFamily="34" charset="77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06457876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E6DE3F5-880C-6F5E-0A26-B40140C4D0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/>
          <a:p>
            <a:r>
              <a:rPr lang="nb-NO" altLang="nb-NO" sz="3600"/>
              <a:t>Nøkkeltallsblankett</a:t>
            </a:r>
            <a:endParaRPr lang="nb-NO" sz="3600"/>
          </a:p>
        </p:txBody>
      </p:sp>
      <p:sp>
        <p:nvSpPr>
          <p:cNvPr id="87" name="Plassholder for lysbildenummer 4">
            <a:extLst>
              <a:ext uri="{FF2B5EF4-FFF2-40B4-BE49-F238E27FC236}">
                <a16:creationId xmlns:a16="http://schemas.microsoft.com/office/drawing/2014/main" id="{DC806391-B8A4-13B5-CE71-7CFD80DFAFF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nb-NO"/>
              <a:t>6</a:t>
            </a:r>
            <a:endParaRPr lang="en-NO"/>
          </a:p>
        </p:txBody>
      </p:sp>
      <p:graphicFrame>
        <p:nvGraphicFramePr>
          <p:cNvPr id="5" name="Tabell 4">
            <a:extLst>
              <a:ext uri="{FF2B5EF4-FFF2-40B4-BE49-F238E27FC236}">
                <a16:creationId xmlns:a16="http://schemas.microsoft.com/office/drawing/2014/main" id="{B3CBAB50-C902-5A18-58A6-5E8ADFC5EEF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2072372"/>
              </p:ext>
            </p:extLst>
          </p:nvPr>
        </p:nvGraphicFramePr>
        <p:xfrm>
          <a:off x="285376" y="2777016"/>
          <a:ext cx="11621247" cy="36996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73749">
                  <a:extLst>
                    <a:ext uri="{9D8B030D-6E8A-4147-A177-3AD203B41FA5}">
                      <a16:colId xmlns:a16="http://schemas.microsoft.com/office/drawing/2014/main" val="3384653946"/>
                    </a:ext>
                  </a:extLst>
                </a:gridCol>
                <a:gridCol w="3873749">
                  <a:extLst>
                    <a:ext uri="{9D8B030D-6E8A-4147-A177-3AD203B41FA5}">
                      <a16:colId xmlns:a16="http://schemas.microsoft.com/office/drawing/2014/main" val="2235337609"/>
                    </a:ext>
                  </a:extLst>
                </a:gridCol>
                <a:gridCol w="3873749">
                  <a:extLst>
                    <a:ext uri="{9D8B030D-6E8A-4147-A177-3AD203B41FA5}">
                      <a16:colId xmlns:a16="http://schemas.microsoft.com/office/drawing/2014/main" val="3463773917"/>
                    </a:ext>
                  </a:extLst>
                </a:gridCol>
              </a:tblGrid>
              <a:tr h="384195">
                <a:tc>
                  <a:txBody>
                    <a:bodyPr/>
                    <a:lstStyle/>
                    <a:p>
                      <a:pPr marL="144000" lvl="0" algn="l" fontAlgn="b"/>
                      <a:r>
                        <a:rPr lang="nb-NO" sz="1200" b="0" kern="1200">
                          <a:solidFill>
                            <a:schemeClr val="tx1"/>
                          </a:solidFill>
                          <a:latin typeface="Innovation Norway" panose="020B0500030000000000" pitchFamily="34" charset="77"/>
                          <a:ea typeface="+mj-ea"/>
                          <a:cs typeface="+mj-cs"/>
                        </a:rPr>
                        <a:t>Nøkkel</a:t>
                      </a:r>
                    </a:p>
                  </a:txBody>
                  <a:tcPr marL="43200" marR="43200" marT="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9E8"/>
                    </a:solidFill>
                  </a:tcPr>
                </a:tc>
                <a:tc>
                  <a:txBody>
                    <a:bodyPr/>
                    <a:lstStyle/>
                    <a:p>
                      <a:pPr marL="144000" lvl="0" algn="l" fontAlgn="b"/>
                      <a:r>
                        <a:rPr lang="nb-NO" sz="1200" b="0" kern="1200">
                          <a:solidFill>
                            <a:schemeClr val="tx1"/>
                          </a:solidFill>
                          <a:latin typeface="Innovation Norway" panose="020B0500030000000000" pitchFamily="34" charset="77"/>
                          <a:ea typeface="+mj-ea"/>
                          <a:cs typeface="+mj-cs"/>
                        </a:rPr>
                        <a:t>Hvilke driftsrutiner påvirker nøkkeltallet?</a:t>
                      </a:r>
                    </a:p>
                  </a:txBody>
                  <a:tcPr marL="43200" marR="43200" marT="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9E8"/>
                    </a:solidFill>
                  </a:tcPr>
                </a:tc>
                <a:tc>
                  <a:txBody>
                    <a:bodyPr/>
                    <a:lstStyle/>
                    <a:p>
                      <a:pPr marL="144000" lvl="0" algn="l" fontAlgn="b"/>
                      <a:r>
                        <a:rPr lang="nb-NO" sz="1200" b="0" kern="1200">
                          <a:solidFill>
                            <a:schemeClr val="tx1"/>
                          </a:solidFill>
                          <a:latin typeface="Innovation Norway" panose="020B0500030000000000" pitchFamily="34" charset="77"/>
                          <a:ea typeface="+mj-ea"/>
                          <a:cs typeface="+mj-cs"/>
                        </a:rPr>
                        <a:t>Endringer i driftsrutiner?</a:t>
                      </a:r>
                    </a:p>
                  </a:txBody>
                  <a:tcPr marL="43200" marR="43200" marT="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9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9369818"/>
                  </a:ext>
                </a:extLst>
              </a:tr>
              <a:tr h="321769">
                <a:tc>
                  <a:txBody>
                    <a:bodyPr/>
                    <a:lstStyle/>
                    <a:p>
                      <a:pPr marL="144000" lvl="0" algn="l" fontAlgn="b"/>
                      <a:r>
                        <a:rPr lang="nb-NO" sz="1200" kern="1200">
                          <a:solidFill>
                            <a:schemeClr val="tx1"/>
                          </a:solidFill>
                          <a:latin typeface="Innovation Norway" panose="020B0500030000000000" pitchFamily="34" charset="77"/>
                          <a:ea typeface="+mj-ea"/>
                          <a:cs typeface="+mj-cs"/>
                        </a:rPr>
                        <a:t>Bruttofortjeneste i kroner</a:t>
                      </a:r>
                    </a:p>
                  </a:txBody>
                  <a:tcPr marL="43200" marR="4320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44000" lvl="0" algn="l" fontAlgn="b"/>
                      <a:endParaRPr lang="nb-NO" sz="1200" kern="1200">
                        <a:solidFill>
                          <a:schemeClr val="tx1"/>
                        </a:solidFill>
                        <a:latin typeface="Innovation Norway" panose="020B0500030000000000" pitchFamily="34" charset="77"/>
                        <a:ea typeface="+mj-ea"/>
                        <a:cs typeface="+mj-cs"/>
                      </a:endParaRPr>
                    </a:p>
                  </a:txBody>
                  <a:tcPr marL="43200" marR="4320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44000" lvl="0" algn="l" fontAlgn="b"/>
                      <a:endParaRPr lang="nb-NO" sz="1200" kern="1200">
                        <a:solidFill>
                          <a:schemeClr val="tx1"/>
                        </a:solidFill>
                        <a:latin typeface="Innovation Norway" panose="020B0500030000000000" pitchFamily="34" charset="77"/>
                        <a:ea typeface="+mj-ea"/>
                        <a:cs typeface="+mj-cs"/>
                      </a:endParaRPr>
                    </a:p>
                  </a:txBody>
                  <a:tcPr marL="43200" marR="4320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84524657"/>
                  </a:ext>
                </a:extLst>
              </a:tr>
              <a:tr h="350729">
                <a:tc>
                  <a:txBody>
                    <a:bodyPr/>
                    <a:lstStyle/>
                    <a:p>
                      <a:pPr marL="144000" lvl="0" algn="l" fontAlgn="b"/>
                      <a:r>
                        <a:rPr lang="nb-NO" sz="1200" kern="1200">
                          <a:solidFill>
                            <a:schemeClr val="tx1"/>
                          </a:solidFill>
                          <a:latin typeface="Innovation Norway" panose="020B0500030000000000" pitchFamily="34" charset="77"/>
                          <a:ea typeface="+mj-ea"/>
                          <a:cs typeface="+mj-cs"/>
                        </a:rPr>
                        <a:t>Bruttofortjeneste i %</a:t>
                      </a:r>
                    </a:p>
                  </a:txBody>
                  <a:tcPr marL="43200" marR="4320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44000" lvl="0" algn="l" fontAlgn="b"/>
                      <a:endParaRPr lang="nb-NO" sz="1200" kern="1200">
                        <a:solidFill>
                          <a:schemeClr val="tx1"/>
                        </a:solidFill>
                        <a:latin typeface="Innovation Norway" panose="020B0500030000000000" pitchFamily="34" charset="77"/>
                        <a:ea typeface="+mj-ea"/>
                        <a:cs typeface="+mj-cs"/>
                      </a:endParaRPr>
                    </a:p>
                  </a:txBody>
                  <a:tcPr marL="43200" marR="4320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44000" lvl="0" algn="l" fontAlgn="b"/>
                      <a:endParaRPr lang="nb-NO" sz="1200" kern="1200">
                        <a:solidFill>
                          <a:schemeClr val="tx1"/>
                        </a:solidFill>
                        <a:latin typeface="Innovation Norway" panose="020B0500030000000000" pitchFamily="34" charset="77"/>
                        <a:ea typeface="+mj-ea"/>
                        <a:cs typeface="+mj-cs"/>
                      </a:endParaRPr>
                    </a:p>
                  </a:txBody>
                  <a:tcPr marL="43200" marR="4320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27613138"/>
                  </a:ext>
                </a:extLst>
              </a:tr>
              <a:tr h="338203">
                <a:tc>
                  <a:txBody>
                    <a:bodyPr/>
                    <a:lstStyle/>
                    <a:p>
                      <a:pPr marL="144000" lvl="0" algn="l" fontAlgn="b"/>
                      <a:r>
                        <a:rPr lang="nb-NO" sz="1200" kern="1200">
                          <a:solidFill>
                            <a:schemeClr val="tx1"/>
                          </a:solidFill>
                          <a:latin typeface="Innovation Norway" panose="020B0500030000000000" pitchFamily="34" charset="77"/>
                          <a:ea typeface="+mj-ea"/>
                          <a:cs typeface="+mj-cs"/>
                        </a:rPr>
                        <a:t>Bruttofortjeneste over lønn</a:t>
                      </a:r>
                    </a:p>
                  </a:txBody>
                  <a:tcPr marL="43200" marR="4320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44000" lvl="0" algn="l" fontAlgn="b"/>
                      <a:endParaRPr lang="nb-NO" sz="1200" kern="1200">
                        <a:solidFill>
                          <a:schemeClr val="tx1"/>
                        </a:solidFill>
                        <a:latin typeface="Innovation Norway" panose="020B0500030000000000" pitchFamily="34" charset="77"/>
                        <a:ea typeface="+mj-ea"/>
                        <a:cs typeface="+mj-cs"/>
                      </a:endParaRPr>
                    </a:p>
                  </a:txBody>
                  <a:tcPr marL="43200" marR="4320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44000" lvl="0" algn="l" fontAlgn="b"/>
                      <a:endParaRPr lang="nb-NO" sz="1200" kern="1200">
                        <a:solidFill>
                          <a:schemeClr val="tx1"/>
                        </a:solidFill>
                        <a:latin typeface="Innovation Norway" panose="020B0500030000000000" pitchFamily="34" charset="77"/>
                        <a:ea typeface="+mj-ea"/>
                        <a:cs typeface="+mj-cs"/>
                      </a:endParaRPr>
                    </a:p>
                  </a:txBody>
                  <a:tcPr marL="43200" marR="4320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78647525"/>
                  </a:ext>
                </a:extLst>
              </a:tr>
              <a:tr h="338203">
                <a:tc>
                  <a:txBody>
                    <a:bodyPr/>
                    <a:lstStyle/>
                    <a:p>
                      <a:pPr marL="144000" lvl="0" algn="l" fontAlgn="b"/>
                      <a:r>
                        <a:rPr lang="nb-NO" sz="1200" kern="1200">
                          <a:solidFill>
                            <a:schemeClr val="tx1"/>
                          </a:solidFill>
                          <a:latin typeface="Innovation Norway" panose="020B0500030000000000" pitchFamily="34" charset="77"/>
                          <a:ea typeface="+mj-ea"/>
                          <a:cs typeface="+mj-cs"/>
                        </a:rPr>
                        <a:t>Salg per kunde</a:t>
                      </a:r>
                    </a:p>
                  </a:txBody>
                  <a:tcPr marL="43200" marR="4320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44000" lvl="0" algn="l" fontAlgn="b"/>
                      <a:endParaRPr lang="nb-NO" sz="1200" kern="1200">
                        <a:solidFill>
                          <a:schemeClr val="tx1"/>
                        </a:solidFill>
                        <a:latin typeface="Innovation Norway" panose="020B0500030000000000" pitchFamily="34" charset="77"/>
                        <a:ea typeface="+mj-ea"/>
                        <a:cs typeface="+mj-cs"/>
                      </a:endParaRPr>
                    </a:p>
                  </a:txBody>
                  <a:tcPr marL="43200" marR="4320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44000" lvl="0" algn="l" fontAlgn="b"/>
                      <a:endParaRPr lang="nb-NO" sz="1200" kern="1200">
                        <a:solidFill>
                          <a:schemeClr val="tx1"/>
                        </a:solidFill>
                        <a:latin typeface="Innovation Norway" panose="020B0500030000000000" pitchFamily="34" charset="77"/>
                        <a:ea typeface="+mj-ea"/>
                        <a:cs typeface="+mj-cs"/>
                      </a:endParaRPr>
                    </a:p>
                  </a:txBody>
                  <a:tcPr marL="43200" marR="4320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32857557"/>
                  </a:ext>
                </a:extLst>
              </a:tr>
              <a:tr h="324426">
                <a:tc>
                  <a:txBody>
                    <a:bodyPr/>
                    <a:lstStyle/>
                    <a:p>
                      <a:pPr marL="144000" lvl="0" algn="l" fontAlgn="b"/>
                      <a:r>
                        <a:rPr lang="nb-NO" sz="1200" kern="1200">
                          <a:solidFill>
                            <a:schemeClr val="tx1"/>
                          </a:solidFill>
                          <a:latin typeface="Innovation Norway" panose="020B0500030000000000" pitchFamily="34" charset="77"/>
                          <a:ea typeface="+mj-ea"/>
                          <a:cs typeface="+mj-cs"/>
                        </a:rPr>
                        <a:t>Driftsresultat</a:t>
                      </a:r>
                    </a:p>
                  </a:txBody>
                  <a:tcPr marL="43200" marR="4320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44000" lvl="0" algn="l" fontAlgn="b"/>
                      <a:endParaRPr lang="nb-NO" sz="1200" kern="1200">
                        <a:solidFill>
                          <a:schemeClr val="tx1"/>
                        </a:solidFill>
                        <a:latin typeface="Innovation Norway" panose="020B0500030000000000" pitchFamily="34" charset="77"/>
                        <a:ea typeface="+mj-ea"/>
                        <a:cs typeface="+mj-cs"/>
                      </a:endParaRPr>
                    </a:p>
                  </a:txBody>
                  <a:tcPr marL="43200" marR="4320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44000" lvl="0" algn="l" fontAlgn="b"/>
                      <a:endParaRPr lang="nb-NO" sz="1200" kern="1200">
                        <a:solidFill>
                          <a:schemeClr val="tx1"/>
                        </a:solidFill>
                        <a:latin typeface="Innovation Norway" panose="020B0500030000000000" pitchFamily="34" charset="77"/>
                        <a:ea typeface="+mj-ea"/>
                        <a:cs typeface="+mj-cs"/>
                      </a:endParaRPr>
                    </a:p>
                  </a:txBody>
                  <a:tcPr marL="43200" marR="4320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34485123"/>
                  </a:ext>
                </a:extLst>
              </a:tr>
              <a:tr h="336117">
                <a:tc>
                  <a:txBody>
                    <a:bodyPr/>
                    <a:lstStyle/>
                    <a:p>
                      <a:pPr marL="144000" lvl="0" algn="l" fontAlgn="b"/>
                      <a:r>
                        <a:rPr lang="nb-NO" sz="1200" kern="1200">
                          <a:solidFill>
                            <a:schemeClr val="tx1"/>
                          </a:solidFill>
                          <a:latin typeface="Innovation Norway" panose="020B0500030000000000" pitchFamily="34" charset="77"/>
                          <a:ea typeface="+mj-ea"/>
                          <a:cs typeface="+mj-cs"/>
                        </a:rPr>
                        <a:t>Omsetning per ansatt</a:t>
                      </a:r>
                    </a:p>
                  </a:txBody>
                  <a:tcPr marL="43200" marR="4320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44000" lvl="0" algn="l" fontAlgn="b"/>
                      <a:endParaRPr lang="nb-NO" sz="1200" kern="1200">
                        <a:solidFill>
                          <a:schemeClr val="tx1"/>
                        </a:solidFill>
                        <a:latin typeface="Innovation Norway" panose="020B0500030000000000" pitchFamily="34" charset="77"/>
                        <a:ea typeface="+mj-ea"/>
                        <a:cs typeface="+mj-cs"/>
                      </a:endParaRPr>
                    </a:p>
                  </a:txBody>
                  <a:tcPr marL="43200" marR="4320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44000" lvl="0" algn="l" fontAlgn="b"/>
                      <a:endParaRPr lang="nb-NO" sz="1200" kern="1200">
                        <a:solidFill>
                          <a:schemeClr val="tx1"/>
                        </a:solidFill>
                        <a:latin typeface="Innovation Norway" panose="020B0500030000000000" pitchFamily="34" charset="77"/>
                        <a:ea typeface="+mj-ea"/>
                        <a:cs typeface="+mj-cs"/>
                      </a:endParaRPr>
                    </a:p>
                  </a:txBody>
                  <a:tcPr marL="43200" marR="4320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65554023"/>
                  </a:ext>
                </a:extLst>
              </a:tr>
              <a:tr h="329012">
                <a:tc>
                  <a:txBody>
                    <a:bodyPr/>
                    <a:lstStyle/>
                    <a:p>
                      <a:pPr marL="144000" lvl="0" algn="l" fontAlgn="b"/>
                      <a:r>
                        <a:rPr lang="nb-NO" sz="1200" kern="1200">
                          <a:solidFill>
                            <a:schemeClr val="tx1"/>
                          </a:solidFill>
                          <a:latin typeface="Innovation Norway" panose="020B0500030000000000" pitchFamily="34" charset="77"/>
                          <a:ea typeface="+mj-ea"/>
                          <a:cs typeface="+mj-cs"/>
                        </a:rPr>
                        <a:t>Lønnsprosent</a:t>
                      </a:r>
                    </a:p>
                  </a:txBody>
                  <a:tcPr marL="43200" marR="4320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44000" lvl="0" algn="l" fontAlgn="b"/>
                      <a:endParaRPr lang="nb-NO" sz="1200" kern="1200">
                        <a:solidFill>
                          <a:schemeClr val="tx1"/>
                        </a:solidFill>
                        <a:latin typeface="Innovation Norway" panose="020B0500030000000000" pitchFamily="34" charset="77"/>
                        <a:ea typeface="+mj-ea"/>
                        <a:cs typeface="+mj-cs"/>
                      </a:endParaRPr>
                    </a:p>
                  </a:txBody>
                  <a:tcPr marL="43200" marR="4320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44000" lvl="0" algn="l" fontAlgn="b"/>
                      <a:endParaRPr lang="nb-NO" sz="1200" kern="1200">
                        <a:solidFill>
                          <a:schemeClr val="tx1"/>
                        </a:solidFill>
                        <a:latin typeface="Innovation Norway" panose="020B0500030000000000" pitchFamily="34" charset="77"/>
                        <a:ea typeface="+mj-ea"/>
                        <a:cs typeface="+mj-cs"/>
                      </a:endParaRPr>
                    </a:p>
                  </a:txBody>
                  <a:tcPr marL="43200" marR="4320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98134335"/>
                  </a:ext>
                </a:extLst>
              </a:tr>
              <a:tr h="363255">
                <a:tc>
                  <a:txBody>
                    <a:bodyPr/>
                    <a:lstStyle/>
                    <a:p>
                      <a:pPr marL="144000" lvl="0" algn="l" fontAlgn="b"/>
                      <a:r>
                        <a:rPr lang="nb-NO" sz="1200" kern="1200">
                          <a:solidFill>
                            <a:schemeClr val="tx1"/>
                          </a:solidFill>
                          <a:latin typeface="Innovation Norway" panose="020B0500030000000000" pitchFamily="34" charset="77"/>
                          <a:ea typeface="+mj-ea"/>
                          <a:cs typeface="+mj-cs"/>
                        </a:rPr>
                        <a:t>Omsetning per m</a:t>
                      </a:r>
                      <a:r>
                        <a:rPr lang="nb-NO" sz="1200" kern="1200" baseline="30000">
                          <a:solidFill>
                            <a:schemeClr val="tx1"/>
                          </a:solidFill>
                          <a:latin typeface="Innovation Norway" panose="020B0500030000000000" pitchFamily="34" charset="77"/>
                          <a:ea typeface="+mj-ea"/>
                          <a:cs typeface="+mj-cs"/>
                        </a:rPr>
                        <a:t>2</a:t>
                      </a:r>
                    </a:p>
                  </a:txBody>
                  <a:tcPr marL="43200" marR="4320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44000" lvl="0" algn="l" fontAlgn="b"/>
                      <a:endParaRPr lang="nb-NO" sz="1200" kern="1200">
                        <a:solidFill>
                          <a:schemeClr val="tx1"/>
                        </a:solidFill>
                        <a:latin typeface="Innovation Norway" panose="020B0500030000000000" pitchFamily="34" charset="77"/>
                        <a:ea typeface="+mj-ea"/>
                        <a:cs typeface="+mj-cs"/>
                      </a:endParaRPr>
                    </a:p>
                  </a:txBody>
                  <a:tcPr marL="43200" marR="4320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44000" lvl="0" algn="l" fontAlgn="b"/>
                      <a:endParaRPr lang="nb-NO" sz="1200" kern="1200">
                        <a:solidFill>
                          <a:schemeClr val="tx1"/>
                        </a:solidFill>
                        <a:latin typeface="Innovation Norway" panose="020B0500030000000000" pitchFamily="34" charset="77"/>
                        <a:ea typeface="+mj-ea"/>
                        <a:cs typeface="+mj-cs"/>
                      </a:endParaRPr>
                    </a:p>
                  </a:txBody>
                  <a:tcPr marL="43200" marR="4320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7236481"/>
                  </a:ext>
                </a:extLst>
              </a:tr>
              <a:tr h="325677">
                <a:tc>
                  <a:txBody>
                    <a:bodyPr/>
                    <a:lstStyle/>
                    <a:p>
                      <a:pPr marL="144000" lvl="0" algn="l" fontAlgn="b"/>
                      <a:r>
                        <a:rPr lang="nb-NO" sz="1200" kern="1200">
                          <a:solidFill>
                            <a:schemeClr val="tx1"/>
                          </a:solidFill>
                          <a:latin typeface="Innovation Norway" panose="020B0500030000000000" pitchFamily="34" charset="77"/>
                          <a:ea typeface="+mj-ea"/>
                          <a:cs typeface="+mj-cs"/>
                        </a:rPr>
                        <a:t>Varelagerets omløpshastighet</a:t>
                      </a:r>
                    </a:p>
                  </a:txBody>
                  <a:tcPr marL="43200" marR="4320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44000" lvl="0" algn="l" fontAlgn="b"/>
                      <a:endParaRPr lang="nb-NO" sz="1200" kern="1200">
                        <a:solidFill>
                          <a:schemeClr val="tx1"/>
                        </a:solidFill>
                        <a:latin typeface="Innovation Norway" panose="020B0500030000000000" pitchFamily="34" charset="77"/>
                        <a:ea typeface="+mj-ea"/>
                        <a:cs typeface="+mj-cs"/>
                      </a:endParaRPr>
                    </a:p>
                  </a:txBody>
                  <a:tcPr marL="43200" marR="4320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44000" lvl="0" algn="l" fontAlgn="b"/>
                      <a:endParaRPr lang="nb-NO" sz="1200" kern="1200">
                        <a:solidFill>
                          <a:schemeClr val="tx1"/>
                        </a:solidFill>
                        <a:latin typeface="Innovation Norway" panose="020B0500030000000000" pitchFamily="34" charset="77"/>
                        <a:ea typeface="+mj-ea"/>
                        <a:cs typeface="+mj-cs"/>
                      </a:endParaRPr>
                    </a:p>
                  </a:txBody>
                  <a:tcPr marL="43200" marR="4320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71958541"/>
                  </a:ext>
                </a:extLst>
              </a:tr>
              <a:tr h="288099">
                <a:tc>
                  <a:txBody>
                    <a:bodyPr/>
                    <a:lstStyle/>
                    <a:p>
                      <a:pPr marL="144000" lvl="0" algn="l" fontAlgn="b"/>
                      <a:r>
                        <a:rPr lang="nb-NO" sz="1200" kern="1200">
                          <a:solidFill>
                            <a:schemeClr val="tx1"/>
                          </a:solidFill>
                          <a:latin typeface="Innovation Norway" panose="020B0500030000000000" pitchFamily="34" charset="77"/>
                          <a:ea typeface="+mj-ea"/>
                          <a:cs typeface="+mj-cs"/>
                        </a:rPr>
                        <a:t>DB 2</a:t>
                      </a:r>
                    </a:p>
                  </a:txBody>
                  <a:tcPr marL="43200" marR="4320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44000" lvl="0" algn="l" fontAlgn="b"/>
                      <a:endParaRPr lang="nb-NO" sz="1200" kern="1200">
                        <a:solidFill>
                          <a:schemeClr val="tx1"/>
                        </a:solidFill>
                        <a:latin typeface="Innovation Norway" panose="020B0500030000000000" pitchFamily="34" charset="77"/>
                        <a:ea typeface="+mj-ea"/>
                        <a:cs typeface="+mj-cs"/>
                      </a:endParaRPr>
                    </a:p>
                  </a:txBody>
                  <a:tcPr marL="43200" marR="4320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44000" lvl="0" algn="l" fontAlgn="b"/>
                      <a:endParaRPr lang="nb-NO" sz="1200" kern="1200">
                        <a:solidFill>
                          <a:schemeClr val="tx1"/>
                        </a:solidFill>
                        <a:latin typeface="Innovation Norway" panose="020B0500030000000000" pitchFamily="34" charset="77"/>
                        <a:ea typeface="+mj-ea"/>
                        <a:cs typeface="+mj-cs"/>
                      </a:endParaRPr>
                    </a:p>
                  </a:txBody>
                  <a:tcPr marL="43200" marR="4320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01479937"/>
                  </a:ext>
                </a:extLst>
              </a:tr>
            </a:tbl>
          </a:graphicData>
        </a:graphic>
      </p:graphicFrame>
      <p:sp>
        <p:nvSpPr>
          <p:cNvPr id="4" name="Undertittel 5">
            <a:extLst>
              <a:ext uri="{FF2B5EF4-FFF2-40B4-BE49-F238E27FC236}">
                <a16:creationId xmlns:a16="http://schemas.microsoft.com/office/drawing/2014/main" id="{563B27D2-1610-2919-388D-71134FA742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732000" y="1476000"/>
            <a:ext cx="5172000" cy="1289054"/>
          </a:xfrm>
        </p:spPr>
        <p:txBody>
          <a:bodyPr/>
          <a:lstStyle/>
          <a:p>
            <a:r>
              <a:rPr lang="nb-NO" sz="2000" err="1">
                <a:latin typeface="Innovation Norway" panose="020B0500030000000000" pitchFamily="34" charset="77"/>
                <a:ea typeface="+mj-ea"/>
                <a:cs typeface="+mj-cs"/>
              </a:rPr>
              <a:t>Arbeidsduk</a:t>
            </a:r>
            <a:r>
              <a:rPr lang="nb-NO" sz="2000">
                <a:latin typeface="Innovation Norway" panose="020B0500030000000000" pitchFamily="34" charset="77"/>
                <a:ea typeface="+mj-ea"/>
                <a:cs typeface="+mj-cs"/>
              </a:rPr>
              <a:t> 11</a:t>
            </a:r>
            <a:endParaRPr lang="nb-NO" sz="4400">
              <a:latin typeface="Innovation Norway" panose="020B0500030000000000" pitchFamily="34" charset="77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51645494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E6DE3F5-880C-6F5E-0A26-B40140C4D0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/>
          <a:p>
            <a:r>
              <a:rPr lang="nb-NO" altLang="nb-NO" sz="3600"/>
              <a:t>Service</a:t>
            </a:r>
            <a:endParaRPr lang="nb-NO" sz="3600"/>
          </a:p>
        </p:txBody>
      </p:sp>
      <p:sp>
        <p:nvSpPr>
          <p:cNvPr id="87" name="Plassholder for lysbildenummer 4">
            <a:extLst>
              <a:ext uri="{FF2B5EF4-FFF2-40B4-BE49-F238E27FC236}">
                <a16:creationId xmlns:a16="http://schemas.microsoft.com/office/drawing/2014/main" id="{DC806391-B8A4-13B5-CE71-7CFD80DFAFF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nb-NO"/>
              <a:t>6</a:t>
            </a:r>
            <a:endParaRPr lang="en-NO"/>
          </a:p>
        </p:txBody>
      </p:sp>
      <p:grpSp>
        <p:nvGrpSpPr>
          <p:cNvPr id="20" name="Gruppe 19">
            <a:extLst>
              <a:ext uri="{FF2B5EF4-FFF2-40B4-BE49-F238E27FC236}">
                <a16:creationId xmlns:a16="http://schemas.microsoft.com/office/drawing/2014/main" id="{6DE4160D-8008-C6EB-C97E-FA8268ED882A}"/>
              </a:ext>
            </a:extLst>
          </p:cNvPr>
          <p:cNvGrpSpPr/>
          <p:nvPr/>
        </p:nvGrpSpPr>
        <p:grpSpPr>
          <a:xfrm>
            <a:off x="4947460" y="3050859"/>
            <a:ext cx="4388930" cy="3360331"/>
            <a:chOff x="288000" y="2765055"/>
            <a:chExt cx="5179152" cy="2599108"/>
          </a:xfrm>
          <a:noFill/>
        </p:grpSpPr>
        <p:sp>
          <p:nvSpPr>
            <p:cNvPr id="5" name="Rektangel 4">
              <a:extLst>
                <a:ext uri="{FF2B5EF4-FFF2-40B4-BE49-F238E27FC236}">
                  <a16:creationId xmlns:a16="http://schemas.microsoft.com/office/drawing/2014/main" id="{7CF6DC04-6746-06EC-2938-72D9A5866369}"/>
                </a:ext>
              </a:extLst>
            </p:cNvPr>
            <p:cNvSpPr/>
            <p:nvPr/>
          </p:nvSpPr>
          <p:spPr>
            <a:xfrm>
              <a:off x="288000" y="2765055"/>
              <a:ext cx="5179152" cy="2599108"/>
            </a:xfrm>
            <a:prstGeom prst="rect">
              <a:avLst/>
            </a:prstGeom>
            <a:grpFill/>
            <a:ln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>
                <a:solidFill>
                  <a:schemeClr val="tx1"/>
                </a:solidFill>
              </a:endParaRPr>
            </a:p>
          </p:txBody>
        </p:sp>
        <p:sp>
          <p:nvSpPr>
            <p:cNvPr id="6" name="TekstSylinder 5">
              <a:extLst>
                <a:ext uri="{FF2B5EF4-FFF2-40B4-BE49-F238E27FC236}">
                  <a16:creationId xmlns:a16="http://schemas.microsoft.com/office/drawing/2014/main" id="{72DC60C4-C25D-3884-D7AC-7EA31422D9D3}"/>
                </a:ext>
              </a:extLst>
            </p:cNvPr>
            <p:cNvSpPr txBox="1"/>
            <p:nvPr/>
          </p:nvSpPr>
          <p:spPr>
            <a:xfrm>
              <a:off x="288000" y="2786063"/>
              <a:ext cx="5179152" cy="553998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nb-NO" sz="1500">
                  <a:latin typeface="Innovation Norway"/>
                  <a:ea typeface="+mj-ea"/>
                  <a:cs typeface="+mj-cs"/>
                </a:rPr>
                <a:t>Gi et eksempel på god service du har fått i en butikk. Beskriv situasjonen:</a:t>
              </a:r>
            </a:p>
          </p:txBody>
        </p:sp>
        <p:sp>
          <p:nvSpPr>
            <p:cNvPr id="9" name="TekstSylinder 8">
              <a:extLst>
                <a:ext uri="{FF2B5EF4-FFF2-40B4-BE49-F238E27FC236}">
                  <a16:creationId xmlns:a16="http://schemas.microsoft.com/office/drawing/2014/main" id="{6B68BD5A-DE92-CA8A-E1EA-7CC2710B6D3C}"/>
                </a:ext>
              </a:extLst>
            </p:cNvPr>
            <p:cNvSpPr txBox="1"/>
            <p:nvPr/>
          </p:nvSpPr>
          <p:spPr>
            <a:xfrm>
              <a:off x="288000" y="4068763"/>
              <a:ext cx="5179152" cy="553998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nb-NO" sz="1500">
                  <a:latin typeface="Innovation Norway"/>
                  <a:ea typeface="+mj-ea"/>
                  <a:cs typeface="+mj-cs"/>
                </a:rPr>
                <a:t>Gi et eksempel på dårlig service du har fått i en butikk. Beskriv situasjonen:</a:t>
              </a:r>
            </a:p>
          </p:txBody>
        </p:sp>
      </p:grpSp>
      <p:grpSp>
        <p:nvGrpSpPr>
          <p:cNvPr id="21" name="Gruppe 20">
            <a:extLst>
              <a:ext uri="{FF2B5EF4-FFF2-40B4-BE49-F238E27FC236}">
                <a16:creationId xmlns:a16="http://schemas.microsoft.com/office/drawing/2014/main" id="{36E7060B-08AE-6B54-B09A-4D6227932208}"/>
              </a:ext>
            </a:extLst>
          </p:cNvPr>
          <p:cNvGrpSpPr/>
          <p:nvPr/>
        </p:nvGrpSpPr>
        <p:grpSpPr>
          <a:xfrm>
            <a:off x="288001" y="3050860"/>
            <a:ext cx="4388930" cy="3360332"/>
            <a:chOff x="6726900" y="2765055"/>
            <a:chExt cx="5179152" cy="2599108"/>
          </a:xfrm>
          <a:noFill/>
        </p:grpSpPr>
        <p:sp>
          <p:nvSpPr>
            <p:cNvPr id="7" name="Rektangel 6">
              <a:extLst>
                <a:ext uri="{FF2B5EF4-FFF2-40B4-BE49-F238E27FC236}">
                  <a16:creationId xmlns:a16="http://schemas.microsoft.com/office/drawing/2014/main" id="{7BBECC19-E17D-E204-98CE-D6343252706E}"/>
                </a:ext>
              </a:extLst>
            </p:cNvPr>
            <p:cNvSpPr/>
            <p:nvPr/>
          </p:nvSpPr>
          <p:spPr>
            <a:xfrm>
              <a:off x="6726900" y="2765055"/>
              <a:ext cx="5179152" cy="2599108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>
                <a:solidFill>
                  <a:schemeClr val="tx1"/>
                </a:solidFill>
              </a:endParaRPr>
            </a:p>
          </p:txBody>
        </p:sp>
        <p:sp>
          <p:nvSpPr>
            <p:cNvPr id="8" name="TekstSylinder 7">
              <a:extLst>
                <a:ext uri="{FF2B5EF4-FFF2-40B4-BE49-F238E27FC236}">
                  <a16:creationId xmlns:a16="http://schemas.microsoft.com/office/drawing/2014/main" id="{699911AE-A57D-189A-B653-6F7A09D022FF}"/>
                </a:ext>
              </a:extLst>
            </p:cNvPr>
            <p:cNvSpPr txBox="1"/>
            <p:nvPr/>
          </p:nvSpPr>
          <p:spPr>
            <a:xfrm>
              <a:off x="6726900" y="2786063"/>
              <a:ext cx="5179152" cy="323165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nb-NO" sz="1500">
                  <a:latin typeface="Innovation Norway"/>
                  <a:ea typeface="+mj-ea"/>
                  <a:cs typeface="+mj-cs"/>
                </a:rPr>
                <a:t>Hva er god service i butikken?</a:t>
              </a:r>
            </a:p>
          </p:txBody>
        </p:sp>
        <p:sp>
          <p:nvSpPr>
            <p:cNvPr id="10" name="TekstSylinder 9">
              <a:extLst>
                <a:ext uri="{FF2B5EF4-FFF2-40B4-BE49-F238E27FC236}">
                  <a16:creationId xmlns:a16="http://schemas.microsoft.com/office/drawing/2014/main" id="{175714BF-DF39-4E1E-A425-C399FA5CBA25}"/>
                </a:ext>
              </a:extLst>
            </p:cNvPr>
            <p:cNvSpPr txBox="1"/>
            <p:nvPr/>
          </p:nvSpPr>
          <p:spPr>
            <a:xfrm>
              <a:off x="6726900" y="4068763"/>
              <a:ext cx="5179152" cy="323165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nb-NO" sz="1500">
                  <a:latin typeface="Innovation Norway"/>
                  <a:ea typeface="+mj-ea"/>
                  <a:cs typeface="+mj-cs"/>
                </a:rPr>
                <a:t>Serviceregler for butikken:</a:t>
              </a:r>
            </a:p>
          </p:txBody>
        </p:sp>
      </p:grpSp>
      <p:grpSp>
        <p:nvGrpSpPr>
          <p:cNvPr id="19" name="Gruppe 18">
            <a:extLst>
              <a:ext uri="{FF2B5EF4-FFF2-40B4-BE49-F238E27FC236}">
                <a16:creationId xmlns:a16="http://schemas.microsoft.com/office/drawing/2014/main" id="{5B8CF224-9F04-48BF-919F-59434FB434CD}"/>
              </a:ext>
            </a:extLst>
          </p:cNvPr>
          <p:cNvGrpSpPr/>
          <p:nvPr/>
        </p:nvGrpSpPr>
        <p:grpSpPr>
          <a:xfrm>
            <a:off x="9524718" y="3050859"/>
            <a:ext cx="2379281" cy="1546800"/>
            <a:chOff x="2860675" y="185934"/>
            <a:chExt cx="2585057" cy="1310732"/>
          </a:xfrm>
        </p:grpSpPr>
        <p:sp>
          <p:nvSpPr>
            <p:cNvPr id="13" name="Rektangel 12">
              <a:extLst>
                <a:ext uri="{FF2B5EF4-FFF2-40B4-BE49-F238E27FC236}">
                  <a16:creationId xmlns:a16="http://schemas.microsoft.com/office/drawing/2014/main" id="{B517102A-01B6-14A4-5905-3689605DC8D4}"/>
                </a:ext>
              </a:extLst>
            </p:cNvPr>
            <p:cNvSpPr/>
            <p:nvPr/>
          </p:nvSpPr>
          <p:spPr>
            <a:xfrm>
              <a:off x="2860676" y="185934"/>
              <a:ext cx="2579688" cy="13107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4" name="TekstSylinder 13">
              <a:extLst>
                <a:ext uri="{FF2B5EF4-FFF2-40B4-BE49-F238E27FC236}">
                  <a16:creationId xmlns:a16="http://schemas.microsoft.com/office/drawing/2014/main" id="{E7155B62-492E-F924-8F36-2B44F3289B40}"/>
                </a:ext>
              </a:extLst>
            </p:cNvPr>
            <p:cNvSpPr txBox="1"/>
            <p:nvPr/>
          </p:nvSpPr>
          <p:spPr>
            <a:xfrm>
              <a:off x="2860675" y="206942"/>
              <a:ext cx="2585057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b-NO" sz="1500">
                  <a:latin typeface="Innovation Norway"/>
                  <a:ea typeface="+mj-ea"/>
                  <a:cs typeface="+mj-cs"/>
                </a:rPr>
                <a:t>Kundeuttalelser som salgsverktøy:</a:t>
              </a:r>
            </a:p>
          </p:txBody>
        </p:sp>
      </p:grpSp>
      <p:grpSp>
        <p:nvGrpSpPr>
          <p:cNvPr id="18" name="Gruppe 17">
            <a:extLst>
              <a:ext uri="{FF2B5EF4-FFF2-40B4-BE49-F238E27FC236}">
                <a16:creationId xmlns:a16="http://schemas.microsoft.com/office/drawing/2014/main" id="{F80E3A29-CC2C-EB6C-AB02-C13E0EC7EDAB}"/>
              </a:ext>
            </a:extLst>
          </p:cNvPr>
          <p:cNvGrpSpPr/>
          <p:nvPr/>
        </p:nvGrpSpPr>
        <p:grpSpPr>
          <a:xfrm>
            <a:off x="9524718" y="4736395"/>
            <a:ext cx="2379281" cy="1668858"/>
            <a:chOff x="8024912" y="184693"/>
            <a:chExt cx="2592331" cy="1310732"/>
          </a:xfrm>
        </p:grpSpPr>
        <p:sp>
          <p:nvSpPr>
            <p:cNvPr id="16" name="Rektangel 15">
              <a:extLst>
                <a:ext uri="{FF2B5EF4-FFF2-40B4-BE49-F238E27FC236}">
                  <a16:creationId xmlns:a16="http://schemas.microsoft.com/office/drawing/2014/main" id="{5CA66BE7-E63D-EDA6-0F83-DEFEDFC83E2A}"/>
                </a:ext>
              </a:extLst>
            </p:cNvPr>
            <p:cNvSpPr/>
            <p:nvPr/>
          </p:nvSpPr>
          <p:spPr>
            <a:xfrm>
              <a:off x="8024912" y="184693"/>
              <a:ext cx="2585057" cy="13107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7" name="TekstSylinder 16">
              <a:extLst>
                <a:ext uri="{FF2B5EF4-FFF2-40B4-BE49-F238E27FC236}">
                  <a16:creationId xmlns:a16="http://schemas.microsoft.com/office/drawing/2014/main" id="{39E43DBD-CB01-3484-5743-F43C2725616E}"/>
                </a:ext>
              </a:extLst>
            </p:cNvPr>
            <p:cNvSpPr txBox="1"/>
            <p:nvPr/>
          </p:nvSpPr>
          <p:spPr>
            <a:xfrm>
              <a:off x="8026806" y="205701"/>
              <a:ext cx="2590437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b-NO" sz="1500">
                  <a:latin typeface="Innovation Norway"/>
                  <a:ea typeface="+mj-ea"/>
                  <a:cs typeface="+mj-cs"/>
                </a:rPr>
                <a:t>Hva får kunden til å komme tilbake?</a:t>
              </a:r>
            </a:p>
          </p:txBody>
        </p:sp>
      </p:grpSp>
      <p:sp>
        <p:nvSpPr>
          <p:cNvPr id="11" name="Undertittel 5">
            <a:extLst>
              <a:ext uri="{FF2B5EF4-FFF2-40B4-BE49-F238E27FC236}">
                <a16:creationId xmlns:a16="http://schemas.microsoft.com/office/drawing/2014/main" id="{053BA30B-971B-65AA-6BFB-D3623FAA4BA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732000" y="1476000"/>
            <a:ext cx="5172000" cy="1289054"/>
          </a:xfrm>
        </p:spPr>
        <p:txBody>
          <a:bodyPr/>
          <a:lstStyle/>
          <a:p>
            <a:r>
              <a:rPr lang="nb-NO" sz="2000" err="1">
                <a:latin typeface="Innovation Norway" panose="020B0500030000000000" pitchFamily="34" charset="77"/>
                <a:ea typeface="+mj-ea"/>
                <a:cs typeface="+mj-cs"/>
              </a:rPr>
              <a:t>Arbeidsduk</a:t>
            </a:r>
            <a:r>
              <a:rPr lang="nb-NO" sz="2000">
                <a:latin typeface="Innovation Norway" panose="020B0500030000000000" pitchFamily="34" charset="77"/>
                <a:ea typeface="+mj-ea"/>
                <a:cs typeface="+mj-cs"/>
              </a:rPr>
              <a:t> 12</a:t>
            </a:r>
            <a:endParaRPr lang="nb-NO" sz="4400">
              <a:latin typeface="Innovation Norway" panose="020B0500030000000000" pitchFamily="34" charset="77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99660524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E6DE3F5-880C-6F5E-0A26-B40140C4D0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/>
          <a:p>
            <a:r>
              <a:rPr lang="nb-NO" altLang="nb-NO" sz="3600"/>
              <a:t>Handlingsplan</a:t>
            </a:r>
            <a:endParaRPr lang="nb-NO" sz="3600"/>
          </a:p>
        </p:txBody>
      </p:sp>
      <p:sp>
        <p:nvSpPr>
          <p:cNvPr id="87" name="Plassholder for lysbildenummer 4">
            <a:extLst>
              <a:ext uri="{FF2B5EF4-FFF2-40B4-BE49-F238E27FC236}">
                <a16:creationId xmlns:a16="http://schemas.microsoft.com/office/drawing/2014/main" id="{DC806391-B8A4-13B5-CE71-7CFD80DFAFF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nb-NO"/>
              <a:t>6</a:t>
            </a:r>
            <a:endParaRPr lang="en-NO"/>
          </a:p>
        </p:txBody>
      </p:sp>
      <p:graphicFrame>
        <p:nvGraphicFramePr>
          <p:cNvPr id="3" name="Tabell 2">
            <a:extLst>
              <a:ext uri="{FF2B5EF4-FFF2-40B4-BE49-F238E27FC236}">
                <a16:creationId xmlns:a16="http://schemas.microsoft.com/office/drawing/2014/main" id="{45F28312-8FED-5F3F-AD29-5A32283F74E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6722862"/>
              </p:ext>
            </p:extLst>
          </p:nvPr>
        </p:nvGraphicFramePr>
        <p:xfrm>
          <a:off x="275675" y="2786063"/>
          <a:ext cx="11633749" cy="36369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60621">
                  <a:extLst>
                    <a:ext uri="{9D8B030D-6E8A-4147-A177-3AD203B41FA5}">
                      <a16:colId xmlns:a16="http://schemas.microsoft.com/office/drawing/2014/main" val="2096420503"/>
                    </a:ext>
                  </a:extLst>
                </a:gridCol>
                <a:gridCol w="2605414">
                  <a:extLst>
                    <a:ext uri="{9D8B030D-6E8A-4147-A177-3AD203B41FA5}">
                      <a16:colId xmlns:a16="http://schemas.microsoft.com/office/drawing/2014/main" val="3384653946"/>
                    </a:ext>
                  </a:extLst>
                </a:gridCol>
                <a:gridCol w="1903956">
                  <a:extLst>
                    <a:ext uri="{9D8B030D-6E8A-4147-A177-3AD203B41FA5}">
                      <a16:colId xmlns:a16="http://schemas.microsoft.com/office/drawing/2014/main" val="3463773917"/>
                    </a:ext>
                  </a:extLst>
                </a:gridCol>
                <a:gridCol w="1963758">
                  <a:extLst>
                    <a:ext uri="{9D8B030D-6E8A-4147-A177-3AD203B41FA5}">
                      <a16:colId xmlns:a16="http://schemas.microsoft.com/office/drawing/2014/main" val="994266285"/>
                    </a:ext>
                  </a:extLst>
                </a:gridCol>
              </a:tblGrid>
              <a:tr h="605119">
                <a:tc>
                  <a:txBody>
                    <a:bodyPr/>
                    <a:lstStyle/>
                    <a:p>
                      <a:pPr marL="144000" lvl="0" algn="l" fontAlgn="b"/>
                      <a:r>
                        <a:rPr lang="nb-NO" sz="1500" b="0" kern="1200">
                          <a:solidFill>
                            <a:schemeClr val="tx1"/>
                          </a:solidFill>
                          <a:latin typeface="Innovation Norway" panose="020B0500030000000000" pitchFamily="34" charset="77"/>
                          <a:ea typeface="+mj-ea"/>
                          <a:cs typeface="+mj-cs"/>
                        </a:rPr>
                        <a:t>Tiltak</a:t>
                      </a:r>
                    </a:p>
                  </a:txBody>
                  <a:tcPr marL="43200" marR="43200" marT="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9E8"/>
                    </a:solidFill>
                  </a:tcPr>
                </a:tc>
                <a:tc>
                  <a:txBody>
                    <a:bodyPr/>
                    <a:lstStyle/>
                    <a:p>
                      <a:pPr marL="144000" lvl="0" algn="l" fontAlgn="b"/>
                      <a:r>
                        <a:rPr lang="nb-NO" sz="1500" b="0" kern="1200">
                          <a:solidFill>
                            <a:schemeClr val="tx1"/>
                          </a:solidFill>
                          <a:latin typeface="Innovation Norway" panose="020B0500030000000000" pitchFamily="34" charset="77"/>
                          <a:ea typeface="+mj-ea"/>
                          <a:cs typeface="+mj-cs"/>
                        </a:rPr>
                        <a:t>Mål</a:t>
                      </a:r>
                    </a:p>
                  </a:txBody>
                  <a:tcPr marL="43200" marR="43200" marT="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9E8"/>
                    </a:solidFill>
                  </a:tcPr>
                </a:tc>
                <a:tc>
                  <a:txBody>
                    <a:bodyPr/>
                    <a:lstStyle/>
                    <a:p>
                      <a:pPr marL="144000" lvl="0" algn="l" fontAlgn="b"/>
                      <a:r>
                        <a:rPr lang="nb-NO" sz="1500" b="0" kern="1200">
                          <a:solidFill>
                            <a:schemeClr val="tx1"/>
                          </a:solidFill>
                          <a:latin typeface="Innovation Norway" panose="020B0500030000000000" pitchFamily="34" charset="77"/>
                          <a:ea typeface="+mj-ea"/>
                          <a:cs typeface="+mj-cs"/>
                        </a:rPr>
                        <a:t>Når</a:t>
                      </a:r>
                    </a:p>
                  </a:txBody>
                  <a:tcPr marL="43200" marR="43200" marT="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9E8"/>
                    </a:solidFill>
                  </a:tcPr>
                </a:tc>
                <a:tc>
                  <a:txBody>
                    <a:bodyPr/>
                    <a:lstStyle/>
                    <a:p>
                      <a:pPr marL="144000" lvl="0" algn="l" fontAlgn="b"/>
                      <a:r>
                        <a:rPr lang="nb-NO" sz="1500" b="0" kern="1200">
                          <a:solidFill>
                            <a:schemeClr val="tx1"/>
                          </a:solidFill>
                          <a:latin typeface="Innovation Norway" panose="020B0500030000000000" pitchFamily="34" charset="77"/>
                          <a:ea typeface="+mj-ea"/>
                          <a:cs typeface="+mj-cs"/>
                        </a:rPr>
                        <a:t>Hvem</a:t>
                      </a:r>
                    </a:p>
                  </a:txBody>
                  <a:tcPr marL="43200" marR="43200" marT="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9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9369818"/>
                  </a:ext>
                </a:extLst>
              </a:tr>
              <a:tr h="526325">
                <a:tc>
                  <a:txBody>
                    <a:bodyPr/>
                    <a:lstStyle/>
                    <a:p>
                      <a:pPr marL="144000" lvl="0" algn="r" fontAlgn="b"/>
                      <a:endParaRPr lang="nb-NO" sz="1500" kern="1200">
                        <a:solidFill>
                          <a:schemeClr val="tx1"/>
                        </a:solidFill>
                        <a:latin typeface="Innovation Norway" panose="020B0500030000000000" pitchFamily="34" charset="77"/>
                        <a:ea typeface="+mj-ea"/>
                        <a:cs typeface="+mj-cs"/>
                      </a:endParaRPr>
                    </a:p>
                  </a:txBody>
                  <a:tcPr marL="43200" marR="4320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44000" lvl="0" algn="l" fontAlgn="b"/>
                      <a:endParaRPr lang="nb-NO" sz="1500" kern="1200">
                        <a:solidFill>
                          <a:schemeClr val="tx1"/>
                        </a:solidFill>
                        <a:latin typeface="Innovation Norway" panose="020B0500030000000000" pitchFamily="34" charset="77"/>
                        <a:ea typeface="+mj-ea"/>
                        <a:cs typeface="+mj-cs"/>
                      </a:endParaRPr>
                    </a:p>
                  </a:txBody>
                  <a:tcPr marL="43200" marR="4320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44000" lvl="0" algn="l" fontAlgn="b"/>
                      <a:endParaRPr lang="nb-NO" sz="1500" kern="1200">
                        <a:solidFill>
                          <a:schemeClr val="tx1"/>
                        </a:solidFill>
                        <a:latin typeface="Innovation Norway" panose="020B0500030000000000" pitchFamily="34" charset="77"/>
                        <a:ea typeface="+mj-ea"/>
                        <a:cs typeface="+mj-cs"/>
                      </a:endParaRPr>
                    </a:p>
                  </a:txBody>
                  <a:tcPr marL="43200" marR="4320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44000" lvl="0" algn="l" fontAlgn="b"/>
                      <a:endParaRPr lang="nb-NO" sz="1500" kern="1200">
                        <a:solidFill>
                          <a:schemeClr val="tx1"/>
                        </a:solidFill>
                        <a:latin typeface="Innovation Norway" panose="020B0500030000000000" pitchFamily="34" charset="77"/>
                        <a:ea typeface="+mj-ea"/>
                        <a:cs typeface="+mj-cs"/>
                      </a:endParaRPr>
                    </a:p>
                  </a:txBody>
                  <a:tcPr marL="43200" marR="4320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84524657"/>
                  </a:ext>
                </a:extLst>
              </a:tr>
              <a:tr h="526325">
                <a:tc>
                  <a:txBody>
                    <a:bodyPr/>
                    <a:lstStyle/>
                    <a:p>
                      <a:pPr marL="144000" lvl="0" algn="r" fontAlgn="b"/>
                      <a:endParaRPr lang="nb-NO" sz="1500" kern="1200">
                        <a:solidFill>
                          <a:schemeClr val="tx1"/>
                        </a:solidFill>
                        <a:latin typeface="Innovation Norway" panose="020B0500030000000000" pitchFamily="34" charset="77"/>
                        <a:ea typeface="+mj-ea"/>
                        <a:cs typeface="+mj-cs"/>
                      </a:endParaRPr>
                    </a:p>
                  </a:txBody>
                  <a:tcPr marL="43200" marR="4320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44000" lvl="0" algn="l" fontAlgn="b"/>
                      <a:endParaRPr lang="nb-NO" sz="1500" kern="1200">
                        <a:solidFill>
                          <a:schemeClr val="tx1"/>
                        </a:solidFill>
                        <a:latin typeface="Innovation Norway" panose="020B0500030000000000" pitchFamily="34" charset="77"/>
                        <a:ea typeface="+mj-ea"/>
                        <a:cs typeface="+mj-cs"/>
                      </a:endParaRPr>
                    </a:p>
                  </a:txBody>
                  <a:tcPr marL="43200" marR="4320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44000" lvl="0" algn="l" fontAlgn="b"/>
                      <a:endParaRPr lang="nb-NO" sz="1500" kern="1200">
                        <a:solidFill>
                          <a:schemeClr val="tx1"/>
                        </a:solidFill>
                        <a:latin typeface="Innovation Norway" panose="020B0500030000000000" pitchFamily="34" charset="77"/>
                        <a:ea typeface="+mj-ea"/>
                        <a:cs typeface="+mj-cs"/>
                      </a:endParaRPr>
                    </a:p>
                  </a:txBody>
                  <a:tcPr marL="43200" marR="4320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44000" lvl="0" algn="l" fontAlgn="b"/>
                      <a:endParaRPr lang="nb-NO" sz="1500" kern="1200">
                        <a:solidFill>
                          <a:schemeClr val="tx1"/>
                        </a:solidFill>
                        <a:latin typeface="Innovation Norway" panose="020B0500030000000000" pitchFamily="34" charset="77"/>
                        <a:ea typeface="+mj-ea"/>
                        <a:cs typeface="+mj-cs"/>
                      </a:endParaRPr>
                    </a:p>
                  </a:txBody>
                  <a:tcPr marL="43200" marR="4320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27613138"/>
                  </a:ext>
                </a:extLst>
              </a:tr>
              <a:tr h="513744">
                <a:tc>
                  <a:txBody>
                    <a:bodyPr/>
                    <a:lstStyle/>
                    <a:p>
                      <a:pPr marL="144000" lvl="0" algn="r" fontAlgn="b"/>
                      <a:endParaRPr lang="nb-NO" sz="1500" kern="1200">
                        <a:solidFill>
                          <a:schemeClr val="tx1"/>
                        </a:solidFill>
                        <a:latin typeface="Innovation Norway" panose="020B0500030000000000" pitchFamily="34" charset="77"/>
                        <a:ea typeface="+mj-ea"/>
                        <a:cs typeface="+mj-cs"/>
                      </a:endParaRPr>
                    </a:p>
                  </a:txBody>
                  <a:tcPr marL="43200" marR="4320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44000" lvl="0" algn="l" fontAlgn="b"/>
                      <a:endParaRPr lang="nb-NO" sz="1500" kern="1200">
                        <a:solidFill>
                          <a:schemeClr val="tx1"/>
                        </a:solidFill>
                        <a:latin typeface="Innovation Norway" panose="020B0500030000000000" pitchFamily="34" charset="77"/>
                        <a:ea typeface="+mj-ea"/>
                        <a:cs typeface="+mj-cs"/>
                      </a:endParaRPr>
                    </a:p>
                  </a:txBody>
                  <a:tcPr marL="43200" marR="4320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44000" lvl="0" algn="l" fontAlgn="b"/>
                      <a:endParaRPr lang="nb-NO" sz="1500" kern="1200">
                        <a:solidFill>
                          <a:schemeClr val="tx1"/>
                        </a:solidFill>
                        <a:latin typeface="Innovation Norway" panose="020B0500030000000000" pitchFamily="34" charset="77"/>
                        <a:ea typeface="+mj-ea"/>
                        <a:cs typeface="+mj-cs"/>
                      </a:endParaRPr>
                    </a:p>
                  </a:txBody>
                  <a:tcPr marL="43200" marR="4320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44000" lvl="0" algn="l" fontAlgn="b"/>
                      <a:endParaRPr lang="nb-NO" sz="1500" kern="1200">
                        <a:solidFill>
                          <a:schemeClr val="tx1"/>
                        </a:solidFill>
                        <a:latin typeface="Innovation Norway" panose="020B0500030000000000" pitchFamily="34" charset="77"/>
                        <a:ea typeface="+mj-ea"/>
                        <a:cs typeface="+mj-cs"/>
                      </a:endParaRPr>
                    </a:p>
                  </a:txBody>
                  <a:tcPr marL="43200" marR="4320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78647525"/>
                  </a:ext>
                </a:extLst>
              </a:tr>
              <a:tr h="513744">
                <a:tc>
                  <a:txBody>
                    <a:bodyPr/>
                    <a:lstStyle/>
                    <a:p>
                      <a:pPr marL="144000" lvl="0" algn="r" fontAlgn="b"/>
                      <a:endParaRPr lang="nb-NO" sz="1500" kern="1200">
                        <a:solidFill>
                          <a:schemeClr val="tx1"/>
                        </a:solidFill>
                        <a:latin typeface="Innovation Norway" panose="020B0500030000000000" pitchFamily="34" charset="77"/>
                        <a:ea typeface="+mj-ea"/>
                        <a:cs typeface="+mj-cs"/>
                      </a:endParaRPr>
                    </a:p>
                  </a:txBody>
                  <a:tcPr marL="43200" marR="4320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44000" lvl="0" algn="l" fontAlgn="b"/>
                      <a:endParaRPr lang="nb-NO" sz="1500" kern="1200">
                        <a:solidFill>
                          <a:schemeClr val="tx1"/>
                        </a:solidFill>
                        <a:latin typeface="Innovation Norway" panose="020B0500030000000000" pitchFamily="34" charset="77"/>
                        <a:ea typeface="+mj-ea"/>
                        <a:cs typeface="+mj-cs"/>
                      </a:endParaRPr>
                    </a:p>
                  </a:txBody>
                  <a:tcPr marL="43200" marR="4320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44000" lvl="0" algn="l" fontAlgn="b"/>
                      <a:endParaRPr lang="nb-NO" sz="1500" kern="1200">
                        <a:solidFill>
                          <a:schemeClr val="tx1"/>
                        </a:solidFill>
                        <a:latin typeface="Innovation Norway" panose="020B0500030000000000" pitchFamily="34" charset="77"/>
                        <a:ea typeface="+mj-ea"/>
                        <a:cs typeface="+mj-cs"/>
                      </a:endParaRPr>
                    </a:p>
                  </a:txBody>
                  <a:tcPr marL="43200" marR="4320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44000" lvl="0" algn="l" fontAlgn="b"/>
                      <a:endParaRPr lang="nb-NO" sz="1500" kern="1200">
                        <a:solidFill>
                          <a:schemeClr val="tx1"/>
                        </a:solidFill>
                        <a:latin typeface="Innovation Norway" panose="020B0500030000000000" pitchFamily="34" charset="77"/>
                        <a:ea typeface="+mj-ea"/>
                        <a:cs typeface="+mj-cs"/>
                      </a:endParaRPr>
                    </a:p>
                  </a:txBody>
                  <a:tcPr marL="43200" marR="4320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32857557"/>
                  </a:ext>
                </a:extLst>
              </a:tr>
              <a:tr h="513744">
                <a:tc>
                  <a:txBody>
                    <a:bodyPr/>
                    <a:lstStyle/>
                    <a:p>
                      <a:pPr marL="144000" lvl="0" algn="r" fontAlgn="b"/>
                      <a:endParaRPr lang="nb-NO" sz="1500" kern="1200">
                        <a:solidFill>
                          <a:schemeClr val="tx1"/>
                        </a:solidFill>
                        <a:latin typeface="Innovation Norway" panose="020B0500030000000000" pitchFamily="34" charset="77"/>
                        <a:ea typeface="+mj-ea"/>
                        <a:cs typeface="+mj-cs"/>
                      </a:endParaRPr>
                    </a:p>
                  </a:txBody>
                  <a:tcPr marL="43200" marR="4320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44000" lvl="0" algn="l" fontAlgn="b"/>
                      <a:endParaRPr lang="nb-NO" sz="1500" kern="1200">
                        <a:solidFill>
                          <a:schemeClr val="tx1"/>
                        </a:solidFill>
                        <a:latin typeface="Innovation Norway" panose="020B0500030000000000" pitchFamily="34" charset="77"/>
                        <a:ea typeface="+mj-ea"/>
                        <a:cs typeface="+mj-cs"/>
                      </a:endParaRPr>
                    </a:p>
                  </a:txBody>
                  <a:tcPr marL="43200" marR="4320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44000" lvl="0" algn="l" fontAlgn="b"/>
                      <a:endParaRPr lang="nb-NO" sz="1500" kern="1200">
                        <a:solidFill>
                          <a:schemeClr val="tx1"/>
                        </a:solidFill>
                        <a:latin typeface="Innovation Norway" panose="020B0500030000000000" pitchFamily="34" charset="77"/>
                        <a:ea typeface="+mj-ea"/>
                        <a:cs typeface="+mj-cs"/>
                      </a:endParaRPr>
                    </a:p>
                  </a:txBody>
                  <a:tcPr marL="43200" marR="4320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44000" lvl="0" algn="l" fontAlgn="b"/>
                      <a:endParaRPr lang="nb-NO" sz="1500" kern="1200">
                        <a:solidFill>
                          <a:schemeClr val="tx1"/>
                        </a:solidFill>
                        <a:latin typeface="Innovation Norway" panose="020B0500030000000000" pitchFamily="34" charset="77"/>
                        <a:ea typeface="+mj-ea"/>
                        <a:cs typeface="+mj-cs"/>
                      </a:endParaRPr>
                    </a:p>
                  </a:txBody>
                  <a:tcPr marL="43200" marR="4320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34485123"/>
                  </a:ext>
                </a:extLst>
              </a:tr>
              <a:tr h="437960">
                <a:tc>
                  <a:txBody>
                    <a:bodyPr/>
                    <a:lstStyle/>
                    <a:p>
                      <a:pPr marL="144000" lvl="0" algn="r" fontAlgn="b"/>
                      <a:endParaRPr lang="nb-NO" sz="1500" kern="1200">
                        <a:solidFill>
                          <a:schemeClr val="tx1"/>
                        </a:solidFill>
                        <a:latin typeface="Innovation Norway" panose="020B0500030000000000" pitchFamily="34" charset="77"/>
                        <a:ea typeface="+mj-ea"/>
                        <a:cs typeface="+mj-cs"/>
                      </a:endParaRPr>
                    </a:p>
                  </a:txBody>
                  <a:tcPr marL="43200" marR="4320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44000" lvl="0" algn="l" fontAlgn="b"/>
                      <a:endParaRPr lang="nb-NO" sz="1500" kern="1200">
                        <a:solidFill>
                          <a:schemeClr val="tx1"/>
                        </a:solidFill>
                        <a:latin typeface="Innovation Norway" panose="020B0500030000000000" pitchFamily="34" charset="77"/>
                        <a:ea typeface="+mj-ea"/>
                        <a:cs typeface="+mj-cs"/>
                      </a:endParaRPr>
                    </a:p>
                  </a:txBody>
                  <a:tcPr marL="43200" marR="4320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44000" lvl="0" algn="l" fontAlgn="b"/>
                      <a:endParaRPr lang="nb-NO" sz="1500" kern="1200">
                        <a:solidFill>
                          <a:schemeClr val="tx1"/>
                        </a:solidFill>
                        <a:latin typeface="Innovation Norway" panose="020B0500030000000000" pitchFamily="34" charset="77"/>
                        <a:ea typeface="+mj-ea"/>
                        <a:cs typeface="+mj-cs"/>
                      </a:endParaRPr>
                    </a:p>
                  </a:txBody>
                  <a:tcPr marL="43200" marR="4320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44000" lvl="0" algn="l" fontAlgn="b"/>
                      <a:endParaRPr lang="nb-NO" sz="1500" kern="1200">
                        <a:solidFill>
                          <a:schemeClr val="tx1"/>
                        </a:solidFill>
                        <a:latin typeface="Innovation Norway" panose="020B0500030000000000" pitchFamily="34" charset="77"/>
                        <a:ea typeface="+mj-ea"/>
                        <a:cs typeface="+mj-cs"/>
                      </a:endParaRPr>
                    </a:p>
                  </a:txBody>
                  <a:tcPr marL="43200" marR="4320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655540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8868566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Logo&#10;&#10;Description automatically generated">
            <a:extLst>
              <a:ext uri="{FF2B5EF4-FFF2-40B4-BE49-F238E27FC236}">
                <a16:creationId xmlns:a16="http://schemas.microsoft.com/office/drawing/2014/main" id="{3E74B753-455E-AE41-9E12-6B9FB50A77A6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04" t="13550" r="62403" b="11489"/>
          <a:stretch/>
        </p:blipFill>
        <p:spPr>
          <a:xfrm>
            <a:off x="5353200" y="129600"/>
            <a:ext cx="6727228" cy="6789281"/>
          </a:xfrm>
          <a:prstGeom prst="rect">
            <a:avLst/>
          </a:prstGeom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694D4E7-B9EE-5341-9426-CE3A7D88CC8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A11C34A-1C73-4E4E-8774-FCD6BDFDE23F}" type="slidenum">
              <a:rPr lang="en-NO" smtClean="0"/>
              <a:pPr/>
              <a:t>19</a:t>
            </a:fld>
            <a:endParaRPr lang="en-NO"/>
          </a:p>
        </p:txBody>
      </p:sp>
      <p:sp>
        <p:nvSpPr>
          <p:cNvPr id="6" name="Title 2">
            <a:extLst>
              <a:ext uri="{FF2B5EF4-FFF2-40B4-BE49-F238E27FC236}">
                <a16:creationId xmlns:a16="http://schemas.microsoft.com/office/drawing/2014/main" id="{78C30BAD-9761-D1F9-FBCB-891F48CB0E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8000" y="2708920"/>
            <a:ext cx="7736813" cy="1367780"/>
          </a:xfrm>
        </p:spPr>
        <p:txBody>
          <a:bodyPr/>
          <a:lstStyle/>
          <a:p>
            <a:r>
              <a:rPr lang="nb-NO" sz="4000"/>
              <a:t>Spørsmål?</a:t>
            </a:r>
            <a:endParaRPr lang="en-NO" sz="4000"/>
          </a:p>
        </p:txBody>
      </p:sp>
    </p:spTree>
    <p:extLst>
      <p:ext uri="{BB962C8B-B14F-4D97-AF65-F5344CB8AC3E}">
        <p14:creationId xmlns:p14="http://schemas.microsoft.com/office/powerpoint/2010/main" val="35831360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/>
          <a:p>
            <a:r>
              <a:rPr lang="nb-NO">
                <a:latin typeface="Innovation Norway"/>
              </a:rPr>
              <a:t>Individuell presentasjon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 anchor="t">
            <a:normAutofit/>
          </a:bodyPr>
          <a:lstStyle/>
          <a:p>
            <a:pPr>
              <a:spcAft>
                <a:spcPts val="600"/>
              </a:spcAft>
            </a:pPr>
            <a:fld id="{E1D4309F-2DF5-994F-9757-51E56C76E5D6}" type="slidenum">
              <a:rPr lang="nb-NO" smtClean="0"/>
              <a:pPr>
                <a:spcAft>
                  <a:spcPts val="600"/>
                </a:spcAft>
              </a:pPr>
              <a:t>2</a:t>
            </a:fld>
            <a:endParaRPr lang="nb-NO"/>
          </a:p>
        </p:txBody>
      </p:sp>
      <p:sp>
        <p:nvSpPr>
          <p:cNvPr id="12" name="Rektangel 11">
            <a:extLst>
              <a:ext uri="{FF2B5EF4-FFF2-40B4-BE49-F238E27FC236}">
                <a16:creationId xmlns:a16="http://schemas.microsoft.com/office/drawing/2014/main" id="{B7C14A7A-DD99-9F87-6090-E1E873936624}"/>
              </a:ext>
            </a:extLst>
          </p:cNvPr>
          <p:cNvSpPr/>
          <p:nvPr/>
        </p:nvSpPr>
        <p:spPr>
          <a:xfrm>
            <a:off x="288000" y="2183088"/>
            <a:ext cx="3692329" cy="30931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5" name="Rektangel 14">
            <a:extLst>
              <a:ext uri="{FF2B5EF4-FFF2-40B4-BE49-F238E27FC236}">
                <a16:creationId xmlns:a16="http://schemas.microsoft.com/office/drawing/2014/main" id="{ED22D527-3601-9E3F-D217-4E834927F76D}"/>
              </a:ext>
            </a:extLst>
          </p:cNvPr>
          <p:cNvSpPr/>
          <p:nvPr/>
        </p:nvSpPr>
        <p:spPr>
          <a:xfrm>
            <a:off x="8203271" y="2183088"/>
            <a:ext cx="3692329" cy="30931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6" name="Rektangel 15">
            <a:extLst>
              <a:ext uri="{FF2B5EF4-FFF2-40B4-BE49-F238E27FC236}">
                <a16:creationId xmlns:a16="http://schemas.microsoft.com/office/drawing/2014/main" id="{CC80BCEF-880F-A78B-1664-103046B6C07C}"/>
              </a:ext>
            </a:extLst>
          </p:cNvPr>
          <p:cNvSpPr/>
          <p:nvPr/>
        </p:nvSpPr>
        <p:spPr>
          <a:xfrm>
            <a:off x="4249835" y="2195614"/>
            <a:ext cx="3692329" cy="30931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7" name="TekstSylinder 16">
            <a:extLst>
              <a:ext uri="{FF2B5EF4-FFF2-40B4-BE49-F238E27FC236}">
                <a16:creationId xmlns:a16="http://schemas.microsoft.com/office/drawing/2014/main" id="{AC732F27-7D22-ACA6-4220-A1C3697C4B3A}"/>
              </a:ext>
            </a:extLst>
          </p:cNvPr>
          <p:cNvSpPr txBox="1"/>
          <p:nvPr/>
        </p:nvSpPr>
        <p:spPr>
          <a:xfrm>
            <a:off x="288000" y="2183088"/>
            <a:ext cx="3832403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400" b="1">
                <a:latin typeface="Innovation Norway"/>
                <a:ea typeface="+mj-ea"/>
                <a:cs typeface="+mj-cs"/>
              </a:rPr>
              <a:t>Meg selv</a:t>
            </a:r>
            <a:br>
              <a:rPr lang="nb-NO" sz="1400" b="1">
                <a:latin typeface="Innovation Norway"/>
                <a:ea typeface="+mj-ea"/>
                <a:cs typeface="+mj-cs"/>
              </a:rPr>
            </a:br>
            <a:endParaRPr lang="nb-NO" sz="1400" b="1">
              <a:latin typeface="Innovation Norway"/>
              <a:ea typeface="+mj-ea"/>
              <a:cs typeface="+mj-cs"/>
            </a:endParaRPr>
          </a:p>
          <a:p>
            <a:r>
              <a:rPr lang="nb-NO" sz="1400">
                <a:latin typeface="Innovation Norway"/>
                <a:ea typeface="+mj-ea"/>
                <a:cs typeface="+mj-cs"/>
              </a:rPr>
              <a:t>Hvem er jeg privat:</a:t>
            </a:r>
          </a:p>
          <a:p>
            <a:endParaRPr lang="nb-NO" sz="1400">
              <a:latin typeface="Innovation Norway"/>
              <a:ea typeface="+mj-ea"/>
              <a:cs typeface="+mj-cs"/>
            </a:endParaRPr>
          </a:p>
          <a:p>
            <a:endParaRPr lang="nb-NO" sz="1400">
              <a:latin typeface="Innovation Norway"/>
              <a:ea typeface="+mj-ea"/>
              <a:cs typeface="+mj-cs"/>
            </a:endParaRPr>
          </a:p>
          <a:p>
            <a:r>
              <a:rPr lang="nb-NO" sz="1400">
                <a:latin typeface="Innovation Norway"/>
                <a:ea typeface="+mj-ea"/>
                <a:cs typeface="+mj-cs"/>
              </a:rPr>
              <a:t>Erfaringsbakgrunn:</a:t>
            </a:r>
          </a:p>
          <a:p>
            <a:endParaRPr lang="nb-NO" sz="1400">
              <a:latin typeface="Innovation Norway"/>
              <a:ea typeface="+mj-ea"/>
              <a:cs typeface="+mj-cs"/>
            </a:endParaRPr>
          </a:p>
          <a:p>
            <a:endParaRPr lang="nb-NO" sz="1400">
              <a:latin typeface="Innovation Norway"/>
              <a:ea typeface="+mj-ea"/>
              <a:cs typeface="+mj-cs"/>
            </a:endParaRPr>
          </a:p>
          <a:p>
            <a:r>
              <a:rPr lang="nb-NO" sz="1400">
                <a:latin typeface="Innovation Norway"/>
                <a:ea typeface="+mj-ea"/>
                <a:cs typeface="+mj-cs"/>
              </a:rPr>
              <a:t>Arbeidsoppgaver jeg liker spesielt godt:</a:t>
            </a:r>
          </a:p>
          <a:p>
            <a:endParaRPr lang="nb-NO" sz="1400">
              <a:latin typeface="Innovation Norway"/>
              <a:ea typeface="+mj-ea"/>
              <a:cs typeface="+mj-cs"/>
            </a:endParaRPr>
          </a:p>
          <a:p>
            <a:endParaRPr lang="nb-NO" sz="1400">
              <a:latin typeface="Innovation Norway"/>
              <a:ea typeface="+mj-ea"/>
              <a:cs typeface="+mj-cs"/>
            </a:endParaRPr>
          </a:p>
          <a:p>
            <a:r>
              <a:rPr lang="nb-NO" sz="1400">
                <a:latin typeface="Innovation Norway"/>
                <a:ea typeface="+mj-ea"/>
                <a:cs typeface="+mj-cs"/>
              </a:rPr>
              <a:t>Arbeidsoppgaver jeg ikke liker spesielt godt:</a:t>
            </a:r>
          </a:p>
        </p:txBody>
      </p:sp>
      <p:sp>
        <p:nvSpPr>
          <p:cNvPr id="18" name="TekstSylinder 17">
            <a:extLst>
              <a:ext uri="{FF2B5EF4-FFF2-40B4-BE49-F238E27FC236}">
                <a16:creationId xmlns:a16="http://schemas.microsoft.com/office/drawing/2014/main" id="{915B696B-9682-1F3D-1C90-F0C8A104B65A}"/>
              </a:ext>
            </a:extLst>
          </p:cNvPr>
          <p:cNvSpPr txBox="1"/>
          <p:nvPr/>
        </p:nvSpPr>
        <p:spPr>
          <a:xfrm>
            <a:off x="4249834" y="2195614"/>
            <a:ext cx="3692329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400" b="1">
                <a:latin typeface="Innovation Norway"/>
                <a:ea typeface="+mj-ea"/>
                <a:cs typeface="+mj-cs"/>
              </a:rPr>
              <a:t>Virksomhet</a:t>
            </a:r>
            <a:br>
              <a:rPr lang="nb-NO" sz="1400" b="1">
                <a:latin typeface="Innovation Norway"/>
                <a:ea typeface="+mj-ea"/>
                <a:cs typeface="+mj-cs"/>
              </a:rPr>
            </a:br>
            <a:endParaRPr lang="nb-NO" sz="1400">
              <a:latin typeface="Innovation Norway"/>
              <a:ea typeface="+mj-ea"/>
              <a:cs typeface="+mj-cs"/>
            </a:endParaRPr>
          </a:p>
          <a:p>
            <a:r>
              <a:rPr lang="nb-NO" sz="1400">
                <a:latin typeface="Innovation Norway"/>
                <a:ea typeface="+mj-ea"/>
                <a:cs typeface="+mj-cs"/>
              </a:rPr>
              <a:t>Tre viktige forbedringsområder for min virksomhet:</a:t>
            </a:r>
          </a:p>
          <a:p>
            <a:endParaRPr lang="nb-NO" sz="1400">
              <a:latin typeface="Innovation Norway"/>
              <a:ea typeface="+mj-ea"/>
              <a:cs typeface="+mj-cs"/>
            </a:endParaRPr>
          </a:p>
          <a:p>
            <a:r>
              <a:rPr lang="nb-NO" sz="1400">
                <a:latin typeface="Innovation Norway"/>
                <a:ea typeface="+mj-ea"/>
                <a:cs typeface="+mj-cs"/>
              </a:rPr>
              <a:t>1:</a:t>
            </a:r>
            <a:br>
              <a:rPr lang="nb-NO" sz="1400">
                <a:latin typeface="Innovation Norway"/>
                <a:ea typeface="+mj-ea"/>
                <a:cs typeface="+mj-cs"/>
              </a:rPr>
            </a:br>
            <a:endParaRPr lang="nb-NO" sz="1400">
              <a:latin typeface="Innovation Norway"/>
              <a:ea typeface="+mj-ea"/>
              <a:cs typeface="+mj-cs"/>
            </a:endParaRPr>
          </a:p>
          <a:p>
            <a:endParaRPr lang="nb-NO" sz="1400">
              <a:latin typeface="Innovation Norway"/>
              <a:ea typeface="+mj-ea"/>
              <a:cs typeface="+mj-cs"/>
            </a:endParaRPr>
          </a:p>
          <a:p>
            <a:r>
              <a:rPr lang="nb-NO" sz="1400">
                <a:latin typeface="Innovation Norway"/>
                <a:ea typeface="+mj-ea"/>
                <a:cs typeface="+mj-cs"/>
              </a:rPr>
              <a:t>2:</a:t>
            </a:r>
          </a:p>
          <a:p>
            <a:endParaRPr lang="nb-NO" sz="1400">
              <a:latin typeface="Innovation Norway"/>
              <a:ea typeface="+mj-ea"/>
              <a:cs typeface="+mj-cs"/>
            </a:endParaRPr>
          </a:p>
          <a:p>
            <a:endParaRPr lang="nb-NO" sz="1400">
              <a:latin typeface="Innovation Norway"/>
              <a:ea typeface="+mj-ea"/>
              <a:cs typeface="+mj-cs"/>
            </a:endParaRPr>
          </a:p>
          <a:p>
            <a:r>
              <a:rPr lang="nb-NO" sz="1400">
                <a:latin typeface="Innovation Norway"/>
                <a:ea typeface="+mj-ea"/>
                <a:cs typeface="+mj-cs"/>
              </a:rPr>
              <a:t>3:</a:t>
            </a:r>
          </a:p>
        </p:txBody>
      </p:sp>
      <p:sp>
        <p:nvSpPr>
          <p:cNvPr id="19" name="TekstSylinder 18">
            <a:extLst>
              <a:ext uri="{FF2B5EF4-FFF2-40B4-BE49-F238E27FC236}">
                <a16:creationId xmlns:a16="http://schemas.microsoft.com/office/drawing/2014/main" id="{D4ADACBE-9D5D-4077-E068-2FA6B1E8FE29}"/>
              </a:ext>
            </a:extLst>
          </p:cNvPr>
          <p:cNvSpPr txBox="1"/>
          <p:nvPr/>
        </p:nvSpPr>
        <p:spPr>
          <a:xfrm>
            <a:off x="8203270" y="2183088"/>
            <a:ext cx="371201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400" b="1">
                <a:latin typeface="Innovation Norway"/>
                <a:ea typeface="+mj-ea"/>
                <a:cs typeface="+mj-cs"/>
              </a:rPr>
              <a:t>Ambisjon</a:t>
            </a:r>
            <a:br>
              <a:rPr lang="nb-NO" sz="1400" b="1">
                <a:latin typeface="Innovation Norway"/>
                <a:ea typeface="+mj-ea"/>
                <a:cs typeface="+mj-cs"/>
              </a:rPr>
            </a:br>
            <a:endParaRPr lang="nb-NO" sz="1400">
              <a:latin typeface="Innovation Norway"/>
              <a:ea typeface="+mj-ea"/>
              <a:cs typeface="+mj-cs"/>
            </a:endParaRPr>
          </a:p>
          <a:p>
            <a:r>
              <a:rPr lang="nb-NO" sz="1400">
                <a:latin typeface="Innovation Norway"/>
                <a:ea typeface="+mj-ea"/>
                <a:cs typeface="+mj-cs"/>
              </a:rPr>
              <a:t>Dette er suksess for meg</a:t>
            </a:r>
          </a:p>
          <a:p>
            <a:r>
              <a:rPr lang="nb-NO" sz="1400">
                <a:latin typeface="Innovation Norway"/>
                <a:ea typeface="+mj-ea"/>
                <a:cs typeface="+mj-cs"/>
              </a:rPr>
              <a:t>og min virksomhet: </a:t>
            </a:r>
          </a:p>
        </p:txBody>
      </p:sp>
      <p:sp>
        <p:nvSpPr>
          <p:cNvPr id="20" name="Rektangel 19">
            <a:extLst>
              <a:ext uri="{FF2B5EF4-FFF2-40B4-BE49-F238E27FC236}">
                <a16:creationId xmlns:a16="http://schemas.microsoft.com/office/drawing/2014/main" id="{55FB9123-D71D-C113-8C69-BF6EEE215A54}"/>
              </a:ext>
            </a:extLst>
          </p:cNvPr>
          <p:cNvSpPr/>
          <p:nvPr/>
        </p:nvSpPr>
        <p:spPr>
          <a:xfrm>
            <a:off x="302961" y="5418000"/>
            <a:ext cx="11601039" cy="101104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1" name="TekstSylinder 20">
            <a:extLst>
              <a:ext uri="{FF2B5EF4-FFF2-40B4-BE49-F238E27FC236}">
                <a16:creationId xmlns:a16="http://schemas.microsoft.com/office/drawing/2014/main" id="{574E0901-F43C-DA80-139C-246007FA47B0}"/>
              </a:ext>
            </a:extLst>
          </p:cNvPr>
          <p:cNvSpPr txBox="1"/>
          <p:nvPr/>
        </p:nvSpPr>
        <p:spPr>
          <a:xfrm>
            <a:off x="384269" y="5476348"/>
            <a:ext cx="7724307" cy="8943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nb-NO" sz="1200">
                <a:latin typeface="Innovation Norway"/>
                <a:ea typeface="+mj-ea"/>
                <a:cs typeface="+mj-cs"/>
              </a:rPr>
              <a:t>Mine forventninger til handels- og serviceprogrammet:</a:t>
            </a:r>
          </a:p>
          <a:p>
            <a:pPr>
              <a:lnSpc>
                <a:spcPct val="150000"/>
              </a:lnSpc>
            </a:pPr>
            <a:r>
              <a:rPr lang="nb-NO" sz="1200">
                <a:latin typeface="Innovation Norway"/>
                <a:ea typeface="+mj-ea"/>
                <a:cs typeface="+mj-cs"/>
              </a:rPr>
              <a:t>Områder jeg er god på, hvor jeg også kan gjøre de andre bedre:</a:t>
            </a:r>
          </a:p>
          <a:p>
            <a:pPr>
              <a:lnSpc>
                <a:spcPct val="150000"/>
              </a:lnSpc>
            </a:pPr>
            <a:r>
              <a:rPr lang="nb-NO" sz="1200">
                <a:latin typeface="Innovation Norway"/>
                <a:ea typeface="+mj-ea"/>
                <a:cs typeface="+mj-cs"/>
              </a:rPr>
              <a:t>For å oppnå maksimalt utbytte av arbeidet i programmet vil jeg:</a:t>
            </a:r>
          </a:p>
        </p:txBody>
      </p:sp>
      <p:sp>
        <p:nvSpPr>
          <p:cNvPr id="6" name="Subtitle 9">
            <a:extLst>
              <a:ext uri="{FF2B5EF4-FFF2-40B4-BE49-F238E27FC236}">
                <a16:creationId xmlns:a16="http://schemas.microsoft.com/office/drawing/2014/main" id="{72F6B356-999B-F1ED-CD86-27D5D2DF665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732000" y="1476000"/>
            <a:ext cx="5216423" cy="1289054"/>
          </a:xfrm>
        </p:spPr>
        <p:txBody>
          <a:bodyPr/>
          <a:lstStyle/>
          <a:p>
            <a:r>
              <a:rPr lang="nb-NO" sz="2000" err="1">
                <a:latin typeface="Innovation Norway" panose="020B0500030000000000" pitchFamily="34" charset="77"/>
                <a:ea typeface="+mj-ea"/>
                <a:cs typeface="+mj-cs"/>
              </a:rPr>
              <a:t>Arbeidsduk</a:t>
            </a:r>
            <a:r>
              <a:rPr lang="nb-NO" sz="2000">
                <a:latin typeface="Innovation Norway" panose="020B0500030000000000" pitchFamily="34" charset="77"/>
                <a:ea typeface="+mj-ea"/>
                <a:cs typeface="+mj-cs"/>
              </a:rPr>
              <a:t> 1</a:t>
            </a:r>
            <a:endParaRPr lang="nb-NO" sz="4400">
              <a:latin typeface="Innovation Norway" panose="020B0500030000000000" pitchFamily="34" charset="77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1660604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E6DE3F5-880C-6F5E-0A26-B40140C4D0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7999" y="1440000"/>
            <a:ext cx="6436849" cy="1288800"/>
          </a:xfrm>
        </p:spPr>
        <p:txBody>
          <a:bodyPr anchor="t">
            <a:normAutofit/>
          </a:bodyPr>
          <a:lstStyle/>
          <a:p>
            <a:r>
              <a:rPr lang="nb-NO"/>
              <a:t>Din virksomhet som selger og salgsverktøy</a:t>
            </a:r>
          </a:p>
        </p:txBody>
      </p:sp>
      <p:sp>
        <p:nvSpPr>
          <p:cNvPr id="6" name="Undertittel 5">
            <a:extLst>
              <a:ext uri="{FF2B5EF4-FFF2-40B4-BE49-F238E27FC236}">
                <a16:creationId xmlns:a16="http://schemas.microsoft.com/office/drawing/2014/main" id="{5270963C-FC21-160D-5098-F8910B7EF26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nb-NO" sz="2000" err="1">
                <a:latin typeface="Innovation Norway" panose="020B0500030000000000" pitchFamily="34" charset="77"/>
                <a:ea typeface="+mj-ea"/>
                <a:cs typeface="+mj-cs"/>
              </a:rPr>
              <a:t>Arbeidsduk</a:t>
            </a:r>
            <a:r>
              <a:rPr lang="nb-NO" sz="2000">
                <a:latin typeface="Innovation Norway" panose="020B0500030000000000" pitchFamily="34" charset="77"/>
                <a:ea typeface="+mj-ea"/>
                <a:cs typeface="+mj-cs"/>
              </a:rPr>
              <a:t> 2</a:t>
            </a:r>
            <a:br>
              <a:rPr lang="nb-NO" sz="2000">
                <a:latin typeface="Innovation Norway" panose="020B0500030000000000" pitchFamily="34" charset="77"/>
                <a:ea typeface="+mj-ea"/>
                <a:cs typeface="+mj-cs"/>
              </a:rPr>
            </a:br>
            <a:br>
              <a:rPr lang="nb-NO" sz="2000">
                <a:latin typeface="Innovation Norway" panose="020B0500030000000000" pitchFamily="34" charset="77"/>
                <a:ea typeface="+mj-ea"/>
                <a:cs typeface="+mj-cs"/>
              </a:rPr>
            </a:br>
            <a:r>
              <a:rPr lang="nb-NO" sz="1400">
                <a:solidFill>
                  <a:schemeClr val="tx1"/>
                </a:solidFill>
              </a:rPr>
              <a:t>Ulike sesonger kan utløse ulike behov hos kunden. Er det relevant for deg, og hvordan kan du bruke dette i din virksomhet?</a:t>
            </a:r>
          </a:p>
          <a:p>
            <a:endParaRPr lang="nb-NO" sz="4400">
              <a:latin typeface="Innovation Norway" panose="020B0500030000000000" pitchFamily="34" charset="77"/>
              <a:ea typeface="+mj-ea"/>
              <a:cs typeface="+mj-cs"/>
            </a:endParaRPr>
          </a:p>
        </p:txBody>
      </p:sp>
      <p:sp>
        <p:nvSpPr>
          <p:cNvPr id="87" name="Plassholder for lysbildenummer 4">
            <a:extLst>
              <a:ext uri="{FF2B5EF4-FFF2-40B4-BE49-F238E27FC236}">
                <a16:creationId xmlns:a16="http://schemas.microsoft.com/office/drawing/2014/main" id="{DC806391-B8A4-13B5-CE71-7CFD80DFAFF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nb-NO"/>
              <a:t>6</a:t>
            </a:r>
            <a:endParaRPr lang="en-NO"/>
          </a:p>
        </p:txBody>
      </p:sp>
      <p:graphicFrame>
        <p:nvGraphicFramePr>
          <p:cNvPr id="4" name="Tabell 3">
            <a:extLst>
              <a:ext uri="{FF2B5EF4-FFF2-40B4-BE49-F238E27FC236}">
                <a16:creationId xmlns:a16="http://schemas.microsoft.com/office/drawing/2014/main" id="{A3D9056F-BE04-FA00-37CE-56CFDCD907F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9134307"/>
              </p:ext>
            </p:extLst>
          </p:nvPr>
        </p:nvGraphicFramePr>
        <p:xfrm>
          <a:off x="6724849" y="2777016"/>
          <a:ext cx="5184576" cy="37991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2288">
                  <a:extLst>
                    <a:ext uri="{9D8B030D-6E8A-4147-A177-3AD203B41FA5}">
                      <a16:colId xmlns:a16="http://schemas.microsoft.com/office/drawing/2014/main" val="3384653946"/>
                    </a:ext>
                  </a:extLst>
                </a:gridCol>
                <a:gridCol w="2592288">
                  <a:extLst>
                    <a:ext uri="{9D8B030D-6E8A-4147-A177-3AD203B41FA5}">
                      <a16:colId xmlns:a16="http://schemas.microsoft.com/office/drawing/2014/main" val="3463773917"/>
                    </a:ext>
                  </a:extLst>
                </a:gridCol>
              </a:tblGrid>
              <a:tr h="483659">
                <a:tc>
                  <a:txBody>
                    <a:bodyPr/>
                    <a:lstStyle/>
                    <a:p>
                      <a:pPr marL="144000" lvl="0" algn="l" fontAlgn="b"/>
                      <a:r>
                        <a:rPr lang="nb-NO" sz="1500" b="0" kern="1200">
                          <a:solidFill>
                            <a:schemeClr val="tx1"/>
                          </a:solidFill>
                          <a:latin typeface="Innovation Norway" panose="020B0500030000000000" pitchFamily="34" charset="77"/>
                          <a:ea typeface="+mj-ea"/>
                          <a:cs typeface="+mj-cs"/>
                        </a:rPr>
                        <a:t>Sesong</a:t>
                      </a:r>
                    </a:p>
                  </a:txBody>
                  <a:tcPr marL="43200" marR="43200" marT="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9E8"/>
                    </a:solidFill>
                  </a:tcPr>
                </a:tc>
                <a:tc>
                  <a:txBody>
                    <a:bodyPr/>
                    <a:lstStyle/>
                    <a:p>
                      <a:pPr marL="144000" lvl="0" algn="l" fontAlgn="b"/>
                      <a:r>
                        <a:rPr lang="nb-NO" sz="1500" b="0" kern="1200">
                          <a:solidFill>
                            <a:schemeClr val="tx1"/>
                          </a:solidFill>
                          <a:latin typeface="Innovation Norway" panose="020B0500030000000000" pitchFamily="34" charset="77"/>
                          <a:ea typeface="+mj-ea"/>
                          <a:cs typeface="+mj-cs"/>
                        </a:rPr>
                        <a:t>Behov</a:t>
                      </a:r>
                    </a:p>
                  </a:txBody>
                  <a:tcPr marL="43200" marR="43200" marT="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9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9369818"/>
                  </a:ext>
                </a:extLst>
              </a:tr>
              <a:tr h="321769">
                <a:tc>
                  <a:txBody>
                    <a:bodyPr/>
                    <a:lstStyle/>
                    <a:p>
                      <a:pPr marL="144000" lvl="0" algn="l" fontAlgn="b"/>
                      <a:r>
                        <a:rPr lang="nb-NO" sz="1500" kern="1200">
                          <a:solidFill>
                            <a:schemeClr val="tx1"/>
                          </a:solidFill>
                          <a:latin typeface="Innovation Norway" panose="020B0500030000000000" pitchFamily="34" charset="77"/>
                          <a:ea typeface="+mj-ea"/>
                          <a:cs typeface="+mj-cs"/>
                        </a:rPr>
                        <a:t>Vår</a:t>
                      </a:r>
                    </a:p>
                  </a:txBody>
                  <a:tcPr marL="43200" marR="4320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44000" lvl="0" algn="l" fontAlgn="b"/>
                      <a:endParaRPr lang="nb-NO" sz="1500" kern="1200">
                        <a:solidFill>
                          <a:schemeClr val="tx1"/>
                        </a:solidFill>
                        <a:latin typeface="Innovation Norway" panose="020B0500030000000000" pitchFamily="34" charset="77"/>
                        <a:ea typeface="+mj-ea"/>
                        <a:cs typeface="+mj-cs"/>
                      </a:endParaRPr>
                    </a:p>
                  </a:txBody>
                  <a:tcPr marL="43200" marR="4320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84524657"/>
                  </a:ext>
                </a:extLst>
              </a:tr>
              <a:tr h="350729">
                <a:tc>
                  <a:txBody>
                    <a:bodyPr/>
                    <a:lstStyle/>
                    <a:p>
                      <a:pPr marL="144000" lvl="0" algn="l" fontAlgn="b"/>
                      <a:r>
                        <a:rPr lang="nb-NO" sz="1500" kern="1200">
                          <a:solidFill>
                            <a:schemeClr val="tx1"/>
                          </a:solidFill>
                          <a:latin typeface="Innovation Norway" panose="020B0500030000000000" pitchFamily="34" charset="77"/>
                          <a:ea typeface="+mj-ea"/>
                          <a:cs typeface="+mj-cs"/>
                        </a:rPr>
                        <a:t>17. mai</a:t>
                      </a:r>
                    </a:p>
                  </a:txBody>
                  <a:tcPr marL="43200" marR="4320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44000" lvl="0" algn="l" fontAlgn="b"/>
                      <a:endParaRPr lang="nb-NO" sz="1500" kern="1200">
                        <a:solidFill>
                          <a:schemeClr val="tx1"/>
                        </a:solidFill>
                        <a:latin typeface="Innovation Norway" panose="020B0500030000000000" pitchFamily="34" charset="77"/>
                        <a:ea typeface="+mj-ea"/>
                        <a:cs typeface="+mj-cs"/>
                      </a:endParaRPr>
                    </a:p>
                  </a:txBody>
                  <a:tcPr marL="43200" marR="4320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27613138"/>
                  </a:ext>
                </a:extLst>
              </a:tr>
              <a:tr h="338203">
                <a:tc>
                  <a:txBody>
                    <a:bodyPr/>
                    <a:lstStyle/>
                    <a:p>
                      <a:pPr marL="144000" lvl="0" algn="l" fontAlgn="b"/>
                      <a:r>
                        <a:rPr lang="nb-NO" sz="1500" kern="1200">
                          <a:solidFill>
                            <a:schemeClr val="tx1"/>
                          </a:solidFill>
                          <a:latin typeface="Innovation Norway" panose="020B0500030000000000" pitchFamily="34" charset="77"/>
                          <a:ea typeface="+mj-ea"/>
                          <a:cs typeface="+mj-cs"/>
                        </a:rPr>
                        <a:t>Sommer</a:t>
                      </a:r>
                    </a:p>
                  </a:txBody>
                  <a:tcPr marL="43200" marR="4320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44000" lvl="0" algn="l" fontAlgn="b"/>
                      <a:endParaRPr lang="nb-NO" sz="1500" kern="1200">
                        <a:solidFill>
                          <a:schemeClr val="tx1"/>
                        </a:solidFill>
                        <a:latin typeface="Innovation Norway" panose="020B0500030000000000" pitchFamily="34" charset="77"/>
                        <a:ea typeface="+mj-ea"/>
                        <a:cs typeface="+mj-cs"/>
                      </a:endParaRPr>
                    </a:p>
                  </a:txBody>
                  <a:tcPr marL="43200" marR="4320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78647525"/>
                  </a:ext>
                </a:extLst>
              </a:tr>
              <a:tr h="338203">
                <a:tc>
                  <a:txBody>
                    <a:bodyPr/>
                    <a:lstStyle/>
                    <a:p>
                      <a:pPr marL="144000" lvl="0" algn="l" fontAlgn="b"/>
                      <a:r>
                        <a:rPr lang="nb-NO" sz="1500" kern="1200">
                          <a:solidFill>
                            <a:schemeClr val="tx1"/>
                          </a:solidFill>
                          <a:latin typeface="Innovation Norway" panose="020B0500030000000000" pitchFamily="34" charset="77"/>
                          <a:ea typeface="+mj-ea"/>
                          <a:cs typeface="+mj-cs"/>
                        </a:rPr>
                        <a:t>Høst</a:t>
                      </a:r>
                    </a:p>
                  </a:txBody>
                  <a:tcPr marL="43200" marR="4320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44000" lvl="0" algn="l" fontAlgn="b"/>
                      <a:endParaRPr lang="nb-NO" sz="1500" kern="1200">
                        <a:solidFill>
                          <a:schemeClr val="tx1"/>
                        </a:solidFill>
                        <a:latin typeface="Innovation Norway" panose="020B0500030000000000" pitchFamily="34" charset="77"/>
                        <a:ea typeface="+mj-ea"/>
                        <a:cs typeface="+mj-cs"/>
                      </a:endParaRPr>
                    </a:p>
                  </a:txBody>
                  <a:tcPr marL="43200" marR="4320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32857557"/>
                  </a:ext>
                </a:extLst>
              </a:tr>
              <a:tr h="324426">
                <a:tc>
                  <a:txBody>
                    <a:bodyPr/>
                    <a:lstStyle/>
                    <a:p>
                      <a:pPr marL="144000" lvl="0" algn="l" fontAlgn="b"/>
                      <a:r>
                        <a:rPr lang="nb-NO" sz="1500" kern="1200">
                          <a:solidFill>
                            <a:schemeClr val="tx1"/>
                          </a:solidFill>
                          <a:latin typeface="Innovation Norway" panose="020B0500030000000000" pitchFamily="34" charset="77"/>
                          <a:ea typeface="+mj-ea"/>
                          <a:cs typeface="+mj-cs"/>
                        </a:rPr>
                        <a:t>November</a:t>
                      </a:r>
                    </a:p>
                  </a:txBody>
                  <a:tcPr marL="43200" marR="4320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44000" lvl="0" algn="l" fontAlgn="b"/>
                      <a:endParaRPr lang="nb-NO" sz="1500" kern="1200">
                        <a:solidFill>
                          <a:schemeClr val="tx1"/>
                        </a:solidFill>
                        <a:latin typeface="Innovation Norway" panose="020B0500030000000000" pitchFamily="34" charset="77"/>
                        <a:ea typeface="+mj-ea"/>
                        <a:cs typeface="+mj-cs"/>
                      </a:endParaRPr>
                    </a:p>
                  </a:txBody>
                  <a:tcPr marL="43200" marR="4320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34485123"/>
                  </a:ext>
                </a:extLst>
              </a:tr>
              <a:tr h="336117">
                <a:tc>
                  <a:txBody>
                    <a:bodyPr/>
                    <a:lstStyle/>
                    <a:p>
                      <a:pPr marL="144000" lvl="0" algn="l" fontAlgn="b"/>
                      <a:r>
                        <a:rPr lang="nb-NO" sz="1500" kern="1200">
                          <a:solidFill>
                            <a:schemeClr val="tx1"/>
                          </a:solidFill>
                          <a:latin typeface="Innovation Norway" panose="020B0500030000000000" pitchFamily="34" charset="77"/>
                          <a:ea typeface="+mj-ea"/>
                          <a:cs typeface="+mj-cs"/>
                        </a:rPr>
                        <a:t>Vinter</a:t>
                      </a:r>
                    </a:p>
                  </a:txBody>
                  <a:tcPr marL="43200" marR="4320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44000" lvl="0" algn="l" fontAlgn="b"/>
                      <a:endParaRPr lang="nb-NO" sz="1500" kern="1200">
                        <a:solidFill>
                          <a:schemeClr val="tx1"/>
                        </a:solidFill>
                        <a:latin typeface="Innovation Norway" panose="020B0500030000000000" pitchFamily="34" charset="77"/>
                        <a:ea typeface="+mj-ea"/>
                        <a:cs typeface="+mj-cs"/>
                      </a:endParaRPr>
                    </a:p>
                  </a:txBody>
                  <a:tcPr marL="43200" marR="4320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65554023"/>
                  </a:ext>
                </a:extLst>
              </a:tr>
              <a:tr h="329012">
                <a:tc>
                  <a:txBody>
                    <a:bodyPr/>
                    <a:lstStyle/>
                    <a:p>
                      <a:pPr marL="144000" lvl="0" algn="l" fontAlgn="b"/>
                      <a:r>
                        <a:rPr lang="nb-NO" sz="1500" kern="1200">
                          <a:solidFill>
                            <a:schemeClr val="tx1"/>
                          </a:solidFill>
                          <a:latin typeface="Innovation Norway" panose="020B0500030000000000" pitchFamily="34" charset="77"/>
                          <a:ea typeface="+mj-ea"/>
                          <a:cs typeface="+mj-cs"/>
                        </a:rPr>
                        <a:t>Ferie</a:t>
                      </a:r>
                    </a:p>
                  </a:txBody>
                  <a:tcPr marL="43200" marR="4320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44000" lvl="0" algn="l" fontAlgn="b"/>
                      <a:endParaRPr lang="nb-NO" sz="1500" kern="1200">
                        <a:solidFill>
                          <a:schemeClr val="tx1"/>
                        </a:solidFill>
                        <a:latin typeface="Innovation Norway" panose="020B0500030000000000" pitchFamily="34" charset="77"/>
                        <a:ea typeface="+mj-ea"/>
                        <a:cs typeface="+mj-cs"/>
                      </a:endParaRPr>
                    </a:p>
                  </a:txBody>
                  <a:tcPr marL="43200" marR="4320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98134335"/>
                  </a:ext>
                </a:extLst>
              </a:tr>
              <a:tr h="363255">
                <a:tc>
                  <a:txBody>
                    <a:bodyPr/>
                    <a:lstStyle/>
                    <a:p>
                      <a:pPr marL="144000" lvl="0" algn="l" fontAlgn="b"/>
                      <a:r>
                        <a:rPr lang="nb-NO" sz="1500" kern="1200">
                          <a:solidFill>
                            <a:schemeClr val="tx1"/>
                          </a:solidFill>
                          <a:latin typeface="Innovation Norway" panose="020B0500030000000000" pitchFamily="34" charset="77"/>
                          <a:ea typeface="+mj-ea"/>
                          <a:cs typeface="+mj-cs"/>
                        </a:rPr>
                        <a:t>Jul</a:t>
                      </a:r>
                    </a:p>
                  </a:txBody>
                  <a:tcPr marL="43200" marR="4320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44000" lvl="0" algn="l" fontAlgn="b"/>
                      <a:endParaRPr lang="nb-NO" sz="1500" kern="1200">
                        <a:solidFill>
                          <a:schemeClr val="tx1"/>
                        </a:solidFill>
                        <a:latin typeface="Innovation Norway" panose="020B0500030000000000" pitchFamily="34" charset="77"/>
                        <a:ea typeface="+mj-ea"/>
                        <a:cs typeface="+mj-cs"/>
                      </a:endParaRPr>
                    </a:p>
                  </a:txBody>
                  <a:tcPr marL="43200" marR="4320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7236481"/>
                  </a:ext>
                </a:extLst>
              </a:tr>
              <a:tr h="325677">
                <a:tc>
                  <a:txBody>
                    <a:bodyPr/>
                    <a:lstStyle/>
                    <a:p>
                      <a:pPr marL="144000" lvl="0" algn="l" fontAlgn="b"/>
                      <a:r>
                        <a:rPr lang="nb-NO" sz="1500" kern="1200">
                          <a:solidFill>
                            <a:schemeClr val="tx1"/>
                          </a:solidFill>
                          <a:latin typeface="Innovation Norway" panose="020B0500030000000000" pitchFamily="34" charset="77"/>
                          <a:ea typeface="+mj-ea"/>
                          <a:cs typeface="+mj-cs"/>
                        </a:rPr>
                        <a:t>Påske</a:t>
                      </a:r>
                    </a:p>
                  </a:txBody>
                  <a:tcPr marL="43200" marR="4320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44000" lvl="0" algn="l" fontAlgn="b"/>
                      <a:endParaRPr lang="nb-NO" sz="1500" kern="1200">
                        <a:solidFill>
                          <a:schemeClr val="tx1"/>
                        </a:solidFill>
                        <a:latin typeface="Innovation Norway" panose="020B0500030000000000" pitchFamily="34" charset="77"/>
                        <a:ea typeface="+mj-ea"/>
                        <a:cs typeface="+mj-cs"/>
                      </a:endParaRPr>
                    </a:p>
                  </a:txBody>
                  <a:tcPr marL="43200" marR="4320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71958541"/>
                  </a:ext>
                </a:extLst>
              </a:tr>
              <a:tr h="288099">
                <a:tc>
                  <a:txBody>
                    <a:bodyPr/>
                    <a:lstStyle/>
                    <a:p>
                      <a:pPr marL="144000" lvl="0" algn="l" fontAlgn="b"/>
                      <a:r>
                        <a:rPr lang="nb-NO" sz="1500" kern="1200">
                          <a:solidFill>
                            <a:schemeClr val="tx1"/>
                          </a:solidFill>
                          <a:latin typeface="Innovation Norway" panose="020B0500030000000000" pitchFamily="34" charset="77"/>
                          <a:ea typeface="+mj-ea"/>
                          <a:cs typeface="+mj-cs"/>
                        </a:rPr>
                        <a:t>Lokale begivenheter</a:t>
                      </a:r>
                    </a:p>
                  </a:txBody>
                  <a:tcPr marL="43200" marR="4320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44000" lvl="0" algn="l" fontAlgn="b"/>
                      <a:endParaRPr lang="nb-NO" sz="1500" kern="1200">
                        <a:solidFill>
                          <a:schemeClr val="tx1"/>
                        </a:solidFill>
                        <a:latin typeface="Innovation Norway" panose="020B0500030000000000" pitchFamily="34" charset="77"/>
                        <a:ea typeface="+mj-ea"/>
                        <a:cs typeface="+mj-cs"/>
                      </a:endParaRPr>
                    </a:p>
                  </a:txBody>
                  <a:tcPr marL="43200" marR="4320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01479937"/>
                  </a:ext>
                </a:extLst>
              </a:tr>
            </a:tbl>
          </a:graphicData>
        </a:graphic>
      </p:graphicFrame>
      <p:sp>
        <p:nvSpPr>
          <p:cNvPr id="3" name="Rektangel 2">
            <a:extLst>
              <a:ext uri="{FF2B5EF4-FFF2-40B4-BE49-F238E27FC236}">
                <a16:creationId xmlns:a16="http://schemas.microsoft.com/office/drawing/2014/main" id="{76FC1040-A13A-91AE-220D-99BBF433FCB4}"/>
              </a:ext>
            </a:extLst>
          </p:cNvPr>
          <p:cNvSpPr/>
          <p:nvPr/>
        </p:nvSpPr>
        <p:spPr>
          <a:xfrm>
            <a:off x="288000" y="2765054"/>
            <a:ext cx="5179152" cy="3657971"/>
          </a:xfrm>
          <a:prstGeom prst="rect">
            <a:avLst/>
          </a:prstGeom>
          <a:noFill/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5" name="TekstSylinder 4">
            <a:extLst>
              <a:ext uri="{FF2B5EF4-FFF2-40B4-BE49-F238E27FC236}">
                <a16:creationId xmlns:a16="http://schemas.microsoft.com/office/drawing/2014/main" id="{172CD5C9-E0ED-2362-2B4B-2627F71C0866}"/>
              </a:ext>
            </a:extLst>
          </p:cNvPr>
          <p:cNvSpPr txBox="1"/>
          <p:nvPr/>
        </p:nvSpPr>
        <p:spPr>
          <a:xfrm>
            <a:off x="288000" y="2786063"/>
            <a:ext cx="5179152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500">
                <a:latin typeface="Innovation Norway"/>
                <a:ea typeface="+mj-ea"/>
                <a:cs typeface="+mj-cs"/>
              </a:rPr>
              <a:t>Hvorfor skal kundene kjøpe noe fra oss?</a:t>
            </a:r>
          </a:p>
          <a:p>
            <a:endParaRPr lang="nb-NO" sz="1500">
              <a:latin typeface="Innovation Norway"/>
              <a:ea typeface="+mj-ea"/>
              <a:cs typeface="+mj-cs"/>
            </a:endParaRPr>
          </a:p>
          <a:p>
            <a:endParaRPr lang="nb-NO" sz="1500">
              <a:latin typeface="Innovation Norway"/>
              <a:ea typeface="+mj-ea"/>
              <a:cs typeface="+mj-cs"/>
            </a:endParaRPr>
          </a:p>
          <a:p>
            <a:r>
              <a:rPr lang="nb-NO" sz="1500">
                <a:latin typeface="Innovation Norway"/>
                <a:ea typeface="+mj-ea"/>
                <a:cs typeface="+mj-cs"/>
              </a:rPr>
              <a:t>Tiltak for å trekke flere kunder inn i butikken:</a:t>
            </a:r>
          </a:p>
          <a:p>
            <a:endParaRPr lang="nb-NO" sz="1500">
              <a:latin typeface="Innovation Norway"/>
              <a:ea typeface="+mj-ea"/>
              <a:cs typeface="+mj-cs"/>
            </a:endParaRPr>
          </a:p>
          <a:p>
            <a:endParaRPr lang="nb-NO" sz="1500">
              <a:latin typeface="Innovation Norway"/>
              <a:ea typeface="+mj-ea"/>
              <a:cs typeface="+mj-cs"/>
            </a:endParaRPr>
          </a:p>
          <a:p>
            <a:r>
              <a:rPr lang="nb-NO" sz="1500">
                <a:latin typeface="Innovation Norway"/>
                <a:ea typeface="+mj-ea"/>
                <a:cs typeface="+mj-cs"/>
              </a:rPr>
              <a:t>Tiltak for å trekke flere kunder til nettbutikken:</a:t>
            </a:r>
          </a:p>
          <a:p>
            <a:endParaRPr lang="nb-NO" sz="1500">
              <a:latin typeface="Innovation Norway"/>
              <a:ea typeface="+mj-ea"/>
              <a:cs typeface="+mj-cs"/>
            </a:endParaRPr>
          </a:p>
          <a:p>
            <a:endParaRPr lang="nb-NO" sz="1500">
              <a:latin typeface="Innovation Norway"/>
              <a:ea typeface="+mj-ea"/>
              <a:cs typeface="+mj-cs"/>
            </a:endParaRPr>
          </a:p>
          <a:p>
            <a:r>
              <a:rPr lang="nb-NO" sz="1500">
                <a:latin typeface="Innovation Norway"/>
                <a:ea typeface="+mj-ea"/>
                <a:cs typeface="+mj-cs"/>
              </a:rPr>
              <a:t>Tiltak for å øke kundenes gjennomsnittskjøp:</a:t>
            </a:r>
          </a:p>
          <a:p>
            <a:endParaRPr lang="nb-NO" sz="1500">
              <a:latin typeface="Innovation Norway"/>
              <a:ea typeface="+mj-ea"/>
              <a:cs typeface="+mj-cs"/>
            </a:endParaRPr>
          </a:p>
          <a:p>
            <a:endParaRPr lang="nb-NO" sz="1500">
              <a:latin typeface="Innovation Norway"/>
              <a:ea typeface="+mj-ea"/>
              <a:cs typeface="+mj-cs"/>
            </a:endParaRPr>
          </a:p>
          <a:p>
            <a:r>
              <a:rPr lang="nb-NO" sz="1500">
                <a:latin typeface="Innovation Norway"/>
                <a:ea typeface="+mj-ea"/>
                <a:cs typeface="+mj-cs"/>
              </a:rPr>
              <a:t>Positive overraskelser er viktig for kundens trivsel. Hva kan vi gjøre for å gi kunden positive overraskelser?</a:t>
            </a:r>
          </a:p>
        </p:txBody>
      </p:sp>
    </p:spTree>
    <p:extLst>
      <p:ext uri="{BB962C8B-B14F-4D97-AF65-F5344CB8AC3E}">
        <p14:creationId xmlns:p14="http://schemas.microsoft.com/office/powerpoint/2010/main" val="6465279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E6DE3F5-880C-6F5E-0A26-B40140C4D0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8000" y="1440000"/>
            <a:ext cx="6137852" cy="1288800"/>
          </a:xfrm>
        </p:spPr>
        <p:txBody>
          <a:bodyPr anchor="t">
            <a:normAutofit/>
          </a:bodyPr>
          <a:lstStyle/>
          <a:p>
            <a:r>
              <a:rPr lang="nb-NO"/>
              <a:t>Jakten på markedsmuligheter</a:t>
            </a:r>
          </a:p>
        </p:txBody>
      </p:sp>
      <p:sp>
        <p:nvSpPr>
          <p:cNvPr id="87" name="Plassholder for lysbildenummer 4">
            <a:extLst>
              <a:ext uri="{FF2B5EF4-FFF2-40B4-BE49-F238E27FC236}">
                <a16:creationId xmlns:a16="http://schemas.microsoft.com/office/drawing/2014/main" id="{DC806391-B8A4-13B5-CE71-7CFD80DFAFF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nb-NO"/>
              <a:t>6</a:t>
            </a:r>
            <a:endParaRPr lang="en-NO"/>
          </a:p>
        </p:txBody>
      </p:sp>
      <p:cxnSp>
        <p:nvCxnSpPr>
          <p:cNvPr id="25" name="Rett linje 24">
            <a:extLst>
              <a:ext uri="{FF2B5EF4-FFF2-40B4-BE49-F238E27FC236}">
                <a16:creationId xmlns:a16="http://schemas.microsoft.com/office/drawing/2014/main" id="{7FF0B927-2E59-11D3-1314-C45356B4AB5C}"/>
              </a:ext>
            </a:extLst>
          </p:cNvPr>
          <p:cNvCxnSpPr/>
          <p:nvPr/>
        </p:nvCxnSpPr>
        <p:spPr>
          <a:xfrm>
            <a:off x="303675" y="5192889"/>
            <a:ext cx="3730844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Rett linje 25">
            <a:extLst>
              <a:ext uri="{FF2B5EF4-FFF2-40B4-BE49-F238E27FC236}">
                <a16:creationId xmlns:a16="http://schemas.microsoft.com/office/drawing/2014/main" id="{C64120A3-F04C-F2C0-9126-44B36EFBF9AA}"/>
              </a:ext>
            </a:extLst>
          </p:cNvPr>
          <p:cNvCxnSpPr/>
          <p:nvPr/>
        </p:nvCxnSpPr>
        <p:spPr>
          <a:xfrm>
            <a:off x="303675" y="5452533"/>
            <a:ext cx="3730844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Rett linje 26">
            <a:extLst>
              <a:ext uri="{FF2B5EF4-FFF2-40B4-BE49-F238E27FC236}">
                <a16:creationId xmlns:a16="http://schemas.microsoft.com/office/drawing/2014/main" id="{1F358DD0-224C-0E61-3F5E-D4EE358D35B1}"/>
              </a:ext>
            </a:extLst>
          </p:cNvPr>
          <p:cNvCxnSpPr/>
          <p:nvPr/>
        </p:nvCxnSpPr>
        <p:spPr>
          <a:xfrm>
            <a:off x="304514" y="5520267"/>
            <a:ext cx="3730844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Rett linje 27">
            <a:extLst>
              <a:ext uri="{FF2B5EF4-FFF2-40B4-BE49-F238E27FC236}">
                <a16:creationId xmlns:a16="http://schemas.microsoft.com/office/drawing/2014/main" id="{8E1F151B-5B5A-ADFE-1E14-20A05F1546A1}"/>
              </a:ext>
            </a:extLst>
          </p:cNvPr>
          <p:cNvCxnSpPr>
            <a:cxnSpLocks/>
          </p:cNvCxnSpPr>
          <p:nvPr/>
        </p:nvCxnSpPr>
        <p:spPr>
          <a:xfrm>
            <a:off x="297257" y="6289524"/>
            <a:ext cx="2563418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2" name="Gruppe 31">
            <a:extLst>
              <a:ext uri="{FF2B5EF4-FFF2-40B4-BE49-F238E27FC236}">
                <a16:creationId xmlns:a16="http://schemas.microsoft.com/office/drawing/2014/main" id="{C5080643-B7DE-557F-E094-A84C34DE21D2}"/>
              </a:ext>
            </a:extLst>
          </p:cNvPr>
          <p:cNvGrpSpPr/>
          <p:nvPr/>
        </p:nvGrpSpPr>
        <p:grpSpPr>
          <a:xfrm>
            <a:off x="279400" y="2493577"/>
            <a:ext cx="3875256" cy="3926569"/>
            <a:chOff x="276057" y="2786062"/>
            <a:chExt cx="3875256" cy="3926569"/>
          </a:xfrm>
          <a:noFill/>
        </p:grpSpPr>
        <p:sp>
          <p:nvSpPr>
            <p:cNvPr id="22" name="Rektangel 21">
              <a:extLst>
                <a:ext uri="{FF2B5EF4-FFF2-40B4-BE49-F238E27FC236}">
                  <a16:creationId xmlns:a16="http://schemas.microsoft.com/office/drawing/2014/main" id="{4EB29522-6200-31DD-F99E-7129B3D29321}"/>
                </a:ext>
              </a:extLst>
            </p:cNvPr>
            <p:cNvSpPr/>
            <p:nvPr/>
          </p:nvSpPr>
          <p:spPr>
            <a:xfrm>
              <a:off x="282575" y="2786062"/>
              <a:ext cx="3868738" cy="3926569"/>
            </a:xfrm>
            <a:prstGeom prst="rect">
              <a:avLst/>
            </a:prstGeom>
            <a:grpFill/>
            <a:ln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>
                <a:solidFill>
                  <a:schemeClr val="tx1"/>
                </a:solidFill>
              </a:endParaRPr>
            </a:p>
          </p:txBody>
        </p:sp>
        <p:grpSp>
          <p:nvGrpSpPr>
            <p:cNvPr id="31" name="Gruppe 30">
              <a:extLst>
                <a:ext uri="{FF2B5EF4-FFF2-40B4-BE49-F238E27FC236}">
                  <a16:creationId xmlns:a16="http://schemas.microsoft.com/office/drawing/2014/main" id="{58200EAC-7F59-EDB4-10D2-D837BE3C49B3}"/>
                </a:ext>
              </a:extLst>
            </p:cNvPr>
            <p:cNvGrpSpPr/>
            <p:nvPr/>
          </p:nvGrpSpPr>
          <p:grpSpPr>
            <a:xfrm>
              <a:off x="276057" y="2796582"/>
              <a:ext cx="3532399" cy="3697935"/>
              <a:chOff x="276057" y="2796582"/>
              <a:chExt cx="3532399" cy="3697935"/>
            </a:xfrm>
            <a:grpFill/>
          </p:grpSpPr>
          <p:sp>
            <p:nvSpPr>
              <p:cNvPr id="23" name="TekstSylinder 22">
                <a:extLst>
                  <a:ext uri="{FF2B5EF4-FFF2-40B4-BE49-F238E27FC236}">
                    <a16:creationId xmlns:a16="http://schemas.microsoft.com/office/drawing/2014/main" id="{AE7A0179-AD3B-2359-83B2-725193709536}"/>
                  </a:ext>
                </a:extLst>
              </p:cNvPr>
              <p:cNvSpPr txBox="1"/>
              <p:nvPr/>
            </p:nvSpPr>
            <p:spPr>
              <a:xfrm>
                <a:off x="279399" y="2796582"/>
                <a:ext cx="3150571" cy="369793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eaLnBrk="1" hangingPunct="1">
                  <a:lnSpc>
                    <a:spcPct val="90000"/>
                  </a:lnSpc>
                  <a:spcBef>
                    <a:spcPct val="50000"/>
                  </a:spcBef>
                  <a:buFont typeface="Wingdings" pitchFamily="2" charset="2"/>
                  <a:buNone/>
                  <a:defRPr/>
                </a:pPr>
                <a:r>
                  <a:rPr lang="nb-NO" sz="1100" b="1">
                    <a:latin typeface="Innovation Norway" panose="020B0500030000000000" pitchFamily="34" charset="77"/>
                    <a:ea typeface="+mj-ea"/>
                    <a:cs typeface="+mj-cs"/>
                  </a:rPr>
                  <a:t>Kjøpekraft/handelslekkasje</a:t>
                </a:r>
              </a:p>
              <a:p>
                <a:pPr eaLnBrk="1" hangingPunct="1">
                  <a:lnSpc>
                    <a:spcPct val="90000"/>
                  </a:lnSpc>
                  <a:spcBef>
                    <a:spcPct val="50000"/>
                  </a:spcBef>
                  <a:buFont typeface="Wingdings" pitchFamily="2" charset="2"/>
                  <a:buNone/>
                  <a:defRPr/>
                </a:pPr>
                <a:r>
                  <a:rPr lang="nb-NO" sz="1100">
                    <a:latin typeface="Innovation Norway" panose="020B0500030000000000" pitchFamily="34" charset="77"/>
                    <a:ea typeface="+mj-ea"/>
                    <a:cs typeface="+mj-cs"/>
                  </a:rPr>
                  <a:t>Forbruk dagligvarer per person/år: kr 40 200 netto. Husstand/år: kr 88 000 netto.</a:t>
                </a:r>
                <a:br>
                  <a:rPr lang="nb-NO" sz="1100">
                    <a:latin typeface="Innovation Norway" panose="020B0500030000000000" pitchFamily="34" charset="77"/>
                    <a:ea typeface="+mj-ea"/>
                    <a:cs typeface="+mj-cs"/>
                  </a:rPr>
                </a:br>
                <a:r>
                  <a:rPr lang="nb-NO" sz="1100">
                    <a:latin typeface="Innovation Norway" panose="020B0500030000000000" pitchFamily="34" charset="77"/>
                    <a:ea typeface="+mj-ea"/>
                    <a:cs typeface="+mj-cs"/>
                  </a:rPr>
                  <a:t>Antall personer per husstand: 2,19</a:t>
                </a:r>
                <a:br>
                  <a:rPr lang="nb-NO" sz="1100">
                    <a:latin typeface="Innovation Norway" panose="020B0500030000000000" pitchFamily="34" charset="77"/>
                    <a:ea typeface="+mj-ea"/>
                    <a:cs typeface="+mj-cs"/>
                  </a:rPr>
                </a:br>
                <a:br>
                  <a:rPr lang="nb-NO" sz="1100">
                    <a:latin typeface="Innovation Norway" panose="020B0500030000000000" pitchFamily="34" charset="77"/>
                    <a:ea typeface="+mj-ea"/>
                    <a:cs typeface="+mj-cs"/>
                  </a:rPr>
                </a:br>
                <a:r>
                  <a:rPr lang="nb-NO" sz="1100" b="1">
                    <a:latin typeface="Innovation Norway" panose="020B0500030000000000" pitchFamily="34" charset="77"/>
                    <a:ea typeface="+mj-ea"/>
                    <a:cs typeface="+mj-cs"/>
                  </a:rPr>
                  <a:t>Forbruk i nærmarked:</a:t>
                </a:r>
              </a:p>
              <a:p>
                <a:pPr eaLnBrk="1" hangingPunct="1">
                  <a:lnSpc>
                    <a:spcPct val="90000"/>
                  </a:lnSpc>
                  <a:spcBef>
                    <a:spcPct val="50000"/>
                  </a:spcBef>
                  <a:buFont typeface="Wingdings" pitchFamily="2" charset="2"/>
                  <a:buNone/>
                  <a:defRPr/>
                </a:pPr>
                <a:r>
                  <a:rPr lang="nb-NO" sz="1100">
                    <a:latin typeface="Innovation Norway" panose="020B0500030000000000" pitchFamily="34" charset="77"/>
                    <a:ea typeface="+mj-ea"/>
                    <a:cs typeface="+mj-cs"/>
                  </a:rPr>
                  <a:t>Antall husstander x forbruk per husstand</a:t>
                </a:r>
              </a:p>
              <a:p>
                <a:pPr eaLnBrk="1" hangingPunct="1">
                  <a:lnSpc>
                    <a:spcPct val="90000"/>
                  </a:lnSpc>
                  <a:spcBef>
                    <a:spcPct val="50000"/>
                  </a:spcBef>
                  <a:buFont typeface="Wingdings" pitchFamily="2" charset="2"/>
                  <a:buNone/>
                  <a:defRPr/>
                </a:pPr>
                <a:r>
                  <a:rPr lang="nb-NO" sz="1100">
                    <a:latin typeface="Innovation Norway" panose="020B0500030000000000" pitchFamily="34" charset="77"/>
                    <a:ea typeface="+mj-ea"/>
                    <a:cs typeface="+mj-cs"/>
                  </a:rPr>
                  <a:t>    _____ x 88 000 = ___________</a:t>
                </a:r>
              </a:p>
              <a:p>
                <a:pPr eaLnBrk="1" hangingPunct="1">
                  <a:lnSpc>
                    <a:spcPct val="90000"/>
                  </a:lnSpc>
                  <a:spcBef>
                    <a:spcPct val="50000"/>
                  </a:spcBef>
                  <a:buFont typeface="Wingdings" pitchFamily="2" charset="2"/>
                  <a:buNone/>
                  <a:defRPr/>
                </a:pPr>
                <a:endParaRPr lang="nb-NO" sz="1100">
                  <a:latin typeface="Innovation Norway" panose="020B0500030000000000" pitchFamily="34" charset="77"/>
                  <a:ea typeface="+mj-ea"/>
                  <a:cs typeface="+mj-cs"/>
                </a:endParaRPr>
              </a:p>
              <a:p>
                <a:pPr eaLnBrk="1" hangingPunct="1">
                  <a:lnSpc>
                    <a:spcPct val="90000"/>
                  </a:lnSpc>
                  <a:spcBef>
                    <a:spcPct val="50000"/>
                  </a:spcBef>
                  <a:buFont typeface="Wingdings" pitchFamily="2" charset="2"/>
                  <a:buNone/>
                  <a:defRPr/>
                </a:pPr>
                <a:r>
                  <a:rPr lang="nb-NO" sz="1100" b="1">
                    <a:latin typeface="Innovation Norway" panose="020B0500030000000000" pitchFamily="34" charset="77"/>
                    <a:ea typeface="+mj-ea"/>
                    <a:cs typeface="+mj-cs"/>
                  </a:rPr>
                  <a:t>Tilsig: </a:t>
                </a:r>
              </a:p>
              <a:p>
                <a:pPr eaLnBrk="1" hangingPunct="1">
                  <a:lnSpc>
                    <a:spcPct val="90000"/>
                  </a:lnSpc>
                  <a:spcBef>
                    <a:spcPct val="50000"/>
                  </a:spcBef>
                  <a:buFont typeface="Wingdings" pitchFamily="2" charset="2"/>
                  <a:buNone/>
                  <a:defRPr/>
                </a:pPr>
                <a:r>
                  <a:rPr lang="nb-NO" sz="1100">
                    <a:latin typeface="Innovation Norway" panose="020B0500030000000000" pitchFamily="34" charset="77"/>
                    <a:ea typeface="+mj-ea"/>
                    <a:cs typeface="+mj-cs"/>
                  </a:rPr>
                  <a:t>Turister/gjennomgangstrafikk osv.</a:t>
                </a:r>
              </a:p>
              <a:p>
                <a:pPr eaLnBrk="1" hangingPunct="1">
                  <a:lnSpc>
                    <a:spcPct val="90000"/>
                  </a:lnSpc>
                  <a:spcBef>
                    <a:spcPct val="50000"/>
                  </a:spcBef>
                  <a:buFont typeface="Wingdings" pitchFamily="2" charset="2"/>
                  <a:buNone/>
                  <a:defRPr/>
                </a:pPr>
                <a:r>
                  <a:rPr lang="nb-NO" sz="1100">
                    <a:latin typeface="Innovation Norway" panose="020B0500030000000000" pitchFamily="34" charset="77"/>
                    <a:ea typeface="+mj-ea"/>
                    <a:cs typeface="+mj-cs"/>
                  </a:rPr>
                  <a:t>Anslag		              </a:t>
                </a:r>
              </a:p>
              <a:p>
                <a:pPr eaLnBrk="1" hangingPunct="1">
                  <a:lnSpc>
                    <a:spcPct val="90000"/>
                  </a:lnSpc>
                  <a:spcBef>
                    <a:spcPct val="50000"/>
                  </a:spcBef>
                  <a:buFont typeface="Wingdings" pitchFamily="2" charset="2"/>
                  <a:buNone/>
                  <a:defRPr/>
                </a:pPr>
                <a:r>
                  <a:rPr lang="nb-NO" sz="1100">
                    <a:latin typeface="Innovation Norway" panose="020B0500030000000000" pitchFamily="34" charset="77"/>
                    <a:ea typeface="+mj-ea"/>
                    <a:cs typeface="+mj-cs"/>
                  </a:rPr>
                  <a:t>= Sum kjøpekraft                            </a:t>
                </a:r>
              </a:p>
              <a:p>
                <a:pPr eaLnBrk="1" hangingPunct="1">
                  <a:lnSpc>
                    <a:spcPct val="90000"/>
                  </a:lnSpc>
                  <a:spcBef>
                    <a:spcPct val="50000"/>
                  </a:spcBef>
                  <a:buFont typeface="Wingdings" pitchFamily="2" charset="2"/>
                  <a:buNone/>
                  <a:defRPr/>
                </a:pPr>
                <a:endParaRPr lang="nb-NO" sz="1100">
                  <a:latin typeface="Innovation Norway" panose="020B0500030000000000" pitchFamily="34" charset="77"/>
                  <a:ea typeface="+mj-ea"/>
                  <a:cs typeface="+mj-cs"/>
                </a:endParaRPr>
              </a:p>
              <a:p>
                <a:pPr eaLnBrk="1" hangingPunct="1">
                  <a:lnSpc>
                    <a:spcPct val="90000"/>
                  </a:lnSpc>
                  <a:spcBef>
                    <a:spcPct val="50000"/>
                  </a:spcBef>
                  <a:buFont typeface="Wingdings" pitchFamily="2" charset="2"/>
                  <a:buNone/>
                  <a:defRPr/>
                </a:pPr>
                <a:r>
                  <a:rPr lang="nb-NO" sz="1100" b="1">
                    <a:latin typeface="Innovation Norway" panose="020B0500030000000000" pitchFamily="34" charset="77"/>
                    <a:ea typeface="+mj-ea"/>
                    <a:cs typeface="+mj-cs"/>
                  </a:rPr>
                  <a:t>Beregning av markedsandel</a:t>
                </a:r>
              </a:p>
              <a:p>
                <a:pPr eaLnBrk="1" hangingPunct="1">
                  <a:lnSpc>
                    <a:spcPct val="90000"/>
                  </a:lnSpc>
                  <a:spcBef>
                    <a:spcPct val="50000"/>
                  </a:spcBef>
                  <a:buFont typeface="Wingdings" pitchFamily="2" charset="2"/>
                  <a:buNone/>
                  <a:defRPr/>
                </a:pPr>
                <a:r>
                  <a:rPr lang="nb-NO" sz="1100">
                    <a:latin typeface="Innovation Norway" panose="020B0500030000000000" pitchFamily="34" charset="77"/>
                    <a:ea typeface="+mj-ea"/>
                    <a:cs typeface="+mj-cs"/>
                  </a:rPr>
                  <a:t>Egen omsetning i nærmarkedet x 100 %</a:t>
                </a:r>
              </a:p>
              <a:p>
                <a:pPr eaLnBrk="1" hangingPunct="1">
                  <a:lnSpc>
                    <a:spcPct val="90000"/>
                  </a:lnSpc>
                  <a:spcBef>
                    <a:spcPct val="50000"/>
                  </a:spcBef>
                  <a:buFont typeface="Wingdings" pitchFamily="2" charset="2"/>
                  <a:buNone/>
                  <a:defRPr/>
                </a:pPr>
                <a:r>
                  <a:rPr lang="nb-NO" sz="1100">
                    <a:latin typeface="Innovation Norway" panose="020B0500030000000000" pitchFamily="34" charset="77"/>
                    <a:ea typeface="+mj-ea"/>
                    <a:cs typeface="+mj-cs"/>
                  </a:rPr>
                  <a:t>       Beregnet forbruk i nærmarkedet</a:t>
                </a:r>
              </a:p>
            </p:txBody>
          </p:sp>
          <p:sp>
            <p:nvSpPr>
              <p:cNvPr id="30" name="TekstSylinder 29">
                <a:extLst>
                  <a:ext uri="{FF2B5EF4-FFF2-40B4-BE49-F238E27FC236}">
                    <a16:creationId xmlns:a16="http://schemas.microsoft.com/office/drawing/2014/main" id="{13575A6F-ACD6-AE24-2155-EB85E1661470}"/>
                  </a:ext>
                </a:extLst>
              </p:cNvPr>
              <p:cNvSpPr txBox="1"/>
              <p:nvPr/>
            </p:nvSpPr>
            <p:spPr>
              <a:xfrm>
                <a:off x="2846884" y="6055236"/>
                <a:ext cx="961572" cy="244682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eaLnBrk="1" hangingPunct="1">
                  <a:lnSpc>
                    <a:spcPct val="90000"/>
                  </a:lnSpc>
                  <a:spcBef>
                    <a:spcPct val="50000"/>
                  </a:spcBef>
                  <a:buFont typeface="Wingdings" pitchFamily="2" charset="2"/>
                  <a:buNone/>
                  <a:defRPr/>
                </a:pPr>
                <a:r>
                  <a:rPr lang="nb-NO" sz="1100">
                    <a:latin typeface="Innovation Norway" panose="020B0500030000000000" pitchFamily="34" charset="77"/>
                    <a:ea typeface="+mj-ea"/>
                    <a:cs typeface="+mj-cs"/>
                  </a:rPr>
                  <a:t>=________%</a:t>
                </a:r>
              </a:p>
            </p:txBody>
          </p:sp>
          <p:sp>
            <p:nvSpPr>
              <p:cNvPr id="18" name="TekstSylinder 17">
                <a:extLst>
                  <a:ext uri="{FF2B5EF4-FFF2-40B4-BE49-F238E27FC236}">
                    <a16:creationId xmlns:a16="http://schemas.microsoft.com/office/drawing/2014/main" id="{F3658E16-5C0F-F98F-0AC5-CD0C3D5E7461}"/>
                  </a:ext>
                </a:extLst>
              </p:cNvPr>
              <p:cNvSpPr txBox="1"/>
              <p:nvPr/>
            </p:nvSpPr>
            <p:spPr>
              <a:xfrm>
                <a:off x="276057" y="5110845"/>
                <a:ext cx="2970956" cy="244682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eaLnBrk="1" hangingPunct="1">
                  <a:lnSpc>
                    <a:spcPct val="90000"/>
                  </a:lnSpc>
                  <a:spcBef>
                    <a:spcPct val="50000"/>
                  </a:spcBef>
                  <a:buFont typeface="Wingdings" pitchFamily="2" charset="2"/>
                  <a:buNone/>
                  <a:defRPr/>
                </a:pPr>
                <a:r>
                  <a:rPr lang="nb-NO" sz="1100">
                    <a:latin typeface="Innovation Norway" panose="020B0500030000000000" pitchFamily="34" charset="77"/>
                    <a:ea typeface="+mj-ea"/>
                    <a:cs typeface="+mj-cs"/>
                  </a:rPr>
                  <a:t>_________________________________</a:t>
                </a:r>
              </a:p>
            </p:txBody>
          </p:sp>
          <p:sp>
            <p:nvSpPr>
              <p:cNvPr id="19" name="TekstSylinder 18">
                <a:extLst>
                  <a:ext uri="{FF2B5EF4-FFF2-40B4-BE49-F238E27FC236}">
                    <a16:creationId xmlns:a16="http://schemas.microsoft.com/office/drawing/2014/main" id="{46C9E538-B675-661E-9E5B-553EFB3F5FB5}"/>
                  </a:ext>
                </a:extLst>
              </p:cNvPr>
              <p:cNvSpPr txBox="1"/>
              <p:nvPr/>
            </p:nvSpPr>
            <p:spPr>
              <a:xfrm>
                <a:off x="276057" y="5339445"/>
                <a:ext cx="2970956" cy="244682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eaLnBrk="1" hangingPunct="1">
                  <a:lnSpc>
                    <a:spcPct val="90000"/>
                  </a:lnSpc>
                  <a:spcBef>
                    <a:spcPct val="50000"/>
                  </a:spcBef>
                  <a:buFont typeface="Wingdings" pitchFamily="2" charset="2"/>
                  <a:buNone/>
                  <a:defRPr/>
                </a:pPr>
                <a:r>
                  <a:rPr lang="nb-NO" sz="1100">
                    <a:latin typeface="Innovation Norway" panose="020B0500030000000000" pitchFamily="34" charset="77"/>
                    <a:ea typeface="+mj-ea"/>
                    <a:cs typeface="+mj-cs"/>
                  </a:rPr>
                  <a:t>_________________________________</a:t>
                </a:r>
              </a:p>
            </p:txBody>
          </p:sp>
          <p:sp>
            <p:nvSpPr>
              <p:cNvPr id="20" name="TekstSylinder 19">
                <a:extLst>
                  <a:ext uri="{FF2B5EF4-FFF2-40B4-BE49-F238E27FC236}">
                    <a16:creationId xmlns:a16="http://schemas.microsoft.com/office/drawing/2014/main" id="{867CB41F-7BBD-1D2F-BC4A-9DD2EABABEB8}"/>
                  </a:ext>
                </a:extLst>
              </p:cNvPr>
              <p:cNvSpPr txBox="1"/>
              <p:nvPr/>
            </p:nvSpPr>
            <p:spPr>
              <a:xfrm>
                <a:off x="276057" y="5399266"/>
                <a:ext cx="2970956" cy="244682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eaLnBrk="1" hangingPunct="1">
                  <a:lnSpc>
                    <a:spcPct val="90000"/>
                  </a:lnSpc>
                  <a:spcBef>
                    <a:spcPct val="50000"/>
                  </a:spcBef>
                  <a:buFont typeface="Wingdings" pitchFamily="2" charset="2"/>
                  <a:buNone/>
                  <a:defRPr/>
                </a:pPr>
                <a:r>
                  <a:rPr lang="nb-NO" sz="1100">
                    <a:latin typeface="Innovation Norway" panose="020B0500030000000000" pitchFamily="34" charset="77"/>
                    <a:ea typeface="+mj-ea"/>
                    <a:cs typeface="+mj-cs"/>
                  </a:rPr>
                  <a:t>_________________________________</a:t>
                </a:r>
              </a:p>
            </p:txBody>
          </p:sp>
          <p:sp>
            <p:nvSpPr>
              <p:cNvPr id="21" name="TekstSylinder 20">
                <a:extLst>
                  <a:ext uri="{FF2B5EF4-FFF2-40B4-BE49-F238E27FC236}">
                    <a16:creationId xmlns:a16="http://schemas.microsoft.com/office/drawing/2014/main" id="{87E2F8F1-6A54-A2D8-61A8-1999A815448D}"/>
                  </a:ext>
                </a:extLst>
              </p:cNvPr>
              <p:cNvSpPr txBox="1"/>
              <p:nvPr/>
            </p:nvSpPr>
            <p:spPr>
              <a:xfrm>
                <a:off x="276057" y="6061935"/>
                <a:ext cx="2970956" cy="244682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eaLnBrk="1" hangingPunct="1">
                  <a:lnSpc>
                    <a:spcPct val="90000"/>
                  </a:lnSpc>
                  <a:spcBef>
                    <a:spcPct val="50000"/>
                  </a:spcBef>
                  <a:buFont typeface="Wingdings" pitchFamily="2" charset="2"/>
                  <a:buNone/>
                  <a:defRPr/>
                </a:pPr>
                <a:r>
                  <a:rPr lang="nb-NO" sz="1100">
                    <a:latin typeface="Innovation Norway" panose="020B0500030000000000" pitchFamily="34" charset="77"/>
                    <a:ea typeface="+mj-ea"/>
                    <a:cs typeface="+mj-cs"/>
                  </a:rPr>
                  <a:t>_________________________________</a:t>
                </a:r>
              </a:p>
            </p:txBody>
          </p:sp>
        </p:grpSp>
      </p:grpSp>
      <p:grpSp>
        <p:nvGrpSpPr>
          <p:cNvPr id="33" name="Gruppe 32">
            <a:extLst>
              <a:ext uri="{FF2B5EF4-FFF2-40B4-BE49-F238E27FC236}">
                <a16:creationId xmlns:a16="http://schemas.microsoft.com/office/drawing/2014/main" id="{BF422358-D6CE-EB01-73F2-99C522AD4DD7}"/>
              </a:ext>
            </a:extLst>
          </p:cNvPr>
          <p:cNvGrpSpPr/>
          <p:nvPr/>
        </p:nvGrpSpPr>
        <p:grpSpPr>
          <a:xfrm>
            <a:off x="8401257" y="3508562"/>
            <a:ext cx="3493486" cy="2867707"/>
            <a:chOff x="279400" y="2786062"/>
            <a:chExt cx="2600158" cy="2867707"/>
          </a:xfrm>
          <a:noFill/>
        </p:grpSpPr>
        <p:sp>
          <p:nvSpPr>
            <p:cNvPr id="34" name="Rektangel 33">
              <a:extLst>
                <a:ext uri="{FF2B5EF4-FFF2-40B4-BE49-F238E27FC236}">
                  <a16:creationId xmlns:a16="http://schemas.microsoft.com/office/drawing/2014/main" id="{DDC47E11-34A0-5FB9-EE9A-50E64E73A1C9}"/>
                </a:ext>
              </a:extLst>
            </p:cNvPr>
            <p:cNvSpPr/>
            <p:nvPr/>
          </p:nvSpPr>
          <p:spPr>
            <a:xfrm>
              <a:off x="282575" y="2786062"/>
              <a:ext cx="2593808" cy="2867707"/>
            </a:xfrm>
            <a:prstGeom prst="rect">
              <a:avLst/>
            </a:prstGeom>
            <a:grpFill/>
            <a:ln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>
                <a:solidFill>
                  <a:schemeClr val="tx1"/>
                </a:solidFill>
              </a:endParaRPr>
            </a:p>
          </p:txBody>
        </p:sp>
        <p:sp>
          <p:nvSpPr>
            <p:cNvPr id="36" name="TekstSylinder 35">
              <a:extLst>
                <a:ext uri="{FF2B5EF4-FFF2-40B4-BE49-F238E27FC236}">
                  <a16:creationId xmlns:a16="http://schemas.microsoft.com/office/drawing/2014/main" id="{A29113A0-3C81-82FE-EA41-8B9B76C67BE4}"/>
                </a:ext>
              </a:extLst>
            </p:cNvPr>
            <p:cNvSpPr txBox="1"/>
            <p:nvPr/>
          </p:nvSpPr>
          <p:spPr>
            <a:xfrm>
              <a:off x="279400" y="2796582"/>
              <a:ext cx="2600158" cy="2529923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eaLnBrk="1" hangingPunct="1">
                <a:lnSpc>
                  <a:spcPct val="90000"/>
                </a:lnSpc>
                <a:spcBef>
                  <a:spcPct val="50000"/>
                </a:spcBef>
                <a:buFont typeface="Wingdings" pitchFamily="2" charset="2"/>
                <a:buNone/>
                <a:defRPr/>
              </a:pPr>
              <a:r>
                <a:rPr lang="nb-NO" sz="1100">
                  <a:latin typeface="Innovation Norway" panose="020B0500030000000000" pitchFamily="34" charset="77"/>
                  <a:ea typeface="+mj-ea"/>
                  <a:cs typeface="+mj-cs"/>
                </a:rPr>
                <a:t>Beregnet markedsandel           _______%</a:t>
              </a:r>
            </a:p>
            <a:p>
              <a:pPr eaLnBrk="1" hangingPunct="1">
                <a:lnSpc>
                  <a:spcPct val="90000"/>
                </a:lnSpc>
                <a:spcBef>
                  <a:spcPct val="50000"/>
                </a:spcBef>
                <a:buFont typeface="Wingdings" pitchFamily="2" charset="2"/>
                <a:buNone/>
                <a:defRPr/>
              </a:pPr>
              <a:endParaRPr lang="nb-NO" sz="1100">
                <a:latin typeface="Innovation Norway" panose="020B0500030000000000" pitchFamily="34" charset="77"/>
                <a:ea typeface="+mj-ea"/>
                <a:cs typeface="+mj-cs"/>
              </a:endParaRPr>
            </a:p>
            <a:p>
              <a:pPr eaLnBrk="1" hangingPunct="1">
                <a:lnSpc>
                  <a:spcPct val="90000"/>
                </a:lnSpc>
                <a:spcBef>
                  <a:spcPct val="50000"/>
                </a:spcBef>
                <a:buFont typeface="Wingdings" pitchFamily="2" charset="2"/>
                <a:buNone/>
                <a:defRPr/>
              </a:pPr>
              <a:r>
                <a:rPr lang="nb-NO" sz="1100">
                  <a:latin typeface="Innovation Norway" panose="020B0500030000000000" pitchFamily="34" charset="77"/>
                  <a:ea typeface="+mj-ea"/>
                  <a:cs typeface="+mj-cs"/>
                </a:rPr>
                <a:t>Beregnet handelslekkasje        _______%</a:t>
              </a:r>
            </a:p>
            <a:p>
              <a:pPr eaLnBrk="1" hangingPunct="1">
                <a:lnSpc>
                  <a:spcPct val="90000"/>
                </a:lnSpc>
                <a:spcBef>
                  <a:spcPct val="50000"/>
                </a:spcBef>
                <a:buFont typeface="Wingdings" pitchFamily="2" charset="2"/>
                <a:buNone/>
                <a:defRPr/>
              </a:pPr>
              <a:endParaRPr lang="nb-NO" sz="1100">
                <a:latin typeface="Innovation Norway" panose="020B0500030000000000" pitchFamily="34" charset="77"/>
                <a:ea typeface="+mj-ea"/>
                <a:cs typeface="+mj-cs"/>
              </a:endParaRPr>
            </a:p>
            <a:p>
              <a:pPr eaLnBrk="1" hangingPunct="1">
                <a:lnSpc>
                  <a:spcPct val="90000"/>
                </a:lnSpc>
                <a:spcBef>
                  <a:spcPct val="50000"/>
                </a:spcBef>
                <a:buFont typeface="Wingdings" pitchFamily="2" charset="2"/>
                <a:buNone/>
                <a:defRPr/>
              </a:pPr>
              <a:r>
                <a:rPr lang="nb-NO" sz="1100">
                  <a:latin typeface="Innovation Norway" panose="020B0500030000000000" pitchFamily="34" charset="77"/>
                  <a:ea typeface="+mj-ea"/>
                  <a:cs typeface="+mj-cs"/>
                </a:rPr>
                <a:t>Mål markedsandel                     _______%</a:t>
              </a:r>
            </a:p>
            <a:p>
              <a:pPr eaLnBrk="1" hangingPunct="1">
                <a:lnSpc>
                  <a:spcPct val="90000"/>
                </a:lnSpc>
                <a:spcBef>
                  <a:spcPct val="50000"/>
                </a:spcBef>
                <a:buFont typeface="Wingdings" pitchFamily="2" charset="2"/>
                <a:buNone/>
                <a:defRPr/>
              </a:pPr>
              <a:endParaRPr lang="nb-NO" sz="1100">
                <a:latin typeface="Innovation Norway" panose="020B0500030000000000" pitchFamily="34" charset="77"/>
                <a:ea typeface="+mj-ea"/>
                <a:cs typeface="+mj-cs"/>
              </a:endParaRPr>
            </a:p>
            <a:p>
              <a:pPr eaLnBrk="1" hangingPunct="1">
                <a:lnSpc>
                  <a:spcPct val="90000"/>
                </a:lnSpc>
                <a:spcBef>
                  <a:spcPct val="50000"/>
                </a:spcBef>
                <a:buFont typeface="Wingdings" pitchFamily="2" charset="2"/>
                <a:buNone/>
                <a:defRPr/>
              </a:pPr>
              <a:r>
                <a:rPr lang="nb-NO" sz="1100">
                  <a:latin typeface="Innovation Norway" panose="020B0500030000000000" pitchFamily="34" charset="77"/>
                  <a:ea typeface="+mj-ea"/>
                  <a:cs typeface="+mj-cs"/>
                </a:rPr>
                <a:t>Hvilke forhold påvirker markedsandelen?</a:t>
              </a:r>
            </a:p>
            <a:p>
              <a:pPr eaLnBrk="1" hangingPunct="1">
                <a:lnSpc>
                  <a:spcPct val="90000"/>
                </a:lnSpc>
                <a:spcBef>
                  <a:spcPct val="50000"/>
                </a:spcBef>
                <a:buFont typeface="Wingdings" pitchFamily="2" charset="2"/>
                <a:buNone/>
                <a:defRPr/>
              </a:pPr>
              <a:endParaRPr lang="nb-NO" sz="1100">
                <a:latin typeface="Innovation Norway" panose="020B0500030000000000" pitchFamily="34" charset="77"/>
                <a:ea typeface="+mj-ea"/>
                <a:cs typeface="+mj-cs"/>
              </a:endParaRPr>
            </a:p>
            <a:p>
              <a:pPr eaLnBrk="1" hangingPunct="1">
                <a:lnSpc>
                  <a:spcPct val="90000"/>
                </a:lnSpc>
                <a:spcBef>
                  <a:spcPct val="50000"/>
                </a:spcBef>
                <a:buFont typeface="Wingdings" pitchFamily="2" charset="2"/>
                <a:buNone/>
                <a:defRPr/>
              </a:pPr>
              <a:endParaRPr lang="nb-NO" sz="1100">
                <a:latin typeface="Innovation Norway" panose="020B0500030000000000" pitchFamily="34" charset="77"/>
                <a:ea typeface="+mj-ea"/>
                <a:cs typeface="+mj-cs"/>
              </a:endParaRPr>
            </a:p>
            <a:p>
              <a:pPr eaLnBrk="1" hangingPunct="1">
                <a:lnSpc>
                  <a:spcPct val="90000"/>
                </a:lnSpc>
                <a:spcBef>
                  <a:spcPct val="50000"/>
                </a:spcBef>
                <a:buFont typeface="Wingdings" pitchFamily="2" charset="2"/>
                <a:buNone/>
                <a:defRPr/>
              </a:pPr>
              <a:r>
                <a:rPr lang="nb-NO" sz="1100">
                  <a:latin typeface="Innovation Norway" panose="020B0500030000000000" pitchFamily="34" charset="77"/>
                  <a:ea typeface="+mj-ea"/>
                  <a:cs typeface="+mj-cs"/>
                </a:rPr>
                <a:t>Tiltak for å øke markedsandelen:</a:t>
              </a:r>
            </a:p>
          </p:txBody>
        </p:sp>
      </p:grpSp>
      <p:grpSp>
        <p:nvGrpSpPr>
          <p:cNvPr id="44" name="Gruppe 43">
            <a:extLst>
              <a:ext uri="{FF2B5EF4-FFF2-40B4-BE49-F238E27FC236}">
                <a16:creationId xmlns:a16="http://schemas.microsoft.com/office/drawing/2014/main" id="{F4FBD715-06EA-16B7-9253-9A819A40EF42}"/>
              </a:ext>
            </a:extLst>
          </p:cNvPr>
          <p:cNvGrpSpPr/>
          <p:nvPr/>
        </p:nvGrpSpPr>
        <p:grpSpPr>
          <a:xfrm>
            <a:off x="4350192" y="2498222"/>
            <a:ext cx="3868736" cy="3926569"/>
            <a:chOff x="9326228" y="1955613"/>
            <a:chExt cx="2691956" cy="4464533"/>
          </a:xfrm>
          <a:noFill/>
        </p:grpSpPr>
        <p:grpSp>
          <p:nvGrpSpPr>
            <p:cNvPr id="38" name="Gruppe 37">
              <a:extLst>
                <a:ext uri="{FF2B5EF4-FFF2-40B4-BE49-F238E27FC236}">
                  <a16:creationId xmlns:a16="http://schemas.microsoft.com/office/drawing/2014/main" id="{0FC4C3E4-5DC3-D109-6667-E915934BECA0}"/>
                </a:ext>
              </a:extLst>
            </p:cNvPr>
            <p:cNvGrpSpPr/>
            <p:nvPr/>
          </p:nvGrpSpPr>
          <p:grpSpPr>
            <a:xfrm>
              <a:off x="9326228" y="1955613"/>
              <a:ext cx="2691956" cy="4464533"/>
              <a:chOff x="279400" y="2786062"/>
              <a:chExt cx="2691956" cy="4464533"/>
            </a:xfrm>
            <a:grpFill/>
          </p:grpSpPr>
          <p:sp>
            <p:nvSpPr>
              <p:cNvPr id="39" name="Rektangel 38">
                <a:extLst>
                  <a:ext uri="{FF2B5EF4-FFF2-40B4-BE49-F238E27FC236}">
                    <a16:creationId xmlns:a16="http://schemas.microsoft.com/office/drawing/2014/main" id="{894EC27D-EF71-B4A5-B916-809F30E57587}"/>
                  </a:ext>
                </a:extLst>
              </p:cNvPr>
              <p:cNvSpPr/>
              <p:nvPr/>
            </p:nvSpPr>
            <p:spPr>
              <a:xfrm>
                <a:off x="282575" y="2786062"/>
                <a:ext cx="2593808" cy="4464533"/>
              </a:xfrm>
              <a:prstGeom prst="rect">
                <a:avLst/>
              </a:prstGeom>
              <a:grpFill/>
              <a:ln/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>
                  <a:solidFill>
                    <a:schemeClr val="tx1"/>
                  </a:solidFill>
                </a:endParaRPr>
              </a:p>
            </p:txBody>
          </p:sp>
          <p:sp>
            <p:nvSpPr>
              <p:cNvPr id="40" name="TekstSylinder 39">
                <a:extLst>
                  <a:ext uri="{FF2B5EF4-FFF2-40B4-BE49-F238E27FC236}">
                    <a16:creationId xmlns:a16="http://schemas.microsoft.com/office/drawing/2014/main" id="{E8854933-E92C-95FB-3A41-A9479519DFC0}"/>
                  </a:ext>
                </a:extLst>
              </p:cNvPr>
              <p:cNvSpPr txBox="1"/>
              <p:nvPr/>
            </p:nvSpPr>
            <p:spPr>
              <a:xfrm>
                <a:off x="279400" y="2796582"/>
                <a:ext cx="2682766" cy="1666610"/>
              </a:xfrm>
              <a:prstGeom prst="rect">
                <a:avLst/>
              </a:prstGeom>
              <a:grpFill/>
            </p:spPr>
            <p:txBody>
              <a:bodyPr wrap="square" lIns="91440" tIns="45720" rIns="91440" bIns="45720" rtlCol="0" anchor="t">
                <a:spAutoFit/>
              </a:bodyPr>
              <a:lstStyle/>
              <a:p>
                <a:pPr>
                  <a:lnSpc>
                    <a:spcPct val="90000"/>
                  </a:lnSpc>
                  <a:spcBef>
                    <a:spcPct val="50000"/>
                  </a:spcBef>
                  <a:defRPr/>
                </a:pPr>
                <a:r>
                  <a:rPr lang="nb-NO" sz="1100" b="1">
                    <a:latin typeface="Innovation Norway"/>
                    <a:ea typeface="+mj-ea"/>
                    <a:cs typeface="+mj-cs"/>
                  </a:rPr>
                  <a:t>Din omsetning fordelt på  kundegrupper:</a:t>
                </a:r>
              </a:p>
              <a:p>
                <a:pPr eaLnBrk="1" hangingPunct="1">
                  <a:lnSpc>
                    <a:spcPct val="90000"/>
                  </a:lnSpc>
                  <a:spcBef>
                    <a:spcPct val="50000"/>
                  </a:spcBef>
                  <a:buFont typeface="Wingdings" pitchFamily="2" charset="2"/>
                  <a:buNone/>
                  <a:defRPr/>
                </a:pPr>
                <a:endParaRPr lang="nb-NO" sz="1100" b="1">
                  <a:latin typeface="Innovation Norway" panose="020B0500030000000000" pitchFamily="34" charset="77"/>
                  <a:ea typeface="+mj-ea"/>
                  <a:cs typeface="+mj-cs"/>
                </a:endParaRPr>
              </a:p>
              <a:p>
                <a:pPr eaLnBrk="1" hangingPunct="1">
                  <a:lnSpc>
                    <a:spcPct val="90000"/>
                  </a:lnSpc>
                  <a:spcBef>
                    <a:spcPct val="50000"/>
                  </a:spcBef>
                  <a:buFont typeface="Wingdings" pitchFamily="2" charset="2"/>
                  <a:buNone/>
                  <a:defRPr/>
                </a:pPr>
                <a:r>
                  <a:rPr lang="nb-NO" sz="1100">
                    <a:latin typeface="Innovation Norway"/>
                    <a:ea typeface="+mj-ea"/>
                    <a:cs typeface="+mj-cs"/>
                  </a:rPr>
                  <a:t>Nærmarked</a:t>
                </a:r>
              </a:p>
              <a:p>
                <a:pPr eaLnBrk="1" hangingPunct="1">
                  <a:lnSpc>
                    <a:spcPct val="90000"/>
                  </a:lnSpc>
                  <a:spcBef>
                    <a:spcPct val="50000"/>
                  </a:spcBef>
                  <a:buFont typeface="Wingdings" pitchFamily="2" charset="2"/>
                  <a:buNone/>
                  <a:defRPr/>
                </a:pPr>
                <a:r>
                  <a:rPr lang="nb-NO" sz="1100">
                    <a:latin typeface="Innovation Norway"/>
                    <a:ea typeface="+mj-ea"/>
                    <a:cs typeface="+mj-cs"/>
                  </a:rPr>
                  <a:t>Gjennomgangstrafikk</a:t>
                </a:r>
              </a:p>
              <a:p>
                <a:pPr eaLnBrk="1" hangingPunct="1">
                  <a:lnSpc>
                    <a:spcPct val="90000"/>
                  </a:lnSpc>
                  <a:spcBef>
                    <a:spcPct val="50000"/>
                  </a:spcBef>
                  <a:buFont typeface="Wingdings" pitchFamily="2" charset="2"/>
                  <a:buNone/>
                  <a:defRPr/>
                </a:pPr>
                <a:r>
                  <a:rPr lang="nb-NO" sz="1100">
                    <a:latin typeface="Innovation Norway"/>
                    <a:ea typeface="+mj-ea"/>
                    <a:cs typeface="+mj-cs"/>
                  </a:rPr>
                  <a:t>Turister/hyttefolk</a:t>
                </a:r>
              </a:p>
              <a:p>
                <a:pPr eaLnBrk="1" hangingPunct="1">
                  <a:lnSpc>
                    <a:spcPct val="90000"/>
                  </a:lnSpc>
                  <a:spcBef>
                    <a:spcPct val="50000"/>
                  </a:spcBef>
                  <a:buFont typeface="Wingdings" pitchFamily="2" charset="2"/>
                  <a:buNone/>
                  <a:defRPr/>
                </a:pPr>
                <a:r>
                  <a:rPr lang="nb-NO" sz="1100">
                    <a:latin typeface="Innovation Norway"/>
                    <a:ea typeface="+mj-ea"/>
                    <a:cs typeface="+mj-cs"/>
                  </a:rPr>
                  <a:t>Lokalt næringsliv</a:t>
                </a:r>
              </a:p>
              <a:p>
                <a:pPr eaLnBrk="1" hangingPunct="1">
                  <a:lnSpc>
                    <a:spcPct val="90000"/>
                  </a:lnSpc>
                  <a:spcBef>
                    <a:spcPct val="50000"/>
                  </a:spcBef>
                  <a:buFont typeface="Wingdings" pitchFamily="2" charset="2"/>
                  <a:buNone/>
                  <a:defRPr/>
                </a:pPr>
                <a:r>
                  <a:rPr lang="nb-NO" sz="1100" b="1">
                    <a:latin typeface="Innovation Norway"/>
                    <a:ea typeface="+mj-ea"/>
                    <a:cs typeface="+mj-cs"/>
                  </a:rPr>
                  <a:t>Sum omsetning</a:t>
                </a:r>
                <a:endParaRPr lang="en-GB" sz="1100" b="1">
                  <a:latin typeface="Innovation Norway"/>
                  <a:ea typeface="+mj-ea"/>
                  <a:cs typeface="+mj-cs"/>
                </a:endParaRPr>
              </a:p>
            </p:txBody>
          </p:sp>
          <p:sp>
            <p:nvSpPr>
              <p:cNvPr id="41" name="TekstSylinder 40">
                <a:extLst>
                  <a:ext uri="{FF2B5EF4-FFF2-40B4-BE49-F238E27FC236}">
                    <a16:creationId xmlns:a16="http://schemas.microsoft.com/office/drawing/2014/main" id="{97D8476A-FA50-6047-631B-F4AFE9FA41BA}"/>
                  </a:ext>
                </a:extLst>
              </p:cNvPr>
              <p:cNvSpPr txBox="1"/>
              <p:nvPr/>
            </p:nvSpPr>
            <p:spPr>
              <a:xfrm>
                <a:off x="288590" y="5110009"/>
                <a:ext cx="2682766" cy="1903598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eaLnBrk="1" hangingPunct="1">
                  <a:lnSpc>
                    <a:spcPct val="90000"/>
                  </a:lnSpc>
                  <a:spcBef>
                    <a:spcPct val="50000"/>
                  </a:spcBef>
                  <a:buFont typeface="Wingdings" pitchFamily="2" charset="2"/>
                  <a:buNone/>
                  <a:defRPr/>
                </a:pPr>
                <a:r>
                  <a:rPr lang="nb-NO" sz="1100" b="1">
                    <a:latin typeface="Innovation Norway" panose="020B0500030000000000" pitchFamily="34" charset="77"/>
                    <a:ea typeface="+mj-ea"/>
                    <a:cs typeface="+mj-cs"/>
                  </a:rPr>
                  <a:t>Omsetning andre varegrupper:</a:t>
                </a:r>
              </a:p>
              <a:p>
                <a:pPr eaLnBrk="1" hangingPunct="1">
                  <a:lnSpc>
                    <a:spcPct val="90000"/>
                  </a:lnSpc>
                  <a:spcBef>
                    <a:spcPct val="50000"/>
                  </a:spcBef>
                  <a:buFont typeface="Wingdings" pitchFamily="2" charset="2"/>
                  <a:buNone/>
                  <a:defRPr/>
                </a:pPr>
                <a:endParaRPr lang="nb-NO" sz="1100" b="1">
                  <a:latin typeface="Innovation Norway" panose="020B0500030000000000" pitchFamily="34" charset="77"/>
                  <a:ea typeface="+mj-ea"/>
                  <a:cs typeface="+mj-cs"/>
                </a:endParaRPr>
              </a:p>
              <a:p>
                <a:pPr eaLnBrk="1" hangingPunct="1">
                  <a:lnSpc>
                    <a:spcPct val="90000"/>
                  </a:lnSpc>
                  <a:spcBef>
                    <a:spcPct val="50000"/>
                  </a:spcBef>
                  <a:buFont typeface="Wingdings" pitchFamily="2" charset="2"/>
                  <a:buNone/>
                  <a:defRPr/>
                </a:pPr>
                <a:r>
                  <a:rPr lang="nb-NO" sz="1100">
                    <a:latin typeface="Innovation Norway" panose="020B0500030000000000" pitchFamily="34" charset="77"/>
                    <a:ea typeface="+mj-ea"/>
                    <a:cs typeface="+mj-cs"/>
                  </a:rPr>
                  <a:t>Drivstoff</a:t>
                </a:r>
              </a:p>
              <a:p>
                <a:pPr eaLnBrk="1" hangingPunct="1">
                  <a:lnSpc>
                    <a:spcPct val="90000"/>
                  </a:lnSpc>
                  <a:spcBef>
                    <a:spcPct val="50000"/>
                  </a:spcBef>
                  <a:buFont typeface="Wingdings" pitchFamily="2" charset="2"/>
                  <a:buNone/>
                  <a:defRPr/>
                </a:pPr>
                <a:r>
                  <a:rPr lang="nb-NO" sz="1100">
                    <a:latin typeface="Innovation Norway" panose="020B0500030000000000" pitchFamily="34" charset="77"/>
                    <a:ea typeface="+mj-ea"/>
                    <a:cs typeface="+mj-cs"/>
                  </a:rPr>
                  <a:t>Post</a:t>
                </a:r>
              </a:p>
              <a:p>
                <a:pPr eaLnBrk="1" hangingPunct="1">
                  <a:lnSpc>
                    <a:spcPct val="90000"/>
                  </a:lnSpc>
                  <a:spcBef>
                    <a:spcPct val="50000"/>
                  </a:spcBef>
                  <a:buFont typeface="Wingdings" pitchFamily="2" charset="2"/>
                  <a:buNone/>
                  <a:defRPr/>
                </a:pPr>
                <a:r>
                  <a:rPr lang="nb-NO" sz="1100">
                    <a:latin typeface="Innovation Norway" panose="020B0500030000000000" pitchFamily="34" charset="77"/>
                    <a:ea typeface="+mj-ea"/>
                    <a:cs typeface="+mj-cs"/>
                  </a:rPr>
                  <a:t>Tipping</a:t>
                </a:r>
              </a:p>
              <a:p>
                <a:pPr eaLnBrk="1" hangingPunct="1">
                  <a:lnSpc>
                    <a:spcPct val="90000"/>
                  </a:lnSpc>
                  <a:spcBef>
                    <a:spcPct val="50000"/>
                  </a:spcBef>
                  <a:buFont typeface="Wingdings" pitchFamily="2" charset="2"/>
                  <a:buNone/>
                  <a:defRPr/>
                </a:pPr>
                <a:r>
                  <a:rPr lang="nb-NO" sz="1100">
                    <a:latin typeface="Innovation Norway" panose="020B0500030000000000" pitchFamily="34" charset="77"/>
                    <a:ea typeface="+mj-ea"/>
                    <a:cs typeface="+mj-cs"/>
                  </a:rPr>
                  <a:t>___________________________</a:t>
                </a:r>
              </a:p>
              <a:p>
                <a:pPr eaLnBrk="1" hangingPunct="1">
                  <a:lnSpc>
                    <a:spcPct val="90000"/>
                  </a:lnSpc>
                  <a:spcBef>
                    <a:spcPct val="50000"/>
                  </a:spcBef>
                  <a:buFont typeface="Wingdings" pitchFamily="2" charset="2"/>
                  <a:buNone/>
                  <a:defRPr/>
                </a:pPr>
                <a:r>
                  <a:rPr lang="nb-NO" sz="1100">
                    <a:latin typeface="Innovation Norway" panose="020B0500030000000000" pitchFamily="34" charset="77"/>
                    <a:ea typeface="+mj-ea"/>
                    <a:cs typeface="+mj-cs"/>
                  </a:rPr>
                  <a:t>___________________________</a:t>
                </a:r>
              </a:p>
              <a:p>
                <a:pPr eaLnBrk="1" hangingPunct="1">
                  <a:lnSpc>
                    <a:spcPct val="90000"/>
                  </a:lnSpc>
                  <a:spcBef>
                    <a:spcPct val="50000"/>
                  </a:spcBef>
                  <a:buFont typeface="Wingdings" pitchFamily="2" charset="2"/>
                  <a:buNone/>
                  <a:defRPr/>
                </a:pPr>
                <a:r>
                  <a:rPr lang="nb-NO" sz="1100" b="1">
                    <a:latin typeface="Innovation Norway" panose="020B0500030000000000" pitchFamily="34" charset="77"/>
                    <a:ea typeface="+mj-ea"/>
                    <a:cs typeface="+mj-cs"/>
                  </a:rPr>
                  <a:t>SUM omsetning</a:t>
                </a:r>
              </a:p>
            </p:txBody>
          </p:sp>
        </p:grpSp>
        <p:cxnSp>
          <p:nvCxnSpPr>
            <p:cNvPr id="43" name="Rett linje 42">
              <a:extLst>
                <a:ext uri="{FF2B5EF4-FFF2-40B4-BE49-F238E27FC236}">
                  <a16:creationId xmlns:a16="http://schemas.microsoft.com/office/drawing/2014/main" id="{0537ED46-9D74-0E10-1508-5EBDDD62B8FA}"/>
                </a:ext>
              </a:extLst>
            </p:cNvPr>
            <p:cNvCxnSpPr/>
            <p:nvPr/>
          </p:nvCxnSpPr>
          <p:spPr>
            <a:xfrm>
              <a:off x="9337421" y="4076700"/>
              <a:ext cx="2577772" cy="0"/>
            </a:xfrm>
            <a:prstGeom prst="line">
              <a:avLst/>
            </a:prstGeom>
            <a:grpFill/>
            <a:ln w="9525">
              <a:solidFill>
                <a:schemeClr val="bg1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4" name="TekstSylinder 103">
            <a:extLst>
              <a:ext uri="{FF2B5EF4-FFF2-40B4-BE49-F238E27FC236}">
                <a16:creationId xmlns:a16="http://schemas.microsoft.com/office/drawing/2014/main" id="{8531FD97-A3EE-538C-A0EC-8360581BE4F9}"/>
              </a:ext>
            </a:extLst>
          </p:cNvPr>
          <p:cNvSpPr txBox="1"/>
          <p:nvPr/>
        </p:nvSpPr>
        <p:spPr>
          <a:xfrm>
            <a:off x="9500713" y="656788"/>
            <a:ext cx="136621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1100">
                <a:latin typeface="Innovation Norway" panose="020B0500030000000000" pitchFamily="34" charset="77"/>
                <a:ea typeface="+mj-ea"/>
                <a:cs typeface="+mj-cs"/>
              </a:rPr>
              <a:t>Vår markedsandel</a:t>
            </a:r>
            <a:endParaRPr lang="nb-NO" sz="2400">
              <a:latin typeface="Innovation Norway" panose="020B0500030000000000" pitchFamily="34" charset="77"/>
              <a:ea typeface="+mj-ea"/>
              <a:cs typeface="+mj-cs"/>
            </a:endParaRPr>
          </a:p>
        </p:txBody>
      </p:sp>
      <p:grpSp>
        <p:nvGrpSpPr>
          <p:cNvPr id="115" name="Gruppe 114">
            <a:extLst>
              <a:ext uri="{FF2B5EF4-FFF2-40B4-BE49-F238E27FC236}">
                <a16:creationId xmlns:a16="http://schemas.microsoft.com/office/drawing/2014/main" id="{BAF5B12B-886B-361C-96E6-1EC48268D474}"/>
              </a:ext>
            </a:extLst>
          </p:cNvPr>
          <p:cNvGrpSpPr/>
          <p:nvPr/>
        </p:nvGrpSpPr>
        <p:grpSpPr>
          <a:xfrm>
            <a:off x="9101673" y="957223"/>
            <a:ext cx="2272053" cy="2165818"/>
            <a:chOff x="5804016" y="627310"/>
            <a:chExt cx="2272053" cy="2165818"/>
          </a:xfrm>
        </p:grpSpPr>
        <p:grpSp>
          <p:nvGrpSpPr>
            <p:cNvPr id="97" name="Gruppe 96">
              <a:extLst>
                <a:ext uri="{FF2B5EF4-FFF2-40B4-BE49-F238E27FC236}">
                  <a16:creationId xmlns:a16="http://schemas.microsoft.com/office/drawing/2014/main" id="{DC44E598-0532-FEFE-E7A7-E71F60E8A027}"/>
                </a:ext>
              </a:extLst>
            </p:cNvPr>
            <p:cNvGrpSpPr/>
            <p:nvPr/>
          </p:nvGrpSpPr>
          <p:grpSpPr>
            <a:xfrm>
              <a:off x="5804016" y="627310"/>
              <a:ext cx="2165152" cy="2165818"/>
              <a:chOff x="6732124" y="1491782"/>
              <a:chExt cx="5171874" cy="5173467"/>
            </a:xfrm>
          </p:grpSpPr>
          <p:sp>
            <p:nvSpPr>
              <p:cNvPr id="98" name="Ellipse 97">
                <a:extLst>
                  <a:ext uri="{FF2B5EF4-FFF2-40B4-BE49-F238E27FC236}">
                    <a16:creationId xmlns:a16="http://schemas.microsoft.com/office/drawing/2014/main" id="{48DFC9E7-EEF8-F387-FD9F-45DF452042FB}"/>
                  </a:ext>
                </a:extLst>
              </p:cNvPr>
              <p:cNvSpPr/>
              <p:nvPr/>
            </p:nvSpPr>
            <p:spPr>
              <a:xfrm>
                <a:off x="6734173" y="1495425"/>
                <a:ext cx="5169825" cy="5169824"/>
              </a:xfrm>
              <a:prstGeom prst="ellipse">
                <a:avLst/>
              </a:prstGeom>
              <a:solidFill>
                <a:srgbClr val="65D9F9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cxnSp>
            <p:nvCxnSpPr>
              <p:cNvPr id="99" name="Rett linje 98">
                <a:extLst>
                  <a:ext uri="{FF2B5EF4-FFF2-40B4-BE49-F238E27FC236}">
                    <a16:creationId xmlns:a16="http://schemas.microsoft.com/office/drawing/2014/main" id="{BF83294B-013E-D52F-62BF-EAB85EFCD6AD}"/>
                  </a:ext>
                </a:extLst>
              </p:cNvPr>
              <p:cNvCxnSpPr>
                <a:stCxn id="98" idx="0"/>
                <a:endCxn id="98" idx="4"/>
              </p:cNvCxnSpPr>
              <p:nvPr/>
            </p:nvCxnSpPr>
            <p:spPr>
              <a:xfrm>
                <a:off x="9319087" y="1495424"/>
                <a:ext cx="0" cy="5169825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0" name="Rett linje 99">
                <a:extLst>
                  <a:ext uri="{FF2B5EF4-FFF2-40B4-BE49-F238E27FC236}">
                    <a16:creationId xmlns:a16="http://schemas.microsoft.com/office/drawing/2014/main" id="{4814745C-C1A4-2D73-B0D2-356B40226A92}"/>
                  </a:ext>
                </a:extLst>
              </p:cNvPr>
              <p:cNvCxnSpPr>
                <a:cxnSpLocks/>
              </p:cNvCxnSpPr>
              <p:nvPr/>
            </p:nvCxnSpPr>
            <p:spPr>
              <a:xfrm rot="2160000">
                <a:off x="9317037" y="1491786"/>
                <a:ext cx="0" cy="5169825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1" name="Rett linje 100">
                <a:extLst>
                  <a:ext uri="{FF2B5EF4-FFF2-40B4-BE49-F238E27FC236}">
                    <a16:creationId xmlns:a16="http://schemas.microsoft.com/office/drawing/2014/main" id="{385AE96B-C2BD-BEAF-8E83-C60CD5E325B3}"/>
                  </a:ext>
                </a:extLst>
              </p:cNvPr>
              <p:cNvCxnSpPr>
                <a:cxnSpLocks/>
              </p:cNvCxnSpPr>
              <p:nvPr/>
            </p:nvCxnSpPr>
            <p:spPr>
              <a:xfrm rot="4320000">
                <a:off x="9317037" y="1491785"/>
                <a:ext cx="0" cy="5169825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2" name="Rett linje 101">
                <a:extLst>
                  <a:ext uri="{FF2B5EF4-FFF2-40B4-BE49-F238E27FC236}">
                    <a16:creationId xmlns:a16="http://schemas.microsoft.com/office/drawing/2014/main" id="{A92EA0D9-C4EE-400E-403F-0A91D3FD78B4}"/>
                  </a:ext>
                </a:extLst>
              </p:cNvPr>
              <p:cNvCxnSpPr>
                <a:cxnSpLocks/>
              </p:cNvCxnSpPr>
              <p:nvPr/>
            </p:nvCxnSpPr>
            <p:spPr>
              <a:xfrm rot="6480000">
                <a:off x="9317037" y="1491784"/>
                <a:ext cx="0" cy="5169825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3" name="Rett linje 102">
                <a:extLst>
                  <a:ext uri="{FF2B5EF4-FFF2-40B4-BE49-F238E27FC236}">
                    <a16:creationId xmlns:a16="http://schemas.microsoft.com/office/drawing/2014/main" id="{44FFDD10-022C-98A2-2300-A3EED87E779B}"/>
                  </a:ext>
                </a:extLst>
              </p:cNvPr>
              <p:cNvCxnSpPr>
                <a:cxnSpLocks/>
              </p:cNvCxnSpPr>
              <p:nvPr/>
            </p:nvCxnSpPr>
            <p:spPr>
              <a:xfrm rot="8640000">
                <a:off x="9317038" y="1491782"/>
                <a:ext cx="0" cy="5169825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05" name="TekstSylinder 104">
              <a:extLst>
                <a:ext uri="{FF2B5EF4-FFF2-40B4-BE49-F238E27FC236}">
                  <a16:creationId xmlns:a16="http://schemas.microsoft.com/office/drawing/2014/main" id="{9B99F9C5-A771-D688-E371-688E62F3A97D}"/>
                </a:ext>
              </a:extLst>
            </p:cNvPr>
            <p:cNvSpPr txBox="1"/>
            <p:nvPr/>
          </p:nvSpPr>
          <p:spPr>
            <a:xfrm>
              <a:off x="6959101" y="740337"/>
              <a:ext cx="492383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b-NO" sz="1100">
                  <a:latin typeface="Innovation Norway" panose="020B0500030000000000" pitchFamily="34" charset="77"/>
                  <a:ea typeface="+mj-ea"/>
                  <a:cs typeface="+mj-cs"/>
                </a:rPr>
                <a:t>10 %</a:t>
              </a:r>
              <a:endParaRPr lang="nb-NO" sz="2400">
                <a:latin typeface="Innovation Norway" panose="020B0500030000000000" pitchFamily="34" charset="77"/>
                <a:ea typeface="+mj-ea"/>
                <a:cs typeface="+mj-cs"/>
              </a:endParaRPr>
            </a:p>
          </p:txBody>
        </p:sp>
        <p:sp>
          <p:nvSpPr>
            <p:cNvPr id="106" name="TekstSylinder 105">
              <a:extLst>
                <a:ext uri="{FF2B5EF4-FFF2-40B4-BE49-F238E27FC236}">
                  <a16:creationId xmlns:a16="http://schemas.microsoft.com/office/drawing/2014/main" id="{4D61A495-1B83-4694-B1F7-861F9D120044}"/>
                </a:ext>
              </a:extLst>
            </p:cNvPr>
            <p:cNvSpPr txBox="1"/>
            <p:nvPr/>
          </p:nvSpPr>
          <p:spPr>
            <a:xfrm>
              <a:off x="7358753" y="1093175"/>
              <a:ext cx="462187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b-NO" sz="1100">
                  <a:latin typeface="Innovation Norway" panose="020B0500030000000000" pitchFamily="34" charset="77"/>
                  <a:ea typeface="+mj-ea"/>
                  <a:cs typeface="+mj-cs"/>
                </a:rPr>
                <a:t>20 %</a:t>
              </a:r>
              <a:endParaRPr lang="nb-NO" sz="2400">
                <a:latin typeface="Innovation Norway" panose="020B0500030000000000" pitchFamily="34" charset="77"/>
                <a:ea typeface="+mj-ea"/>
                <a:cs typeface="+mj-cs"/>
              </a:endParaRPr>
            </a:p>
          </p:txBody>
        </p:sp>
        <p:sp>
          <p:nvSpPr>
            <p:cNvPr id="107" name="TekstSylinder 106">
              <a:extLst>
                <a:ext uri="{FF2B5EF4-FFF2-40B4-BE49-F238E27FC236}">
                  <a16:creationId xmlns:a16="http://schemas.microsoft.com/office/drawing/2014/main" id="{F4A781A8-B962-B99E-69CE-95A0C3A0264E}"/>
                </a:ext>
              </a:extLst>
            </p:cNvPr>
            <p:cNvSpPr txBox="1"/>
            <p:nvPr/>
          </p:nvSpPr>
          <p:spPr>
            <a:xfrm>
              <a:off x="7568457" y="1605347"/>
              <a:ext cx="50761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b-NO" sz="1100">
                  <a:latin typeface="Innovation Norway" panose="020B0500030000000000" pitchFamily="34" charset="77"/>
                  <a:ea typeface="+mj-ea"/>
                  <a:cs typeface="+mj-cs"/>
                </a:rPr>
                <a:t>30 %</a:t>
              </a:r>
              <a:endParaRPr lang="nb-NO" sz="2400">
                <a:latin typeface="Innovation Norway" panose="020B0500030000000000" pitchFamily="34" charset="77"/>
                <a:ea typeface="+mj-ea"/>
                <a:cs typeface="+mj-cs"/>
              </a:endParaRPr>
            </a:p>
          </p:txBody>
        </p:sp>
        <p:sp>
          <p:nvSpPr>
            <p:cNvPr id="108" name="TekstSylinder 107">
              <a:extLst>
                <a:ext uri="{FF2B5EF4-FFF2-40B4-BE49-F238E27FC236}">
                  <a16:creationId xmlns:a16="http://schemas.microsoft.com/office/drawing/2014/main" id="{B81429FA-682B-3974-3843-3174BF5950B8}"/>
                </a:ext>
              </a:extLst>
            </p:cNvPr>
            <p:cNvSpPr txBox="1"/>
            <p:nvPr/>
          </p:nvSpPr>
          <p:spPr>
            <a:xfrm>
              <a:off x="7396191" y="2055155"/>
              <a:ext cx="474727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b-NO" sz="1100">
                  <a:latin typeface="Innovation Norway" panose="020B0500030000000000" pitchFamily="34" charset="77"/>
                  <a:ea typeface="+mj-ea"/>
                  <a:cs typeface="+mj-cs"/>
                </a:rPr>
                <a:t>40 %</a:t>
              </a:r>
              <a:endParaRPr lang="nb-NO" sz="2400">
                <a:latin typeface="Innovation Norway" panose="020B0500030000000000" pitchFamily="34" charset="77"/>
                <a:ea typeface="+mj-ea"/>
                <a:cs typeface="+mj-cs"/>
              </a:endParaRPr>
            </a:p>
          </p:txBody>
        </p:sp>
        <p:sp>
          <p:nvSpPr>
            <p:cNvPr id="109" name="TekstSylinder 108">
              <a:extLst>
                <a:ext uri="{FF2B5EF4-FFF2-40B4-BE49-F238E27FC236}">
                  <a16:creationId xmlns:a16="http://schemas.microsoft.com/office/drawing/2014/main" id="{4FE0B701-88C9-88F4-7D35-58C9945C94B5}"/>
                </a:ext>
              </a:extLst>
            </p:cNvPr>
            <p:cNvSpPr txBox="1"/>
            <p:nvPr/>
          </p:nvSpPr>
          <p:spPr>
            <a:xfrm>
              <a:off x="6967416" y="2416968"/>
              <a:ext cx="474723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b-NO" sz="1100">
                  <a:latin typeface="Innovation Norway" panose="020B0500030000000000" pitchFamily="34" charset="77"/>
                  <a:ea typeface="+mj-ea"/>
                  <a:cs typeface="+mj-cs"/>
                </a:rPr>
                <a:t>50 %</a:t>
              </a:r>
              <a:endParaRPr lang="nb-NO" sz="2400">
                <a:latin typeface="Innovation Norway" panose="020B0500030000000000" pitchFamily="34" charset="77"/>
                <a:ea typeface="+mj-ea"/>
                <a:cs typeface="+mj-cs"/>
              </a:endParaRPr>
            </a:p>
          </p:txBody>
        </p:sp>
        <p:sp>
          <p:nvSpPr>
            <p:cNvPr id="110" name="TekstSylinder 109">
              <a:extLst>
                <a:ext uri="{FF2B5EF4-FFF2-40B4-BE49-F238E27FC236}">
                  <a16:creationId xmlns:a16="http://schemas.microsoft.com/office/drawing/2014/main" id="{C19BA6D8-E413-D239-A9FA-2B718F74CC3C}"/>
                </a:ext>
              </a:extLst>
            </p:cNvPr>
            <p:cNvSpPr txBox="1"/>
            <p:nvPr/>
          </p:nvSpPr>
          <p:spPr>
            <a:xfrm>
              <a:off x="6421171" y="2416968"/>
              <a:ext cx="460461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b-NO" sz="1100">
                  <a:latin typeface="Innovation Norway" panose="020B0500030000000000" pitchFamily="34" charset="77"/>
                  <a:ea typeface="+mj-ea"/>
                  <a:cs typeface="+mj-cs"/>
                </a:rPr>
                <a:t>60 %</a:t>
              </a:r>
              <a:endParaRPr lang="nb-NO" sz="2400">
                <a:latin typeface="Innovation Norway" panose="020B0500030000000000" pitchFamily="34" charset="77"/>
                <a:ea typeface="+mj-ea"/>
                <a:cs typeface="+mj-cs"/>
              </a:endParaRPr>
            </a:p>
          </p:txBody>
        </p:sp>
        <p:sp>
          <p:nvSpPr>
            <p:cNvPr id="111" name="TekstSylinder 110">
              <a:extLst>
                <a:ext uri="{FF2B5EF4-FFF2-40B4-BE49-F238E27FC236}">
                  <a16:creationId xmlns:a16="http://schemas.microsoft.com/office/drawing/2014/main" id="{87E33DD9-2053-3DAC-6B87-6781B2260526}"/>
                </a:ext>
              </a:extLst>
            </p:cNvPr>
            <p:cNvSpPr txBox="1"/>
            <p:nvPr/>
          </p:nvSpPr>
          <p:spPr>
            <a:xfrm>
              <a:off x="5985449" y="2089783"/>
              <a:ext cx="465671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b-NO" sz="1100">
                  <a:latin typeface="Innovation Norway" panose="020B0500030000000000" pitchFamily="34" charset="77"/>
                  <a:ea typeface="+mj-ea"/>
                  <a:cs typeface="+mj-cs"/>
                </a:rPr>
                <a:t>70 %</a:t>
              </a:r>
              <a:endParaRPr lang="nb-NO" sz="2400">
                <a:latin typeface="Innovation Norway" panose="020B0500030000000000" pitchFamily="34" charset="77"/>
                <a:ea typeface="+mj-ea"/>
                <a:cs typeface="+mj-cs"/>
              </a:endParaRPr>
            </a:p>
          </p:txBody>
        </p:sp>
        <p:sp>
          <p:nvSpPr>
            <p:cNvPr id="112" name="TekstSylinder 111">
              <a:extLst>
                <a:ext uri="{FF2B5EF4-FFF2-40B4-BE49-F238E27FC236}">
                  <a16:creationId xmlns:a16="http://schemas.microsoft.com/office/drawing/2014/main" id="{5D814647-3820-4585-BBB4-BACFC26545A7}"/>
                </a:ext>
              </a:extLst>
            </p:cNvPr>
            <p:cNvSpPr txBox="1"/>
            <p:nvPr/>
          </p:nvSpPr>
          <p:spPr>
            <a:xfrm>
              <a:off x="5850139" y="1606521"/>
              <a:ext cx="527709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b-NO" sz="1100">
                  <a:latin typeface="Innovation Norway" panose="020B0500030000000000" pitchFamily="34" charset="77"/>
                  <a:ea typeface="+mj-ea"/>
                  <a:cs typeface="+mj-cs"/>
                </a:rPr>
                <a:t>80 %</a:t>
              </a:r>
              <a:endParaRPr lang="nb-NO" sz="2400">
                <a:latin typeface="Innovation Norway" panose="020B0500030000000000" pitchFamily="34" charset="77"/>
                <a:ea typeface="+mj-ea"/>
                <a:cs typeface="+mj-cs"/>
              </a:endParaRPr>
            </a:p>
          </p:txBody>
        </p:sp>
        <p:sp>
          <p:nvSpPr>
            <p:cNvPr id="113" name="TekstSylinder 112">
              <a:extLst>
                <a:ext uri="{FF2B5EF4-FFF2-40B4-BE49-F238E27FC236}">
                  <a16:creationId xmlns:a16="http://schemas.microsoft.com/office/drawing/2014/main" id="{3A9BC5CA-6D4C-A992-A506-802D19DC8DED}"/>
                </a:ext>
              </a:extLst>
            </p:cNvPr>
            <p:cNvSpPr txBox="1"/>
            <p:nvPr/>
          </p:nvSpPr>
          <p:spPr>
            <a:xfrm>
              <a:off x="6014030" y="1093175"/>
              <a:ext cx="479873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b-NO" sz="1100">
                  <a:latin typeface="Innovation Norway" panose="020B0500030000000000" pitchFamily="34" charset="77"/>
                  <a:ea typeface="+mj-ea"/>
                  <a:cs typeface="+mj-cs"/>
                </a:rPr>
                <a:t>90 %</a:t>
              </a:r>
              <a:endParaRPr lang="nb-NO" sz="2400">
                <a:latin typeface="Innovation Norway" panose="020B0500030000000000" pitchFamily="34" charset="77"/>
                <a:ea typeface="+mj-ea"/>
                <a:cs typeface="+mj-cs"/>
              </a:endParaRPr>
            </a:p>
          </p:txBody>
        </p:sp>
        <p:sp>
          <p:nvSpPr>
            <p:cNvPr id="114" name="TekstSylinder 113">
              <a:extLst>
                <a:ext uri="{FF2B5EF4-FFF2-40B4-BE49-F238E27FC236}">
                  <a16:creationId xmlns:a16="http://schemas.microsoft.com/office/drawing/2014/main" id="{7A68152E-F80C-763D-97D8-DDFACD3B6361}"/>
                </a:ext>
              </a:extLst>
            </p:cNvPr>
            <p:cNvSpPr txBox="1"/>
            <p:nvPr/>
          </p:nvSpPr>
          <p:spPr>
            <a:xfrm>
              <a:off x="6381731" y="740337"/>
              <a:ext cx="585683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b-NO" sz="1100">
                  <a:latin typeface="Innovation Norway" panose="020B0500030000000000" pitchFamily="34" charset="77"/>
                  <a:ea typeface="+mj-ea"/>
                  <a:cs typeface="+mj-cs"/>
                </a:rPr>
                <a:t>100 %</a:t>
              </a:r>
              <a:endParaRPr lang="nb-NO" sz="2400">
                <a:latin typeface="Innovation Norway" panose="020B0500030000000000" pitchFamily="34" charset="77"/>
                <a:ea typeface="+mj-ea"/>
                <a:cs typeface="+mj-cs"/>
              </a:endParaRPr>
            </a:p>
          </p:txBody>
        </p:sp>
      </p:grpSp>
      <p:sp>
        <p:nvSpPr>
          <p:cNvPr id="4" name="TekstSylinder 3">
            <a:extLst>
              <a:ext uri="{FF2B5EF4-FFF2-40B4-BE49-F238E27FC236}">
                <a16:creationId xmlns:a16="http://schemas.microsoft.com/office/drawing/2014/main" id="{B27AB795-7074-E470-7227-AFB5113242C2}"/>
              </a:ext>
            </a:extLst>
          </p:cNvPr>
          <p:cNvSpPr txBox="1"/>
          <p:nvPr/>
        </p:nvSpPr>
        <p:spPr>
          <a:xfrm>
            <a:off x="4990287" y="5003089"/>
            <a:ext cx="1643252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b-NO" sz="1100">
                <a:latin typeface="Innovation Norway" panose="020B0500030000000000" pitchFamily="34" charset="77"/>
                <a:ea typeface="+mj-ea"/>
                <a:cs typeface="+mj-cs"/>
              </a:rPr>
              <a:t>___________________</a:t>
            </a:r>
            <a:endParaRPr lang="nb-NO" sz="1100"/>
          </a:p>
        </p:txBody>
      </p:sp>
      <p:sp>
        <p:nvSpPr>
          <p:cNvPr id="10" name="TekstSylinder 9">
            <a:extLst>
              <a:ext uri="{FF2B5EF4-FFF2-40B4-BE49-F238E27FC236}">
                <a16:creationId xmlns:a16="http://schemas.microsoft.com/office/drawing/2014/main" id="{0CCF4E80-CFD3-8519-6CE7-5EF94D67F12D}"/>
              </a:ext>
            </a:extLst>
          </p:cNvPr>
          <p:cNvSpPr txBox="1"/>
          <p:nvPr/>
        </p:nvSpPr>
        <p:spPr>
          <a:xfrm>
            <a:off x="4988143" y="5229461"/>
            <a:ext cx="1643252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b-NO" sz="1100">
                <a:latin typeface="Innovation Norway" panose="020B0500030000000000" pitchFamily="34" charset="77"/>
                <a:ea typeface="+mj-ea"/>
                <a:cs typeface="+mj-cs"/>
              </a:rPr>
              <a:t>___________________</a:t>
            </a:r>
            <a:endParaRPr lang="nb-NO" sz="1100"/>
          </a:p>
        </p:txBody>
      </p:sp>
      <p:sp>
        <p:nvSpPr>
          <p:cNvPr id="11" name="TekstSylinder 10">
            <a:extLst>
              <a:ext uri="{FF2B5EF4-FFF2-40B4-BE49-F238E27FC236}">
                <a16:creationId xmlns:a16="http://schemas.microsoft.com/office/drawing/2014/main" id="{7C993CFF-7B33-329F-1942-EA2730777AAE}"/>
              </a:ext>
            </a:extLst>
          </p:cNvPr>
          <p:cNvSpPr txBox="1"/>
          <p:nvPr/>
        </p:nvSpPr>
        <p:spPr>
          <a:xfrm>
            <a:off x="4988143" y="5465435"/>
            <a:ext cx="1643252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b-NO" sz="1100">
                <a:latin typeface="Innovation Norway" panose="020B0500030000000000" pitchFamily="34" charset="77"/>
                <a:ea typeface="+mj-ea"/>
                <a:cs typeface="+mj-cs"/>
              </a:rPr>
              <a:t>___________________</a:t>
            </a:r>
            <a:endParaRPr lang="nb-NO" sz="1100"/>
          </a:p>
        </p:txBody>
      </p:sp>
      <p:sp>
        <p:nvSpPr>
          <p:cNvPr id="13" name="TekstSylinder 12">
            <a:extLst>
              <a:ext uri="{FF2B5EF4-FFF2-40B4-BE49-F238E27FC236}">
                <a16:creationId xmlns:a16="http://schemas.microsoft.com/office/drawing/2014/main" id="{DCF50486-747F-3881-27E2-0066396C73DA}"/>
              </a:ext>
            </a:extLst>
          </p:cNvPr>
          <p:cNvSpPr txBox="1"/>
          <p:nvPr/>
        </p:nvSpPr>
        <p:spPr>
          <a:xfrm>
            <a:off x="5708041" y="2984003"/>
            <a:ext cx="1643252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b-NO" sz="1100">
                <a:latin typeface="Innovation Norway" panose="020B0500030000000000" pitchFamily="34" charset="77"/>
                <a:ea typeface="+mj-ea"/>
                <a:cs typeface="+mj-cs"/>
              </a:rPr>
              <a:t>_____________</a:t>
            </a:r>
            <a:endParaRPr lang="nb-NO" sz="1100"/>
          </a:p>
        </p:txBody>
      </p:sp>
      <p:sp>
        <p:nvSpPr>
          <p:cNvPr id="14" name="TekstSylinder 13">
            <a:extLst>
              <a:ext uri="{FF2B5EF4-FFF2-40B4-BE49-F238E27FC236}">
                <a16:creationId xmlns:a16="http://schemas.microsoft.com/office/drawing/2014/main" id="{0D59A303-0A88-AC25-239A-BFD2FC44E856}"/>
              </a:ext>
            </a:extLst>
          </p:cNvPr>
          <p:cNvSpPr txBox="1"/>
          <p:nvPr/>
        </p:nvSpPr>
        <p:spPr>
          <a:xfrm>
            <a:off x="5709533" y="3172766"/>
            <a:ext cx="1643252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b-NO" sz="1100">
                <a:latin typeface="Innovation Norway" panose="020B0500030000000000" pitchFamily="34" charset="77"/>
                <a:ea typeface="+mj-ea"/>
                <a:cs typeface="+mj-cs"/>
              </a:rPr>
              <a:t>_____________</a:t>
            </a:r>
            <a:endParaRPr lang="nb-NO" sz="1100"/>
          </a:p>
        </p:txBody>
      </p:sp>
      <p:sp>
        <p:nvSpPr>
          <p:cNvPr id="15" name="TekstSylinder 14">
            <a:extLst>
              <a:ext uri="{FF2B5EF4-FFF2-40B4-BE49-F238E27FC236}">
                <a16:creationId xmlns:a16="http://schemas.microsoft.com/office/drawing/2014/main" id="{56C3439E-5BDC-4F7D-302A-A9934FF11953}"/>
              </a:ext>
            </a:extLst>
          </p:cNvPr>
          <p:cNvSpPr txBox="1"/>
          <p:nvPr/>
        </p:nvSpPr>
        <p:spPr>
          <a:xfrm>
            <a:off x="5711819" y="3410974"/>
            <a:ext cx="1643252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b-NO" sz="1100">
                <a:latin typeface="Innovation Norway" panose="020B0500030000000000" pitchFamily="34" charset="77"/>
                <a:ea typeface="+mj-ea"/>
                <a:cs typeface="+mj-cs"/>
              </a:rPr>
              <a:t>_____________</a:t>
            </a:r>
            <a:endParaRPr lang="nb-NO" sz="1100"/>
          </a:p>
        </p:txBody>
      </p:sp>
      <p:sp>
        <p:nvSpPr>
          <p:cNvPr id="16" name="TekstSylinder 15">
            <a:extLst>
              <a:ext uri="{FF2B5EF4-FFF2-40B4-BE49-F238E27FC236}">
                <a16:creationId xmlns:a16="http://schemas.microsoft.com/office/drawing/2014/main" id="{986D7E90-4F88-F459-1190-4D0D4F26761D}"/>
              </a:ext>
            </a:extLst>
          </p:cNvPr>
          <p:cNvSpPr txBox="1"/>
          <p:nvPr/>
        </p:nvSpPr>
        <p:spPr>
          <a:xfrm>
            <a:off x="5713311" y="3599737"/>
            <a:ext cx="1643252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b-NO" sz="1100">
                <a:latin typeface="Innovation Norway" panose="020B0500030000000000" pitchFamily="34" charset="77"/>
                <a:ea typeface="+mj-ea"/>
                <a:cs typeface="+mj-cs"/>
              </a:rPr>
              <a:t>_____________</a:t>
            </a:r>
            <a:endParaRPr lang="nb-NO" sz="1100"/>
          </a:p>
        </p:txBody>
      </p:sp>
      <p:sp>
        <p:nvSpPr>
          <p:cNvPr id="17" name="TekstSylinder 16">
            <a:extLst>
              <a:ext uri="{FF2B5EF4-FFF2-40B4-BE49-F238E27FC236}">
                <a16:creationId xmlns:a16="http://schemas.microsoft.com/office/drawing/2014/main" id="{9236E94F-E953-8C35-80D9-892795DB2FDA}"/>
              </a:ext>
            </a:extLst>
          </p:cNvPr>
          <p:cNvSpPr txBox="1"/>
          <p:nvPr/>
        </p:nvSpPr>
        <p:spPr>
          <a:xfrm>
            <a:off x="5713311" y="3864233"/>
            <a:ext cx="1643252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b-NO" sz="1100" dirty="0">
                <a:latin typeface="Innovation Norway" panose="020B0500030000000000" pitchFamily="34" charset="77"/>
                <a:ea typeface="+mj-ea"/>
                <a:cs typeface="+mj-cs"/>
              </a:rPr>
              <a:t>_____________</a:t>
            </a:r>
            <a:endParaRPr lang="nb-NO" sz="1100" dirty="0"/>
          </a:p>
        </p:txBody>
      </p:sp>
      <p:sp>
        <p:nvSpPr>
          <p:cNvPr id="3" name="Undertittel 5">
            <a:extLst>
              <a:ext uri="{FF2B5EF4-FFF2-40B4-BE49-F238E27FC236}">
                <a16:creationId xmlns:a16="http://schemas.microsoft.com/office/drawing/2014/main" id="{6B08A1D3-EE45-4116-3FFA-7D448A7858B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732000" y="1476000"/>
            <a:ext cx="5172000" cy="1289054"/>
          </a:xfrm>
        </p:spPr>
        <p:txBody>
          <a:bodyPr>
            <a:normAutofit/>
          </a:bodyPr>
          <a:lstStyle/>
          <a:p>
            <a:r>
              <a:rPr lang="nb-NO" sz="2000" err="1">
                <a:latin typeface="Innovation Norway" panose="020B0500030000000000" pitchFamily="34" charset="77"/>
                <a:ea typeface="+mj-ea"/>
                <a:cs typeface="+mj-cs"/>
              </a:rPr>
              <a:t>Arbeidsduk</a:t>
            </a:r>
            <a:r>
              <a:rPr lang="nb-NO" sz="2000">
                <a:latin typeface="Innovation Norway" panose="020B0500030000000000" pitchFamily="34" charset="77"/>
                <a:ea typeface="+mj-ea"/>
                <a:cs typeface="+mj-cs"/>
              </a:rPr>
              <a:t> 3</a:t>
            </a:r>
            <a:endParaRPr lang="nb-NO" sz="4400">
              <a:latin typeface="Innovation Norway" panose="020B0500030000000000" pitchFamily="34" charset="77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2236920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E6DE3F5-880C-6F5E-0A26-B40140C4D0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/>
          <a:p>
            <a:r>
              <a:rPr lang="nb-NO" altLang="nb-NO" sz="3600"/>
              <a:t>Sortimentsmatrise</a:t>
            </a:r>
            <a:endParaRPr lang="nb-NO" sz="3600"/>
          </a:p>
        </p:txBody>
      </p:sp>
      <p:sp>
        <p:nvSpPr>
          <p:cNvPr id="87" name="Plassholder for lysbildenummer 4">
            <a:extLst>
              <a:ext uri="{FF2B5EF4-FFF2-40B4-BE49-F238E27FC236}">
                <a16:creationId xmlns:a16="http://schemas.microsoft.com/office/drawing/2014/main" id="{DC806391-B8A4-13B5-CE71-7CFD80DFAFF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nb-NO"/>
              <a:t>6</a:t>
            </a:r>
            <a:endParaRPr lang="en-NO"/>
          </a:p>
        </p:txBody>
      </p:sp>
      <p:sp>
        <p:nvSpPr>
          <p:cNvPr id="3" name="Rektangel 2">
            <a:extLst>
              <a:ext uri="{FF2B5EF4-FFF2-40B4-BE49-F238E27FC236}">
                <a16:creationId xmlns:a16="http://schemas.microsoft.com/office/drawing/2014/main" id="{B4C89EF2-8FC2-16DA-725F-287B44B03A5A}"/>
              </a:ext>
            </a:extLst>
          </p:cNvPr>
          <p:cNvSpPr/>
          <p:nvPr/>
        </p:nvSpPr>
        <p:spPr>
          <a:xfrm>
            <a:off x="4612184" y="1092416"/>
            <a:ext cx="2584450" cy="219847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>
                <a:solidFill>
                  <a:schemeClr val="bg1"/>
                </a:solidFill>
                <a:latin typeface="Innovation Norway" panose="020B0500030000000000" pitchFamily="34" charset="77"/>
                <a:ea typeface="+mj-ea"/>
                <a:cs typeface="+mj-cs"/>
              </a:rPr>
              <a:t>Dovne produkter</a:t>
            </a:r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id="{95ED9DF8-CD01-5C22-9BA9-F8A66CA48809}"/>
              </a:ext>
            </a:extLst>
          </p:cNvPr>
          <p:cNvSpPr/>
          <p:nvPr/>
        </p:nvSpPr>
        <p:spPr>
          <a:xfrm>
            <a:off x="7621593" y="1092416"/>
            <a:ext cx="2584450" cy="219847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>
                <a:solidFill>
                  <a:schemeClr val="bg1"/>
                </a:solidFill>
                <a:latin typeface="Innovation Norway" panose="020B0500030000000000" pitchFamily="34" charset="77"/>
                <a:ea typeface="+mj-ea"/>
                <a:cs typeface="+mj-cs"/>
              </a:rPr>
              <a:t>Vinnerprodukter</a:t>
            </a:r>
          </a:p>
        </p:txBody>
      </p:sp>
      <p:sp>
        <p:nvSpPr>
          <p:cNvPr id="10" name="Rektangel 9">
            <a:extLst>
              <a:ext uri="{FF2B5EF4-FFF2-40B4-BE49-F238E27FC236}">
                <a16:creationId xmlns:a16="http://schemas.microsoft.com/office/drawing/2014/main" id="{4B5D6D9F-01F0-E5B8-7E9F-CF26AB2163DC}"/>
              </a:ext>
            </a:extLst>
          </p:cNvPr>
          <p:cNvSpPr/>
          <p:nvPr/>
        </p:nvSpPr>
        <p:spPr>
          <a:xfrm>
            <a:off x="4618448" y="3629539"/>
            <a:ext cx="2571922" cy="2202896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>
                <a:solidFill>
                  <a:schemeClr val="bg1"/>
                </a:solidFill>
                <a:latin typeface="Innovation Norway" panose="020B0500030000000000" pitchFamily="34" charset="77"/>
                <a:ea typeface="+mj-ea"/>
                <a:cs typeface="+mj-cs"/>
              </a:rPr>
              <a:t>Serviceprodukter</a:t>
            </a:r>
          </a:p>
        </p:txBody>
      </p:sp>
      <p:sp>
        <p:nvSpPr>
          <p:cNvPr id="11" name="Rektangel 10">
            <a:extLst>
              <a:ext uri="{FF2B5EF4-FFF2-40B4-BE49-F238E27FC236}">
                <a16:creationId xmlns:a16="http://schemas.microsoft.com/office/drawing/2014/main" id="{6E6791EF-F822-FBCA-07B2-C94CADCE917A}"/>
              </a:ext>
            </a:extLst>
          </p:cNvPr>
          <p:cNvSpPr/>
          <p:nvPr/>
        </p:nvSpPr>
        <p:spPr>
          <a:xfrm>
            <a:off x="7621593" y="3629539"/>
            <a:ext cx="2584450" cy="219847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>
                <a:solidFill>
                  <a:schemeClr val="bg1"/>
                </a:solidFill>
                <a:latin typeface="Innovation Norway" panose="020B0500030000000000" pitchFamily="34" charset="77"/>
                <a:ea typeface="+mj-ea"/>
                <a:cs typeface="+mj-cs"/>
              </a:rPr>
              <a:t>Trafikkskapere</a:t>
            </a:r>
          </a:p>
        </p:txBody>
      </p:sp>
      <p:cxnSp>
        <p:nvCxnSpPr>
          <p:cNvPr id="15" name="Rett pil 14">
            <a:extLst>
              <a:ext uri="{FF2B5EF4-FFF2-40B4-BE49-F238E27FC236}">
                <a16:creationId xmlns:a16="http://schemas.microsoft.com/office/drawing/2014/main" id="{5344CE9C-C8AD-7978-3FF7-A1C5EC358661}"/>
              </a:ext>
            </a:extLst>
          </p:cNvPr>
          <p:cNvCxnSpPr>
            <a:cxnSpLocks/>
          </p:cNvCxnSpPr>
          <p:nvPr/>
        </p:nvCxnSpPr>
        <p:spPr>
          <a:xfrm>
            <a:off x="4160664" y="3429000"/>
            <a:ext cx="626099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Rett pil 15">
            <a:extLst>
              <a:ext uri="{FF2B5EF4-FFF2-40B4-BE49-F238E27FC236}">
                <a16:creationId xmlns:a16="http://schemas.microsoft.com/office/drawing/2014/main" id="{A1CDADBD-C9B1-F028-527A-61FD8F0CAA6B}"/>
              </a:ext>
            </a:extLst>
          </p:cNvPr>
          <p:cNvCxnSpPr>
            <a:cxnSpLocks/>
          </p:cNvCxnSpPr>
          <p:nvPr/>
        </p:nvCxnSpPr>
        <p:spPr>
          <a:xfrm flipV="1">
            <a:off x="7405981" y="587591"/>
            <a:ext cx="0" cy="569732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" name="TekstSylinder 18">
            <a:extLst>
              <a:ext uri="{FF2B5EF4-FFF2-40B4-BE49-F238E27FC236}">
                <a16:creationId xmlns:a16="http://schemas.microsoft.com/office/drawing/2014/main" id="{284FD2DC-B25C-CD04-3716-2386D4370641}"/>
              </a:ext>
            </a:extLst>
          </p:cNvPr>
          <p:cNvSpPr txBox="1"/>
          <p:nvPr/>
        </p:nvSpPr>
        <p:spPr>
          <a:xfrm>
            <a:off x="10518401" y="3290985"/>
            <a:ext cx="5793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600">
                <a:latin typeface="Innovation Norway" panose="020B0500030000000000" pitchFamily="34" charset="77"/>
                <a:ea typeface="+mj-ea"/>
                <a:cs typeface="+mj-cs"/>
              </a:rPr>
              <a:t>Salg</a:t>
            </a:r>
            <a:endParaRPr lang="nb-NO" sz="3600">
              <a:latin typeface="Innovation Norway" panose="020B0500030000000000" pitchFamily="34" charset="77"/>
              <a:ea typeface="+mj-ea"/>
              <a:cs typeface="+mj-cs"/>
            </a:endParaRPr>
          </a:p>
        </p:txBody>
      </p:sp>
      <p:sp>
        <p:nvSpPr>
          <p:cNvPr id="22" name="TekstSylinder 21">
            <a:extLst>
              <a:ext uri="{FF2B5EF4-FFF2-40B4-BE49-F238E27FC236}">
                <a16:creationId xmlns:a16="http://schemas.microsoft.com/office/drawing/2014/main" id="{E78BEE64-A8C2-23BE-EA90-9957B6A2D3E3}"/>
              </a:ext>
            </a:extLst>
          </p:cNvPr>
          <p:cNvSpPr txBox="1"/>
          <p:nvPr/>
        </p:nvSpPr>
        <p:spPr>
          <a:xfrm>
            <a:off x="6535854" y="221662"/>
            <a:ext cx="1740252" cy="33855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nb-NO" sz="1600">
                <a:latin typeface="Innovation Norway"/>
                <a:ea typeface="+mj-ea"/>
                <a:cs typeface="+mj-cs"/>
              </a:rPr>
              <a:t>Bruttofortjeneste</a:t>
            </a:r>
            <a:endParaRPr lang="nb-NO" sz="3600">
              <a:latin typeface="Innovation Norway" panose="020B0500030000000000" pitchFamily="34" charset="77"/>
              <a:ea typeface="+mj-ea"/>
              <a:cs typeface="+mj-cs"/>
            </a:endParaRPr>
          </a:p>
        </p:txBody>
      </p:sp>
      <p:sp>
        <p:nvSpPr>
          <p:cNvPr id="25" name="TekstSylinder 24">
            <a:extLst>
              <a:ext uri="{FF2B5EF4-FFF2-40B4-BE49-F238E27FC236}">
                <a16:creationId xmlns:a16="http://schemas.microsoft.com/office/drawing/2014/main" id="{F2F925AB-FF29-4B20-91E1-5D72079B829C}"/>
              </a:ext>
            </a:extLst>
          </p:cNvPr>
          <p:cNvSpPr txBox="1"/>
          <p:nvPr/>
        </p:nvSpPr>
        <p:spPr>
          <a:xfrm>
            <a:off x="5340452" y="6310095"/>
            <a:ext cx="413105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1600">
                <a:latin typeface="Innovation Norway" panose="020B0500030000000000" pitchFamily="34" charset="77"/>
                <a:ea typeface="+mj-ea"/>
                <a:cs typeface="+mj-cs"/>
              </a:rPr>
              <a:t>Høy bruttofortjeneste er over ___________%</a:t>
            </a:r>
            <a:endParaRPr lang="nb-NO" sz="3600">
              <a:latin typeface="Innovation Norway" panose="020B0500030000000000" pitchFamily="34" charset="77"/>
              <a:ea typeface="+mj-ea"/>
              <a:cs typeface="+mj-cs"/>
            </a:endParaRPr>
          </a:p>
        </p:txBody>
      </p:sp>
      <p:sp>
        <p:nvSpPr>
          <p:cNvPr id="27" name="TekstSylinder 26">
            <a:extLst>
              <a:ext uri="{FF2B5EF4-FFF2-40B4-BE49-F238E27FC236}">
                <a16:creationId xmlns:a16="http://schemas.microsoft.com/office/drawing/2014/main" id="{44264652-4228-0A68-7DF3-0B9A936F6EAE}"/>
              </a:ext>
            </a:extLst>
          </p:cNvPr>
          <p:cNvSpPr txBox="1"/>
          <p:nvPr/>
        </p:nvSpPr>
        <p:spPr>
          <a:xfrm>
            <a:off x="288000" y="2120527"/>
            <a:ext cx="413105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000" err="1">
                <a:solidFill>
                  <a:srgbClr val="ED0000"/>
                </a:solidFill>
                <a:latin typeface="Innovation Norway" panose="020B0500030000000000" pitchFamily="34" charset="77"/>
                <a:ea typeface="+mj-ea"/>
                <a:cs typeface="+mj-cs"/>
              </a:rPr>
              <a:t>Arbeidsduk</a:t>
            </a:r>
            <a:r>
              <a:rPr lang="nb-NO" sz="2000">
                <a:solidFill>
                  <a:srgbClr val="ED0000"/>
                </a:solidFill>
                <a:latin typeface="Innovation Norway" panose="020B0500030000000000" pitchFamily="34" charset="77"/>
                <a:ea typeface="+mj-ea"/>
                <a:cs typeface="+mj-cs"/>
              </a:rPr>
              <a:t> 3</a:t>
            </a:r>
          </a:p>
        </p:txBody>
      </p:sp>
    </p:spTree>
    <p:extLst>
      <p:ext uri="{BB962C8B-B14F-4D97-AF65-F5344CB8AC3E}">
        <p14:creationId xmlns:p14="http://schemas.microsoft.com/office/powerpoint/2010/main" val="30774364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E6DE3F5-880C-6F5E-0A26-B40140C4D0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8000" y="1440000"/>
            <a:ext cx="5912384" cy="1288800"/>
          </a:xfrm>
        </p:spPr>
        <p:txBody>
          <a:bodyPr anchor="t">
            <a:normAutofit/>
          </a:bodyPr>
          <a:lstStyle/>
          <a:p>
            <a:r>
              <a:rPr lang="nb-NO" altLang="nb-NO" sz="3600"/>
              <a:t>Jakten på lokale muligheter</a:t>
            </a:r>
            <a:endParaRPr lang="nb-NO" sz="3600"/>
          </a:p>
        </p:txBody>
      </p:sp>
      <p:sp>
        <p:nvSpPr>
          <p:cNvPr id="87" name="Plassholder for lysbildenummer 4">
            <a:extLst>
              <a:ext uri="{FF2B5EF4-FFF2-40B4-BE49-F238E27FC236}">
                <a16:creationId xmlns:a16="http://schemas.microsoft.com/office/drawing/2014/main" id="{DC806391-B8A4-13B5-CE71-7CFD80DFAFF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nb-NO"/>
              <a:t>6</a:t>
            </a:r>
            <a:endParaRPr lang="en-NO"/>
          </a:p>
        </p:txBody>
      </p:sp>
      <p:grpSp>
        <p:nvGrpSpPr>
          <p:cNvPr id="11" name="Gruppe 10">
            <a:extLst>
              <a:ext uri="{FF2B5EF4-FFF2-40B4-BE49-F238E27FC236}">
                <a16:creationId xmlns:a16="http://schemas.microsoft.com/office/drawing/2014/main" id="{F0E9AB06-68C3-5F16-FCBA-E48F22E07B16}"/>
              </a:ext>
            </a:extLst>
          </p:cNvPr>
          <p:cNvGrpSpPr/>
          <p:nvPr/>
        </p:nvGrpSpPr>
        <p:grpSpPr>
          <a:xfrm>
            <a:off x="4243511" y="2786063"/>
            <a:ext cx="3684008" cy="1718080"/>
            <a:chOff x="4151313" y="2775543"/>
            <a:chExt cx="2600158" cy="1301157"/>
          </a:xfrm>
          <a:noFill/>
        </p:grpSpPr>
        <p:sp>
          <p:nvSpPr>
            <p:cNvPr id="3" name="Rektangel 2">
              <a:extLst>
                <a:ext uri="{FF2B5EF4-FFF2-40B4-BE49-F238E27FC236}">
                  <a16:creationId xmlns:a16="http://schemas.microsoft.com/office/drawing/2014/main" id="{8238C0EA-E6C3-AC5F-AE2E-6025D0AC72C3}"/>
                </a:ext>
              </a:extLst>
            </p:cNvPr>
            <p:cNvSpPr/>
            <p:nvPr/>
          </p:nvSpPr>
          <p:spPr>
            <a:xfrm>
              <a:off x="4154488" y="2775543"/>
              <a:ext cx="2593808" cy="1301157"/>
            </a:xfrm>
            <a:prstGeom prst="rect">
              <a:avLst/>
            </a:prstGeom>
            <a:grpFill/>
            <a:ln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>
                <a:solidFill>
                  <a:schemeClr val="tx1"/>
                </a:solidFill>
              </a:endParaRPr>
            </a:p>
          </p:txBody>
        </p:sp>
        <p:sp>
          <p:nvSpPr>
            <p:cNvPr id="4" name="TekstSylinder 3">
              <a:extLst>
                <a:ext uri="{FF2B5EF4-FFF2-40B4-BE49-F238E27FC236}">
                  <a16:creationId xmlns:a16="http://schemas.microsoft.com/office/drawing/2014/main" id="{4B7A4F8A-0184-A0EC-2214-889C076F4634}"/>
                </a:ext>
              </a:extLst>
            </p:cNvPr>
            <p:cNvSpPr txBox="1"/>
            <p:nvPr/>
          </p:nvSpPr>
          <p:spPr>
            <a:xfrm>
              <a:off x="4151313" y="2786063"/>
              <a:ext cx="2600158" cy="507831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eaLnBrk="1" hangingPunct="1">
                <a:lnSpc>
                  <a:spcPct val="90000"/>
                </a:lnSpc>
                <a:spcBef>
                  <a:spcPct val="50000"/>
                </a:spcBef>
                <a:buFont typeface="Wingdings" pitchFamily="2" charset="2"/>
                <a:buNone/>
                <a:defRPr/>
              </a:pPr>
              <a:r>
                <a:rPr lang="nb-NO" sz="1500" b="1">
                  <a:latin typeface="Innovation Norway" panose="020B0500030000000000" pitchFamily="34" charset="77"/>
                  <a:ea typeface="+mj-ea"/>
                  <a:cs typeface="+mj-cs"/>
                </a:rPr>
                <a:t>Hvilke tilleggsnæringer har vi i dag?</a:t>
              </a:r>
            </a:p>
          </p:txBody>
        </p:sp>
      </p:grpSp>
      <p:grpSp>
        <p:nvGrpSpPr>
          <p:cNvPr id="10" name="Gruppe 9">
            <a:extLst>
              <a:ext uri="{FF2B5EF4-FFF2-40B4-BE49-F238E27FC236}">
                <a16:creationId xmlns:a16="http://schemas.microsoft.com/office/drawing/2014/main" id="{27CC110F-3C61-BB03-C1B4-0503FFDBE16D}"/>
              </a:ext>
            </a:extLst>
          </p:cNvPr>
          <p:cNvGrpSpPr/>
          <p:nvPr/>
        </p:nvGrpSpPr>
        <p:grpSpPr>
          <a:xfrm>
            <a:off x="4259997" y="4704945"/>
            <a:ext cx="3672006" cy="1718080"/>
            <a:chOff x="8037041" y="2780929"/>
            <a:chExt cx="2600158" cy="1295772"/>
          </a:xfrm>
          <a:noFill/>
        </p:grpSpPr>
        <p:sp>
          <p:nvSpPr>
            <p:cNvPr id="8" name="Rektangel 7">
              <a:extLst>
                <a:ext uri="{FF2B5EF4-FFF2-40B4-BE49-F238E27FC236}">
                  <a16:creationId xmlns:a16="http://schemas.microsoft.com/office/drawing/2014/main" id="{95B53FFE-DB60-54DD-E26C-67E9EE8D4FF6}"/>
                </a:ext>
              </a:extLst>
            </p:cNvPr>
            <p:cNvSpPr/>
            <p:nvPr/>
          </p:nvSpPr>
          <p:spPr>
            <a:xfrm>
              <a:off x="8040216" y="2780929"/>
              <a:ext cx="2593808" cy="1295772"/>
            </a:xfrm>
            <a:prstGeom prst="rect">
              <a:avLst/>
            </a:prstGeom>
            <a:grpFill/>
            <a:ln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>
                <a:solidFill>
                  <a:schemeClr val="tx1"/>
                </a:solidFill>
              </a:endParaRPr>
            </a:p>
          </p:txBody>
        </p:sp>
        <p:sp>
          <p:nvSpPr>
            <p:cNvPr id="9" name="TekstSylinder 8">
              <a:extLst>
                <a:ext uri="{FF2B5EF4-FFF2-40B4-BE49-F238E27FC236}">
                  <a16:creationId xmlns:a16="http://schemas.microsoft.com/office/drawing/2014/main" id="{3A15B524-C8D1-D618-28AD-F52906EE8085}"/>
                </a:ext>
              </a:extLst>
            </p:cNvPr>
            <p:cNvSpPr txBox="1"/>
            <p:nvPr/>
          </p:nvSpPr>
          <p:spPr>
            <a:xfrm>
              <a:off x="8037041" y="2791448"/>
              <a:ext cx="2600158" cy="507831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eaLnBrk="1" hangingPunct="1">
                <a:lnSpc>
                  <a:spcPct val="90000"/>
                </a:lnSpc>
                <a:spcBef>
                  <a:spcPct val="50000"/>
                </a:spcBef>
                <a:buFont typeface="Wingdings" pitchFamily="2" charset="2"/>
                <a:buNone/>
                <a:defRPr/>
              </a:pPr>
              <a:r>
                <a:rPr lang="nb-NO" sz="1500" b="1">
                  <a:latin typeface="Innovation Norway" panose="020B0500030000000000" pitchFamily="34" charset="77"/>
                  <a:ea typeface="+mj-ea"/>
                  <a:cs typeface="+mj-cs"/>
                </a:rPr>
                <a:t>Aktuelle tilleggsnæringer i fremtiden:</a:t>
              </a:r>
            </a:p>
          </p:txBody>
        </p:sp>
      </p:grpSp>
      <p:grpSp>
        <p:nvGrpSpPr>
          <p:cNvPr id="13" name="Gruppe 12">
            <a:extLst>
              <a:ext uri="{FF2B5EF4-FFF2-40B4-BE49-F238E27FC236}">
                <a16:creationId xmlns:a16="http://schemas.microsoft.com/office/drawing/2014/main" id="{3C8868AD-FF17-FFA4-3A1C-17CF77FED698}"/>
              </a:ext>
            </a:extLst>
          </p:cNvPr>
          <p:cNvGrpSpPr/>
          <p:nvPr/>
        </p:nvGrpSpPr>
        <p:grpSpPr>
          <a:xfrm>
            <a:off x="287102" y="2728800"/>
            <a:ext cx="3684007" cy="3699059"/>
            <a:chOff x="263352" y="2770409"/>
            <a:chExt cx="2600158" cy="1306292"/>
          </a:xfrm>
          <a:noFill/>
        </p:grpSpPr>
        <p:sp>
          <p:nvSpPr>
            <p:cNvPr id="14" name="Rektangel 13">
              <a:extLst>
                <a:ext uri="{FF2B5EF4-FFF2-40B4-BE49-F238E27FC236}">
                  <a16:creationId xmlns:a16="http://schemas.microsoft.com/office/drawing/2014/main" id="{0616C91D-C993-0E20-CB0C-F95CBA15856C}"/>
                </a:ext>
              </a:extLst>
            </p:cNvPr>
            <p:cNvSpPr/>
            <p:nvPr/>
          </p:nvSpPr>
          <p:spPr>
            <a:xfrm>
              <a:off x="266527" y="2770409"/>
              <a:ext cx="2593808" cy="1306292"/>
            </a:xfrm>
            <a:prstGeom prst="rect">
              <a:avLst/>
            </a:prstGeom>
            <a:grpFill/>
            <a:ln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>
                <a:solidFill>
                  <a:schemeClr val="tx1"/>
                </a:solidFill>
              </a:endParaRPr>
            </a:p>
          </p:txBody>
        </p:sp>
        <p:sp>
          <p:nvSpPr>
            <p:cNvPr id="15" name="TekstSylinder 14">
              <a:extLst>
                <a:ext uri="{FF2B5EF4-FFF2-40B4-BE49-F238E27FC236}">
                  <a16:creationId xmlns:a16="http://schemas.microsoft.com/office/drawing/2014/main" id="{DFEBE114-A5BC-4E24-EC98-FCF1F1D04568}"/>
                </a:ext>
              </a:extLst>
            </p:cNvPr>
            <p:cNvSpPr txBox="1"/>
            <p:nvPr/>
          </p:nvSpPr>
          <p:spPr>
            <a:xfrm>
              <a:off x="263352" y="2780928"/>
              <a:ext cx="2600158" cy="507831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eaLnBrk="1" hangingPunct="1">
                <a:lnSpc>
                  <a:spcPct val="90000"/>
                </a:lnSpc>
                <a:spcBef>
                  <a:spcPct val="50000"/>
                </a:spcBef>
                <a:buFont typeface="Wingdings" pitchFamily="2" charset="2"/>
                <a:buNone/>
                <a:defRPr/>
              </a:pPr>
              <a:r>
                <a:rPr lang="nb-NO" sz="1500" b="1">
                  <a:latin typeface="Innovation Norway" panose="020B0500030000000000" pitchFamily="34" charset="77"/>
                  <a:ea typeface="+mj-ea"/>
                  <a:cs typeface="+mj-cs"/>
                </a:rPr>
                <a:t>Hvorfor er tilleggsnæring viktig?</a:t>
              </a:r>
            </a:p>
          </p:txBody>
        </p:sp>
      </p:grpSp>
      <p:grpSp>
        <p:nvGrpSpPr>
          <p:cNvPr id="16" name="Gruppe 15">
            <a:extLst>
              <a:ext uri="{FF2B5EF4-FFF2-40B4-BE49-F238E27FC236}">
                <a16:creationId xmlns:a16="http://schemas.microsoft.com/office/drawing/2014/main" id="{B098253C-5FFB-F9AD-A333-085B37858CB7}"/>
              </a:ext>
            </a:extLst>
          </p:cNvPr>
          <p:cNvGrpSpPr/>
          <p:nvPr/>
        </p:nvGrpSpPr>
        <p:grpSpPr>
          <a:xfrm>
            <a:off x="8234413" y="2786063"/>
            <a:ext cx="3675011" cy="3636962"/>
            <a:chOff x="8037041" y="2780929"/>
            <a:chExt cx="3884612" cy="3636962"/>
          </a:xfrm>
          <a:noFill/>
        </p:grpSpPr>
        <p:sp>
          <p:nvSpPr>
            <p:cNvPr id="17" name="Rektangel 16">
              <a:extLst>
                <a:ext uri="{FF2B5EF4-FFF2-40B4-BE49-F238E27FC236}">
                  <a16:creationId xmlns:a16="http://schemas.microsoft.com/office/drawing/2014/main" id="{47F9543E-2C9E-672E-5694-7E0CE8CFD5A1}"/>
                </a:ext>
              </a:extLst>
            </p:cNvPr>
            <p:cNvSpPr/>
            <p:nvPr/>
          </p:nvSpPr>
          <p:spPr>
            <a:xfrm>
              <a:off x="8040215" y="2780929"/>
              <a:ext cx="3881437" cy="3636962"/>
            </a:xfrm>
            <a:prstGeom prst="rect">
              <a:avLst/>
            </a:prstGeom>
            <a:grpFill/>
            <a:ln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>
                <a:solidFill>
                  <a:schemeClr val="tx1"/>
                </a:solidFill>
              </a:endParaRPr>
            </a:p>
          </p:txBody>
        </p:sp>
        <p:sp>
          <p:nvSpPr>
            <p:cNvPr id="18" name="TekstSylinder 17">
              <a:extLst>
                <a:ext uri="{FF2B5EF4-FFF2-40B4-BE49-F238E27FC236}">
                  <a16:creationId xmlns:a16="http://schemas.microsoft.com/office/drawing/2014/main" id="{047BA34A-A2CA-EBE5-BB5D-AF0CFE672B1A}"/>
                </a:ext>
              </a:extLst>
            </p:cNvPr>
            <p:cNvSpPr txBox="1"/>
            <p:nvPr/>
          </p:nvSpPr>
          <p:spPr>
            <a:xfrm>
              <a:off x="8037041" y="2791447"/>
              <a:ext cx="3884612" cy="2654573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eaLnBrk="1" hangingPunct="1">
                <a:lnSpc>
                  <a:spcPct val="90000"/>
                </a:lnSpc>
                <a:spcBef>
                  <a:spcPct val="50000"/>
                </a:spcBef>
                <a:buFont typeface="Wingdings" pitchFamily="2" charset="2"/>
                <a:buNone/>
                <a:defRPr/>
              </a:pPr>
              <a:r>
                <a:rPr lang="nb-NO" sz="1500" b="1">
                  <a:latin typeface="Innovation Norway" panose="020B0500030000000000" pitchFamily="34" charset="77"/>
                  <a:ea typeface="+mj-ea"/>
                  <a:cs typeface="+mj-cs"/>
                </a:rPr>
                <a:t>Butikken og lokalsamfunnet:</a:t>
              </a:r>
            </a:p>
            <a:p>
              <a:pPr eaLnBrk="1" hangingPunct="1">
                <a:lnSpc>
                  <a:spcPct val="90000"/>
                </a:lnSpc>
                <a:spcBef>
                  <a:spcPct val="50000"/>
                </a:spcBef>
                <a:buFont typeface="Wingdings" pitchFamily="2" charset="2"/>
                <a:buNone/>
                <a:defRPr/>
              </a:pPr>
              <a:r>
                <a:rPr lang="nb-NO" sz="1500">
                  <a:latin typeface="Innovation Norway" panose="020B0500030000000000" pitchFamily="34" charset="77"/>
                  <a:ea typeface="+mj-ea"/>
                  <a:cs typeface="+mj-cs"/>
                </a:rPr>
                <a:t>Hvor er vi om fem år om vi ikke gjør noe for å sikre bygda og lokalsamfunnet?</a:t>
              </a:r>
            </a:p>
            <a:p>
              <a:pPr eaLnBrk="1" hangingPunct="1">
                <a:lnSpc>
                  <a:spcPct val="90000"/>
                </a:lnSpc>
                <a:spcBef>
                  <a:spcPct val="50000"/>
                </a:spcBef>
                <a:buFont typeface="Wingdings" pitchFamily="2" charset="2"/>
                <a:buNone/>
                <a:defRPr/>
              </a:pPr>
              <a:endParaRPr lang="nb-NO" sz="1500">
                <a:latin typeface="Innovation Norway" panose="020B0500030000000000" pitchFamily="34" charset="77"/>
                <a:ea typeface="+mj-ea"/>
                <a:cs typeface="+mj-cs"/>
              </a:endParaRPr>
            </a:p>
            <a:p>
              <a:pPr eaLnBrk="1" hangingPunct="1">
                <a:lnSpc>
                  <a:spcPct val="90000"/>
                </a:lnSpc>
                <a:spcBef>
                  <a:spcPct val="50000"/>
                </a:spcBef>
                <a:buFont typeface="Wingdings" pitchFamily="2" charset="2"/>
                <a:buNone/>
                <a:defRPr/>
              </a:pPr>
              <a:endParaRPr lang="nb-NO" sz="1500">
                <a:latin typeface="Innovation Norway" panose="020B0500030000000000" pitchFamily="34" charset="77"/>
                <a:ea typeface="+mj-ea"/>
                <a:cs typeface="+mj-cs"/>
              </a:endParaRPr>
            </a:p>
            <a:p>
              <a:pPr eaLnBrk="1" hangingPunct="1">
                <a:lnSpc>
                  <a:spcPct val="90000"/>
                </a:lnSpc>
                <a:spcBef>
                  <a:spcPct val="50000"/>
                </a:spcBef>
                <a:buFont typeface="Wingdings" pitchFamily="2" charset="2"/>
                <a:buNone/>
                <a:defRPr/>
              </a:pPr>
              <a:endParaRPr lang="nb-NO" sz="1500">
                <a:latin typeface="Innovation Norway" panose="020B0500030000000000" pitchFamily="34" charset="77"/>
                <a:ea typeface="+mj-ea"/>
                <a:cs typeface="+mj-cs"/>
              </a:endParaRPr>
            </a:p>
            <a:p>
              <a:pPr eaLnBrk="1" hangingPunct="1">
                <a:lnSpc>
                  <a:spcPct val="90000"/>
                </a:lnSpc>
                <a:spcBef>
                  <a:spcPct val="50000"/>
                </a:spcBef>
                <a:buFont typeface="Wingdings" pitchFamily="2" charset="2"/>
                <a:buNone/>
                <a:defRPr/>
              </a:pPr>
              <a:endParaRPr lang="nb-NO" sz="1500">
                <a:latin typeface="Innovation Norway" panose="020B0500030000000000" pitchFamily="34" charset="77"/>
                <a:ea typeface="+mj-ea"/>
                <a:cs typeface="+mj-cs"/>
              </a:endParaRPr>
            </a:p>
            <a:p>
              <a:pPr eaLnBrk="1" hangingPunct="1">
                <a:lnSpc>
                  <a:spcPct val="90000"/>
                </a:lnSpc>
                <a:spcBef>
                  <a:spcPct val="50000"/>
                </a:spcBef>
                <a:buFont typeface="Wingdings" pitchFamily="2" charset="2"/>
                <a:buNone/>
                <a:defRPr/>
              </a:pPr>
              <a:r>
                <a:rPr lang="nb-NO" sz="1500">
                  <a:latin typeface="Innovation Norway" panose="020B0500030000000000" pitchFamily="34" charset="77"/>
                  <a:ea typeface="+mj-ea"/>
                  <a:cs typeface="+mj-cs"/>
                </a:rPr>
                <a:t>Hvor er vi om fem år om vi jobber aktivt for å sikre bygda og lokalsamfunnet?</a:t>
              </a:r>
            </a:p>
          </p:txBody>
        </p:sp>
      </p:grpSp>
      <p:sp>
        <p:nvSpPr>
          <p:cNvPr id="6" name="Undertittel 5">
            <a:extLst>
              <a:ext uri="{FF2B5EF4-FFF2-40B4-BE49-F238E27FC236}">
                <a16:creationId xmlns:a16="http://schemas.microsoft.com/office/drawing/2014/main" id="{5432AF6D-563A-B08C-DCB3-67596F51C3A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732000" y="1476000"/>
            <a:ext cx="5172000" cy="1289054"/>
          </a:xfrm>
        </p:spPr>
        <p:txBody>
          <a:bodyPr>
            <a:normAutofit/>
          </a:bodyPr>
          <a:lstStyle/>
          <a:p>
            <a:r>
              <a:rPr lang="nb-NO" sz="2000" err="1">
                <a:latin typeface="Innovation Norway" panose="020B0500030000000000" pitchFamily="34" charset="77"/>
                <a:ea typeface="+mj-ea"/>
                <a:cs typeface="+mj-cs"/>
              </a:rPr>
              <a:t>Arbeidsduk</a:t>
            </a:r>
            <a:r>
              <a:rPr lang="nb-NO" sz="2000">
                <a:latin typeface="Innovation Norway" panose="020B0500030000000000" pitchFamily="34" charset="77"/>
                <a:ea typeface="+mj-ea"/>
                <a:cs typeface="+mj-cs"/>
              </a:rPr>
              <a:t> 4</a:t>
            </a:r>
            <a:endParaRPr lang="nb-NO" sz="4400">
              <a:latin typeface="Innovation Norway" panose="020B0500030000000000" pitchFamily="34" charset="77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9622887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E6DE3F5-880C-6F5E-0A26-B40140C4D0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/>
          <a:p>
            <a:r>
              <a:rPr lang="nb-NO" altLang="nb-NO" sz="3600"/>
              <a:t>Kundeundersøkelsen</a:t>
            </a:r>
            <a:endParaRPr lang="nb-NO" sz="3600"/>
          </a:p>
        </p:txBody>
      </p:sp>
      <p:sp>
        <p:nvSpPr>
          <p:cNvPr id="87" name="Plassholder for lysbildenummer 4">
            <a:extLst>
              <a:ext uri="{FF2B5EF4-FFF2-40B4-BE49-F238E27FC236}">
                <a16:creationId xmlns:a16="http://schemas.microsoft.com/office/drawing/2014/main" id="{DC806391-B8A4-13B5-CE71-7CFD80DFAFF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nb-NO"/>
              <a:t>6</a:t>
            </a:r>
            <a:endParaRPr lang="en-NO"/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3D2BFCD9-64C5-F04C-3A09-DCE485E237CE}"/>
              </a:ext>
            </a:extLst>
          </p:cNvPr>
          <p:cNvSpPr/>
          <p:nvPr/>
        </p:nvSpPr>
        <p:spPr>
          <a:xfrm>
            <a:off x="288000" y="2765054"/>
            <a:ext cx="5179152" cy="3657971"/>
          </a:xfrm>
          <a:prstGeom prst="rect">
            <a:avLst/>
          </a:prstGeom>
          <a:noFill/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5" name="TekstSylinder 4">
            <a:extLst>
              <a:ext uri="{FF2B5EF4-FFF2-40B4-BE49-F238E27FC236}">
                <a16:creationId xmlns:a16="http://schemas.microsoft.com/office/drawing/2014/main" id="{E26A1090-956B-A7E8-33E9-BF9A4FBB066E}"/>
              </a:ext>
            </a:extLst>
          </p:cNvPr>
          <p:cNvSpPr txBox="1"/>
          <p:nvPr/>
        </p:nvSpPr>
        <p:spPr>
          <a:xfrm>
            <a:off x="288000" y="2786063"/>
            <a:ext cx="5179152" cy="30931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500">
                <a:latin typeface="Innovation Norway"/>
                <a:ea typeface="+mj-ea"/>
                <a:cs typeface="+mj-cs"/>
              </a:rPr>
              <a:t>Hva ønsker vi å få ut av kundeundersøkelsen?</a:t>
            </a:r>
          </a:p>
          <a:p>
            <a:endParaRPr lang="nb-NO" sz="1500">
              <a:latin typeface="Innovation Norway"/>
              <a:ea typeface="+mj-ea"/>
              <a:cs typeface="+mj-cs"/>
            </a:endParaRPr>
          </a:p>
          <a:p>
            <a:endParaRPr lang="nb-NO" sz="1500">
              <a:latin typeface="Innovation Norway"/>
              <a:ea typeface="+mj-ea"/>
              <a:cs typeface="+mj-cs"/>
            </a:endParaRPr>
          </a:p>
          <a:p>
            <a:r>
              <a:rPr lang="nb-NO" sz="1500">
                <a:latin typeface="Innovation Norway"/>
                <a:ea typeface="+mj-ea"/>
                <a:cs typeface="+mj-cs"/>
              </a:rPr>
              <a:t>Hvordan skal vi jobbe for å få høyest mulig svarprosent?</a:t>
            </a:r>
          </a:p>
          <a:p>
            <a:endParaRPr lang="nb-NO" sz="1500">
              <a:latin typeface="Innovation Norway"/>
              <a:ea typeface="+mj-ea"/>
              <a:cs typeface="+mj-cs"/>
            </a:endParaRPr>
          </a:p>
          <a:p>
            <a:endParaRPr lang="nb-NO" sz="1500">
              <a:latin typeface="Innovation Norway"/>
              <a:ea typeface="+mj-ea"/>
              <a:cs typeface="+mj-cs"/>
            </a:endParaRPr>
          </a:p>
          <a:p>
            <a:r>
              <a:rPr lang="nb-NO" sz="1500">
                <a:latin typeface="Innovation Norway"/>
                <a:ea typeface="+mj-ea"/>
                <a:cs typeface="+mj-cs"/>
              </a:rPr>
              <a:t>Hva bør vi gjøre før kundeundersøkelsen?</a:t>
            </a:r>
          </a:p>
          <a:p>
            <a:endParaRPr lang="nb-NO" sz="1500">
              <a:latin typeface="Innovation Norway"/>
              <a:ea typeface="+mj-ea"/>
              <a:cs typeface="+mj-cs"/>
            </a:endParaRPr>
          </a:p>
          <a:p>
            <a:endParaRPr lang="nb-NO" sz="1500">
              <a:latin typeface="Innovation Norway"/>
              <a:ea typeface="+mj-ea"/>
              <a:cs typeface="+mj-cs"/>
            </a:endParaRPr>
          </a:p>
          <a:p>
            <a:r>
              <a:rPr lang="nb-NO" sz="1500">
                <a:latin typeface="Innovation Norway"/>
                <a:ea typeface="+mj-ea"/>
                <a:cs typeface="+mj-cs"/>
              </a:rPr>
              <a:t>Hva bør vi gjøre under kundeundersøkelsen?</a:t>
            </a:r>
          </a:p>
          <a:p>
            <a:endParaRPr lang="nb-NO" sz="1500">
              <a:latin typeface="Innovation Norway"/>
              <a:ea typeface="+mj-ea"/>
              <a:cs typeface="+mj-cs"/>
            </a:endParaRPr>
          </a:p>
          <a:p>
            <a:endParaRPr lang="nb-NO" sz="1500">
              <a:latin typeface="Innovation Norway"/>
              <a:ea typeface="+mj-ea"/>
              <a:cs typeface="+mj-cs"/>
            </a:endParaRPr>
          </a:p>
          <a:p>
            <a:r>
              <a:rPr lang="nb-NO" sz="1500">
                <a:latin typeface="Innovation Norway"/>
                <a:ea typeface="+mj-ea"/>
                <a:cs typeface="+mj-cs"/>
              </a:rPr>
              <a:t>Hva bør vi gjøre etter kundeundersøkelsen?</a:t>
            </a:r>
          </a:p>
        </p:txBody>
      </p:sp>
      <p:sp>
        <p:nvSpPr>
          <p:cNvPr id="6" name="TekstSylinder 5">
            <a:extLst>
              <a:ext uri="{FF2B5EF4-FFF2-40B4-BE49-F238E27FC236}">
                <a16:creationId xmlns:a16="http://schemas.microsoft.com/office/drawing/2014/main" id="{F45849A3-27F6-8E6D-BCC0-940B95D668CB}"/>
              </a:ext>
            </a:extLst>
          </p:cNvPr>
          <p:cNvSpPr txBox="1"/>
          <p:nvPr/>
        </p:nvSpPr>
        <p:spPr>
          <a:xfrm>
            <a:off x="6752230" y="2686104"/>
            <a:ext cx="51752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1600" b="1">
                <a:latin typeface="Innovation Norway" panose="020B0500030000000000" pitchFamily="34" charset="77"/>
                <a:ea typeface="+mj-ea"/>
                <a:cs typeface="+mj-cs"/>
              </a:rPr>
              <a:t>Vurdering av butikken i dag:</a:t>
            </a:r>
            <a:endParaRPr lang="nb-NO" sz="3600" b="1">
              <a:latin typeface="Innovation Norway" panose="020B0500030000000000" pitchFamily="34" charset="77"/>
              <a:ea typeface="+mj-ea"/>
              <a:cs typeface="+mj-cs"/>
            </a:endParaRPr>
          </a:p>
        </p:txBody>
      </p:sp>
      <p:cxnSp>
        <p:nvCxnSpPr>
          <p:cNvPr id="8" name="Rett linje 7">
            <a:extLst>
              <a:ext uri="{FF2B5EF4-FFF2-40B4-BE49-F238E27FC236}">
                <a16:creationId xmlns:a16="http://schemas.microsoft.com/office/drawing/2014/main" id="{B7072B5D-8494-2A6B-DEA9-4EE7355318D9}"/>
              </a:ext>
            </a:extLst>
          </p:cNvPr>
          <p:cNvCxnSpPr>
            <a:cxnSpLocks/>
          </p:cNvCxnSpPr>
          <p:nvPr/>
        </p:nvCxnSpPr>
        <p:spPr>
          <a:xfrm>
            <a:off x="9357910" y="3442154"/>
            <a:ext cx="0" cy="113372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Rett linje 8">
            <a:extLst>
              <a:ext uri="{FF2B5EF4-FFF2-40B4-BE49-F238E27FC236}">
                <a16:creationId xmlns:a16="http://schemas.microsoft.com/office/drawing/2014/main" id="{090109FF-E78D-9C0C-1B78-231F701BF344}"/>
              </a:ext>
            </a:extLst>
          </p:cNvPr>
          <p:cNvCxnSpPr>
            <a:cxnSpLocks/>
          </p:cNvCxnSpPr>
          <p:nvPr/>
        </p:nvCxnSpPr>
        <p:spPr>
          <a:xfrm flipH="1">
            <a:off x="6775047" y="3436708"/>
            <a:ext cx="517525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TekstSylinder 12">
            <a:extLst>
              <a:ext uri="{FF2B5EF4-FFF2-40B4-BE49-F238E27FC236}">
                <a16:creationId xmlns:a16="http://schemas.microsoft.com/office/drawing/2014/main" id="{F373AFAC-D68C-58E8-39CF-8A3FCF4D7567}"/>
              </a:ext>
            </a:extLst>
          </p:cNvPr>
          <p:cNvSpPr txBox="1"/>
          <p:nvPr/>
        </p:nvSpPr>
        <p:spPr>
          <a:xfrm>
            <a:off x="6702456" y="3158040"/>
            <a:ext cx="263739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1600">
                <a:latin typeface="Innovation Norway" panose="020B0500030000000000" pitchFamily="34" charset="77"/>
                <a:ea typeface="+mj-ea"/>
                <a:cs typeface="+mj-cs"/>
              </a:rPr>
              <a:t>Sterke sider</a:t>
            </a:r>
            <a:endParaRPr lang="nb-NO" sz="3600">
              <a:latin typeface="Innovation Norway" panose="020B0500030000000000" pitchFamily="34" charset="77"/>
              <a:ea typeface="+mj-ea"/>
              <a:cs typeface="+mj-cs"/>
            </a:endParaRPr>
          </a:p>
        </p:txBody>
      </p:sp>
      <p:sp>
        <p:nvSpPr>
          <p:cNvPr id="14" name="TekstSylinder 13">
            <a:extLst>
              <a:ext uri="{FF2B5EF4-FFF2-40B4-BE49-F238E27FC236}">
                <a16:creationId xmlns:a16="http://schemas.microsoft.com/office/drawing/2014/main" id="{CBE0DCB7-6F49-9CE7-F40E-B126F4F35FCC}"/>
              </a:ext>
            </a:extLst>
          </p:cNvPr>
          <p:cNvSpPr txBox="1"/>
          <p:nvPr/>
        </p:nvSpPr>
        <p:spPr>
          <a:xfrm>
            <a:off x="9289418" y="3167486"/>
            <a:ext cx="263739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1600">
                <a:latin typeface="Innovation Norway" panose="020B0500030000000000" pitchFamily="34" charset="77"/>
                <a:ea typeface="+mj-ea"/>
                <a:cs typeface="+mj-cs"/>
              </a:rPr>
              <a:t>Svake sider</a:t>
            </a:r>
            <a:endParaRPr lang="nb-NO" sz="3600">
              <a:latin typeface="Innovation Norway" panose="020B0500030000000000" pitchFamily="34" charset="77"/>
              <a:ea typeface="+mj-ea"/>
              <a:cs typeface="+mj-cs"/>
            </a:endParaRPr>
          </a:p>
        </p:txBody>
      </p:sp>
      <p:sp>
        <p:nvSpPr>
          <p:cNvPr id="29" name="TekstSylinder 28">
            <a:extLst>
              <a:ext uri="{FF2B5EF4-FFF2-40B4-BE49-F238E27FC236}">
                <a16:creationId xmlns:a16="http://schemas.microsoft.com/office/drawing/2014/main" id="{DF33C849-BB10-E96F-7B62-B85663E2071F}"/>
              </a:ext>
            </a:extLst>
          </p:cNvPr>
          <p:cNvSpPr txBox="1"/>
          <p:nvPr/>
        </p:nvSpPr>
        <p:spPr>
          <a:xfrm>
            <a:off x="6729413" y="4649712"/>
            <a:ext cx="51752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1600" b="1">
                <a:latin typeface="Innovation Norway" panose="020B0500030000000000" pitchFamily="34" charset="77"/>
                <a:ea typeface="+mj-ea"/>
                <a:cs typeface="+mj-cs"/>
              </a:rPr>
              <a:t>Fremtidig vurdering:</a:t>
            </a:r>
            <a:endParaRPr lang="nb-NO" sz="3600" b="1">
              <a:latin typeface="Innovation Norway" panose="020B0500030000000000" pitchFamily="34" charset="77"/>
              <a:ea typeface="+mj-ea"/>
              <a:cs typeface="+mj-cs"/>
            </a:endParaRPr>
          </a:p>
        </p:txBody>
      </p:sp>
      <p:cxnSp>
        <p:nvCxnSpPr>
          <p:cNvPr id="30" name="Rett linje 29">
            <a:extLst>
              <a:ext uri="{FF2B5EF4-FFF2-40B4-BE49-F238E27FC236}">
                <a16:creationId xmlns:a16="http://schemas.microsoft.com/office/drawing/2014/main" id="{43CEA0ED-0E1F-4B26-E670-E15D15ADD4FE}"/>
              </a:ext>
            </a:extLst>
          </p:cNvPr>
          <p:cNvCxnSpPr>
            <a:cxnSpLocks/>
          </p:cNvCxnSpPr>
          <p:nvPr/>
        </p:nvCxnSpPr>
        <p:spPr>
          <a:xfrm>
            <a:off x="9335093" y="5307926"/>
            <a:ext cx="0" cy="111509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Rett linje 30">
            <a:extLst>
              <a:ext uri="{FF2B5EF4-FFF2-40B4-BE49-F238E27FC236}">
                <a16:creationId xmlns:a16="http://schemas.microsoft.com/office/drawing/2014/main" id="{ED065B23-9758-4A61-D99B-FB42D21FA8C1}"/>
              </a:ext>
            </a:extLst>
          </p:cNvPr>
          <p:cNvCxnSpPr>
            <a:cxnSpLocks/>
          </p:cNvCxnSpPr>
          <p:nvPr/>
        </p:nvCxnSpPr>
        <p:spPr>
          <a:xfrm flipH="1">
            <a:off x="6752230" y="5302480"/>
            <a:ext cx="517525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2" name="TekstSylinder 31">
            <a:extLst>
              <a:ext uri="{FF2B5EF4-FFF2-40B4-BE49-F238E27FC236}">
                <a16:creationId xmlns:a16="http://schemas.microsoft.com/office/drawing/2014/main" id="{8FD29D2F-2767-1A29-7662-59547BEE38D5}"/>
              </a:ext>
            </a:extLst>
          </p:cNvPr>
          <p:cNvSpPr txBox="1"/>
          <p:nvPr/>
        </p:nvSpPr>
        <p:spPr>
          <a:xfrm>
            <a:off x="6679639" y="5023812"/>
            <a:ext cx="263739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1600">
                <a:latin typeface="Innovation Norway" panose="020B0500030000000000" pitchFamily="34" charset="77"/>
                <a:ea typeface="+mj-ea"/>
                <a:cs typeface="+mj-cs"/>
              </a:rPr>
              <a:t>Muligheter</a:t>
            </a:r>
            <a:endParaRPr lang="nb-NO" sz="3600">
              <a:latin typeface="Innovation Norway" panose="020B0500030000000000" pitchFamily="34" charset="77"/>
              <a:ea typeface="+mj-ea"/>
              <a:cs typeface="+mj-cs"/>
            </a:endParaRPr>
          </a:p>
        </p:txBody>
      </p:sp>
      <p:sp>
        <p:nvSpPr>
          <p:cNvPr id="33" name="TekstSylinder 32">
            <a:extLst>
              <a:ext uri="{FF2B5EF4-FFF2-40B4-BE49-F238E27FC236}">
                <a16:creationId xmlns:a16="http://schemas.microsoft.com/office/drawing/2014/main" id="{CCFA692A-9883-912E-7EDE-7A1A947AE007}"/>
              </a:ext>
            </a:extLst>
          </p:cNvPr>
          <p:cNvSpPr txBox="1"/>
          <p:nvPr/>
        </p:nvSpPr>
        <p:spPr>
          <a:xfrm>
            <a:off x="9266601" y="5033258"/>
            <a:ext cx="263739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1600">
                <a:latin typeface="Innovation Norway" panose="020B0500030000000000" pitchFamily="34" charset="77"/>
                <a:ea typeface="+mj-ea"/>
                <a:cs typeface="+mj-cs"/>
              </a:rPr>
              <a:t>Trusler</a:t>
            </a:r>
            <a:endParaRPr lang="nb-NO" sz="3600">
              <a:latin typeface="Innovation Norway" panose="020B0500030000000000" pitchFamily="34" charset="77"/>
              <a:ea typeface="+mj-ea"/>
              <a:cs typeface="+mj-cs"/>
            </a:endParaRPr>
          </a:p>
        </p:txBody>
      </p:sp>
      <p:sp>
        <p:nvSpPr>
          <p:cNvPr id="17" name="Undertittel 5">
            <a:extLst>
              <a:ext uri="{FF2B5EF4-FFF2-40B4-BE49-F238E27FC236}">
                <a16:creationId xmlns:a16="http://schemas.microsoft.com/office/drawing/2014/main" id="{F7477574-389E-5BCC-542D-909AA9A08C4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732000" y="1476000"/>
            <a:ext cx="5172000" cy="1289054"/>
          </a:xfrm>
        </p:spPr>
        <p:txBody>
          <a:bodyPr>
            <a:normAutofit/>
          </a:bodyPr>
          <a:lstStyle/>
          <a:p>
            <a:r>
              <a:rPr lang="nb-NO" sz="2000" err="1">
                <a:latin typeface="Innovation Norway" panose="020B0500030000000000" pitchFamily="34" charset="77"/>
                <a:ea typeface="+mj-ea"/>
                <a:cs typeface="+mj-cs"/>
              </a:rPr>
              <a:t>Arbeidsduk</a:t>
            </a:r>
            <a:r>
              <a:rPr lang="nb-NO" sz="2000">
                <a:latin typeface="Innovation Norway" panose="020B0500030000000000" pitchFamily="34" charset="77"/>
                <a:ea typeface="+mj-ea"/>
                <a:cs typeface="+mj-cs"/>
              </a:rPr>
              <a:t> 4</a:t>
            </a:r>
            <a:endParaRPr lang="nb-NO" sz="4400">
              <a:latin typeface="Innovation Norway" panose="020B0500030000000000" pitchFamily="34" charset="77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510975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E6DE3F5-880C-6F5E-0A26-B40140C4D0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8000" y="1440000"/>
            <a:ext cx="5624285" cy="1288800"/>
          </a:xfrm>
        </p:spPr>
        <p:txBody>
          <a:bodyPr anchor="t">
            <a:normAutofit/>
          </a:bodyPr>
          <a:lstStyle/>
          <a:p>
            <a:r>
              <a:rPr lang="nb-NO" altLang="nb-NO" sz="3600"/>
              <a:t>Jakten på lokale muligheter</a:t>
            </a:r>
            <a:endParaRPr lang="nb-NO" sz="3600"/>
          </a:p>
        </p:txBody>
      </p:sp>
      <p:sp>
        <p:nvSpPr>
          <p:cNvPr id="6" name="Undertittel 5">
            <a:extLst>
              <a:ext uri="{FF2B5EF4-FFF2-40B4-BE49-F238E27FC236}">
                <a16:creationId xmlns:a16="http://schemas.microsoft.com/office/drawing/2014/main" id="{2ACE0682-B3F4-FE8F-2C22-54A4570BA1D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err="1"/>
              <a:t>Arbeidsduk</a:t>
            </a:r>
            <a:r>
              <a:rPr lang="nb-NO"/>
              <a:t> 4</a:t>
            </a:r>
            <a:endParaRPr lang="nb-NO" dirty="0"/>
          </a:p>
        </p:txBody>
      </p:sp>
      <p:sp>
        <p:nvSpPr>
          <p:cNvPr id="87" name="Plassholder for lysbildenummer 4">
            <a:extLst>
              <a:ext uri="{FF2B5EF4-FFF2-40B4-BE49-F238E27FC236}">
                <a16:creationId xmlns:a16="http://schemas.microsoft.com/office/drawing/2014/main" id="{DC806391-B8A4-13B5-CE71-7CFD80DFAFF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nb-NO"/>
              <a:t>6</a:t>
            </a:r>
            <a:endParaRPr lang="en-NO"/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18A7AB3D-31EE-5AD0-4FF2-39639F19D80B}"/>
              </a:ext>
            </a:extLst>
          </p:cNvPr>
          <p:cNvSpPr/>
          <p:nvPr/>
        </p:nvSpPr>
        <p:spPr>
          <a:xfrm>
            <a:off x="287999" y="2765054"/>
            <a:ext cx="5503202" cy="3657971"/>
          </a:xfrm>
          <a:prstGeom prst="rect">
            <a:avLst/>
          </a:prstGeom>
          <a:noFill/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5" name="TekstSylinder 4">
            <a:extLst>
              <a:ext uri="{FF2B5EF4-FFF2-40B4-BE49-F238E27FC236}">
                <a16:creationId xmlns:a16="http://schemas.microsoft.com/office/drawing/2014/main" id="{F87D8A4C-6D87-E19A-58C6-9B76947FCB04}"/>
              </a:ext>
            </a:extLst>
          </p:cNvPr>
          <p:cNvSpPr txBox="1"/>
          <p:nvPr/>
        </p:nvSpPr>
        <p:spPr>
          <a:xfrm>
            <a:off x="288000" y="2786063"/>
            <a:ext cx="5179152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500">
                <a:latin typeface="Innovation Norway"/>
                <a:ea typeface="+mj-ea"/>
                <a:cs typeface="+mj-cs"/>
              </a:rPr>
              <a:t>Hvilke lokale muligheter har vi utnyttet godt?</a:t>
            </a:r>
          </a:p>
        </p:txBody>
      </p:sp>
      <p:sp>
        <p:nvSpPr>
          <p:cNvPr id="8" name="Rektangel 7">
            <a:extLst>
              <a:ext uri="{FF2B5EF4-FFF2-40B4-BE49-F238E27FC236}">
                <a16:creationId xmlns:a16="http://schemas.microsoft.com/office/drawing/2014/main" id="{07AC94D5-74C3-1013-007D-D43881531F10}"/>
              </a:ext>
            </a:extLst>
          </p:cNvPr>
          <p:cNvSpPr/>
          <p:nvPr/>
        </p:nvSpPr>
        <p:spPr>
          <a:xfrm>
            <a:off x="6400800" y="2757600"/>
            <a:ext cx="5512527" cy="3657971"/>
          </a:xfrm>
          <a:prstGeom prst="rect">
            <a:avLst/>
          </a:prstGeom>
          <a:noFill/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9" name="TekstSylinder 8">
            <a:extLst>
              <a:ext uri="{FF2B5EF4-FFF2-40B4-BE49-F238E27FC236}">
                <a16:creationId xmlns:a16="http://schemas.microsoft.com/office/drawing/2014/main" id="{C7F82EB3-233D-3227-7AE7-C5C457FDC1A7}"/>
              </a:ext>
            </a:extLst>
          </p:cNvPr>
          <p:cNvSpPr txBox="1"/>
          <p:nvPr/>
        </p:nvSpPr>
        <p:spPr>
          <a:xfrm>
            <a:off x="6734175" y="2778609"/>
            <a:ext cx="5179152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500">
                <a:latin typeface="Innovation Norway"/>
                <a:ea typeface="+mj-ea"/>
                <a:cs typeface="+mj-cs"/>
              </a:rPr>
              <a:t>Hvilke lokale muligheter kan vi utnytte bedre?</a:t>
            </a:r>
          </a:p>
        </p:txBody>
      </p:sp>
      <p:sp>
        <p:nvSpPr>
          <p:cNvPr id="10" name="TekstSylinder 9">
            <a:extLst>
              <a:ext uri="{FF2B5EF4-FFF2-40B4-BE49-F238E27FC236}">
                <a16:creationId xmlns:a16="http://schemas.microsoft.com/office/drawing/2014/main" id="{3CDA7D16-E434-7FBB-7885-4964113D92A9}"/>
              </a:ext>
            </a:extLst>
          </p:cNvPr>
          <p:cNvSpPr txBox="1"/>
          <p:nvPr/>
        </p:nvSpPr>
        <p:spPr>
          <a:xfrm>
            <a:off x="288000" y="2120527"/>
            <a:ext cx="59917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800"/>
              <a:t>Med utgangspunkt i kundeundersøkelsen og egenvurdering</a:t>
            </a:r>
          </a:p>
        </p:txBody>
      </p:sp>
    </p:spTree>
    <p:extLst>
      <p:ext uri="{BB962C8B-B14F-4D97-AF65-F5344CB8AC3E}">
        <p14:creationId xmlns:p14="http://schemas.microsoft.com/office/powerpoint/2010/main" val="1304345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E6DE3F5-880C-6F5E-0A26-B40140C4D0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/>
          <a:p>
            <a:r>
              <a:rPr lang="nb-NO" altLang="nb-NO" sz="3600"/>
              <a:t>Butikken og varene</a:t>
            </a:r>
            <a:endParaRPr lang="nb-NO" sz="3600"/>
          </a:p>
        </p:txBody>
      </p:sp>
      <p:sp>
        <p:nvSpPr>
          <p:cNvPr id="87" name="Plassholder for lysbildenummer 4">
            <a:extLst>
              <a:ext uri="{FF2B5EF4-FFF2-40B4-BE49-F238E27FC236}">
                <a16:creationId xmlns:a16="http://schemas.microsoft.com/office/drawing/2014/main" id="{DC806391-B8A4-13B5-CE71-7CFD80DFAFF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nb-NO"/>
              <a:t>6</a:t>
            </a:r>
            <a:endParaRPr lang="en-NO"/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4C9238DC-01C1-1576-2E97-594E7ACDC5C6}"/>
              </a:ext>
            </a:extLst>
          </p:cNvPr>
          <p:cNvSpPr/>
          <p:nvPr/>
        </p:nvSpPr>
        <p:spPr>
          <a:xfrm>
            <a:off x="288000" y="2765055"/>
            <a:ext cx="5519676" cy="365797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5" name="TekstSylinder 4">
            <a:extLst>
              <a:ext uri="{FF2B5EF4-FFF2-40B4-BE49-F238E27FC236}">
                <a16:creationId xmlns:a16="http://schemas.microsoft.com/office/drawing/2014/main" id="{84F65566-4480-FF2E-09F9-76CD8542726B}"/>
              </a:ext>
            </a:extLst>
          </p:cNvPr>
          <p:cNvSpPr txBox="1"/>
          <p:nvPr/>
        </p:nvSpPr>
        <p:spPr>
          <a:xfrm>
            <a:off x="288000" y="2786063"/>
            <a:ext cx="5179152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500">
                <a:latin typeface="Innovation Norway"/>
                <a:ea typeface="+mj-ea"/>
                <a:cs typeface="+mj-cs"/>
              </a:rPr>
              <a:t>Hva kjennetegner dagens forbruker?</a:t>
            </a:r>
          </a:p>
        </p:txBody>
      </p:sp>
      <p:sp>
        <p:nvSpPr>
          <p:cNvPr id="7" name="Rektangel 6">
            <a:extLst>
              <a:ext uri="{FF2B5EF4-FFF2-40B4-BE49-F238E27FC236}">
                <a16:creationId xmlns:a16="http://schemas.microsoft.com/office/drawing/2014/main" id="{60D9AED9-581A-63DA-1566-A8617BF7FF63}"/>
              </a:ext>
            </a:extLst>
          </p:cNvPr>
          <p:cNvSpPr/>
          <p:nvPr/>
        </p:nvSpPr>
        <p:spPr>
          <a:xfrm>
            <a:off x="6384326" y="2765055"/>
            <a:ext cx="5521726" cy="365797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8" name="TekstSylinder 7">
            <a:extLst>
              <a:ext uri="{FF2B5EF4-FFF2-40B4-BE49-F238E27FC236}">
                <a16:creationId xmlns:a16="http://schemas.microsoft.com/office/drawing/2014/main" id="{FD5FBE88-168B-B669-D49F-2BA26F19CF62}"/>
              </a:ext>
            </a:extLst>
          </p:cNvPr>
          <p:cNvSpPr txBox="1"/>
          <p:nvPr/>
        </p:nvSpPr>
        <p:spPr>
          <a:xfrm>
            <a:off x="6384326" y="2786063"/>
            <a:ext cx="5179152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500">
                <a:latin typeface="Innovation Norway"/>
                <a:ea typeface="+mj-ea"/>
                <a:cs typeface="+mj-cs"/>
              </a:rPr>
              <a:t>Hvordan lykkes med varegruppe __________?</a:t>
            </a:r>
          </a:p>
        </p:txBody>
      </p:sp>
      <p:sp>
        <p:nvSpPr>
          <p:cNvPr id="10" name="TekstSylinder 9">
            <a:extLst>
              <a:ext uri="{FF2B5EF4-FFF2-40B4-BE49-F238E27FC236}">
                <a16:creationId xmlns:a16="http://schemas.microsoft.com/office/drawing/2014/main" id="{A282C92A-E97B-34A7-C686-D4ABFF848574}"/>
              </a:ext>
            </a:extLst>
          </p:cNvPr>
          <p:cNvSpPr txBox="1"/>
          <p:nvPr/>
        </p:nvSpPr>
        <p:spPr>
          <a:xfrm>
            <a:off x="288000" y="4068763"/>
            <a:ext cx="517915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500">
                <a:latin typeface="Innovation Norway"/>
                <a:ea typeface="+mj-ea"/>
                <a:cs typeface="+mj-cs"/>
              </a:rPr>
              <a:t>Hvorfor er vareplassering og vareeksponering viktig i min butikk?</a:t>
            </a:r>
          </a:p>
        </p:txBody>
      </p:sp>
      <p:sp>
        <p:nvSpPr>
          <p:cNvPr id="12" name="TekstSylinder 11">
            <a:extLst>
              <a:ext uri="{FF2B5EF4-FFF2-40B4-BE49-F238E27FC236}">
                <a16:creationId xmlns:a16="http://schemas.microsoft.com/office/drawing/2014/main" id="{B2CE0DAD-83C3-933B-E705-6A3D29855C33}"/>
              </a:ext>
            </a:extLst>
          </p:cNvPr>
          <p:cNvSpPr txBox="1"/>
          <p:nvPr/>
        </p:nvSpPr>
        <p:spPr>
          <a:xfrm>
            <a:off x="6384326" y="4068763"/>
            <a:ext cx="5179152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500">
                <a:latin typeface="Innovation Norway"/>
                <a:ea typeface="+mj-ea"/>
                <a:cs typeface="+mj-cs"/>
              </a:rPr>
              <a:t>Hvordan lykkes med varegruppe __________?</a:t>
            </a:r>
          </a:p>
        </p:txBody>
      </p:sp>
      <p:sp>
        <p:nvSpPr>
          <p:cNvPr id="14" name="TekstSylinder 13">
            <a:extLst>
              <a:ext uri="{FF2B5EF4-FFF2-40B4-BE49-F238E27FC236}">
                <a16:creationId xmlns:a16="http://schemas.microsoft.com/office/drawing/2014/main" id="{73BD199A-80FE-7BAA-3BF9-5798482EA05A}"/>
              </a:ext>
            </a:extLst>
          </p:cNvPr>
          <p:cNvSpPr txBox="1"/>
          <p:nvPr/>
        </p:nvSpPr>
        <p:spPr>
          <a:xfrm>
            <a:off x="288000" y="5364163"/>
            <a:ext cx="5179152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500">
                <a:latin typeface="Innovation Norway"/>
                <a:ea typeface="+mj-ea"/>
                <a:cs typeface="+mj-cs"/>
              </a:rPr>
              <a:t>Hvilke forhold påvirker kundens gjennomsnittskjøp?</a:t>
            </a:r>
          </a:p>
        </p:txBody>
      </p:sp>
      <p:sp>
        <p:nvSpPr>
          <p:cNvPr id="16" name="TekstSylinder 15">
            <a:extLst>
              <a:ext uri="{FF2B5EF4-FFF2-40B4-BE49-F238E27FC236}">
                <a16:creationId xmlns:a16="http://schemas.microsoft.com/office/drawing/2014/main" id="{BE1D13B0-EA4F-1D46-ECEF-6D3DD0C0A9A2}"/>
              </a:ext>
            </a:extLst>
          </p:cNvPr>
          <p:cNvSpPr txBox="1"/>
          <p:nvPr/>
        </p:nvSpPr>
        <p:spPr>
          <a:xfrm>
            <a:off x="6384326" y="5364163"/>
            <a:ext cx="5179152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500">
                <a:latin typeface="Innovation Norway"/>
                <a:ea typeface="+mj-ea"/>
                <a:cs typeface="+mj-cs"/>
              </a:rPr>
              <a:t>Hvordan lykkes med varegruppe __________?</a:t>
            </a:r>
          </a:p>
        </p:txBody>
      </p:sp>
      <p:sp>
        <p:nvSpPr>
          <p:cNvPr id="6" name="Undertittel 5">
            <a:extLst>
              <a:ext uri="{FF2B5EF4-FFF2-40B4-BE49-F238E27FC236}">
                <a16:creationId xmlns:a16="http://schemas.microsoft.com/office/drawing/2014/main" id="{E0EF30BA-A4B0-2267-0E9F-47B6271AAB0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732000" y="1476000"/>
            <a:ext cx="5172000" cy="1289054"/>
          </a:xfrm>
        </p:spPr>
        <p:txBody>
          <a:bodyPr/>
          <a:lstStyle/>
          <a:p>
            <a:r>
              <a:rPr lang="nb-NO" err="1"/>
              <a:t>Arbeidsduk</a:t>
            </a:r>
            <a:r>
              <a:rPr lang="nb-NO"/>
              <a:t> 5</a:t>
            </a:r>
          </a:p>
        </p:txBody>
      </p:sp>
    </p:spTree>
    <p:extLst>
      <p:ext uri="{BB962C8B-B14F-4D97-AF65-F5344CB8AC3E}">
        <p14:creationId xmlns:p14="http://schemas.microsoft.com/office/powerpoint/2010/main" val="20789880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Innovasjon Norge_1">
      <a:dk1>
        <a:srgbClr val="000000"/>
      </a:dk1>
      <a:lt1>
        <a:srgbClr val="FFFFFF"/>
      </a:lt1>
      <a:dk2>
        <a:srgbClr val="7E7F7E"/>
      </a:dk2>
      <a:lt2>
        <a:srgbClr val="FEFFFF"/>
      </a:lt2>
      <a:accent1>
        <a:srgbClr val="FF0101"/>
      </a:accent1>
      <a:accent2>
        <a:srgbClr val="3BFB8D"/>
      </a:accent2>
      <a:accent3>
        <a:srgbClr val="57D6FC"/>
      </a:accent3>
      <a:accent4>
        <a:srgbClr val="000000"/>
      </a:accent4>
      <a:accent5>
        <a:srgbClr val="FFF672"/>
      </a:accent5>
      <a:accent6>
        <a:srgbClr val="C7C8CA"/>
      </a:accent6>
      <a:hlink>
        <a:srgbClr val="000000"/>
      </a:hlink>
      <a:folHlink>
        <a:srgbClr val="3BFD8D"/>
      </a:folHlink>
    </a:clrScheme>
    <a:fontScheme name="Custom 10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_PPT_19.05.21" id="{909F4E3D-319D-104B-932B-D6604FBF1B4B}" vid="{FC303AF3-257D-AA40-B615-9474D68A93B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6C668B0A02DC5F40A15F51C5837ECA81" ma:contentTypeVersion="16" ma:contentTypeDescription="Opprett et nytt dokument." ma:contentTypeScope="" ma:versionID="b50575f7aacd8f2ce867818274a0bf29">
  <xsd:schema xmlns:xsd="http://www.w3.org/2001/XMLSchema" xmlns:xs="http://www.w3.org/2001/XMLSchema" xmlns:p="http://schemas.microsoft.com/office/2006/metadata/properties" xmlns:ns2="c91c1fee-8b40-4d4b-87d1-27e7defc65ed" xmlns:ns3="1602034f-0365-47ea-9b01-ad9f7af41abd" targetNamespace="http://schemas.microsoft.com/office/2006/metadata/properties" ma:root="true" ma:fieldsID="0ed9f854845e9a2294589527185fa275" ns2:_="" ns3:_="">
    <xsd:import namespace="c91c1fee-8b40-4d4b-87d1-27e7defc65ed"/>
    <xsd:import namespace="1602034f-0365-47ea-9b01-ad9f7af41ab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DateTaken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91c1fee-8b40-4d4b-87d1-27e7defc65e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Bildemerkelapper" ma:readOnly="false" ma:fieldId="{5cf76f15-5ced-4ddc-b409-7134ff3c332f}" ma:taxonomyMulti="true" ma:sspId="499f5f9f-f7ee-4d96-9375-7734c5854e8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02034f-0365-47ea-9b01-ad9f7af41abd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Delingsdetaljer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a96b0e4e-30d0-4d31-8a86-0175907964be}" ma:internalName="TaxCatchAll" ma:showField="CatchAllData" ma:web="1602034f-0365-47ea-9b01-ad9f7af41ab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1602034f-0365-47ea-9b01-ad9f7af41abd" xsi:nil="true"/>
    <lcf76f155ced4ddcb4097134ff3c332f xmlns="c91c1fee-8b40-4d4b-87d1-27e7defc65ed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2D0730BD-DEB8-4145-B646-F3FCCBEDFB74}">
  <ds:schemaRefs>
    <ds:schemaRef ds:uri="1602034f-0365-47ea-9b01-ad9f7af41abd"/>
    <ds:schemaRef ds:uri="c91c1fee-8b40-4d4b-87d1-27e7defc65ed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82069ECF-2F7E-4A67-B519-9A8F2441C91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6C4F401-A2C4-49C7-B50A-635DD26F577E}">
  <ds:schemaRefs>
    <ds:schemaRef ds:uri="1602034f-0365-47ea-9b01-ad9f7af41abd"/>
    <ds:schemaRef ds:uri="c91c1fee-8b40-4d4b-87d1-27e7defc65ed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1523</TotalTime>
  <Words>1262</Words>
  <Application>Microsoft Macintosh PowerPoint</Application>
  <PresentationFormat>Widescreen</PresentationFormat>
  <Paragraphs>445</Paragraphs>
  <Slides>19</Slides>
  <Notes>19</Notes>
  <HiddenSlides>0</HiddenSlides>
  <MMClips>0</MMClips>
  <ScaleCrop>false</ScaleCrop>
  <HeadingPairs>
    <vt:vector size="6" baseType="variant">
      <vt:variant>
        <vt:lpstr>Brukte skrifter</vt:lpstr>
      </vt:variant>
      <vt:variant>
        <vt:i4>5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19</vt:i4>
      </vt:variant>
    </vt:vector>
  </HeadingPairs>
  <TitlesOfParts>
    <vt:vector size="25" baseType="lpstr">
      <vt:lpstr>Arial</vt:lpstr>
      <vt:lpstr>Calibri</vt:lpstr>
      <vt:lpstr>Gill Sans</vt:lpstr>
      <vt:lpstr>Innovation Norway</vt:lpstr>
      <vt:lpstr>Wingdings</vt:lpstr>
      <vt:lpstr>Office Theme</vt:lpstr>
      <vt:lpstr>Diverse verktøy og arbeidsduker</vt:lpstr>
      <vt:lpstr>Individuell presentasjon</vt:lpstr>
      <vt:lpstr>Din virksomhet som selger og salgsverktøy</vt:lpstr>
      <vt:lpstr>Jakten på markedsmuligheter</vt:lpstr>
      <vt:lpstr>Sortimentsmatrise</vt:lpstr>
      <vt:lpstr>Jakten på lokale muligheter</vt:lpstr>
      <vt:lpstr>Kundeundersøkelsen</vt:lpstr>
      <vt:lpstr>Jakten på lokale muligheter</vt:lpstr>
      <vt:lpstr>Butikken og varene</vt:lpstr>
      <vt:lpstr>Kundelojalitet</vt:lpstr>
      <vt:lpstr>Økonomi</vt:lpstr>
      <vt:lpstr>Svinn og svinnkilder</vt:lpstr>
      <vt:lpstr>Svinn og svinnkilder</vt:lpstr>
      <vt:lpstr>Økonomi</vt:lpstr>
      <vt:lpstr>Nøkkeltallsblankett</vt:lpstr>
      <vt:lpstr>Nøkkeltallsblankett</vt:lpstr>
      <vt:lpstr>Service</vt:lpstr>
      <vt:lpstr>Handlingsplan</vt:lpstr>
      <vt:lpstr>Spørsmål?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Hansen, Adrian Wollum</dc:creator>
  <cp:lastModifiedBy>Synne Knutsen</cp:lastModifiedBy>
  <cp:revision>1</cp:revision>
  <dcterms:created xsi:type="dcterms:W3CDTF">2021-02-23T10:22:31Z</dcterms:created>
  <dcterms:modified xsi:type="dcterms:W3CDTF">2022-12-01T13:07:05Z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0x0101006C668B0A02DC5F40A15F51C5837ECA81</vt:lpwstr>
  </property>
  <property fmtid="{D5CDD505-2E9C-101B-9397-08002B2CF9AE}" pid="3" name="MediaServiceImageTags">
    <vt:lpwstr/>
  </property>
</Properties>
</file>