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7"/>
  </p:notesMasterIdLst>
  <p:handoutMasterIdLst>
    <p:handoutMasterId r:id="rId68"/>
  </p:handoutMasterIdLst>
  <p:sldIdLst>
    <p:sldId id="899" r:id="rId5"/>
    <p:sldId id="1093" r:id="rId6"/>
    <p:sldId id="918" r:id="rId7"/>
    <p:sldId id="937" r:id="rId8"/>
    <p:sldId id="938" r:id="rId9"/>
    <p:sldId id="939" r:id="rId10"/>
    <p:sldId id="1114" r:id="rId11"/>
    <p:sldId id="941" r:id="rId12"/>
    <p:sldId id="942" r:id="rId13"/>
    <p:sldId id="944" r:id="rId14"/>
    <p:sldId id="945" r:id="rId15"/>
    <p:sldId id="946" r:id="rId16"/>
    <p:sldId id="947" r:id="rId17"/>
    <p:sldId id="948" r:id="rId18"/>
    <p:sldId id="949" r:id="rId19"/>
    <p:sldId id="914" r:id="rId20"/>
    <p:sldId id="950" r:id="rId21"/>
    <p:sldId id="951" r:id="rId22"/>
    <p:sldId id="1089" r:id="rId23"/>
    <p:sldId id="952" r:id="rId24"/>
    <p:sldId id="953" r:id="rId25"/>
    <p:sldId id="1090" r:id="rId26"/>
    <p:sldId id="1091" r:id="rId27"/>
    <p:sldId id="1092" r:id="rId28"/>
    <p:sldId id="954" r:id="rId29"/>
    <p:sldId id="955" r:id="rId30"/>
    <p:sldId id="957" r:id="rId31"/>
    <p:sldId id="958" r:id="rId32"/>
    <p:sldId id="960" r:id="rId33"/>
    <p:sldId id="959" r:id="rId34"/>
    <p:sldId id="961" r:id="rId35"/>
    <p:sldId id="962" r:id="rId36"/>
    <p:sldId id="963" r:id="rId37"/>
    <p:sldId id="1115" r:id="rId38"/>
    <p:sldId id="965" r:id="rId39"/>
    <p:sldId id="966" r:id="rId40"/>
    <p:sldId id="967" r:id="rId41"/>
    <p:sldId id="968" r:id="rId42"/>
    <p:sldId id="969" r:id="rId43"/>
    <p:sldId id="970" r:id="rId44"/>
    <p:sldId id="971" r:id="rId45"/>
    <p:sldId id="972" r:id="rId46"/>
    <p:sldId id="973" r:id="rId47"/>
    <p:sldId id="974" r:id="rId48"/>
    <p:sldId id="975" r:id="rId49"/>
    <p:sldId id="976" r:id="rId50"/>
    <p:sldId id="977" r:id="rId51"/>
    <p:sldId id="978" r:id="rId52"/>
    <p:sldId id="1116" r:id="rId53"/>
    <p:sldId id="980" r:id="rId54"/>
    <p:sldId id="981" r:id="rId55"/>
    <p:sldId id="982" r:id="rId56"/>
    <p:sldId id="983" r:id="rId57"/>
    <p:sldId id="984" r:id="rId58"/>
    <p:sldId id="985" r:id="rId59"/>
    <p:sldId id="986" r:id="rId60"/>
    <p:sldId id="987" r:id="rId61"/>
    <p:sldId id="988" r:id="rId62"/>
    <p:sldId id="989" r:id="rId63"/>
    <p:sldId id="1087" r:id="rId64"/>
    <p:sldId id="1088" r:id="rId65"/>
    <p:sldId id="90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328802-7A80-3869-2946-C3952EDA9D75}" name="Maiken Sørensen" initials="MS" userId="S::maiken@try.no::bdc333d2-6d43-4389-a957-fde09bfa5d60" providerId="AD"/>
  <p188:author id="{72077F16-3DC7-029F-5208-521D94E612DA}" name="Synne Knutsen" initials="SK" userId="S::synne@try.no::bd159e64-f90e-4da7-97c1-82ee6c0b4e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7F6FF"/>
    <a:srgbClr val="EAFAFF"/>
    <a:srgbClr val="D6F6FF"/>
    <a:srgbClr val="65D9F9"/>
    <a:srgbClr val="FFE9E8"/>
    <a:srgbClr val="4DFA95"/>
    <a:srgbClr val="EDEDED"/>
    <a:srgbClr val="5ADBFF"/>
    <a:srgbClr val="3CFE8E"/>
    <a:srgbClr val="3AF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1B84F-96BE-A546-BE28-023EB6AE2701}" v="181" dt="2022-11-30T12:53:13.943"/>
    <p1510:client id="{C40F15CB-46F2-1F46-8217-07429CE4AF55}" v="623" dt="2022-11-30T09:48:08.5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9"/>
    <p:restoredTop sz="94737"/>
  </p:normalViewPr>
  <p:slideViewPr>
    <p:cSldViewPr snapToGrid="0">
      <p:cViewPr>
        <p:scale>
          <a:sx n="119" d="100"/>
          <a:sy n="119" d="100"/>
        </p:scale>
        <p:origin x="304" y="19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 Klovholt Siggerud" userId="41977762-9bf0-408d-9151-79aeb0aaf34b" providerId="ADAL" clId="{CE5611D8-7CFD-2C46-8C26-3CE1962699BD}"/>
    <pc:docChg chg="undo custSel modSld">
      <pc:chgData name="Martine Klovholt Siggerud" userId="41977762-9bf0-408d-9151-79aeb0aaf34b" providerId="ADAL" clId="{CE5611D8-7CFD-2C46-8C26-3CE1962699BD}" dt="2022-11-23T12:32:22.799" v="236" actId="14100"/>
      <pc:docMkLst>
        <pc:docMk/>
      </pc:docMkLst>
      <pc:sldChg chg="modSp">
        <pc:chgData name="Martine Klovholt Siggerud" userId="41977762-9bf0-408d-9151-79aeb0aaf34b" providerId="ADAL" clId="{CE5611D8-7CFD-2C46-8C26-3CE1962699BD}" dt="2022-11-16T12:40:54.398" v="140" actId="14826"/>
        <pc:sldMkLst>
          <pc:docMk/>
          <pc:sldMk cId="616800720" sldId="941"/>
        </pc:sldMkLst>
        <pc:picChg chg="mod">
          <ac:chgData name="Martine Klovholt Siggerud" userId="41977762-9bf0-408d-9151-79aeb0aaf34b" providerId="ADAL" clId="{CE5611D8-7CFD-2C46-8C26-3CE1962699BD}" dt="2022-11-16T12:40:43.413" v="138" actId="14826"/>
          <ac:picMkLst>
            <pc:docMk/>
            <pc:sldMk cId="616800720" sldId="941"/>
            <ac:picMk id="8" creationId="{4BD9DA20-6F40-CA0C-4CAD-EA0986F4C85F}"/>
          </ac:picMkLst>
        </pc:picChg>
        <pc:picChg chg="mod">
          <ac:chgData name="Martine Klovholt Siggerud" userId="41977762-9bf0-408d-9151-79aeb0aaf34b" providerId="ADAL" clId="{CE5611D8-7CFD-2C46-8C26-3CE1962699BD}" dt="2022-11-16T12:40:48.893" v="139" actId="14826"/>
          <ac:picMkLst>
            <pc:docMk/>
            <pc:sldMk cId="616800720" sldId="941"/>
            <ac:picMk id="13" creationId="{C8C1D9CB-2BB5-F0F6-0933-F89C72272FE8}"/>
          </ac:picMkLst>
        </pc:picChg>
        <pc:picChg chg="mod">
          <ac:chgData name="Martine Klovholt Siggerud" userId="41977762-9bf0-408d-9151-79aeb0aaf34b" providerId="ADAL" clId="{CE5611D8-7CFD-2C46-8C26-3CE1962699BD}" dt="2022-11-16T12:40:54.398" v="140" actId="14826"/>
          <ac:picMkLst>
            <pc:docMk/>
            <pc:sldMk cId="616800720" sldId="941"/>
            <ac:picMk id="14" creationId="{12F02A46-634C-C7B1-023B-E3051F22FA85}"/>
          </ac:picMkLst>
        </pc:picChg>
      </pc:sldChg>
      <pc:sldChg chg="addSp delSp modSp mod modCm">
        <pc:chgData name="Martine Klovholt Siggerud" userId="41977762-9bf0-408d-9151-79aeb0aaf34b" providerId="ADAL" clId="{CE5611D8-7CFD-2C46-8C26-3CE1962699BD}" dt="2022-11-23T12:32:22.799" v="236" actId="14100"/>
        <pc:sldMkLst>
          <pc:docMk/>
          <pc:sldMk cId="2549450435" sldId="949"/>
        </pc:sldMkLst>
        <pc:spChg chg="mod">
          <ac:chgData name="Martine Klovholt Siggerud" userId="41977762-9bf0-408d-9151-79aeb0aaf34b" providerId="ADAL" clId="{CE5611D8-7CFD-2C46-8C26-3CE1962699BD}" dt="2022-11-23T12:27:48.937" v="145" actId="1076"/>
          <ac:spMkLst>
            <pc:docMk/>
            <pc:sldMk cId="2549450435" sldId="949"/>
            <ac:spMk id="14" creationId="{E77526F9-EAAB-D7EE-EAD5-C5E3CEC5D247}"/>
          </ac:spMkLst>
        </pc:spChg>
        <pc:spChg chg="mod">
          <ac:chgData name="Martine Klovholt Siggerud" userId="41977762-9bf0-408d-9151-79aeb0aaf34b" providerId="ADAL" clId="{CE5611D8-7CFD-2C46-8C26-3CE1962699BD}" dt="2022-11-23T12:32:22.799" v="236" actId="14100"/>
          <ac:spMkLst>
            <pc:docMk/>
            <pc:sldMk cId="2549450435" sldId="949"/>
            <ac:spMk id="21" creationId="{7D1809FF-7B22-9FAE-EAC2-8A8D59F87DCC}"/>
          </ac:spMkLst>
        </pc:spChg>
        <pc:spChg chg="mod">
          <ac:chgData name="Martine Klovholt Siggerud" userId="41977762-9bf0-408d-9151-79aeb0aaf34b" providerId="ADAL" clId="{CE5611D8-7CFD-2C46-8C26-3CE1962699BD}" dt="2022-11-23T12:32:15.146" v="234" actId="14100"/>
          <ac:spMkLst>
            <pc:docMk/>
            <pc:sldMk cId="2549450435" sldId="949"/>
            <ac:spMk id="25" creationId="{733FF22A-657A-24A3-FC9A-A99EF4F67712}"/>
          </ac:spMkLst>
        </pc:spChg>
        <pc:spChg chg="mod topLvl">
          <ac:chgData name="Martine Klovholt Siggerud" userId="41977762-9bf0-408d-9151-79aeb0aaf34b" providerId="ADAL" clId="{CE5611D8-7CFD-2C46-8C26-3CE1962699BD}" dt="2022-11-23T12:31:46.370" v="230" actId="164"/>
          <ac:spMkLst>
            <pc:docMk/>
            <pc:sldMk cId="2549450435" sldId="949"/>
            <ac:spMk id="27" creationId="{85D3C594-349F-8565-9C42-A2741022C101}"/>
          </ac:spMkLst>
        </pc:spChg>
        <pc:spChg chg="mod">
          <ac:chgData name="Martine Klovholt Siggerud" userId="41977762-9bf0-408d-9151-79aeb0aaf34b" providerId="ADAL" clId="{CE5611D8-7CFD-2C46-8C26-3CE1962699BD}" dt="2022-11-23T12:32:19.896" v="235" actId="14100"/>
          <ac:spMkLst>
            <pc:docMk/>
            <pc:sldMk cId="2549450435" sldId="949"/>
            <ac:spMk id="28" creationId="{120AB626-0202-8CB2-43ED-9B8C7986519A}"/>
          </ac:spMkLst>
        </pc:spChg>
        <pc:spChg chg="mod">
          <ac:chgData name="Martine Klovholt Siggerud" userId="41977762-9bf0-408d-9151-79aeb0aaf34b" providerId="ADAL" clId="{CE5611D8-7CFD-2C46-8C26-3CE1962699BD}" dt="2022-11-23T12:28:19.117" v="148" actId="164"/>
          <ac:spMkLst>
            <pc:docMk/>
            <pc:sldMk cId="2549450435" sldId="949"/>
            <ac:spMk id="39" creationId="{AE2507A4-0AB1-EFC3-D77E-260F8EF2DFD1}"/>
          </ac:spMkLst>
        </pc:spChg>
        <pc:spChg chg="del mod topLvl">
          <ac:chgData name="Martine Klovholt Siggerud" userId="41977762-9bf0-408d-9151-79aeb0aaf34b" providerId="ADAL" clId="{CE5611D8-7CFD-2C46-8C26-3CE1962699BD}" dt="2022-11-23T12:29:31.194" v="154" actId="478"/>
          <ac:spMkLst>
            <pc:docMk/>
            <pc:sldMk cId="2549450435" sldId="949"/>
            <ac:spMk id="41" creationId="{7B433BCA-6188-876E-6AC8-DCF976CAAA9A}"/>
          </ac:spMkLst>
        </pc:spChg>
        <pc:spChg chg="del mod topLvl">
          <ac:chgData name="Martine Klovholt Siggerud" userId="41977762-9bf0-408d-9151-79aeb0aaf34b" providerId="ADAL" clId="{CE5611D8-7CFD-2C46-8C26-3CE1962699BD}" dt="2022-11-23T12:29:31.194" v="154" actId="478"/>
          <ac:spMkLst>
            <pc:docMk/>
            <pc:sldMk cId="2549450435" sldId="949"/>
            <ac:spMk id="43" creationId="{F64DB703-5951-7B43-EB94-317549D9252C}"/>
          </ac:spMkLst>
        </pc:spChg>
        <pc:spChg chg="del mod topLvl">
          <ac:chgData name="Martine Klovholt Siggerud" userId="41977762-9bf0-408d-9151-79aeb0aaf34b" providerId="ADAL" clId="{CE5611D8-7CFD-2C46-8C26-3CE1962699BD}" dt="2022-11-23T12:29:31.194" v="154" actId="478"/>
          <ac:spMkLst>
            <pc:docMk/>
            <pc:sldMk cId="2549450435" sldId="949"/>
            <ac:spMk id="45" creationId="{A9B98119-7DA6-D4EB-E8C7-15C9F84B2F61}"/>
          </ac:spMkLst>
        </pc:spChg>
        <pc:spChg chg="mod topLvl">
          <ac:chgData name="Martine Klovholt Siggerud" userId="41977762-9bf0-408d-9151-79aeb0aaf34b" providerId="ADAL" clId="{CE5611D8-7CFD-2C46-8C26-3CE1962699BD}" dt="2022-11-23T12:31:46.370" v="230" actId="164"/>
          <ac:spMkLst>
            <pc:docMk/>
            <pc:sldMk cId="2549450435" sldId="949"/>
            <ac:spMk id="46" creationId="{60DD5DB1-EF4B-9B02-FAD5-8F76BF1EAEDF}"/>
          </ac:spMkLst>
        </pc:spChg>
        <pc:spChg chg="del mod topLvl">
          <ac:chgData name="Martine Klovholt Siggerud" userId="41977762-9bf0-408d-9151-79aeb0aaf34b" providerId="ADAL" clId="{CE5611D8-7CFD-2C46-8C26-3CE1962699BD}" dt="2022-11-23T12:29:31.194" v="154" actId="478"/>
          <ac:spMkLst>
            <pc:docMk/>
            <pc:sldMk cId="2549450435" sldId="949"/>
            <ac:spMk id="47" creationId="{68DB7CFE-3941-95E7-0618-2B5602087050}"/>
          </ac:spMkLst>
        </pc:spChg>
        <pc:spChg chg="mod">
          <ac:chgData name="Martine Klovholt Siggerud" userId="41977762-9bf0-408d-9151-79aeb0aaf34b" providerId="ADAL" clId="{CE5611D8-7CFD-2C46-8C26-3CE1962699BD}" dt="2022-11-23T12:28:19.117" v="148" actId="164"/>
          <ac:spMkLst>
            <pc:docMk/>
            <pc:sldMk cId="2549450435" sldId="949"/>
            <ac:spMk id="49" creationId="{683D28AD-13C4-D709-4901-377B9E7B1B23}"/>
          </ac:spMkLst>
        </pc:spChg>
        <pc:spChg chg="mod">
          <ac:chgData name="Martine Klovholt Siggerud" userId="41977762-9bf0-408d-9151-79aeb0aaf34b" providerId="ADAL" clId="{CE5611D8-7CFD-2C46-8C26-3CE1962699BD}" dt="2022-11-23T12:28:19.117" v="148" actId="164"/>
          <ac:spMkLst>
            <pc:docMk/>
            <pc:sldMk cId="2549450435" sldId="949"/>
            <ac:spMk id="51" creationId="{CB0C9D60-C9C7-D60A-A495-61D9887DA8EC}"/>
          </ac:spMkLst>
        </pc:spChg>
        <pc:spChg chg="mod">
          <ac:chgData name="Martine Klovholt Siggerud" userId="41977762-9bf0-408d-9151-79aeb0aaf34b" providerId="ADAL" clId="{CE5611D8-7CFD-2C46-8C26-3CE1962699BD}" dt="2022-11-23T12:28:19.117" v="148" actId="164"/>
          <ac:spMkLst>
            <pc:docMk/>
            <pc:sldMk cId="2549450435" sldId="949"/>
            <ac:spMk id="53" creationId="{EC72F865-5E4B-6DA8-EF32-F3CBF25A6A14}"/>
          </ac:spMkLst>
        </pc:spChg>
        <pc:spChg chg="del mod topLvl">
          <ac:chgData name="Martine Klovholt Siggerud" userId="41977762-9bf0-408d-9151-79aeb0aaf34b" providerId="ADAL" clId="{CE5611D8-7CFD-2C46-8C26-3CE1962699BD}" dt="2022-11-23T12:29:31.194" v="154" actId="478"/>
          <ac:spMkLst>
            <pc:docMk/>
            <pc:sldMk cId="2549450435" sldId="949"/>
            <ac:spMk id="54" creationId="{F7D39744-7240-5D7F-56BD-556D62D07486}"/>
          </ac:spMkLst>
        </pc:spChg>
        <pc:spChg chg="del mod topLvl">
          <ac:chgData name="Martine Klovholt Siggerud" userId="41977762-9bf0-408d-9151-79aeb0aaf34b" providerId="ADAL" clId="{CE5611D8-7CFD-2C46-8C26-3CE1962699BD}" dt="2022-11-23T12:29:31.194" v="154" actId="478"/>
          <ac:spMkLst>
            <pc:docMk/>
            <pc:sldMk cId="2549450435" sldId="949"/>
            <ac:spMk id="55" creationId="{8C1C5B6C-C3EC-FC72-45AB-CFFB405CD0BD}"/>
          </ac:spMkLst>
        </pc:spChg>
        <pc:spChg chg="del mod topLvl">
          <ac:chgData name="Martine Klovholt Siggerud" userId="41977762-9bf0-408d-9151-79aeb0aaf34b" providerId="ADAL" clId="{CE5611D8-7CFD-2C46-8C26-3CE1962699BD}" dt="2022-11-23T12:29:31.194" v="154" actId="478"/>
          <ac:spMkLst>
            <pc:docMk/>
            <pc:sldMk cId="2549450435" sldId="949"/>
            <ac:spMk id="56" creationId="{E2C0F780-E5B0-9411-1F64-90CCAD3611F5}"/>
          </ac:spMkLst>
        </pc:spChg>
        <pc:spChg chg="mod topLvl">
          <ac:chgData name="Martine Klovholt Siggerud" userId="41977762-9bf0-408d-9151-79aeb0aaf34b" providerId="ADAL" clId="{CE5611D8-7CFD-2C46-8C26-3CE1962699BD}" dt="2022-11-23T12:31:46.370" v="230" actId="164"/>
          <ac:spMkLst>
            <pc:docMk/>
            <pc:sldMk cId="2549450435" sldId="949"/>
            <ac:spMk id="57" creationId="{AB7FE71D-E9E5-71BF-983A-1F55F9FE3A51}"/>
          </ac:spMkLst>
        </pc:spChg>
        <pc:spChg chg="del mod topLvl">
          <ac:chgData name="Martine Klovholt Siggerud" userId="41977762-9bf0-408d-9151-79aeb0aaf34b" providerId="ADAL" clId="{CE5611D8-7CFD-2C46-8C26-3CE1962699BD}" dt="2022-11-23T12:29:31.194" v="154" actId="478"/>
          <ac:spMkLst>
            <pc:docMk/>
            <pc:sldMk cId="2549450435" sldId="949"/>
            <ac:spMk id="58" creationId="{F789FEF9-1F09-31D4-B508-73935A6A2390}"/>
          </ac:spMkLst>
        </pc:spChg>
        <pc:spChg chg="del mod topLvl">
          <ac:chgData name="Martine Klovholt Siggerud" userId="41977762-9bf0-408d-9151-79aeb0aaf34b" providerId="ADAL" clId="{CE5611D8-7CFD-2C46-8C26-3CE1962699BD}" dt="2022-11-23T12:29:31.194" v="154" actId="478"/>
          <ac:spMkLst>
            <pc:docMk/>
            <pc:sldMk cId="2549450435" sldId="949"/>
            <ac:spMk id="59" creationId="{27681E0A-C53B-64CE-863C-F8AE1C42C4F9}"/>
          </ac:spMkLst>
        </pc:spChg>
        <pc:spChg chg="del mod topLvl">
          <ac:chgData name="Martine Klovholt Siggerud" userId="41977762-9bf0-408d-9151-79aeb0aaf34b" providerId="ADAL" clId="{CE5611D8-7CFD-2C46-8C26-3CE1962699BD}" dt="2022-11-23T12:29:31.194" v="154" actId="478"/>
          <ac:spMkLst>
            <pc:docMk/>
            <pc:sldMk cId="2549450435" sldId="949"/>
            <ac:spMk id="60" creationId="{624961E5-75A3-2CF5-5E57-140B1AB5CCCE}"/>
          </ac:spMkLst>
        </pc:spChg>
        <pc:spChg chg="del mod topLvl">
          <ac:chgData name="Martine Klovholt Siggerud" userId="41977762-9bf0-408d-9151-79aeb0aaf34b" providerId="ADAL" clId="{CE5611D8-7CFD-2C46-8C26-3CE1962699BD}" dt="2022-11-23T12:29:31.194" v="154" actId="478"/>
          <ac:spMkLst>
            <pc:docMk/>
            <pc:sldMk cId="2549450435" sldId="949"/>
            <ac:spMk id="61" creationId="{111C36A4-84DE-F16B-B313-D49D8F6668D8}"/>
          </ac:spMkLst>
        </pc:spChg>
        <pc:spChg chg="add mod">
          <ac:chgData name="Martine Klovholt Siggerud" userId="41977762-9bf0-408d-9151-79aeb0aaf34b" providerId="ADAL" clId="{CE5611D8-7CFD-2C46-8C26-3CE1962699BD}" dt="2022-11-23T12:31:46.370" v="230" actId="164"/>
          <ac:spMkLst>
            <pc:docMk/>
            <pc:sldMk cId="2549450435" sldId="949"/>
            <ac:spMk id="63" creationId="{B6D7534E-8676-B939-7C9E-23CBAA6A4D5F}"/>
          </ac:spMkLst>
        </pc:spChg>
        <pc:spChg chg="add mod">
          <ac:chgData name="Martine Klovholt Siggerud" userId="41977762-9bf0-408d-9151-79aeb0aaf34b" providerId="ADAL" clId="{CE5611D8-7CFD-2C46-8C26-3CE1962699BD}" dt="2022-11-23T12:31:46.370" v="230" actId="164"/>
          <ac:spMkLst>
            <pc:docMk/>
            <pc:sldMk cId="2549450435" sldId="949"/>
            <ac:spMk id="64" creationId="{28560C6C-4D3C-0B78-377E-72D2C68AE361}"/>
          </ac:spMkLst>
        </pc:spChg>
        <pc:spChg chg="add mod">
          <ac:chgData name="Martine Klovholt Siggerud" userId="41977762-9bf0-408d-9151-79aeb0aaf34b" providerId="ADAL" clId="{CE5611D8-7CFD-2C46-8C26-3CE1962699BD}" dt="2022-11-23T12:31:46.370" v="230" actId="164"/>
          <ac:spMkLst>
            <pc:docMk/>
            <pc:sldMk cId="2549450435" sldId="949"/>
            <ac:spMk id="66" creationId="{D9D1AD6F-1475-AC0E-78B7-5C2BA3C9E851}"/>
          </ac:spMkLst>
        </pc:spChg>
        <pc:spChg chg="add mod">
          <ac:chgData name="Martine Klovholt Siggerud" userId="41977762-9bf0-408d-9151-79aeb0aaf34b" providerId="ADAL" clId="{CE5611D8-7CFD-2C46-8C26-3CE1962699BD}" dt="2022-11-23T12:31:46.370" v="230" actId="164"/>
          <ac:spMkLst>
            <pc:docMk/>
            <pc:sldMk cId="2549450435" sldId="949"/>
            <ac:spMk id="68" creationId="{D8E2407F-AF2F-ED66-DEF4-BED6C3ADEA07}"/>
          </ac:spMkLst>
        </pc:spChg>
        <pc:spChg chg="add mod">
          <ac:chgData name="Martine Klovholt Siggerud" userId="41977762-9bf0-408d-9151-79aeb0aaf34b" providerId="ADAL" clId="{CE5611D8-7CFD-2C46-8C26-3CE1962699BD}" dt="2022-11-23T12:31:46.370" v="230" actId="164"/>
          <ac:spMkLst>
            <pc:docMk/>
            <pc:sldMk cId="2549450435" sldId="949"/>
            <ac:spMk id="69" creationId="{44849B44-CFFF-A03B-C99D-88204EF21ED2}"/>
          </ac:spMkLst>
        </pc:spChg>
        <pc:spChg chg="add mod">
          <ac:chgData name="Martine Klovholt Siggerud" userId="41977762-9bf0-408d-9151-79aeb0aaf34b" providerId="ADAL" clId="{CE5611D8-7CFD-2C46-8C26-3CE1962699BD}" dt="2022-11-23T12:31:46.370" v="230" actId="164"/>
          <ac:spMkLst>
            <pc:docMk/>
            <pc:sldMk cId="2549450435" sldId="949"/>
            <ac:spMk id="71" creationId="{1A5A3F51-94B8-4D96-F85D-CE8979B3B653}"/>
          </ac:spMkLst>
        </pc:spChg>
        <pc:spChg chg="add mod">
          <ac:chgData name="Martine Klovholt Siggerud" userId="41977762-9bf0-408d-9151-79aeb0aaf34b" providerId="ADAL" clId="{CE5611D8-7CFD-2C46-8C26-3CE1962699BD}" dt="2022-11-23T12:31:46.370" v="230" actId="164"/>
          <ac:spMkLst>
            <pc:docMk/>
            <pc:sldMk cId="2549450435" sldId="949"/>
            <ac:spMk id="72" creationId="{85B454E0-A8A1-9187-9904-E9887F48D0A5}"/>
          </ac:spMkLst>
        </pc:spChg>
        <pc:spChg chg="add mod">
          <ac:chgData name="Martine Klovholt Siggerud" userId="41977762-9bf0-408d-9151-79aeb0aaf34b" providerId="ADAL" clId="{CE5611D8-7CFD-2C46-8C26-3CE1962699BD}" dt="2022-11-23T12:31:46.370" v="230" actId="164"/>
          <ac:spMkLst>
            <pc:docMk/>
            <pc:sldMk cId="2549450435" sldId="949"/>
            <ac:spMk id="73" creationId="{728FB4E5-E31C-C22C-3DE8-D3933E90B5B7}"/>
          </ac:spMkLst>
        </pc:spChg>
        <pc:spChg chg="add mod">
          <ac:chgData name="Martine Klovholt Siggerud" userId="41977762-9bf0-408d-9151-79aeb0aaf34b" providerId="ADAL" clId="{CE5611D8-7CFD-2C46-8C26-3CE1962699BD}" dt="2022-11-23T12:31:46.370" v="230" actId="164"/>
          <ac:spMkLst>
            <pc:docMk/>
            <pc:sldMk cId="2549450435" sldId="949"/>
            <ac:spMk id="75" creationId="{AE64F562-CEA4-F56B-1794-5A0A69A4D089}"/>
          </ac:spMkLst>
        </pc:spChg>
        <pc:spChg chg="add mod">
          <ac:chgData name="Martine Klovholt Siggerud" userId="41977762-9bf0-408d-9151-79aeb0aaf34b" providerId="ADAL" clId="{CE5611D8-7CFD-2C46-8C26-3CE1962699BD}" dt="2022-11-23T12:31:46.370" v="230" actId="164"/>
          <ac:spMkLst>
            <pc:docMk/>
            <pc:sldMk cId="2549450435" sldId="949"/>
            <ac:spMk id="76" creationId="{852D0FBB-37B7-5420-2F5A-52B5EA3E174E}"/>
          </ac:spMkLst>
        </pc:spChg>
        <pc:spChg chg="add mod">
          <ac:chgData name="Martine Klovholt Siggerud" userId="41977762-9bf0-408d-9151-79aeb0aaf34b" providerId="ADAL" clId="{CE5611D8-7CFD-2C46-8C26-3CE1962699BD}" dt="2022-11-23T12:31:46.370" v="230" actId="164"/>
          <ac:spMkLst>
            <pc:docMk/>
            <pc:sldMk cId="2549450435" sldId="949"/>
            <ac:spMk id="77" creationId="{EF4C05DC-246A-2D25-6A80-6DA9AF90342E}"/>
          </ac:spMkLst>
        </pc:spChg>
        <pc:grpChg chg="add del mod">
          <ac:chgData name="Martine Klovholt Siggerud" userId="41977762-9bf0-408d-9151-79aeb0aaf34b" providerId="ADAL" clId="{CE5611D8-7CFD-2C46-8C26-3CE1962699BD}" dt="2022-11-23T12:31:56.195" v="232" actId="478"/>
          <ac:grpSpMkLst>
            <pc:docMk/>
            <pc:sldMk cId="2549450435" sldId="949"/>
            <ac:grpSpMk id="5" creationId="{19C8A320-2106-7BEF-095E-AD988B1EB57F}"/>
          </ac:grpSpMkLst>
        </pc:grpChg>
        <pc:grpChg chg="mod">
          <ac:chgData name="Martine Klovholt Siggerud" userId="41977762-9bf0-408d-9151-79aeb0aaf34b" providerId="ADAL" clId="{CE5611D8-7CFD-2C46-8C26-3CE1962699BD}" dt="2022-11-23T12:28:19.117" v="148" actId="164"/>
          <ac:grpSpMkLst>
            <pc:docMk/>
            <pc:sldMk cId="2549450435" sldId="949"/>
            <ac:grpSpMk id="7" creationId="{A973495F-AF39-D4CA-14EF-5525EFCD048A}"/>
          </ac:grpSpMkLst>
        </pc:grpChg>
        <pc:grpChg chg="add del mod">
          <ac:chgData name="Martine Klovholt Siggerud" userId="41977762-9bf0-408d-9151-79aeb0aaf34b" providerId="ADAL" clId="{CE5611D8-7CFD-2C46-8C26-3CE1962699BD}" dt="2022-11-23T12:28:37.871" v="151" actId="165"/>
          <ac:grpSpMkLst>
            <pc:docMk/>
            <pc:sldMk cId="2549450435" sldId="949"/>
            <ac:grpSpMk id="13" creationId="{A34DAD53-486B-B55F-82D1-3CAF3D7F4159}"/>
          </ac:grpSpMkLst>
        </pc:grpChg>
        <pc:grpChg chg="del mod topLvl">
          <ac:chgData name="Martine Klovholt Siggerud" userId="41977762-9bf0-408d-9151-79aeb0aaf34b" providerId="ADAL" clId="{CE5611D8-7CFD-2C46-8C26-3CE1962699BD}" dt="2022-11-23T12:29:21.278" v="153" actId="165"/>
          <ac:grpSpMkLst>
            <pc:docMk/>
            <pc:sldMk cId="2549450435" sldId="949"/>
            <ac:grpSpMk id="19" creationId="{CE065825-C37F-760F-D30A-E6774D48439F}"/>
          </ac:grpSpMkLst>
        </pc:grpChg>
        <pc:grpChg chg="add mod">
          <ac:chgData name="Martine Klovholt Siggerud" userId="41977762-9bf0-408d-9151-79aeb0aaf34b" providerId="ADAL" clId="{CE5611D8-7CFD-2C46-8C26-3CE1962699BD}" dt="2022-11-23T12:31:51.905" v="231" actId="14100"/>
          <ac:grpSpMkLst>
            <pc:docMk/>
            <pc:sldMk cId="2549450435" sldId="949"/>
            <ac:grpSpMk id="78" creationId="{3662C37E-0382-1424-01D5-9F41945AF375}"/>
          </ac:grpSpMkLst>
        </pc:grpChg>
        <pc:cxnChg chg="mod topLvl">
          <ac:chgData name="Martine Klovholt Siggerud" userId="41977762-9bf0-408d-9151-79aeb0aaf34b" providerId="ADAL" clId="{CE5611D8-7CFD-2C46-8C26-3CE1962699BD}" dt="2022-11-23T12:31:46.370" v="230" actId="164"/>
          <ac:cxnSpMkLst>
            <pc:docMk/>
            <pc:sldMk cId="2549450435" sldId="949"/>
            <ac:cxnSpMk id="20" creationId="{CD58ED71-05F9-A705-362C-5DE093B9994E}"/>
          </ac:cxnSpMkLst>
        </pc:cxnChg>
        <pc:cxnChg chg="mod">
          <ac:chgData name="Martine Klovholt Siggerud" userId="41977762-9bf0-408d-9151-79aeb0aaf34b" providerId="ADAL" clId="{CE5611D8-7CFD-2C46-8C26-3CE1962699BD}" dt="2022-11-23T12:28:19.117" v="148" actId="164"/>
          <ac:cxnSpMkLst>
            <pc:docMk/>
            <pc:sldMk cId="2549450435" sldId="949"/>
            <ac:cxnSpMk id="34" creationId="{72E240FC-1229-04B7-949E-CC7AAF7180F5}"/>
          </ac:cxnSpMkLst>
        </pc:cxnChg>
        <pc:cxnChg chg="del mod topLvl">
          <ac:chgData name="Martine Klovholt Siggerud" userId="41977762-9bf0-408d-9151-79aeb0aaf34b" providerId="ADAL" clId="{CE5611D8-7CFD-2C46-8C26-3CE1962699BD}" dt="2022-11-23T12:29:31.194" v="154" actId="478"/>
          <ac:cxnSpMkLst>
            <pc:docMk/>
            <pc:sldMk cId="2549450435" sldId="949"/>
            <ac:cxnSpMk id="40" creationId="{F8293CAD-D658-36E7-4D5E-79B1D6716FC8}"/>
          </ac:cxnSpMkLst>
        </pc:cxnChg>
        <pc:cxnChg chg="del mod topLvl">
          <ac:chgData name="Martine Klovholt Siggerud" userId="41977762-9bf0-408d-9151-79aeb0aaf34b" providerId="ADAL" clId="{CE5611D8-7CFD-2C46-8C26-3CE1962699BD}" dt="2022-11-23T12:29:31.194" v="154" actId="478"/>
          <ac:cxnSpMkLst>
            <pc:docMk/>
            <pc:sldMk cId="2549450435" sldId="949"/>
            <ac:cxnSpMk id="42" creationId="{535D14B2-783F-A3AE-F959-BCBB03A6BA36}"/>
          </ac:cxnSpMkLst>
        </pc:cxnChg>
        <pc:cxnChg chg="del mod topLvl">
          <ac:chgData name="Martine Klovholt Siggerud" userId="41977762-9bf0-408d-9151-79aeb0aaf34b" providerId="ADAL" clId="{CE5611D8-7CFD-2C46-8C26-3CE1962699BD}" dt="2022-11-23T12:29:31.194" v="154" actId="478"/>
          <ac:cxnSpMkLst>
            <pc:docMk/>
            <pc:sldMk cId="2549450435" sldId="949"/>
            <ac:cxnSpMk id="44" creationId="{0F866027-423F-81EE-0498-C25C2CDB2293}"/>
          </ac:cxnSpMkLst>
        </pc:cxnChg>
        <pc:cxnChg chg="mod">
          <ac:chgData name="Martine Klovholt Siggerud" userId="41977762-9bf0-408d-9151-79aeb0aaf34b" providerId="ADAL" clId="{CE5611D8-7CFD-2C46-8C26-3CE1962699BD}" dt="2022-11-23T12:28:19.117" v="148" actId="164"/>
          <ac:cxnSpMkLst>
            <pc:docMk/>
            <pc:sldMk cId="2549450435" sldId="949"/>
            <ac:cxnSpMk id="48" creationId="{DE811E38-19BF-F35A-486D-F56F026B38E0}"/>
          </ac:cxnSpMkLst>
        </pc:cxnChg>
        <pc:cxnChg chg="mod">
          <ac:chgData name="Martine Klovholt Siggerud" userId="41977762-9bf0-408d-9151-79aeb0aaf34b" providerId="ADAL" clId="{CE5611D8-7CFD-2C46-8C26-3CE1962699BD}" dt="2022-11-23T12:28:19.117" v="148" actId="164"/>
          <ac:cxnSpMkLst>
            <pc:docMk/>
            <pc:sldMk cId="2549450435" sldId="949"/>
            <ac:cxnSpMk id="50" creationId="{5260F1C6-290E-D799-519B-569318D18D7E}"/>
          </ac:cxnSpMkLst>
        </pc:cxnChg>
        <pc:cxnChg chg="mod">
          <ac:chgData name="Martine Klovholt Siggerud" userId="41977762-9bf0-408d-9151-79aeb0aaf34b" providerId="ADAL" clId="{CE5611D8-7CFD-2C46-8C26-3CE1962699BD}" dt="2022-11-23T12:28:19.117" v="148" actId="164"/>
          <ac:cxnSpMkLst>
            <pc:docMk/>
            <pc:sldMk cId="2549450435" sldId="949"/>
            <ac:cxnSpMk id="52" creationId="{8198803E-8F24-2EA2-8FAD-01CDDAFFF2F1}"/>
          </ac:cxnSpMkLst>
        </pc:cxnChg>
        <pc:cxnChg chg="add mod">
          <ac:chgData name="Martine Klovholt Siggerud" userId="41977762-9bf0-408d-9151-79aeb0aaf34b" providerId="ADAL" clId="{CE5611D8-7CFD-2C46-8C26-3CE1962699BD}" dt="2022-11-23T12:31:46.370" v="230" actId="164"/>
          <ac:cxnSpMkLst>
            <pc:docMk/>
            <pc:sldMk cId="2549450435" sldId="949"/>
            <ac:cxnSpMk id="65" creationId="{E1C7BEC4-6A37-383A-32FC-EBAC75EB59FB}"/>
          </ac:cxnSpMkLst>
        </pc:cxnChg>
        <pc:cxnChg chg="add mod">
          <ac:chgData name="Martine Klovholt Siggerud" userId="41977762-9bf0-408d-9151-79aeb0aaf34b" providerId="ADAL" clId="{CE5611D8-7CFD-2C46-8C26-3CE1962699BD}" dt="2022-11-23T12:31:46.370" v="230" actId="164"/>
          <ac:cxnSpMkLst>
            <pc:docMk/>
            <pc:sldMk cId="2549450435" sldId="949"/>
            <ac:cxnSpMk id="70" creationId="{096CA8B5-FAB8-D851-FC39-F551187DB0D0}"/>
          </ac:cxnSpMkLst>
        </pc:cxnChg>
        <pc:cxnChg chg="add mod">
          <ac:chgData name="Martine Klovholt Siggerud" userId="41977762-9bf0-408d-9151-79aeb0aaf34b" providerId="ADAL" clId="{CE5611D8-7CFD-2C46-8C26-3CE1962699BD}" dt="2022-11-23T12:31:46.370" v="230" actId="164"/>
          <ac:cxnSpMkLst>
            <pc:docMk/>
            <pc:sldMk cId="2549450435" sldId="949"/>
            <ac:cxnSpMk id="74" creationId="{94FBE43A-43A9-391C-3CA0-EE12003D2595}"/>
          </ac:cxnSpMkLst>
        </pc:cxnChg>
      </pc:sldChg>
      <pc:sldChg chg="addSp delSp modSp mod">
        <pc:chgData name="Martine Klovholt Siggerud" userId="41977762-9bf0-408d-9151-79aeb0aaf34b" providerId="ADAL" clId="{CE5611D8-7CFD-2C46-8C26-3CE1962699BD}" dt="2022-11-10T07:38:04.124" v="137" actId="120"/>
        <pc:sldMkLst>
          <pc:docMk/>
          <pc:sldMk cId="2490496358" sldId="988"/>
        </pc:sldMkLst>
        <pc:spChg chg="mod">
          <ac:chgData name="Martine Klovholt Siggerud" userId="41977762-9bf0-408d-9151-79aeb0aaf34b" providerId="ADAL" clId="{CE5611D8-7CFD-2C46-8C26-3CE1962699BD}" dt="2022-11-10T07:37:46.800" v="133" actId="113"/>
          <ac:spMkLst>
            <pc:docMk/>
            <pc:sldMk cId="2490496358" sldId="988"/>
            <ac:spMk id="11" creationId="{792A03DE-41FB-8B71-25A3-6AD29138A86F}"/>
          </ac:spMkLst>
        </pc:spChg>
        <pc:spChg chg="mod">
          <ac:chgData name="Martine Klovholt Siggerud" userId="41977762-9bf0-408d-9151-79aeb0aaf34b" providerId="ADAL" clId="{CE5611D8-7CFD-2C46-8C26-3CE1962699BD}" dt="2022-11-10T07:37:46.800" v="133" actId="113"/>
          <ac:spMkLst>
            <pc:docMk/>
            <pc:sldMk cId="2490496358" sldId="988"/>
            <ac:spMk id="16" creationId="{8A8F179D-A9D5-3A89-239C-A5FED02F80E9}"/>
          </ac:spMkLst>
        </pc:spChg>
        <pc:spChg chg="add del mod">
          <ac:chgData name="Martine Klovholt Siggerud" userId="41977762-9bf0-408d-9151-79aeb0aaf34b" providerId="ADAL" clId="{CE5611D8-7CFD-2C46-8C26-3CE1962699BD}" dt="2022-11-10T07:19:26.028" v="128"/>
          <ac:spMkLst>
            <pc:docMk/>
            <pc:sldMk cId="2490496358" sldId="988"/>
            <ac:spMk id="25" creationId="{789C6137-82D2-1131-ADC2-CEBCC2A0C227}"/>
          </ac:spMkLst>
        </pc:spChg>
        <pc:spChg chg="mod">
          <ac:chgData name="Martine Klovholt Siggerud" userId="41977762-9bf0-408d-9151-79aeb0aaf34b" providerId="ADAL" clId="{CE5611D8-7CFD-2C46-8C26-3CE1962699BD}" dt="2022-11-09T12:10:15.194" v="97" actId="1036"/>
          <ac:spMkLst>
            <pc:docMk/>
            <pc:sldMk cId="2490496358" sldId="988"/>
            <ac:spMk id="36" creationId="{B824B3B6-D5B1-CBE0-E7F1-44D36C213023}"/>
          </ac:spMkLst>
        </pc:spChg>
        <pc:spChg chg="mod">
          <ac:chgData name="Martine Klovholt Siggerud" userId="41977762-9bf0-408d-9151-79aeb0aaf34b" providerId="ADAL" clId="{CE5611D8-7CFD-2C46-8C26-3CE1962699BD}" dt="2022-11-09T12:10:15.194" v="97" actId="1036"/>
          <ac:spMkLst>
            <pc:docMk/>
            <pc:sldMk cId="2490496358" sldId="988"/>
            <ac:spMk id="37" creationId="{0A6478F6-32F6-1A9B-44A7-3FED593F0F57}"/>
          </ac:spMkLst>
        </pc:spChg>
        <pc:spChg chg="mod">
          <ac:chgData name="Martine Klovholt Siggerud" userId="41977762-9bf0-408d-9151-79aeb0aaf34b" providerId="ADAL" clId="{CE5611D8-7CFD-2C46-8C26-3CE1962699BD}" dt="2022-11-09T12:10:15.194" v="97" actId="1036"/>
          <ac:spMkLst>
            <pc:docMk/>
            <pc:sldMk cId="2490496358" sldId="988"/>
            <ac:spMk id="38" creationId="{F814226A-9F8A-556A-4C2A-CBEA053BB0CF}"/>
          </ac:spMkLst>
        </pc:spChg>
        <pc:spChg chg="mod">
          <ac:chgData name="Martine Klovholt Siggerud" userId="41977762-9bf0-408d-9151-79aeb0aaf34b" providerId="ADAL" clId="{CE5611D8-7CFD-2C46-8C26-3CE1962699BD}" dt="2022-11-10T07:37:46.800" v="133" actId="113"/>
          <ac:spMkLst>
            <pc:docMk/>
            <pc:sldMk cId="2490496358" sldId="988"/>
            <ac:spMk id="40" creationId="{60B737B4-6506-672F-55D4-094F8C367886}"/>
          </ac:spMkLst>
        </pc:spChg>
        <pc:spChg chg="mod">
          <ac:chgData name="Martine Klovholt Siggerud" userId="41977762-9bf0-408d-9151-79aeb0aaf34b" providerId="ADAL" clId="{CE5611D8-7CFD-2C46-8C26-3CE1962699BD}" dt="2022-11-10T07:37:46.800" v="133" actId="113"/>
          <ac:spMkLst>
            <pc:docMk/>
            <pc:sldMk cId="2490496358" sldId="988"/>
            <ac:spMk id="41" creationId="{1FA75D31-13B1-C1AD-805E-407061E2AC60}"/>
          </ac:spMkLst>
        </pc:spChg>
        <pc:spChg chg="mod">
          <ac:chgData name="Martine Klovholt Siggerud" userId="41977762-9bf0-408d-9151-79aeb0aaf34b" providerId="ADAL" clId="{CE5611D8-7CFD-2C46-8C26-3CE1962699BD}" dt="2022-11-10T07:37:46.800" v="133" actId="113"/>
          <ac:spMkLst>
            <pc:docMk/>
            <pc:sldMk cId="2490496358" sldId="988"/>
            <ac:spMk id="42" creationId="{51B5C8E1-5B6B-BFD3-F3F2-B021E197EC50}"/>
          </ac:spMkLst>
        </pc:spChg>
        <pc:grpChg chg="mod">
          <ac:chgData name="Martine Klovholt Siggerud" userId="41977762-9bf0-408d-9151-79aeb0aaf34b" providerId="ADAL" clId="{CE5611D8-7CFD-2C46-8C26-3CE1962699BD}" dt="2022-11-09T12:55:03.051" v="113" actId="1038"/>
          <ac:grpSpMkLst>
            <pc:docMk/>
            <pc:sldMk cId="2490496358" sldId="988"/>
            <ac:grpSpMk id="44" creationId="{008C3813-8D7F-A566-79A0-07EE2B5BD84B}"/>
          </ac:grpSpMkLst>
        </pc:grpChg>
        <pc:graphicFrameChg chg="mod modGraphic">
          <ac:chgData name="Martine Klovholt Siggerud" userId="41977762-9bf0-408d-9151-79aeb0aaf34b" providerId="ADAL" clId="{CE5611D8-7CFD-2C46-8C26-3CE1962699BD}" dt="2022-11-10T07:38:04.124" v="137" actId="120"/>
          <ac:graphicFrameMkLst>
            <pc:docMk/>
            <pc:sldMk cId="2490496358" sldId="988"/>
            <ac:graphicFrameMk id="8" creationId="{BF60250B-B511-FDA8-7711-78A20151E735}"/>
          </ac:graphicFrameMkLst>
        </pc:graphicFrameChg>
        <pc:picChg chg="mod">
          <ac:chgData name="Martine Klovholt Siggerud" userId="41977762-9bf0-408d-9151-79aeb0aaf34b" providerId="ADAL" clId="{CE5611D8-7CFD-2C46-8C26-3CE1962699BD}" dt="2022-11-09T12:54:13.419" v="110" actId="1036"/>
          <ac:picMkLst>
            <pc:docMk/>
            <pc:sldMk cId="2490496358" sldId="988"/>
            <ac:picMk id="6" creationId="{61C33B66-1D3E-4F4F-2040-2982DD8F6409}"/>
          </ac:picMkLst>
        </pc:picChg>
        <pc:cxnChg chg="mod">
          <ac:chgData name="Martine Klovholt Siggerud" userId="41977762-9bf0-408d-9151-79aeb0aaf34b" providerId="ADAL" clId="{CE5611D8-7CFD-2C46-8C26-3CE1962699BD}" dt="2022-11-10T07:17:37.836" v="118" actId="14100"/>
          <ac:cxnSpMkLst>
            <pc:docMk/>
            <pc:sldMk cId="2490496358" sldId="988"/>
            <ac:cxnSpMk id="12" creationId="{09392E6F-AE97-4353-5B1D-2807C7E630BB}"/>
          </ac:cxnSpMkLst>
        </pc:cxnChg>
        <pc:cxnChg chg="mod">
          <ac:chgData name="Martine Klovholt Siggerud" userId="41977762-9bf0-408d-9151-79aeb0aaf34b" providerId="ADAL" clId="{CE5611D8-7CFD-2C46-8C26-3CE1962699BD}" dt="2022-11-10T07:17:43.663" v="120" actId="14100"/>
          <ac:cxnSpMkLst>
            <pc:docMk/>
            <pc:sldMk cId="2490496358" sldId="988"/>
            <ac:cxnSpMk id="13" creationId="{9FF4F5A8-5B8A-82D8-11E0-D98101274467}"/>
          </ac:cxnSpMkLst>
        </pc:cxnChg>
        <pc:cxnChg chg="mod">
          <ac:chgData name="Martine Klovholt Siggerud" userId="41977762-9bf0-408d-9151-79aeb0aaf34b" providerId="ADAL" clId="{CE5611D8-7CFD-2C46-8C26-3CE1962699BD}" dt="2022-11-10T07:17:48.785" v="121" actId="14100"/>
          <ac:cxnSpMkLst>
            <pc:docMk/>
            <pc:sldMk cId="2490496358" sldId="988"/>
            <ac:cxnSpMk id="14" creationId="{02EB4507-17B4-B3D6-261D-023B6217E5C8}"/>
          </ac:cxnSpMkLst>
        </pc:cxnChg>
      </pc:sldChg>
      <pc:sldChg chg="modSp mod">
        <pc:chgData name="Martine Klovholt Siggerud" userId="41977762-9bf0-408d-9151-79aeb0aaf34b" providerId="ADAL" clId="{CE5611D8-7CFD-2C46-8C26-3CE1962699BD}" dt="2022-11-10T07:37:17.946" v="131" actId="120"/>
        <pc:sldMkLst>
          <pc:docMk/>
          <pc:sldMk cId="522220205" sldId="989"/>
        </pc:sldMkLst>
        <pc:spChg chg="mod">
          <ac:chgData name="Martine Klovholt Siggerud" userId="41977762-9bf0-408d-9151-79aeb0aaf34b" providerId="ADAL" clId="{CE5611D8-7CFD-2C46-8C26-3CE1962699BD}" dt="2022-11-09T11:55:08.964" v="7" actId="1076"/>
          <ac:spMkLst>
            <pc:docMk/>
            <pc:sldMk cId="522220205" sldId="989"/>
            <ac:spMk id="45" creationId="{A325697E-4942-E040-1ECC-B2E794E3AAD8}"/>
          </ac:spMkLst>
        </pc:spChg>
        <pc:spChg chg="mod">
          <ac:chgData name="Martine Klovholt Siggerud" userId="41977762-9bf0-408d-9151-79aeb0aaf34b" providerId="ADAL" clId="{CE5611D8-7CFD-2C46-8C26-3CE1962699BD}" dt="2022-11-09T11:55:51.814" v="41" actId="1076"/>
          <ac:spMkLst>
            <pc:docMk/>
            <pc:sldMk cId="522220205" sldId="989"/>
            <ac:spMk id="46" creationId="{FE51637A-9D51-42B3-F3C5-4F8249F1A8F9}"/>
          </ac:spMkLst>
        </pc:spChg>
        <pc:grpChg chg="mod">
          <ac:chgData name="Martine Klovholt Siggerud" userId="41977762-9bf0-408d-9151-79aeb0aaf34b" providerId="ADAL" clId="{CE5611D8-7CFD-2C46-8C26-3CE1962699BD}" dt="2022-11-09T12:08:48.018" v="81" actId="14100"/>
          <ac:grpSpMkLst>
            <pc:docMk/>
            <pc:sldMk cId="522220205" sldId="989"/>
            <ac:grpSpMk id="44" creationId="{C5E1212C-327C-0887-305B-18B869A4A59F}"/>
          </ac:grpSpMkLst>
        </pc:grpChg>
        <pc:graphicFrameChg chg="mod modGraphic">
          <ac:chgData name="Martine Klovholt Siggerud" userId="41977762-9bf0-408d-9151-79aeb0aaf34b" providerId="ADAL" clId="{CE5611D8-7CFD-2C46-8C26-3CE1962699BD}" dt="2022-11-10T07:37:17.946" v="131" actId="120"/>
          <ac:graphicFrameMkLst>
            <pc:docMk/>
            <pc:sldMk cId="522220205" sldId="989"/>
            <ac:graphicFrameMk id="43" creationId="{268A3EE4-CA3B-9C3D-DAD5-074F19170696}"/>
          </ac:graphicFrameMkLst>
        </pc:graphicFrameChg>
        <pc:cxnChg chg="mod">
          <ac:chgData name="Martine Klovholt Siggerud" userId="41977762-9bf0-408d-9151-79aeb0aaf34b" providerId="ADAL" clId="{CE5611D8-7CFD-2C46-8C26-3CE1962699BD}" dt="2022-11-09T11:55:27.866" v="33" actId="1037"/>
          <ac:cxnSpMkLst>
            <pc:docMk/>
            <pc:sldMk cId="522220205" sldId="989"/>
            <ac:cxnSpMk id="47" creationId="{DC73C437-6A18-0B1B-6BE5-276E9DE748CD}"/>
          </ac:cxnSpMkLst>
        </pc:cxnChg>
        <pc:cxnChg chg="mod">
          <ac:chgData name="Martine Klovholt Siggerud" userId="41977762-9bf0-408d-9151-79aeb0aaf34b" providerId="ADAL" clId="{CE5611D8-7CFD-2C46-8C26-3CE1962699BD}" dt="2022-11-09T11:55:38.519" v="38" actId="1036"/>
          <ac:cxnSpMkLst>
            <pc:docMk/>
            <pc:sldMk cId="522220205" sldId="989"/>
            <ac:cxnSpMk id="48" creationId="{997055DF-F353-5E57-BBCE-C2001ECB970B}"/>
          </ac:cxnSpMkLst>
        </pc:cxnChg>
        <pc:cxnChg chg="mod">
          <ac:chgData name="Martine Klovholt Siggerud" userId="41977762-9bf0-408d-9151-79aeb0aaf34b" providerId="ADAL" clId="{CE5611D8-7CFD-2C46-8C26-3CE1962699BD}" dt="2022-11-09T11:55:46.664" v="40" actId="1076"/>
          <ac:cxnSpMkLst>
            <pc:docMk/>
            <pc:sldMk cId="522220205" sldId="989"/>
            <ac:cxnSpMk id="49" creationId="{1E3B3C78-B201-F76B-B6B9-44AE00FE30DD}"/>
          </ac:cxnSpMkLst>
        </pc:cxnChg>
      </pc:sldChg>
    </pc:docChg>
  </pc:docChgLst>
  <pc:docChgLst>
    <pc:chgData name="Synne Knutsen" userId="bd159e64-f90e-4da7-97c1-82ee6c0b4ead" providerId="ADAL" clId="{C40F15CB-46F2-1F46-8217-07429CE4AF55}"/>
    <pc:docChg chg="undo redo custSel addSld delSld modSld sldOrd modMainMaster">
      <pc:chgData name="Synne Knutsen" userId="bd159e64-f90e-4da7-97c1-82ee6c0b4ead" providerId="ADAL" clId="{C40F15CB-46F2-1F46-8217-07429CE4AF55}" dt="2022-11-30T15:44:02.463" v="1317" actId="20577"/>
      <pc:docMkLst>
        <pc:docMk/>
      </pc:docMkLst>
      <pc:sldChg chg="delSp modSp mod">
        <pc:chgData name="Synne Knutsen" userId="bd159e64-f90e-4da7-97c1-82ee6c0b4ead" providerId="ADAL" clId="{C40F15CB-46F2-1F46-8217-07429CE4AF55}" dt="2022-11-30T09:37:29.258" v="1240" actId="478"/>
        <pc:sldMkLst>
          <pc:docMk/>
          <pc:sldMk cId="859935056" sldId="938"/>
        </pc:sldMkLst>
        <pc:spChg chg="del">
          <ac:chgData name="Synne Knutsen" userId="bd159e64-f90e-4da7-97c1-82ee6c0b4ead" providerId="ADAL" clId="{C40F15CB-46F2-1F46-8217-07429CE4AF55}" dt="2022-11-30T09:37:29.258" v="1240" actId="478"/>
          <ac:spMkLst>
            <pc:docMk/>
            <pc:sldMk cId="859935056" sldId="938"/>
            <ac:spMk id="3" creationId="{64C219FC-9B0E-FC1D-6001-E125ECFCF609}"/>
          </ac:spMkLst>
        </pc:spChg>
        <pc:picChg chg="mod modCrop">
          <ac:chgData name="Synne Knutsen" userId="bd159e64-f90e-4da7-97c1-82ee6c0b4ead" providerId="ADAL" clId="{C40F15CB-46F2-1F46-8217-07429CE4AF55}" dt="2022-11-30T09:36:07.646" v="1237" actId="732"/>
          <ac:picMkLst>
            <pc:docMk/>
            <pc:sldMk cId="859935056" sldId="938"/>
            <ac:picMk id="7" creationId="{D2D727BD-4387-44B7-F565-C6AB9731CDDA}"/>
          </ac:picMkLst>
        </pc:picChg>
      </pc:sldChg>
      <pc:sldChg chg="delSp modSp mod">
        <pc:chgData name="Synne Knutsen" userId="bd159e64-f90e-4da7-97c1-82ee6c0b4ead" providerId="ADAL" clId="{C40F15CB-46F2-1F46-8217-07429CE4AF55}" dt="2022-11-30T09:37:23.403" v="1239" actId="478"/>
        <pc:sldMkLst>
          <pc:docMk/>
          <pc:sldMk cId="2486479732" sldId="939"/>
        </pc:sldMkLst>
        <pc:spChg chg="mod">
          <ac:chgData name="Synne Knutsen" userId="bd159e64-f90e-4da7-97c1-82ee6c0b4ead" providerId="ADAL" clId="{C40F15CB-46F2-1F46-8217-07429CE4AF55}" dt="2022-11-09T10:34:46.209" v="3" actId="20577"/>
          <ac:spMkLst>
            <pc:docMk/>
            <pc:sldMk cId="2486479732" sldId="939"/>
            <ac:spMk id="3" creationId="{CBFC15BE-CEE2-F156-62D3-68D11E067E3F}"/>
          </ac:spMkLst>
        </pc:spChg>
        <pc:spChg chg="del">
          <ac:chgData name="Synne Knutsen" userId="bd159e64-f90e-4da7-97c1-82ee6c0b4ead" providerId="ADAL" clId="{C40F15CB-46F2-1F46-8217-07429CE4AF55}" dt="2022-11-30T09:37:23.403" v="1239" actId="478"/>
          <ac:spMkLst>
            <pc:docMk/>
            <pc:sldMk cId="2486479732" sldId="939"/>
            <ac:spMk id="5" creationId="{367F0D45-AE93-1B1B-0203-BC589281023D}"/>
          </ac:spMkLst>
        </pc:spChg>
        <pc:spChg chg="del">
          <ac:chgData name="Synne Knutsen" userId="bd159e64-f90e-4da7-97c1-82ee6c0b4ead" providerId="ADAL" clId="{C40F15CB-46F2-1F46-8217-07429CE4AF55}" dt="2022-11-30T09:37:19.237" v="1238" actId="478"/>
          <ac:spMkLst>
            <pc:docMk/>
            <pc:sldMk cId="2486479732" sldId="939"/>
            <ac:spMk id="6" creationId="{1040D349-F4CD-1E68-4B59-DC9E34B9F940}"/>
          </ac:spMkLst>
        </pc:spChg>
      </pc:sldChg>
      <pc:sldChg chg="addSp modSp del">
        <pc:chgData name="Synne Knutsen" userId="bd159e64-f90e-4da7-97c1-82ee6c0b4ead" providerId="ADAL" clId="{C40F15CB-46F2-1F46-8217-07429CE4AF55}" dt="2022-11-23T11:24:18.660" v="505" actId="2696"/>
        <pc:sldMkLst>
          <pc:docMk/>
          <pc:sldMk cId="1858606275" sldId="940"/>
        </pc:sldMkLst>
        <pc:spChg chg="add mod">
          <ac:chgData name="Synne Knutsen" userId="bd159e64-f90e-4da7-97c1-82ee6c0b4ead" providerId="ADAL" clId="{C40F15CB-46F2-1F46-8217-07429CE4AF55}" dt="2022-11-23T11:23:47.772" v="475"/>
          <ac:spMkLst>
            <pc:docMk/>
            <pc:sldMk cId="1858606275" sldId="940"/>
            <ac:spMk id="5" creationId="{B26F657B-4064-F213-4EFE-6827BAA51C49}"/>
          </ac:spMkLst>
        </pc:spChg>
      </pc:sldChg>
      <pc:sldChg chg="delCm">
        <pc:chgData name="Synne Knutsen" userId="bd159e64-f90e-4da7-97c1-82ee6c0b4ead" providerId="ADAL" clId="{C40F15CB-46F2-1F46-8217-07429CE4AF55}" dt="2022-11-23T11:24:33.280" v="506"/>
        <pc:sldMkLst>
          <pc:docMk/>
          <pc:sldMk cId="616800720" sldId="941"/>
        </pc:sldMkLst>
      </pc:sldChg>
      <pc:sldChg chg="modSp">
        <pc:chgData name="Synne Knutsen" userId="bd159e64-f90e-4da7-97c1-82ee6c0b4ead" providerId="ADAL" clId="{C40F15CB-46F2-1F46-8217-07429CE4AF55}" dt="2022-11-23T11:25:03.974" v="507" actId="1366"/>
        <pc:sldMkLst>
          <pc:docMk/>
          <pc:sldMk cId="1026714671" sldId="942"/>
        </pc:sldMkLst>
        <pc:picChg chg="mod">
          <ac:chgData name="Synne Knutsen" userId="bd159e64-f90e-4da7-97c1-82ee6c0b4ead" providerId="ADAL" clId="{C40F15CB-46F2-1F46-8217-07429CE4AF55}" dt="2022-11-23T11:25:03.974" v="507" actId="1366"/>
          <ac:picMkLst>
            <pc:docMk/>
            <pc:sldMk cId="1026714671" sldId="942"/>
            <ac:picMk id="7" creationId="{0F408204-656C-3DE4-C2AB-D38DB5AE6168}"/>
          </ac:picMkLst>
        </pc:picChg>
      </pc:sldChg>
      <pc:sldChg chg="del">
        <pc:chgData name="Synne Knutsen" userId="bd159e64-f90e-4da7-97c1-82ee6c0b4ead" providerId="ADAL" clId="{C40F15CB-46F2-1F46-8217-07429CE4AF55}" dt="2022-11-23T11:18:41.880" v="375" actId="2696"/>
        <pc:sldMkLst>
          <pc:docMk/>
          <pc:sldMk cId="2831446775" sldId="943"/>
        </pc:sldMkLst>
      </pc:sldChg>
      <pc:sldChg chg="addSp delSp modSp mod">
        <pc:chgData name="Synne Knutsen" userId="bd159e64-f90e-4da7-97c1-82ee6c0b4ead" providerId="ADAL" clId="{C40F15CB-46F2-1F46-8217-07429CE4AF55}" dt="2022-11-30T08:42:12.474" v="940" actId="13822"/>
        <pc:sldMkLst>
          <pc:docMk/>
          <pc:sldMk cId="684513194" sldId="944"/>
        </pc:sldMkLst>
        <pc:spChg chg="del">
          <ac:chgData name="Synne Knutsen" userId="bd159e64-f90e-4da7-97c1-82ee6c0b4ead" providerId="ADAL" clId="{C40F15CB-46F2-1F46-8217-07429CE4AF55}" dt="2022-11-23T11:27:57.493" v="528" actId="478"/>
          <ac:spMkLst>
            <pc:docMk/>
            <pc:sldMk cId="684513194" sldId="944"/>
            <ac:spMk id="4" creationId="{B657651A-93D2-6D95-0211-6CCCC55BD3E4}"/>
          </ac:spMkLst>
        </pc:spChg>
        <pc:spChg chg="mod">
          <ac:chgData name="Synne Knutsen" userId="bd159e64-f90e-4da7-97c1-82ee6c0b4ead" providerId="ADAL" clId="{C40F15CB-46F2-1F46-8217-07429CE4AF55}" dt="2022-11-23T11:26:45.043" v="510" actId="207"/>
          <ac:spMkLst>
            <pc:docMk/>
            <pc:sldMk cId="684513194" sldId="944"/>
            <ac:spMk id="6" creationId="{2923611D-8709-DC7D-2B7C-7B381D332C54}"/>
          </ac:spMkLst>
        </pc:spChg>
        <pc:spChg chg="mod">
          <ac:chgData name="Synne Knutsen" userId="bd159e64-f90e-4da7-97c1-82ee6c0b4ead" providerId="ADAL" clId="{C40F15CB-46F2-1F46-8217-07429CE4AF55}" dt="2022-11-23T11:26:51.644" v="511" actId="207"/>
          <ac:spMkLst>
            <pc:docMk/>
            <pc:sldMk cId="684513194" sldId="944"/>
            <ac:spMk id="7" creationId="{34355F14-6D0B-0DC0-AE20-DF8A301DC4AF}"/>
          </ac:spMkLst>
        </pc:spChg>
        <pc:spChg chg="mod">
          <ac:chgData name="Synne Knutsen" userId="bd159e64-f90e-4da7-97c1-82ee6c0b4ead" providerId="ADAL" clId="{C40F15CB-46F2-1F46-8217-07429CE4AF55}" dt="2022-11-23T11:27:48.196" v="527" actId="207"/>
          <ac:spMkLst>
            <pc:docMk/>
            <pc:sldMk cId="684513194" sldId="944"/>
            <ac:spMk id="10" creationId="{8B03C13A-673F-3934-FC6E-BF3059EC0AA3}"/>
          </ac:spMkLst>
        </pc:spChg>
        <pc:spChg chg="mod">
          <ac:chgData name="Synne Knutsen" userId="bd159e64-f90e-4da7-97c1-82ee6c0b4ead" providerId="ADAL" clId="{C40F15CB-46F2-1F46-8217-07429CE4AF55}" dt="2022-11-23T11:27:45.017" v="526" actId="207"/>
          <ac:spMkLst>
            <pc:docMk/>
            <pc:sldMk cId="684513194" sldId="944"/>
            <ac:spMk id="11" creationId="{8624D9E4-351D-68F9-201E-2BCAFA0B4CAC}"/>
          </ac:spMkLst>
        </pc:spChg>
        <pc:spChg chg="mod">
          <ac:chgData name="Synne Knutsen" userId="bd159e64-f90e-4da7-97c1-82ee6c0b4ead" providerId="ADAL" clId="{C40F15CB-46F2-1F46-8217-07429CE4AF55}" dt="2022-11-23T11:26:57.208" v="512" actId="207"/>
          <ac:spMkLst>
            <pc:docMk/>
            <pc:sldMk cId="684513194" sldId="944"/>
            <ac:spMk id="12" creationId="{3E5297C6-6FAF-4CCB-42CF-208FC0A5F08D}"/>
          </ac:spMkLst>
        </pc:spChg>
        <pc:spChg chg="mod">
          <ac:chgData name="Synne Knutsen" userId="bd159e64-f90e-4da7-97c1-82ee6c0b4ead" providerId="ADAL" clId="{C40F15CB-46F2-1F46-8217-07429CE4AF55}" dt="2022-11-23T11:27:00.533" v="513" actId="207"/>
          <ac:spMkLst>
            <pc:docMk/>
            <pc:sldMk cId="684513194" sldId="944"/>
            <ac:spMk id="13" creationId="{1D792139-4DEE-6CE9-F404-5CE1EE9E71C7}"/>
          </ac:spMkLst>
        </pc:spChg>
        <pc:spChg chg="mod">
          <ac:chgData name="Synne Knutsen" userId="bd159e64-f90e-4da7-97c1-82ee6c0b4ead" providerId="ADAL" clId="{C40F15CB-46F2-1F46-8217-07429CE4AF55}" dt="2022-11-23T11:27:17.747" v="516" actId="207"/>
          <ac:spMkLst>
            <pc:docMk/>
            <pc:sldMk cId="684513194" sldId="944"/>
            <ac:spMk id="14" creationId="{AEB73C27-60CA-632C-B389-D2A2542469D2}"/>
          </ac:spMkLst>
        </pc:spChg>
        <pc:spChg chg="mod">
          <ac:chgData name="Synne Knutsen" userId="bd159e64-f90e-4da7-97c1-82ee6c0b4ead" providerId="ADAL" clId="{C40F15CB-46F2-1F46-8217-07429CE4AF55}" dt="2022-11-23T11:27:35.359" v="525" actId="20577"/>
          <ac:spMkLst>
            <pc:docMk/>
            <pc:sldMk cId="684513194" sldId="944"/>
            <ac:spMk id="15" creationId="{F17D876A-7FA6-6431-DF63-E914A498C82C}"/>
          </ac:spMkLst>
        </pc:spChg>
        <pc:cxnChg chg="add del mod">
          <ac:chgData name="Synne Knutsen" userId="bd159e64-f90e-4da7-97c1-82ee6c0b4ead" providerId="ADAL" clId="{C40F15CB-46F2-1F46-8217-07429CE4AF55}" dt="2022-11-30T08:39:50.768" v="931" actId="1038"/>
          <ac:cxnSpMkLst>
            <pc:docMk/>
            <pc:sldMk cId="684513194" sldId="944"/>
            <ac:cxnSpMk id="4" creationId="{32857709-D739-F1E9-D47D-4E2581056187}"/>
          </ac:cxnSpMkLst>
        </pc:cxnChg>
        <pc:cxnChg chg="add mod">
          <ac:chgData name="Synne Knutsen" userId="bd159e64-f90e-4da7-97c1-82ee6c0b4ead" providerId="ADAL" clId="{C40F15CB-46F2-1F46-8217-07429CE4AF55}" dt="2022-11-30T08:41:23.984" v="937" actId="1076"/>
          <ac:cxnSpMkLst>
            <pc:docMk/>
            <pc:sldMk cId="684513194" sldId="944"/>
            <ac:cxnSpMk id="17" creationId="{B5C3BC3C-01FC-B22B-A767-F90F1FF6B804}"/>
          </ac:cxnSpMkLst>
        </pc:cxnChg>
        <pc:cxnChg chg="add mod">
          <ac:chgData name="Synne Knutsen" userId="bd159e64-f90e-4da7-97c1-82ee6c0b4ead" providerId="ADAL" clId="{C40F15CB-46F2-1F46-8217-07429CE4AF55}" dt="2022-11-30T08:42:12.474" v="940" actId="13822"/>
          <ac:cxnSpMkLst>
            <pc:docMk/>
            <pc:sldMk cId="684513194" sldId="944"/>
            <ac:cxnSpMk id="19" creationId="{44FE864B-E2B9-A123-BAF4-FCD6ECE2E24A}"/>
          </ac:cxnSpMkLst>
        </pc:cxnChg>
        <pc:cxnChg chg="del mod">
          <ac:chgData name="Synne Knutsen" userId="bd159e64-f90e-4da7-97c1-82ee6c0b4ead" providerId="ADAL" clId="{C40F15CB-46F2-1F46-8217-07429CE4AF55}" dt="2022-11-30T08:41:19.260" v="936" actId="478"/>
          <ac:cxnSpMkLst>
            <pc:docMk/>
            <pc:sldMk cId="684513194" sldId="944"/>
            <ac:cxnSpMk id="23" creationId="{8B4A86E0-D8C6-BD67-9C53-B386B358BD16}"/>
          </ac:cxnSpMkLst>
        </pc:cxnChg>
        <pc:cxnChg chg="del">
          <ac:chgData name="Synne Knutsen" userId="bd159e64-f90e-4da7-97c1-82ee6c0b4ead" providerId="ADAL" clId="{C40F15CB-46F2-1F46-8217-07429CE4AF55}" dt="2022-11-30T08:41:19.260" v="936" actId="478"/>
          <ac:cxnSpMkLst>
            <pc:docMk/>
            <pc:sldMk cId="684513194" sldId="944"/>
            <ac:cxnSpMk id="26" creationId="{43CAF90E-5FE1-BFB7-ECF9-2BFA9E16AD09}"/>
          </ac:cxnSpMkLst>
        </pc:cxnChg>
        <pc:cxnChg chg="del">
          <ac:chgData name="Synne Knutsen" userId="bd159e64-f90e-4da7-97c1-82ee6c0b4ead" providerId="ADAL" clId="{C40F15CB-46F2-1F46-8217-07429CE4AF55}" dt="2022-11-30T08:37:16.566" v="904" actId="478"/>
          <ac:cxnSpMkLst>
            <pc:docMk/>
            <pc:sldMk cId="684513194" sldId="944"/>
            <ac:cxnSpMk id="31" creationId="{3AE377CB-9570-C99E-EF16-D2256BF4E985}"/>
          </ac:cxnSpMkLst>
        </pc:cxnChg>
        <pc:cxnChg chg="del mod">
          <ac:chgData name="Synne Knutsen" userId="bd159e64-f90e-4da7-97c1-82ee6c0b4ead" providerId="ADAL" clId="{C40F15CB-46F2-1F46-8217-07429CE4AF55}" dt="2022-11-30T08:42:09.770" v="939" actId="478"/>
          <ac:cxnSpMkLst>
            <pc:docMk/>
            <pc:sldMk cId="684513194" sldId="944"/>
            <ac:cxnSpMk id="33" creationId="{20941A6F-C6E9-24E4-08FA-AA101A815334}"/>
          </ac:cxnSpMkLst>
        </pc:cxnChg>
        <pc:cxnChg chg="del">
          <ac:chgData name="Synne Knutsen" userId="bd159e64-f90e-4da7-97c1-82ee6c0b4ead" providerId="ADAL" clId="{C40F15CB-46F2-1F46-8217-07429CE4AF55}" dt="2022-11-30T08:37:13.505" v="903" actId="478"/>
          <ac:cxnSpMkLst>
            <pc:docMk/>
            <pc:sldMk cId="684513194" sldId="944"/>
            <ac:cxnSpMk id="40" creationId="{BD80DEDE-F163-6E0D-AA1C-6A18447E5066}"/>
          </ac:cxnSpMkLst>
        </pc:cxnChg>
        <pc:cxnChg chg="del mod">
          <ac:chgData name="Synne Knutsen" userId="bd159e64-f90e-4da7-97c1-82ee6c0b4ead" providerId="ADAL" clId="{C40F15CB-46F2-1F46-8217-07429CE4AF55}" dt="2022-11-30T08:39:46.113" v="924" actId="478"/>
          <ac:cxnSpMkLst>
            <pc:docMk/>
            <pc:sldMk cId="684513194" sldId="944"/>
            <ac:cxnSpMk id="41" creationId="{0125CA99-904B-9AA8-80C0-8C09B96F03F8}"/>
          </ac:cxnSpMkLst>
        </pc:cxnChg>
      </pc:sldChg>
      <pc:sldChg chg="modSp mod">
        <pc:chgData name="Synne Knutsen" userId="bd159e64-f90e-4da7-97c1-82ee6c0b4ead" providerId="ADAL" clId="{C40F15CB-46F2-1F46-8217-07429CE4AF55}" dt="2022-11-23T11:33:11.431" v="554" actId="20577"/>
        <pc:sldMkLst>
          <pc:docMk/>
          <pc:sldMk cId="2777545160" sldId="945"/>
        </pc:sldMkLst>
        <pc:spChg chg="mod">
          <ac:chgData name="Synne Knutsen" userId="bd159e64-f90e-4da7-97c1-82ee6c0b4ead" providerId="ADAL" clId="{C40F15CB-46F2-1F46-8217-07429CE4AF55}" dt="2022-11-23T11:33:11.431" v="554" actId="20577"/>
          <ac:spMkLst>
            <pc:docMk/>
            <pc:sldMk cId="2777545160" sldId="945"/>
            <ac:spMk id="4" creationId="{D614A1B8-67C6-0695-03E9-C7ABE48BF560}"/>
          </ac:spMkLst>
        </pc:spChg>
        <pc:spChg chg="mod">
          <ac:chgData name="Synne Knutsen" userId="bd159e64-f90e-4da7-97c1-82ee6c0b4ead" providerId="ADAL" clId="{C40F15CB-46F2-1F46-8217-07429CE4AF55}" dt="2022-11-23T11:32:46.290" v="549" actId="108"/>
          <ac:spMkLst>
            <pc:docMk/>
            <pc:sldMk cId="2777545160" sldId="945"/>
            <ac:spMk id="7" creationId="{98530F93-258E-F0AC-E004-5098CB2F4A94}"/>
          </ac:spMkLst>
        </pc:spChg>
      </pc:sldChg>
      <pc:sldChg chg="delSp mod">
        <pc:chgData name="Synne Knutsen" userId="bd159e64-f90e-4da7-97c1-82ee6c0b4ead" providerId="ADAL" clId="{C40F15CB-46F2-1F46-8217-07429CE4AF55}" dt="2022-11-23T11:33:29.903" v="555" actId="478"/>
        <pc:sldMkLst>
          <pc:docMk/>
          <pc:sldMk cId="561569606" sldId="946"/>
        </pc:sldMkLst>
        <pc:spChg chg="del">
          <ac:chgData name="Synne Knutsen" userId="bd159e64-f90e-4da7-97c1-82ee6c0b4ead" providerId="ADAL" clId="{C40F15CB-46F2-1F46-8217-07429CE4AF55}" dt="2022-11-23T11:33:29.903" v="555" actId="478"/>
          <ac:spMkLst>
            <pc:docMk/>
            <pc:sldMk cId="561569606" sldId="946"/>
            <ac:spMk id="6" creationId="{1040D349-F4CD-1E68-4B59-DC9E34B9F940}"/>
          </ac:spMkLst>
        </pc:spChg>
      </pc:sldChg>
      <pc:sldChg chg="addSp modSp mod">
        <pc:chgData name="Synne Knutsen" userId="bd159e64-f90e-4da7-97c1-82ee6c0b4ead" providerId="ADAL" clId="{C40F15CB-46F2-1F46-8217-07429CE4AF55}" dt="2022-11-23T11:35:38.280" v="576" actId="1076"/>
        <pc:sldMkLst>
          <pc:docMk/>
          <pc:sldMk cId="4046546260" sldId="947"/>
        </pc:sldMkLst>
        <pc:spChg chg="mod">
          <ac:chgData name="Synne Knutsen" userId="bd159e64-f90e-4da7-97c1-82ee6c0b4ead" providerId="ADAL" clId="{C40F15CB-46F2-1F46-8217-07429CE4AF55}" dt="2022-11-23T11:34:31.399" v="569" actId="20577"/>
          <ac:spMkLst>
            <pc:docMk/>
            <pc:sldMk cId="4046546260" sldId="947"/>
            <ac:spMk id="11" creationId="{3E2AB98F-F779-C658-FB0F-32E0572AD574}"/>
          </ac:spMkLst>
        </pc:spChg>
        <pc:picChg chg="mod">
          <ac:chgData name="Synne Knutsen" userId="bd159e64-f90e-4da7-97c1-82ee6c0b4ead" providerId="ADAL" clId="{C40F15CB-46F2-1F46-8217-07429CE4AF55}" dt="2022-11-23T11:35:15.449" v="574" actId="14100"/>
          <ac:picMkLst>
            <pc:docMk/>
            <pc:sldMk cId="4046546260" sldId="947"/>
            <ac:picMk id="15" creationId="{EBF723FC-1F79-C497-CCC6-EFF14952CC35}"/>
          </ac:picMkLst>
        </pc:picChg>
        <pc:cxnChg chg="add mod">
          <ac:chgData name="Synne Knutsen" userId="bd159e64-f90e-4da7-97c1-82ee6c0b4ead" providerId="ADAL" clId="{C40F15CB-46F2-1F46-8217-07429CE4AF55}" dt="2022-11-23T11:35:38.280" v="576" actId="1076"/>
          <ac:cxnSpMkLst>
            <pc:docMk/>
            <pc:sldMk cId="4046546260" sldId="947"/>
            <ac:cxnSpMk id="2" creationId="{83321E8B-CBD1-50AC-DDA9-84B4BCAC76A4}"/>
          </ac:cxnSpMkLst>
        </pc:cxnChg>
      </pc:sldChg>
      <pc:sldChg chg="addSp delSp modSp mod delCm">
        <pc:chgData name="Synne Knutsen" userId="bd159e64-f90e-4da7-97c1-82ee6c0b4ead" providerId="ADAL" clId="{C40F15CB-46F2-1F46-8217-07429CE4AF55}" dt="2022-11-23T11:38:24.963" v="611"/>
        <pc:sldMkLst>
          <pc:docMk/>
          <pc:sldMk cId="4196978522" sldId="948"/>
        </pc:sldMkLst>
        <pc:spChg chg="mod">
          <ac:chgData name="Synne Knutsen" userId="bd159e64-f90e-4da7-97c1-82ee6c0b4ead" providerId="ADAL" clId="{C40F15CB-46F2-1F46-8217-07429CE4AF55}" dt="2022-11-09T12:08:45.593" v="329" actId="20577"/>
          <ac:spMkLst>
            <pc:docMk/>
            <pc:sldMk cId="4196978522" sldId="948"/>
            <ac:spMk id="3" creationId="{233B56B5-2625-DF54-CC0C-D8B3BB6725BB}"/>
          </ac:spMkLst>
        </pc:spChg>
        <pc:spChg chg="mod">
          <ac:chgData name="Synne Knutsen" userId="bd159e64-f90e-4da7-97c1-82ee6c0b4ead" providerId="ADAL" clId="{C40F15CB-46F2-1F46-8217-07429CE4AF55}" dt="2022-11-23T11:35:54.447" v="593" actId="20577"/>
          <ac:spMkLst>
            <pc:docMk/>
            <pc:sldMk cId="4196978522" sldId="948"/>
            <ac:spMk id="11" creationId="{3E2AB98F-F779-C658-FB0F-32E0572AD574}"/>
          </ac:spMkLst>
        </pc:spChg>
        <pc:picChg chg="add del mod">
          <ac:chgData name="Synne Knutsen" userId="bd159e64-f90e-4da7-97c1-82ee6c0b4ead" providerId="ADAL" clId="{C40F15CB-46F2-1F46-8217-07429CE4AF55}" dt="2022-11-23T11:37:09.126" v="607" actId="478"/>
          <ac:picMkLst>
            <pc:docMk/>
            <pc:sldMk cId="4196978522" sldId="948"/>
            <ac:picMk id="2" creationId="{A904243E-7984-A83F-E6B4-3EB776F4EDAE}"/>
          </ac:picMkLst>
        </pc:picChg>
        <pc:picChg chg="mod modCrop">
          <ac:chgData name="Synne Knutsen" userId="bd159e64-f90e-4da7-97c1-82ee6c0b4ead" providerId="ADAL" clId="{C40F15CB-46F2-1F46-8217-07429CE4AF55}" dt="2022-11-23T11:37:48.017" v="610" actId="1076"/>
          <ac:picMkLst>
            <pc:docMk/>
            <pc:sldMk cId="4196978522" sldId="948"/>
            <ac:picMk id="5" creationId="{FA8373C6-782A-EC64-55CC-A7AB5AFF3067}"/>
          </ac:picMkLst>
        </pc:picChg>
      </pc:sldChg>
      <pc:sldChg chg="delSp modSp mod addCm delCm modCm">
        <pc:chgData name="Synne Knutsen" userId="bd159e64-f90e-4da7-97c1-82ee6c0b4ead" providerId="ADAL" clId="{C40F15CB-46F2-1F46-8217-07429CE4AF55}" dt="2022-11-23T15:36:24.362" v="843"/>
        <pc:sldMkLst>
          <pc:docMk/>
          <pc:sldMk cId="2549450435" sldId="949"/>
        </pc:sldMkLst>
        <pc:spChg chg="mod">
          <ac:chgData name="Synne Knutsen" userId="bd159e64-f90e-4da7-97c1-82ee6c0b4ead" providerId="ADAL" clId="{C40F15CB-46F2-1F46-8217-07429CE4AF55}" dt="2022-11-23T11:50:31.785" v="696" actId="207"/>
          <ac:spMkLst>
            <pc:docMk/>
            <pc:sldMk cId="2549450435" sldId="949"/>
            <ac:spMk id="8" creationId="{651AC45F-A489-C025-01EC-80B9B3540A12}"/>
          </ac:spMkLst>
        </pc:spChg>
        <pc:spChg chg="mod">
          <ac:chgData name="Synne Knutsen" userId="bd159e64-f90e-4da7-97c1-82ee6c0b4ead" providerId="ADAL" clId="{C40F15CB-46F2-1F46-8217-07429CE4AF55}" dt="2022-11-23T11:50:27.959" v="695" actId="207"/>
          <ac:spMkLst>
            <pc:docMk/>
            <pc:sldMk cId="2549450435" sldId="949"/>
            <ac:spMk id="9" creationId="{687446B9-D8C0-6C78-4BAF-500CA54E80F2}"/>
          </ac:spMkLst>
        </pc:spChg>
        <pc:spChg chg="mod">
          <ac:chgData name="Synne Knutsen" userId="bd159e64-f90e-4da7-97c1-82ee6c0b4ead" providerId="ADAL" clId="{C40F15CB-46F2-1F46-8217-07429CE4AF55}" dt="2022-11-23T11:50:24.675" v="694" actId="207"/>
          <ac:spMkLst>
            <pc:docMk/>
            <pc:sldMk cId="2549450435" sldId="949"/>
            <ac:spMk id="10" creationId="{6B9FC20C-A8F8-35D2-616A-33A969D3C79A}"/>
          </ac:spMkLst>
        </pc:spChg>
        <pc:spChg chg="mod">
          <ac:chgData name="Synne Knutsen" userId="bd159e64-f90e-4da7-97c1-82ee6c0b4ead" providerId="ADAL" clId="{C40F15CB-46F2-1F46-8217-07429CE4AF55}" dt="2022-11-23T11:50:21.532" v="693" actId="207"/>
          <ac:spMkLst>
            <pc:docMk/>
            <pc:sldMk cId="2549450435" sldId="949"/>
            <ac:spMk id="11" creationId="{318BFD29-CC34-D694-D2E1-751A09238354}"/>
          </ac:spMkLst>
        </pc:spChg>
        <pc:spChg chg="mod">
          <ac:chgData name="Synne Knutsen" userId="bd159e64-f90e-4da7-97c1-82ee6c0b4ead" providerId="ADAL" clId="{C40F15CB-46F2-1F46-8217-07429CE4AF55}" dt="2022-11-23T11:50:16.937" v="692" actId="207"/>
          <ac:spMkLst>
            <pc:docMk/>
            <pc:sldMk cId="2549450435" sldId="949"/>
            <ac:spMk id="12" creationId="{B6792578-050E-98D4-7B36-A4CC2E5C1491}"/>
          </ac:spMkLst>
        </pc:spChg>
        <pc:spChg chg="mod topLvl">
          <ac:chgData name="Synne Knutsen" userId="bd159e64-f90e-4da7-97c1-82ee6c0b4ead" providerId="ADAL" clId="{C40F15CB-46F2-1F46-8217-07429CE4AF55}" dt="2022-11-23T11:40:00.842" v="614" actId="14100"/>
          <ac:spMkLst>
            <pc:docMk/>
            <pc:sldMk cId="2549450435" sldId="949"/>
            <ac:spMk id="21" creationId="{7D1809FF-7B22-9FAE-EAC2-8A8D59F87DCC}"/>
          </ac:spMkLst>
        </pc:spChg>
        <pc:spChg chg="mod topLvl">
          <ac:chgData name="Synne Knutsen" userId="bd159e64-f90e-4da7-97c1-82ee6c0b4ead" providerId="ADAL" clId="{C40F15CB-46F2-1F46-8217-07429CE4AF55}" dt="2022-11-23T11:40:18.715" v="618" actId="14100"/>
          <ac:spMkLst>
            <pc:docMk/>
            <pc:sldMk cId="2549450435" sldId="949"/>
            <ac:spMk id="22" creationId="{BA796D1A-D2FF-24A1-AD11-65FAC6735582}"/>
          </ac:spMkLst>
        </pc:spChg>
        <pc:spChg chg="mod topLvl">
          <ac:chgData name="Synne Knutsen" userId="bd159e64-f90e-4da7-97c1-82ee6c0b4ead" providerId="ADAL" clId="{C40F15CB-46F2-1F46-8217-07429CE4AF55}" dt="2022-11-23T11:40:10.327" v="616" actId="14100"/>
          <ac:spMkLst>
            <pc:docMk/>
            <pc:sldMk cId="2549450435" sldId="949"/>
            <ac:spMk id="25" creationId="{733FF22A-657A-24A3-FC9A-A99EF4F67712}"/>
          </ac:spMkLst>
        </pc:spChg>
        <pc:spChg chg="mod topLvl">
          <ac:chgData name="Synne Knutsen" userId="bd159e64-f90e-4da7-97c1-82ee6c0b4ead" providerId="ADAL" clId="{C40F15CB-46F2-1F46-8217-07429CE4AF55}" dt="2022-11-23T11:40:22.736" v="619" actId="14100"/>
          <ac:spMkLst>
            <pc:docMk/>
            <pc:sldMk cId="2549450435" sldId="949"/>
            <ac:spMk id="26" creationId="{C7A7A923-30E5-56B2-DBC7-40E074F853D6}"/>
          </ac:spMkLst>
        </pc:spChg>
        <pc:spChg chg="mod topLvl">
          <ac:chgData name="Synne Knutsen" userId="bd159e64-f90e-4da7-97c1-82ee6c0b4ead" providerId="ADAL" clId="{C40F15CB-46F2-1F46-8217-07429CE4AF55}" dt="2022-11-23T11:40:14.592" v="617" actId="14100"/>
          <ac:spMkLst>
            <pc:docMk/>
            <pc:sldMk cId="2549450435" sldId="949"/>
            <ac:spMk id="28" creationId="{120AB626-0202-8CB2-43ED-9B8C7986519A}"/>
          </ac:spMkLst>
        </pc:spChg>
        <pc:spChg chg="mod">
          <ac:chgData name="Synne Knutsen" userId="bd159e64-f90e-4da7-97c1-82ee6c0b4ead" providerId="ADAL" clId="{C40F15CB-46F2-1F46-8217-07429CE4AF55}" dt="2022-11-23T11:41:38.449" v="630" actId="5793"/>
          <ac:spMkLst>
            <pc:docMk/>
            <pc:sldMk cId="2549450435" sldId="949"/>
            <ac:spMk id="31" creationId="{077C670C-62A7-42B5-45B6-2516B6AB5B03}"/>
          </ac:spMkLst>
        </pc:spChg>
        <pc:spChg chg="mod">
          <ac:chgData name="Synne Knutsen" userId="bd159e64-f90e-4da7-97c1-82ee6c0b4ead" providerId="ADAL" clId="{C40F15CB-46F2-1F46-8217-07429CE4AF55}" dt="2022-11-23T11:41:51.306" v="634" actId="5793"/>
          <ac:spMkLst>
            <pc:docMk/>
            <pc:sldMk cId="2549450435" sldId="949"/>
            <ac:spMk id="32" creationId="{1FF971A7-D2D7-9F29-DDA0-A4121F6AA803}"/>
          </ac:spMkLst>
        </pc:spChg>
        <pc:spChg chg="mod">
          <ac:chgData name="Synne Knutsen" userId="bd159e64-f90e-4da7-97c1-82ee6c0b4ead" providerId="ADAL" clId="{C40F15CB-46F2-1F46-8217-07429CE4AF55}" dt="2022-11-23T11:47:50.684" v="685" actId="5793"/>
          <ac:spMkLst>
            <pc:docMk/>
            <pc:sldMk cId="2549450435" sldId="949"/>
            <ac:spMk id="33" creationId="{615B96A6-E36F-DC19-2C58-22C950116EEF}"/>
          </ac:spMkLst>
        </pc:spChg>
        <pc:spChg chg="mod">
          <ac:chgData name="Synne Knutsen" userId="bd159e64-f90e-4da7-97c1-82ee6c0b4ead" providerId="ADAL" clId="{C40F15CB-46F2-1F46-8217-07429CE4AF55}" dt="2022-11-23T11:47:28.422" v="683" actId="1037"/>
          <ac:spMkLst>
            <pc:docMk/>
            <pc:sldMk cId="2549450435" sldId="949"/>
            <ac:spMk id="39" creationId="{AE2507A4-0AB1-EFC3-D77E-260F8EF2DFD1}"/>
          </ac:spMkLst>
        </pc:spChg>
        <pc:spChg chg="mod">
          <ac:chgData name="Synne Knutsen" userId="bd159e64-f90e-4da7-97c1-82ee6c0b4ead" providerId="ADAL" clId="{C40F15CB-46F2-1F46-8217-07429CE4AF55}" dt="2022-11-23T11:47:26.916" v="681" actId="1037"/>
          <ac:spMkLst>
            <pc:docMk/>
            <pc:sldMk cId="2549450435" sldId="949"/>
            <ac:spMk id="49" creationId="{683D28AD-13C4-D709-4901-377B9E7B1B23}"/>
          </ac:spMkLst>
        </pc:spChg>
        <pc:spChg chg="mod">
          <ac:chgData name="Synne Knutsen" userId="bd159e64-f90e-4da7-97c1-82ee6c0b4ead" providerId="ADAL" clId="{C40F15CB-46F2-1F46-8217-07429CE4AF55}" dt="2022-11-23T15:36:16.217" v="842" actId="1076"/>
          <ac:spMkLst>
            <pc:docMk/>
            <pc:sldMk cId="2549450435" sldId="949"/>
            <ac:spMk id="66" creationId="{D9D1AD6F-1475-AC0E-78B7-5C2BA3C9E851}"/>
          </ac:spMkLst>
        </pc:spChg>
        <pc:grpChg chg="del mod topLvl">
          <ac:chgData name="Synne Knutsen" userId="bd159e64-f90e-4da7-97c1-82ee6c0b4ead" providerId="ADAL" clId="{C40F15CB-46F2-1F46-8217-07429CE4AF55}" dt="2022-11-23T11:39:55.647" v="613" actId="165"/>
          <ac:grpSpMkLst>
            <pc:docMk/>
            <pc:sldMk cId="2549450435" sldId="949"/>
            <ac:grpSpMk id="23" creationId="{1A1986FE-43C3-74F9-D045-E36B8D6FF2F0}"/>
          </ac:grpSpMkLst>
        </pc:grpChg>
        <pc:grpChg chg="del mod topLvl">
          <ac:chgData name="Synne Knutsen" userId="bd159e64-f90e-4da7-97c1-82ee6c0b4ead" providerId="ADAL" clId="{C40F15CB-46F2-1F46-8217-07429CE4AF55}" dt="2022-11-23T11:40:05.324" v="615" actId="165"/>
          <ac:grpSpMkLst>
            <pc:docMk/>
            <pc:sldMk cId="2549450435" sldId="949"/>
            <ac:grpSpMk id="24" creationId="{C3D0F4D5-4069-F37A-996D-A1BA3E56D5A9}"/>
          </ac:grpSpMkLst>
        </pc:grpChg>
        <pc:grpChg chg="del">
          <ac:chgData name="Synne Knutsen" userId="bd159e64-f90e-4da7-97c1-82ee6c0b4ead" providerId="ADAL" clId="{C40F15CB-46F2-1F46-8217-07429CE4AF55}" dt="2022-11-23T11:39:42.310" v="612" actId="165"/>
          <ac:grpSpMkLst>
            <pc:docMk/>
            <pc:sldMk cId="2549450435" sldId="949"/>
            <ac:grpSpMk id="30" creationId="{681BEF04-24EC-ABFE-A329-F1278F22C389}"/>
          </ac:grpSpMkLst>
        </pc:grpChg>
        <pc:cxnChg chg="mod">
          <ac:chgData name="Synne Knutsen" userId="bd159e64-f90e-4da7-97c1-82ee6c0b4ead" providerId="ADAL" clId="{C40F15CB-46F2-1F46-8217-07429CE4AF55}" dt="2022-11-23T11:47:28.422" v="683" actId="1037"/>
          <ac:cxnSpMkLst>
            <pc:docMk/>
            <pc:sldMk cId="2549450435" sldId="949"/>
            <ac:cxnSpMk id="34" creationId="{72E240FC-1229-04B7-949E-CC7AAF7180F5}"/>
          </ac:cxnSpMkLst>
        </pc:cxnChg>
        <pc:cxnChg chg="mod">
          <ac:chgData name="Synne Knutsen" userId="bd159e64-f90e-4da7-97c1-82ee6c0b4ead" providerId="ADAL" clId="{C40F15CB-46F2-1F46-8217-07429CE4AF55}" dt="2022-11-23T11:47:26.916" v="681" actId="1037"/>
          <ac:cxnSpMkLst>
            <pc:docMk/>
            <pc:sldMk cId="2549450435" sldId="949"/>
            <ac:cxnSpMk id="48" creationId="{DE811E38-19BF-F35A-486D-F56F026B38E0}"/>
          </ac:cxnSpMkLst>
        </pc:cxnChg>
      </pc:sldChg>
      <pc:sldChg chg="delCm">
        <pc:chgData name="Synne Knutsen" userId="bd159e64-f90e-4da7-97c1-82ee6c0b4ead" providerId="ADAL" clId="{C40F15CB-46F2-1F46-8217-07429CE4AF55}" dt="2022-11-09T10:38:46.343" v="75"/>
        <pc:sldMkLst>
          <pc:docMk/>
          <pc:sldMk cId="3319829394" sldId="950"/>
        </pc:sldMkLst>
      </pc:sldChg>
      <pc:sldChg chg="addSp delSp modSp mod">
        <pc:chgData name="Synne Knutsen" userId="bd159e64-f90e-4da7-97c1-82ee6c0b4ead" providerId="ADAL" clId="{C40F15CB-46F2-1F46-8217-07429CE4AF55}" dt="2022-11-25T08:47:04.762" v="902"/>
        <pc:sldMkLst>
          <pc:docMk/>
          <pc:sldMk cId="243055700" sldId="960"/>
        </pc:sldMkLst>
        <pc:spChg chg="mod">
          <ac:chgData name="Synne Knutsen" userId="bd159e64-f90e-4da7-97c1-82ee6c0b4ead" providerId="ADAL" clId="{C40F15CB-46F2-1F46-8217-07429CE4AF55}" dt="2022-11-23T11:53:09.525" v="698" actId="20577"/>
          <ac:spMkLst>
            <pc:docMk/>
            <pc:sldMk cId="243055700" sldId="960"/>
            <ac:spMk id="4" creationId="{FBC01562-3464-0145-D309-47BD941BEB37}"/>
          </ac:spMkLst>
        </pc:spChg>
        <pc:picChg chg="del">
          <ac:chgData name="Synne Knutsen" userId="bd159e64-f90e-4da7-97c1-82ee6c0b4ead" providerId="ADAL" clId="{C40F15CB-46F2-1F46-8217-07429CE4AF55}" dt="2022-11-25T08:47:04.006" v="901" actId="478"/>
          <ac:picMkLst>
            <pc:docMk/>
            <pc:sldMk cId="243055700" sldId="960"/>
            <ac:picMk id="6" creationId="{BB869732-E709-3D07-F8D7-F5F8D94BCE98}"/>
          </ac:picMkLst>
        </pc:picChg>
        <pc:picChg chg="add mod">
          <ac:chgData name="Synne Knutsen" userId="bd159e64-f90e-4da7-97c1-82ee6c0b4ead" providerId="ADAL" clId="{C40F15CB-46F2-1F46-8217-07429CE4AF55}" dt="2022-11-25T08:47:04.762" v="902"/>
          <ac:picMkLst>
            <pc:docMk/>
            <pc:sldMk cId="243055700" sldId="960"/>
            <ac:picMk id="7" creationId="{F01F964F-C739-D83B-B8E7-2BD0301F09C2}"/>
          </ac:picMkLst>
        </pc:picChg>
      </pc:sldChg>
      <pc:sldChg chg="del">
        <pc:chgData name="Synne Knutsen" userId="bd159e64-f90e-4da7-97c1-82ee6c0b4ead" providerId="ADAL" clId="{C40F15CB-46F2-1F46-8217-07429CE4AF55}" dt="2022-11-23T11:54:59.605" v="707" actId="2696"/>
        <pc:sldMkLst>
          <pc:docMk/>
          <pc:sldMk cId="3454604181" sldId="964"/>
        </pc:sldMkLst>
      </pc:sldChg>
      <pc:sldChg chg="modSp mod">
        <pc:chgData name="Synne Knutsen" userId="bd159e64-f90e-4da7-97c1-82ee6c0b4ead" providerId="ADAL" clId="{C40F15CB-46F2-1F46-8217-07429CE4AF55}" dt="2022-11-09T10:41:14.957" v="82" actId="20577"/>
        <pc:sldMkLst>
          <pc:docMk/>
          <pc:sldMk cId="3385605518" sldId="965"/>
        </pc:sldMkLst>
        <pc:spChg chg="mod">
          <ac:chgData name="Synne Knutsen" userId="bd159e64-f90e-4da7-97c1-82ee6c0b4ead" providerId="ADAL" clId="{C40F15CB-46F2-1F46-8217-07429CE4AF55}" dt="2022-11-09T10:41:14.957" v="82" actId="20577"/>
          <ac:spMkLst>
            <pc:docMk/>
            <pc:sldMk cId="3385605518" sldId="965"/>
            <ac:spMk id="2" creationId="{8D7BF0DE-6D7B-B889-88D0-B60E0190B234}"/>
          </ac:spMkLst>
        </pc:spChg>
      </pc:sldChg>
      <pc:sldChg chg="modSp mod">
        <pc:chgData name="Synne Knutsen" userId="bd159e64-f90e-4da7-97c1-82ee6c0b4ead" providerId="ADAL" clId="{C40F15CB-46F2-1F46-8217-07429CE4AF55}" dt="2022-11-09T10:42:01.734" v="84" actId="20577"/>
        <pc:sldMkLst>
          <pc:docMk/>
          <pc:sldMk cId="249154314" sldId="966"/>
        </pc:sldMkLst>
        <pc:spChg chg="mod">
          <ac:chgData name="Synne Knutsen" userId="bd159e64-f90e-4da7-97c1-82ee6c0b4ead" providerId="ADAL" clId="{C40F15CB-46F2-1F46-8217-07429CE4AF55}" dt="2022-11-09T10:42:01.734" v="84" actId="20577"/>
          <ac:spMkLst>
            <pc:docMk/>
            <pc:sldMk cId="249154314" sldId="966"/>
            <ac:spMk id="3" creationId="{24564B61-C128-FE5E-2AF2-A62D6764A5B5}"/>
          </ac:spMkLst>
        </pc:spChg>
      </pc:sldChg>
      <pc:sldChg chg="modSp mod">
        <pc:chgData name="Synne Knutsen" userId="bd159e64-f90e-4da7-97c1-82ee6c0b4ead" providerId="ADAL" clId="{C40F15CB-46F2-1F46-8217-07429CE4AF55}" dt="2022-11-09T10:42:49.820" v="92" actId="20577"/>
        <pc:sldMkLst>
          <pc:docMk/>
          <pc:sldMk cId="2484805942" sldId="967"/>
        </pc:sldMkLst>
        <pc:spChg chg="mod">
          <ac:chgData name="Synne Knutsen" userId="bd159e64-f90e-4da7-97c1-82ee6c0b4ead" providerId="ADAL" clId="{C40F15CB-46F2-1F46-8217-07429CE4AF55}" dt="2022-11-09T10:42:49.820" v="92" actId="20577"/>
          <ac:spMkLst>
            <pc:docMk/>
            <pc:sldMk cId="2484805942" sldId="967"/>
            <ac:spMk id="3" creationId="{24564B61-C128-FE5E-2AF2-A62D6764A5B5}"/>
          </ac:spMkLst>
        </pc:spChg>
      </pc:sldChg>
      <pc:sldChg chg="modSp mod">
        <pc:chgData name="Synne Knutsen" userId="bd159e64-f90e-4da7-97c1-82ee6c0b4ead" providerId="ADAL" clId="{C40F15CB-46F2-1F46-8217-07429CE4AF55}" dt="2022-11-23T11:57:55.834" v="801" actId="108"/>
        <pc:sldMkLst>
          <pc:docMk/>
          <pc:sldMk cId="2270517782" sldId="969"/>
        </pc:sldMkLst>
        <pc:spChg chg="mod">
          <ac:chgData name="Synne Knutsen" userId="bd159e64-f90e-4da7-97c1-82ee6c0b4ead" providerId="ADAL" clId="{C40F15CB-46F2-1F46-8217-07429CE4AF55}" dt="2022-11-09T10:43:25.008" v="96" actId="20577"/>
          <ac:spMkLst>
            <pc:docMk/>
            <pc:sldMk cId="2270517782" sldId="969"/>
            <ac:spMk id="3" creationId="{24564B61-C128-FE5E-2AF2-A62D6764A5B5}"/>
          </ac:spMkLst>
        </pc:spChg>
        <pc:spChg chg="mod">
          <ac:chgData name="Synne Knutsen" userId="bd159e64-f90e-4da7-97c1-82ee6c0b4ead" providerId="ADAL" clId="{C40F15CB-46F2-1F46-8217-07429CE4AF55}" dt="2022-11-23T11:57:55.834" v="801" actId="108"/>
          <ac:spMkLst>
            <pc:docMk/>
            <pc:sldMk cId="2270517782" sldId="969"/>
            <ac:spMk id="7" creationId="{85FE9C27-4AB3-43A4-1180-02322D58EA7C}"/>
          </ac:spMkLst>
        </pc:spChg>
      </pc:sldChg>
      <pc:sldChg chg="addSp delSp modSp mod">
        <pc:chgData name="Synne Knutsen" userId="bd159e64-f90e-4da7-97c1-82ee6c0b4ead" providerId="ADAL" clId="{C40F15CB-46F2-1F46-8217-07429CE4AF55}" dt="2022-11-30T08:48:16.876" v="949" actId="478"/>
        <pc:sldMkLst>
          <pc:docMk/>
          <pc:sldMk cId="3028945583" sldId="970"/>
        </pc:sldMkLst>
        <pc:picChg chg="add del mod">
          <ac:chgData name="Synne Knutsen" userId="bd159e64-f90e-4da7-97c1-82ee6c0b4ead" providerId="ADAL" clId="{C40F15CB-46F2-1F46-8217-07429CE4AF55}" dt="2022-11-30T08:48:16.876" v="949" actId="478"/>
          <ac:picMkLst>
            <pc:docMk/>
            <pc:sldMk cId="3028945583" sldId="970"/>
            <ac:picMk id="5" creationId="{1178E505-FB59-D6F9-038C-043C03930E6D}"/>
          </ac:picMkLst>
        </pc:picChg>
        <pc:picChg chg="mod modCrop">
          <ac:chgData name="Synne Knutsen" userId="bd159e64-f90e-4da7-97c1-82ee6c0b4ead" providerId="ADAL" clId="{C40F15CB-46F2-1F46-8217-07429CE4AF55}" dt="2022-11-30T08:48:14.172" v="948" actId="1076"/>
          <ac:picMkLst>
            <pc:docMk/>
            <pc:sldMk cId="3028945583" sldId="970"/>
            <ac:picMk id="7" creationId="{950D7BAC-F6D7-4B1C-27BE-6AEFD9488CA5}"/>
          </ac:picMkLst>
        </pc:picChg>
      </pc:sldChg>
      <pc:sldChg chg="delSp modSp mod">
        <pc:chgData name="Synne Knutsen" userId="bd159e64-f90e-4da7-97c1-82ee6c0b4ead" providerId="ADAL" clId="{C40F15CB-46F2-1F46-8217-07429CE4AF55}" dt="2022-11-23T12:09:26.844" v="839" actId="14100"/>
        <pc:sldMkLst>
          <pc:docMk/>
          <pc:sldMk cId="2722315273" sldId="971"/>
        </pc:sldMkLst>
        <pc:spChg chg="mod">
          <ac:chgData name="Synne Knutsen" userId="bd159e64-f90e-4da7-97c1-82ee6c0b4ead" providerId="ADAL" clId="{C40F15CB-46F2-1F46-8217-07429CE4AF55}" dt="2022-11-23T12:09:26.844" v="839" actId="14100"/>
          <ac:spMkLst>
            <pc:docMk/>
            <pc:sldMk cId="2722315273" sldId="971"/>
            <ac:spMk id="3" creationId="{19C48364-E810-9A97-0DDC-931E6319B4D0}"/>
          </ac:spMkLst>
        </pc:spChg>
        <pc:picChg chg="del">
          <ac:chgData name="Synne Knutsen" userId="bd159e64-f90e-4da7-97c1-82ee6c0b4ead" providerId="ADAL" clId="{C40F15CB-46F2-1F46-8217-07429CE4AF55}" dt="2022-11-23T12:08:51.379" v="837" actId="478"/>
          <ac:picMkLst>
            <pc:docMk/>
            <pc:sldMk cId="2722315273" sldId="971"/>
            <ac:picMk id="10" creationId="{05EEA513-750F-BA44-1CF3-F501E751AD53}"/>
          </ac:picMkLst>
        </pc:picChg>
      </pc:sldChg>
      <pc:sldChg chg="addSp delSp modSp">
        <pc:chgData name="Synne Knutsen" userId="bd159e64-f90e-4da7-97c1-82ee6c0b4ead" providerId="ADAL" clId="{C40F15CB-46F2-1F46-8217-07429CE4AF55}" dt="2022-11-23T15:41:50.643" v="871" actId="478"/>
        <pc:sldMkLst>
          <pc:docMk/>
          <pc:sldMk cId="1786611449" sldId="972"/>
        </pc:sldMkLst>
        <pc:picChg chg="add del mod">
          <ac:chgData name="Synne Knutsen" userId="bd159e64-f90e-4da7-97c1-82ee6c0b4ead" providerId="ADAL" clId="{C40F15CB-46F2-1F46-8217-07429CE4AF55}" dt="2022-11-23T15:41:50.643" v="871" actId="478"/>
          <ac:picMkLst>
            <pc:docMk/>
            <pc:sldMk cId="1786611449" sldId="972"/>
            <ac:picMk id="4" creationId="{C70DA8F8-FE69-DD6E-0BF1-A06EE19C75CA}"/>
          </ac:picMkLst>
        </pc:picChg>
      </pc:sldChg>
      <pc:sldChg chg="addSp delSp modSp mod">
        <pc:chgData name="Synne Knutsen" userId="bd159e64-f90e-4da7-97c1-82ee6c0b4ead" providerId="ADAL" clId="{C40F15CB-46F2-1F46-8217-07429CE4AF55}" dt="2022-11-23T15:40:25.933" v="859" actId="1076"/>
        <pc:sldMkLst>
          <pc:docMk/>
          <pc:sldMk cId="4153475058" sldId="973"/>
        </pc:sldMkLst>
        <pc:spChg chg="mod">
          <ac:chgData name="Synne Knutsen" userId="bd159e64-f90e-4da7-97c1-82ee6c0b4ead" providerId="ADAL" clId="{C40F15CB-46F2-1F46-8217-07429CE4AF55}" dt="2022-11-09T11:41:11.575" v="98" actId="20577"/>
          <ac:spMkLst>
            <pc:docMk/>
            <pc:sldMk cId="4153475058" sldId="973"/>
            <ac:spMk id="3" creationId="{24564B61-C128-FE5E-2AF2-A62D6764A5B5}"/>
          </ac:spMkLst>
        </pc:spChg>
        <pc:picChg chg="add mod">
          <ac:chgData name="Synne Knutsen" userId="bd159e64-f90e-4da7-97c1-82ee6c0b4ead" providerId="ADAL" clId="{C40F15CB-46F2-1F46-8217-07429CE4AF55}" dt="2022-11-23T15:40:25.933" v="859" actId="1076"/>
          <ac:picMkLst>
            <pc:docMk/>
            <pc:sldMk cId="4153475058" sldId="973"/>
            <ac:picMk id="6" creationId="{E030841B-63FD-18F7-68F4-84A1E5804807}"/>
          </ac:picMkLst>
        </pc:picChg>
        <pc:picChg chg="del">
          <ac:chgData name="Synne Knutsen" userId="bd159e64-f90e-4da7-97c1-82ee6c0b4ead" providerId="ADAL" clId="{C40F15CB-46F2-1F46-8217-07429CE4AF55}" dt="2022-11-23T15:40:04.452" v="856" actId="478"/>
          <ac:picMkLst>
            <pc:docMk/>
            <pc:sldMk cId="4153475058" sldId="973"/>
            <ac:picMk id="10" creationId="{B0C63AD2-ACEB-D765-7DAA-6C757C7AA447}"/>
          </ac:picMkLst>
        </pc:picChg>
      </pc:sldChg>
      <pc:sldChg chg="addSp delSp modSp mod ord">
        <pc:chgData name="Synne Knutsen" userId="bd159e64-f90e-4da7-97c1-82ee6c0b4ead" providerId="ADAL" clId="{C40F15CB-46F2-1F46-8217-07429CE4AF55}" dt="2022-11-23T15:42:14.963" v="875"/>
        <pc:sldMkLst>
          <pc:docMk/>
          <pc:sldMk cId="1003280347" sldId="974"/>
        </pc:sldMkLst>
        <pc:spChg chg="mod">
          <ac:chgData name="Synne Knutsen" userId="bd159e64-f90e-4da7-97c1-82ee6c0b4ead" providerId="ADAL" clId="{C40F15CB-46F2-1F46-8217-07429CE4AF55}" dt="2022-11-09T11:41:28.498" v="99" actId="20577"/>
          <ac:spMkLst>
            <pc:docMk/>
            <pc:sldMk cId="1003280347" sldId="974"/>
            <ac:spMk id="3" creationId="{24564B61-C128-FE5E-2AF2-A62D6764A5B5}"/>
          </ac:spMkLst>
        </pc:spChg>
        <pc:picChg chg="add del mod">
          <ac:chgData name="Synne Knutsen" userId="bd159e64-f90e-4da7-97c1-82ee6c0b4ead" providerId="ADAL" clId="{C40F15CB-46F2-1F46-8217-07429CE4AF55}" dt="2022-11-23T15:40:52.717" v="864"/>
          <ac:picMkLst>
            <pc:docMk/>
            <pc:sldMk cId="1003280347" sldId="974"/>
            <ac:picMk id="5" creationId="{E63DDE67-EEDC-6AC5-E5C7-49174D169517}"/>
          </ac:picMkLst>
        </pc:picChg>
        <pc:picChg chg="add del">
          <ac:chgData name="Synne Knutsen" userId="bd159e64-f90e-4da7-97c1-82ee6c0b4ead" providerId="ADAL" clId="{C40F15CB-46F2-1F46-8217-07429CE4AF55}" dt="2022-11-23T15:41:32.495" v="868" actId="478"/>
          <ac:picMkLst>
            <pc:docMk/>
            <pc:sldMk cId="1003280347" sldId="974"/>
            <ac:picMk id="7" creationId="{F41ED64E-BAA7-975E-4533-2B16277CF77C}"/>
          </ac:picMkLst>
        </pc:picChg>
        <pc:picChg chg="add del mod">
          <ac:chgData name="Synne Knutsen" userId="bd159e64-f90e-4da7-97c1-82ee6c0b4ead" providerId="ADAL" clId="{C40F15CB-46F2-1F46-8217-07429CE4AF55}" dt="2022-11-23T15:42:01.949" v="873" actId="478"/>
          <ac:picMkLst>
            <pc:docMk/>
            <pc:sldMk cId="1003280347" sldId="974"/>
            <ac:picMk id="8" creationId="{AC11EA50-B1E4-4F6E-9552-C047C3AC929D}"/>
          </ac:picMkLst>
        </pc:picChg>
        <pc:picChg chg="add mod">
          <ac:chgData name="Synne Knutsen" userId="bd159e64-f90e-4da7-97c1-82ee6c0b4ead" providerId="ADAL" clId="{C40F15CB-46F2-1F46-8217-07429CE4AF55}" dt="2022-11-23T15:42:14.963" v="875"/>
          <ac:picMkLst>
            <pc:docMk/>
            <pc:sldMk cId="1003280347" sldId="974"/>
            <ac:picMk id="9" creationId="{384317DB-CB7F-082E-4B5D-29B7F8A6530D}"/>
          </ac:picMkLst>
        </pc:picChg>
      </pc:sldChg>
      <pc:sldChg chg="addSp delSp modSp mod ord addCm">
        <pc:chgData name="Synne Knutsen" userId="bd159e64-f90e-4da7-97c1-82ee6c0b4ead" providerId="ADAL" clId="{C40F15CB-46F2-1F46-8217-07429CE4AF55}" dt="2022-11-23T15:42:46.097" v="879" actId="21"/>
        <pc:sldMkLst>
          <pc:docMk/>
          <pc:sldMk cId="2994688704" sldId="975"/>
        </pc:sldMkLst>
        <pc:spChg chg="mod">
          <ac:chgData name="Synne Knutsen" userId="bd159e64-f90e-4da7-97c1-82ee6c0b4ead" providerId="ADAL" clId="{C40F15CB-46F2-1F46-8217-07429CE4AF55}" dt="2022-11-09T11:47:45.758" v="200" actId="20577"/>
          <ac:spMkLst>
            <pc:docMk/>
            <pc:sldMk cId="2994688704" sldId="975"/>
            <ac:spMk id="3" creationId="{24564B61-C128-FE5E-2AF2-A62D6764A5B5}"/>
          </ac:spMkLst>
        </pc:spChg>
        <pc:picChg chg="del">
          <ac:chgData name="Synne Knutsen" userId="bd159e64-f90e-4da7-97c1-82ee6c0b4ead" providerId="ADAL" clId="{C40F15CB-46F2-1F46-8217-07429CE4AF55}" dt="2022-11-23T15:41:29.159" v="866" actId="478"/>
          <ac:picMkLst>
            <pc:docMk/>
            <pc:sldMk cId="2994688704" sldId="975"/>
            <ac:picMk id="5" creationId="{2003471B-F4F8-1514-DDE9-5C4238A691E9}"/>
          </ac:picMkLst>
        </pc:picChg>
        <pc:picChg chg="add mod">
          <ac:chgData name="Synne Knutsen" userId="bd159e64-f90e-4da7-97c1-82ee6c0b4ead" providerId="ADAL" clId="{C40F15CB-46F2-1F46-8217-07429CE4AF55}" dt="2022-11-23T15:41:29.809" v="867"/>
          <ac:picMkLst>
            <pc:docMk/>
            <pc:sldMk cId="2994688704" sldId="975"/>
            <ac:picMk id="7" creationId="{D1B82663-71CA-4F08-CAEA-8354FFA6F406}"/>
          </ac:picMkLst>
        </pc:picChg>
        <pc:picChg chg="add del mod">
          <ac:chgData name="Synne Knutsen" userId="bd159e64-f90e-4da7-97c1-82ee6c0b4ead" providerId="ADAL" clId="{C40F15CB-46F2-1F46-8217-07429CE4AF55}" dt="2022-11-23T15:42:46.097" v="879" actId="21"/>
          <ac:picMkLst>
            <pc:docMk/>
            <pc:sldMk cId="2994688704" sldId="975"/>
            <ac:picMk id="8" creationId="{7E274A29-BCB1-F4EC-1C25-59E68EA86B81}"/>
          </ac:picMkLst>
        </pc:picChg>
      </pc:sldChg>
      <pc:sldChg chg="modSp mod addCm">
        <pc:chgData name="Synne Knutsen" userId="bd159e64-f90e-4da7-97c1-82ee6c0b4ead" providerId="ADAL" clId="{C40F15CB-46F2-1F46-8217-07429CE4AF55}" dt="2022-11-09T11:50:39.871" v="205"/>
        <pc:sldMkLst>
          <pc:docMk/>
          <pc:sldMk cId="3552039128" sldId="976"/>
        </pc:sldMkLst>
        <pc:spChg chg="mod">
          <ac:chgData name="Synne Knutsen" userId="bd159e64-f90e-4da7-97c1-82ee6c0b4ead" providerId="ADAL" clId="{C40F15CB-46F2-1F46-8217-07429CE4AF55}" dt="2022-11-09T11:50:07.782" v="204" actId="20577"/>
          <ac:spMkLst>
            <pc:docMk/>
            <pc:sldMk cId="3552039128" sldId="976"/>
            <ac:spMk id="3" creationId="{24564B61-C128-FE5E-2AF2-A62D6764A5B5}"/>
          </ac:spMkLst>
        </pc:spChg>
      </pc:sldChg>
      <pc:sldChg chg="addSp delSp modSp mod">
        <pc:chgData name="Synne Knutsen" userId="bd159e64-f90e-4da7-97c1-82ee6c0b4ead" providerId="ADAL" clId="{C40F15CB-46F2-1F46-8217-07429CE4AF55}" dt="2022-11-23T15:42:48.502" v="880"/>
        <pc:sldMkLst>
          <pc:docMk/>
          <pc:sldMk cId="449286793" sldId="977"/>
        </pc:sldMkLst>
        <pc:spChg chg="mod">
          <ac:chgData name="Synne Knutsen" userId="bd159e64-f90e-4da7-97c1-82ee6c0b4ead" providerId="ADAL" clId="{C40F15CB-46F2-1F46-8217-07429CE4AF55}" dt="2022-11-09T11:51:45.360" v="252" actId="20577"/>
          <ac:spMkLst>
            <pc:docMk/>
            <pc:sldMk cId="449286793" sldId="977"/>
            <ac:spMk id="3" creationId="{24564B61-C128-FE5E-2AF2-A62D6764A5B5}"/>
          </ac:spMkLst>
        </pc:spChg>
        <pc:picChg chg="add mod">
          <ac:chgData name="Synne Knutsen" userId="bd159e64-f90e-4da7-97c1-82ee6c0b4ead" providerId="ADAL" clId="{C40F15CB-46F2-1F46-8217-07429CE4AF55}" dt="2022-11-23T15:42:48.502" v="880"/>
          <ac:picMkLst>
            <pc:docMk/>
            <pc:sldMk cId="449286793" sldId="977"/>
            <ac:picMk id="6" creationId="{A1C56632-1EAF-7229-E10B-E729E3CE067A}"/>
          </ac:picMkLst>
        </pc:picChg>
        <pc:picChg chg="del">
          <ac:chgData name="Synne Knutsen" userId="bd159e64-f90e-4da7-97c1-82ee6c0b4ead" providerId="ADAL" clId="{C40F15CB-46F2-1F46-8217-07429CE4AF55}" dt="2022-11-23T15:42:23.602" v="876" actId="478"/>
          <ac:picMkLst>
            <pc:docMk/>
            <pc:sldMk cId="449286793" sldId="977"/>
            <ac:picMk id="10" creationId="{B0C63AD2-ACEB-D765-7DAA-6C757C7AA447}"/>
          </ac:picMkLst>
        </pc:picChg>
      </pc:sldChg>
      <pc:sldChg chg="del">
        <pc:chgData name="Synne Knutsen" userId="bd159e64-f90e-4da7-97c1-82ee6c0b4ead" providerId="ADAL" clId="{C40F15CB-46F2-1F46-8217-07429CE4AF55}" dt="2022-11-23T12:03:43.476" v="831" actId="2696"/>
        <pc:sldMkLst>
          <pc:docMk/>
          <pc:sldMk cId="1834885162" sldId="979"/>
        </pc:sldMkLst>
      </pc:sldChg>
      <pc:sldChg chg="addSp delSp modSp mod">
        <pc:chgData name="Synne Knutsen" userId="bd159e64-f90e-4da7-97c1-82ee6c0b4ead" providerId="ADAL" clId="{C40F15CB-46F2-1F46-8217-07429CE4AF55}" dt="2022-11-25T08:46:00.602" v="900"/>
        <pc:sldMkLst>
          <pc:docMk/>
          <pc:sldMk cId="1359123453" sldId="980"/>
        </pc:sldMkLst>
        <pc:spChg chg="mod">
          <ac:chgData name="Synne Knutsen" userId="bd159e64-f90e-4da7-97c1-82ee6c0b4ead" providerId="ADAL" clId="{C40F15CB-46F2-1F46-8217-07429CE4AF55}" dt="2022-11-23T15:38:21.627" v="847" actId="14100"/>
          <ac:spMkLst>
            <pc:docMk/>
            <pc:sldMk cId="1359123453" sldId="980"/>
            <ac:spMk id="3" creationId="{24564B61-C128-FE5E-2AF2-A62D6764A5B5}"/>
          </ac:spMkLst>
        </pc:spChg>
        <pc:picChg chg="add mod">
          <ac:chgData name="Synne Knutsen" userId="bd159e64-f90e-4da7-97c1-82ee6c0b4ead" providerId="ADAL" clId="{C40F15CB-46F2-1F46-8217-07429CE4AF55}" dt="2022-11-25T08:46:00.602" v="900"/>
          <ac:picMkLst>
            <pc:docMk/>
            <pc:sldMk cId="1359123453" sldId="980"/>
            <ac:picMk id="5" creationId="{193FB6E2-099B-09B8-DFA9-827B0CAF7467}"/>
          </ac:picMkLst>
        </pc:picChg>
        <pc:picChg chg="add del">
          <ac:chgData name="Synne Knutsen" userId="bd159e64-f90e-4da7-97c1-82ee6c0b4ead" providerId="ADAL" clId="{C40F15CB-46F2-1F46-8217-07429CE4AF55}" dt="2022-11-25T08:45:59.644" v="899" actId="478"/>
          <ac:picMkLst>
            <pc:docMk/>
            <pc:sldMk cId="1359123453" sldId="980"/>
            <ac:picMk id="7" creationId="{F41ED64E-BAA7-975E-4533-2B16277CF77C}"/>
          </ac:picMkLst>
        </pc:picChg>
      </pc:sldChg>
      <pc:sldChg chg="delSp modSp mod">
        <pc:chgData name="Synne Knutsen" userId="bd159e64-f90e-4da7-97c1-82ee6c0b4ead" providerId="ADAL" clId="{C40F15CB-46F2-1F46-8217-07429CE4AF55}" dt="2022-11-23T15:54:37.666" v="887" actId="478"/>
        <pc:sldMkLst>
          <pc:docMk/>
          <pc:sldMk cId="3941773201" sldId="981"/>
        </pc:sldMkLst>
        <pc:spChg chg="mod">
          <ac:chgData name="Synne Knutsen" userId="bd159e64-f90e-4da7-97c1-82ee6c0b4ead" providerId="ADAL" clId="{C40F15CB-46F2-1F46-8217-07429CE4AF55}" dt="2022-11-09T12:50:45.479" v="368" actId="20577"/>
          <ac:spMkLst>
            <pc:docMk/>
            <pc:sldMk cId="3941773201" sldId="981"/>
            <ac:spMk id="3" creationId="{24564B61-C128-FE5E-2AF2-A62D6764A5B5}"/>
          </ac:spMkLst>
        </pc:spChg>
        <pc:picChg chg="del">
          <ac:chgData name="Synne Knutsen" userId="bd159e64-f90e-4da7-97c1-82ee6c0b4ead" providerId="ADAL" clId="{C40F15CB-46F2-1F46-8217-07429CE4AF55}" dt="2022-11-23T15:54:37.666" v="887" actId="478"/>
          <ac:picMkLst>
            <pc:docMk/>
            <pc:sldMk cId="3941773201" sldId="981"/>
            <ac:picMk id="5" creationId="{888727C5-AA56-BE36-20A3-C6BA973DBECD}"/>
          </ac:picMkLst>
        </pc:picChg>
      </pc:sldChg>
      <pc:sldChg chg="addSp delSp modSp mod">
        <pc:chgData name="Synne Knutsen" userId="bd159e64-f90e-4da7-97c1-82ee6c0b4ead" providerId="ADAL" clId="{C40F15CB-46F2-1F46-8217-07429CE4AF55}" dt="2022-11-23T15:59:54.531" v="897" actId="478"/>
        <pc:sldMkLst>
          <pc:docMk/>
          <pc:sldMk cId="338254871" sldId="982"/>
        </pc:sldMkLst>
        <pc:spChg chg="mod">
          <ac:chgData name="Synne Knutsen" userId="bd159e64-f90e-4da7-97c1-82ee6c0b4ead" providerId="ADAL" clId="{C40F15CB-46F2-1F46-8217-07429CE4AF55}" dt="2022-11-09T11:53:25.831" v="259" actId="20577"/>
          <ac:spMkLst>
            <pc:docMk/>
            <pc:sldMk cId="338254871" sldId="982"/>
            <ac:spMk id="2" creationId="{8D7BF0DE-6D7B-B889-88D0-B60E0190B234}"/>
          </ac:spMkLst>
        </pc:spChg>
        <pc:spChg chg="mod">
          <ac:chgData name="Synne Knutsen" userId="bd159e64-f90e-4da7-97c1-82ee6c0b4ead" providerId="ADAL" clId="{C40F15CB-46F2-1F46-8217-07429CE4AF55}" dt="2022-11-23T15:43:05.506" v="882" actId="14100"/>
          <ac:spMkLst>
            <pc:docMk/>
            <pc:sldMk cId="338254871" sldId="982"/>
            <ac:spMk id="3" creationId="{24564B61-C128-FE5E-2AF2-A62D6764A5B5}"/>
          </ac:spMkLst>
        </pc:spChg>
        <pc:picChg chg="add mod">
          <ac:chgData name="Synne Knutsen" userId="bd159e64-f90e-4da7-97c1-82ee6c0b4ead" providerId="ADAL" clId="{C40F15CB-46F2-1F46-8217-07429CE4AF55}" dt="2022-11-23T15:59:53.161" v="896" actId="167"/>
          <ac:picMkLst>
            <pc:docMk/>
            <pc:sldMk cId="338254871" sldId="982"/>
            <ac:picMk id="6" creationId="{2BDCC6E0-0228-97C4-C149-5D6C82DEBAE1}"/>
          </ac:picMkLst>
        </pc:picChg>
        <pc:picChg chg="add del mod">
          <ac:chgData name="Synne Knutsen" userId="bd159e64-f90e-4da7-97c1-82ee6c0b4ead" providerId="ADAL" clId="{C40F15CB-46F2-1F46-8217-07429CE4AF55}" dt="2022-11-23T15:59:54.531" v="897" actId="478"/>
          <ac:picMkLst>
            <pc:docMk/>
            <pc:sldMk cId="338254871" sldId="982"/>
            <ac:picMk id="7" creationId="{D061E1E8-9E70-D456-4B81-9F5008E567EF}"/>
          </ac:picMkLst>
        </pc:picChg>
        <pc:picChg chg="del">
          <ac:chgData name="Synne Knutsen" userId="bd159e64-f90e-4da7-97c1-82ee6c0b4ead" providerId="ADAL" clId="{C40F15CB-46F2-1F46-8217-07429CE4AF55}" dt="2022-11-23T15:43:01.351" v="881" actId="478"/>
          <ac:picMkLst>
            <pc:docMk/>
            <pc:sldMk cId="338254871" sldId="982"/>
            <ac:picMk id="10" creationId="{B0C63AD2-ACEB-D765-7DAA-6C757C7AA447}"/>
          </ac:picMkLst>
        </pc:picChg>
      </pc:sldChg>
      <pc:sldChg chg="delSp modSp mod">
        <pc:chgData name="Synne Knutsen" userId="bd159e64-f90e-4da7-97c1-82ee6c0b4ead" providerId="ADAL" clId="{C40F15CB-46F2-1F46-8217-07429CE4AF55}" dt="2022-11-25T08:45:34.624" v="898" actId="478"/>
        <pc:sldMkLst>
          <pc:docMk/>
          <pc:sldMk cId="1893429588" sldId="984"/>
        </pc:sldMkLst>
        <pc:spChg chg="mod">
          <ac:chgData name="Synne Knutsen" userId="bd159e64-f90e-4da7-97c1-82ee6c0b4ead" providerId="ADAL" clId="{C40F15CB-46F2-1F46-8217-07429CE4AF55}" dt="2022-11-09T11:54:20.340" v="287" actId="20577"/>
          <ac:spMkLst>
            <pc:docMk/>
            <pc:sldMk cId="1893429588" sldId="984"/>
            <ac:spMk id="3" creationId="{24564B61-C128-FE5E-2AF2-A62D6764A5B5}"/>
          </ac:spMkLst>
        </pc:spChg>
        <pc:picChg chg="del">
          <ac:chgData name="Synne Knutsen" userId="bd159e64-f90e-4da7-97c1-82ee6c0b4ead" providerId="ADAL" clId="{C40F15CB-46F2-1F46-8217-07429CE4AF55}" dt="2022-11-25T08:45:34.624" v="898" actId="478"/>
          <ac:picMkLst>
            <pc:docMk/>
            <pc:sldMk cId="1893429588" sldId="984"/>
            <ac:picMk id="7" creationId="{059543D3-BD87-915A-6993-1D00C56879F6}"/>
          </ac:picMkLst>
        </pc:picChg>
      </pc:sldChg>
      <pc:sldChg chg="addSp delSp modSp mod">
        <pc:chgData name="Synne Knutsen" userId="bd159e64-f90e-4da7-97c1-82ee6c0b4ead" providerId="ADAL" clId="{C40F15CB-46F2-1F46-8217-07429CE4AF55}" dt="2022-11-23T15:39:14.748" v="853" actId="20577"/>
        <pc:sldMkLst>
          <pc:docMk/>
          <pc:sldMk cId="4007787185" sldId="985"/>
        </pc:sldMkLst>
        <pc:spChg chg="mod">
          <ac:chgData name="Synne Knutsen" userId="bd159e64-f90e-4da7-97c1-82ee6c0b4ead" providerId="ADAL" clId="{C40F15CB-46F2-1F46-8217-07429CE4AF55}" dt="2022-11-23T15:39:14.748" v="853" actId="20577"/>
          <ac:spMkLst>
            <pc:docMk/>
            <pc:sldMk cId="4007787185" sldId="985"/>
            <ac:spMk id="2" creationId="{8D7BF0DE-6D7B-B889-88D0-B60E0190B234}"/>
          </ac:spMkLst>
        </pc:spChg>
        <pc:spChg chg="del">
          <ac:chgData name="Synne Knutsen" userId="bd159e64-f90e-4da7-97c1-82ee6c0b4ead" providerId="ADAL" clId="{C40F15CB-46F2-1F46-8217-07429CE4AF55}" dt="2022-11-23T15:39:02.836" v="850" actId="478"/>
          <ac:spMkLst>
            <pc:docMk/>
            <pc:sldMk cId="4007787185" sldId="985"/>
            <ac:spMk id="3" creationId="{24564B61-C128-FE5E-2AF2-A62D6764A5B5}"/>
          </ac:spMkLst>
        </pc:spChg>
        <pc:spChg chg="add del mod">
          <ac:chgData name="Synne Knutsen" userId="bd159e64-f90e-4da7-97c1-82ee6c0b4ead" providerId="ADAL" clId="{C40F15CB-46F2-1F46-8217-07429CE4AF55}" dt="2022-11-23T15:39:05.539" v="851" actId="478"/>
          <ac:spMkLst>
            <pc:docMk/>
            <pc:sldMk cId="4007787185" sldId="985"/>
            <ac:spMk id="6" creationId="{52701080-2091-5FDC-8C54-DE63BD618410}"/>
          </ac:spMkLst>
        </pc:spChg>
      </pc:sldChg>
      <pc:sldChg chg="delSp modSp mod">
        <pc:chgData name="Synne Knutsen" userId="bd159e64-f90e-4da7-97c1-82ee6c0b4ead" providerId="ADAL" clId="{C40F15CB-46F2-1F46-8217-07429CE4AF55}" dt="2022-11-23T15:54:01.213" v="884" actId="478"/>
        <pc:sldMkLst>
          <pc:docMk/>
          <pc:sldMk cId="83053845" sldId="986"/>
        </pc:sldMkLst>
        <pc:spChg chg="mod">
          <ac:chgData name="Synne Knutsen" userId="bd159e64-f90e-4da7-97c1-82ee6c0b4ead" providerId="ADAL" clId="{C40F15CB-46F2-1F46-8217-07429CE4AF55}" dt="2022-11-23T15:53:58.688" v="883" actId="14100"/>
          <ac:spMkLst>
            <pc:docMk/>
            <pc:sldMk cId="83053845" sldId="986"/>
            <ac:spMk id="3" creationId="{24564B61-C128-FE5E-2AF2-A62D6764A5B5}"/>
          </ac:spMkLst>
        </pc:spChg>
        <pc:picChg chg="del">
          <ac:chgData name="Synne Knutsen" userId="bd159e64-f90e-4da7-97c1-82ee6c0b4ead" providerId="ADAL" clId="{C40F15CB-46F2-1F46-8217-07429CE4AF55}" dt="2022-11-23T15:54:01.213" v="884" actId="478"/>
          <ac:picMkLst>
            <pc:docMk/>
            <pc:sldMk cId="83053845" sldId="986"/>
            <ac:picMk id="7" creationId="{F41ED64E-BAA7-975E-4533-2B16277CF77C}"/>
          </ac:picMkLst>
        </pc:picChg>
      </pc:sldChg>
      <pc:sldChg chg="addSp delSp modSp mod">
        <pc:chgData name="Synne Knutsen" userId="bd159e64-f90e-4da7-97c1-82ee6c0b4ead" providerId="ADAL" clId="{C40F15CB-46F2-1F46-8217-07429CE4AF55}" dt="2022-11-23T15:54:16.113" v="886"/>
        <pc:sldMkLst>
          <pc:docMk/>
          <pc:sldMk cId="138359162" sldId="987"/>
        </pc:sldMkLst>
        <pc:spChg chg="mod">
          <ac:chgData name="Synne Knutsen" userId="bd159e64-f90e-4da7-97c1-82ee6c0b4ead" providerId="ADAL" clId="{C40F15CB-46F2-1F46-8217-07429CE4AF55}" dt="2022-11-09T11:55:00.591" v="293" actId="20577"/>
          <ac:spMkLst>
            <pc:docMk/>
            <pc:sldMk cId="138359162" sldId="987"/>
            <ac:spMk id="2" creationId="{8D7BF0DE-6D7B-B889-88D0-B60E0190B234}"/>
          </ac:spMkLst>
        </pc:spChg>
        <pc:spChg chg="del">
          <ac:chgData name="Synne Knutsen" userId="bd159e64-f90e-4da7-97c1-82ee6c0b4ead" providerId="ADAL" clId="{C40F15CB-46F2-1F46-8217-07429CE4AF55}" dt="2022-11-23T12:05:07.588" v="836" actId="478"/>
          <ac:spMkLst>
            <pc:docMk/>
            <pc:sldMk cId="138359162" sldId="987"/>
            <ac:spMk id="5" creationId="{20C9E3CC-BCD4-CBBD-6D82-625DAB332063}"/>
          </ac:spMkLst>
        </pc:spChg>
        <pc:picChg chg="add mod">
          <ac:chgData name="Synne Knutsen" userId="bd159e64-f90e-4da7-97c1-82ee6c0b4ead" providerId="ADAL" clId="{C40F15CB-46F2-1F46-8217-07429CE4AF55}" dt="2022-11-23T15:54:16.113" v="886"/>
          <ac:picMkLst>
            <pc:docMk/>
            <pc:sldMk cId="138359162" sldId="987"/>
            <ac:picMk id="6" creationId="{0F305D51-F496-4618-C742-58D7300C4E39}"/>
          </ac:picMkLst>
        </pc:picChg>
        <pc:picChg chg="del">
          <ac:chgData name="Synne Knutsen" userId="bd159e64-f90e-4da7-97c1-82ee6c0b4ead" providerId="ADAL" clId="{C40F15CB-46F2-1F46-8217-07429CE4AF55}" dt="2022-11-23T15:54:15.601" v="885" actId="478"/>
          <ac:picMkLst>
            <pc:docMk/>
            <pc:sldMk cId="138359162" sldId="987"/>
            <ac:picMk id="10" creationId="{B0C63AD2-ACEB-D765-7DAA-6C757C7AA447}"/>
          </ac:picMkLst>
        </pc:picChg>
      </pc:sldChg>
      <pc:sldChg chg="addSp delSp modSp mod">
        <pc:chgData name="Synne Knutsen" userId="bd159e64-f90e-4da7-97c1-82ee6c0b4ead" providerId="ADAL" clId="{C40F15CB-46F2-1F46-8217-07429CE4AF55}" dt="2022-11-30T09:48:08.594" v="1304" actId="1038"/>
        <pc:sldMkLst>
          <pc:docMk/>
          <pc:sldMk cId="2490496358" sldId="988"/>
        </pc:sldMkLst>
        <pc:spChg chg="mod">
          <ac:chgData name="Synne Knutsen" userId="bd159e64-f90e-4da7-97c1-82ee6c0b4ead" providerId="ADAL" clId="{C40F15CB-46F2-1F46-8217-07429CE4AF55}" dt="2022-11-30T09:46:38.403" v="1243" actId="14100"/>
          <ac:spMkLst>
            <pc:docMk/>
            <pc:sldMk cId="2490496358" sldId="988"/>
            <ac:spMk id="11" creationId="{792A03DE-41FB-8B71-25A3-6AD29138A86F}"/>
          </ac:spMkLst>
        </pc:spChg>
        <pc:spChg chg="mod">
          <ac:chgData name="Synne Knutsen" userId="bd159e64-f90e-4da7-97c1-82ee6c0b4ead" providerId="ADAL" clId="{C40F15CB-46F2-1F46-8217-07429CE4AF55}" dt="2022-11-30T09:22:04.870" v="1159" actId="1035"/>
          <ac:spMkLst>
            <pc:docMk/>
            <pc:sldMk cId="2490496358" sldId="988"/>
            <ac:spMk id="16" creationId="{8A8F179D-A9D5-3A89-239C-A5FED02F80E9}"/>
          </ac:spMkLst>
        </pc:spChg>
        <pc:spChg chg="add mod">
          <ac:chgData name="Synne Knutsen" userId="bd159e64-f90e-4da7-97c1-82ee6c0b4ead" providerId="ADAL" clId="{C40F15CB-46F2-1F46-8217-07429CE4AF55}" dt="2022-11-30T09:47:50.625" v="1289" actId="1038"/>
          <ac:spMkLst>
            <pc:docMk/>
            <pc:sldMk cId="2490496358" sldId="988"/>
            <ac:spMk id="22" creationId="{94335545-7F21-AF06-5409-0E42A3D2C1CC}"/>
          </ac:spMkLst>
        </pc:spChg>
        <pc:spChg chg="add mod">
          <ac:chgData name="Synne Knutsen" userId="bd159e64-f90e-4da7-97c1-82ee6c0b4ead" providerId="ADAL" clId="{C40F15CB-46F2-1F46-8217-07429CE4AF55}" dt="2022-11-30T09:48:08.594" v="1304" actId="1038"/>
          <ac:spMkLst>
            <pc:docMk/>
            <pc:sldMk cId="2490496358" sldId="988"/>
            <ac:spMk id="23" creationId="{67193245-B971-8A2C-140B-4ACF68AA66D5}"/>
          </ac:spMkLst>
        </pc:spChg>
        <pc:spChg chg="mod">
          <ac:chgData name="Synne Knutsen" userId="bd159e64-f90e-4da7-97c1-82ee6c0b4ead" providerId="ADAL" clId="{C40F15CB-46F2-1F46-8217-07429CE4AF55}" dt="2022-11-30T09:25:47.569" v="1217" actId="1036"/>
          <ac:spMkLst>
            <pc:docMk/>
            <pc:sldMk cId="2490496358" sldId="988"/>
            <ac:spMk id="36" creationId="{B824B3B6-D5B1-CBE0-E7F1-44D36C213023}"/>
          </ac:spMkLst>
        </pc:spChg>
        <pc:spChg chg="mod">
          <ac:chgData name="Synne Knutsen" userId="bd159e64-f90e-4da7-97c1-82ee6c0b4ead" providerId="ADAL" clId="{C40F15CB-46F2-1F46-8217-07429CE4AF55}" dt="2022-11-30T09:47:24.202" v="1253" actId="14100"/>
          <ac:spMkLst>
            <pc:docMk/>
            <pc:sldMk cId="2490496358" sldId="988"/>
            <ac:spMk id="40" creationId="{60B737B4-6506-672F-55D4-094F8C367886}"/>
          </ac:spMkLst>
        </pc:spChg>
        <pc:spChg chg="del mod">
          <ac:chgData name="Synne Knutsen" userId="bd159e64-f90e-4da7-97c1-82ee6c0b4ead" providerId="ADAL" clId="{C40F15CB-46F2-1F46-8217-07429CE4AF55}" dt="2022-11-30T09:47:44.773" v="1280" actId="478"/>
          <ac:spMkLst>
            <pc:docMk/>
            <pc:sldMk cId="2490496358" sldId="988"/>
            <ac:spMk id="41" creationId="{1FA75D31-13B1-C1AD-805E-407061E2AC60}"/>
          </ac:spMkLst>
        </pc:spChg>
        <pc:spChg chg="del mod">
          <ac:chgData name="Synne Knutsen" userId="bd159e64-f90e-4da7-97c1-82ee6c0b4ead" providerId="ADAL" clId="{C40F15CB-46F2-1F46-8217-07429CE4AF55}" dt="2022-11-30T09:48:05.205" v="1298" actId="478"/>
          <ac:spMkLst>
            <pc:docMk/>
            <pc:sldMk cId="2490496358" sldId="988"/>
            <ac:spMk id="42" creationId="{51B5C8E1-5B6B-BFD3-F3F2-B021E197EC50}"/>
          </ac:spMkLst>
        </pc:spChg>
        <pc:grpChg chg="mod topLvl">
          <ac:chgData name="Synne Knutsen" userId="bd159e64-f90e-4da7-97c1-82ee6c0b4ead" providerId="ADAL" clId="{C40F15CB-46F2-1F46-8217-07429CE4AF55}" dt="2022-11-30T09:00:07.993" v="1055" actId="14100"/>
          <ac:grpSpMkLst>
            <pc:docMk/>
            <pc:sldMk cId="2490496358" sldId="988"/>
            <ac:grpSpMk id="43" creationId="{99882C94-59DD-27D0-787D-F7CA0B086963}"/>
          </ac:grpSpMkLst>
        </pc:grpChg>
        <pc:grpChg chg="add del">
          <ac:chgData name="Synne Knutsen" userId="bd159e64-f90e-4da7-97c1-82ee6c0b4ead" providerId="ADAL" clId="{C40F15CB-46F2-1F46-8217-07429CE4AF55}" dt="2022-11-30T08:59:48.309" v="1037" actId="478"/>
          <ac:grpSpMkLst>
            <pc:docMk/>
            <pc:sldMk cId="2490496358" sldId="988"/>
            <ac:grpSpMk id="44" creationId="{008C3813-8D7F-A566-79A0-07EE2B5BD84B}"/>
          </ac:grpSpMkLst>
        </pc:grpChg>
        <pc:graphicFrameChg chg="modGraphic">
          <ac:chgData name="Synne Knutsen" userId="bd159e64-f90e-4da7-97c1-82ee6c0b4ead" providerId="ADAL" clId="{C40F15CB-46F2-1F46-8217-07429CE4AF55}" dt="2022-11-30T09:33:50.360" v="1236" actId="20577"/>
          <ac:graphicFrameMkLst>
            <pc:docMk/>
            <pc:sldMk cId="2490496358" sldId="988"/>
            <ac:graphicFrameMk id="8" creationId="{BF60250B-B511-FDA8-7711-78A20151E735}"/>
          </ac:graphicFrameMkLst>
        </pc:graphicFrameChg>
        <pc:picChg chg="add del mod">
          <ac:chgData name="Synne Knutsen" userId="bd159e64-f90e-4da7-97c1-82ee6c0b4ead" providerId="ADAL" clId="{C40F15CB-46F2-1F46-8217-07429CE4AF55}" dt="2022-11-30T09:00:32.940" v="1057" actId="1076"/>
          <ac:picMkLst>
            <pc:docMk/>
            <pc:sldMk cId="2490496358" sldId="988"/>
            <ac:picMk id="5" creationId="{D2C70AA6-3B8B-E2C0-02C2-8DB3A321F132}"/>
          </ac:picMkLst>
        </pc:picChg>
        <pc:picChg chg="add del mod topLvl">
          <ac:chgData name="Synne Knutsen" userId="bd159e64-f90e-4da7-97c1-82ee6c0b4ead" providerId="ADAL" clId="{C40F15CB-46F2-1F46-8217-07429CE4AF55}" dt="2022-11-30T08:59:48.309" v="1037" actId="478"/>
          <ac:picMkLst>
            <pc:docMk/>
            <pc:sldMk cId="2490496358" sldId="988"/>
            <ac:picMk id="6" creationId="{61C33B66-1D3E-4F4F-2040-2982DD8F6409}"/>
          </ac:picMkLst>
        </pc:picChg>
        <pc:cxnChg chg="mod">
          <ac:chgData name="Synne Knutsen" userId="bd159e64-f90e-4da7-97c1-82ee6c0b4ead" providerId="ADAL" clId="{C40F15CB-46F2-1F46-8217-07429CE4AF55}" dt="2022-11-30T09:47:01.183" v="1247" actId="14100"/>
          <ac:cxnSpMkLst>
            <pc:docMk/>
            <pc:sldMk cId="2490496358" sldId="988"/>
            <ac:cxnSpMk id="12" creationId="{09392E6F-AE97-4353-5B1D-2807C7E630BB}"/>
          </ac:cxnSpMkLst>
        </pc:cxnChg>
        <pc:cxnChg chg="mod">
          <ac:chgData name="Synne Knutsen" userId="bd159e64-f90e-4da7-97c1-82ee6c0b4ead" providerId="ADAL" clId="{C40F15CB-46F2-1F46-8217-07429CE4AF55}" dt="2022-11-30T09:47:03.938" v="1248" actId="14100"/>
          <ac:cxnSpMkLst>
            <pc:docMk/>
            <pc:sldMk cId="2490496358" sldId="988"/>
            <ac:cxnSpMk id="13" creationId="{9FF4F5A8-5B8A-82D8-11E0-D98101274467}"/>
          </ac:cxnSpMkLst>
        </pc:cxnChg>
        <pc:cxnChg chg="mod">
          <ac:chgData name="Synne Knutsen" userId="bd159e64-f90e-4da7-97c1-82ee6c0b4ead" providerId="ADAL" clId="{C40F15CB-46F2-1F46-8217-07429CE4AF55}" dt="2022-11-30T09:47:10.851" v="1250" actId="14100"/>
          <ac:cxnSpMkLst>
            <pc:docMk/>
            <pc:sldMk cId="2490496358" sldId="988"/>
            <ac:cxnSpMk id="14" creationId="{02EB4507-17B4-B3D6-261D-023B6217E5C8}"/>
          </ac:cxnSpMkLst>
        </pc:cxnChg>
      </pc:sldChg>
      <pc:sldChg chg="delSp modSp mod">
        <pc:chgData name="Synne Knutsen" userId="bd159e64-f90e-4da7-97c1-82ee6c0b4ead" providerId="ADAL" clId="{C40F15CB-46F2-1F46-8217-07429CE4AF55}" dt="2022-11-30T09:33:37.524" v="1235" actId="403"/>
        <pc:sldMkLst>
          <pc:docMk/>
          <pc:sldMk cId="522220205" sldId="989"/>
        </pc:sldMkLst>
        <pc:spChg chg="del">
          <ac:chgData name="Synne Knutsen" userId="bd159e64-f90e-4da7-97c1-82ee6c0b4ead" providerId="ADAL" clId="{C40F15CB-46F2-1F46-8217-07429CE4AF55}" dt="2022-11-30T09:19:52" v="1111" actId="478"/>
          <ac:spMkLst>
            <pc:docMk/>
            <pc:sldMk cId="522220205" sldId="989"/>
            <ac:spMk id="3" creationId="{6991FB5E-E359-8BD1-59D7-5FD96CCEB718}"/>
          </ac:spMkLst>
        </pc:spChg>
        <pc:spChg chg="del">
          <ac:chgData name="Synne Knutsen" userId="bd159e64-f90e-4da7-97c1-82ee6c0b4ead" providerId="ADAL" clId="{C40F15CB-46F2-1F46-8217-07429CE4AF55}" dt="2022-11-30T09:05:27.583" v="1063" actId="478"/>
          <ac:spMkLst>
            <pc:docMk/>
            <pc:sldMk cId="522220205" sldId="989"/>
            <ac:spMk id="45" creationId="{A325697E-4942-E040-1ECC-B2E794E3AAD8}"/>
          </ac:spMkLst>
        </pc:spChg>
        <pc:spChg chg="mod">
          <ac:chgData name="Synne Knutsen" userId="bd159e64-f90e-4da7-97c1-82ee6c0b4ead" providerId="ADAL" clId="{C40F15CB-46F2-1F46-8217-07429CE4AF55}" dt="2022-11-30T09:16:33.245" v="1094" actId="1035"/>
          <ac:spMkLst>
            <pc:docMk/>
            <pc:sldMk cId="522220205" sldId="989"/>
            <ac:spMk id="46" creationId="{FE51637A-9D51-42B3-F3C5-4F8249F1A8F9}"/>
          </ac:spMkLst>
        </pc:spChg>
        <pc:grpChg chg="mod">
          <ac:chgData name="Synne Knutsen" userId="bd159e64-f90e-4da7-97c1-82ee6c0b4ead" providerId="ADAL" clId="{C40F15CB-46F2-1F46-8217-07429CE4AF55}" dt="2022-11-30T09:15:38.505" v="1088" actId="14100"/>
          <ac:grpSpMkLst>
            <pc:docMk/>
            <pc:sldMk cId="522220205" sldId="989"/>
            <ac:grpSpMk id="44" creationId="{C5E1212C-327C-0887-305B-18B869A4A59F}"/>
          </ac:grpSpMkLst>
        </pc:grpChg>
        <pc:graphicFrameChg chg="mod modGraphic">
          <ac:chgData name="Synne Knutsen" userId="bd159e64-f90e-4da7-97c1-82ee6c0b4ead" providerId="ADAL" clId="{C40F15CB-46F2-1F46-8217-07429CE4AF55}" dt="2022-11-30T09:33:37.524" v="1235" actId="403"/>
          <ac:graphicFrameMkLst>
            <pc:docMk/>
            <pc:sldMk cId="522220205" sldId="989"/>
            <ac:graphicFrameMk id="43" creationId="{268A3EE4-CA3B-9C3D-DAD5-074F19170696}"/>
          </ac:graphicFrameMkLst>
        </pc:graphicFrameChg>
        <pc:cxnChg chg="mod">
          <ac:chgData name="Synne Knutsen" userId="bd159e64-f90e-4da7-97c1-82ee6c0b4ead" providerId="ADAL" clId="{C40F15CB-46F2-1F46-8217-07429CE4AF55}" dt="2022-11-30T09:20:59.627" v="1130" actId="1036"/>
          <ac:cxnSpMkLst>
            <pc:docMk/>
            <pc:sldMk cId="522220205" sldId="989"/>
            <ac:cxnSpMk id="47" creationId="{DC73C437-6A18-0B1B-6BE5-276E9DE748CD}"/>
          </ac:cxnSpMkLst>
        </pc:cxnChg>
        <pc:cxnChg chg="mod">
          <ac:chgData name="Synne Knutsen" userId="bd159e64-f90e-4da7-97c1-82ee6c0b4ead" providerId="ADAL" clId="{C40F15CB-46F2-1F46-8217-07429CE4AF55}" dt="2022-11-30T09:28:01.571" v="1223" actId="1035"/>
          <ac:cxnSpMkLst>
            <pc:docMk/>
            <pc:sldMk cId="522220205" sldId="989"/>
            <ac:cxnSpMk id="48" creationId="{997055DF-F353-5E57-BBCE-C2001ECB970B}"/>
          </ac:cxnSpMkLst>
        </pc:cxnChg>
        <pc:cxnChg chg="mod">
          <ac:chgData name="Synne Knutsen" userId="bd159e64-f90e-4da7-97c1-82ee6c0b4ead" providerId="ADAL" clId="{C40F15CB-46F2-1F46-8217-07429CE4AF55}" dt="2022-11-30T09:20:48.918" v="1129" actId="14100"/>
          <ac:cxnSpMkLst>
            <pc:docMk/>
            <pc:sldMk cId="522220205" sldId="989"/>
            <ac:cxnSpMk id="49" creationId="{1E3B3C78-B201-F76B-B6B9-44AE00FE30DD}"/>
          </ac:cxnSpMkLst>
        </pc:cxnChg>
      </pc:sldChg>
      <pc:sldChg chg="addSp delSp modSp mod">
        <pc:chgData name="Synne Knutsen" userId="bd159e64-f90e-4da7-97c1-82ee6c0b4ead" providerId="ADAL" clId="{C40F15CB-46F2-1F46-8217-07429CE4AF55}" dt="2022-11-23T15:36:55.122" v="844" actId="14100"/>
        <pc:sldMkLst>
          <pc:docMk/>
          <pc:sldMk cId="2793590013" sldId="1087"/>
        </pc:sldMkLst>
        <pc:spChg chg="add del mod">
          <ac:chgData name="Synne Knutsen" userId="bd159e64-f90e-4da7-97c1-82ee6c0b4ead" providerId="ADAL" clId="{C40F15CB-46F2-1F46-8217-07429CE4AF55}" dt="2022-11-23T12:04:46.717" v="834" actId="478"/>
          <ac:spMkLst>
            <pc:docMk/>
            <pc:sldMk cId="2793590013" sldId="1087"/>
            <ac:spMk id="10" creationId="{40CFC3A4-0DBE-4645-80D9-75D698957331}"/>
          </ac:spMkLst>
        </pc:spChg>
        <pc:spChg chg="mod">
          <ac:chgData name="Synne Knutsen" userId="bd159e64-f90e-4da7-97c1-82ee6c0b4ead" providerId="ADAL" clId="{C40F15CB-46F2-1F46-8217-07429CE4AF55}" dt="2022-11-23T15:36:55.122" v="844" actId="14100"/>
          <ac:spMkLst>
            <pc:docMk/>
            <pc:sldMk cId="2793590013" sldId="1087"/>
            <ac:spMk id="18" creationId="{9B28F0E5-A568-1B4C-B63A-A6BD1F5E4273}"/>
          </ac:spMkLst>
        </pc:spChg>
      </pc:sldChg>
      <pc:sldChg chg="delSp mod">
        <pc:chgData name="Synne Knutsen" userId="bd159e64-f90e-4da7-97c1-82ee6c0b4ead" providerId="ADAL" clId="{C40F15CB-46F2-1F46-8217-07429CE4AF55}" dt="2022-11-23T12:04:51.992" v="835" actId="478"/>
        <pc:sldMkLst>
          <pc:docMk/>
          <pc:sldMk cId="3270642084" sldId="1088"/>
        </pc:sldMkLst>
        <pc:spChg chg="del">
          <ac:chgData name="Synne Knutsen" userId="bd159e64-f90e-4da7-97c1-82ee6c0b4ead" providerId="ADAL" clId="{C40F15CB-46F2-1F46-8217-07429CE4AF55}" dt="2022-11-23T12:04:51.992" v="835" actId="478"/>
          <ac:spMkLst>
            <pc:docMk/>
            <pc:sldMk cId="3270642084" sldId="1088"/>
            <ac:spMk id="11" creationId="{9556E18C-C804-B10A-9AF6-57B89EC245A8}"/>
          </ac:spMkLst>
        </pc:spChg>
      </pc:sldChg>
      <pc:sldChg chg="addSp delSp modSp add mod">
        <pc:chgData name="Synne Knutsen" userId="bd159e64-f90e-4da7-97c1-82ee6c0b4ead" providerId="ADAL" clId="{C40F15CB-46F2-1F46-8217-07429CE4AF55}" dt="2022-11-23T11:24:11.514" v="504" actId="20577"/>
        <pc:sldMkLst>
          <pc:docMk/>
          <pc:sldMk cId="3958826196" sldId="1114"/>
        </pc:sldMkLst>
        <pc:spChg chg="mod">
          <ac:chgData name="Synne Knutsen" userId="bd159e64-f90e-4da7-97c1-82ee6c0b4ead" providerId="ADAL" clId="{C40F15CB-46F2-1F46-8217-07429CE4AF55}" dt="2022-11-23T11:20:54.846" v="396" actId="20577"/>
          <ac:spMkLst>
            <pc:docMk/>
            <pc:sldMk cId="3958826196" sldId="1114"/>
            <ac:spMk id="2" creationId="{2B5466AC-FF32-7641-9F57-5B70E147CEF3}"/>
          </ac:spMkLst>
        </pc:spChg>
        <pc:spChg chg="mod">
          <ac:chgData name="Synne Knutsen" userId="bd159e64-f90e-4da7-97c1-82ee6c0b4ead" providerId="ADAL" clId="{C40F15CB-46F2-1F46-8217-07429CE4AF55}" dt="2022-11-23T11:23:27.184" v="474" actId="20577"/>
          <ac:spMkLst>
            <pc:docMk/>
            <pc:sldMk cId="3958826196" sldId="1114"/>
            <ac:spMk id="5" creationId="{63AD2B4A-A6AC-634F-9385-3EED64895282}"/>
          </ac:spMkLst>
        </pc:spChg>
        <pc:spChg chg="add del mod">
          <ac:chgData name="Synne Knutsen" userId="bd159e64-f90e-4da7-97c1-82ee6c0b4ead" providerId="ADAL" clId="{C40F15CB-46F2-1F46-8217-07429CE4AF55}" dt="2022-11-23T11:21:01.927" v="398" actId="478"/>
          <ac:spMkLst>
            <pc:docMk/>
            <pc:sldMk cId="3958826196" sldId="1114"/>
            <ac:spMk id="7" creationId="{5C2C301F-BE1A-EFC4-4C90-C60310472BD6}"/>
          </ac:spMkLst>
        </pc:spChg>
        <pc:spChg chg="add mod">
          <ac:chgData name="Synne Knutsen" userId="bd159e64-f90e-4da7-97c1-82ee6c0b4ead" providerId="ADAL" clId="{C40F15CB-46F2-1F46-8217-07429CE4AF55}" dt="2022-11-23T11:24:11.514" v="504" actId="20577"/>
          <ac:spMkLst>
            <pc:docMk/>
            <pc:sldMk cId="3958826196" sldId="1114"/>
            <ac:spMk id="8" creationId="{0C6C21FF-AF60-37F8-127C-945EE6B929E2}"/>
          </ac:spMkLst>
        </pc:spChg>
        <pc:spChg chg="del">
          <ac:chgData name="Synne Knutsen" userId="bd159e64-f90e-4da7-97c1-82ee6c0b4ead" providerId="ADAL" clId="{C40F15CB-46F2-1F46-8217-07429CE4AF55}" dt="2022-11-23T11:21:00.208" v="397" actId="478"/>
          <ac:spMkLst>
            <pc:docMk/>
            <pc:sldMk cId="3958826196" sldId="1114"/>
            <ac:spMk id="10" creationId="{40CFC3A4-0DBE-4645-80D9-75D698957331}"/>
          </ac:spMkLst>
        </pc:spChg>
        <pc:spChg chg="del mod">
          <ac:chgData name="Synne Knutsen" userId="bd159e64-f90e-4da7-97c1-82ee6c0b4ead" providerId="ADAL" clId="{C40F15CB-46F2-1F46-8217-07429CE4AF55}" dt="2022-11-23T11:21:22.461" v="411" actId="478"/>
          <ac:spMkLst>
            <pc:docMk/>
            <pc:sldMk cId="3958826196" sldId="1114"/>
            <ac:spMk id="18" creationId="{9B28F0E5-A568-1B4C-B63A-A6BD1F5E4273}"/>
          </ac:spMkLst>
        </pc:spChg>
        <pc:picChg chg="mod">
          <ac:chgData name="Synne Knutsen" userId="bd159e64-f90e-4da7-97c1-82ee6c0b4ead" providerId="ADAL" clId="{C40F15CB-46F2-1F46-8217-07429CE4AF55}" dt="2022-11-23T11:22:25.678" v="425" actId="1035"/>
          <ac:picMkLst>
            <pc:docMk/>
            <pc:sldMk cId="3958826196" sldId="1114"/>
            <ac:picMk id="13" creationId="{A5DC33F6-5271-F946-8303-979819601BFC}"/>
          </ac:picMkLst>
        </pc:picChg>
        <pc:picChg chg="add del">
          <ac:chgData name="Synne Knutsen" userId="bd159e64-f90e-4da7-97c1-82ee6c0b4ead" providerId="ADAL" clId="{C40F15CB-46F2-1F46-8217-07429CE4AF55}" dt="2022-11-23T11:22:31.295" v="426" actId="478"/>
          <ac:picMkLst>
            <pc:docMk/>
            <pc:sldMk cId="3958826196" sldId="1114"/>
            <ac:picMk id="16" creationId="{28199D0D-1198-BB48-A15F-4E3AE38D9881}"/>
          </ac:picMkLst>
        </pc:picChg>
      </pc:sldChg>
      <pc:sldChg chg="addSp delSp modSp add mod modNotesTx">
        <pc:chgData name="Synne Knutsen" userId="bd159e64-f90e-4da7-97c1-82ee6c0b4ead" providerId="ADAL" clId="{C40F15CB-46F2-1F46-8217-07429CE4AF55}" dt="2022-11-23T11:54:29.081" v="706" actId="20577"/>
        <pc:sldMkLst>
          <pc:docMk/>
          <pc:sldMk cId="2976369466" sldId="1115"/>
        </pc:sldMkLst>
        <pc:spChg chg="mod">
          <ac:chgData name="Synne Knutsen" userId="bd159e64-f90e-4da7-97c1-82ee6c0b4ead" providerId="ADAL" clId="{C40F15CB-46F2-1F46-8217-07429CE4AF55}" dt="2022-11-23T11:54:29.081" v="706" actId="20577"/>
          <ac:spMkLst>
            <pc:docMk/>
            <pc:sldMk cId="2976369466" sldId="1115"/>
            <ac:spMk id="5" creationId="{63AD2B4A-A6AC-634F-9385-3EED64895282}"/>
          </ac:spMkLst>
        </pc:spChg>
        <pc:spChg chg="add mod">
          <ac:chgData name="Synne Knutsen" userId="bd159e64-f90e-4da7-97c1-82ee6c0b4ead" providerId="ADAL" clId="{C40F15CB-46F2-1F46-8217-07429CE4AF55}" dt="2022-11-23T11:54:21.837" v="702" actId="478"/>
          <ac:spMkLst>
            <pc:docMk/>
            <pc:sldMk cId="2976369466" sldId="1115"/>
            <ac:spMk id="7" creationId="{9B8AE9F5-81C2-211A-CD84-231F8F7D8F0E}"/>
          </ac:spMkLst>
        </pc:spChg>
        <pc:spChg chg="del">
          <ac:chgData name="Synne Knutsen" userId="bd159e64-f90e-4da7-97c1-82ee6c0b4ead" providerId="ADAL" clId="{C40F15CB-46F2-1F46-8217-07429CE4AF55}" dt="2022-11-23T11:54:21.837" v="702" actId="478"/>
          <ac:spMkLst>
            <pc:docMk/>
            <pc:sldMk cId="2976369466" sldId="1115"/>
            <ac:spMk id="8" creationId="{0C6C21FF-AF60-37F8-127C-945EE6B929E2}"/>
          </ac:spMkLst>
        </pc:spChg>
      </pc:sldChg>
      <pc:sldChg chg="modSp add mod modNotesTx">
        <pc:chgData name="Synne Knutsen" userId="bd159e64-f90e-4da7-97c1-82ee6c0b4ead" providerId="ADAL" clId="{C40F15CB-46F2-1F46-8217-07429CE4AF55}" dt="2022-11-30T15:44:02.463" v="1317" actId="20577"/>
        <pc:sldMkLst>
          <pc:docMk/>
          <pc:sldMk cId="888416647" sldId="1116"/>
        </pc:sldMkLst>
        <pc:spChg chg="mod">
          <ac:chgData name="Synne Knutsen" userId="bd159e64-f90e-4da7-97c1-82ee6c0b4ead" providerId="ADAL" clId="{C40F15CB-46F2-1F46-8217-07429CE4AF55}" dt="2022-11-23T12:03:00.525" v="817" actId="20577"/>
          <ac:spMkLst>
            <pc:docMk/>
            <pc:sldMk cId="888416647" sldId="1116"/>
            <ac:spMk id="2" creationId="{2B5466AC-FF32-7641-9F57-5B70E147CEF3}"/>
          </ac:spMkLst>
        </pc:spChg>
        <pc:spChg chg="mod">
          <ac:chgData name="Synne Knutsen" userId="bd159e64-f90e-4da7-97c1-82ee6c0b4ead" providerId="ADAL" clId="{C40F15CB-46F2-1F46-8217-07429CE4AF55}" dt="2022-11-23T12:03:16.800" v="820" actId="20577"/>
          <ac:spMkLst>
            <pc:docMk/>
            <pc:sldMk cId="888416647" sldId="1116"/>
            <ac:spMk id="5" creationId="{63AD2B4A-A6AC-634F-9385-3EED64895282}"/>
          </ac:spMkLst>
        </pc:spChg>
        <pc:spChg chg="mod">
          <ac:chgData name="Synne Knutsen" userId="bd159e64-f90e-4da7-97c1-82ee6c0b4ead" providerId="ADAL" clId="{C40F15CB-46F2-1F46-8217-07429CE4AF55}" dt="2022-11-30T09:44:48.979" v="1242" actId="20577"/>
          <ac:spMkLst>
            <pc:docMk/>
            <pc:sldMk cId="888416647" sldId="1116"/>
            <ac:spMk id="7" creationId="{9B8AE9F5-81C2-211A-CD84-231F8F7D8F0E}"/>
          </ac:spMkLst>
        </pc:spChg>
      </pc:sldChg>
      <pc:sldMasterChg chg="modSldLayout">
        <pc:chgData name="Synne Knutsen" userId="bd159e64-f90e-4da7-97c1-82ee6c0b4ead" providerId="ADAL" clId="{C40F15CB-46F2-1F46-8217-07429CE4AF55}" dt="2022-11-09T13:18:16.014" v="374" actId="404"/>
        <pc:sldMasterMkLst>
          <pc:docMk/>
          <pc:sldMasterMk cId="3698867497" sldId="2147483648"/>
        </pc:sldMasterMkLst>
        <pc:sldLayoutChg chg="modSp mod">
          <pc:chgData name="Synne Knutsen" userId="bd159e64-f90e-4da7-97c1-82ee6c0b4ead" providerId="ADAL" clId="{C40F15CB-46F2-1F46-8217-07429CE4AF55}" dt="2022-11-09T13:18:16.014" v="374" actId="404"/>
          <pc:sldLayoutMkLst>
            <pc:docMk/>
            <pc:sldMasterMk cId="3698867497" sldId="2147483648"/>
            <pc:sldLayoutMk cId="1917959045" sldId="2147483731"/>
          </pc:sldLayoutMkLst>
          <pc:spChg chg="mod">
            <ac:chgData name="Synne Knutsen" userId="bd159e64-f90e-4da7-97c1-82ee6c0b4ead" providerId="ADAL" clId="{C40F15CB-46F2-1F46-8217-07429CE4AF55}" dt="2022-11-09T13:18:16.014" v="374" actId="404"/>
            <ac:spMkLst>
              <pc:docMk/>
              <pc:sldMasterMk cId="3698867497" sldId="2147483648"/>
              <pc:sldLayoutMk cId="1917959045" sldId="2147483731"/>
              <ac:spMk id="6" creationId="{4ABD57B2-0E54-7E4D-80B8-F1A87823091E}"/>
            </ac:spMkLst>
          </pc:spChg>
        </pc:sldLayoutChg>
      </pc:sldMasterChg>
    </pc:docChg>
  </pc:docChgLst>
  <pc:docChgLst>
    <pc:chgData name="Synne Knutsen" userId="bd159e64-f90e-4da7-97c1-82ee6c0b4ead" providerId="ADAL" clId="{18F5F9A2-272D-D546-BE2D-C05A40953BD1}"/>
    <pc:docChg chg="undo redo custSel modSld">
      <pc:chgData name="Synne Knutsen" userId="bd159e64-f90e-4da7-97c1-82ee6c0b4ead" providerId="ADAL" clId="{18F5F9A2-272D-D546-BE2D-C05A40953BD1}" dt="2022-10-19T16:40:46.674" v="2980" actId="20577"/>
      <pc:docMkLst>
        <pc:docMk/>
      </pc:docMkLst>
      <pc:sldChg chg="modSp mod modNotesTx">
        <pc:chgData name="Synne Knutsen" userId="bd159e64-f90e-4da7-97c1-82ee6c0b4ead" providerId="ADAL" clId="{18F5F9A2-272D-D546-BE2D-C05A40953BD1}" dt="2022-10-18T15:20:21.909" v="550" actId="20577"/>
        <pc:sldMkLst>
          <pc:docMk/>
          <pc:sldMk cId="4071132357" sldId="914"/>
        </pc:sldMkLst>
        <pc:spChg chg="mod">
          <ac:chgData name="Synne Knutsen" userId="bd159e64-f90e-4da7-97c1-82ee6c0b4ead" providerId="ADAL" clId="{18F5F9A2-272D-D546-BE2D-C05A40953BD1}" dt="2022-10-18T15:20:01.056" v="545" actId="20577"/>
          <ac:spMkLst>
            <pc:docMk/>
            <pc:sldMk cId="4071132357" sldId="914"/>
            <ac:spMk id="2" creationId="{48F29021-FA65-E442-AABA-5B73BAC89E91}"/>
          </ac:spMkLst>
        </pc:spChg>
        <pc:spChg chg="mod">
          <ac:chgData name="Synne Knutsen" userId="bd159e64-f90e-4da7-97c1-82ee6c0b4ead" providerId="ADAL" clId="{18F5F9A2-272D-D546-BE2D-C05A40953BD1}" dt="2022-10-18T15:20:21.909" v="550" actId="20577"/>
          <ac:spMkLst>
            <pc:docMk/>
            <pc:sldMk cId="4071132357" sldId="914"/>
            <ac:spMk id="3" creationId="{35E0EF3D-319E-BF41-8A63-298A674D61AD}"/>
          </ac:spMkLst>
        </pc:spChg>
      </pc:sldChg>
      <pc:sldChg chg="modSp mod">
        <pc:chgData name="Synne Knutsen" userId="bd159e64-f90e-4da7-97c1-82ee6c0b4ead" providerId="ADAL" clId="{18F5F9A2-272D-D546-BE2D-C05A40953BD1}" dt="2022-10-18T14:53:40.323" v="1" actId="20577"/>
        <pc:sldMkLst>
          <pc:docMk/>
          <pc:sldMk cId="1166060447" sldId="918"/>
        </pc:sldMkLst>
        <pc:spChg chg="mod">
          <ac:chgData name="Synne Knutsen" userId="bd159e64-f90e-4da7-97c1-82ee6c0b4ead" providerId="ADAL" clId="{18F5F9A2-272D-D546-BE2D-C05A40953BD1}" dt="2022-10-18T14:53:40.323" v="1" actId="20577"/>
          <ac:spMkLst>
            <pc:docMk/>
            <pc:sldMk cId="1166060447" sldId="918"/>
            <ac:spMk id="2" creationId="{00000000-0000-0000-0000-000000000000}"/>
          </ac:spMkLst>
        </pc:spChg>
      </pc:sldChg>
      <pc:sldChg chg="modSp mod">
        <pc:chgData name="Synne Knutsen" userId="bd159e64-f90e-4da7-97c1-82ee6c0b4ead" providerId="ADAL" clId="{18F5F9A2-272D-D546-BE2D-C05A40953BD1}" dt="2022-10-18T14:58:37.135" v="372" actId="20577"/>
        <pc:sldMkLst>
          <pc:docMk/>
          <pc:sldMk cId="1026714671" sldId="942"/>
        </pc:sldMkLst>
        <pc:spChg chg="mod">
          <ac:chgData name="Synne Knutsen" userId="bd159e64-f90e-4da7-97c1-82ee6c0b4ead" providerId="ADAL" clId="{18F5F9A2-272D-D546-BE2D-C05A40953BD1}" dt="2022-10-18T14:58:37.135" v="372" actId="20577"/>
          <ac:spMkLst>
            <pc:docMk/>
            <pc:sldMk cId="1026714671" sldId="942"/>
            <ac:spMk id="3" creationId="{CBFC15BE-CEE2-F156-62D3-68D11E067E3F}"/>
          </ac:spMkLst>
        </pc:spChg>
      </pc:sldChg>
      <pc:sldChg chg="modSp mod">
        <pc:chgData name="Synne Knutsen" userId="bd159e64-f90e-4da7-97c1-82ee6c0b4ead" providerId="ADAL" clId="{18F5F9A2-272D-D546-BE2D-C05A40953BD1}" dt="2022-10-19T11:25:27.508" v="993" actId="20577"/>
        <pc:sldMkLst>
          <pc:docMk/>
          <pc:sldMk cId="2777545160" sldId="945"/>
        </pc:sldMkLst>
        <pc:spChg chg="mod">
          <ac:chgData name="Synne Knutsen" userId="bd159e64-f90e-4da7-97c1-82ee6c0b4ead" providerId="ADAL" clId="{18F5F9A2-272D-D546-BE2D-C05A40953BD1}" dt="2022-10-18T14:59:34.292" v="382" actId="20577"/>
          <ac:spMkLst>
            <pc:docMk/>
            <pc:sldMk cId="2777545160" sldId="945"/>
            <ac:spMk id="2" creationId="{2474120F-6671-0E74-02DB-B084D2D150AA}"/>
          </ac:spMkLst>
        </pc:spChg>
        <pc:spChg chg="mod">
          <ac:chgData name="Synne Knutsen" userId="bd159e64-f90e-4da7-97c1-82ee6c0b4ead" providerId="ADAL" clId="{18F5F9A2-272D-D546-BE2D-C05A40953BD1}" dt="2022-10-18T14:59:40.768" v="383" actId="20577"/>
          <ac:spMkLst>
            <pc:docMk/>
            <pc:sldMk cId="2777545160" sldId="945"/>
            <ac:spMk id="4" creationId="{D614A1B8-67C6-0695-03E9-C7ABE48BF560}"/>
          </ac:spMkLst>
        </pc:spChg>
        <pc:spChg chg="mod">
          <ac:chgData name="Synne Knutsen" userId="bd159e64-f90e-4da7-97c1-82ee6c0b4ead" providerId="ADAL" clId="{18F5F9A2-272D-D546-BE2D-C05A40953BD1}" dt="2022-10-19T11:25:27.508" v="993" actId="20577"/>
          <ac:spMkLst>
            <pc:docMk/>
            <pc:sldMk cId="2777545160" sldId="945"/>
            <ac:spMk id="7" creationId="{98530F93-258E-F0AC-E004-5098CB2F4A94}"/>
          </ac:spMkLst>
        </pc:spChg>
      </pc:sldChg>
      <pc:sldChg chg="modSp mod">
        <pc:chgData name="Synne Knutsen" userId="bd159e64-f90e-4da7-97c1-82ee6c0b4ead" providerId="ADAL" clId="{18F5F9A2-272D-D546-BE2D-C05A40953BD1}" dt="2022-10-18T15:10:10.672" v="453" actId="20577"/>
        <pc:sldMkLst>
          <pc:docMk/>
          <pc:sldMk cId="561569606" sldId="946"/>
        </pc:sldMkLst>
        <pc:spChg chg="mod">
          <ac:chgData name="Synne Knutsen" userId="bd159e64-f90e-4da7-97c1-82ee6c0b4ead" providerId="ADAL" clId="{18F5F9A2-272D-D546-BE2D-C05A40953BD1}" dt="2022-10-18T15:10:10.672" v="453" actId="20577"/>
          <ac:spMkLst>
            <pc:docMk/>
            <pc:sldMk cId="561569606" sldId="946"/>
            <ac:spMk id="3" creationId="{CBFC15BE-CEE2-F156-62D3-68D11E067E3F}"/>
          </ac:spMkLst>
        </pc:spChg>
      </pc:sldChg>
      <pc:sldChg chg="modNotesTx">
        <pc:chgData name="Synne Knutsen" userId="bd159e64-f90e-4da7-97c1-82ee6c0b4ead" providerId="ADAL" clId="{18F5F9A2-272D-D546-BE2D-C05A40953BD1}" dt="2022-10-18T15:18:54.819" v="527" actId="20577"/>
        <pc:sldMkLst>
          <pc:docMk/>
          <pc:sldMk cId="4046546260" sldId="947"/>
        </pc:sldMkLst>
      </pc:sldChg>
      <pc:sldChg chg="modSp mod addCm">
        <pc:chgData name="Synne Knutsen" userId="bd159e64-f90e-4da7-97c1-82ee6c0b4ead" providerId="ADAL" clId="{18F5F9A2-272D-D546-BE2D-C05A40953BD1}" dt="2022-10-19T11:27:11.623" v="994"/>
        <pc:sldMkLst>
          <pc:docMk/>
          <pc:sldMk cId="4196978522" sldId="948"/>
        </pc:sldMkLst>
        <pc:spChg chg="mod">
          <ac:chgData name="Synne Knutsen" userId="bd159e64-f90e-4da7-97c1-82ee6c0b4ead" providerId="ADAL" clId="{18F5F9A2-272D-D546-BE2D-C05A40953BD1}" dt="2022-10-18T15:15:19.342" v="505" actId="20577"/>
          <ac:spMkLst>
            <pc:docMk/>
            <pc:sldMk cId="4196978522" sldId="948"/>
            <ac:spMk id="3" creationId="{233B56B5-2625-DF54-CC0C-D8B3BB6725BB}"/>
          </ac:spMkLst>
        </pc:spChg>
        <pc:spChg chg="mod">
          <ac:chgData name="Synne Knutsen" userId="bd159e64-f90e-4da7-97c1-82ee6c0b4ead" providerId="ADAL" clId="{18F5F9A2-272D-D546-BE2D-C05A40953BD1}" dt="2022-10-18T15:14:46.320" v="486" actId="20577"/>
          <ac:spMkLst>
            <pc:docMk/>
            <pc:sldMk cId="4196978522" sldId="948"/>
            <ac:spMk id="11" creationId="{3E2AB98F-F779-C658-FB0F-32E0572AD574}"/>
          </ac:spMkLst>
        </pc:spChg>
      </pc:sldChg>
      <pc:sldChg chg="addCm">
        <pc:chgData name="Synne Knutsen" userId="bd159e64-f90e-4da7-97c1-82ee6c0b4ead" providerId="ADAL" clId="{18F5F9A2-272D-D546-BE2D-C05A40953BD1}" dt="2022-10-19T11:28:53.077" v="995"/>
        <pc:sldMkLst>
          <pc:docMk/>
          <pc:sldMk cId="3319829394" sldId="950"/>
        </pc:sldMkLst>
      </pc:sldChg>
      <pc:sldChg chg="modSp mod">
        <pc:chgData name="Synne Knutsen" userId="bd159e64-f90e-4da7-97c1-82ee6c0b4ead" providerId="ADAL" clId="{18F5F9A2-272D-D546-BE2D-C05A40953BD1}" dt="2022-10-18T15:32:43.480" v="624" actId="20577"/>
        <pc:sldMkLst>
          <pc:docMk/>
          <pc:sldMk cId="556991863" sldId="957"/>
        </pc:sldMkLst>
        <pc:spChg chg="mod">
          <ac:chgData name="Synne Knutsen" userId="bd159e64-f90e-4da7-97c1-82ee6c0b4ead" providerId="ADAL" clId="{18F5F9A2-272D-D546-BE2D-C05A40953BD1}" dt="2022-10-18T15:32:43.480" v="624" actId="20577"/>
          <ac:spMkLst>
            <pc:docMk/>
            <pc:sldMk cId="556991863" sldId="957"/>
            <ac:spMk id="4" creationId="{FBC01562-3464-0145-D309-47BD941BEB37}"/>
          </ac:spMkLst>
        </pc:spChg>
      </pc:sldChg>
      <pc:sldChg chg="modSp mod modNotesTx">
        <pc:chgData name="Synne Knutsen" userId="bd159e64-f90e-4da7-97c1-82ee6c0b4ead" providerId="ADAL" clId="{18F5F9A2-272D-D546-BE2D-C05A40953BD1}" dt="2022-10-19T11:30:28.355" v="1001" actId="20577"/>
        <pc:sldMkLst>
          <pc:docMk/>
          <pc:sldMk cId="243055700" sldId="960"/>
        </pc:sldMkLst>
        <pc:spChg chg="mod">
          <ac:chgData name="Synne Knutsen" userId="bd159e64-f90e-4da7-97c1-82ee6c0b4ead" providerId="ADAL" clId="{18F5F9A2-272D-D546-BE2D-C05A40953BD1}" dt="2022-10-18T15:21:39.202" v="556" actId="20577"/>
          <ac:spMkLst>
            <pc:docMk/>
            <pc:sldMk cId="243055700" sldId="960"/>
            <ac:spMk id="2" creationId="{A57CD68E-1942-1389-12B6-49B38D48C55B}"/>
          </ac:spMkLst>
        </pc:spChg>
        <pc:spChg chg="mod">
          <ac:chgData name="Synne Knutsen" userId="bd159e64-f90e-4da7-97c1-82ee6c0b4ead" providerId="ADAL" clId="{18F5F9A2-272D-D546-BE2D-C05A40953BD1}" dt="2022-10-19T11:30:28.355" v="1001" actId="20577"/>
          <ac:spMkLst>
            <pc:docMk/>
            <pc:sldMk cId="243055700" sldId="960"/>
            <ac:spMk id="4" creationId="{FBC01562-3464-0145-D309-47BD941BEB37}"/>
          </ac:spMkLst>
        </pc:spChg>
      </pc:sldChg>
      <pc:sldChg chg="modSp mod">
        <pc:chgData name="Synne Knutsen" userId="bd159e64-f90e-4da7-97c1-82ee6c0b4ead" providerId="ADAL" clId="{18F5F9A2-272D-D546-BE2D-C05A40953BD1}" dt="2022-10-19T11:32:27.424" v="1008" actId="108"/>
        <pc:sldMkLst>
          <pc:docMk/>
          <pc:sldMk cId="8616349" sldId="961"/>
        </pc:sldMkLst>
        <pc:spChg chg="mod">
          <ac:chgData name="Synne Knutsen" userId="bd159e64-f90e-4da7-97c1-82ee6c0b4ead" providerId="ADAL" clId="{18F5F9A2-272D-D546-BE2D-C05A40953BD1}" dt="2022-10-19T11:32:27.424" v="1008" actId="108"/>
          <ac:spMkLst>
            <pc:docMk/>
            <pc:sldMk cId="8616349" sldId="961"/>
            <ac:spMk id="4" creationId="{FBC01562-3464-0145-D309-47BD941BEB37}"/>
          </ac:spMkLst>
        </pc:spChg>
      </pc:sldChg>
      <pc:sldChg chg="modSp mod modNotesTx">
        <pc:chgData name="Synne Knutsen" userId="bd159e64-f90e-4da7-97c1-82ee6c0b4ead" providerId="ADAL" clId="{18F5F9A2-272D-D546-BE2D-C05A40953BD1}" dt="2022-10-18T15:35:29.537" v="650" actId="20577"/>
        <pc:sldMkLst>
          <pc:docMk/>
          <pc:sldMk cId="2349760947" sldId="962"/>
        </pc:sldMkLst>
        <pc:spChg chg="mod">
          <ac:chgData name="Synne Knutsen" userId="bd159e64-f90e-4da7-97c1-82ee6c0b4ead" providerId="ADAL" clId="{18F5F9A2-272D-D546-BE2D-C05A40953BD1}" dt="2022-10-18T15:35:29.537" v="650" actId="20577"/>
          <ac:spMkLst>
            <pc:docMk/>
            <pc:sldMk cId="2349760947" sldId="962"/>
            <ac:spMk id="3" creationId="{D2FB0950-C297-2590-BAF2-DBE4B744B26B}"/>
          </ac:spMkLst>
        </pc:spChg>
      </pc:sldChg>
      <pc:sldChg chg="modNotesTx">
        <pc:chgData name="Synne Knutsen" userId="bd159e64-f90e-4da7-97c1-82ee6c0b4ead" providerId="ADAL" clId="{18F5F9A2-272D-D546-BE2D-C05A40953BD1}" dt="2022-10-18T15:22:57.943" v="573" actId="20577"/>
        <pc:sldMkLst>
          <pc:docMk/>
          <pc:sldMk cId="4088788325" sldId="963"/>
        </pc:sldMkLst>
      </pc:sldChg>
      <pc:sldChg chg="modSp mod modNotesTx">
        <pc:chgData name="Synne Knutsen" userId="bd159e64-f90e-4da7-97c1-82ee6c0b4ead" providerId="ADAL" clId="{18F5F9A2-272D-D546-BE2D-C05A40953BD1}" dt="2022-10-18T15:24:02.257" v="588" actId="20577"/>
        <pc:sldMkLst>
          <pc:docMk/>
          <pc:sldMk cId="3454604181" sldId="964"/>
        </pc:sldMkLst>
        <pc:spChg chg="mod">
          <ac:chgData name="Synne Knutsen" userId="bd159e64-f90e-4da7-97c1-82ee6c0b4ead" providerId="ADAL" clId="{18F5F9A2-272D-D546-BE2D-C05A40953BD1}" dt="2022-10-18T15:24:02.257" v="588" actId="20577"/>
          <ac:spMkLst>
            <pc:docMk/>
            <pc:sldMk cId="3454604181" sldId="964"/>
            <ac:spMk id="3" creationId="{24564B61-C128-FE5E-2AF2-A62D6764A5B5}"/>
          </ac:spMkLst>
        </pc:spChg>
      </pc:sldChg>
      <pc:sldChg chg="modSp mod">
        <pc:chgData name="Synne Knutsen" userId="bd159e64-f90e-4da7-97c1-82ee6c0b4ead" providerId="ADAL" clId="{18F5F9A2-272D-D546-BE2D-C05A40953BD1}" dt="2022-10-18T15:36:30.929" v="675" actId="20577"/>
        <pc:sldMkLst>
          <pc:docMk/>
          <pc:sldMk cId="3385605518" sldId="965"/>
        </pc:sldMkLst>
        <pc:spChg chg="mod">
          <ac:chgData name="Synne Knutsen" userId="bd159e64-f90e-4da7-97c1-82ee6c0b4ead" providerId="ADAL" clId="{18F5F9A2-272D-D546-BE2D-C05A40953BD1}" dt="2022-10-18T15:36:30.929" v="675" actId="20577"/>
          <ac:spMkLst>
            <pc:docMk/>
            <pc:sldMk cId="3385605518" sldId="965"/>
            <ac:spMk id="3" creationId="{24564B61-C128-FE5E-2AF2-A62D6764A5B5}"/>
          </ac:spMkLst>
        </pc:spChg>
      </pc:sldChg>
      <pc:sldChg chg="modSp mod">
        <pc:chgData name="Synne Knutsen" userId="bd159e64-f90e-4da7-97c1-82ee6c0b4ead" providerId="ADAL" clId="{18F5F9A2-272D-D546-BE2D-C05A40953BD1}" dt="2022-10-18T15:37:42.638" v="704" actId="20577"/>
        <pc:sldMkLst>
          <pc:docMk/>
          <pc:sldMk cId="249154314" sldId="966"/>
        </pc:sldMkLst>
        <pc:spChg chg="mod">
          <ac:chgData name="Synne Knutsen" userId="bd159e64-f90e-4da7-97c1-82ee6c0b4ead" providerId="ADAL" clId="{18F5F9A2-272D-D546-BE2D-C05A40953BD1}" dt="2022-10-18T15:36:55.909" v="677" actId="20577"/>
          <ac:spMkLst>
            <pc:docMk/>
            <pc:sldMk cId="249154314" sldId="966"/>
            <ac:spMk id="2" creationId="{8D7BF0DE-6D7B-B889-88D0-B60E0190B234}"/>
          </ac:spMkLst>
        </pc:spChg>
        <pc:spChg chg="mod">
          <ac:chgData name="Synne Knutsen" userId="bd159e64-f90e-4da7-97c1-82ee6c0b4ead" providerId="ADAL" clId="{18F5F9A2-272D-D546-BE2D-C05A40953BD1}" dt="2022-10-18T15:37:42.638" v="704" actId="20577"/>
          <ac:spMkLst>
            <pc:docMk/>
            <pc:sldMk cId="249154314" sldId="966"/>
            <ac:spMk id="3" creationId="{24564B61-C128-FE5E-2AF2-A62D6764A5B5}"/>
          </ac:spMkLst>
        </pc:spChg>
      </pc:sldChg>
      <pc:sldChg chg="modSp mod modNotesTx">
        <pc:chgData name="Synne Knutsen" userId="bd159e64-f90e-4da7-97c1-82ee6c0b4ead" providerId="ADAL" clId="{18F5F9A2-272D-D546-BE2D-C05A40953BD1}" dt="2022-10-18T15:39:51.951" v="804" actId="20577"/>
        <pc:sldMkLst>
          <pc:docMk/>
          <pc:sldMk cId="2484805942" sldId="967"/>
        </pc:sldMkLst>
        <pc:spChg chg="mod">
          <ac:chgData name="Synne Knutsen" userId="bd159e64-f90e-4da7-97c1-82ee6c0b4ead" providerId="ADAL" clId="{18F5F9A2-272D-D546-BE2D-C05A40953BD1}" dt="2022-10-18T15:39:51.951" v="804" actId="20577"/>
          <ac:spMkLst>
            <pc:docMk/>
            <pc:sldMk cId="2484805942" sldId="967"/>
            <ac:spMk id="3" creationId="{24564B61-C128-FE5E-2AF2-A62D6764A5B5}"/>
          </ac:spMkLst>
        </pc:spChg>
      </pc:sldChg>
      <pc:sldChg chg="modSp mod">
        <pc:chgData name="Synne Knutsen" userId="bd159e64-f90e-4da7-97c1-82ee6c0b4ead" providerId="ADAL" clId="{18F5F9A2-272D-D546-BE2D-C05A40953BD1}" dt="2022-10-19T11:35:12.074" v="1010" actId="108"/>
        <pc:sldMkLst>
          <pc:docMk/>
          <pc:sldMk cId="2408863464" sldId="968"/>
        </pc:sldMkLst>
        <pc:spChg chg="mod">
          <ac:chgData name="Synne Knutsen" userId="bd159e64-f90e-4da7-97c1-82ee6c0b4ead" providerId="ADAL" clId="{18F5F9A2-272D-D546-BE2D-C05A40953BD1}" dt="2022-10-19T11:35:12.074" v="1010" actId="108"/>
          <ac:spMkLst>
            <pc:docMk/>
            <pc:sldMk cId="2408863464" sldId="968"/>
            <ac:spMk id="3" creationId="{24564B61-C128-FE5E-2AF2-A62D6764A5B5}"/>
          </ac:spMkLst>
        </pc:spChg>
      </pc:sldChg>
      <pc:sldChg chg="modSp mod modNotesTx">
        <pc:chgData name="Synne Knutsen" userId="bd159e64-f90e-4da7-97c1-82ee6c0b4ead" providerId="ADAL" clId="{18F5F9A2-272D-D546-BE2D-C05A40953BD1}" dt="2022-10-18T15:45:39.761" v="983" actId="20577"/>
        <pc:sldMkLst>
          <pc:docMk/>
          <pc:sldMk cId="2270517782" sldId="969"/>
        </pc:sldMkLst>
        <pc:spChg chg="mod">
          <ac:chgData name="Synne Knutsen" userId="bd159e64-f90e-4da7-97c1-82ee6c0b4ead" providerId="ADAL" clId="{18F5F9A2-272D-D546-BE2D-C05A40953BD1}" dt="2022-10-18T15:42:25.419" v="883" actId="20577"/>
          <ac:spMkLst>
            <pc:docMk/>
            <pc:sldMk cId="2270517782" sldId="969"/>
            <ac:spMk id="3" creationId="{24564B61-C128-FE5E-2AF2-A62D6764A5B5}"/>
          </ac:spMkLst>
        </pc:spChg>
        <pc:spChg chg="mod">
          <ac:chgData name="Synne Knutsen" userId="bd159e64-f90e-4da7-97c1-82ee6c0b4ead" providerId="ADAL" clId="{18F5F9A2-272D-D546-BE2D-C05A40953BD1}" dt="2022-10-18T15:45:39.761" v="983" actId="20577"/>
          <ac:spMkLst>
            <pc:docMk/>
            <pc:sldMk cId="2270517782" sldId="969"/>
            <ac:spMk id="7" creationId="{85FE9C27-4AB3-43A4-1180-02322D58EA7C}"/>
          </ac:spMkLst>
        </pc:spChg>
      </pc:sldChg>
      <pc:sldChg chg="modSp mod">
        <pc:chgData name="Synne Knutsen" userId="bd159e64-f90e-4da7-97c1-82ee6c0b4ead" providerId="ADAL" clId="{18F5F9A2-272D-D546-BE2D-C05A40953BD1}" dt="2022-10-19T11:39:17.066" v="1084" actId="20577"/>
        <pc:sldMkLst>
          <pc:docMk/>
          <pc:sldMk cId="3028945583" sldId="970"/>
        </pc:sldMkLst>
        <pc:spChg chg="mod">
          <ac:chgData name="Synne Knutsen" userId="bd159e64-f90e-4da7-97c1-82ee6c0b4ead" providerId="ADAL" clId="{18F5F9A2-272D-D546-BE2D-C05A40953BD1}" dt="2022-10-19T11:39:17.066" v="1084" actId="20577"/>
          <ac:spMkLst>
            <pc:docMk/>
            <pc:sldMk cId="3028945583" sldId="970"/>
            <ac:spMk id="3" creationId="{24564B61-C128-FE5E-2AF2-A62D6764A5B5}"/>
          </ac:spMkLst>
        </pc:spChg>
      </pc:sldChg>
      <pc:sldChg chg="modSp mod">
        <pc:chgData name="Synne Knutsen" userId="bd159e64-f90e-4da7-97c1-82ee6c0b4ead" providerId="ADAL" clId="{18F5F9A2-272D-D546-BE2D-C05A40953BD1}" dt="2022-10-19T11:41:35.024" v="1226" actId="20577"/>
        <pc:sldMkLst>
          <pc:docMk/>
          <pc:sldMk cId="2722315273" sldId="971"/>
        </pc:sldMkLst>
        <pc:spChg chg="mod">
          <ac:chgData name="Synne Knutsen" userId="bd159e64-f90e-4da7-97c1-82ee6c0b4ead" providerId="ADAL" clId="{18F5F9A2-272D-D546-BE2D-C05A40953BD1}" dt="2022-10-19T11:41:35.024" v="1226" actId="20577"/>
          <ac:spMkLst>
            <pc:docMk/>
            <pc:sldMk cId="2722315273" sldId="971"/>
            <ac:spMk id="3" creationId="{19C48364-E810-9A97-0DDC-931E6319B4D0}"/>
          </ac:spMkLst>
        </pc:spChg>
        <pc:spChg chg="mod">
          <ac:chgData name="Synne Knutsen" userId="bd159e64-f90e-4da7-97c1-82ee6c0b4ead" providerId="ADAL" clId="{18F5F9A2-272D-D546-BE2D-C05A40953BD1}" dt="2022-10-19T11:39:25.527" v="1085" actId="20577"/>
          <ac:spMkLst>
            <pc:docMk/>
            <pc:sldMk cId="2722315273" sldId="971"/>
            <ac:spMk id="6" creationId="{62E23B0A-9CAE-1209-04C5-D3183058F21A}"/>
          </ac:spMkLst>
        </pc:spChg>
      </pc:sldChg>
      <pc:sldChg chg="modSp mod">
        <pc:chgData name="Synne Knutsen" userId="bd159e64-f90e-4da7-97c1-82ee6c0b4ead" providerId="ADAL" clId="{18F5F9A2-272D-D546-BE2D-C05A40953BD1}" dt="2022-10-19T11:42:41.009" v="1421" actId="20577"/>
        <pc:sldMkLst>
          <pc:docMk/>
          <pc:sldMk cId="1786611449" sldId="972"/>
        </pc:sldMkLst>
        <pc:spChg chg="mod">
          <ac:chgData name="Synne Knutsen" userId="bd159e64-f90e-4da7-97c1-82ee6c0b4ead" providerId="ADAL" clId="{18F5F9A2-272D-D546-BE2D-C05A40953BD1}" dt="2022-10-19T11:42:41.009" v="1421" actId="20577"/>
          <ac:spMkLst>
            <pc:docMk/>
            <pc:sldMk cId="1786611449" sldId="972"/>
            <ac:spMk id="3" creationId="{19C48364-E810-9A97-0DDC-931E6319B4D0}"/>
          </ac:spMkLst>
        </pc:spChg>
      </pc:sldChg>
      <pc:sldChg chg="modSp mod">
        <pc:chgData name="Synne Knutsen" userId="bd159e64-f90e-4da7-97c1-82ee6c0b4ead" providerId="ADAL" clId="{18F5F9A2-272D-D546-BE2D-C05A40953BD1}" dt="2022-10-19T11:47:41.853" v="1492" actId="20577"/>
        <pc:sldMkLst>
          <pc:docMk/>
          <pc:sldMk cId="4153475058" sldId="973"/>
        </pc:sldMkLst>
        <pc:spChg chg="mod">
          <ac:chgData name="Synne Knutsen" userId="bd159e64-f90e-4da7-97c1-82ee6c0b4ead" providerId="ADAL" clId="{18F5F9A2-272D-D546-BE2D-C05A40953BD1}" dt="2022-10-19T11:43:03.956" v="1427" actId="20577"/>
          <ac:spMkLst>
            <pc:docMk/>
            <pc:sldMk cId="4153475058" sldId="973"/>
            <ac:spMk id="2" creationId="{8D7BF0DE-6D7B-B889-88D0-B60E0190B234}"/>
          </ac:spMkLst>
        </pc:spChg>
        <pc:spChg chg="mod">
          <ac:chgData name="Synne Knutsen" userId="bd159e64-f90e-4da7-97c1-82ee6c0b4ead" providerId="ADAL" clId="{18F5F9A2-272D-D546-BE2D-C05A40953BD1}" dt="2022-10-19T11:47:41.853" v="1492" actId="20577"/>
          <ac:spMkLst>
            <pc:docMk/>
            <pc:sldMk cId="4153475058" sldId="973"/>
            <ac:spMk id="3" creationId="{24564B61-C128-FE5E-2AF2-A62D6764A5B5}"/>
          </ac:spMkLst>
        </pc:spChg>
      </pc:sldChg>
      <pc:sldChg chg="modSp mod">
        <pc:chgData name="Synne Knutsen" userId="bd159e64-f90e-4da7-97c1-82ee6c0b4ead" providerId="ADAL" clId="{18F5F9A2-272D-D546-BE2D-C05A40953BD1}" dt="2022-10-19T11:51:06.917" v="1568" actId="20577"/>
        <pc:sldMkLst>
          <pc:docMk/>
          <pc:sldMk cId="1003280347" sldId="974"/>
        </pc:sldMkLst>
        <pc:spChg chg="mod">
          <ac:chgData name="Synne Knutsen" userId="bd159e64-f90e-4da7-97c1-82ee6c0b4ead" providerId="ADAL" clId="{18F5F9A2-272D-D546-BE2D-C05A40953BD1}" dt="2022-10-19T11:51:06.917" v="1568" actId="20577"/>
          <ac:spMkLst>
            <pc:docMk/>
            <pc:sldMk cId="1003280347" sldId="974"/>
            <ac:spMk id="3" creationId="{24564B61-C128-FE5E-2AF2-A62D6764A5B5}"/>
          </ac:spMkLst>
        </pc:spChg>
      </pc:sldChg>
      <pc:sldChg chg="modSp mod">
        <pc:chgData name="Synne Knutsen" userId="bd159e64-f90e-4da7-97c1-82ee6c0b4ead" providerId="ADAL" clId="{18F5F9A2-272D-D546-BE2D-C05A40953BD1}" dt="2022-10-19T11:53:20.008" v="1702" actId="20577"/>
        <pc:sldMkLst>
          <pc:docMk/>
          <pc:sldMk cId="2994688704" sldId="975"/>
        </pc:sldMkLst>
        <pc:spChg chg="mod">
          <ac:chgData name="Synne Knutsen" userId="bd159e64-f90e-4da7-97c1-82ee6c0b4ead" providerId="ADAL" clId="{18F5F9A2-272D-D546-BE2D-C05A40953BD1}" dt="2022-10-19T11:51:27.709" v="1578" actId="20577"/>
          <ac:spMkLst>
            <pc:docMk/>
            <pc:sldMk cId="2994688704" sldId="975"/>
            <ac:spMk id="2" creationId="{8D7BF0DE-6D7B-B889-88D0-B60E0190B234}"/>
          </ac:spMkLst>
        </pc:spChg>
        <pc:spChg chg="mod">
          <ac:chgData name="Synne Knutsen" userId="bd159e64-f90e-4da7-97c1-82ee6c0b4ead" providerId="ADAL" clId="{18F5F9A2-272D-D546-BE2D-C05A40953BD1}" dt="2022-10-19T11:53:20.008" v="1702" actId="20577"/>
          <ac:spMkLst>
            <pc:docMk/>
            <pc:sldMk cId="2994688704" sldId="975"/>
            <ac:spMk id="3" creationId="{24564B61-C128-FE5E-2AF2-A62D6764A5B5}"/>
          </ac:spMkLst>
        </pc:spChg>
      </pc:sldChg>
      <pc:sldChg chg="modSp mod">
        <pc:chgData name="Synne Knutsen" userId="bd159e64-f90e-4da7-97c1-82ee6c0b4ead" providerId="ADAL" clId="{18F5F9A2-272D-D546-BE2D-C05A40953BD1}" dt="2022-10-19T11:55:40.883" v="1935" actId="20577"/>
        <pc:sldMkLst>
          <pc:docMk/>
          <pc:sldMk cId="3552039128" sldId="976"/>
        </pc:sldMkLst>
        <pc:spChg chg="mod">
          <ac:chgData name="Synne Knutsen" userId="bd159e64-f90e-4da7-97c1-82ee6c0b4ead" providerId="ADAL" clId="{18F5F9A2-272D-D546-BE2D-C05A40953BD1}" dt="2022-10-19T11:55:40.883" v="1935" actId="20577"/>
          <ac:spMkLst>
            <pc:docMk/>
            <pc:sldMk cId="3552039128" sldId="976"/>
            <ac:spMk id="3" creationId="{24564B61-C128-FE5E-2AF2-A62D6764A5B5}"/>
          </ac:spMkLst>
        </pc:spChg>
      </pc:sldChg>
      <pc:sldChg chg="modSp mod">
        <pc:chgData name="Synne Knutsen" userId="bd159e64-f90e-4da7-97c1-82ee6c0b4ead" providerId="ADAL" clId="{18F5F9A2-272D-D546-BE2D-C05A40953BD1}" dt="2022-10-19T11:57:00.713" v="1957" actId="20577"/>
        <pc:sldMkLst>
          <pc:docMk/>
          <pc:sldMk cId="449286793" sldId="977"/>
        </pc:sldMkLst>
        <pc:spChg chg="mod">
          <ac:chgData name="Synne Knutsen" userId="bd159e64-f90e-4da7-97c1-82ee6c0b4ead" providerId="ADAL" clId="{18F5F9A2-272D-D546-BE2D-C05A40953BD1}" dt="2022-10-19T11:56:13.833" v="1937" actId="20577"/>
          <ac:spMkLst>
            <pc:docMk/>
            <pc:sldMk cId="449286793" sldId="977"/>
            <ac:spMk id="2" creationId="{8D7BF0DE-6D7B-B889-88D0-B60E0190B234}"/>
          </ac:spMkLst>
        </pc:spChg>
        <pc:spChg chg="mod">
          <ac:chgData name="Synne Knutsen" userId="bd159e64-f90e-4da7-97c1-82ee6c0b4ead" providerId="ADAL" clId="{18F5F9A2-272D-D546-BE2D-C05A40953BD1}" dt="2022-10-19T11:57:00.713" v="1957" actId="20577"/>
          <ac:spMkLst>
            <pc:docMk/>
            <pc:sldMk cId="449286793" sldId="977"/>
            <ac:spMk id="3" creationId="{24564B61-C128-FE5E-2AF2-A62D6764A5B5}"/>
          </ac:spMkLst>
        </pc:spChg>
      </pc:sldChg>
      <pc:sldChg chg="modSp mod">
        <pc:chgData name="Synne Knutsen" userId="bd159e64-f90e-4da7-97c1-82ee6c0b4ead" providerId="ADAL" clId="{18F5F9A2-272D-D546-BE2D-C05A40953BD1}" dt="2022-10-19T11:57:12.420" v="1960" actId="20577"/>
        <pc:sldMkLst>
          <pc:docMk/>
          <pc:sldMk cId="4191670543" sldId="978"/>
        </pc:sldMkLst>
        <pc:spChg chg="mod">
          <ac:chgData name="Synne Knutsen" userId="bd159e64-f90e-4da7-97c1-82ee6c0b4ead" providerId="ADAL" clId="{18F5F9A2-272D-D546-BE2D-C05A40953BD1}" dt="2022-10-19T11:57:12.420" v="1960" actId="20577"/>
          <ac:spMkLst>
            <pc:docMk/>
            <pc:sldMk cId="4191670543" sldId="978"/>
            <ac:spMk id="2" creationId="{C1858BB3-5DD0-CC74-F1D2-ED3B120FA43C}"/>
          </ac:spMkLst>
        </pc:spChg>
      </pc:sldChg>
      <pc:sldChg chg="modSp mod modNotesTx">
        <pc:chgData name="Synne Knutsen" userId="bd159e64-f90e-4da7-97c1-82ee6c0b4ead" providerId="ADAL" clId="{18F5F9A2-272D-D546-BE2D-C05A40953BD1}" dt="2022-10-19T11:58:37.420" v="2004" actId="20577"/>
        <pc:sldMkLst>
          <pc:docMk/>
          <pc:sldMk cId="1834885162" sldId="979"/>
        </pc:sldMkLst>
        <pc:spChg chg="mod">
          <ac:chgData name="Synne Knutsen" userId="bd159e64-f90e-4da7-97c1-82ee6c0b4ead" providerId="ADAL" clId="{18F5F9A2-272D-D546-BE2D-C05A40953BD1}" dt="2022-10-19T11:58:37.420" v="2004" actId="20577"/>
          <ac:spMkLst>
            <pc:docMk/>
            <pc:sldMk cId="1834885162" sldId="979"/>
            <ac:spMk id="3" creationId="{24564B61-C128-FE5E-2AF2-A62D6764A5B5}"/>
          </ac:spMkLst>
        </pc:spChg>
      </pc:sldChg>
      <pc:sldChg chg="modSp mod">
        <pc:chgData name="Synne Knutsen" userId="bd159e64-f90e-4da7-97c1-82ee6c0b4ead" providerId="ADAL" clId="{18F5F9A2-272D-D546-BE2D-C05A40953BD1}" dt="2022-10-19T12:47:24.671" v="2078" actId="20577"/>
        <pc:sldMkLst>
          <pc:docMk/>
          <pc:sldMk cId="1359123453" sldId="980"/>
        </pc:sldMkLst>
        <pc:spChg chg="mod">
          <ac:chgData name="Synne Knutsen" userId="bd159e64-f90e-4da7-97c1-82ee6c0b4ead" providerId="ADAL" clId="{18F5F9A2-272D-D546-BE2D-C05A40953BD1}" dt="2022-10-19T11:59:16.992" v="2007" actId="20577"/>
          <ac:spMkLst>
            <pc:docMk/>
            <pc:sldMk cId="1359123453" sldId="980"/>
            <ac:spMk id="2" creationId="{8D7BF0DE-6D7B-B889-88D0-B60E0190B234}"/>
          </ac:spMkLst>
        </pc:spChg>
        <pc:spChg chg="mod">
          <ac:chgData name="Synne Knutsen" userId="bd159e64-f90e-4da7-97c1-82ee6c0b4ead" providerId="ADAL" clId="{18F5F9A2-272D-D546-BE2D-C05A40953BD1}" dt="2022-10-19T12:47:24.671" v="2078" actId="20577"/>
          <ac:spMkLst>
            <pc:docMk/>
            <pc:sldMk cId="1359123453" sldId="980"/>
            <ac:spMk id="3" creationId="{24564B61-C128-FE5E-2AF2-A62D6764A5B5}"/>
          </ac:spMkLst>
        </pc:spChg>
      </pc:sldChg>
      <pc:sldChg chg="modSp mod modNotesTx">
        <pc:chgData name="Synne Knutsen" userId="bd159e64-f90e-4da7-97c1-82ee6c0b4ead" providerId="ADAL" clId="{18F5F9A2-272D-D546-BE2D-C05A40953BD1}" dt="2022-10-19T12:48:24.436" v="2127" actId="20577"/>
        <pc:sldMkLst>
          <pc:docMk/>
          <pc:sldMk cId="3941773201" sldId="981"/>
        </pc:sldMkLst>
        <pc:spChg chg="mod">
          <ac:chgData name="Synne Knutsen" userId="bd159e64-f90e-4da7-97c1-82ee6c0b4ead" providerId="ADAL" clId="{18F5F9A2-272D-D546-BE2D-C05A40953BD1}" dt="2022-10-19T12:48:24.436" v="2127" actId="20577"/>
          <ac:spMkLst>
            <pc:docMk/>
            <pc:sldMk cId="3941773201" sldId="981"/>
            <ac:spMk id="3" creationId="{24564B61-C128-FE5E-2AF2-A62D6764A5B5}"/>
          </ac:spMkLst>
        </pc:spChg>
      </pc:sldChg>
      <pc:sldChg chg="modSp mod">
        <pc:chgData name="Synne Knutsen" userId="bd159e64-f90e-4da7-97c1-82ee6c0b4ead" providerId="ADAL" clId="{18F5F9A2-272D-D546-BE2D-C05A40953BD1}" dt="2022-10-19T12:51:10.648" v="2307" actId="20577"/>
        <pc:sldMkLst>
          <pc:docMk/>
          <pc:sldMk cId="338254871" sldId="982"/>
        </pc:sldMkLst>
        <pc:spChg chg="mod">
          <ac:chgData name="Synne Knutsen" userId="bd159e64-f90e-4da7-97c1-82ee6c0b4ead" providerId="ADAL" clId="{18F5F9A2-272D-D546-BE2D-C05A40953BD1}" dt="2022-10-19T12:51:10.648" v="2307" actId="20577"/>
          <ac:spMkLst>
            <pc:docMk/>
            <pc:sldMk cId="338254871" sldId="982"/>
            <ac:spMk id="3" creationId="{24564B61-C128-FE5E-2AF2-A62D6764A5B5}"/>
          </ac:spMkLst>
        </pc:spChg>
      </pc:sldChg>
      <pc:sldChg chg="modSp mod">
        <pc:chgData name="Synne Knutsen" userId="bd159e64-f90e-4da7-97c1-82ee6c0b4ead" providerId="ADAL" clId="{18F5F9A2-272D-D546-BE2D-C05A40953BD1}" dt="2022-10-19T12:52:17.689" v="2346" actId="20577"/>
        <pc:sldMkLst>
          <pc:docMk/>
          <pc:sldMk cId="2757582810" sldId="983"/>
        </pc:sldMkLst>
        <pc:spChg chg="mod">
          <ac:chgData name="Synne Knutsen" userId="bd159e64-f90e-4da7-97c1-82ee6c0b4ead" providerId="ADAL" clId="{18F5F9A2-272D-D546-BE2D-C05A40953BD1}" dt="2022-10-19T12:51:35.600" v="2314" actId="20577"/>
          <ac:spMkLst>
            <pc:docMk/>
            <pc:sldMk cId="2757582810" sldId="983"/>
            <ac:spMk id="2" creationId="{8D7BF0DE-6D7B-B889-88D0-B60E0190B234}"/>
          </ac:spMkLst>
        </pc:spChg>
        <pc:spChg chg="mod">
          <ac:chgData name="Synne Knutsen" userId="bd159e64-f90e-4da7-97c1-82ee6c0b4ead" providerId="ADAL" clId="{18F5F9A2-272D-D546-BE2D-C05A40953BD1}" dt="2022-10-19T12:52:17.689" v="2346" actId="20577"/>
          <ac:spMkLst>
            <pc:docMk/>
            <pc:sldMk cId="2757582810" sldId="983"/>
            <ac:spMk id="3" creationId="{24564B61-C128-FE5E-2AF2-A62D6764A5B5}"/>
          </ac:spMkLst>
        </pc:spChg>
      </pc:sldChg>
      <pc:sldChg chg="modSp mod">
        <pc:chgData name="Synne Knutsen" userId="bd159e64-f90e-4da7-97c1-82ee6c0b4ead" providerId="ADAL" clId="{18F5F9A2-272D-D546-BE2D-C05A40953BD1}" dt="2022-10-19T15:35:07.280" v="2707" actId="20577"/>
        <pc:sldMkLst>
          <pc:docMk/>
          <pc:sldMk cId="1893429588" sldId="984"/>
        </pc:sldMkLst>
        <pc:spChg chg="mod">
          <ac:chgData name="Synne Knutsen" userId="bd159e64-f90e-4da7-97c1-82ee6c0b4ead" providerId="ADAL" clId="{18F5F9A2-272D-D546-BE2D-C05A40953BD1}" dt="2022-10-19T15:35:07.280" v="2707" actId="20577"/>
          <ac:spMkLst>
            <pc:docMk/>
            <pc:sldMk cId="1893429588" sldId="984"/>
            <ac:spMk id="3" creationId="{24564B61-C128-FE5E-2AF2-A62D6764A5B5}"/>
          </ac:spMkLst>
        </pc:spChg>
      </pc:sldChg>
      <pc:sldChg chg="modSp mod">
        <pc:chgData name="Synne Knutsen" userId="bd159e64-f90e-4da7-97c1-82ee6c0b4ead" providerId="ADAL" clId="{18F5F9A2-272D-D546-BE2D-C05A40953BD1}" dt="2022-10-19T15:35:50.107" v="2724" actId="20577"/>
        <pc:sldMkLst>
          <pc:docMk/>
          <pc:sldMk cId="4007787185" sldId="985"/>
        </pc:sldMkLst>
        <pc:spChg chg="mod">
          <ac:chgData name="Synne Knutsen" userId="bd159e64-f90e-4da7-97c1-82ee6c0b4ead" providerId="ADAL" clId="{18F5F9A2-272D-D546-BE2D-C05A40953BD1}" dt="2022-10-19T15:35:50.107" v="2724" actId="20577"/>
          <ac:spMkLst>
            <pc:docMk/>
            <pc:sldMk cId="4007787185" sldId="985"/>
            <ac:spMk id="3" creationId="{24564B61-C128-FE5E-2AF2-A62D6764A5B5}"/>
          </ac:spMkLst>
        </pc:spChg>
      </pc:sldChg>
      <pc:sldChg chg="modSp mod">
        <pc:chgData name="Synne Knutsen" userId="bd159e64-f90e-4da7-97c1-82ee6c0b4ead" providerId="ADAL" clId="{18F5F9A2-272D-D546-BE2D-C05A40953BD1}" dt="2022-10-19T16:30:21.385" v="2771" actId="20577"/>
        <pc:sldMkLst>
          <pc:docMk/>
          <pc:sldMk cId="83053845" sldId="986"/>
        </pc:sldMkLst>
        <pc:spChg chg="mod">
          <ac:chgData name="Synne Knutsen" userId="bd159e64-f90e-4da7-97c1-82ee6c0b4ead" providerId="ADAL" clId="{18F5F9A2-272D-D546-BE2D-C05A40953BD1}" dt="2022-10-19T16:30:21.385" v="2771" actId="20577"/>
          <ac:spMkLst>
            <pc:docMk/>
            <pc:sldMk cId="83053845" sldId="986"/>
            <ac:spMk id="3" creationId="{24564B61-C128-FE5E-2AF2-A62D6764A5B5}"/>
          </ac:spMkLst>
        </pc:spChg>
      </pc:sldChg>
      <pc:sldChg chg="modSp mod">
        <pc:chgData name="Synne Knutsen" userId="bd159e64-f90e-4da7-97c1-82ee6c0b4ead" providerId="ADAL" clId="{18F5F9A2-272D-D546-BE2D-C05A40953BD1}" dt="2022-10-19T16:34:15.272" v="2922" actId="20577"/>
        <pc:sldMkLst>
          <pc:docMk/>
          <pc:sldMk cId="138359162" sldId="987"/>
        </pc:sldMkLst>
        <pc:spChg chg="mod">
          <ac:chgData name="Synne Knutsen" userId="bd159e64-f90e-4da7-97c1-82ee6c0b4ead" providerId="ADAL" clId="{18F5F9A2-272D-D546-BE2D-C05A40953BD1}" dt="2022-10-19T16:34:15.272" v="2922" actId="20577"/>
          <ac:spMkLst>
            <pc:docMk/>
            <pc:sldMk cId="138359162" sldId="987"/>
            <ac:spMk id="3" creationId="{24564B61-C128-FE5E-2AF2-A62D6764A5B5}"/>
          </ac:spMkLst>
        </pc:spChg>
      </pc:sldChg>
      <pc:sldChg chg="modSp mod">
        <pc:chgData name="Synne Knutsen" userId="bd159e64-f90e-4da7-97c1-82ee6c0b4ead" providerId="ADAL" clId="{18F5F9A2-272D-D546-BE2D-C05A40953BD1}" dt="2022-10-19T16:37:20.820" v="2954" actId="20577"/>
        <pc:sldMkLst>
          <pc:docMk/>
          <pc:sldMk cId="2490496358" sldId="988"/>
        </pc:sldMkLst>
        <pc:spChg chg="mod">
          <ac:chgData name="Synne Knutsen" userId="bd159e64-f90e-4da7-97c1-82ee6c0b4ead" providerId="ADAL" clId="{18F5F9A2-272D-D546-BE2D-C05A40953BD1}" dt="2022-10-19T16:34:44.773" v="2930" actId="20577"/>
          <ac:spMkLst>
            <pc:docMk/>
            <pc:sldMk cId="2490496358" sldId="988"/>
            <ac:spMk id="2" creationId="{8D7BF0DE-6D7B-B889-88D0-B60E0190B234}"/>
          </ac:spMkLst>
        </pc:spChg>
        <pc:graphicFrameChg chg="modGraphic">
          <ac:chgData name="Synne Knutsen" userId="bd159e64-f90e-4da7-97c1-82ee6c0b4ead" providerId="ADAL" clId="{18F5F9A2-272D-D546-BE2D-C05A40953BD1}" dt="2022-10-19T16:37:20.820" v="2954" actId="20577"/>
          <ac:graphicFrameMkLst>
            <pc:docMk/>
            <pc:sldMk cId="2490496358" sldId="988"/>
            <ac:graphicFrameMk id="8" creationId="{BF60250B-B511-FDA8-7711-78A20151E735}"/>
          </ac:graphicFrameMkLst>
        </pc:graphicFrameChg>
      </pc:sldChg>
      <pc:sldChg chg="modSp mod">
        <pc:chgData name="Synne Knutsen" userId="bd159e64-f90e-4da7-97c1-82ee6c0b4ead" providerId="ADAL" clId="{18F5F9A2-272D-D546-BE2D-C05A40953BD1}" dt="2022-10-19T16:38:26.491" v="2956" actId="20577"/>
        <pc:sldMkLst>
          <pc:docMk/>
          <pc:sldMk cId="522220205" sldId="989"/>
        </pc:sldMkLst>
        <pc:graphicFrameChg chg="modGraphic">
          <ac:chgData name="Synne Knutsen" userId="bd159e64-f90e-4da7-97c1-82ee6c0b4ead" providerId="ADAL" clId="{18F5F9A2-272D-D546-BE2D-C05A40953BD1}" dt="2022-10-19T16:38:26.491" v="2956" actId="20577"/>
          <ac:graphicFrameMkLst>
            <pc:docMk/>
            <pc:sldMk cId="522220205" sldId="989"/>
            <ac:graphicFrameMk id="43" creationId="{268A3EE4-CA3B-9C3D-DAD5-074F19170696}"/>
          </ac:graphicFrameMkLst>
        </pc:graphicFrameChg>
      </pc:sldChg>
      <pc:sldChg chg="modSp mod">
        <pc:chgData name="Synne Knutsen" userId="bd159e64-f90e-4da7-97c1-82ee6c0b4ead" providerId="ADAL" clId="{18F5F9A2-272D-D546-BE2D-C05A40953BD1}" dt="2022-10-19T16:40:46.674" v="2980" actId="20577"/>
        <pc:sldMkLst>
          <pc:docMk/>
          <pc:sldMk cId="2793590013" sldId="1087"/>
        </pc:sldMkLst>
        <pc:spChg chg="mod">
          <ac:chgData name="Synne Knutsen" userId="bd159e64-f90e-4da7-97c1-82ee6c0b4ead" providerId="ADAL" clId="{18F5F9A2-272D-D546-BE2D-C05A40953BD1}" dt="2022-10-19T16:40:46.674" v="2980" actId="20577"/>
          <ac:spMkLst>
            <pc:docMk/>
            <pc:sldMk cId="2793590013" sldId="1087"/>
            <ac:spMk id="5" creationId="{63AD2B4A-A6AC-634F-9385-3EED64895282}"/>
          </ac:spMkLst>
        </pc:spChg>
        <pc:spChg chg="mod">
          <ac:chgData name="Synne Knutsen" userId="bd159e64-f90e-4da7-97c1-82ee6c0b4ead" providerId="ADAL" clId="{18F5F9A2-272D-D546-BE2D-C05A40953BD1}" dt="2022-10-19T16:40:33.150" v="2977" actId="20577"/>
          <ac:spMkLst>
            <pc:docMk/>
            <pc:sldMk cId="2793590013" sldId="1087"/>
            <ac:spMk id="18" creationId="{9B28F0E5-A568-1B4C-B63A-A6BD1F5E4273}"/>
          </ac:spMkLst>
        </pc:spChg>
      </pc:sldChg>
    </pc:docChg>
  </pc:docChgLst>
  <pc:docChgLst>
    <pc:chgData name="Maiken Sørensen" userId="bdc333d2-6d43-4389-a957-fde09bfa5d60" providerId="ADAL" clId="{8521B84F-96BE-A546-BE28-023EB6AE2701}"/>
    <pc:docChg chg="undo custSel addSld delSld modSld">
      <pc:chgData name="Maiken Sørensen" userId="bdc333d2-6d43-4389-a957-fde09bfa5d60" providerId="ADAL" clId="{8521B84F-96BE-A546-BE28-023EB6AE2701}" dt="2022-11-30T12:53:13.943" v="410" actId="1076"/>
      <pc:docMkLst>
        <pc:docMk/>
      </pc:docMkLst>
      <pc:sldChg chg="delSp mod">
        <pc:chgData name="Maiken Sørensen" userId="bdc333d2-6d43-4389-a957-fde09bfa5d60" providerId="ADAL" clId="{8521B84F-96BE-A546-BE28-023EB6AE2701}" dt="2022-11-15T11:56:51.049" v="28" actId="478"/>
        <pc:sldMkLst>
          <pc:docMk/>
          <pc:sldMk cId="1166060447" sldId="918"/>
        </pc:sldMkLst>
        <pc:spChg chg="del">
          <ac:chgData name="Maiken Sørensen" userId="bdc333d2-6d43-4389-a957-fde09bfa5d60" providerId="ADAL" clId="{8521B84F-96BE-A546-BE28-023EB6AE2701}" dt="2022-11-15T11:56:51.049" v="28" actId="478"/>
          <ac:spMkLst>
            <pc:docMk/>
            <pc:sldMk cId="1166060447" sldId="918"/>
            <ac:spMk id="7" creationId="{CE8C5464-2B24-6E62-DE0A-F88F94E94BE9}"/>
          </ac:spMkLst>
        </pc:spChg>
      </pc:sldChg>
      <pc:sldChg chg="modSp mod">
        <pc:chgData name="Maiken Sørensen" userId="bdc333d2-6d43-4389-a957-fde09bfa5d60" providerId="ADAL" clId="{8521B84F-96BE-A546-BE28-023EB6AE2701}" dt="2022-11-15T11:57:08.157" v="29" actId="20577"/>
        <pc:sldMkLst>
          <pc:docMk/>
          <pc:sldMk cId="2816329158" sldId="937"/>
        </pc:sldMkLst>
        <pc:spChg chg="mod">
          <ac:chgData name="Maiken Sørensen" userId="bdc333d2-6d43-4389-a957-fde09bfa5d60" providerId="ADAL" clId="{8521B84F-96BE-A546-BE28-023EB6AE2701}" dt="2022-11-15T11:57:08.157" v="29" actId="20577"/>
          <ac:spMkLst>
            <pc:docMk/>
            <pc:sldMk cId="2816329158" sldId="937"/>
            <ac:spMk id="4" creationId="{CE18A310-D7C6-BD6B-B44F-AFE3AD10C301}"/>
          </ac:spMkLst>
        </pc:spChg>
      </pc:sldChg>
      <pc:sldChg chg="delSp modSp mod">
        <pc:chgData name="Maiken Sørensen" userId="bdc333d2-6d43-4389-a957-fde09bfa5d60" providerId="ADAL" clId="{8521B84F-96BE-A546-BE28-023EB6AE2701}" dt="2022-11-15T11:57:28.253" v="31" actId="14100"/>
        <pc:sldMkLst>
          <pc:docMk/>
          <pc:sldMk cId="859935056" sldId="938"/>
        </pc:sldMkLst>
        <pc:spChg chg="del">
          <ac:chgData name="Maiken Sørensen" userId="bdc333d2-6d43-4389-a957-fde09bfa5d60" providerId="ADAL" clId="{8521B84F-96BE-A546-BE28-023EB6AE2701}" dt="2022-11-15T11:57:19.459" v="30" actId="478"/>
          <ac:spMkLst>
            <pc:docMk/>
            <pc:sldMk cId="859935056" sldId="938"/>
            <ac:spMk id="4" creationId="{D033564C-93B5-C7EB-9986-87065DF7135C}"/>
          </ac:spMkLst>
        </pc:spChg>
        <pc:picChg chg="mod">
          <ac:chgData name="Maiken Sørensen" userId="bdc333d2-6d43-4389-a957-fde09bfa5d60" providerId="ADAL" clId="{8521B84F-96BE-A546-BE28-023EB6AE2701}" dt="2022-11-15T11:57:28.253" v="31" actId="14100"/>
          <ac:picMkLst>
            <pc:docMk/>
            <pc:sldMk cId="859935056" sldId="938"/>
            <ac:picMk id="7" creationId="{D2D727BD-4387-44B7-F565-C6AB9731CDDA}"/>
          </ac:picMkLst>
        </pc:picChg>
      </pc:sldChg>
      <pc:sldChg chg="modSp mod">
        <pc:chgData name="Maiken Sørensen" userId="bdc333d2-6d43-4389-a957-fde09bfa5d60" providerId="ADAL" clId="{8521B84F-96BE-A546-BE28-023EB6AE2701}" dt="2022-11-15T11:57:55.489" v="36" actId="20577"/>
        <pc:sldMkLst>
          <pc:docMk/>
          <pc:sldMk cId="2486479732" sldId="939"/>
        </pc:sldMkLst>
        <pc:spChg chg="mod">
          <ac:chgData name="Maiken Sørensen" userId="bdc333d2-6d43-4389-a957-fde09bfa5d60" providerId="ADAL" clId="{8521B84F-96BE-A546-BE28-023EB6AE2701}" dt="2022-11-15T11:57:55.489" v="36" actId="20577"/>
          <ac:spMkLst>
            <pc:docMk/>
            <pc:sldMk cId="2486479732" sldId="939"/>
            <ac:spMk id="3" creationId="{CBFC15BE-CEE2-F156-62D3-68D11E067E3F}"/>
          </ac:spMkLst>
        </pc:spChg>
        <pc:picChg chg="mod">
          <ac:chgData name="Maiken Sørensen" userId="bdc333d2-6d43-4389-a957-fde09bfa5d60" providerId="ADAL" clId="{8521B84F-96BE-A546-BE28-023EB6AE2701}" dt="2022-11-15T11:57:42.069" v="32" actId="14100"/>
          <ac:picMkLst>
            <pc:docMk/>
            <pc:sldMk cId="2486479732" sldId="939"/>
            <ac:picMk id="8" creationId="{499BD99C-1B84-73C6-230F-D013D9C3A9DF}"/>
          </ac:picMkLst>
        </pc:picChg>
      </pc:sldChg>
      <pc:sldChg chg="delSp modSp mod modNotesTx">
        <pc:chgData name="Maiken Sørensen" userId="bdc333d2-6d43-4389-a957-fde09bfa5d60" providerId="ADAL" clId="{8521B84F-96BE-A546-BE28-023EB6AE2701}" dt="2022-11-15T11:58:16.364" v="40" actId="478"/>
        <pc:sldMkLst>
          <pc:docMk/>
          <pc:sldMk cId="1858606275" sldId="940"/>
        </pc:sldMkLst>
        <pc:spChg chg="mod">
          <ac:chgData name="Maiken Sørensen" userId="bdc333d2-6d43-4389-a957-fde09bfa5d60" providerId="ADAL" clId="{8521B84F-96BE-A546-BE28-023EB6AE2701}" dt="2022-11-15T11:58:12.556" v="39" actId="20577"/>
          <ac:spMkLst>
            <pc:docMk/>
            <pc:sldMk cId="1858606275" sldId="940"/>
            <ac:spMk id="3" creationId="{D5B4AC6C-A80B-328B-A485-CBE746F631DB}"/>
          </ac:spMkLst>
        </pc:spChg>
        <pc:spChg chg="del">
          <ac:chgData name="Maiken Sørensen" userId="bdc333d2-6d43-4389-a957-fde09bfa5d60" providerId="ADAL" clId="{8521B84F-96BE-A546-BE28-023EB6AE2701}" dt="2022-11-15T11:58:16.364" v="40" actId="478"/>
          <ac:spMkLst>
            <pc:docMk/>
            <pc:sldMk cId="1858606275" sldId="940"/>
            <ac:spMk id="5" creationId="{9C6F5222-C0D8-1EB1-E0FA-8EDA4B677787}"/>
          </ac:spMkLst>
        </pc:spChg>
      </pc:sldChg>
      <pc:sldChg chg="addSp delSp modSp mod addCm">
        <pc:chgData name="Maiken Sørensen" userId="bdc333d2-6d43-4389-a957-fde09bfa5d60" providerId="ADAL" clId="{8521B84F-96BE-A546-BE28-023EB6AE2701}" dt="2022-11-15T12:00:03.769" v="54"/>
        <pc:sldMkLst>
          <pc:docMk/>
          <pc:sldMk cId="616800720" sldId="941"/>
        </pc:sldMkLst>
        <pc:spChg chg="del">
          <ac:chgData name="Maiken Sørensen" userId="bdc333d2-6d43-4389-a957-fde09bfa5d60" providerId="ADAL" clId="{8521B84F-96BE-A546-BE28-023EB6AE2701}" dt="2022-11-15T11:59:15.223" v="48" actId="478"/>
          <ac:spMkLst>
            <pc:docMk/>
            <pc:sldMk cId="616800720" sldId="941"/>
            <ac:spMk id="3" creationId="{0CE6EC23-CCCD-68D0-7F90-6923F1CA742A}"/>
          </ac:spMkLst>
        </pc:spChg>
        <pc:spChg chg="add mod">
          <ac:chgData name="Maiken Sørensen" userId="bdc333d2-6d43-4389-a957-fde09bfa5d60" providerId="ADAL" clId="{8521B84F-96BE-A546-BE28-023EB6AE2701}" dt="2022-11-15T11:59:35.309" v="52" actId="14100"/>
          <ac:spMkLst>
            <pc:docMk/>
            <pc:sldMk cId="616800720" sldId="941"/>
            <ac:spMk id="5" creationId="{BA266501-CE21-72DA-C706-0A5F92416A50}"/>
          </ac:spMkLst>
        </pc:spChg>
        <pc:spChg chg="add del mod">
          <ac:chgData name="Maiken Sørensen" userId="bdc333d2-6d43-4389-a957-fde09bfa5d60" providerId="ADAL" clId="{8521B84F-96BE-A546-BE28-023EB6AE2701}" dt="2022-11-15T11:59:16.577" v="49" actId="478"/>
          <ac:spMkLst>
            <pc:docMk/>
            <pc:sldMk cId="616800720" sldId="941"/>
            <ac:spMk id="16" creationId="{891918D8-5526-BAA2-6A25-F95F3056CB08}"/>
          </ac:spMkLst>
        </pc:spChg>
        <pc:picChg chg="mod">
          <ac:chgData name="Maiken Sørensen" userId="bdc333d2-6d43-4389-a957-fde09bfa5d60" providerId="ADAL" clId="{8521B84F-96BE-A546-BE28-023EB6AE2701}" dt="2022-11-15T11:59:41.857" v="53" actId="1076"/>
          <ac:picMkLst>
            <pc:docMk/>
            <pc:sldMk cId="616800720" sldId="941"/>
            <ac:picMk id="7" creationId="{3222F8AD-9A01-3E4B-39E2-577D2942DA4A}"/>
          </ac:picMkLst>
        </pc:picChg>
        <pc:picChg chg="mod">
          <ac:chgData name="Maiken Sørensen" userId="bdc333d2-6d43-4389-a957-fde09bfa5d60" providerId="ADAL" clId="{8521B84F-96BE-A546-BE28-023EB6AE2701}" dt="2022-11-15T11:59:41.857" v="53" actId="1076"/>
          <ac:picMkLst>
            <pc:docMk/>
            <pc:sldMk cId="616800720" sldId="941"/>
            <ac:picMk id="8" creationId="{4BD9DA20-6F40-CA0C-4CAD-EA0986F4C85F}"/>
          </ac:picMkLst>
        </pc:picChg>
        <pc:picChg chg="mod">
          <ac:chgData name="Maiken Sørensen" userId="bdc333d2-6d43-4389-a957-fde09bfa5d60" providerId="ADAL" clId="{8521B84F-96BE-A546-BE28-023EB6AE2701}" dt="2022-11-15T11:59:41.857" v="53" actId="1076"/>
          <ac:picMkLst>
            <pc:docMk/>
            <pc:sldMk cId="616800720" sldId="941"/>
            <ac:picMk id="9" creationId="{A22D26F8-C39D-9530-E738-97B4B93D8118}"/>
          </ac:picMkLst>
        </pc:picChg>
        <pc:picChg chg="mod">
          <ac:chgData name="Maiken Sørensen" userId="bdc333d2-6d43-4389-a957-fde09bfa5d60" providerId="ADAL" clId="{8521B84F-96BE-A546-BE28-023EB6AE2701}" dt="2022-11-15T11:59:41.857" v="53" actId="1076"/>
          <ac:picMkLst>
            <pc:docMk/>
            <pc:sldMk cId="616800720" sldId="941"/>
            <ac:picMk id="10" creationId="{6E51AC69-AE66-27FD-D681-FB350163DCCE}"/>
          </ac:picMkLst>
        </pc:picChg>
        <pc:picChg chg="mod">
          <ac:chgData name="Maiken Sørensen" userId="bdc333d2-6d43-4389-a957-fde09bfa5d60" providerId="ADAL" clId="{8521B84F-96BE-A546-BE28-023EB6AE2701}" dt="2022-11-15T11:59:41.857" v="53" actId="1076"/>
          <ac:picMkLst>
            <pc:docMk/>
            <pc:sldMk cId="616800720" sldId="941"/>
            <ac:picMk id="13" creationId="{C8C1D9CB-2BB5-F0F6-0933-F89C72272FE8}"/>
          </ac:picMkLst>
        </pc:picChg>
      </pc:sldChg>
      <pc:sldChg chg="delSp modSp mod">
        <pc:chgData name="Maiken Sørensen" userId="bdc333d2-6d43-4389-a957-fde09bfa5d60" providerId="ADAL" clId="{8521B84F-96BE-A546-BE28-023EB6AE2701}" dt="2022-11-15T12:00:29.459" v="58" actId="1076"/>
        <pc:sldMkLst>
          <pc:docMk/>
          <pc:sldMk cId="1026714671" sldId="942"/>
        </pc:sldMkLst>
        <pc:spChg chg="del">
          <ac:chgData name="Maiken Sørensen" userId="bdc333d2-6d43-4389-a957-fde09bfa5d60" providerId="ADAL" clId="{8521B84F-96BE-A546-BE28-023EB6AE2701}" dt="2022-11-15T12:00:27.445" v="57" actId="478"/>
          <ac:spMkLst>
            <pc:docMk/>
            <pc:sldMk cId="1026714671" sldId="942"/>
            <ac:spMk id="6" creationId="{1040D349-F4CD-1E68-4B59-DC9E34B9F940}"/>
          </ac:spMkLst>
        </pc:spChg>
        <pc:picChg chg="mod">
          <ac:chgData name="Maiken Sørensen" userId="bdc333d2-6d43-4389-a957-fde09bfa5d60" providerId="ADAL" clId="{8521B84F-96BE-A546-BE28-023EB6AE2701}" dt="2022-11-15T12:00:29.459" v="58" actId="1076"/>
          <ac:picMkLst>
            <pc:docMk/>
            <pc:sldMk cId="1026714671" sldId="942"/>
            <ac:picMk id="7" creationId="{0F408204-656C-3DE4-C2AB-D38DB5AE6168}"/>
          </ac:picMkLst>
        </pc:picChg>
      </pc:sldChg>
      <pc:sldChg chg="addSp delSp modSp mod">
        <pc:chgData name="Maiken Sørensen" userId="bdc333d2-6d43-4389-a957-fde09bfa5d60" providerId="ADAL" clId="{8521B84F-96BE-A546-BE28-023EB6AE2701}" dt="2022-11-15T11:54:53.998" v="9" actId="21"/>
        <pc:sldMkLst>
          <pc:docMk/>
          <pc:sldMk cId="2831446775" sldId="943"/>
        </pc:sldMkLst>
        <pc:spChg chg="add mod">
          <ac:chgData name="Maiken Sørensen" userId="bdc333d2-6d43-4389-a957-fde09bfa5d60" providerId="ADAL" clId="{8521B84F-96BE-A546-BE28-023EB6AE2701}" dt="2022-11-15T11:54:53.998" v="9" actId="21"/>
          <ac:spMkLst>
            <pc:docMk/>
            <pc:sldMk cId="2831446775" sldId="943"/>
            <ac:spMk id="5" creationId="{C6AFE77B-166D-B8EC-29AA-D8286AFEF39E}"/>
          </ac:spMkLst>
        </pc:spChg>
        <pc:spChg chg="del">
          <ac:chgData name="Maiken Sørensen" userId="bdc333d2-6d43-4389-a957-fde09bfa5d60" providerId="ADAL" clId="{8521B84F-96BE-A546-BE28-023EB6AE2701}" dt="2022-11-15T11:54:53.998" v="9" actId="21"/>
          <ac:spMkLst>
            <pc:docMk/>
            <pc:sldMk cId="2831446775" sldId="943"/>
            <ac:spMk id="6" creationId="{B59B8E47-A169-F6A6-B688-8D801C8147B1}"/>
          </ac:spMkLst>
        </pc:spChg>
      </pc:sldChg>
      <pc:sldChg chg="modSp mod">
        <pc:chgData name="Maiken Sørensen" userId="bdc333d2-6d43-4389-a957-fde09bfa5d60" providerId="ADAL" clId="{8521B84F-96BE-A546-BE28-023EB6AE2701}" dt="2022-11-30T12:53:13.943" v="410" actId="1076"/>
        <pc:sldMkLst>
          <pc:docMk/>
          <pc:sldMk cId="684513194" sldId="944"/>
        </pc:sldMkLst>
        <pc:spChg chg="mod">
          <ac:chgData name="Maiken Sørensen" userId="bdc333d2-6d43-4389-a957-fde09bfa5d60" providerId="ADAL" clId="{8521B84F-96BE-A546-BE28-023EB6AE2701}" dt="2022-11-30T12:53:13.943" v="410" actId="1076"/>
          <ac:spMkLst>
            <pc:docMk/>
            <pc:sldMk cId="684513194" sldId="944"/>
            <ac:spMk id="6" creationId="{2923611D-8709-DC7D-2B7C-7B381D332C54}"/>
          </ac:spMkLst>
        </pc:spChg>
        <pc:spChg chg="mod">
          <ac:chgData name="Maiken Sørensen" userId="bdc333d2-6d43-4389-a957-fde09bfa5d60" providerId="ADAL" clId="{8521B84F-96BE-A546-BE28-023EB6AE2701}" dt="2022-11-30T12:53:13.943" v="410" actId="1076"/>
          <ac:spMkLst>
            <pc:docMk/>
            <pc:sldMk cId="684513194" sldId="944"/>
            <ac:spMk id="7" creationId="{34355F14-6D0B-0DC0-AE20-DF8A301DC4AF}"/>
          </ac:spMkLst>
        </pc:spChg>
        <pc:spChg chg="mod">
          <ac:chgData name="Maiken Sørensen" userId="bdc333d2-6d43-4389-a957-fde09bfa5d60" providerId="ADAL" clId="{8521B84F-96BE-A546-BE28-023EB6AE2701}" dt="2022-11-30T12:53:13.943" v="410" actId="1076"/>
          <ac:spMkLst>
            <pc:docMk/>
            <pc:sldMk cId="684513194" sldId="944"/>
            <ac:spMk id="10" creationId="{8B03C13A-673F-3934-FC6E-BF3059EC0AA3}"/>
          </ac:spMkLst>
        </pc:spChg>
        <pc:spChg chg="mod">
          <ac:chgData name="Maiken Sørensen" userId="bdc333d2-6d43-4389-a957-fde09bfa5d60" providerId="ADAL" clId="{8521B84F-96BE-A546-BE28-023EB6AE2701}" dt="2022-11-30T12:53:13.943" v="410" actId="1076"/>
          <ac:spMkLst>
            <pc:docMk/>
            <pc:sldMk cId="684513194" sldId="944"/>
            <ac:spMk id="11" creationId="{8624D9E4-351D-68F9-201E-2BCAFA0B4CAC}"/>
          </ac:spMkLst>
        </pc:spChg>
        <pc:spChg chg="mod">
          <ac:chgData name="Maiken Sørensen" userId="bdc333d2-6d43-4389-a957-fde09bfa5d60" providerId="ADAL" clId="{8521B84F-96BE-A546-BE28-023EB6AE2701}" dt="2022-11-30T12:53:13.943" v="410" actId="1076"/>
          <ac:spMkLst>
            <pc:docMk/>
            <pc:sldMk cId="684513194" sldId="944"/>
            <ac:spMk id="12" creationId="{3E5297C6-6FAF-4CCB-42CF-208FC0A5F08D}"/>
          </ac:spMkLst>
        </pc:spChg>
        <pc:spChg chg="mod">
          <ac:chgData name="Maiken Sørensen" userId="bdc333d2-6d43-4389-a957-fde09bfa5d60" providerId="ADAL" clId="{8521B84F-96BE-A546-BE28-023EB6AE2701}" dt="2022-11-30T12:53:13.943" v="410" actId="1076"/>
          <ac:spMkLst>
            <pc:docMk/>
            <pc:sldMk cId="684513194" sldId="944"/>
            <ac:spMk id="13" creationId="{1D792139-4DEE-6CE9-F404-5CE1EE9E71C7}"/>
          </ac:spMkLst>
        </pc:spChg>
        <pc:spChg chg="mod">
          <ac:chgData name="Maiken Sørensen" userId="bdc333d2-6d43-4389-a957-fde09bfa5d60" providerId="ADAL" clId="{8521B84F-96BE-A546-BE28-023EB6AE2701}" dt="2022-11-30T12:53:13.943" v="410" actId="1076"/>
          <ac:spMkLst>
            <pc:docMk/>
            <pc:sldMk cId="684513194" sldId="944"/>
            <ac:spMk id="14" creationId="{AEB73C27-60CA-632C-B389-D2A2542469D2}"/>
          </ac:spMkLst>
        </pc:spChg>
        <pc:spChg chg="mod">
          <ac:chgData name="Maiken Sørensen" userId="bdc333d2-6d43-4389-a957-fde09bfa5d60" providerId="ADAL" clId="{8521B84F-96BE-A546-BE28-023EB6AE2701}" dt="2022-11-30T12:53:13.943" v="410" actId="1076"/>
          <ac:spMkLst>
            <pc:docMk/>
            <pc:sldMk cId="684513194" sldId="944"/>
            <ac:spMk id="15" creationId="{F17D876A-7FA6-6431-DF63-E914A498C82C}"/>
          </ac:spMkLst>
        </pc:spChg>
        <pc:spChg chg="mod">
          <ac:chgData name="Maiken Sørensen" userId="bdc333d2-6d43-4389-a957-fde09bfa5d60" providerId="ADAL" clId="{8521B84F-96BE-A546-BE28-023EB6AE2701}" dt="2022-11-30T12:53:13.943" v="410" actId="1076"/>
          <ac:spMkLst>
            <pc:docMk/>
            <pc:sldMk cId="684513194" sldId="944"/>
            <ac:spMk id="45" creationId="{517EFFE1-5052-E871-7F55-57498E0EC4F4}"/>
          </ac:spMkLst>
        </pc:spChg>
        <pc:spChg chg="mod">
          <ac:chgData name="Maiken Sørensen" userId="bdc333d2-6d43-4389-a957-fde09bfa5d60" providerId="ADAL" clId="{8521B84F-96BE-A546-BE28-023EB6AE2701}" dt="2022-11-30T12:53:13.943" v="410" actId="1076"/>
          <ac:spMkLst>
            <pc:docMk/>
            <pc:sldMk cId="684513194" sldId="944"/>
            <ac:spMk id="46" creationId="{C44A6F1A-F06D-DF28-1E78-6E2033AD5873}"/>
          </ac:spMkLst>
        </pc:spChg>
        <pc:spChg chg="mod">
          <ac:chgData name="Maiken Sørensen" userId="bdc333d2-6d43-4389-a957-fde09bfa5d60" providerId="ADAL" clId="{8521B84F-96BE-A546-BE28-023EB6AE2701}" dt="2022-11-30T12:53:13.943" v="410" actId="1076"/>
          <ac:spMkLst>
            <pc:docMk/>
            <pc:sldMk cId="684513194" sldId="944"/>
            <ac:spMk id="47" creationId="{219DA388-D9A2-EF97-CEF9-00D89C67DA25}"/>
          </ac:spMkLst>
        </pc:spChg>
        <pc:spChg chg="mod">
          <ac:chgData name="Maiken Sørensen" userId="bdc333d2-6d43-4389-a957-fde09bfa5d60" providerId="ADAL" clId="{8521B84F-96BE-A546-BE28-023EB6AE2701}" dt="2022-11-30T12:53:13.943" v="410" actId="1076"/>
          <ac:spMkLst>
            <pc:docMk/>
            <pc:sldMk cId="684513194" sldId="944"/>
            <ac:spMk id="48" creationId="{EBDBFCBD-61A7-7296-D2EF-9E26F9D29FDC}"/>
          </ac:spMkLst>
        </pc:spChg>
        <pc:cxnChg chg="mod">
          <ac:chgData name="Maiken Sørensen" userId="bdc333d2-6d43-4389-a957-fde09bfa5d60" providerId="ADAL" clId="{8521B84F-96BE-A546-BE28-023EB6AE2701}" dt="2022-11-30T12:53:13.943" v="410" actId="1076"/>
          <ac:cxnSpMkLst>
            <pc:docMk/>
            <pc:sldMk cId="684513194" sldId="944"/>
            <ac:cxnSpMk id="4" creationId="{32857709-D739-F1E9-D47D-4E2581056187}"/>
          </ac:cxnSpMkLst>
        </pc:cxnChg>
        <pc:cxnChg chg="mod">
          <ac:chgData name="Maiken Sørensen" userId="bdc333d2-6d43-4389-a957-fde09bfa5d60" providerId="ADAL" clId="{8521B84F-96BE-A546-BE28-023EB6AE2701}" dt="2022-11-30T12:53:13.943" v="410" actId="1076"/>
          <ac:cxnSpMkLst>
            <pc:docMk/>
            <pc:sldMk cId="684513194" sldId="944"/>
            <ac:cxnSpMk id="16" creationId="{5D92C19F-21EF-4B7A-5A82-212A668E50D8}"/>
          </ac:cxnSpMkLst>
        </pc:cxnChg>
        <pc:cxnChg chg="mod">
          <ac:chgData name="Maiken Sørensen" userId="bdc333d2-6d43-4389-a957-fde09bfa5d60" providerId="ADAL" clId="{8521B84F-96BE-A546-BE28-023EB6AE2701}" dt="2022-11-30T12:53:13.943" v="410" actId="1076"/>
          <ac:cxnSpMkLst>
            <pc:docMk/>
            <pc:sldMk cId="684513194" sldId="944"/>
            <ac:cxnSpMk id="17" creationId="{B5C3BC3C-01FC-B22B-A767-F90F1FF6B804}"/>
          </ac:cxnSpMkLst>
        </pc:cxnChg>
        <pc:cxnChg chg="mod">
          <ac:chgData name="Maiken Sørensen" userId="bdc333d2-6d43-4389-a957-fde09bfa5d60" providerId="ADAL" clId="{8521B84F-96BE-A546-BE28-023EB6AE2701}" dt="2022-11-30T12:53:13.943" v="410" actId="1076"/>
          <ac:cxnSpMkLst>
            <pc:docMk/>
            <pc:sldMk cId="684513194" sldId="944"/>
            <ac:cxnSpMk id="19" creationId="{44FE864B-E2B9-A123-BAF4-FCD6ECE2E24A}"/>
          </ac:cxnSpMkLst>
        </pc:cxnChg>
        <pc:cxnChg chg="mod">
          <ac:chgData name="Maiken Sørensen" userId="bdc333d2-6d43-4389-a957-fde09bfa5d60" providerId="ADAL" clId="{8521B84F-96BE-A546-BE28-023EB6AE2701}" dt="2022-11-30T12:53:13.943" v="410" actId="1076"/>
          <ac:cxnSpMkLst>
            <pc:docMk/>
            <pc:sldMk cId="684513194" sldId="944"/>
            <ac:cxnSpMk id="20" creationId="{BADAE707-6E5A-F7D7-4FDD-375CF0699821}"/>
          </ac:cxnSpMkLst>
        </pc:cxnChg>
      </pc:sldChg>
      <pc:sldChg chg="modSp mod">
        <pc:chgData name="Maiken Sørensen" userId="bdc333d2-6d43-4389-a957-fde09bfa5d60" providerId="ADAL" clId="{8521B84F-96BE-A546-BE28-023EB6AE2701}" dt="2022-11-23T11:45:43.650" v="61" actId="20577"/>
        <pc:sldMkLst>
          <pc:docMk/>
          <pc:sldMk cId="2777545160" sldId="945"/>
        </pc:sldMkLst>
        <pc:spChg chg="mod">
          <ac:chgData name="Maiken Sørensen" userId="bdc333d2-6d43-4389-a957-fde09bfa5d60" providerId="ADAL" clId="{8521B84F-96BE-A546-BE28-023EB6AE2701}" dt="2022-11-23T11:45:43.650" v="61" actId="20577"/>
          <ac:spMkLst>
            <pc:docMk/>
            <pc:sldMk cId="2777545160" sldId="945"/>
            <ac:spMk id="3" creationId="{DE012010-78D0-2E9F-F6A0-3CE773626447}"/>
          </ac:spMkLst>
        </pc:spChg>
      </pc:sldChg>
      <pc:sldChg chg="modSp mod">
        <pc:chgData name="Maiken Sørensen" userId="bdc333d2-6d43-4389-a957-fde09bfa5d60" providerId="ADAL" clId="{8521B84F-96BE-A546-BE28-023EB6AE2701}" dt="2022-11-23T11:45:54.750" v="63" actId="14100"/>
        <pc:sldMkLst>
          <pc:docMk/>
          <pc:sldMk cId="561569606" sldId="946"/>
        </pc:sldMkLst>
        <pc:picChg chg="mod">
          <ac:chgData name="Maiken Sørensen" userId="bdc333d2-6d43-4389-a957-fde09bfa5d60" providerId="ADAL" clId="{8521B84F-96BE-A546-BE28-023EB6AE2701}" dt="2022-11-23T11:45:54.750" v="63" actId="14100"/>
          <ac:picMkLst>
            <pc:docMk/>
            <pc:sldMk cId="561569606" sldId="946"/>
            <ac:picMk id="9" creationId="{15B2C52A-5548-F0F4-E4BF-73655FC4F6C2}"/>
          </ac:picMkLst>
        </pc:picChg>
      </pc:sldChg>
      <pc:sldChg chg="delSp modSp mod modCm">
        <pc:chgData name="Maiken Sørensen" userId="bdc333d2-6d43-4389-a957-fde09bfa5d60" providerId="ADAL" clId="{8521B84F-96BE-A546-BE28-023EB6AE2701}" dt="2022-11-30T08:37:03.681" v="239" actId="14100"/>
        <pc:sldMkLst>
          <pc:docMk/>
          <pc:sldMk cId="2549450435" sldId="949"/>
        </pc:sldMkLst>
        <pc:spChg chg="mod">
          <ac:chgData name="Maiken Sørensen" userId="bdc333d2-6d43-4389-a957-fde09bfa5d60" providerId="ADAL" clId="{8521B84F-96BE-A546-BE28-023EB6AE2701}" dt="2022-11-23T11:48:08.156" v="78" actId="14100"/>
          <ac:spMkLst>
            <pc:docMk/>
            <pc:sldMk cId="2549450435" sldId="949"/>
            <ac:spMk id="2" creationId="{01D56317-5F8E-BC9F-06E3-EA2934D01805}"/>
          </ac:spMkLst>
        </pc:spChg>
        <pc:spChg chg="del">
          <ac:chgData name="Maiken Sørensen" userId="bdc333d2-6d43-4389-a957-fde09bfa5d60" providerId="ADAL" clId="{8521B84F-96BE-A546-BE28-023EB6AE2701}" dt="2022-11-23T11:48:04.251" v="77" actId="478"/>
          <ac:spMkLst>
            <pc:docMk/>
            <pc:sldMk cId="2549450435" sldId="949"/>
            <ac:spMk id="3" creationId="{9A369E7E-0721-375F-9211-64DCEDFA6CA2}"/>
          </ac:spMkLst>
        </pc:spChg>
        <pc:spChg chg="mod">
          <ac:chgData name="Maiken Sørensen" userId="bdc333d2-6d43-4389-a957-fde09bfa5d60" providerId="ADAL" clId="{8521B84F-96BE-A546-BE28-023EB6AE2701}" dt="2022-11-23T11:47:40.982" v="76" actId="255"/>
          <ac:spMkLst>
            <pc:docMk/>
            <pc:sldMk cId="2549450435" sldId="949"/>
            <ac:spMk id="31" creationId="{077C670C-62A7-42B5-45B6-2516B6AB5B03}"/>
          </ac:spMkLst>
        </pc:spChg>
        <pc:spChg chg="mod">
          <ac:chgData name="Maiken Sørensen" userId="bdc333d2-6d43-4389-a957-fde09bfa5d60" providerId="ADAL" clId="{8521B84F-96BE-A546-BE28-023EB6AE2701}" dt="2022-11-23T11:47:33.895" v="75" actId="255"/>
          <ac:spMkLst>
            <pc:docMk/>
            <pc:sldMk cId="2549450435" sldId="949"/>
            <ac:spMk id="32" creationId="{1FF971A7-D2D7-9F29-DDA0-A4121F6AA803}"/>
          </ac:spMkLst>
        </pc:spChg>
        <pc:spChg chg="mod">
          <ac:chgData name="Maiken Sørensen" userId="bdc333d2-6d43-4389-a957-fde09bfa5d60" providerId="ADAL" clId="{8521B84F-96BE-A546-BE28-023EB6AE2701}" dt="2022-11-23T11:47:24.941" v="74" actId="255"/>
          <ac:spMkLst>
            <pc:docMk/>
            <pc:sldMk cId="2549450435" sldId="949"/>
            <ac:spMk id="33" creationId="{615B96A6-E36F-DC19-2C58-22C950116EEF}"/>
          </ac:spMkLst>
        </pc:spChg>
        <pc:spChg chg="mod">
          <ac:chgData name="Maiken Sørensen" userId="bdc333d2-6d43-4389-a957-fde09bfa5d60" providerId="ADAL" clId="{8521B84F-96BE-A546-BE28-023EB6AE2701}" dt="2022-11-30T08:36:52.178" v="235" actId="14100"/>
          <ac:spMkLst>
            <pc:docMk/>
            <pc:sldMk cId="2549450435" sldId="949"/>
            <ac:spMk id="57" creationId="{AB7FE71D-E9E5-71BF-983A-1F55F9FE3A51}"/>
          </ac:spMkLst>
        </pc:spChg>
        <pc:spChg chg="mod">
          <ac:chgData name="Maiken Sørensen" userId="bdc333d2-6d43-4389-a957-fde09bfa5d60" providerId="ADAL" clId="{8521B84F-96BE-A546-BE28-023EB6AE2701}" dt="2022-11-30T08:36:54.899" v="236" actId="14100"/>
          <ac:spMkLst>
            <pc:docMk/>
            <pc:sldMk cId="2549450435" sldId="949"/>
            <ac:spMk id="64" creationId="{28560C6C-4D3C-0B78-377E-72D2C68AE361}"/>
          </ac:spMkLst>
        </pc:spChg>
        <pc:spChg chg="mod">
          <ac:chgData name="Maiken Sørensen" userId="bdc333d2-6d43-4389-a957-fde09bfa5d60" providerId="ADAL" clId="{8521B84F-96BE-A546-BE28-023EB6AE2701}" dt="2022-11-30T08:36:57.213" v="237" actId="14100"/>
          <ac:spMkLst>
            <pc:docMk/>
            <pc:sldMk cId="2549450435" sldId="949"/>
            <ac:spMk id="69" creationId="{44849B44-CFFF-A03B-C99D-88204EF21ED2}"/>
          </ac:spMkLst>
        </pc:spChg>
        <pc:spChg chg="mod">
          <ac:chgData name="Maiken Sørensen" userId="bdc333d2-6d43-4389-a957-fde09bfa5d60" providerId="ADAL" clId="{8521B84F-96BE-A546-BE28-023EB6AE2701}" dt="2022-11-30T08:37:01.251" v="238" actId="14100"/>
          <ac:spMkLst>
            <pc:docMk/>
            <pc:sldMk cId="2549450435" sldId="949"/>
            <ac:spMk id="73" creationId="{728FB4E5-E31C-C22C-3DE8-D3933E90B5B7}"/>
          </ac:spMkLst>
        </pc:spChg>
        <pc:spChg chg="mod">
          <ac:chgData name="Maiken Sørensen" userId="bdc333d2-6d43-4389-a957-fde09bfa5d60" providerId="ADAL" clId="{8521B84F-96BE-A546-BE28-023EB6AE2701}" dt="2022-11-30T08:37:03.681" v="239" actId="14100"/>
          <ac:spMkLst>
            <pc:docMk/>
            <pc:sldMk cId="2549450435" sldId="949"/>
            <ac:spMk id="77" creationId="{EF4C05DC-246A-2D25-6A80-6DA9AF90342E}"/>
          </ac:spMkLst>
        </pc:spChg>
      </pc:sldChg>
      <pc:sldChg chg="delSp mod">
        <pc:chgData name="Maiken Sørensen" userId="bdc333d2-6d43-4389-a957-fde09bfa5d60" providerId="ADAL" clId="{8521B84F-96BE-A546-BE28-023EB6AE2701}" dt="2022-11-23T11:48:22.250" v="79" actId="478"/>
        <pc:sldMkLst>
          <pc:docMk/>
          <pc:sldMk cId="3319829394" sldId="950"/>
        </pc:sldMkLst>
        <pc:spChg chg="del">
          <ac:chgData name="Maiken Sørensen" userId="bdc333d2-6d43-4389-a957-fde09bfa5d60" providerId="ADAL" clId="{8521B84F-96BE-A546-BE28-023EB6AE2701}" dt="2022-11-23T11:48:22.250" v="79" actId="478"/>
          <ac:spMkLst>
            <pc:docMk/>
            <pc:sldMk cId="3319829394" sldId="950"/>
            <ac:spMk id="3" creationId="{254CF799-1B69-4F28-01FB-6078FE8787A6}"/>
          </ac:spMkLst>
        </pc:spChg>
      </pc:sldChg>
      <pc:sldChg chg="delSp mod">
        <pc:chgData name="Maiken Sørensen" userId="bdc333d2-6d43-4389-a957-fde09bfa5d60" providerId="ADAL" clId="{8521B84F-96BE-A546-BE28-023EB6AE2701}" dt="2022-11-23T11:48:30.570" v="81" actId="478"/>
        <pc:sldMkLst>
          <pc:docMk/>
          <pc:sldMk cId="1787009776" sldId="951"/>
        </pc:sldMkLst>
        <pc:spChg chg="del">
          <ac:chgData name="Maiken Sørensen" userId="bdc333d2-6d43-4389-a957-fde09bfa5d60" providerId="ADAL" clId="{8521B84F-96BE-A546-BE28-023EB6AE2701}" dt="2022-11-23T11:48:28.347" v="80" actId="478"/>
          <ac:spMkLst>
            <pc:docMk/>
            <pc:sldMk cId="1787009776" sldId="951"/>
            <ac:spMk id="2" creationId="{7A6E9F60-564A-52D8-4CA4-D96953DE6CC0}"/>
          </ac:spMkLst>
        </pc:spChg>
        <pc:spChg chg="del">
          <ac:chgData name="Maiken Sørensen" userId="bdc333d2-6d43-4389-a957-fde09bfa5d60" providerId="ADAL" clId="{8521B84F-96BE-A546-BE28-023EB6AE2701}" dt="2022-11-23T11:48:30.570" v="81" actId="478"/>
          <ac:spMkLst>
            <pc:docMk/>
            <pc:sldMk cId="1787009776" sldId="951"/>
            <ac:spMk id="3" creationId="{78C94E01-083A-4540-01C7-1A9AC3F206F1}"/>
          </ac:spMkLst>
        </pc:spChg>
      </pc:sldChg>
      <pc:sldChg chg="delSp mod">
        <pc:chgData name="Maiken Sørensen" userId="bdc333d2-6d43-4389-a957-fde09bfa5d60" providerId="ADAL" clId="{8521B84F-96BE-A546-BE28-023EB6AE2701}" dt="2022-11-23T11:48:46.815" v="85" actId="478"/>
        <pc:sldMkLst>
          <pc:docMk/>
          <pc:sldMk cId="675288568" sldId="952"/>
        </pc:sldMkLst>
        <pc:spChg chg="del">
          <ac:chgData name="Maiken Sørensen" userId="bdc333d2-6d43-4389-a957-fde09bfa5d60" providerId="ADAL" clId="{8521B84F-96BE-A546-BE28-023EB6AE2701}" dt="2022-11-23T11:48:42.718" v="84" actId="478"/>
          <ac:spMkLst>
            <pc:docMk/>
            <pc:sldMk cId="675288568" sldId="952"/>
            <ac:spMk id="2" creationId="{7A6E9F60-564A-52D8-4CA4-D96953DE6CC0}"/>
          </ac:spMkLst>
        </pc:spChg>
        <pc:spChg chg="del">
          <ac:chgData name="Maiken Sørensen" userId="bdc333d2-6d43-4389-a957-fde09bfa5d60" providerId="ADAL" clId="{8521B84F-96BE-A546-BE28-023EB6AE2701}" dt="2022-11-23T11:48:46.815" v="85" actId="478"/>
          <ac:spMkLst>
            <pc:docMk/>
            <pc:sldMk cId="675288568" sldId="952"/>
            <ac:spMk id="3" creationId="{78C94E01-083A-4540-01C7-1A9AC3F206F1}"/>
          </ac:spMkLst>
        </pc:spChg>
      </pc:sldChg>
      <pc:sldChg chg="delSp mod">
        <pc:chgData name="Maiken Sørensen" userId="bdc333d2-6d43-4389-a957-fde09bfa5d60" providerId="ADAL" clId="{8521B84F-96BE-A546-BE28-023EB6AE2701}" dt="2022-11-23T11:48:53.551" v="87" actId="478"/>
        <pc:sldMkLst>
          <pc:docMk/>
          <pc:sldMk cId="4078915962" sldId="953"/>
        </pc:sldMkLst>
        <pc:spChg chg="del">
          <ac:chgData name="Maiken Sørensen" userId="bdc333d2-6d43-4389-a957-fde09bfa5d60" providerId="ADAL" clId="{8521B84F-96BE-A546-BE28-023EB6AE2701}" dt="2022-11-23T11:48:50.852" v="86" actId="478"/>
          <ac:spMkLst>
            <pc:docMk/>
            <pc:sldMk cId="4078915962" sldId="953"/>
            <ac:spMk id="2" creationId="{7A6E9F60-564A-52D8-4CA4-D96953DE6CC0}"/>
          </ac:spMkLst>
        </pc:spChg>
        <pc:spChg chg="del">
          <ac:chgData name="Maiken Sørensen" userId="bdc333d2-6d43-4389-a957-fde09bfa5d60" providerId="ADAL" clId="{8521B84F-96BE-A546-BE28-023EB6AE2701}" dt="2022-11-23T11:48:53.551" v="87" actId="478"/>
          <ac:spMkLst>
            <pc:docMk/>
            <pc:sldMk cId="4078915962" sldId="953"/>
            <ac:spMk id="3" creationId="{78C94E01-083A-4540-01C7-1A9AC3F206F1}"/>
          </ac:spMkLst>
        </pc:spChg>
      </pc:sldChg>
      <pc:sldChg chg="delSp mod">
        <pc:chgData name="Maiken Sørensen" userId="bdc333d2-6d43-4389-a957-fde09bfa5d60" providerId="ADAL" clId="{8521B84F-96BE-A546-BE28-023EB6AE2701}" dt="2022-11-23T11:49:21.504" v="94" actId="478"/>
        <pc:sldMkLst>
          <pc:docMk/>
          <pc:sldMk cId="1832148493" sldId="954"/>
        </pc:sldMkLst>
        <pc:spChg chg="del">
          <ac:chgData name="Maiken Sørensen" userId="bdc333d2-6d43-4389-a957-fde09bfa5d60" providerId="ADAL" clId="{8521B84F-96BE-A546-BE28-023EB6AE2701}" dt="2022-11-23T11:49:19.626" v="93" actId="478"/>
          <ac:spMkLst>
            <pc:docMk/>
            <pc:sldMk cId="1832148493" sldId="954"/>
            <ac:spMk id="2" creationId="{7A6E9F60-564A-52D8-4CA4-D96953DE6CC0}"/>
          </ac:spMkLst>
        </pc:spChg>
        <pc:spChg chg="del">
          <ac:chgData name="Maiken Sørensen" userId="bdc333d2-6d43-4389-a957-fde09bfa5d60" providerId="ADAL" clId="{8521B84F-96BE-A546-BE28-023EB6AE2701}" dt="2022-11-23T11:49:21.504" v="94" actId="478"/>
          <ac:spMkLst>
            <pc:docMk/>
            <pc:sldMk cId="1832148493" sldId="954"/>
            <ac:spMk id="3" creationId="{78C94E01-083A-4540-01C7-1A9AC3F206F1}"/>
          </ac:spMkLst>
        </pc:spChg>
      </pc:sldChg>
      <pc:sldChg chg="delSp mod">
        <pc:chgData name="Maiken Sørensen" userId="bdc333d2-6d43-4389-a957-fde09bfa5d60" providerId="ADAL" clId="{8521B84F-96BE-A546-BE28-023EB6AE2701}" dt="2022-11-23T11:49:27.936" v="96" actId="478"/>
        <pc:sldMkLst>
          <pc:docMk/>
          <pc:sldMk cId="603016651" sldId="955"/>
        </pc:sldMkLst>
        <pc:spChg chg="del">
          <ac:chgData name="Maiken Sørensen" userId="bdc333d2-6d43-4389-a957-fde09bfa5d60" providerId="ADAL" clId="{8521B84F-96BE-A546-BE28-023EB6AE2701}" dt="2022-11-23T11:49:26.093" v="95" actId="478"/>
          <ac:spMkLst>
            <pc:docMk/>
            <pc:sldMk cId="603016651" sldId="955"/>
            <ac:spMk id="2" creationId="{7A6E9F60-564A-52D8-4CA4-D96953DE6CC0}"/>
          </ac:spMkLst>
        </pc:spChg>
        <pc:spChg chg="del">
          <ac:chgData name="Maiken Sørensen" userId="bdc333d2-6d43-4389-a957-fde09bfa5d60" providerId="ADAL" clId="{8521B84F-96BE-A546-BE28-023EB6AE2701}" dt="2022-11-23T11:49:27.936" v="96" actId="478"/>
          <ac:spMkLst>
            <pc:docMk/>
            <pc:sldMk cId="603016651" sldId="955"/>
            <ac:spMk id="3" creationId="{78C94E01-083A-4540-01C7-1A9AC3F206F1}"/>
          </ac:spMkLst>
        </pc:spChg>
      </pc:sldChg>
      <pc:sldChg chg="delSp add del mod">
        <pc:chgData name="Maiken Sørensen" userId="bdc333d2-6d43-4389-a957-fde09bfa5d60" providerId="ADAL" clId="{8521B84F-96BE-A546-BE28-023EB6AE2701}" dt="2022-11-23T11:49:34.807" v="99" actId="478"/>
        <pc:sldMkLst>
          <pc:docMk/>
          <pc:sldMk cId="556991863" sldId="957"/>
        </pc:sldMkLst>
        <pc:spChg chg="del">
          <ac:chgData name="Maiken Sørensen" userId="bdc333d2-6d43-4389-a957-fde09bfa5d60" providerId="ADAL" clId="{8521B84F-96BE-A546-BE28-023EB6AE2701}" dt="2022-11-23T11:49:34.807" v="99" actId="478"/>
          <ac:spMkLst>
            <pc:docMk/>
            <pc:sldMk cId="556991863" sldId="957"/>
            <ac:spMk id="3" creationId="{E59AD3D7-3EBD-52C3-3010-34E5777DBD80}"/>
          </ac:spMkLst>
        </pc:spChg>
      </pc:sldChg>
      <pc:sldChg chg="delSp modSp mod">
        <pc:chgData name="Maiken Sørensen" userId="bdc333d2-6d43-4389-a957-fde09bfa5d60" providerId="ADAL" clId="{8521B84F-96BE-A546-BE28-023EB6AE2701}" dt="2022-11-30T08:38:07.670" v="240"/>
        <pc:sldMkLst>
          <pc:docMk/>
          <pc:sldMk cId="151749051" sldId="958"/>
        </pc:sldMkLst>
        <pc:spChg chg="del">
          <ac:chgData name="Maiken Sørensen" userId="bdc333d2-6d43-4389-a957-fde09bfa5d60" providerId="ADAL" clId="{8521B84F-96BE-A546-BE28-023EB6AE2701}" dt="2022-11-23T11:49:40.062" v="100" actId="478"/>
          <ac:spMkLst>
            <pc:docMk/>
            <pc:sldMk cId="151749051" sldId="958"/>
            <ac:spMk id="3" creationId="{2A74DB56-A4E7-7183-5990-C5D622C40131}"/>
          </ac:spMkLst>
        </pc:spChg>
        <pc:picChg chg="del mod">
          <ac:chgData name="Maiken Sørensen" userId="bdc333d2-6d43-4389-a957-fde09bfa5d60" providerId="ADAL" clId="{8521B84F-96BE-A546-BE28-023EB6AE2701}" dt="2022-11-23T11:49:55.295" v="104" actId="478"/>
          <ac:picMkLst>
            <pc:docMk/>
            <pc:sldMk cId="151749051" sldId="958"/>
            <ac:picMk id="6" creationId="{D8439B3C-0C02-1963-EC4B-FABF032563F4}"/>
          </ac:picMkLst>
        </pc:picChg>
        <pc:picChg chg="mod">
          <ac:chgData name="Maiken Sørensen" userId="bdc333d2-6d43-4389-a957-fde09bfa5d60" providerId="ADAL" clId="{8521B84F-96BE-A546-BE28-023EB6AE2701}" dt="2022-11-30T08:38:07.670" v="240"/>
          <ac:picMkLst>
            <pc:docMk/>
            <pc:sldMk cId="151749051" sldId="958"/>
            <ac:picMk id="7" creationId="{E41A399D-7F38-AF2D-3DDC-4E03057BB332}"/>
          </ac:picMkLst>
        </pc:picChg>
      </pc:sldChg>
      <pc:sldChg chg="modSp mod">
        <pc:chgData name="Maiken Sørensen" userId="bdc333d2-6d43-4389-a957-fde09bfa5d60" providerId="ADAL" clId="{8521B84F-96BE-A546-BE28-023EB6AE2701}" dt="2022-11-30T08:38:26.351" v="241" actId="20577"/>
        <pc:sldMkLst>
          <pc:docMk/>
          <pc:sldMk cId="2476162957" sldId="959"/>
        </pc:sldMkLst>
        <pc:spChg chg="mod">
          <ac:chgData name="Maiken Sørensen" userId="bdc333d2-6d43-4389-a957-fde09bfa5d60" providerId="ADAL" clId="{8521B84F-96BE-A546-BE28-023EB6AE2701}" dt="2022-11-30T08:38:26.351" v="241" actId="20577"/>
          <ac:spMkLst>
            <pc:docMk/>
            <pc:sldMk cId="2476162957" sldId="959"/>
            <ac:spMk id="3" creationId="{B642942E-A4B0-B746-A2FE-97C74F6E6038}"/>
          </ac:spMkLst>
        </pc:spChg>
      </pc:sldChg>
      <pc:sldChg chg="delSp modSp mod">
        <pc:chgData name="Maiken Sørensen" userId="bdc333d2-6d43-4389-a957-fde09bfa5d60" providerId="ADAL" clId="{8521B84F-96BE-A546-BE28-023EB6AE2701}" dt="2022-11-23T11:51:52.621" v="131" actId="14100"/>
        <pc:sldMkLst>
          <pc:docMk/>
          <pc:sldMk cId="243055700" sldId="960"/>
        </pc:sldMkLst>
        <pc:spChg chg="del">
          <ac:chgData name="Maiken Sørensen" userId="bdc333d2-6d43-4389-a957-fde09bfa5d60" providerId="ADAL" clId="{8521B84F-96BE-A546-BE28-023EB6AE2701}" dt="2022-11-23T11:50:55.980" v="113" actId="478"/>
          <ac:spMkLst>
            <pc:docMk/>
            <pc:sldMk cId="243055700" sldId="960"/>
            <ac:spMk id="3" creationId="{E59AD3D7-3EBD-52C3-3010-34E5777DBD80}"/>
          </ac:spMkLst>
        </pc:spChg>
        <pc:spChg chg="mod">
          <ac:chgData name="Maiken Sørensen" userId="bdc333d2-6d43-4389-a957-fde09bfa5d60" providerId="ADAL" clId="{8521B84F-96BE-A546-BE28-023EB6AE2701}" dt="2022-11-23T11:51:52.621" v="131" actId="14100"/>
          <ac:spMkLst>
            <pc:docMk/>
            <pc:sldMk cId="243055700" sldId="960"/>
            <ac:spMk id="4" creationId="{FBC01562-3464-0145-D309-47BD941BEB37}"/>
          </ac:spMkLst>
        </pc:spChg>
      </pc:sldChg>
      <pc:sldChg chg="delSp modSp mod">
        <pc:chgData name="Maiken Sørensen" userId="bdc333d2-6d43-4389-a957-fde09bfa5d60" providerId="ADAL" clId="{8521B84F-96BE-A546-BE28-023EB6AE2701}" dt="2022-11-23T11:52:26.379" v="135" actId="20577"/>
        <pc:sldMkLst>
          <pc:docMk/>
          <pc:sldMk cId="8616349" sldId="961"/>
        </pc:sldMkLst>
        <pc:spChg chg="mod">
          <ac:chgData name="Maiken Sørensen" userId="bdc333d2-6d43-4389-a957-fde09bfa5d60" providerId="ADAL" clId="{8521B84F-96BE-A546-BE28-023EB6AE2701}" dt="2022-11-23T11:52:26.379" v="135" actId="20577"/>
          <ac:spMkLst>
            <pc:docMk/>
            <pc:sldMk cId="8616349" sldId="961"/>
            <ac:spMk id="2" creationId="{A57CD68E-1942-1389-12B6-49B38D48C55B}"/>
          </ac:spMkLst>
        </pc:spChg>
        <pc:spChg chg="del">
          <ac:chgData name="Maiken Sørensen" userId="bdc333d2-6d43-4389-a957-fde09bfa5d60" providerId="ADAL" clId="{8521B84F-96BE-A546-BE28-023EB6AE2701}" dt="2022-11-23T11:52:10.585" v="132" actId="478"/>
          <ac:spMkLst>
            <pc:docMk/>
            <pc:sldMk cId="8616349" sldId="961"/>
            <ac:spMk id="3" creationId="{E59AD3D7-3EBD-52C3-3010-34E5777DBD80}"/>
          </ac:spMkLst>
        </pc:spChg>
        <pc:spChg chg="mod">
          <ac:chgData name="Maiken Sørensen" userId="bdc333d2-6d43-4389-a957-fde09bfa5d60" providerId="ADAL" clId="{8521B84F-96BE-A546-BE28-023EB6AE2701}" dt="2022-11-23T11:52:20.569" v="134" actId="20577"/>
          <ac:spMkLst>
            <pc:docMk/>
            <pc:sldMk cId="8616349" sldId="961"/>
            <ac:spMk id="4" creationId="{FBC01562-3464-0145-D309-47BD941BEB37}"/>
          </ac:spMkLst>
        </pc:spChg>
      </pc:sldChg>
      <pc:sldChg chg="delSp modSp mod">
        <pc:chgData name="Maiken Sørensen" userId="bdc333d2-6d43-4389-a957-fde09bfa5d60" providerId="ADAL" clId="{8521B84F-96BE-A546-BE28-023EB6AE2701}" dt="2022-11-30T08:39:53.933" v="248" actId="21"/>
        <pc:sldMkLst>
          <pc:docMk/>
          <pc:sldMk cId="2349760947" sldId="962"/>
        </pc:sldMkLst>
        <pc:spChg chg="mod">
          <ac:chgData name="Maiken Sørensen" userId="bdc333d2-6d43-4389-a957-fde09bfa5d60" providerId="ADAL" clId="{8521B84F-96BE-A546-BE28-023EB6AE2701}" dt="2022-11-30T08:39:53.933" v="248" actId="21"/>
          <ac:spMkLst>
            <pc:docMk/>
            <pc:sldMk cId="2349760947" sldId="962"/>
            <ac:spMk id="3" creationId="{D2FB0950-C297-2590-BAF2-DBE4B744B26B}"/>
          </ac:spMkLst>
        </pc:spChg>
        <pc:spChg chg="del">
          <ac:chgData name="Maiken Sørensen" userId="bdc333d2-6d43-4389-a957-fde09bfa5d60" providerId="ADAL" clId="{8521B84F-96BE-A546-BE28-023EB6AE2701}" dt="2022-11-23T11:52:34.844" v="136" actId="478"/>
          <ac:spMkLst>
            <pc:docMk/>
            <pc:sldMk cId="2349760947" sldId="962"/>
            <ac:spMk id="6" creationId="{3CB7A049-7785-ED74-99EC-95F42C411C53}"/>
          </ac:spMkLst>
        </pc:spChg>
        <pc:picChg chg="mod">
          <ac:chgData name="Maiken Sørensen" userId="bdc333d2-6d43-4389-a957-fde09bfa5d60" providerId="ADAL" clId="{8521B84F-96BE-A546-BE28-023EB6AE2701}" dt="2022-11-23T11:52:47.203" v="141" actId="14100"/>
          <ac:picMkLst>
            <pc:docMk/>
            <pc:sldMk cId="2349760947" sldId="962"/>
            <ac:picMk id="7" creationId="{81641326-6E43-9440-A3D1-FF2CE88239F9}"/>
          </ac:picMkLst>
        </pc:picChg>
      </pc:sldChg>
      <pc:sldChg chg="delSp modSp mod">
        <pc:chgData name="Maiken Sørensen" userId="bdc333d2-6d43-4389-a957-fde09bfa5d60" providerId="ADAL" clId="{8521B84F-96BE-A546-BE28-023EB6AE2701}" dt="2022-11-23T11:53:17.027" v="147" actId="1076"/>
        <pc:sldMkLst>
          <pc:docMk/>
          <pc:sldMk cId="4088788325" sldId="963"/>
        </pc:sldMkLst>
        <pc:spChg chg="del">
          <ac:chgData name="Maiken Sørensen" userId="bdc333d2-6d43-4389-a957-fde09bfa5d60" providerId="ADAL" clId="{8521B84F-96BE-A546-BE28-023EB6AE2701}" dt="2022-11-23T11:53:13.354" v="146" actId="478"/>
          <ac:spMkLst>
            <pc:docMk/>
            <pc:sldMk cId="4088788325" sldId="963"/>
            <ac:spMk id="2" creationId="{95E73775-0E95-A963-5E1B-F3EF9B5CD0E1}"/>
          </ac:spMkLst>
        </pc:spChg>
        <pc:spChg chg="del">
          <ac:chgData name="Maiken Sørensen" userId="bdc333d2-6d43-4389-a957-fde09bfa5d60" providerId="ADAL" clId="{8521B84F-96BE-A546-BE28-023EB6AE2701}" dt="2022-11-23T11:53:13.354" v="146" actId="478"/>
          <ac:spMkLst>
            <pc:docMk/>
            <pc:sldMk cId="4088788325" sldId="963"/>
            <ac:spMk id="3" creationId="{837CC56D-7FD5-CA5A-E6E9-7CC5E80BEC0C}"/>
          </ac:spMkLst>
        </pc:spChg>
        <pc:picChg chg="mod">
          <ac:chgData name="Maiken Sørensen" userId="bdc333d2-6d43-4389-a957-fde09bfa5d60" providerId="ADAL" clId="{8521B84F-96BE-A546-BE28-023EB6AE2701}" dt="2022-11-23T11:53:17.027" v="147" actId="1076"/>
          <ac:picMkLst>
            <pc:docMk/>
            <pc:sldMk cId="4088788325" sldId="963"/>
            <ac:picMk id="6" creationId="{BAA6CBF1-6AE4-80CE-BD11-A2A4105A925E}"/>
          </ac:picMkLst>
        </pc:picChg>
      </pc:sldChg>
      <pc:sldChg chg="delSp modSp mod">
        <pc:chgData name="Maiken Sørensen" userId="bdc333d2-6d43-4389-a957-fde09bfa5d60" providerId="ADAL" clId="{8521B84F-96BE-A546-BE28-023EB6AE2701}" dt="2022-11-23T11:53:41.377" v="149" actId="14100"/>
        <pc:sldMkLst>
          <pc:docMk/>
          <pc:sldMk cId="3385605518" sldId="965"/>
        </pc:sldMkLst>
        <pc:spChg chg="mod">
          <ac:chgData name="Maiken Sørensen" userId="bdc333d2-6d43-4389-a957-fde09bfa5d60" providerId="ADAL" clId="{8521B84F-96BE-A546-BE28-023EB6AE2701}" dt="2022-11-23T11:53:41.377" v="149" actId="14100"/>
          <ac:spMkLst>
            <pc:docMk/>
            <pc:sldMk cId="3385605518" sldId="965"/>
            <ac:spMk id="2" creationId="{8D7BF0DE-6D7B-B889-88D0-B60E0190B234}"/>
          </ac:spMkLst>
        </pc:spChg>
        <pc:spChg chg="del">
          <ac:chgData name="Maiken Sørensen" userId="bdc333d2-6d43-4389-a957-fde09bfa5d60" providerId="ADAL" clId="{8521B84F-96BE-A546-BE28-023EB6AE2701}" dt="2022-11-23T11:53:33.282" v="148" actId="478"/>
          <ac:spMkLst>
            <pc:docMk/>
            <pc:sldMk cId="3385605518" sldId="965"/>
            <ac:spMk id="6" creationId="{DB1111A4-CEB7-01F7-4DCA-8A5656C8C120}"/>
          </ac:spMkLst>
        </pc:spChg>
      </pc:sldChg>
      <pc:sldChg chg="addSp delSp modSp mod">
        <pc:chgData name="Maiken Sørensen" userId="bdc333d2-6d43-4389-a957-fde09bfa5d60" providerId="ADAL" clId="{8521B84F-96BE-A546-BE28-023EB6AE2701}" dt="2022-11-30T08:43:09.980" v="271" actId="478"/>
        <pc:sldMkLst>
          <pc:docMk/>
          <pc:sldMk cId="249154314" sldId="966"/>
        </pc:sldMkLst>
        <pc:spChg chg="del">
          <ac:chgData name="Maiken Sørensen" userId="bdc333d2-6d43-4389-a957-fde09bfa5d60" providerId="ADAL" clId="{8521B84F-96BE-A546-BE28-023EB6AE2701}" dt="2022-11-23T11:54:03.561" v="151" actId="478"/>
          <ac:spMkLst>
            <pc:docMk/>
            <pc:sldMk cId="249154314" sldId="966"/>
            <ac:spMk id="6" creationId="{DB1111A4-CEB7-01F7-4DCA-8A5656C8C120}"/>
          </ac:spMkLst>
        </pc:spChg>
        <pc:picChg chg="mod">
          <ac:chgData name="Maiken Sørensen" userId="bdc333d2-6d43-4389-a957-fde09bfa5d60" providerId="ADAL" clId="{8521B84F-96BE-A546-BE28-023EB6AE2701}" dt="2022-11-30T08:41:14.821" v="255" actId="1076"/>
          <ac:picMkLst>
            <pc:docMk/>
            <pc:sldMk cId="249154314" sldId="966"/>
            <ac:picMk id="5" creationId="{FCBE9AFE-4762-5992-852E-B84DC3D891BD}"/>
          </ac:picMkLst>
        </pc:picChg>
        <pc:picChg chg="add del mod">
          <ac:chgData name="Maiken Sørensen" userId="bdc333d2-6d43-4389-a957-fde09bfa5d60" providerId="ADAL" clId="{8521B84F-96BE-A546-BE28-023EB6AE2701}" dt="2022-11-30T08:41:17.473" v="256" actId="478"/>
          <ac:picMkLst>
            <pc:docMk/>
            <pc:sldMk cId="249154314" sldId="966"/>
            <ac:picMk id="6" creationId="{D743FE36-52FA-3332-15F5-E59BE1571D2B}"/>
          </ac:picMkLst>
        </pc:picChg>
        <pc:picChg chg="add del mod">
          <ac:chgData name="Maiken Sørensen" userId="bdc333d2-6d43-4389-a957-fde09bfa5d60" providerId="ADAL" clId="{8521B84F-96BE-A546-BE28-023EB6AE2701}" dt="2022-11-30T08:43:09.980" v="271" actId="478"/>
          <ac:picMkLst>
            <pc:docMk/>
            <pc:sldMk cId="249154314" sldId="966"/>
            <ac:picMk id="7" creationId="{A27F4287-9F27-6E46-5413-57ED81AC2273}"/>
          </ac:picMkLst>
        </pc:picChg>
        <pc:picChg chg="add del mod">
          <ac:chgData name="Maiken Sørensen" userId="bdc333d2-6d43-4389-a957-fde09bfa5d60" providerId="ADAL" clId="{8521B84F-96BE-A546-BE28-023EB6AE2701}" dt="2022-11-30T08:42:40.900" v="265" actId="478"/>
          <ac:picMkLst>
            <pc:docMk/>
            <pc:sldMk cId="249154314" sldId="966"/>
            <ac:picMk id="8" creationId="{F74967E4-9F38-EDFD-DDD5-8E9B85A62E3B}"/>
          </ac:picMkLst>
        </pc:picChg>
      </pc:sldChg>
      <pc:sldChg chg="addSp delSp modSp mod">
        <pc:chgData name="Maiken Sørensen" userId="bdc333d2-6d43-4389-a957-fde09bfa5d60" providerId="ADAL" clId="{8521B84F-96BE-A546-BE28-023EB6AE2701}" dt="2022-11-30T08:43:05.526" v="270" actId="478"/>
        <pc:sldMkLst>
          <pc:docMk/>
          <pc:sldMk cId="2484805942" sldId="967"/>
        </pc:sldMkLst>
        <pc:spChg chg="del">
          <ac:chgData name="Maiken Sørensen" userId="bdc333d2-6d43-4389-a957-fde09bfa5d60" providerId="ADAL" clId="{8521B84F-96BE-A546-BE28-023EB6AE2701}" dt="2022-11-23T11:54:25.641" v="154" actId="478"/>
          <ac:spMkLst>
            <pc:docMk/>
            <pc:sldMk cId="2484805942" sldId="967"/>
            <ac:spMk id="6" creationId="{DB1111A4-CEB7-01F7-4DCA-8A5656C8C120}"/>
          </ac:spMkLst>
        </pc:spChg>
        <pc:picChg chg="add del mod">
          <ac:chgData name="Maiken Sørensen" userId="bdc333d2-6d43-4389-a957-fde09bfa5d60" providerId="ADAL" clId="{8521B84F-96BE-A546-BE28-023EB6AE2701}" dt="2022-11-30T08:43:05.526" v="270" actId="478"/>
          <ac:picMkLst>
            <pc:docMk/>
            <pc:sldMk cId="2484805942" sldId="967"/>
            <ac:picMk id="5" creationId="{C68754C0-1E81-EC7C-2E0A-C6FBD8DE1D0E}"/>
          </ac:picMkLst>
        </pc:picChg>
      </pc:sldChg>
      <pc:sldChg chg="addSp delSp modSp add del mod">
        <pc:chgData name="Maiken Sørensen" userId="bdc333d2-6d43-4389-a957-fde09bfa5d60" providerId="ADAL" clId="{8521B84F-96BE-A546-BE28-023EB6AE2701}" dt="2022-11-30T08:43:17.106" v="272"/>
        <pc:sldMkLst>
          <pc:docMk/>
          <pc:sldMk cId="2408863464" sldId="968"/>
        </pc:sldMkLst>
        <pc:spChg chg="del">
          <ac:chgData name="Maiken Sørensen" userId="bdc333d2-6d43-4389-a957-fde09bfa5d60" providerId="ADAL" clId="{8521B84F-96BE-A546-BE28-023EB6AE2701}" dt="2022-11-23T11:54:30.014" v="155" actId="478"/>
          <ac:spMkLst>
            <pc:docMk/>
            <pc:sldMk cId="2408863464" sldId="968"/>
            <ac:spMk id="6" creationId="{DB1111A4-CEB7-01F7-4DCA-8A5656C8C120}"/>
          </ac:spMkLst>
        </pc:spChg>
        <pc:picChg chg="add mod">
          <ac:chgData name="Maiken Sørensen" userId="bdc333d2-6d43-4389-a957-fde09bfa5d60" providerId="ADAL" clId="{8521B84F-96BE-A546-BE28-023EB6AE2701}" dt="2022-11-30T08:43:17.106" v="272"/>
          <ac:picMkLst>
            <pc:docMk/>
            <pc:sldMk cId="2408863464" sldId="968"/>
            <ac:picMk id="5" creationId="{019F92D2-951C-7727-8397-17CD3DB72E17}"/>
          </ac:picMkLst>
        </pc:picChg>
        <pc:picChg chg="del">
          <ac:chgData name="Maiken Sørensen" userId="bdc333d2-6d43-4389-a957-fde09bfa5d60" providerId="ADAL" clId="{8521B84F-96BE-A546-BE28-023EB6AE2701}" dt="2022-11-30T08:41:28.552" v="257" actId="478"/>
          <ac:picMkLst>
            <pc:docMk/>
            <pc:sldMk cId="2408863464" sldId="968"/>
            <ac:picMk id="7" creationId="{851CA261-E087-8D34-ECB8-20568ECEBB04}"/>
          </ac:picMkLst>
        </pc:picChg>
      </pc:sldChg>
      <pc:sldChg chg="delSp modSp mod modNotesTx">
        <pc:chgData name="Maiken Sørensen" userId="bdc333d2-6d43-4389-a957-fde09bfa5d60" providerId="ADAL" clId="{8521B84F-96BE-A546-BE28-023EB6AE2701}" dt="2022-11-23T11:56:28.425" v="160"/>
        <pc:sldMkLst>
          <pc:docMk/>
          <pc:sldMk cId="2270517782" sldId="969"/>
        </pc:sldMkLst>
        <pc:spChg chg="mod">
          <ac:chgData name="Maiken Sørensen" userId="bdc333d2-6d43-4389-a957-fde09bfa5d60" providerId="ADAL" clId="{8521B84F-96BE-A546-BE28-023EB6AE2701}" dt="2022-11-23T11:56:09.468" v="158" actId="108"/>
          <ac:spMkLst>
            <pc:docMk/>
            <pc:sldMk cId="2270517782" sldId="969"/>
            <ac:spMk id="3" creationId="{24564B61-C128-FE5E-2AF2-A62D6764A5B5}"/>
          </ac:spMkLst>
        </pc:spChg>
        <pc:spChg chg="del">
          <ac:chgData name="Maiken Sørensen" userId="bdc333d2-6d43-4389-a957-fde09bfa5d60" providerId="ADAL" clId="{8521B84F-96BE-A546-BE28-023EB6AE2701}" dt="2022-11-23T11:54:35.740" v="156" actId="478"/>
          <ac:spMkLst>
            <pc:docMk/>
            <pc:sldMk cId="2270517782" sldId="969"/>
            <ac:spMk id="5" creationId="{20C9E3CC-BCD4-CBBD-6D82-625DAB332063}"/>
          </ac:spMkLst>
        </pc:spChg>
        <pc:spChg chg="mod">
          <ac:chgData name="Maiken Sørensen" userId="bdc333d2-6d43-4389-a957-fde09bfa5d60" providerId="ADAL" clId="{8521B84F-96BE-A546-BE28-023EB6AE2701}" dt="2022-11-23T11:55:51.562" v="157" actId="108"/>
          <ac:spMkLst>
            <pc:docMk/>
            <pc:sldMk cId="2270517782" sldId="969"/>
            <ac:spMk id="7" creationId="{85FE9C27-4AB3-43A4-1180-02322D58EA7C}"/>
          </ac:spMkLst>
        </pc:spChg>
      </pc:sldChg>
      <pc:sldChg chg="delSp modSp mod">
        <pc:chgData name="Maiken Sørensen" userId="bdc333d2-6d43-4389-a957-fde09bfa5d60" providerId="ADAL" clId="{8521B84F-96BE-A546-BE28-023EB6AE2701}" dt="2022-11-23T11:58:47.544" v="208" actId="1076"/>
        <pc:sldMkLst>
          <pc:docMk/>
          <pc:sldMk cId="3028945583" sldId="970"/>
        </pc:sldMkLst>
        <pc:spChg chg="del">
          <ac:chgData name="Maiken Sørensen" userId="bdc333d2-6d43-4389-a957-fde09bfa5d60" providerId="ADAL" clId="{8521B84F-96BE-A546-BE28-023EB6AE2701}" dt="2022-11-23T11:58:39.901" v="204" actId="478"/>
          <ac:spMkLst>
            <pc:docMk/>
            <pc:sldMk cId="3028945583" sldId="970"/>
            <ac:spMk id="6" creationId="{DB1111A4-CEB7-01F7-4DCA-8A5656C8C120}"/>
          </ac:spMkLst>
        </pc:spChg>
        <pc:picChg chg="mod">
          <ac:chgData name="Maiken Sørensen" userId="bdc333d2-6d43-4389-a957-fde09bfa5d60" providerId="ADAL" clId="{8521B84F-96BE-A546-BE28-023EB6AE2701}" dt="2022-11-23T11:58:47.544" v="208" actId="1076"/>
          <ac:picMkLst>
            <pc:docMk/>
            <pc:sldMk cId="3028945583" sldId="970"/>
            <ac:picMk id="7" creationId="{950D7BAC-F6D7-4B1C-27BE-6AEFD9488CA5}"/>
          </ac:picMkLst>
        </pc:picChg>
      </pc:sldChg>
      <pc:sldChg chg="addSp delSp modSp mod">
        <pc:chgData name="Maiken Sørensen" userId="bdc333d2-6d43-4389-a957-fde09bfa5d60" providerId="ADAL" clId="{8521B84F-96BE-A546-BE28-023EB6AE2701}" dt="2022-11-30T09:16:30.750" v="374" actId="14100"/>
        <pc:sldMkLst>
          <pc:docMk/>
          <pc:sldMk cId="2722315273" sldId="971"/>
        </pc:sldMkLst>
        <pc:spChg chg="mod">
          <ac:chgData name="Maiken Sørensen" userId="bdc333d2-6d43-4389-a957-fde09bfa5d60" providerId="ADAL" clId="{8521B84F-96BE-A546-BE28-023EB6AE2701}" dt="2022-11-30T09:16:30.750" v="374" actId="14100"/>
          <ac:spMkLst>
            <pc:docMk/>
            <pc:sldMk cId="2722315273" sldId="971"/>
            <ac:spMk id="3" creationId="{19C48364-E810-9A97-0DDC-931E6319B4D0}"/>
          </ac:spMkLst>
        </pc:spChg>
        <pc:spChg chg="del">
          <ac:chgData name="Maiken Sørensen" userId="bdc333d2-6d43-4389-a957-fde09bfa5d60" providerId="ADAL" clId="{8521B84F-96BE-A546-BE28-023EB6AE2701}" dt="2022-11-23T11:58:55.629" v="209" actId="478"/>
          <ac:spMkLst>
            <pc:docMk/>
            <pc:sldMk cId="2722315273" sldId="971"/>
            <ac:spMk id="8" creationId="{847F33A7-DA77-0A8A-E546-2AEF46278128}"/>
          </ac:spMkLst>
        </pc:spChg>
        <pc:picChg chg="add del mod">
          <ac:chgData name="Maiken Sørensen" userId="bdc333d2-6d43-4389-a957-fde09bfa5d60" providerId="ADAL" clId="{8521B84F-96BE-A546-BE28-023EB6AE2701}" dt="2022-11-30T09:16:25.053" v="373" actId="478"/>
          <ac:picMkLst>
            <pc:docMk/>
            <pc:sldMk cId="2722315273" sldId="971"/>
            <ac:picMk id="2" creationId="{1510E61D-DA52-6A9A-7387-3465CEFCFAC8}"/>
          </ac:picMkLst>
        </pc:picChg>
      </pc:sldChg>
      <pc:sldChg chg="delSp modSp mod">
        <pc:chgData name="Maiken Sørensen" userId="bdc333d2-6d43-4389-a957-fde09bfa5d60" providerId="ADAL" clId="{8521B84F-96BE-A546-BE28-023EB6AE2701}" dt="2022-11-23T11:59:17.858" v="211" actId="14100"/>
        <pc:sldMkLst>
          <pc:docMk/>
          <pc:sldMk cId="1786611449" sldId="972"/>
        </pc:sldMkLst>
        <pc:spChg chg="mod">
          <ac:chgData name="Maiken Sørensen" userId="bdc333d2-6d43-4389-a957-fde09bfa5d60" providerId="ADAL" clId="{8521B84F-96BE-A546-BE28-023EB6AE2701}" dt="2022-11-23T11:59:17.858" v="211" actId="14100"/>
          <ac:spMkLst>
            <pc:docMk/>
            <pc:sldMk cId="1786611449" sldId="972"/>
            <ac:spMk id="6" creationId="{62E23B0A-9CAE-1209-04C5-D3183058F21A}"/>
          </ac:spMkLst>
        </pc:spChg>
        <pc:spChg chg="del">
          <ac:chgData name="Maiken Sørensen" userId="bdc333d2-6d43-4389-a957-fde09bfa5d60" providerId="ADAL" clId="{8521B84F-96BE-A546-BE28-023EB6AE2701}" dt="2022-11-23T11:59:13.794" v="210" actId="478"/>
          <ac:spMkLst>
            <pc:docMk/>
            <pc:sldMk cId="1786611449" sldId="972"/>
            <ac:spMk id="7" creationId="{E1F62A9C-AFA4-0C8B-2379-B2AE6E53B643}"/>
          </ac:spMkLst>
        </pc:spChg>
      </pc:sldChg>
      <pc:sldChg chg="addSp delSp modSp mod">
        <pc:chgData name="Maiken Sørensen" userId="bdc333d2-6d43-4389-a957-fde09bfa5d60" providerId="ADAL" clId="{8521B84F-96BE-A546-BE28-023EB6AE2701}" dt="2022-11-30T09:17:18.551" v="375"/>
        <pc:sldMkLst>
          <pc:docMk/>
          <pc:sldMk cId="4153475058" sldId="973"/>
        </pc:sldMkLst>
        <pc:spChg chg="mod">
          <ac:chgData name="Maiken Sørensen" userId="bdc333d2-6d43-4389-a957-fde09bfa5d60" providerId="ADAL" clId="{8521B84F-96BE-A546-BE28-023EB6AE2701}" dt="2022-11-30T08:44:00.975" v="274" actId="14100"/>
          <ac:spMkLst>
            <pc:docMk/>
            <pc:sldMk cId="4153475058" sldId="973"/>
            <ac:spMk id="3" creationId="{24564B61-C128-FE5E-2AF2-A62D6764A5B5}"/>
          </ac:spMkLst>
        </pc:spChg>
        <pc:spChg chg="del">
          <ac:chgData name="Maiken Sørensen" userId="bdc333d2-6d43-4389-a957-fde09bfa5d60" providerId="ADAL" clId="{8521B84F-96BE-A546-BE28-023EB6AE2701}" dt="2022-11-23T11:59:40.845" v="212" actId="478"/>
          <ac:spMkLst>
            <pc:docMk/>
            <pc:sldMk cId="4153475058" sldId="973"/>
            <ac:spMk id="5" creationId="{20C9E3CC-BCD4-CBBD-6D82-625DAB332063}"/>
          </ac:spMkLst>
        </pc:spChg>
        <pc:picChg chg="add mod">
          <ac:chgData name="Maiken Sørensen" userId="bdc333d2-6d43-4389-a957-fde09bfa5d60" providerId="ADAL" clId="{8521B84F-96BE-A546-BE28-023EB6AE2701}" dt="2022-11-30T09:17:18.551" v="375"/>
          <ac:picMkLst>
            <pc:docMk/>
            <pc:sldMk cId="4153475058" sldId="973"/>
            <ac:picMk id="5" creationId="{989DB37A-AA0E-CC19-3FFD-3EDCD5CA06FE}"/>
          </ac:picMkLst>
        </pc:picChg>
        <pc:picChg chg="del">
          <ac:chgData name="Maiken Sørensen" userId="bdc333d2-6d43-4389-a957-fde09bfa5d60" providerId="ADAL" clId="{8521B84F-96BE-A546-BE28-023EB6AE2701}" dt="2022-11-30T08:44:46.264" v="276" actId="478"/>
          <ac:picMkLst>
            <pc:docMk/>
            <pc:sldMk cId="4153475058" sldId="973"/>
            <ac:picMk id="6" creationId="{E030841B-63FD-18F7-68F4-84A1E5804807}"/>
          </ac:picMkLst>
        </pc:picChg>
      </pc:sldChg>
      <pc:sldChg chg="delSp mod">
        <pc:chgData name="Maiken Sørensen" userId="bdc333d2-6d43-4389-a957-fde09bfa5d60" providerId="ADAL" clId="{8521B84F-96BE-A546-BE28-023EB6AE2701}" dt="2022-11-23T11:59:54.244" v="213" actId="478"/>
        <pc:sldMkLst>
          <pc:docMk/>
          <pc:sldMk cId="1003280347" sldId="974"/>
        </pc:sldMkLst>
        <pc:spChg chg="del">
          <ac:chgData name="Maiken Sørensen" userId="bdc333d2-6d43-4389-a957-fde09bfa5d60" providerId="ADAL" clId="{8521B84F-96BE-A546-BE28-023EB6AE2701}" dt="2022-11-23T11:59:54.244" v="213" actId="478"/>
          <ac:spMkLst>
            <pc:docMk/>
            <pc:sldMk cId="1003280347" sldId="974"/>
            <ac:spMk id="6" creationId="{DB1111A4-CEB7-01F7-4DCA-8A5656C8C120}"/>
          </ac:spMkLst>
        </pc:spChg>
      </pc:sldChg>
      <pc:sldChg chg="addSp delSp modSp mod delCm">
        <pc:chgData name="Maiken Sørensen" userId="bdc333d2-6d43-4389-a957-fde09bfa5d60" providerId="ADAL" clId="{8521B84F-96BE-A546-BE28-023EB6AE2701}" dt="2022-11-30T09:19:58.825" v="382"/>
        <pc:sldMkLst>
          <pc:docMk/>
          <pc:sldMk cId="2994688704" sldId="975"/>
        </pc:sldMkLst>
        <pc:spChg chg="mod">
          <ac:chgData name="Maiken Sørensen" userId="bdc333d2-6d43-4389-a957-fde09bfa5d60" providerId="ADAL" clId="{8521B84F-96BE-A546-BE28-023EB6AE2701}" dt="2022-11-30T08:44:37.557" v="275" actId="14100"/>
          <ac:spMkLst>
            <pc:docMk/>
            <pc:sldMk cId="2994688704" sldId="975"/>
            <ac:spMk id="3" creationId="{24564B61-C128-FE5E-2AF2-A62D6764A5B5}"/>
          </ac:spMkLst>
        </pc:spChg>
        <pc:spChg chg="del">
          <ac:chgData name="Maiken Sørensen" userId="bdc333d2-6d43-4389-a957-fde09bfa5d60" providerId="ADAL" clId="{8521B84F-96BE-A546-BE28-023EB6AE2701}" dt="2022-11-23T11:59:59.222" v="214" actId="478"/>
          <ac:spMkLst>
            <pc:docMk/>
            <pc:sldMk cId="2994688704" sldId="975"/>
            <ac:spMk id="6" creationId="{DB1111A4-CEB7-01F7-4DCA-8A5656C8C120}"/>
          </ac:spMkLst>
        </pc:spChg>
        <pc:picChg chg="add mod">
          <ac:chgData name="Maiken Sørensen" userId="bdc333d2-6d43-4389-a957-fde09bfa5d60" providerId="ADAL" clId="{8521B84F-96BE-A546-BE28-023EB6AE2701}" dt="2022-11-30T09:19:58.825" v="382"/>
          <ac:picMkLst>
            <pc:docMk/>
            <pc:sldMk cId="2994688704" sldId="975"/>
            <ac:picMk id="6" creationId="{DAE5BA69-F973-E7C7-A71F-68541E61C036}"/>
          </ac:picMkLst>
        </pc:picChg>
        <pc:picChg chg="del">
          <ac:chgData name="Maiken Sørensen" userId="bdc333d2-6d43-4389-a957-fde09bfa5d60" providerId="ADAL" clId="{8521B84F-96BE-A546-BE28-023EB6AE2701}" dt="2022-11-30T08:44:49.084" v="277" actId="478"/>
          <ac:picMkLst>
            <pc:docMk/>
            <pc:sldMk cId="2994688704" sldId="975"/>
            <ac:picMk id="7" creationId="{D1B82663-71CA-4F08-CAEA-8354FFA6F406}"/>
          </ac:picMkLst>
        </pc:picChg>
      </pc:sldChg>
      <pc:sldChg chg="addSp delSp modSp mod delCm modCm">
        <pc:chgData name="Maiken Sørensen" userId="bdc333d2-6d43-4389-a957-fde09bfa5d60" providerId="ADAL" clId="{8521B84F-96BE-A546-BE28-023EB6AE2701}" dt="2022-11-30T09:18:58.455" v="381"/>
        <pc:sldMkLst>
          <pc:docMk/>
          <pc:sldMk cId="3552039128" sldId="976"/>
        </pc:sldMkLst>
        <pc:spChg chg="mod">
          <ac:chgData name="Maiken Sørensen" userId="bdc333d2-6d43-4389-a957-fde09bfa5d60" providerId="ADAL" clId="{8521B84F-96BE-A546-BE28-023EB6AE2701}" dt="2022-11-23T12:00:24.243" v="221" actId="20577"/>
          <ac:spMkLst>
            <pc:docMk/>
            <pc:sldMk cId="3552039128" sldId="976"/>
            <ac:spMk id="3" creationId="{24564B61-C128-FE5E-2AF2-A62D6764A5B5}"/>
          </ac:spMkLst>
        </pc:spChg>
        <pc:spChg chg="del">
          <ac:chgData name="Maiken Sørensen" userId="bdc333d2-6d43-4389-a957-fde09bfa5d60" providerId="ADAL" clId="{8521B84F-96BE-A546-BE28-023EB6AE2701}" dt="2022-11-23T12:00:35.304" v="223" actId="478"/>
          <ac:spMkLst>
            <pc:docMk/>
            <pc:sldMk cId="3552039128" sldId="976"/>
            <ac:spMk id="6" creationId="{DB1111A4-CEB7-01F7-4DCA-8A5656C8C120}"/>
          </ac:spMkLst>
        </pc:spChg>
        <pc:picChg chg="add mod">
          <ac:chgData name="Maiken Sørensen" userId="bdc333d2-6d43-4389-a957-fde09bfa5d60" providerId="ADAL" clId="{8521B84F-96BE-A546-BE28-023EB6AE2701}" dt="2022-11-30T09:18:58.455" v="381"/>
          <ac:picMkLst>
            <pc:docMk/>
            <pc:sldMk cId="3552039128" sldId="976"/>
            <ac:picMk id="5" creationId="{1FF9C631-EC67-74D3-0303-BB40A02DD28E}"/>
          </ac:picMkLst>
        </pc:picChg>
        <pc:picChg chg="del">
          <ac:chgData name="Maiken Sørensen" userId="bdc333d2-6d43-4389-a957-fde09bfa5d60" providerId="ADAL" clId="{8521B84F-96BE-A546-BE28-023EB6AE2701}" dt="2022-11-30T08:45:47.098" v="279" actId="478"/>
          <ac:picMkLst>
            <pc:docMk/>
            <pc:sldMk cId="3552039128" sldId="976"/>
            <ac:picMk id="7" creationId="{23AED589-E1F9-1872-ADAE-7C55FB2CEBAC}"/>
          </ac:picMkLst>
        </pc:picChg>
      </pc:sldChg>
      <pc:sldChg chg="addSp delSp modSp mod">
        <pc:chgData name="Maiken Sørensen" userId="bdc333d2-6d43-4389-a957-fde09bfa5d60" providerId="ADAL" clId="{8521B84F-96BE-A546-BE28-023EB6AE2701}" dt="2022-11-30T09:20:06.489" v="383"/>
        <pc:sldMkLst>
          <pc:docMk/>
          <pc:sldMk cId="449286793" sldId="977"/>
        </pc:sldMkLst>
        <pc:spChg chg="del">
          <ac:chgData name="Maiken Sørensen" userId="bdc333d2-6d43-4389-a957-fde09bfa5d60" providerId="ADAL" clId="{8521B84F-96BE-A546-BE28-023EB6AE2701}" dt="2022-11-23T12:00:39.235" v="224" actId="478"/>
          <ac:spMkLst>
            <pc:docMk/>
            <pc:sldMk cId="449286793" sldId="977"/>
            <ac:spMk id="5" creationId="{20C9E3CC-BCD4-CBBD-6D82-625DAB332063}"/>
          </ac:spMkLst>
        </pc:spChg>
        <pc:picChg chg="add mod">
          <ac:chgData name="Maiken Sørensen" userId="bdc333d2-6d43-4389-a957-fde09bfa5d60" providerId="ADAL" clId="{8521B84F-96BE-A546-BE28-023EB6AE2701}" dt="2022-11-30T09:20:06.489" v="383"/>
          <ac:picMkLst>
            <pc:docMk/>
            <pc:sldMk cId="449286793" sldId="977"/>
            <ac:picMk id="5" creationId="{B43D296B-5765-DAB8-02E0-C3B00A4CCB74}"/>
          </ac:picMkLst>
        </pc:picChg>
        <pc:picChg chg="del">
          <ac:chgData name="Maiken Sørensen" userId="bdc333d2-6d43-4389-a957-fde09bfa5d60" providerId="ADAL" clId="{8521B84F-96BE-A546-BE28-023EB6AE2701}" dt="2022-11-30T08:44:56.110" v="278" actId="478"/>
          <ac:picMkLst>
            <pc:docMk/>
            <pc:sldMk cId="449286793" sldId="977"/>
            <ac:picMk id="6" creationId="{A1C56632-1EAF-7229-E10B-E729E3CE067A}"/>
          </ac:picMkLst>
        </pc:picChg>
      </pc:sldChg>
      <pc:sldChg chg="modSp mod">
        <pc:chgData name="Maiken Sørensen" userId="bdc333d2-6d43-4389-a957-fde09bfa5d60" providerId="ADAL" clId="{8521B84F-96BE-A546-BE28-023EB6AE2701}" dt="2022-11-23T12:00:54.618" v="225" actId="1076"/>
        <pc:sldMkLst>
          <pc:docMk/>
          <pc:sldMk cId="4191670543" sldId="978"/>
        </pc:sldMkLst>
        <pc:picChg chg="mod">
          <ac:chgData name="Maiken Sørensen" userId="bdc333d2-6d43-4389-a957-fde09bfa5d60" providerId="ADAL" clId="{8521B84F-96BE-A546-BE28-023EB6AE2701}" dt="2022-11-23T12:00:54.618" v="225" actId="1076"/>
          <ac:picMkLst>
            <pc:docMk/>
            <pc:sldMk cId="4191670543" sldId="978"/>
            <ac:picMk id="6" creationId="{DA970FE7-DEE6-D179-37E1-794A784675C4}"/>
          </ac:picMkLst>
        </pc:picChg>
      </pc:sldChg>
      <pc:sldChg chg="modSp mod">
        <pc:chgData name="Maiken Sørensen" userId="bdc333d2-6d43-4389-a957-fde09bfa5d60" providerId="ADAL" clId="{8521B84F-96BE-A546-BE28-023EB6AE2701}" dt="2022-11-23T12:01:13.949" v="226" actId="14100"/>
        <pc:sldMkLst>
          <pc:docMk/>
          <pc:sldMk cId="1359123453" sldId="980"/>
        </pc:sldMkLst>
        <pc:spChg chg="mod">
          <ac:chgData name="Maiken Sørensen" userId="bdc333d2-6d43-4389-a957-fde09bfa5d60" providerId="ADAL" clId="{8521B84F-96BE-A546-BE28-023EB6AE2701}" dt="2022-11-23T12:01:13.949" v="226" actId="14100"/>
          <ac:spMkLst>
            <pc:docMk/>
            <pc:sldMk cId="1359123453" sldId="980"/>
            <ac:spMk id="2" creationId="{8D7BF0DE-6D7B-B889-88D0-B60E0190B234}"/>
          </ac:spMkLst>
        </pc:spChg>
      </pc:sldChg>
      <pc:sldChg chg="addSp modSp">
        <pc:chgData name="Maiken Sørensen" userId="bdc333d2-6d43-4389-a957-fde09bfa5d60" providerId="ADAL" clId="{8521B84F-96BE-A546-BE28-023EB6AE2701}" dt="2022-11-30T09:18:08.560" v="377"/>
        <pc:sldMkLst>
          <pc:docMk/>
          <pc:sldMk cId="3941773201" sldId="981"/>
        </pc:sldMkLst>
        <pc:picChg chg="add mod">
          <ac:chgData name="Maiken Sørensen" userId="bdc333d2-6d43-4389-a957-fde09bfa5d60" providerId="ADAL" clId="{8521B84F-96BE-A546-BE28-023EB6AE2701}" dt="2022-11-30T09:18:08.560" v="377"/>
          <ac:picMkLst>
            <pc:docMk/>
            <pc:sldMk cId="3941773201" sldId="981"/>
            <ac:picMk id="6" creationId="{42995EB5-8852-26D8-7B57-CE42AFA2FC35}"/>
          </ac:picMkLst>
        </pc:picChg>
      </pc:sldChg>
      <pc:sldChg chg="delSp mod">
        <pc:chgData name="Maiken Sørensen" userId="bdc333d2-6d43-4389-a957-fde09bfa5d60" providerId="ADAL" clId="{8521B84F-96BE-A546-BE28-023EB6AE2701}" dt="2022-11-23T12:01:20.289" v="227" actId="478"/>
        <pc:sldMkLst>
          <pc:docMk/>
          <pc:sldMk cId="338254871" sldId="982"/>
        </pc:sldMkLst>
        <pc:spChg chg="del">
          <ac:chgData name="Maiken Sørensen" userId="bdc333d2-6d43-4389-a957-fde09bfa5d60" providerId="ADAL" clId="{8521B84F-96BE-A546-BE28-023EB6AE2701}" dt="2022-11-23T12:01:20.289" v="227" actId="478"/>
          <ac:spMkLst>
            <pc:docMk/>
            <pc:sldMk cId="338254871" sldId="982"/>
            <ac:spMk id="5" creationId="{20C9E3CC-BCD4-CBBD-6D82-625DAB332063}"/>
          </ac:spMkLst>
        </pc:spChg>
      </pc:sldChg>
      <pc:sldChg chg="addSp delSp modSp mod">
        <pc:chgData name="Maiken Sørensen" userId="bdc333d2-6d43-4389-a957-fde09bfa5d60" providerId="ADAL" clId="{8521B84F-96BE-A546-BE28-023EB6AE2701}" dt="2022-11-30T09:18:16.755" v="380" actId="14100"/>
        <pc:sldMkLst>
          <pc:docMk/>
          <pc:sldMk cId="2757582810" sldId="983"/>
        </pc:sldMkLst>
        <pc:spChg chg="mod">
          <ac:chgData name="Maiken Sørensen" userId="bdc333d2-6d43-4389-a957-fde09bfa5d60" providerId="ADAL" clId="{8521B84F-96BE-A546-BE28-023EB6AE2701}" dt="2022-11-30T09:18:16.755" v="380" actId="14100"/>
          <ac:spMkLst>
            <pc:docMk/>
            <pc:sldMk cId="2757582810" sldId="983"/>
            <ac:spMk id="3" creationId="{24564B61-C128-FE5E-2AF2-A62D6764A5B5}"/>
          </ac:spMkLst>
        </pc:spChg>
        <pc:picChg chg="add del mod">
          <ac:chgData name="Maiken Sørensen" userId="bdc333d2-6d43-4389-a957-fde09bfa5d60" providerId="ADAL" clId="{8521B84F-96BE-A546-BE28-023EB6AE2701}" dt="2022-11-30T09:18:11.434" v="378" actId="478"/>
          <ac:picMkLst>
            <pc:docMk/>
            <pc:sldMk cId="2757582810" sldId="983"/>
            <ac:picMk id="5" creationId="{9171086A-2B74-2AB0-74A0-99C427DAD4D9}"/>
          </ac:picMkLst>
        </pc:picChg>
        <pc:picChg chg="add mod">
          <ac:chgData name="Maiken Sørensen" userId="bdc333d2-6d43-4389-a957-fde09bfa5d60" providerId="ADAL" clId="{8521B84F-96BE-A546-BE28-023EB6AE2701}" dt="2022-11-30T09:18:11.990" v="379"/>
          <ac:picMkLst>
            <pc:docMk/>
            <pc:sldMk cId="2757582810" sldId="983"/>
            <ac:picMk id="6" creationId="{A4EFAF24-5B4F-2F33-39FE-E370DB5D2879}"/>
          </ac:picMkLst>
        </pc:picChg>
        <pc:picChg chg="del">
          <ac:chgData name="Maiken Sørensen" userId="bdc333d2-6d43-4389-a957-fde09bfa5d60" providerId="ADAL" clId="{8521B84F-96BE-A546-BE28-023EB6AE2701}" dt="2022-11-30T08:47:10.901" v="280" actId="478"/>
          <ac:picMkLst>
            <pc:docMk/>
            <pc:sldMk cId="2757582810" sldId="983"/>
            <ac:picMk id="7" creationId="{F41ED64E-BAA7-975E-4533-2B16277CF77C}"/>
          </ac:picMkLst>
        </pc:picChg>
      </pc:sldChg>
      <pc:sldChg chg="addSp delSp modSp mod">
        <pc:chgData name="Maiken Sørensen" userId="bdc333d2-6d43-4389-a957-fde09bfa5d60" providerId="ADAL" clId="{8521B84F-96BE-A546-BE28-023EB6AE2701}" dt="2022-11-30T09:17:49.618" v="376" actId="14100"/>
        <pc:sldMkLst>
          <pc:docMk/>
          <pc:sldMk cId="1893429588" sldId="984"/>
        </pc:sldMkLst>
        <pc:spChg chg="add del mod">
          <ac:chgData name="Maiken Sørensen" userId="bdc333d2-6d43-4389-a957-fde09bfa5d60" providerId="ADAL" clId="{8521B84F-96BE-A546-BE28-023EB6AE2701}" dt="2022-11-30T09:17:49.618" v="376" actId="14100"/>
          <ac:spMkLst>
            <pc:docMk/>
            <pc:sldMk cId="1893429588" sldId="984"/>
            <ac:spMk id="3" creationId="{24564B61-C128-FE5E-2AF2-A62D6764A5B5}"/>
          </ac:spMkLst>
        </pc:spChg>
        <pc:spChg chg="add del mod">
          <ac:chgData name="Maiken Sørensen" userId="bdc333d2-6d43-4389-a957-fde09bfa5d60" providerId="ADAL" clId="{8521B84F-96BE-A546-BE28-023EB6AE2701}" dt="2022-11-30T09:02:42.493" v="292" actId="478"/>
          <ac:spMkLst>
            <pc:docMk/>
            <pc:sldMk cId="1893429588" sldId="984"/>
            <ac:spMk id="5" creationId="{40315A2D-0C4F-B0D2-2C4C-8F6470F0C301}"/>
          </ac:spMkLst>
        </pc:spChg>
        <pc:spChg chg="add mod">
          <ac:chgData name="Maiken Sørensen" userId="bdc333d2-6d43-4389-a957-fde09bfa5d60" providerId="ADAL" clId="{8521B84F-96BE-A546-BE28-023EB6AE2701}" dt="2022-11-30T09:02:52.435" v="294" actId="167"/>
          <ac:spMkLst>
            <pc:docMk/>
            <pc:sldMk cId="1893429588" sldId="984"/>
            <ac:spMk id="6" creationId="{027162A3-DD8B-6981-A0CF-6B0879BD4BE5}"/>
          </ac:spMkLst>
        </pc:spChg>
        <pc:spChg chg="del">
          <ac:chgData name="Maiken Sørensen" userId="bdc333d2-6d43-4389-a957-fde09bfa5d60" providerId="ADAL" clId="{8521B84F-96BE-A546-BE28-023EB6AE2701}" dt="2022-11-23T12:01:26.531" v="228" actId="478"/>
          <ac:spMkLst>
            <pc:docMk/>
            <pc:sldMk cId="1893429588" sldId="984"/>
            <ac:spMk id="6" creationId="{DB1111A4-CEB7-01F7-4DCA-8A5656C8C120}"/>
          </ac:spMkLst>
        </pc:spChg>
        <pc:spChg chg="add del mod">
          <ac:chgData name="Maiken Sørensen" userId="bdc333d2-6d43-4389-a957-fde09bfa5d60" providerId="ADAL" clId="{8521B84F-96BE-A546-BE28-023EB6AE2701}" dt="2022-11-30T09:03:17.396" v="298"/>
          <ac:spMkLst>
            <pc:docMk/>
            <pc:sldMk cId="1893429588" sldId="984"/>
            <ac:spMk id="8" creationId="{22C787B4-AA99-930A-B71D-A7A1278E1E7B}"/>
          </ac:spMkLst>
        </pc:spChg>
        <pc:spChg chg="add del mod">
          <ac:chgData name="Maiken Sørensen" userId="bdc333d2-6d43-4389-a957-fde09bfa5d60" providerId="ADAL" clId="{8521B84F-96BE-A546-BE28-023EB6AE2701}" dt="2022-11-30T09:03:17.396" v="298"/>
          <ac:spMkLst>
            <pc:docMk/>
            <pc:sldMk cId="1893429588" sldId="984"/>
            <ac:spMk id="9" creationId="{A449273B-3FF4-30B9-6E78-1514E3CDE561}"/>
          </ac:spMkLst>
        </pc:spChg>
        <pc:spChg chg="add del mod">
          <ac:chgData name="Maiken Sørensen" userId="bdc333d2-6d43-4389-a957-fde09bfa5d60" providerId="ADAL" clId="{8521B84F-96BE-A546-BE28-023EB6AE2701}" dt="2022-11-30T09:03:16.902" v="297" actId="478"/>
          <ac:spMkLst>
            <pc:docMk/>
            <pc:sldMk cId="1893429588" sldId="984"/>
            <ac:spMk id="11" creationId="{DC7E9E6F-63E0-652A-7E64-87092F27B351}"/>
          </ac:spMkLst>
        </pc:spChg>
        <pc:spChg chg="add del mod">
          <ac:chgData name="Maiken Sørensen" userId="bdc333d2-6d43-4389-a957-fde09bfa5d60" providerId="ADAL" clId="{8521B84F-96BE-A546-BE28-023EB6AE2701}" dt="2022-11-30T09:04:50.899" v="302" actId="478"/>
          <ac:spMkLst>
            <pc:docMk/>
            <pc:sldMk cId="1893429588" sldId="984"/>
            <ac:spMk id="12" creationId="{DD9ADA85-A0FA-7D01-0701-B29123FBC5EE}"/>
          </ac:spMkLst>
        </pc:spChg>
        <pc:spChg chg="add mod">
          <ac:chgData name="Maiken Sørensen" userId="bdc333d2-6d43-4389-a957-fde09bfa5d60" providerId="ADAL" clId="{8521B84F-96BE-A546-BE28-023EB6AE2701}" dt="2022-11-30T09:11:05.510" v="357" actId="790"/>
          <ac:spMkLst>
            <pc:docMk/>
            <pc:sldMk cId="1893429588" sldId="984"/>
            <ac:spMk id="13" creationId="{2D7F101F-3870-03EC-13B2-FDDA64D2CEFC}"/>
          </ac:spMkLst>
        </pc:spChg>
      </pc:sldChg>
      <pc:sldChg chg="addSp modSp mod">
        <pc:chgData name="Maiken Sørensen" userId="bdc333d2-6d43-4389-a957-fde09bfa5d60" providerId="ADAL" clId="{8521B84F-96BE-A546-BE28-023EB6AE2701}" dt="2022-11-30T09:12:52.886" v="359" actId="12"/>
        <pc:sldMkLst>
          <pc:docMk/>
          <pc:sldMk cId="83053845" sldId="986"/>
        </pc:sldMkLst>
        <pc:spChg chg="mod">
          <ac:chgData name="Maiken Sørensen" userId="bdc333d2-6d43-4389-a957-fde09bfa5d60" providerId="ADAL" clId="{8521B84F-96BE-A546-BE28-023EB6AE2701}" dt="2022-11-30T09:12:52.886" v="359" actId="12"/>
          <ac:spMkLst>
            <pc:docMk/>
            <pc:sldMk cId="83053845" sldId="986"/>
            <ac:spMk id="3" creationId="{24564B61-C128-FE5E-2AF2-A62D6764A5B5}"/>
          </ac:spMkLst>
        </pc:spChg>
        <pc:picChg chg="add mod">
          <ac:chgData name="Maiken Sørensen" userId="bdc333d2-6d43-4389-a957-fde09bfa5d60" providerId="ADAL" clId="{8521B84F-96BE-A546-BE28-023EB6AE2701}" dt="2022-11-30T09:12:42.422" v="358"/>
          <ac:picMkLst>
            <pc:docMk/>
            <pc:sldMk cId="83053845" sldId="986"/>
            <ac:picMk id="5" creationId="{9AAAC61D-5829-3492-9AAF-F6EA21C50202}"/>
          </ac:picMkLst>
        </pc:picChg>
      </pc:sldChg>
      <pc:sldChg chg="addSp delSp modSp mod">
        <pc:chgData name="Maiken Sørensen" userId="bdc333d2-6d43-4389-a957-fde09bfa5d60" providerId="ADAL" clId="{8521B84F-96BE-A546-BE28-023EB6AE2701}" dt="2022-11-30T09:13:27.611" v="365" actId="478"/>
        <pc:sldMkLst>
          <pc:docMk/>
          <pc:sldMk cId="138359162" sldId="987"/>
        </pc:sldMkLst>
        <pc:picChg chg="add mod">
          <ac:chgData name="Maiken Sørensen" userId="bdc333d2-6d43-4389-a957-fde09bfa5d60" providerId="ADAL" clId="{8521B84F-96BE-A546-BE28-023EB6AE2701}" dt="2022-11-30T09:13:24.459" v="364" actId="14100"/>
          <ac:picMkLst>
            <pc:docMk/>
            <pc:sldMk cId="138359162" sldId="987"/>
            <ac:picMk id="5" creationId="{080AC81A-F7C1-C9E9-B19E-5E2638AE0626}"/>
          </ac:picMkLst>
        </pc:picChg>
        <pc:picChg chg="del">
          <ac:chgData name="Maiken Sørensen" userId="bdc333d2-6d43-4389-a957-fde09bfa5d60" providerId="ADAL" clId="{8521B84F-96BE-A546-BE28-023EB6AE2701}" dt="2022-11-30T09:13:27.611" v="365" actId="478"/>
          <ac:picMkLst>
            <pc:docMk/>
            <pc:sldMk cId="138359162" sldId="987"/>
            <ac:picMk id="6" creationId="{0F305D51-F496-4618-C742-58D7300C4E39}"/>
          </ac:picMkLst>
        </pc:picChg>
      </pc:sldChg>
      <pc:sldChg chg="modSp mod">
        <pc:chgData name="Maiken Sørensen" userId="bdc333d2-6d43-4389-a957-fde09bfa5d60" providerId="ADAL" clId="{8521B84F-96BE-A546-BE28-023EB6AE2701}" dt="2022-11-30T09:33:57.356" v="409" actId="14100"/>
        <pc:sldMkLst>
          <pc:docMk/>
          <pc:sldMk cId="2490496358" sldId="988"/>
        </pc:sldMkLst>
        <pc:spChg chg="mod">
          <ac:chgData name="Maiken Sørensen" userId="bdc333d2-6d43-4389-a957-fde09bfa5d60" providerId="ADAL" clId="{8521B84F-96BE-A546-BE28-023EB6AE2701}" dt="2022-11-30T08:48:15.831" v="286" actId="14100"/>
          <ac:spMkLst>
            <pc:docMk/>
            <pc:sldMk cId="2490496358" sldId="988"/>
            <ac:spMk id="16" creationId="{8A8F179D-A9D5-3A89-239C-A5FED02F80E9}"/>
          </ac:spMkLst>
        </pc:spChg>
        <pc:grpChg chg="mod">
          <ac:chgData name="Maiken Sørensen" userId="bdc333d2-6d43-4389-a957-fde09bfa5d60" providerId="ADAL" clId="{8521B84F-96BE-A546-BE28-023EB6AE2701}" dt="2022-11-30T09:33:57.356" v="409" actId="14100"/>
          <ac:grpSpMkLst>
            <pc:docMk/>
            <pc:sldMk cId="2490496358" sldId="988"/>
            <ac:grpSpMk id="43" creationId="{99882C94-59DD-27D0-787D-F7CA0B086963}"/>
          </ac:grpSpMkLst>
        </pc:grpChg>
        <pc:graphicFrameChg chg="modGraphic">
          <ac:chgData name="Maiken Sørensen" userId="bdc333d2-6d43-4389-a957-fde09bfa5d60" providerId="ADAL" clId="{8521B84F-96BE-A546-BE28-023EB6AE2701}" dt="2022-11-30T09:33:41.017" v="407" actId="255"/>
          <ac:graphicFrameMkLst>
            <pc:docMk/>
            <pc:sldMk cId="2490496358" sldId="988"/>
            <ac:graphicFrameMk id="8" creationId="{BF60250B-B511-FDA8-7711-78A20151E735}"/>
          </ac:graphicFrameMkLst>
        </pc:graphicFrameChg>
        <pc:picChg chg="mod">
          <ac:chgData name="Maiken Sørensen" userId="bdc333d2-6d43-4389-a957-fde09bfa5d60" providerId="ADAL" clId="{8521B84F-96BE-A546-BE28-023EB6AE2701}" dt="2022-11-30T08:47:53.678" v="284" actId="1076"/>
          <ac:picMkLst>
            <pc:docMk/>
            <pc:sldMk cId="2490496358" sldId="988"/>
            <ac:picMk id="6" creationId="{61C33B66-1D3E-4F4F-2040-2982DD8F6409}"/>
          </ac:picMkLst>
        </pc:picChg>
      </pc:sldChg>
      <pc:sldChg chg="addSp modSp mod">
        <pc:chgData name="Maiken Sørensen" userId="bdc333d2-6d43-4389-a957-fde09bfa5d60" providerId="ADAL" clId="{8521B84F-96BE-A546-BE28-023EB6AE2701}" dt="2022-11-30T09:33:20.999" v="406" actId="255"/>
        <pc:sldMkLst>
          <pc:docMk/>
          <pc:sldMk cId="522220205" sldId="989"/>
        </pc:sldMkLst>
        <pc:spChg chg="add mod">
          <ac:chgData name="Maiken Sørensen" userId="bdc333d2-6d43-4389-a957-fde09bfa5d60" providerId="ADAL" clId="{8521B84F-96BE-A546-BE28-023EB6AE2701}" dt="2022-11-30T09:14:54.949" v="371" actId="167"/>
          <ac:spMkLst>
            <pc:docMk/>
            <pc:sldMk cId="522220205" sldId="989"/>
            <ac:spMk id="3" creationId="{6991FB5E-E359-8BD1-59D7-5FD96CCEB718}"/>
          </ac:spMkLst>
        </pc:spChg>
        <pc:spChg chg="add mod">
          <ac:chgData name="Maiken Sørensen" userId="bdc333d2-6d43-4389-a957-fde09bfa5d60" providerId="ADAL" clId="{8521B84F-96BE-A546-BE28-023EB6AE2701}" dt="2022-11-30T09:33:00.760" v="403" actId="1076"/>
          <ac:spMkLst>
            <pc:docMk/>
            <pc:sldMk cId="522220205" sldId="989"/>
            <ac:spMk id="5" creationId="{25F340A4-BF50-2E2B-A6E3-AEE5AEDD7D2B}"/>
          </ac:spMkLst>
        </pc:spChg>
        <pc:spChg chg="mod">
          <ac:chgData name="Maiken Sørensen" userId="bdc333d2-6d43-4389-a957-fde09bfa5d60" providerId="ADAL" clId="{8521B84F-96BE-A546-BE28-023EB6AE2701}" dt="2022-11-30T09:32:28.761" v="394" actId="1076"/>
          <ac:spMkLst>
            <pc:docMk/>
            <pc:sldMk cId="522220205" sldId="989"/>
            <ac:spMk id="46" creationId="{FE51637A-9D51-42B3-F3C5-4F8249F1A8F9}"/>
          </ac:spMkLst>
        </pc:spChg>
        <pc:grpChg chg="mod">
          <ac:chgData name="Maiken Sørensen" userId="bdc333d2-6d43-4389-a957-fde09bfa5d60" providerId="ADAL" clId="{8521B84F-96BE-A546-BE28-023EB6AE2701}" dt="2022-11-30T09:33:03.880" v="404" actId="1076"/>
          <ac:grpSpMkLst>
            <pc:docMk/>
            <pc:sldMk cId="522220205" sldId="989"/>
            <ac:grpSpMk id="44" creationId="{C5E1212C-327C-0887-305B-18B869A4A59F}"/>
          </ac:grpSpMkLst>
        </pc:grpChg>
        <pc:graphicFrameChg chg="mod modGraphic">
          <ac:chgData name="Maiken Sørensen" userId="bdc333d2-6d43-4389-a957-fde09bfa5d60" providerId="ADAL" clId="{8521B84F-96BE-A546-BE28-023EB6AE2701}" dt="2022-11-30T09:33:20.999" v="406" actId="255"/>
          <ac:graphicFrameMkLst>
            <pc:docMk/>
            <pc:sldMk cId="522220205" sldId="989"/>
            <ac:graphicFrameMk id="43" creationId="{268A3EE4-CA3B-9C3D-DAD5-074F19170696}"/>
          </ac:graphicFrameMkLst>
        </pc:graphicFrameChg>
      </pc:sldChg>
      <pc:sldChg chg="modSp mod">
        <pc:chgData name="Maiken Sørensen" userId="bdc333d2-6d43-4389-a957-fde09bfa5d60" providerId="ADAL" clId="{8521B84F-96BE-A546-BE28-023EB6AE2701}" dt="2022-11-30T08:48:44.312" v="287" actId="14100"/>
        <pc:sldMkLst>
          <pc:docMk/>
          <pc:sldMk cId="2793590013" sldId="1087"/>
        </pc:sldMkLst>
        <pc:spChg chg="mod">
          <ac:chgData name="Maiken Sørensen" userId="bdc333d2-6d43-4389-a957-fde09bfa5d60" providerId="ADAL" clId="{8521B84F-96BE-A546-BE28-023EB6AE2701}" dt="2022-11-30T08:48:44.312" v="287" actId="14100"/>
          <ac:spMkLst>
            <pc:docMk/>
            <pc:sldMk cId="2793590013" sldId="1087"/>
            <ac:spMk id="18" creationId="{9B28F0E5-A568-1B4C-B63A-A6BD1F5E4273}"/>
          </ac:spMkLst>
        </pc:spChg>
      </pc:sldChg>
      <pc:sldChg chg="delSp modSp mod">
        <pc:chgData name="Maiken Sørensen" userId="bdc333d2-6d43-4389-a957-fde09bfa5d60" providerId="ADAL" clId="{8521B84F-96BE-A546-BE28-023EB6AE2701}" dt="2022-11-30T08:52:33.562" v="289"/>
        <pc:sldMkLst>
          <pc:docMk/>
          <pc:sldMk cId="3270642084" sldId="1088"/>
        </pc:sldMkLst>
        <pc:spChg chg="del">
          <ac:chgData name="Maiken Sørensen" userId="bdc333d2-6d43-4389-a957-fde09bfa5d60" providerId="ADAL" clId="{8521B84F-96BE-A546-BE28-023EB6AE2701}" dt="2022-11-30T08:52:13.479" v="288" actId="478"/>
          <ac:spMkLst>
            <pc:docMk/>
            <pc:sldMk cId="3270642084" sldId="1088"/>
            <ac:spMk id="10" creationId="{160B466C-DB09-3ACC-EE5B-74902E43DB9D}"/>
          </ac:spMkLst>
        </pc:spChg>
        <pc:picChg chg="mod">
          <ac:chgData name="Maiken Sørensen" userId="bdc333d2-6d43-4389-a957-fde09bfa5d60" providerId="ADAL" clId="{8521B84F-96BE-A546-BE28-023EB6AE2701}" dt="2022-11-30T08:52:33.562" v="289"/>
          <ac:picMkLst>
            <pc:docMk/>
            <pc:sldMk cId="3270642084" sldId="1088"/>
            <ac:picMk id="9" creationId="{DE4EA5FF-1777-D16B-7C52-A5FF57B397B0}"/>
          </ac:picMkLst>
        </pc:picChg>
      </pc:sldChg>
      <pc:sldChg chg="delSp mod">
        <pc:chgData name="Maiken Sørensen" userId="bdc333d2-6d43-4389-a957-fde09bfa5d60" providerId="ADAL" clId="{8521B84F-96BE-A546-BE28-023EB6AE2701}" dt="2022-11-23T11:48:37.850" v="83" actId="478"/>
        <pc:sldMkLst>
          <pc:docMk/>
          <pc:sldMk cId="1384286792" sldId="1089"/>
        </pc:sldMkLst>
        <pc:spChg chg="del">
          <ac:chgData name="Maiken Sørensen" userId="bdc333d2-6d43-4389-a957-fde09bfa5d60" providerId="ADAL" clId="{8521B84F-96BE-A546-BE28-023EB6AE2701}" dt="2022-11-23T11:48:35.006" v="82" actId="478"/>
          <ac:spMkLst>
            <pc:docMk/>
            <pc:sldMk cId="1384286792" sldId="1089"/>
            <ac:spMk id="2" creationId="{7A6E9F60-564A-52D8-4CA4-D96953DE6CC0}"/>
          </ac:spMkLst>
        </pc:spChg>
        <pc:spChg chg="del">
          <ac:chgData name="Maiken Sørensen" userId="bdc333d2-6d43-4389-a957-fde09bfa5d60" providerId="ADAL" clId="{8521B84F-96BE-A546-BE28-023EB6AE2701}" dt="2022-11-23T11:48:37.850" v="83" actId="478"/>
          <ac:spMkLst>
            <pc:docMk/>
            <pc:sldMk cId="1384286792" sldId="1089"/>
            <ac:spMk id="3" creationId="{78C94E01-083A-4540-01C7-1A9AC3F206F1}"/>
          </ac:spMkLst>
        </pc:spChg>
      </pc:sldChg>
      <pc:sldChg chg="delSp mod">
        <pc:chgData name="Maiken Sørensen" userId="bdc333d2-6d43-4389-a957-fde09bfa5d60" providerId="ADAL" clId="{8521B84F-96BE-A546-BE28-023EB6AE2701}" dt="2022-11-23T11:48:59.472" v="89" actId="478"/>
        <pc:sldMkLst>
          <pc:docMk/>
          <pc:sldMk cId="1784719172" sldId="1090"/>
        </pc:sldMkLst>
        <pc:spChg chg="del">
          <ac:chgData name="Maiken Sørensen" userId="bdc333d2-6d43-4389-a957-fde09bfa5d60" providerId="ADAL" clId="{8521B84F-96BE-A546-BE28-023EB6AE2701}" dt="2022-11-23T11:48:57.494" v="88" actId="478"/>
          <ac:spMkLst>
            <pc:docMk/>
            <pc:sldMk cId="1784719172" sldId="1090"/>
            <ac:spMk id="2" creationId="{7A6E9F60-564A-52D8-4CA4-D96953DE6CC0}"/>
          </ac:spMkLst>
        </pc:spChg>
        <pc:spChg chg="del">
          <ac:chgData name="Maiken Sørensen" userId="bdc333d2-6d43-4389-a957-fde09bfa5d60" providerId="ADAL" clId="{8521B84F-96BE-A546-BE28-023EB6AE2701}" dt="2022-11-23T11:48:59.472" v="89" actId="478"/>
          <ac:spMkLst>
            <pc:docMk/>
            <pc:sldMk cId="1784719172" sldId="1090"/>
            <ac:spMk id="3" creationId="{78C94E01-083A-4540-01C7-1A9AC3F206F1}"/>
          </ac:spMkLst>
        </pc:spChg>
      </pc:sldChg>
      <pc:sldChg chg="delSp mod">
        <pc:chgData name="Maiken Sørensen" userId="bdc333d2-6d43-4389-a957-fde09bfa5d60" providerId="ADAL" clId="{8521B84F-96BE-A546-BE28-023EB6AE2701}" dt="2022-11-23T11:49:09.371" v="91" actId="478"/>
        <pc:sldMkLst>
          <pc:docMk/>
          <pc:sldMk cId="1039297618" sldId="1091"/>
        </pc:sldMkLst>
        <pc:spChg chg="del">
          <ac:chgData name="Maiken Sørensen" userId="bdc333d2-6d43-4389-a957-fde09bfa5d60" providerId="ADAL" clId="{8521B84F-96BE-A546-BE28-023EB6AE2701}" dt="2022-11-23T11:49:07.115" v="90" actId="478"/>
          <ac:spMkLst>
            <pc:docMk/>
            <pc:sldMk cId="1039297618" sldId="1091"/>
            <ac:spMk id="2" creationId="{7A6E9F60-564A-52D8-4CA4-D96953DE6CC0}"/>
          </ac:spMkLst>
        </pc:spChg>
        <pc:spChg chg="del">
          <ac:chgData name="Maiken Sørensen" userId="bdc333d2-6d43-4389-a957-fde09bfa5d60" providerId="ADAL" clId="{8521B84F-96BE-A546-BE28-023EB6AE2701}" dt="2022-11-23T11:49:09.371" v="91" actId="478"/>
          <ac:spMkLst>
            <pc:docMk/>
            <pc:sldMk cId="1039297618" sldId="1091"/>
            <ac:spMk id="3" creationId="{78C94E01-083A-4540-01C7-1A9AC3F206F1}"/>
          </ac:spMkLst>
        </pc:spChg>
      </pc:sldChg>
      <pc:sldChg chg="delSp mod">
        <pc:chgData name="Maiken Sørensen" userId="bdc333d2-6d43-4389-a957-fde09bfa5d60" providerId="ADAL" clId="{8521B84F-96BE-A546-BE28-023EB6AE2701}" dt="2022-11-23T11:49:15.199" v="92" actId="478"/>
        <pc:sldMkLst>
          <pc:docMk/>
          <pc:sldMk cId="4014504434" sldId="1092"/>
        </pc:sldMkLst>
        <pc:spChg chg="del">
          <ac:chgData name="Maiken Sørensen" userId="bdc333d2-6d43-4389-a957-fde09bfa5d60" providerId="ADAL" clId="{8521B84F-96BE-A546-BE28-023EB6AE2701}" dt="2022-11-23T11:49:15.199" v="92" actId="478"/>
          <ac:spMkLst>
            <pc:docMk/>
            <pc:sldMk cId="4014504434" sldId="1092"/>
            <ac:spMk id="2" creationId="{7A6E9F60-564A-52D8-4CA4-D96953DE6CC0}"/>
          </ac:spMkLst>
        </pc:spChg>
        <pc:spChg chg="del">
          <ac:chgData name="Maiken Sørensen" userId="bdc333d2-6d43-4389-a957-fde09bfa5d60" providerId="ADAL" clId="{8521B84F-96BE-A546-BE28-023EB6AE2701}" dt="2022-11-23T11:49:15.199" v="92" actId="478"/>
          <ac:spMkLst>
            <pc:docMk/>
            <pc:sldMk cId="4014504434" sldId="1092"/>
            <ac:spMk id="3" creationId="{78C94E01-083A-4540-01C7-1A9AC3F206F1}"/>
          </ac:spMkLst>
        </pc:spChg>
      </pc:sldChg>
      <pc:sldChg chg="addSp delSp modSp add mod modNotesTx">
        <pc:chgData name="Maiken Sørensen" userId="bdc333d2-6d43-4389-a957-fde09bfa5d60" providerId="ADAL" clId="{8521B84F-96BE-A546-BE28-023EB6AE2701}" dt="2022-11-15T11:56:41.017" v="27" actId="1076"/>
        <pc:sldMkLst>
          <pc:docMk/>
          <pc:sldMk cId="2589933948" sldId="1093"/>
        </pc:sldMkLst>
        <pc:spChg chg="del">
          <ac:chgData name="Maiken Sørensen" userId="bdc333d2-6d43-4389-a957-fde09bfa5d60" providerId="ADAL" clId="{8521B84F-96BE-A546-BE28-023EB6AE2701}" dt="2022-11-15T11:53:47.542" v="1" actId="478"/>
          <ac:spMkLst>
            <pc:docMk/>
            <pc:sldMk cId="2589933948" sldId="1093"/>
            <ac:spMk id="3" creationId="{F599F774-249F-B6C7-A7F7-49F98E14B5EF}"/>
          </ac:spMkLst>
        </pc:spChg>
        <pc:spChg chg="add del mod">
          <ac:chgData name="Maiken Sørensen" userId="bdc333d2-6d43-4389-a957-fde09bfa5d60" providerId="ADAL" clId="{8521B84F-96BE-A546-BE28-023EB6AE2701}" dt="2022-11-15T11:55:56.808" v="22" actId="478"/>
          <ac:spMkLst>
            <pc:docMk/>
            <pc:sldMk cId="2589933948" sldId="1093"/>
            <ac:spMk id="5" creationId="{94FF0D35-45A7-7303-12B9-93C3B18C6795}"/>
          </ac:spMkLst>
        </pc:spChg>
        <pc:spChg chg="add mod">
          <ac:chgData name="Maiken Sørensen" userId="bdc333d2-6d43-4389-a957-fde09bfa5d60" providerId="ADAL" clId="{8521B84F-96BE-A546-BE28-023EB6AE2701}" dt="2022-11-15T11:56:41.017" v="27" actId="1076"/>
          <ac:spMkLst>
            <pc:docMk/>
            <pc:sldMk cId="2589933948" sldId="1093"/>
            <ac:spMk id="8" creationId="{98E902E5-7571-B6D5-B980-FD3CEF031DA0}"/>
          </ac:spMkLst>
        </pc:spChg>
        <pc:spChg chg="add del mod">
          <ac:chgData name="Maiken Sørensen" userId="bdc333d2-6d43-4389-a957-fde09bfa5d60" providerId="ADAL" clId="{8521B84F-96BE-A546-BE28-023EB6AE2701}" dt="2022-11-15T11:55:38.811" v="19"/>
          <ac:spMkLst>
            <pc:docMk/>
            <pc:sldMk cId="2589933948" sldId="1093"/>
            <ac:spMk id="9" creationId="{E4472E8A-4F96-6E31-6CCD-8F62419C5986}"/>
          </ac:spMkLst>
        </pc:spChg>
        <pc:picChg chg="mod modCrop">
          <ac:chgData name="Maiken Sørensen" userId="bdc333d2-6d43-4389-a957-fde09bfa5d60" providerId="ADAL" clId="{8521B84F-96BE-A546-BE28-023EB6AE2701}" dt="2022-11-15T11:56:19.803" v="24"/>
          <ac:picMkLst>
            <pc:docMk/>
            <pc:sldMk cId="2589933948" sldId="1093"/>
            <ac:picMk id="10" creationId="{50E074B6-E50F-E754-E051-8267BD69FF62}"/>
          </ac:picMkLst>
        </pc:picChg>
      </pc:sldChg>
      <pc:sldChg chg="addSp delSp modSp mod">
        <pc:chgData name="Maiken Sørensen" userId="bdc333d2-6d43-4389-a957-fde09bfa5d60" providerId="ADAL" clId="{8521B84F-96BE-A546-BE28-023EB6AE2701}" dt="2022-11-30T08:40:20.566" v="251" actId="20577"/>
        <pc:sldMkLst>
          <pc:docMk/>
          <pc:sldMk cId="2976369466" sldId="1115"/>
        </pc:sldMkLst>
        <pc:spChg chg="mod">
          <ac:chgData name="Maiken Sørensen" userId="bdc333d2-6d43-4389-a957-fde09bfa5d60" providerId="ADAL" clId="{8521B84F-96BE-A546-BE28-023EB6AE2701}" dt="2022-11-30T08:40:20.566" v="251" actId="20577"/>
          <ac:spMkLst>
            <pc:docMk/>
            <pc:sldMk cId="2976369466" sldId="1115"/>
            <ac:spMk id="5" creationId="{63AD2B4A-A6AC-634F-9385-3EED64895282}"/>
          </ac:spMkLst>
        </pc:spChg>
        <pc:spChg chg="add del mod">
          <ac:chgData name="Maiken Sørensen" userId="bdc333d2-6d43-4389-a957-fde09bfa5d60" providerId="ADAL" clId="{8521B84F-96BE-A546-BE28-023EB6AE2701}" dt="2022-11-23T11:58:05.620" v="203" actId="20577"/>
          <ac:spMkLst>
            <pc:docMk/>
            <pc:sldMk cId="2976369466" sldId="1115"/>
            <ac:spMk id="7" creationId="{9B8AE9F5-81C2-211A-CD84-231F8F7D8F0E}"/>
          </ac:spMkLst>
        </pc:spChg>
      </pc:sldChg>
      <pc:sldChg chg="modSp mod">
        <pc:chgData name="Maiken Sørensen" userId="bdc333d2-6d43-4389-a957-fde09bfa5d60" providerId="ADAL" clId="{8521B84F-96BE-A546-BE28-023EB6AE2701}" dt="2022-11-30T09:20:25.060" v="384" actId="20577"/>
        <pc:sldMkLst>
          <pc:docMk/>
          <pc:sldMk cId="888416647" sldId="1116"/>
        </pc:sldMkLst>
        <pc:spChg chg="mod">
          <ac:chgData name="Maiken Sørensen" userId="bdc333d2-6d43-4389-a957-fde09bfa5d60" providerId="ADAL" clId="{8521B84F-96BE-A546-BE28-023EB6AE2701}" dt="2022-11-30T09:20:25.060" v="384" actId="20577"/>
          <ac:spMkLst>
            <pc:docMk/>
            <pc:sldMk cId="888416647" sldId="1116"/>
            <ac:spMk id="5" creationId="{63AD2B4A-A6AC-634F-9385-3EED64895282}"/>
          </ac:spMkLst>
        </pc:spChg>
      </pc:sldChg>
    </pc:docChg>
  </pc:docChgLst>
  <pc:docChgLst>
    <pc:chgData name="Martine Klovholt Siggerud" userId="41977762-9bf0-408d-9151-79aeb0aaf34b" providerId="ADAL" clId="{B8F60A91-15FE-5C40-9FEE-ED85CC6D4614}"/>
    <pc:docChg chg="undo custSel addSld delSld modSld sldOrd">
      <pc:chgData name="Martine Klovholt Siggerud" userId="41977762-9bf0-408d-9151-79aeb0aaf34b" providerId="ADAL" clId="{B8F60A91-15FE-5C40-9FEE-ED85CC6D4614}" dt="2022-10-27T12:02:36.848" v="2231" actId="1037"/>
      <pc:docMkLst>
        <pc:docMk/>
      </pc:docMkLst>
      <pc:sldChg chg="addSp delSp modSp mod modClrScheme chgLayout">
        <pc:chgData name="Martine Klovholt Siggerud" userId="41977762-9bf0-408d-9151-79aeb0aaf34b" providerId="ADAL" clId="{B8F60A91-15FE-5C40-9FEE-ED85CC6D4614}" dt="2022-10-19T10:19:30.180" v="1997" actId="478"/>
        <pc:sldMkLst>
          <pc:docMk/>
          <pc:sldMk cId="2816329158" sldId="937"/>
        </pc:sldMkLst>
        <pc:spChg chg="del mod ord">
          <ac:chgData name="Martine Klovholt Siggerud" userId="41977762-9bf0-408d-9151-79aeb0aaf34b" providerId="ADAL" clId="{B8F60A91-15FE-5C40-9FEE-ED85CC6D4614}" dt="2022-10-19T10:19:17.243" v="1973" actId="700"/>
          <ac:spMkLst>
            <pc:docMk/>
            <pc:sldMk cId="2816329158" sldId="937"/>
            <ac:spMk id="2" creationId="{D738CDD5-E0AA-D89C-D702-C01507736B68}"/>
          </ac:spMkLst>
        </pc:spChg>
        <pc:spChg chg="del mod ord">
          <ac:chgData name="Martine Klovholt Siggerud" userId="41977762-9bf0-408d-9151-79aeb0aaf34b" providerId="ADAL" clId="{B8F60A91-15FE-5C40-9FEE-ED85CC6D4614}" dt="2022-10-19T10:19:30.180" v="1997" actId="478"/>
          <ac:spMkLst>
            <pc:docMk/>
            <pc:sldMk cId="2816329158" sldId="937"/>
            <ac:spMk id="3" creationId="{C312249A-6E12-A068-FE8B-C698E5CB6A32}"/>
          </ac:spMkLst>
        </pc:spChg>
        <pc:spChg chg="mod ord">
          <ac:chgData name="Martine Klovholt Siggerud" userId="41977762-9bf0-408d-9151-79aeb0aaf34b" providerId="ADAL" clId="{B8F60A91-15FE-5C40-9FEE-ED85CC6D4614}" dt="2022-10-19T10:19:17.243" v="1973" actId="700"/>
          <ac:spMkLst>
            <pc:docMk/>
            <pc:sldMk cId="2816329158" sldId="937"/>
            <ac:spMk id="4" creationId="{CE18A310-D7C6-BD6B-B44F-AFE3AD10C301}"/>
          </ac:spMkLst>
        </pc:spChg>
        <pc:spChg chg="mod ord">
          <ac:chgData name="Martine Klovholt Siggerud" userId="41977762-9bf0-408d-9151-79aeb0aaf34b" providerId="ADAL" clId="{B8F60A91-15FE-5C40-9FEE-ED85CC6D4614}" dt="2022-10-19T10:19:17.243" v="1973" actId="700"/>
          <ac:spMkLst>
            <pc:docMk/>
            <pc:sldMk cId="2816329158" sldId="937"/>
            <ac:spMk id="5" creationId="{17DDA4BA-724A-4528-D1D5-815FD39B8BF9}"/>
          </ac:spMkLst>
        </pc:spChg>
        <pc:spChg chg="add mod ord">
          <ac:chgData name="Martine Klovholt Siggerud" userId="41977762-9bf0-408d-9151-79aeb0aaf34b" providerId="ADAL" clId="{B8F60A91-15FE-5C40-9FEE-ED85CC6D4614}" dt="2022-10-19T10:19:27.685" v="1996" actId="20577"/>
          <ac:spMkLst>
            <pc:docMk/>
            <pc:sldMk cId="2816329158" sldId="937"/>
            <ac:spMk id="6" creationId="{55622A5E-FA30-F222-760E-9C11B4B23511}"/>
          </ac:spMkLst>
        </pc:spChg>
        <pc:picChg chg="mod ord modCrop">
          <ac:chgData name="Martine Klovholt Siggerud" userId="41977762-9bf0-408d-9151-79aeb0aaf34b" providerId="ADAL" clId="{B8F60A91-15FE-5C40-9FEE-ED85CC6D4614}" dt="2022-10-19T10:19:17.243" v="1973" actId="700"/>
          <ac:picMkLst>
            <pc:docMk/>
            <pc:sldMk cId="2816329158" sldId="937"/>
            <ac:picMk id="7" creationId="{843C9F68-F127-805A-3004-A7B2673192B7}"/>
          </ac:picMkLst>
        </pc:picChg>
      </pc:sldChg>
      <pc:sldChg chg="addSp delSp modSp add del mod modClrScheme chgLayout">
        <pc:chgData name="Martine Klovholt Siggerud" userId="41977762-9bf0-408d-9151-79aeb0aaf34b" providerId="ADAL" clId="{B8F60A91-15FE-5C40-9FEE-ED85CC6D4614}" dt="2022-10-14T07:14:36.978" v="11" actId="14100"/>
        <pc:sldMkLst>
          <pc:docMk/>
          <pc:sldMk cId="2831446775" sldId="943"/>
        </pc:sldMkLst>
        <pc:spChg chg="del mod ord">
          <ac:chgData name="Martine Klovholt Siggerud" userId="41977762-9bf0-408d-9151-79aeb0aaf34b" providerId="ADAL" clId="{B8F60A91-15FE-5C40-9FEE-ED85CC6D4614}" dt="2022-10-14T07:14:13.706" v="4" actId="700"/>
          <ac:spMkLst>
            <pc:docMk/>
            <pc:sldMk cId="2831446775" sldId="943"/>
            <ac:spMk id="2" creationId="{DA89C804-2CEA-52E5-A80A-10BC510145E1}"/>
          </ac:spMkLst>
        </pc:spChg>
        <pc:spChg chg="add mod ord">
          <ac:chgData name="Martine Klovholt Siggerud" userId="41977762-9bf0-408d-9151-79aeb0aaf34b" providerId="ADAL" clId="{B8F60A91-15FE-5C40-9FEE-ED85CC6D4614}" dt="2022-10-14T07:14:13.706" v="4" actId="700"/>
          <ac:spMkLst>
            <pc:docMk/>
            <pc:sldMk cId="2831446775" sldId="943"/>
            <ac:spMk id="3" creationId="{F599F774-249F-B6C7-A7F7-49F98E14B5EF}"/>
          </ac:spMkLst>
        </pc:spChg>
        <pc:spChg chg="mod ord">
          <ac:chgData name="Martine Klovholt Siggerud" userId="41977762-9bf0-408d-9151-79aeb0aaf34b" providerId="ADAL" clId="{B8F60A91-15FE-5C40-9FEE-ED85CC6D4614}" dt="2022-10-14T07:14:13.706" v="4" actId="700"/>
          <ac:spMkLst>
            <pc:docMk/>
            <pc:sldMk cId="2831446775" sldId="943"/>
            <ac:spMk id="4" creationId="{6761ACDD-E8E9-07DE-2D4F-6EB7F4866150}"/>
          </ac:spMkLst>
        </pc:spChg>
        <pc:spChg chg="del mod ord">
          <ac:chgData name="Martine Klovholt Siggerud" userId="41977762-9bf0-408d-9151-79aeb0aaf34b" providerId="ADAL" clId="{B8F60A91-15FE-5C40-9FEE-ED85CC6D4614}" dt="2022-10-14T07:14:13.706" v="4" actId="700"/>
          <ac:spMkLst>
            <pc:docMk/>
            <pc:sldMk cId="2831446775" sldId="943"/>
            <ac:spMk id="5" creationId="{A4956981-41AE-1208-12C0-126A4F871A6A}"/>
          </ac:spMkLst>
        </pc:spChg>
        <pc:spChg chg="mod ord">
          <ac:chgData name="Martine Klovholt Siggerud" userId="41977762-9bf0-408d-9151-79aeb0aaf34b" providerId="ADAL" clId="{B8F60A91-15FE-5C40-9FEE-ED85CC6D4614}" dt="2022-10-14T07:14:13.706" v="4" actId="700"/>
          <ac:spMkLst>
            <pc:docMk/>
            <pc:sldMk cId="2831446775" sldId="943"/>
            <ac:spMk id="6" creationId="{B59B8E47-A169-F6A6-B688-8D801C8147B1}"/>
          </ac:spMkLst>
        </pc:spChg>
        <pc:spChg chg="add mod ord">
          <ac:chgData name="Martine Klovholt Siggerud" userId="41977762-9bf0-408d-9151-79aeb0aaf34b" providerId="ADAL" clId="{B8F60A91-15FE-5C40-9FEE-ED85CC6D4614}" dt="2022-10-14T07:14:13.706" v="4" actId="700"/>
          <ac:spMkLst>
            <pc:docMk/>
            <pc:sldMk cId="2831446775" sldId="943"/>
            <ac:spMk id="7" creationId="{3F0C8FD8-DB0A-9169-2640-AF04FC71948F}"/>
          </ac:spMkLst>
        </pc:spChg>
        <pc:spChg chg="add del mod ord">
          <ac:chgData name="Martine Klovholt Siggerud" userId="41977762-9bf0-408d-9151-79aeb0aaf34b" providerId="ADAL" clId="{B8F60A91-15FE-5C40-9FEE-ED85CC6D4614}" dt="2022-10-14T07:14:15.059" v="5" actId="478"/>
          <ac:spMkLst>
            <pc:docMk/>
            <pc:sldMk cId="2831446775" sldId="943"/>
            <ac:spMk id="8" creationId="{E33C474C-5132-E8F0-EC93-35168C90A2B9}"/>
          </ac:spMkLst>
        </pc:spChg>
        <pc:picChg chg="add mod">
          <ac:chgData name="Martine Klovholt Siggerud" userId="41977762-9bf0-408d-9151-79aeb0aaf34b" providerId="ADAL" clId="{B8F60A91-15FE-5C40-9FEE-ED85CC6D4614}" dt="2022-10-14T07:14:36.978" v="11" actId="14100"/>
          <ac:picMkLst>
            <pc:docMk/>
            <pc:sldMk cId="2831446775" sldId="943"/>
            <ac:picMk id="10" creationId="{50E074B6-E50F-E754-E051-8267BD69FF62}"/>
          </ac:picMkLst>
        </pc:picChg>
      </pc:sldChg>
      <pc:sldChg chg="modSp mod">
        <pc:chgData name="Martine Klovholt Siggerud" userId="41977762-9bf0-408d-9151-79aeb0aaf34b" providerId="ADAL" clId="{B8F60A91-15FE-5C40-9FEE-ED85CC6D4614}" dt="2022-10-27T12:02:36.848" v="2231" actId="1037"/>
        <pc:sldMkLst>
          <pc:docMk/>
          <pc:sldMk cId="684513194" sldId="944"/>
        </pc:sldMkLst>
        <pc:spChg chg="mod">
          <ac:chgData name="Martine Klovholt Siggerud" userId="41977762-9bf0-408d-9151-79aeb0aaf34b" providerId="ADAL" clId="{B8F60A91-15FE-5C40-9FEE-ED85CC6D4614}" dt="2022-10-27T12:02:36.848" v="2231" actId="1037"/>
          <ac:spMkLst>
            <pc:docMk/>
            <pc:sldMk cId="684513194" sldId="944"/>
            <ac:spMk id="6" creationId="{2923611D-8709-DC7D-2B7C-7B381D332C54}"/>
          </ac:spMkLst>
        </pc:spChg>
        <pc:spChg chg="mod">
          <ac:chgData name="Martine Klovholt Siggerud" userId="41977762-9bf0-408d-9151-79aeb0aaf34b" providerId="ADAL" clId="{B8F60A91-15FE-5C40-9FEE-ED85CC6D4614}" dt="2022-10-27T12:02:36.848" v="2231" actId="1037"/>
          <ac:spMkLst>
            <pc:docMk/>
            <pc:sldMk cId="684513194" sldId="944"/>
            <ac:spMk id="7" creationId="{34355F14-6D0B-0DC0-AE20-DF8A301DC4AF}"/>
          </ac:spMkLst>
        </pc:spChg>
        <pc:spChg chg="mod">
          <ac:chgData name="Martine Klovholt Siggerud" userId="41977762-9bf0-408d-9151-79aeb0aaf34b" providerId="ADAL" clId="{B8F60A91-15FE-5C40-9FEE-ED85CC6D4614}" dt="2022-10-27T12:02:36.848" v="2231" actId="1037"/>
          <ac:spMkLst>
            <pc:docMk/>
            <pc:sldMk cId="684513194" sldId="944"/>
            <ac:spMk id="10" creationId="{8B03C13A-673F-3934-FC6E-BF3059EC0AA3}"/>
          </ac:spMkLst>
        </pc:spChg>
        <pc:spChg chg="mod">
          <ac:chgData name="Martine Klovholt Siggerud" userId="41977762-9bf0-408d-9151-79aeb0aaf34b" providerId="ADAL" clId="{B8F60A91-15FE-5C40-9FEE-ED85CC6D4614}" dt="2022-10-27T12:02:36.848" v="2231" actId="1037"/>
          <ac:spMkLst>
            <pc:docMk/>
            <pc:sldMk cId="684513194" sldId="944"/>
            <ac:spMk id="11" creationId="{8624D9E4-351D-68F9-201E-2BCAFA0B4CAC}"/>
          </ac:spMkLst>
        </pc:spChg>
        <pc:spChg chg="mod">
          <ac:chgData name="Martine Klovholt Siggerud" userId="41977762-9bf0-408d-9151-79aeb0aaf34b" providerId="ADAL" clId="{B8F60A91-15FE-5C40-9FEE-ED85CC6D4614}" dt="2022-10-27T12:02:36.848" v="2231" actId="1037"/>
          <ac:spMkLst>
            <pc:docMk/>
            <pc:sldMk cId="684513194" sldId="944"/>
            <ac:spMk id="12" creationId="{3E5297C6-6FAF-4CCB-42CF-208FC0A5F08D}"/>
          </ac:spMkLst>
        </pc:spChg>
        <pc:spChg chg="mod">
          <ac:chgData name="Martine Klovholt Siggerud" userId="41977762-9bf0-408d-9151-79aeb0aaf34b" providerId="ADAL" clId="{B8F60A91-15FE-5C40-9FEE-ED85CC6D4614}" dt="2022-10-27T12:02:36.848" v="2231" actId="1037"/>
          <ac:spMkLst>
            <pc:docMk/>
            <pc:sldMk cId="684513194" sldId="944"/>
            <ac:spMk id="13" creationId="{1D792139-4DEE-6CE9-F404-5CE1EE9E71C7}"/>
          </ac:spMkLst>
        </pc:spChg>
        <pc:spChg chg="mod">
          <ac:chgData name="Martine Klovholt Siggerud" userId="41977762-9bf0-408d-9151-79aeb0aaf34b" providerId="ADAL" clId="{B8F60A91-15FE-5C40-9FEE-ED85CC6D4614}" dt="2022-10-27T12:02:36.848" v="2231" actId="1037"/>
          <ac:spMkLst>
            <pc:docMk/>
            <pc:sldMk cId="684513194" sldId="944"/>
            <ac:spMk id="14" creationId="{AEB73C27-60CA-632C-B389-D2A2542469D2}"/>
          </ac:spMkLst>
        </pc:spChg>
        <pc:spChg chg="mod">
          <ac:chgData name="Martine Klovholt Siggerud" userId="41977762-9bf0-408d-9151-79aeb0aaf34b" providerId="ADAL" clId="{B8F60A91-15FE-5C40-9FEE-ED85CC6D4614}" dt="2022-10-27T12:02:36.848" v="2231" actId="1037"/>
          <ac:spMkLst>
            <pc:docMk/>
            <pc:sldMk cId="684513194" sldId="944"/>
            <ac:spMk id="15" creationId="{F17D876A-7FA6-6431-DF63-E914A498C82C}"/>
          </ac:spMkLst>
        </pc:spChg>
        <pc:spChg chg="mod">
          <ac:chgData name="Martine Klovholt Siggerud" userId="41977762-9bf0-408d-9151-79aeb0aaf34b" providerId="ADAL" clId="{B8F60A91-15FE-5C40-9FEE-ED85CC6D4614}" dt="2022-10-27T12:02:36.848" v="2231" actId="1037"/>
          <ac:spMkLst>
            <pc:docMk/>
            <pc:sldMk cId="684513194" sldId="944"/>
            <ac:spMk id="45" creationId="{517EFFE1-5052-E871-7F55-57498E0EC4F4}"/>
          </ac:spMkLst>
        </pc:spChg>
        <pc:spChg chg="mod">
          <ac:chgData name="Martine Klovholt Siggerud" userId="41977762-9bf0-408d-9151-79aeb0aaf34b" providerId="ADAL" clId="{B8F60A91-15FE-5C40-9FEE-ED85CC6D4614}" dt="2022-10-27T12:02:36.848" v="2231" actId="1037"/>
          <ac:spMkLst>
            <pc:docMk/>
            <pc:sldMk cId="684513194" sldId="944"/>
            <ac:spMk id="46" creationId="{C44A6F1A-F06D-DF28-1E78-6E2033AD5873}"/>
          </ac:spMkLst>
        </pc:spChg>
        <pc:spChg chg="mod">
          <ac:chgData name="Martine Klovholt Siggerud" userId="41977762-9bf0-408d-9151-79aeb0aaf34b" providerId="ADAL" clId="{B8F60A91-15FE-5C40-9FEE-ED85CC6D4614}" dt="2022-10-27T12:02:36.848" v="2231" actId="1037"/>
          <ac:spMkLst>
            <pc:docMk/>
            <pc:sldMk cId="684513194" sldId="944"/>
            <ac:spMk id="47" creationId="{219DA388-D9A2-EF97-CEF9-00D89C67DA25}"/>
          </ac:spMkLst>
        </pc:spChg>
        <pc:spChg chg="mod">
          <ac:chgData name="Martine Klovholt Siggerud" userId="41977762-9bf0-408d-9151-79aeb0aaf34b" providerId="ADAL" clId="{B8F60A91-15FE-5C40-9FEE-ED85CC6D4614}" dt="2022-10-27T12:02:36.848" v="2231" actId="1037"/>
          <ac:spMkLst>
            <pc:docMk/>
            <pc:sldMk cId="684513194" sldId="944"/>
            <ac:spMk id="48" creationId="{EBDBFCBD-61A7-7296-D2EF-9E26F9D29FDC}"/>
          </ac:spMkLst>
        </pc:spChg>
        <pc:cxnChg chg="mod">
          <ac:chgData name="Martine Klovholt Siggerud" userId="41977762-9bf0-408d-9151-79aeb0aaf34b" providerId="ADAL" clId="{B8F60A91-15FE-5C40-9FEE-ED85CC6D4614}" dt="2022-10-27T12:02:36.848" v="2231" actId="1037"/>
          <ac:cxnSpMkLst>
            <pc:docMk/>
            <pc:sldMk cId="684513194" sldId="944"/>
            <ac:cxnSpMk id="16" creationId="{5D92C19F-21EF-4B7A-5A82-212A668E50D8}"/>
          </ac:cxnSpMkLst>
        </pc:cxnChg>
        <pc:cxnChg chg="mod">
          <ac:chgData name="Martine Klovholt Siggerud" userId="41977762-9bf0-408d-9151-79aeb0aaf34b" providerId="ADAL" clId="{B8F60A91-15FE-5C40-9FEE-ED85CC6D4614}" dt="2022-10-27T12:02:36.848" v="2231" actId="1037"/>
          <ac:cxnSpMkLst>
            <pc:docMk/>
            <pc:sldMk cId="684513194" sldId="944"/>
            <ac:cxnSpMk id="20" creationId="{BADAE707-6E5A-F7D7-4FDD-375CF0699821}"/>
          </ac:cxnSpMkLst>
        </pc:cxnChg>
        <pc:cxnChg chg="mod">
          <ac:chgData name="Martine Klovholt Siggerud" userId="41977762-9bf0-408d-9151-79aeb0aaf34b" providerId="ADAL" clId="{B8F60A91-15FE-5C40-9FEE-ED85CC6D4614}" dt="2022-10-27T12:02:36.848" v="2231" actId="1037"/>
          <ac:cxnSpMkLst>
            <pc:docMk/>
            <pc:sldMk cId="684513194" sldId="944"/>
            <ac:cxnSpMk id="23" creationId="{8B4A86E0-D8C6-BD67-9C53-B386B358BD16}"/>
          </ac:cxnSpMkLst>
        </pc:cxnChg>
        <pc:cxnChg chg="mod">
          <ac:chgData name="Martine Klovholt Siggerud" userId="41977762-9bf0-408d-9151-79aeb0aaf34b" providerId="ADAL" clId="{B8F60A91-15FE-5C40-9FEE-ED85CC6D4614}" dt="2022-10-27T12:02:36.848" v="2231" actId="1037"/>
          <ac:cxnSpMkLst>
            <pc:docMk/>
            <pc:sldMk cId="684513194" sldId="944"/>
            <ac:cxnSpMk id="26" creationId="{43CAF90E-5FE1-BFB7-ECF9-2BFA9E16AD09}"/>
          </ac:cxnSpMkLst>
        </pc:cxnChg>
        <pc:cxnChg chg="mod">
          <ac:chgData name="Martine Klovholt Siggerud" userId="41977762-9bf0-408d-9151-79aeb0aaf34b" providerId="ADAL" clId="{B8F60A91-15FE-5C40-9FEE-ED85CC6D4614}" dt="2022-10-27T12:02:36.848" v="2231" actId="1037"/>
          <ac:cxnSpMkLst>
            <pc:docMk/>
            <pc:sldMk cId="684513194" sldId="944"/>
            <ac:cxnSpMk id="31" creationId="{3AE377CB-9570-C99E-EF16-D2256BF4E985}"/>
          </ac:cxnSpMkLst>
        </pc:cxnChg>
        <pc:cxnChg chg="mod">
          <ac:chgData name="Martine Klovholt Siggerud" userId="41977762-9bf0-408d-9151-79aeb0aaf34b" providerId="ADAL" clId="{B8F60A91-15FE-5C40-9FEE-ED85CC6D4614}" dt="2022-10-27T12:02:36.848" v="2231" actId="1037"/>
          <ac:cxnSpMkLst>
            <pc:docMk/>
            <pc:sldMk cId="684513194" sldId="944"/>
            <ac:cxnSpMk id="33" creationId="{20941A6F-C6E9-24E4-08FA-AA101A815334}"/>
          </ac:cxnSpMkLst>
        </pc:cxnChg>
        <pc:cxnChg chg="mod">
          <ac:chgData name="Martine Klovholt Siggerud" userId="41977762-9bf0-408d-9151-79aeb0aaf34b" providerId="ADAL" clId="{B8F60A91-15FE-5C40-9FEE-ED85CC6D4614}" dt="2022-10-27T12:02:36.848" v="2231" actId="1037"/>
          <ac:cxnSpMkLst>
            <pc:docMk/>
            <pc:sldMk cId="684513194" sldId="944"/>
            <ac:cxnSpMk id="40" creationId="{BD80DEDE-F163-6E0D-AA1C-6A18447E5066}"/>
          </ac:cxnSpMkLst>
        </pc:cxnChg>
        <pc:cxnChg chg="mod">
          <ac:chgData name="Martine Klovholt Siggerud" userId="41977762-9bf0-408d-9151-79aeb0aaf34b" providerId="ADAL" clId="{B8F60A91-15FE-5C40-9FEE-ED85CC6D4614}" dt="2022-10-27T12:02:36.848" v="2231" actId="1037"/>
          <ac:cxnSpMkLst>
            <pc:docMk/>
            <pc:sldMk cId="684513194" sldId="944"/>
            <ac:cxnSpMk id="41" creationId="{0125CA99-904B-9AA8-80C0-8C09B96F03F8}"/>
          </ac:cxnSpMkLst>
        </pc:cxnChg>
      </pc:sldChg>
      <pc:sldChg chg="modSp mod">
        <pc:chgData name="Martine Klovholt Siggerud" userId="41977762-9bf0-408d-9151-79aeb0aaf34b" providerId="ADAL" clId="{B8F60A91-15FE-5C40-9FEE-ED85CC6D4614}" dt="2022-10-25T10:53:17.128" v="2188" actId="20577"/>
        <pc:sldMkLst>
          <pc:docMk/>
          <pc:sldMk cId="4046546260" sldId="947"/>
        </pc:sldMkLst>
        <pc:spChg chg="mod">
          <ac:chgData name="Martine Klovholt Siggerud" userId="41977762-9bf0-408d-9151-79aeb0aaf34b" providerId="ADAL" clId="{B8F60A91-15FE-5C40-9FEE-ED85CC6D4614}" dt="2022-10-25T10:53:17.128" v="2188" actId="20577"/>
          <ac:spMkLst>
            <pc:docMk/>
            <pc:sldMk cId="4046546260" sldId="947"/>
            <ac:spMk id="11" creationId="{3E2AB98F-F779-C658-FB0F-32E0572AD574}"/>
          </ac:spMkLst>
        </pc:spChg>
      </pc:sldChg>
      <pc:sldChg chg="addSp delSp modSp mod">
        <pc:chgData name="Martine Klovholt Siggerud" userId="41977762-9bf0-408d-9151-79aeb0aaf34b" providerId="ADAL" clId="{B8F60A91-15FE-5C40-9FEE-ED85CC6D4614}" dt="2022-10-19T11:50:36.312" v="2046" actId="1076"/>
        <pc:sldMkLst>
          <pc:docMk/>
          <pc:sldMk cId="3319829394" sldId="950"/>
        </pc:sldMkLst>
        <pc:picChg chg="del">
          <ac:chgData name="Martine Klovholt Siggerud" userId="41977762-9bf0-408d-9151-79aeb0aaf34b" providerId="ADAL" clId="{B8F60A91-15FE-5C40-9FEE-ED85CC6D4614}" dt="2022-10-19T11:50:00.313" v="2043" actId="478"/>
          <ac:picMkLst>
            <pc:docMk/>
            <pc:sldMk cId="3319829394" sldId="950"/>
            <ac:picMk id="6" creationId="{67F14964-B23D-5D1A-2253-E047B11EAC46}"/>
          </ac:picMkLst>
        </pc:picChg>
        <pc:picChg chg="add mod">
          <ac:chgData name="Martine Klovholt Siggerud" userId="41977762-9bf0-408d-9151-79aeb0aaf34b" providerId="ADAL" clId="{B8F60A91-15FE-5C40-9FEE-ED85CC6D4614}" dt="2022-10-19T11:50:36.312" v="2046" actId="1076"/>
          <ac:picMkLst>
            <pc:docMk/>
            <pc:sldMk cId="3319829394" sldId="950"/>
            <ac:picMk id="7" creationId="{E10C4B96-F15B-F54A-701E-D4F79EB956A6}"/>
          </ac:picMkLst>
        </pc:picChg>
      </pc:sldChg>
      <pc:sldChg chg="addSp delSp modSp mod">
        <pc:chgData name="Martine Klovholt Siggerud" userId="41977762-9bf0-408d-9151-79aeb0aaf34b" providerId="ADAL" clId="{B8F60A91-15FE-5C40-9FEE-ED85CC6D4614}" dt="2022-10-19T12:00:38.653" v="2080" actId="1076"/>
        <pc:sldMkLst>
          <pc:docMk/>
          <pc:sldMk cId="1787009776" sldId="951"/>
        </pc:sldMkLst>
        <pc:picChg chg="del">
          <ac:chgData name="Martine Klovholt Siggerud" userId="41977762-9bf0-408d-9151-79aeb0aaf34b" providerId="ADAL" clId="{B8F60A91-15FE-5C40-9FEE-ED85CC6D4614}" dt="2022-10-19T12:00:00.812" v="2076" actId="478"/>
          <ac:picMkLst>
            <pc:docMk/>
            <pc:sldMk cId="1787009776" sldId="951"/>
            <ac:picMk id="6" creationId="{28F6E737-02C0-3E98-4D3F-A29B26AECDB8}"/>
          </ac:picMkLst>
        </pc:picChg>
        <pc:picChg chg="add mod">
          <ac:chgData name="Martine Klovholt Siggerud" userId="41977762-9bf0-408d-9151-79aeb0aaf34b" providerId="ADAL" clId="{B8F60A91-15FE-5C40-9FEE-ED85CC6D4614}" dt="2022-10-19T12:00:38.653" v="2080" actId="1076"/>
          <ac:picMkLst>
            <pc:docMk/>
            <pc:sldMk cId="1787009776" sldId="951"/>
            <ac:picMk id="7" creationId="{9059A1BD-4C7F-D73D-652F-BE415D62D411}"/>
          </ac:picMkLst>
        </pc:picChg>
      </pc:sldChg>
      <pc:sldChg chg="addSp delSp modSp mod">
        <pc:chgData name="Martine Klovholt Siggerud" userId="41977762-9bf0-408d-9151-79aeb0aaf34b" providerId="ADAL" clId="{B8F60A91-15FE-5C40-9FEE-ED85CC6D4614}" dt="2022-10-19T12:01:49.962" v="2088" actId="1035"/>
        <pc:sldMkLst>
          <pc:docMk/>
          <pc:sldMk cId="675288568" sldId="952"/>
        </pc:sldMkLst>
        <pc:picChg chg="del">
          <ac:chgData name="Martine Klovholt Siggerud" userId="41977762-9bf0-408d-9151-79aeb0aaf34b" providerId="ADAL" clId="{B8F60A91-15FE-5C40-9FEE-ED85CC6D4614}" dt="2022-10-19T12:00:49.004" v="2081" actId="478"/>
          <ac:picMkLst>
            <pc:docMk/>
            <pc:sldMk cId="675288568" sldId="952"/>
            <ac:picMk id="5" creationId="{CEBAB397-1DE2-A853-0986-7C8A65FC5587}"/>
          </ac:picMkLst>
        </pc:picChg>
        <pc:picChg chg="add mod">
          <ac:chgData name="Martine Klovholt Siggerud" userId="41977762-9bf0-408d-9151-79aeb0aaf34b" providerId="ADAL" clId="{B8F60A91-15FE-5C40-9FEE-ED85CC6D4614}" dt="2022-10-19T12:01:49.962" v="2088" actId="1035"/>
          <ac:picMkLst>
            <pc:docMk/>
            <pc:sldMk cId="675288568" sldId="952"/>
            <ac:picMk id="7" creationId="{C9690A00-F82E-2B23-C642-B7E5C62D0266}"/>
          </ac:picMkLst>
        </pc:picChg>
      </pc:sldChg>
      <pc:sldChg chg="addSp delSp modSp mod">
        <pc:chgData name="Martine Klovholt Siggerud" userId="41977762-9bf0-408d-9151-79aeb0aaf34b" providerId="ADAL" clId="{B8F60A91-15FE-5C40-9FEE-ED85CC6D4614}" dt="2022-10-19T12:04:42.607" v="2108" actId="167"/>
        <pc:sldMkLst>
          <pc:docMk/>
          <pc:sldMk cId="4078915962" sldId="953"/>
        </pc:sldMkLst>
        <pc:spChg chg="mod">
          <ac:chgData name="Martine Klovholt Siggerud" userId="41977762-9bf0-408d-9151-79aeb0aaf34b" providerId="ADAL" clId="{B8F60A91-15FE-5C40-9FEE-ED85CC6D4614}" dt="2022-10-19T12:04:42.607" v="2108" actId="167"/>
          <ac:spMkLst>
            <pc:docMk/>
            <pc:sldMk cId="4078915962" sldId="953"/>
            <ac:spMk id="2" creationId="{7A6E9F60-564A-52D8-4CA4-D96953DE6CC0}"/>
          </ac:spMkLst>
        </pc:spChg>
        <pc:picChg chg="del">
          <ac:chgData name="Martine Klovholt Siggerud" userId="41977762-9bf0-408d-9151-79aeb0aaf34b" providerId="ADAL" clId="{B8F60A91-15FE-5C40-9FEE-ED85CC6D4614}" dt="2022-10-19T12:04:40.405" v="2107" actId="478"/>
          <ac:picMkLst>
            <pc:docMk/>
            <pc:sldMk cId="4078915962" sldId="953"/>
            <ac:picMk id="6" creationId="{491D2B1B-1A3D-BA75-7943-88FF598D7C69}"/>
          </ac:picMkLst>
        </pc:picChg>
        <pc:picChg chg="add mod">
          <ac:chgData name="Martine Klovholt Siggerud" userId="41977762-9bf0-408d-9151-79aeb0aaf34b" providerId="ADAL" clId="{B8F60A91-15FE-5C40-9FEE-ED85CC6D4614}" dt="2022-10-19T12:04:39.232" v="2106" actId="167"/>
          <ac:picMkLst>
            <pc:docMk/>
            <pc:sldMk cId="4078915962" sldId="953"/>
            <ac:picMk id="7" creationId="{C51DC974-83B7-E830-1977-41CAD0CBF1B5}"/>
          </ac:picMkLst>
        </pc:picChg>
      </pc:sldChg>
      <pc:sldChg chg="addSp delSp modSp mod modShow">
        <pc:chgData name="Martine Klovholt Siggerud" userId="41977762-9bf0-408d-9151-79aeb0aaf34b" providerId="ADAL" clId="{B8F60A91-15FE-5C40-9FEE-ED85CC6D4614}" dt="2022-10-19T12:16:24.031" v="2174" actId="14100"/>
        <pc:sldMkLst>
          <pc:docMk/>
          <pc:sldMk cId="1832148493" sldId="954"/>
        </pc:sldMkLst>
        <pc:spChg chg="mod">
          <ac:chgData name="Martine Klovholt Siggerud" userId="41977762-9bf0-408d-9151-79aeb0aaf34b" providerId="ADAL" clId="{B8F60A91-15FE-5C40-9FEE-ED85CC6D4614}" dt="2022-10-19T12:15:01.613" v="2150" actId="167"/>
          <ac:spMkLst>
            <pc:docMk/>
            <pc:sldMk cId="1832148493" sldId="954"/>
            <ac:spMk id="2" creationId="{7A6E9F60-564A-52D8-4CA4-D96953DE6CC0}"/>
          </ac:spMkLst>
        </pc:spChg>
        <pc:picChg chg="del">
          <ac:chgData name="Martine Klovholt Siggerud" userId="41977762-9bf0-408d-9151-79aeb0aaf34b" providerId="ADAL" clId="{B8F60A91-15FE-5C40-9FEE-ED85CC6D4614}" dt="2022-10-19T12:14:39.007" v="2145" actId="478"/>
          <ac:picMkLst>
            <pc:docMk/>
            <pc:sldMk cId="1832148493" sldId="954"/>
            <ac:picMk id="5" creationId="{C06D5438-F478-75FE-219B-CFD94A882612}"/>
          </ac:picMkLst>
        </pc:picChg>
        <pc:picChg chg="add del mod">
          <ac:chgData name="Martine Klovholt Siggerud" userId="41977762-9bf0-408d-9151-79aeb0aaf34b" providerId="ADAL" clId="{B8F60A91-15FE-5C40-9FEE-ED85CC6D4614}" dt="2022-10-19T12:15:03.680" v="2151" actId="478"/>
          <ac:picMkLst>
            <pc:docMk/>
            <pc:sldMk cId="1832148493" sldId="954"/>
            <ac:picMk id="6" creationId="{4A094634-827E-9F10-C2E2-0BCA123B5410}"/>
          </ac:picMkLst>
        </pc:picChg>
        <pc:picChg chg="add mod">
          <ac:chgData name="Martine Klovholt Siggerud" userId="41977762-9bf0-408d-9151-79aeb0aaf34b" providerId="ADAL" clId="{B8F60A91-15FE-5C40-9FEE-ED85CC6D4614}" dt="2022-10-19T12:16:24.031" v="2174" actId="14100"/>
          <ac:picMkLst>
            <pc:docMk/>
            <pc:sldMk cId="1832148493" sldId="954"/>
            <ac:picMk id="8" creationId="{399530CC-4A85-4B98-45DB-B73DEA80D9ED}"/>
          </ac:picMkLst>
        </pc:picChg>
      </pc:sldChg>
      <pc:sldChg chg="addSp delSp modSp mod modShow">
        <pc:chgData name="Martine Klovholt Siggerud" userId="41977762-9bf0-408d-9151-79aeb0aaf34b" providerId="ADAL" clId="{B8F60A91-15FE-5C40-9FEE-ED85CC6D4614}" dt="2022-10-19T12:17:04.433" v="2183" actId="478"/>
        <pc:sldMkLst>
          <pc:docMk/>
          <pc:sldMk cId="603016651" sldId="955"/>
        </pc:sldMkLst>
        <pc:spChg chg="mod">
          <ac:chgData name="Martine Klovholt Siggerud" userId="41977762-9bf0-408d-9151-79aeb0aaf34b" providerId="ADAL" clId="{B8F60A91-15FE-5C40-9FEE-ED85CC6D4614}" dt="2022-10-19T12:17:02.896" v="2182" actId="167"/>
          <ac:spMkLst>
            <pc:docMk/>
            <pc:sldMk cId="603016651" sldId="955"/>
            <ac:spMk id="2" creationId="{7A6E9F60-564A-52D8-4CA4-D96953DE6CC0}"/>
          </ac:spMkLst>
        </pc:spChg>
        <pc:picChg chg="del">
          <ac:chgData name="Martine Klovholt Siggerud" userId="41977762-9bf0-408d-9151-79aeb0aaf34b" providerId="ADAL" clId="{B8F60A91-15FE-5C40-9FEE-ED85CC6D4614}" dt="2022-10-19T12:16:44.232" v="2177" actId="478"/>
          <ac:picMkLst>
            <pc:docMk/>
            <pc:sldMk cId="603016651" sldId="955"/>
            <ac:picMk id="5" creationId="{174B81F3-A262-82AB-FCD0-7A43A958DD32}"/>
          </ac:picMkLst>
        </pc:picChg>
        <pc:picChg chg="add del mod">
          <ac:chgData name="Martine Klovholt Siggerud" userId="41977762-9bf0-408d-9151-79aeb0aaf34b" providerId="ADAL" clId="{B8F60A91-15FE-5C40-9FEE-ED85CC6D4614}" dt="2022-10-19T12:17:04.433" v="2183" actId="478"/>
          <ac:picMkLst>
            <pc:docMk/>
            <pc:sldMk cId="603016651" sldId="955"/>
            <ac:picMk id="6" creationId="{B2B28117-31D6-9165-709D-C3CE1F616AAB}"/>
          </ac:picMkLst>
        </pc:picChg>
        <pc:picChg chg="add mod">
          <ac:chgData name="Martine Klovholt Siggerud" userId="41977762-9bf0-408d-9151-79aeb0aaf34b" providerId="ADAL" clId="{B8F60A91-15FE-5C40-9FEE-ED85CC6D4614}" dt="2022-10-19T12:17:02.896" v="2182" actId="167"/>
          <ac:picMkLst>
            <pc:docMk/>
            <pc:sldMk cId="603016651" sldId="955"/>
            <ac:picMk id="8" creationId="{DA45B57E-AAA7-B26A-6259-D5A4DAA5A018}"/>
          </ac:picMkLst>
        </pc:picChg>
      </pc:sldChg>
      <pc:sldChg chg="del mod modShow">
        <pc:chgData name="Martine Klovholt Siggerud" userId="41977762-9bf0-408d-9151-79aeb0aaf34b" providerId="ADAL" clId="{B8F60A91-15FE-5C40-9FEE-ED85CC6D4614}" dt="2022-10-19T12:16:37.256" v="2175" actId="2696"/>
        <pc:sldMkLst>
          <pc:docMk/>
          <pc:sldMk cId="1251460352" sldId="956"/>
        </pc:sldMkLst>
      </pc:sldChg>
      <pc:sldChg chg="modSp">
        <pc:chgData name="Martine Klovholt Siggerud" userId="41977762-9bf0-408d-9151-79aeb0aaf34b" providerId="ADAL" clId="{B8F60A91-15FE-5C40-9FEE-ED85CC6D4614}" dt="2022-10-25T10:54:03.907" v="2194" actId="14100"/>
        <pc:sldMkLst>
          <pc:docMk/>
          <pc:sldMk cId="151749051" sldId="958"/>
        </pc:sldMkLst>
        <pc:picChg chg="mod">
          <ac:chgData name="Martine Klovholt Siggerud" userId="41977762-9bf0-408d-9151-79aeb0aaf34b" providerId="ADAL" clId="{B8F60A91-15FE-5C40-9FEE-ED85CC6D4614}" dt="2022-10-25T10:54:03.907" v="2194" actId="14100"/>
          <ac:picMkLst>
            <pc:docMk/>
            <pc:sldMk cId="151749051" sldId="958"/>
            <ac:picMk id="6" creationId="{D8439B3C-0C02-1963-EC4B-FABF032563F4}"/>
          </ac:picMkLst>
        </pc:picChg>
      </pc:sldChg>
      <pc:sldChg chg="modSp mod">
        <pc:chgData name="Martine Klovholt Siggerud" userId="41977762-9bf0-408d-9151-79aeb0aaf34b" providerId="ADAL" clId="{B8F60A91-15FE-5C40-9FEE-ED85CC6D4614}" dt="2022-10-25T10:54:22.697" v="2195" actId="1076"/>
        <pc:sldMkLst>
          <pc:docMk/>
          <pc:sldMk cId="1786611449" sldId="972"/>
        </pc:sldMkLst>
        <pc:picChg chg="mod">
          <ac:chgData name="Martine Klovholt Siggerud" userId="41977762-9bf0-408d-9151-79aeb0aaf34b" providerId="ADAL" clId="{B8F60A91-15FE-5C40-9FEE-ED85CC6D4614}" dt="2022-10-25T10:54:22.697" v="2195" actId="1076"/>
          <ac:picMkLst>
            <pc:docMk/>
            <pc:sldMk cId="1786611449" sldId="972"/>
            <ac:picMk id="2" creationId="{02EDAC56-60B8-A883-0B3D-9FACA6070219}"/>
          </ac:picMkLst>
        </pc:picChg>
      </pc:sldChg>
      <pc:sldChg chg="modSp mod">
        <pc:chgData name="Martine Klovholt Siggerud" userId="41977762-9bf0-408d-9151-79aeb0aaf34b" providerId="ADAL" clId="{B8F60A91-15FE-5C40-9FEE-ED85CC6D4614}" dt="2022-10-19T11:54:08.901" v="2075" actId="14100"/>
        <pc:sldMkLst>
          <pc:docMk/>
          <pc:sldMk cId="4007787185" sldId="985"/>
        </pc:sldMkLst>
        <pc:spChg chg="mod">
          <ac:chgData name="Martine Klovholt Siggerud" userId="41977762-9bf0-408d-9151-79aeb0aaf34b" providerId="ADAL" clId="{B8F60A91-15FE-5C40-9FEE-ED85CC6D4614}" dt="2022-10-18T12:25:39.782" v="14" actId="1036"/>
          <ac:spMkLst>
            <pc:docMk/>
            <pc:sldMk cId="4007787185" sldId="985"/>
            <ac:spMk id="3" creationId="{24564B61-C128-FE5E-2AF2-A62D6764A5B5}"/>
          </ac:spMkLst>
        </pc:spChg>
        <pc:spChg chg="mod">
          <ac:chgData name="Martine Klovholt Siggerud" userId="41977762-9bf0-408d-9151-79aeb0aaf34b" providerId="ADAL" clId="{B8F60A91-15FE-5C40-9FEE-ED85CC6D4614}" dt="2022-10-19T11:53:28.019" v="2069" actId="14100"/>
          <ac:spMkLst>
            <pc:docMk/>
            <pc:sldMk cId="4007787185" sldId="985"/>
            <ac:spMk id="20" creationId="{A3C58053-ECA4-CA8D-3FDB-C63262A37564}"/>
          </ac:spMkLst>
        </pc:spChg>
        <pc:spChg chg="mod">
          <ac:chgData name="Martine Klovholt Siggerud" userId="41977762-9bf0-408d-9151-79aeb0aaf34b" providerId="ADAL" clId="{B8F60A91-15FE-5C40-9FEE-ED85CC6D4614}" dt="2022-10-19T11:53:16.764" v="2065" actId="14100"/>
          <ac:spMkLst>
            <pc:docMk/>
            <pc:sldMk cId="4007787185" sldId="985"/>
            <ac:spMk id="22" creationId="{CF44F879-45D6-1E5A-9AA9-8C9C66523872}"/>
          </ac:spMkLst>
        </pc:spChg>
        <pc:spChg chg="mod">
          <ac:chgData name="Martine Klovholt Siggerud" userId="41977762-9bf0-408d-9151-79aeb0aaf34b" providerId="ADAL" clId="{B8F60A91-15FE-5C40-9FEE-ED85CC6D4614}" dt="2022-10-19T11:52:12.663" v="2049" actId="14100"/>
          <ac:spMkLst>
            <pc:docMk/>
            <pc:sldMk cId="4007787185" sldId="985"/>
            <ac:spMk id="31" creationId="{BD235E04-6492-C9DC-4548-67DE7F655052}"/>
          </ac:spMkLst>
        </pc:spChg>
        <pc:spChg chg="mod">
          <ac:chgData name="Martine Klovholt Siggerud" userId="41977762-9bf0-408d-9151-79aeb0aaf34b" providerId="ADAL" clId="{B8F60A91-15FE-5C40-9FEE-ED85CC6D4614}" dt="2022-10-19T11:53:07.214" v="2061" actId="14100"/>
          <ac:spMkLst>
            <pc:docMk/>
            <pc:sldMk cId="4007787185" sldId="985"/>
            <ac:spMk id="32" creationId="{9A63623C-221A-921C-0C87-1A1197969120}"/>
          </ac:spMkLst>
        </pc:spChg>
        <pc:spChg chg="mod">
          <ac:chgData name="Martine Klovholt Siggerud" userId="41977762-9bf0-408d-9151-79aeb0aaf34b" providerId="ADAL" clId="{B8F60A91-15FE-5C40-9FEE-ED85CC6D4614}" dt="2022-10-19T11:52:45.214" v="2057" actId="14100"/>
          <ac:spMkLst>
            <pc:docMk/>
            <pc:sldMk cId="4007787185" sldId="985"/>
            <ac:spMk id="33" creationId="{9CA5F7B6-96C7-2D30-DC4A-4FAD4AFD1FB9}"/>
          </ac:spMkLst>
        </pc:spChg>
        <pc:spChg chg="mod">
          <ac:chgData name="Martine Klovholt Siggerud" userId="41977762-9bf0-408d-9151-79aeb0aaf34b" providerId="ADAL" clId="{B8F60A91-15FE-5C40-9FEE-ED85CC6D4614}" dt="2022-10-19T11:52:34.026" v="2054" actId="14100"/>
          <ac:spMkLst>
            <pc:docMk/>
            <pc:sldMk cId="4007787185" sldId="985"/>
            <ac:spMk id="34" creationId="{D12AC6B4-4AA0-B4F5-E083-D572ED437816}"/>
          </ac:spMkLst>
        </pc:spChg>
        <pc:spChg chg="mod">
          <ac:chgData name="Martine Klovholt Siggerud" userId="41977762-9bf0-408d-9151-79aeb0aaf34b" providerId="ADAL" clId="{B8F60A91-15FE-5C40-9FEE-ED85CC6D4614}" dt="2022-10-19T11:53:46.481" v="2072" actId="1036"/>
          <ac:spMkLst>
            <pc:docMk/>
            <pc:sldMk cId="4007787185" sldId="985"/>
            <ac:spMk id="36" creationId="{F2368E65-643C-28C0-A926-1D7A607B0C0F}"/>
          </ac:spMkLst>
        </pc:spChg>
        <pc:spChg chg="mod">
          <ac:chgData name="Martine Klovholt Siggerud" userId="41977762-9bf0-408d-9151-79aeb0aaf34b" providerId="ADAL" clId="{B8F60A91-15FE-5C40-9FEE-ED85CC6D4614}" dt="2022-10-19T11:54:08.901" v="2075" actId="14100"/>
          <ac:spMkLst>
            <pc:docMk/>
            <pc:sldMk cId="4007787185" sldId="985"/>
            <ac:spMk id="46" creationId="{33557EB7-F8B0-3613-5660-9AD1EE3E424C}"/>
          </ac:spMkLst>
        </pc:spChg>
      </pc:sldChg>
      <pc:sldChg chg="addSp delSp modSp mod">
        <pc:chgData name="Martine Klovholt Siggerud" userId="41977762-9bf0-408d-9151-79aeb0aaf34b" providerId="ADAL" clId="{B8F60A91-15FE-5C40-9FEE-ED85CC6D4614}" dt="2022-10-19T13:26:24.471" v="2184"/>
        <pc:sldMkLst>
          <pc:docMk/>
          <pc:sldMk cId="2490496358" sldId="988"/>
        </pc:sldMkLst>
        <pc:spChg chg="mod">
          <ac:chgData name="Martine Klovholt Siggerud" userId="41977762-9bf0-408d-9151-79aeb0aaf34b" providerId="ADAL" clId="{B8F60A91-15FE-5C40-9FEE-ED85CC6D4614}" dt="2022-10-19T07:21:38.882" v="1892" actId="20577"/>
          <ac:spMkLst>
            <pc:docMk/>
            <pc:sldMk cId="2490496358" sldId="988"/>
            <ac:spMk id="2" creationId="{8D7BF0DE-6D7B-B889-88D0-B60E0190B234}"/>
          </ac:spMkLst>
        </pc:spChg>
        <pc:spChg chg="add del mod">
          <ac:chgData name="Martine Klovholt Siggerud" userId="41977762-9bf0-408d-9151-79aeb0aaf34b" providerId="ADAL" clId="{B8F60A91-15FE-5C40-9FEE-ED85CC6D4614}" dt="2022-10-19T06:41:52.194" v="750" actId="478"/>
          <ac:spMkLst>
            <pc:docMk/>
            <pc:sldMk cId="2490496358" sldId="988"/>
            <ac:spMk id="3" creationId="{24564B61-C128-FE5E-2AF2-A62D6764A5B5}"/>
          </ac:spMkLst>
        </pc:spChg>
        <pc:spChg chg="del">
          <ac:chgData name="Martine Klovholt Siggerud" userId="41977762-9bf0-408d-9151-79aeb0aaf34b" providerId="ADAL" clId="{B8F60A91-15FE-5C40-9FEE-ED85CC6D4614}" dt="2022-10-19T06:33:52.169" v="567" actId="478"/>
          <ac:spMkLst>
            <pc:docMk/>
            <pc:sldMk cId="2490496358" sldId="988"/>
            <ac:spMk id="5" creationId="{20C9E3CC-BCD4-CBBD-6D82-625DAB332063}"/>
          </ac:spMkLst>
        </pc:spChg>
        <pc:spChg chg="mod">
          <ac:chgData name="Martine Klovholt Siggerud" userId="41977762-9bf0-408d-9151-79aeb0aaf34b" providerId="ADAL" clId="{B8F60A91-15FE-5C40-9FEE-ED85CC6D4614}" dt="2022-10-19T07:32:37.905" v="1945" actId="1035"/>
          <ac:spMkLst>
            <pc:docMk/>
            <pc:sldMk cId="2490496358" sldId="988"/>
            <ac:spMk id="11" creationId="{792A03DE-41FB-8B71-25A3-6AD29138A86F}"/>
          </ac:spMkLst>
        </pc:spChg>
        <pc:spChg chg="mod topLvl">
          <ac:chgData name="Martine Klovholt Siggerud" userId="41977762-9bf0-408d-9151-79aeb0aaf34b" providerId="ADAL" clId="{B8F60A91-15FE-5C40-9FEE-ED85CC6D4614}" dt="2022-10-19T07:32:20.792" v="1922" actId="1076"/>
          <ac:spMkLst>
            <pc:docMk/>
            <pc:sldMk cId="2490496358" sldId="988"/>
            <ac:spMk id="16" creationId="{8A8F179D-A9D5-3A89-239C-A5FED02F80E9}"/>
          </ac:spMkLst>
        </pc:spChg>
        <pc:spChg chg="add mod">
          <ac:chgData name="Martine Klovholt Siggerud" userId="41977762-9bf0-408d-9151-79aeb0aaf34b" providerId="ADAL" clId="{B8F60A91-15FE-5C40-9FEE-ED85CC6D4614}" dt="2022-10-19T07:31:37.150" v="1910" actId="20577"/>
          <ac:spMkLst>
            <pc:docMk/>
            <pc:sldMk cId="2490496358" sldId="988"/>
            <ac:spMk id="36" creationId="{B824B3B6-D5B1-CBE0-E7F1-44D36C213023}"/>
          </ac:spMkLst>
        </pc:spChg>
        <pc:spChg chg="add mod">
          <ac:chgData name="Martine Klovholt Siggerud" userId="41977762-9bf0-408d-9151-79aeb0aaf34b" providerId="ADAL" clId="{B8F60A91-15FE-5C40-9FEE-ED85CC6D4614}" dt="2022-10-19T07:31:48.642" v="1914" actId="20577"/>
          <ac:spMkLst>
            <pc:docMk/>
            <pc:sldMk cId="2490496358" sldId="988"/>
            <ac:spMk id="37" creationId="{0A6478F6-32F6-1A9B-44A7-3FED593F0F57}"/>
          </ac:spMkLst>
        </pc:spChg>
        <pc:spChg chg="add mod">
          <ac:chgData name="Martine Klovholt Siggerud" userId="41977762-9bf0-408d-9151-79aeb0aaf34b" providerId="ADAL" clId="{B8F60A91-15FE-5C40-9FEE-ED85CC6D4614}" dt="2022-10-19T07:31:54.213" v="1917" actId="20577"/>
          <ac:spMkLst>
            <pc:docMk/>
            <pc:sldMk cId="2490496358" sldId="988"/>
            <ac:spMk id="38" creationId="{F814226A-9F8A-556A-4C2A-CBEA053BB0CF}"/>
          </ac:spMkLst>
        </pc:spChg>
        <pc:spChg chg="add mod">
          <ac:chgData name="Martine Klovholt Siggerud" userId="41977762-9bf0-408d-9151-79aeb0aaf34b" providerId="ADAL" clId="{B8F60A91-15FE-5C40-9FEE-ED85CC6D4614}" dt="2022-10-19T07:32:37.905" v="1945" actId="1035"/>
          <ac:spMkLst>
            <pc:docMk/>
            <pc:sldMk cId="2490496358" sldId="988"/>
            <ac:spMk id="40" creationId="{60B737B4-6506-672F-55D4-094F8C367886}"/>
          </ac:spMkLst>
        </pc:spChg>
        <pc:spChg chg="add mod">
          <ac:chgData name="Martine Klovholt Siggerud" userId="41977762-9bf0-408d-9151-79aeb0aaf34b" providerId="ADAL" clId="{B8F60A91-15FE-5C40-9FEE-ED85CC6D4614}" dt="2022-10-19T07:32:37.905" v="1945" actId="1035"/>
          <ac:spMkLst>
            <pc:docMk/>
            <pc:sldMk cId="2490496358" sldId="988"/>
            <ac:spMk id="41" creationId="{1FA75D31-13B1-C1AD-805E-407061E2AC60}"/>
          </ac:spMkLst>
        </pc:spChg>
        <pc:spChg chg="add mod">
          <ac:chgData name="Martine Klovholt Siggerud" userId="41977762-9bf0-408d-9151-79aeb0aaf34b" providerId="ADAL" clId="{B8F60A91-15FE-5C40-9FEE-ED85CC6D4614}" dt="2022-10-19T07:32:37.905" v="1945" actId="1035"/>
          <ac:spMkLst>
            <pc:docMk/>
            <pc:sldMk cId="2490496358" sldId="988"/>
            <ac:spMk id="42" creationId="{51B5C8E1-5B6B-BFD3-F3F2-B021E197EC50}"/>
          </ac:spMkLst>
        </pc:spChg>
        <pc:grpChg chg="add mod topLvl">
          <ac:chgData name="Martine Klovholt Siggerud" userId="41977762-9bf0-408d-9151-79aeb0aaf34b" providerId="ADAL" clId="{B8F60A91-15FE-5C40-9FEE-ED85CC6D4614}" dt="2022-10-19T07:18:33.458" v="1853" actId="164"/>
          <ac:grpSpMkLst>
            <pc:docMk/>
            <pc:sldMk cId="2490496358" sldId="988"/>
            <ac:grpSpMk id="10" creationId="{02252CA9-FAB4-C02B-8DEF-98DEF1E1FF5F}"/>
          </ac:grpSpMkLst>
        </pc:grpChg>
        <pc:grpChg chg="add del mod topLvl">
          <ac:chgData name="Martine Klovholt Siggerud" userId="41977762-9bf0-408d-9151-79aeb0aaf34b" providerId="ADAL" clId="{B8F60A91-15FE-5C40-9FEE-ED85CC6D4614}" dt="2022-10-19T07:16:12.877" v="1765" actId="478"/>
          <ac:grpSpMkLst>
            <pc:docMk/>
            <pc:sldMk cId="2490496358" sldId="988"/>
            <ac:grpSpMk id="15" creationId="{E9FD37BE-39FE-850F-2BBD-F318FD466EA6}"/>
          </ac:grpSpMkLst>
        </pc:grpChg>
        <pc:grpChg chg="add del mod">
          <ac:chgData name="Martine Klovholt Siggerud" userId="41977762-9bf0-408d-9151-79aeb0aaf34b" providerId="ADAL" clId="{B8F60A91-15FE-5C40-9FEE-ED85CC6D4614}" dt="2022-10-19T06:37:40.544" v="696" actId="165"/>
          <ac:grpSpMkLst>
            <pc:docMk/>
            <pc:sldMk cId="2490496358" sldId="988"/>
            <ac:grpSpMk id="23" creationId="{3BEED972-D2A1-F573-5A48-216443D5AC8D}"/>
          </ac:grpSpMkLst>
        </pc:grpChg>
        <pc:grpChg chg="add mod">
          <ac:chgData name="Martine Klovholt Siggerud" userId="41977762-9bf0-408d-9151-79aeb0aaf34b" providerId="ADAL" clId="{B8F60A91-15FE-5C40-9FEE-ED85CC6D4614}" dt="2022-10-19T06:38:38.887" v="707" actId="164"/>
          <ac:grpSpMkLst>
            <pc:docMk/>
            <pc:sldMk cId="2490496358" sldId="988"/>
            <ac:grpSpMk id="24" creationId="{AA0C74E0-442D-8A96-2B7A-DFFC97456FB0}"/>
          </ac:grpSpMkLst>
        </pc:grpChg>
        <pc:grpChg chg="add mod">
          <ac:chgData name="Martine Klovholt Siggerud" userId="41977762-9bf0-408d-9151-79aeb0aaf34b" providerId="ADAL" clId="{B8F60A91-15FE-5C40-9FEE-ED85CC6D4614}" dt="2022-10-19T06:40:49.032" v="736" actId="164"/>
          <ac:grpSpMkLst>
            <pc:docMk/>
            <pc:sldMk cId="2490496358" sldId="988"/>
            <ac:grpSpMk id="25" creationId="{7DFB4428-B226-6733-0CFD-73445E4ECB3A}"/>
          </ac:grpSpMkLst>
        </pc:grpChg>
        <pc:grpChg chg="add del mod">
          <ac:chgData name="Martine Klovholt Siggerud" userId="41977762-9bf0-408d-9151-79aeb0aaf34b" providerId="ADAL" clId="{B8F60A91-15FE-5C40-9FEE-ED85CC6D4614}" dt="2022-10-19T06:59:40.534" v="1601" actId="165"/>
          <ac:grpSpMkLst>
            <pc:docMk/>
            <pc:sldMk cId="2490496358" sldId="988"/>
            <ac:grpSpMk id="35" creationId="{D7B5C386-840B-B414-2D46-B7D0BBA0AAF0}"/>
          </ac:grpSpMkLst>
        </pc:grpChg>
        <pc:grpChg chg="add mod">
          <ac:chgData name="Martine Klovholt Siggerud" userId="41977762-9bf0-408d-9151-79aeb0aaf34b" providerId="ADAL" clId="{B8F60A91-15FE-5C40-9FEE-ED85CC6D4614}" dt="2022-10-19T07:23:09.739" v="1901" actId="164"/>
          <ac:grpSpMkLst>
            <pc:docMk/>
            <pc:sldMk cId="2490496358" sldId="988"/>
            <ac:grpSpMk id="39" creationId="{FC78C3DA-28A9-3EEF-2D1B-9DC91F8B26E5}"/>
          </ac:grpSpMkLst>
        </pc:grpChg>
        <pc:grpChg chg="add mod">
          <ac:chgData name="Martine Klovholt Siggerud" userId="41977762-9bf0-408d-9151-79aeb0aaf34b" providerId="ADAL" clId="{B8F60A91-15FE-5C40-9FEE-ED85CC6D4614}" dt="2022-10-19T07:23:41.261" v="1907" actId="164"/>
          <ac:grpSpMkLst>
            <pc:docMk/>
            <pc:sldMk cId="2490496358" sldId="988"/>
            <ac:grpSpMk id="43" creationId="{99882C94-59DD-27D0-787D-F7CA0B086963}"/>
          </ac:grpSpMkLst>
        </pc:grpChg>
        <pc:grpChg chg="add mod">
          <ac:chgData name="Martine Klovholt Siggerud" userId="41977762-9bf0-408d-9151-79aeb0aaf34b" providerId="ADAL" clId="{B8F60A91-15FE-5C40-9FEE-ED85CC6D4614}" dt="2022-10-19T07:23:41.261" v="1907" actId="164"/>
          <ac:grpSpMkLst>
            <pc:docMk/>
            <pc:sldMk cId="2490496358" sldId="988"/>
            <ac:grpSpMk id="44" creationId="{008C3813-8D7F-A566-79A0-07EE2B5BD84B}"/>
          </ac:grpSpMkLst>
        </pc:grpChg>
        <pc:graphicFrameChg chg="add mod topLvl modGraphic">
          <ac:chgData name="Martine Klovholt Siggerud" userId="41977762-9bf0-408d-9151-79aeb0aaf34b" providerId="ADAL" clId="{B8F60A91-15FE-5C40-9FEE-ED85CC6D4614}" dt="2022-10-19T13:26:24.471" v="2184"/>
          <ac:graphicFrameMkLst>
            <pc:docMk/>
            <pc:sldMk cId="2490496358" sldId="988"/>
            <ac:graphicFrameMk id="8" creationId="{BF60250B-B511-FDA8-7711-78A20151E735}"/>
          </ac:graphicFrameMkLst>
        </pc:graphicFrameChg>
        <pc:graphicFrameChg chg="add del mod modGraphic">
          <ac:chgData name="Martine Klovholt Siggerud" userId="41977762-9bf0-408d-9151-79aeb0aaf34b" providerId="ADAL" clId="{B8F60A91-15FE-5C40-9FEE-ED85CC6D4614}" dt="2022-10-19T06:31:07.683" v="528"/>
          <ac:graphicFrameMkLst>
            <pc:docMk/>
            <pc:sldMk cId="2490496358" sldId="988"/>
            <ac:graphicFrameMk id="9" creationId="{C2CBEB21-A7D7-44DE-B3D3-A8A91BB01CF7}"/>
          </ac:graphicFrameMkLst>
        </pc:graphicFrameChg>
        <pc:picChg chg="mod modCrop">
          <ac:chgData name="Martine Klovholt Siggerud" userId="41977762-9bf0-408d-9151-79aeb0aaf34b" providerId="ADAL" clId="{B8F60A91-15FE-5C40-9FEE-ED85CC6D4614}" dt="2022-10-19T07:32:09.392" v="1919" actId="1076"/>
          <ac:picMkLst>
            <pc:docMk/>
            <pc:sldMk cId="2490496358" sldId="988"/>
            <ac:picMk id="6" creationId="{61C33B66-1D3E-4F4F-2040-2982DD8F6409}"/>
          </ac:picMkLst>
        </pc:picChg>
        <pc:picChg chg="add del mod modCrop">
          <ac:chgData name="Martine Klovholt Siggerud" userId="41977762-9bf0-408d-9151-79aeb0aaf34b" providerId="ADAL" clId="{B8F60A91-15FE-5C40-9FEE-ED85CC6D4614}" dt="2022-10-18T12:58:31.626" v="506" actId="478"/>
          <ac:picMkLst>
            <pc:docMk/>
            <pc:sldMk cId="2490496358" sldId="988"/>
            <ac:picMk id="7" creationId="{456F5E31-B133-CE23-9C35-56A447E922E4}"/>
          </ac:picMkLst>
        </pc:picChg>
        <pc:cxnChg chg="mod">
          <ac:chgData name="Martine Klovholt Siggerud" userId="41977762-9bf0-408d-9151-79aeb0aaf34b" providerId="ADAL" clId="{B8F60A91-15FE-5C40-9FEE-ED85CC6D4614}" dt="2022-10-19T07:32:37.905" v="1945" actId="1035"/>
          <ac:cxnSpMkLst>
            <pc:docMk/>
            <pc:sldMk cId="2490496358" sldId="988"/>
            <ac:cxnSpMk id="12" creationId="{09392E6F-AE97-4353-5B1D-2807C7E630BB}"/>
          </ac:cxnSpMkLst>
        </pc:cxnChg>
        <pc:cxnChg chg="mod">
          <ac:chgData name="Martine Klovholt Siggerud" userId="41977762-9bf0-408d-9151-79aeb0aaf34b" providerId="ADAL" clId="{B8F60A91-15FE-5C40-9FEE-ED85CC6D4614}" dt="2022-10-19T07:32:37.905" v="1945" actId="1035"/>
          <ac:cxnSpMkLst>
            <pc:docMk/>
            <pc:sldMk cId="2490496358" sldId="988"/>
            <ac:cxnSpMk id="13" creationId="{9FF4F5A8-5B8A-82D8-11E0-D98101274467}"/>
          </ac:cxnSpMkLst>
        </pc:cxnChg>
        <pc:cxnChg chg="mod">
          <ac:chgData name="Martine Klovholt Siggerud" userId="41977762-9bf0-408d-9151-79aeb0aaf34b" providerId="ADAL" clId="{B8F60A91-15FE-5C40-9FEE-ED85CC6D4614}" dt="2022-10-19T07:32:37.905" v="1945" actId="1035"/>
          <ac:cxnSpMkLst>
            <pc:docMk/>
            <pc:sldMk cId="2490496358" sldId="988"/>
            <ac:cxnSpMk id="14" creationId="{02EB4507-17B4-B3D6-261D-023B6217E5C8}"/>
          </ac:cxnSpMkLst>
        </pc:cxnChg>
        <pc:cxnChg chg="del mod">
          <ac:chgData name="Martine Klovholt Siggerud" userId="41977762-9bf0-408d-9151-79aeb0aaf34b" providerId="ADAL" clId="{B8F60A91-15FE-5C40-9FEE-ED85CC6D4614}" dt="2022-10-19T07:16:10.727" v="1764" actId="478"/>
          <ac:cxnSpMkLst>
            <pc:docMk/>
            <pc:sldMk cId="2490496358" sldId="988"/>
            <ac:cxnSpMk id="17" creationId="{149ED4E8-1F57-8F3B-02D9-A715F160769C}"/>
          </ac:cxnSpMkLst>
        </pc:cxnChg>
        <pc:cxnChg chg="del mod topLvl">
          <ac:chgData name="Martine Klovholt Siggerud" userId="41977762-9bf0-408d-9151-79aeb0aaf34b" providerId="ADAL" clId="{B8F60A91-15FE-5C40-9FEE-ED85CC6D4614}" dt="2022-10-19T07:16:12.877" v="1765" actId="478"/>
          <ac:cxnSpMkLst>
            <pc:docMk/>
            <pc:sldMk cId="2490496358" sldId="988"/>
            <ac:cxnSpMk id="18" creationId="{25D7D0A0-873E-B660-835C-E0FF28E33DD3}"/>
          </ac:cxnSpMkLst>
        </pc:cxnChg>
        <pc:cxnChg chg="del mod">
          <ac:chgData name="Martine Klovholt Siggerud" userId="41977762-9bf0-408d-9151-79aeb0aaf34b" providerId="ADAL" clId="{B8F60A91-15FE-5C40-9FEE-ED85CC6D4614}" dt="2022-10-19T06:36:08.514" v="658" actId="478"/>
          <ac:cxnSpMkLst>
            <pc:docMk/>
            <pc:sldMk cId="2490496358" sldId="988"/>
            <ac:cxnSpMk id="19" creationId="{84C6B236-03C1-62E4-F4CF-30DB490D16C0}"/>
          </ac:cxnSpMkLst>
        </pc:cxnChg>
      </pc:sldChg>
      <pc:sldChg chg="addSp delSp modSp mod">
        <pc:chgData name="Martine Klovholt Siggerud" userId="41977762-9bf0-408d-9151-79aeb0aaf34b" providerId="ADAL" clId="{B8F60A91-15FE-5C40-9FEE-ED85CC6D4614}" dt="2022-10-19T11:01:56.637" v="2042" actId="20577"/>
        <pc:sldMkLst>
          <pc:docMk/>
          <pc:sldMk cId="522220205" sldId="989"/>
        </pc:sldMkLst>
        <pc:spChg chg="del">
          <ac:chgData name="Martine Klovholt Siggerud" userId="41977762-9bf0-408d-9151-79aeb0aaf34b" providerId="ADAL" clId="{B8F60A91-15FE-5C40-9FEE-ED85CC6D4614}" dt="2022-10-18T12:27:43.680" v="19" actId="3680"/>
          <ac:spMkLst>
            <pc:docMk/>
            <pc:sldMk cId="522220205" sldId="989"/>
            <ac:spMk id="3" creationId="{24564B61-C128-FE5E-2AF2-A62D6764A5B5}"/>
          </ac:spMkLst>
        </pc:spChg>
        <pc:spChg chg="del">
          <ac:chgData name="Martine Klovholt Siggerud" userId="41977762-9bf0-408d-9151-79aeb0aaf34b" providerId="ADAL" clId="{B8F60A91-15FE-5C40-9FEE-ED85CC6D4614}" dt="2022-10-18T12:35:44.043" v="468" actId="478"/>
          <ac:spMkLst>
            <pc:docMk/>
            <pc:sldMk cId="522220205" sldId="989"/>
            <ac:spMk id="5" creationId="{20C9E3CC-BCD4-CBBD-6D82-625DAB332063}"/>
          </ac:spMkLst>
        </pc:spChg>
        <pc:spChg chg="add del mod">
          <ac:chgData name="Martine Klovholt Siggerud" userId="41977762-9bf0-408d-9151-79aeb0aaf34b" providerId="ADAL" clId="{B8F60A91-15FE-5C40-9FEE-ED85CC6D4614}" dt="2022-10-18T12:29:53.551" v="103" actId="478"/>
          <ac:spMkLst>
            <pc:docMk/>
            <pc:sldMk cId="522220205" sldId="989"/>
            <ac:spMk id="8" creationId="{5C23C3B9-20F9-424B-7420-B47284AE9E80}"/>
          </ac:spMkLst>
        </pc:spChg>
        <pc:spChg chg="add mod">
          <ac:chgData name="Martine Klovholt Siggerud" userId="41977762-9bf0-408d-9151-79aeb0aaf34b" providerId="ADAL" clId="{B8F60A91-15FE-5C40-9FEE-ED85CC6D4614}" dt="2022-10-18T12:36:33.341" v="478" actId="164"/>
          <ac:spMkLst>
            <pc:docMk/>
            <pc:sldMk cId="522220205" sldId="989"/>
            <ac:spMk id="10" creationId="{54710886-BA2C-7916-F625-9388620B1983}"/>
          </ac:spMkLst>
        </pc:spChg>
        <pc:spChg chg="add del mod">
          <ac:chgData name="Martine Klovholt Siggerud" userId="41977762-9bf0-408d-9151-79aeb0aaf34b" providerId="ADAL" clId="{B8F60A91-15FE-5C40-9FEE-ED85CC6D4614}" dt="2022-10-19T06:45:34.186" v="799" actId="478"/>
          <ac:spMkLst>
            <pc:docMk/>
            <pc:sldMk cId="522220205" sldId="989"/>
            <ac:spMk id="19" creationId="{54A12DB6-4B9C-779F-E7B8-94D9A75CA6DC}"/>
          </ac:spMkLst>
        </pc:spChg>
        <pc:spChg chg="mod">
          <ac:chgData name="Martine Klovholt Siggerud" userId="41977762-9bf0-408d-9151-79aeb0aaf34b" providerId="ADAL" clId="{B8F60A91-15FE-5C40-9FEE-ED85CC6D4614}" dt="2022-10-19T06:45:26.953" v="795"/>
          <ac:spMkLst>
            <pc:docMk/>
            <pc:sldMk cId="522220205" sldId="989"/>
            <ac:spMk id="24" creationId="{35A96444-7AF4-419B-D622-CC9CA09A0850}"/>
          </ac:spMkLst>
        </pc:spChg>
        <pc:spChg chg="mod">
          <ac:chgData name="Martine Klovholt Siggerud" userId="41977762-9bf0-408d-9151-79aeb0aaf34b" providerId="ADAL" clId="{B8F60A91-15FE-5C40-9FEE-ED85CC6D4614}" dt="2022-10-19T06:45:26.953" v="795"/>
          <ac:spMkLst>
            <pc:docMk/>
            <pc:sldMk cId="522220205" sldId="989"/>
            <ac:spMk id="27" creationId="{2A56DB15-A5A1-48E8-B23E-7599832AC0A5}"/>
          </ac:spMkLst>
        </pc:spChg>
        <pc:spChg chg="mod">
          <ac:chgData name="Martine Klovholt Siggerud" userId="41977762-9bf0-408d-9151-79aeb0aaf34b" providerId="ADAL" clId="{B8F60A91-15FE-5C40-9FEE-ED85CC6D4614}" dt="2022-10-19T06:45:30.429" v="798"/>
          <ac:spMkLst>
            <pc:docMk/>
            <pc:sldMk cId="522220205" sldId="989"/>
            <ac:spMk id="35" creationId="{1316F4D8-4F93-BF2C-D0D1-114F70725BFE}"/>
          </ac:spMkLst>
        </pc:spChg>
        <pc:spChg chg="mod">
          <ac:chgData name="Martine Klovholt Siggerud" userId="41977762-9bf0-408d-9151-79aeb0aaf34b" providerId="ADAL" clId="{B8F60A91-15FE-5C40-9FEE-ED85CC6D4614}" dt="2022-10-19T06:45:30.429" v="798"/>
          <ac:spMkLst>
            <pc:docMk/>
            <pc:sldMk cId="522220205" sldId="989"/>
            <ac:spMk id="38" creationId="{E2AFEB94-0851-DA36-4F26-4B7AC4976457}"/>
          </ac:spMkLst>
        </pc:spChg>
        <pc:spChg chg="mod topLvl">
          <ac:chgData name="Martine Klovholt Siggerud" userId="41977762-9bf0-408d-9151-79aeb0aaf34b" providerId="ADAL" clId="{B8F60A91-15FE-5C40-9FEE-ED85CC6D4614}" dt="2022-10-19T08:41:46.253" v="1968" actId="1035"/>
          <ac:spMkLst>
            <pc:docMk/>
            <pc:sldMk cId="522220205" sldId="989"/>
            <ac:spMk id="45" creationId="{A325697E-4942-E040-1ECC-B2E794E3AAD8}"/>
          </ac:spMkLst>
        </pc:spChg>
        <pc:spChg chg="mod">
          <ac:chgData name="Martine Klovholt Siggerud" userId="41977762-9bf0-408d-9151-79aeb0aaf34b" providerId="ADAL" clId="{B8F60A91-15FE-5C40-9FEE-ED85CC6D4614}" dt="2022-10-19T08:26:07.385" v="1958" actId="164"/>
          <ac:spMkLst>
            <pc:docMk/>
            <pc:sldMk cId="522220205" sldId="989"/>
            <ac:spMk id="46" creationId="{FE51637A-9D51-42B3-F3C5-4F8249F1A8F9}"/>
          </ac:spMkLst>
        </pc:spChg>
        <pc:grpChg chg="add del mod">
          <ac:chgData name="Martine Klovholt Siggerud" userId="41977762-9bf0-408d-9151-79aeb0aaf34b" providerId="ADAL" clId="{B8F60A91-15FE-5C40-9FEE-ED85CC6D4614}" dt="2022-10-19T06:45:29.604" v="797" actId="478"/>
          <ac:grpSpMkLst>
            <pc:docMk/>
            <pc:sldMk cId="522220205" sldId="989"/>
            <ac:grpSpMk id="17" creationId="{FBF9E1CF-31E5-EEC6-9A25-79ED0C6220F3}"/>
          </ac:grpSpMkLst>
        </pc:grpChg>
        <pc:grpChg chg="add del mod">
          <ac:chgData name="Martine Klovholt Siggerud" userId="41977762-9bf0-408d-9151-79aeb0aaf34b" providerId="ADAL" clId="{B8F60A91-15FE-5C40-9FEE-ED85CC6D4614}" dt="2022-10-19T06:45:28.173" v="796"/>
          <ac:grpSpMkLst>
            <pc:docMk/>
            <pc:sldMk cId="522220205" sldId="989"/>
            <ac:grpSpMk id="20" creationId="{92D5EA77-4B07-15CC-F315-249A91DFC051}"/>
          </ac:grpSpMkLst>
        </pc:grpChg>
        <pc:grpChg chg="mod">
          <ac:chgData name="Martine Klovholt Siggerud" userId="41977762-9bf0-408d-9151-79aeb0aaf34b" providerId="ADAL" clId="{B8F60A91-15FE-5C40-9FEE-ED85CC6D4614}" dt="2022-10-19T06:45:26.953" v="795"/>
          <ac:grpSpMkLst>
            <pc:docMk/>
            <pc:sldMk cId="522220205" sldId="989"/>
            <ac:grpSpMk id="22" creationId="{3474EE49-E045-A2F2-1180-58FFA5EC9A79}"/>
          </ac:grpSpMkLst>
        </pc:grpChg>
        <pc:grpChg chg="mod">
          <ac:chgData name="Martine Klovholt Siggerud" userId="41977762-9bf0-408d-9151-79aeb0aaf34b" providerId="ADAL" clId="{B8F60A91-15FE-5C40-9FEE-ED85CC6D4614}" dt="2022-10-19T06:45:26.953" v="795"/>
          <ac:grpSpMkLst>
            <pc:docMk/>
            <pc:sldMk cId="522220205" sldId="989"/>
            <ac:grpSpMk id="23" creationId="{1A175D31-9D4D-0FCA-A637-A6EA66F73FA0}"/>
          </ac:grpSpMkLst>
        </pc:grpChg>
        <pc:grpChg chg="add del mod">
          <ac:chgData name="Martine Klovholt Siggerud" userId="41977762-9bf0-408d-9151-79aeb0aaf34b" providerId="ADAL" clId="{B8F60A91-15FE-5C40-9FEE-ED85CC6D4614}" dt="2022-10-19T07:18:51.980" v="1854" actId="478"/>
          <ac:grpSpMkLst>
            <pc:docMk/>
            <pc:sldMk cId="522220205" sldId="989"/>
            <ac:grpSpMk id="31" creationId="{6935CD93-0E1C-17B0-7FC8-E70491AA38B0}"/>
          </ac:grpSpMkLst>
        </pc:grpChg>
        <pc:grpChg chg="mod">
          <ac:chgData name="Martine Klovholt Siggerud" userId="41977762-9bf0-408d-9151-79aeb0aaf34b" providerId="ADAL" clId="{B8F60A91-15FE-5C40-9FEE-ED85CC6D4614}" dt="2022-10-19T06:45:30.429" v="798"/>
          <ac:grpSpMkLst>
            <pc:docMk/>
            <pc:sldMk cId="522220205" sldId="989"/>
            <ac:grpSpMk id="33" creationId="{80B3090E-806D-3608-21B5-2CFD43D07FDC}"/>
          </ac:grpSpMkLst>
        </pc:grpChg>
        <pc:grpChg chg="mod">
          <ac:chgData name="Martine Klovholt Siggerud" userId="41977762-9bf0-408d-9151-79aeb0aaf34b" providerId="ADAL" clId="{B8F60A91-15FE-5C40-9FEE-ED85CC6D4614}" dt="2022-10-19T06:45:30.429" v="798"/>
          <ac:grpSpMkLst>
            <pc:docMk/>
            <pc:sldMk cId="522220205" sldId="989"/>
            <ac:grpSpMk id="34" creationId="{6D92DECC-7C7B-80AE-7B87-870450C2CFD1}"/>
          </ac:grpSpMkLst>
        </pc:grpChg>
        <pc:grpChg chg="add del mod">
          <ac:chgData name="Martine Klovholt Siggerud" userId="41977762-9bf0-408d-9151-79aeb0aaf34b" providerId="ADAL" clId="{B8F60A91-15FE-5C40-9FEE-ED85CC6D4614}" dt="2022-10-19T07:20:52.793" v="1882" actId="165"/>
          <ac:grpSpMkLst>
            <pc:docMk/>
            <pc:sldMk cId="522220205" sldId="989"/>
            <ac:grpSpMk id="42" creationId="{C32B6A58-C93D-D27E-2EDF-0FF0E64F76F9}"/>
          </ac:grpSpMkLst>
        </pc:grpChg>
        <pc:grpChg chg="mod topLvl">
          <ac:chgData name="Martine Klovholt Siggerud" userId="41977762-9bf0-408d-9151-79aeb0aaf34b" providerId="ADAL" clId="{B8F60A91-15FE-5C40-9FEE-ED85CC6D4614}" dt="2022-10-19T08:41:41.060" v="1966" actId="1035"/>
          <ac:grpSpMkLst>
            <pc:docMk/>
            <pc:sldMk cId="522220205" sldId="989"/>
            <ac:grpSpMk id="44" creationId="{C5E1212C-327C-0887-305B-18B869A4A59F}"/>
          </ac:grpSpMkLst>
        </pc:grpChg>
        <pc:grpChg chg="add mod">
          <ac:chgData name="Martine Klovholt Siggerud" userId="41977762-9bf0-408d-9151-79aeb0aaf34b" providerId="ADAL" clId="{B8F60A91-15FE-5C40-9FEE-ED85CC6D4614}" dt="2022-10-19T08:26:07.385" v="1958" actId="164"/>
          <ac:grpSpMkLst>
            <pc:docMk/>
            <pc:sldMk cId="522220205" sldId="989"/>
            <ac:grpSpMk id="50" creationId="{631DBA47-1AFD-2BE3-82F8-564CD31A1BCE}"/>
          </ac:grpSpMkLst>
        </pc:grpChg>
        <pc:graphicFrameChg chg="add del mod ord modGraphic">
          <ac:chgData name="Martine Klovholt Siggerud" userId="41977762-9bf0-408d-9151-79aeb0aaf34b" providerId="ADAL" clId="{B8F60A91-15FE-5C40-9FEE-ED85CC6D4614}" dt="2022-10-19T06:45:26.204" v="794" actId="478"/>
          <ac:graphicFrameMkLst>
            <pc:docMk/>
            <pc:sldMk cId="522220205" sldId="989"/>
            <ac:graphicFrameMk id="6" creationId="{77944222-649C-8083-FD15-DC21948DC3B7}"/>
          </ac:graphicFrameMkLst>
        </pc:graphicFrameChg>
        <pc:graphicFrameChg chg="mod">
          <ac:chgData name="Martine Klovholt Siggerud" userId="41977762-9bf0-408d-9151-79aeb0aaf34b" providerId="ADAL" clId="{B8F60A91-15FE-5C40-9FEE-ED85CC6D4614}" dt="2022-10-19T06:45:26.953" v="795"/>
          <ac:graphicFrameMkLst>
            <pc:docMk/>
            <pc:sldMk cId="522220205" sldId="989"/>
            <ac:graphicFrameMk id="21" creationId="{3C2FBB7E-0938-A2BB-E8DB-8241253A1BE4}"/>
          </ac:graphicFrameMkLst>
        </pc:graphicFrameChg>
        <pc:graphicFrameChg chg="mod modGraphic">
          <ac:chgData name="Martine Klovholt Siggerud" userId="41977762-9bf0-408d-9151-79aeb0aaf34b" providerId="ADAL" clId="{B8F60A91-15FE-5C40-9FEE-ED85CC6D4614}" dt="2022-10-19T06:50:34.188" v="804" actId="14734"/>
          <ac:graphicFrameMkLst>
            <pc:docMk/>
            <pc:sldMk cId="522220205" sldId="989"/>
            <ac:graphicFrameMk id="32" creationId="{82AFF181-8905-4484-F361-35E57E4F4094}"/>
          </ac:graphicFrameMkLst>
        </pc:graphicFrameChg>
        <pc:graphicFrameChg chg="mod topLvl modGraphic">
          <ac:chgData name="Martine Klovholt Siggerud" userId="41977762-9bf0-408d-9151-79aeb0aaf34b" providerId="ADAL" clId="{B8F60A91-15FE-5C40-9FEE-ED85CC6D4614}" dt="2022-10-19T11:01:56.637" v="2042" actId="20577"/>
          <ac:graphicFrameMkLst>
            <pc:docMk/>
            <pc:sldMk cId="522220205" sldId="989"/>
            <ac:graphicFrameMk id="43" creationId="{268A3EE4-CA3B-9C3D-DAD5-074F19170696}"/>
          </ac:graphicFrameMkLst>
        </pc:graphicFrameChg>
        <pc:picChg chg="del mod">
          <ac:chgData name="Martine Klovholt Siggerud" userId="41977762-9bf0-408d-9151-79aeb0aaf34b" providerId="ADAL" clId="{B8F60A91-15FE-5C40-9FEE-ED85CC6D4614}" dt="2022-10-18T12:35:41.471" v="467" actId="478"/>
          <ac:picMkLst>
            <pc:docMk/>
            <pc:sldMk cId="522220205" sldId="989"/>
            <ac:picMk id="7" creationId="{C88A62C7-8830-268A-F36F-CB26AF7BAE19}"/>
          </ac:picMkLst>
        </pc:picChg>
        <pc:cxnChg chg="add mod">
          <ac:chgData name="Martine Klovholt Siggerud" userId="41977762-9bf0-408d-9151-79aeb0aaf34b" providerId="ADAL" clId="{B8F60A91-15FE-5C40-9FEE-ED85CC6D4614}" dt="2022-10-18T12:36:33.341" v="478" actId="164"/>
          <ac:cxnSpMkLst>
            <pc:docMk/>
            <pc:sldMk cId="522220205" sldId="989"/>
            <ac:cxnSpMk id="12" creationId="{84E72310-13A9-E203-769B-DC1DCF3DCBB1}"/>
          </ac:cxnSpMkLst>
        </pc:cxnChg>
        <pc:cxnChg chg="add mod">
          <ac:chgData name="Martine Klovholt Siggerud" userId="41977762-9bf0-408d-9151-79aeb0aaf34b" providerId="ADAL" clId="{B8F60A91-15FE-5C40-9FEE-ED85CC6D4614}" dt="2022-10-18T12:36:33.341" v="478" actId="164"/>
          <ac:cxnSpMkLst>
            <pc:docMk/>
            <pc:sldMk cId="522220205" sldId="989"/>
            <ac:cxnSpMk id="13" creationId="{CED139C9-A09B-BDA4-A430-B28DE011BA3D}"/>
          </ac:cxnSpMkLst>
        </pc:cxnChg>
        <pc:cxnChg chg="add mod">
          <ac:chgData name="Martine Klovholt Siggerud" userId="41977762-9bf0-408d-9151-79aeb0aaf34b" providerId="ADAL" clId="{B8F60A91-15FE-5C40-9FEE-ED85CC6D4614}" dt="2022-10-18T12:36:33.341" v="478" actId="164"/>
          <ac:cxnSpMkLst>
            <pc:docMk/>
            <pc:sldMk cId="522220205" sldId="989"/>
            <ac:cxnSpMk id="15" creationId="{2B27E28B-4597-39A1-A577-EDEDCAC5F332}"/>
          </ac:cxnSpMkLst>
        </pc:cxnChg>
        <pc:cxnChg chg="mod">
          <ac:chgData name="Martine Klovholt Siggerud" userId="41977762-9bf0-408d-9151-79aeb0aaf34b" providerId="ADAL" clId="{B8F60A91-15FE-5C40-9FEE-ED85CC6D4614}" dt="2022-10-19T06:45:26.953" v="795"/>
          <ac:cxnSpMkLst>
            <pc:docMk/>
            <pc:sldMk cId="522220205" sldId="989"/>
            <ac:cxnSpMk id="25" creationId="{9C0F9D0F-E1A9-353B-AD02-9DEE5534B89E}"/>
          </ac:cxnSpMkLst>
        </pc:cxnChg>
        <pc:cxnChg chg="mod">
          <ac:chgData name="Martine Klovholt Siggerud" userId="41977762-9bf0-408d-9151-79aeb0aaf34b" providerId="ADAL" clId="{B8F60A91-15FE-5C40-9FEE-ED85CC6D4614}" dt="2022-10-19T06:45:26.953" v="795"/>
          <ac:cxnSpMkLst>
            <pc:docMk/>
            <pc:sldMk cId="522220205" sldId="989"/>
            <ac:cxnSpMk id="26" creationId="{ACC78BDF-385C-26CD-331D-AF4DC2E467D0}"/>
          </ac:cxnSpMkLst>
        </pc:cxnChg>
        <pc:cxnChg chg="mod">
          <ac:chgData name="Martine Klovholt Siggerud" userId="41977762-9bf0-408d-9151-79aeb0aaf34b" providerId="ADAL" clId="{B8F60A91-15FE-5C40-9FEE-ED85CC6D4614}" dt="2022-10-19T06:45:26.953" v="795"/>
          <ac:cxnSpMkLst>
            <pc:docMk/>
            <pc:sldMk cId="522220205" sldId="989"/>
            <ac:cxnSpMk id="28" creationId="{842F2F9E-E683-9462-D2C8-70A570A4DA17}"/>
          </ac:cxnSpMkLst>
        </pc:cxnChg>
        <pc:cxnChg chg="mod">
          <ac:chgData name="Martine Klovholt Siggerud" userId="41977762-9bf0-408d-9151-79aeb0aaf34b" providerId="ADAL" clId="{B8F60A91-15FE-5C40-9FEE-ED85CC6D4614}" dt="2022-10-19T06:45:26.953" v="795"/>
          <ac:cxnSpMkLst>
            <pc:docMk/>
            <pc:sldMk cId="522220205" sldId="989"/>
            <ac:cxnSpMk id="29" creationId="{F256316A-12AF-EFCE-6FEC-E1B0259B7FE9}"/>
          </ac:cxnSpMkLst>
        </pc:cxnChg>
        <pc:cxnChg chg="mod">
          <ac:chgData name="Martine Klovholt Siggerud" userId="41977762-9bf0-408d-9151-79aeb0aaf34b" providerId="ADAL" clId="{B8F60A91-15FE-5C40-9FEE-ED85CC6D4614}" dt="2022-10-19T06:45:26.953" v="795"/>
          <ac:cxnSpMkLst>
            <pc:docMk/>
            <pc:sldMk cId="522220205" sldId="989"/>
            <ac:cxnSpMk id="30" creationId="{68109EB0-70B6-7DAA-A6A1-8CB0AD45E2A9}"/>
          </ac:cxnSpMkLst>
        </pc:cxnChg>
        <pc:cxnChg chg="mod">
          <ac:chgData name="Martine Klovholt Siggerud" userId="41977762-9bf0-408d-9151-79aeb0aaf34b" providerId="ADAL" clId="{B8F60A91-15FE-5C40-9FEE-ED85CC6D4614}" dt="2022-10-19T06:45:30.429" v="798"/>
          <ac:cxnSpMkLst>
            <pc:docMk/>
            <pc:sldMk cId="522220205" sldId="989"/>
            <ac:cxnSpMk id="36" creationId="{CA2A0FA7-FDB4-4D5A-116D-2244E10CC820}"/>
          </ac:cxnSpMkLst>
        </pc:cxnChg>
        <pc:cxnChg chg="mod">
          <ac:chgData name="Martine Klovholt Siggerud" userId="41977762-9bf0-408d-9151-79aeb0aaf34b" providerId="ADAL" clId="{B8F60A91-15FE-5C40-9FEE-ED85CC6D4614}" dt="2022-10-19T06:45:30.429" v="798"/>
          <ac:cxnSpMkLst>
            <pc:docMk/>
            <pc:sldMk cId="522220205" sldId="989"/>
            <ac:cxnSpMk id="37" creationId="{5F001B0E-7CD2-F07E-24D6-3F8C87AA4443}"/>
          </ac:cxnSpMkLst>
        </pc:cxnChg>
        <pc:cxnChg chg="mod">
          <ac:chgData name="Martine Klovholt Siggerud" userId="41977762-9bf0-408d-9151-79aeb0aaf34b" providerId="ADAL" clId="{B8F60A91-15FE-5C40-9FEE-ED85CC6D4614}" dt="2022-10-19T06:45:30.429" v="798"/>
          <ac:cxnSpMkLst>
            <pc:docMk/>
            <pc:sldMk cId="522220205" sldId="989"/>
            <ac:cxnSpMk id="39" creationId="{D331BEDD-7603-8987-AA1F-BB4D294E6C0C}"/>
          </ac:cxnSpMkLst>
        </pc:cxnChg>
        <pc:cxnChg chg="mod">
          <ac:chgData name="Martine Klovholt Siggerud" userId="41977762-9bf0-408d-9151-79aeb0aaf34b" providerId="ADAL" clId="{B8F60A91-15FE-5C40-9FEE-ED85CC6D4614}" dt="2022-10-19T06:45:30.429" v="798"/>
          <ac:cxnSpMkLst>
            <pc:docMk/>
            <pc:sldMk cId="522220205" sldId="989"/>
            <ac:cxnSpMk id="40" creationId="{4219E8C0-F15E-92B8-6A92-8A9A1A973CA8}"/>
          </ac:cxnSpMkLst>
        </pc:cxnChg>
        <pc:cxnChg chg="mod">
          <ac:chgData name="Martine Klovholt Siggerud" userId="41977762-9bf0-408d-9151-79aeb0aaf34b" providerId="ADAL" clId="{B8F60A91-15FE-5C40-9FEE-ED85CC6D4614}" dt="2022-10-19T06:45:30.429" v="798"/>
          <ac:cxnSpMkLst>
            <pc:docMk/>
            <pc:sldMk cId="522220205" sldId="989"/>
            <ac:cxnSpMk id="41" creationId="{72AA30F7-DFB5-57F4-EFE2-71E823F3FFB8}"/>
          </ac:cxnSpMkLst>
        </pc:cxnChg>
        <pc:cxnChg chg="mod">
          <ac:chgData name="Martine Klovholt Siggerud" userId="41977762-9bf0-408d-9151-79aeb0aaf34b" providerId="ADAL" clId="{B8F60A91-15FE-5C40-9FEE-ED85CC6D4614}" dt="2022-10-19T08:42:12.754" v="1970" actId="14100"/>
          <ac:cxnSpMkLst>
            <pc:docMk/>
            <pc:sldMk cId="522220205" sldId="989"/>
            <ac:cxnSpMk id="47" creationId="{DC73C437-6A18-0B1B-6BE5-276E9DE748CD}"/>
          </ac:cxnSpMkLst>
        </pc:cxnChg>
        <pc:cxnChg chg="mod">
          <ac:chgData name="Martine Klovholt Siggerud" userId="41977762-9bf0-408d-9151-79aeb0aaf34b" providerId="ADAL" clId="{B8F60A91-15FE-5C40-9FEE-ED85CC6D4614}" dt="2022-10-19T08:42:15.855" v="1971" actId="14100"/>
          <ac:cxnSpMkLst>
            <pc:docMk/>
            <pc:sldMk cId="522220205" sldId="989"/>
            <ac:cxnSpMk id="48" creationId="{997055DF-F353-5E57-BBCE-C2001ECB970B}"/>
          </ac:cxnSpMkLst>
        </pc:cxnChg>
        <pc:cxnChg chg="mod">
          <ac:chgData name="Martine Klovholt Siggerud" userId="41977762-9bf0-408d-9151-79aeb0aaf34b" providerId="ADAL" clId="{B8F60A91-15FE-5C40-9FEE-ED85CC6D4614}" dt="2022-10-19T08:42:19.004" v="1972" actId="14100"/>
          <ac:cxnSpMkLst>
            <pc:docMk/>
            <pc:sldMk cId="522220205" sldId="989"/>
            <ac:cxnSpMk id="49" creationId="{1E3B3C78-B201-F76B-B6B9-44AE00FE30DD}"/>
          </ac:cxnSpMkLst>
        </pc:cxnChg>
      </pc:sldChg>
      <pc:sldChg chg="modSp">
        <pc:chgData name="Martine Klovholt Siggerud" userId="41977762-9bf0-408d-9151-79aeb0aaf34b" providerId="ADAL" clId="{B8F60A91-15FE-5C40-9FEE-ED85CC6D4614}" dt="2022-10-25T10:55:00.131" v="2196"/>
        <pc:sldMkLst>
          <pc:docMk/>
          <pc:sldMk cId="3270642084" sldId="1088"/>
        </pc:sldMkLst>
        <pc:picChg chg="mod">
          <ac:chgData name="Martine Klovholt Siggerud" userId="41977762-9bf0-408d-9151-79aeb0aaf34b" providerId="ADAL" clId="{B8F60A91-15FE-5C40-9FEE-ED85CC6D4614}" dt="2022-10-25T10:55:00.131" v="2196"/>
          <ac:picMkLst>
            <pc:docMk/>
            <pc:sldMk cId="3270642084" sldId="1088"/>
            <ac:picMk id="9" creationId="{DE4EA5FF-1777-D16B-7C52-A5FF57B397B0}"/>
          </ac:picMkLst>
        </pc:picChg>
      </pc:sldChg>
      <pc:sldChg chg="add del mod modShow">
        <pc:chgData name="Martine Klovholt Siggerud" userId="41977762-9bf0-408d-9151-79aeb0aaf34b" providerId="ADAL" clId="{B8F60A91-15FE-5C40-9FEE-ED85CC6D4614}" dt="2022-10-19T07:32:53.394" v="1946" actId="2696"/>
        <pc:sldMkLst>
          <pc:docMk/>
          <pc:sldMk cId="1353501866" sldId="1089"/>
        </pc:sldMkLst>
      </pc:sldChg>
      <pc:sldChg chg="addSp delSp modSp add mod ord">
        <pc:chgData name="Martine Klovholt Siggerud" userId="41977762-9bf0-408d-9151-79aeb0aaf34b" providerId="ADAL" clId="{B8F60A91-15FE-5C40-9FEE-ED85CC6D4614}" dt="2022-10-19T12:06:05.555" v="2123" actId="14100"/>
        <pc:sldMkLst>
          <pc:docMk/>
          <pc:sldMk cId="1384286792" sldId="1089"/>
        </pc:sldMkLst>
        <pc:spChg chg="mod">
          <ac:chgData name="Martine Klovholt Siggerud" userId="41977762-9bf0-408d-9151-79aeb0aaf34b" providerId="ADAL" clId="{B8F60A91-15FE-5C40-9FEE-ED85CC6D4614}" dt="2022-10-19T12:03:31.029" v="2095" actId="167"/>
          <ac:spMkLst>
            <pc:docMk/>
            <pc:sldMk cId="1384286792" sldId="1089"/>
            <ac:spMk id="2" creationId="{7A6E9F60-564A-52D8-4CA4-D96953DE6CC0}"/>
          </ac:spMkLst>
        </pc:spChg>
        <pc:picChg chg="add mod">
          <ac:chgData name="Martine Klovholt Siggerud" userId="41977762-9bf0-408d-9151-79aeb0aaf34b" providerId="ADAL" clId="{B8F60A91-15FE-5C40-9FEE-ED85CC6D4614}" dt="2022-10-19T12:06:05.555" v="2123" actId="14100"/>
          <ac:picMkLst>
            <pc:docMk/>
            <pc:sldMk cId="1384286792" sldId="1089"/>
            <ac:picMk id="6" creationId="{4496E447-369F-7924-8DEE-51F6483146C6}"/>
          </ac:picMkLst>
        </pc:picChg>
        <pc:picChg chg="del">
          <ac:chgData name="Martine Klovholt Siggerud" userId="41977762-9bf0-408d-9151-79aeb0aaf34b" providerId="ADAL" clId="{B8F60A91-15FE-5C40-9FEE-ED85CC6D4614}" dt="2022-10-19T12:03:26.554" v="2094" actId="478"/>
          <ac:picMkLst>
            <pc:docMk/>
            <pc:sldMk cId="1384286792" sldId="1089"/>
            <ac:picMk id="7" creationId="{C9690A00-F82E-2B23-C642-B7E5C62D0266}"/>
          </ac:picMkLst>
        </pc:picChg>
      </pc:sldChg>
      <pc:sldChg chg="add del">
        <pc:chgData name="Martine Klovholt Siggerud" userId="41977762-9bf0-408d-9151-79aeb0aaf34b" providerId="ADAL" clId="{B8F60A91-15FE-5C40-9FEE-ED85CC6D4614}" dt="2022-10-14T07:14:05.278" v="2"/>
        <pc:sldMkLst>
          <pc:docMk/>
          <pc:sldMk cId="2004232823" sldId="1089"/>
        </pc:sldMkLst>
      </pc:sldChg>
      <pc:sldChg chg="add del mod modShow">
        <pc:chgData name="Martine Klovholt Siggerud" userId="41977762-9bf0-408d-9151-79aeb0aaf34b" providerId="ADAL" clId="{B8F60A91-15FE-5C40-9FEE-ED85CC6D4614}" dt="2022-10-18T12:37:21.646" v="495" actId="2696"/>
        <pc:sldMkLst>
          <pc:docMk/>
          <pc:sldMk cId="3765578000" sldId="1089"/>
        </pc:sldMkLst>
      </pc:sldChg>
      <pc:sldChg chg="addSp delSp modSp add mod">
        <pc:chgData name="Martine Klovholt Siggerud" userId="41977762-9bf0-408d-9151-79aeb0aaf34b" providerId="ADAL" clId="{B8F60A91-15FE-5C40-9FEE-ED85CC6D4614}" dt="2022-10-19T12:05:47.354" v="2122" actId="1038"/>
        <pc:sldMkLst>
          <pc:docMk/>
          <pc:sldMk cId="1784719172" sldId="1090"/>
        </pc:sldMkLst>
        <pc:spChg chg="mod">
          <ac:chgData name="Martine Klovholt Siggerud" userId="41977762-9bf0-408d-9151-79aeb0aaf34b" providerId="ADAL" clId="{B8F60A91-15FE-5C40-9FEE-ED85CC6D4614}" dt="2022-10-19T12:05:32.352" v="2115" actId="167"/>
          <ac:spMkLst>
            <pc:docMk/>
            <pc:sldMk cId="1784719172" sldId="1090"/>
            <ac:spMk id="2" creationId="{7A6E9F60-564A-52D8-4CA4-D96953DE6CC0}"/>
          </ac:spMkLst>
        </pc:spChg>
        <pc:picChg chg="add mod">
          <ac:chgData name="Martine Klovholt Siggerud" userId="41977762-9bf0-408d-9151-79aeb0aaf34b" providerId="ADAL" clId="{B8F60A91-15FE-5C40-9FEE-ED85CC6D4614}" dt="2022-10-19T12:05:47.354" v="2122" actId="1038"/>
          <ac:picMkLst>
            <pc:docMk/>
            <pc:sldMk cId="1784719172" sldId="1090"/>
            <ac:picMk id="6" creationId="{FA1F8B7B-FC36-91FE-8C58-C132A1C6DD23}"/>
          </ac:picMkLst>
        </pc:picChg>
        <pc:picChg chg="add del">
          <ac:chgData name="Martine Klovholt Siggerud" userId="41977762-9bf0-408d-9151-79aeb0aaf34b" providerId="ADAL" clId="{B8F60A91-15FE-5C40-9FEE-ED85CC6D4614}" dt="2022-10-19T12:05:35.055" v="2116" actId="478"/>
          <ac:picMkLst>
            <pc:docMk/>
            <pc:sldMk cId="1784719172" sldId="1090"/>
            <ac:picMk id="7" creationId="{C51DC974-83B7-E830-1977-41CAD0CBF1B5}"/>
          </ac:picMkLst>
        </pc:picChg>
      </pc:sldChg>
      <pc:sldChg chg="addSp delSp modSp add del mod">
        <pc:chgData name="Martine Klovholt Siggerud" userId="41977762-9bf0-408d-9151-79aeb0aaf34b" providerId="ADAL" clId="{B8F60A91-15FE-5C40-9FEE-ED85CC6D4614}" dt="2022-10-19T06:28:59.182" v="516" actId="2696"/>
        <pc:sldMkLst>
          <pc:docMk/>
          <pc:sldMk cId="3246229966" sldId="1090"/>
        </pc:sldMkLst>
        <pc:spChg chg="add del mod">
          <ac:chgData name="Martine Klovholt Siggerud" userId="41977762-9bf0-408d-9151-79aeb0aaf34b" providerId="ADAL" clId="{B8F60A91-15FE-5C40-9FEE-ED85CC6D4614}" dt="2022-10-19T06:28:49.672" v="513"/>
          <ac:spMkLst>
            <pc:docMk/>
            <pc:sldMk cId="3246229966" sldId="1090"/>
            <ac:spMk id="5" creationId="{1863E412-D692-6F31-D3C9-14B5E8E514DF}"/>
          </ac:spMkLst>
        </pc:spChg>
        <pc:spChg chg="add del mod">
          <ac:chgData name="Martine Klovholt Siggerud" userId="41977762-9bf0-408d-9151-79aeb0aaf34b" providerId="ADAL" clId="{B8F60A91-15FE-5C40-9FEE-ED85CC6D4614}" dt="2022-10-19T06:28:56.714" v="515" actId="478"/>
          <ac:spMkLst>
            <pc:docMk/>
            <pc:sldMk cId="3246229966" sldId="1090"/>
            <ac:spMk id="8" creationId="{5EA2BF0C-507A-25BF-9906-4D1BDE208DD4}"/>
          </ac:spMkLst>
        </pc:spChg>
        <pc:spChg chg="add mod">
          <ac:chgData name="Martine Klovholt Siggerud" userId="41977762-9bf0-408d-9151-79aeb0aaf34b" providerId="ADAL" clId="{B8F60A91-15FE-5C40-9FEE-ED85CC6D4614}" dt="2022-10-19T06:28:56.714" v="515" actId="478"/>
          <ac:spMkLst>
            <pc:docMk/>
            <pc:sldMk cId="3246229966" sldId="1090"/>
            <ac:spMk id="9" creationId="{0FFC43F6-9AD3-F18B-2D8B-23BD15E177B4}"/>
          </ac:spMkLst>
        </pc:spChg>
        <pc:graphicFrameChg chg="del">
          <ac:chgData name="Martine Klovholt Siggerud" userId="41977762-9bf0-408d-9151-79aeb0aaf34b" providerId="ADAL" clId="{B8F60A91-15FE-5C40-9FEE-ED85CC6D4614}" dt="2022-10-19T06:28:48.933" v="512" actId="478"/>
          <ac:graphicFrameMkLst>
            <pc:docMk/>
            <pc:sldMk cId="3246229966" sldId="1090"/>
            <ac:graphicFrameMk id="6" creationId="{77944222-649C-8083-FD15-DC21948DC3B7}"/>
          </ac:graphicFrameMkLst>
        </pc:graphicFrameChg>
        <pc:graphicFrameChg chg="add del mod">
          <ac:chgData name="Martine Klovholt Siggerud" userId="41977762-9bf0-408d-9151-79aeb0aaf34b" providerId="ADAL" clId="{B8F60A91-15FE-5C40-9FEE-ED85CC6D4614}" dt="2022-10-19T06:28:56.714" v="515" actId="478"/>
          <ac:graphicFrameMkLst>
            <pc:docMk/>
            <pc:sldMk cId="3246229966" sldId="1090"/>
            <ac:graphicFrameMk id="7" creationId="{60D0971E-9009-9032-1BBE-92CB9B6B5E6A}"/>
          </ac:graphicFrameMkLst>
        </pc:graphicFrameChg>
      </pc:sldChg>
      <pc:sldChg chg="addSp delSp modSp add mod">
        <pc:chgData name="Martine Klovholt Siggerud" userId="41977762-9bf0-408d-9151-79aeb0aaf34b" providerId="ADAL" clId="{B8F60A91-15FE-5C40-9FEE-ED85CC6D4614}" dt="2022-10-19T12:13:08.217" v="2130" actId="478"/>
        <pc:sldMkLst>
          <pc:docMk/>
          <pc:sldMk cId="1039297618" sldId="1091"/>
        </pc:sldMkLst>
        <pc:spChg chg="mod">
          <ac:chgData name="Martine Klovholt Siggerud" userId="41977762-9bf0-408d-9151-79aeb0aaf34b" providerId="ADAL" clId="{B8F60A91-15FE-5C40-9FEE-ED85CC6D4614}" dt="2022-10-19T12:13:06.992" v="2129" actId="167"/>
          <ac:spMkLst>
            <pc:docMk/>
            <pc:sldMk cId="1039297618" sldId="1091"/>
            <ac:spMk id="2" creationId="{7A6E9F60-564A-52D8-4CA4-D96953DE6CC0}"/>
          </ac:spMkLst>
        </pc:spChg>
        <pc:picChg chg="del">
          <ac:chgData name="Martine Klovholt Siggerud" userId="41977762-9bf0-408d-9151-79aeb0aaf34b" providerId="ADAL" clId="{B8F60A91-15FE-5C40-9FEE-ED85CC6D4614}" dt="2022-10-19T12:13:08.217" v="2130" actId="478"/>
          <ac:picMkLst>
            <pc:docMk/>
            <pc:sldMk cId="1039297618" sldId="1091"/>
            <ac:picMk id="6" creationId="{FA1F8B7B-FC36-91FE-8C58-C132A1C6DD23}"/>
          </ac:picMkLst>
        </pc:picChg>
        <pc:picChg chg="add mod">
          <ac:chgData name="Martine Klovholt Siggerud" userId="41977762-9bf0-408d-9151-79aeb0aaf34b" providerId="ADAL" clId="{B8F60A91-15FE-5C40-9FEE-ED85CC6D4614}" dt="2022-10-19T12:13:06.992" v="2129" actId="167"/>
          <ac:picMkLst>
            <pc:docMk/>
            <pc:sldMk cId="1039297618" sldId="1091"/>
            <ac:picMk id="7" creationId="{966997B5-91EF-801D-26E2-928038E8D0F8}"/>
          </ac:picMkLst>
        </pc:picChg>
      </pc:sldChg>
      <pc:sldChg chg="addSp delSp modSp add mod">
        <pc:chgData name="Martine Klovholt Siggerud" userId="41977762-9bf0-408d-9151-79aeb0aaf34b" providerId="ADAL" clId="{B8F60A91-15FE-5C40-9FEE-ED85CC6D4614}" dt="2022-10-19T12:14:29.707" v="2144" actId="1038"/>
        <pc:sldMkLst>
          <pc:docMk/>
          <pc:sldMk cId="4014504434" sldId="1092"/>
        </pc:sldMkLst>
        <pc:spChg chg="mod">
          <ac:chgData name="Martine Klovholt Siggerud" userId="41977762-9bf0-408d-9151-79aeb0aaf34b" providerId="ADAL" clId="{B8F60A91-15FE-5C40-9FEE-ED85CC6D4614}" dt="2022-10-19T12:14:09.315" v="2137" actId="167"/>
          <ac:spMkLst>
            <pc:docMk/>
            <pc:sldMk cId="4014504434" sldId="1092"/>
            <ac:spMk id="2" creationId="{7A6E9F60-564A-52D8-4CA4-D96953DE6CC0}"/>
          </ac:spMkLst>
        </pc:spChg>
        <pc:picChg chg="add mod">
          <ac:chgData name="Martine Klovholt Siggerud" userId="41977762-9bf0-408d-9151-79aeb0aaf34b" providerId="ADAL" clId="{B8F60A91-15FE-5C40-9FEE-ED85CC6D4614}" dt="2022-10-19T12:14:29.707" v="2144" actId="1038"/>
          <ac:picMkLst>
            <pc:docMk/>
            <pc:sldMk cId="4014504434" sldId="1092"/>
            <ac:picMk id="6" creationId="{0BDE1C4C-3F5B-03D8-6252-E61B71FA7998}"/>
          </ac:picMkLst>
        </pc:picChg>
        <pc:picChg chg="del">
          <ac:chgData name="Martine Klovholt Siggerud" userId="41977762-9bf0-408d-9151-79aeb0aaf34b" providerId="ADAL" clId="{B8F60A91-15FE-5C40-9FEE-ED85CC6D4614}" dt="2022-10-19T12:14:11.207" v="2138" actId="478"/>
          <ac:picMkLst>
            <pc:docMk/>
            <pc:sldMk cId="4014504434" sldId="1092"/>
            <ac:picMk id="7" creationId="{966997B5-91EF-801D-26E2-928038E8D0F8}"/>
          </ac:picMkLst>
        </pc:picChg>
      </pc:sldChg>
    </pc:docChg>
  </pc:docChgLst>
  <pc:docChgLst>
    <pc:chgData name="Synne Knutsen" userId="S::synne@try.no::bd159e64-f90e-4da7-97c1-82ee6c0b4ead" providerId="AD" clId="Web-{806F04D8-F848-27A8-54DD-C0007E2B665A}"/>
    <pc:docChg chg="modSld">
      <pc:chgData name="Synne Knutsen" userId="S::synne@try.no::bd159e64-f90e-4da7-97c1-82ee6c0b4ead" providerId="AD" clId="Web-{806F04D8-F848-27A8-54DD-C0007E2B665A}" dt="2022-11-11T11:49:12.466" v="6"/>
      <pc:docMkLst>
        <pc:docMk/>
      </pc:docMkLst>
      <pc:sldChg chg="modSp">
        <pc:chgData name="Synne Knutsen" userId="S::synne@try.no::bd159e64-f90e-4da7-97c1-82ee6c0b4ead" providerId="AD" clId="Web-{806F04D8-F848-27A8-54DD-C0007E2B665A}" dt="2022-11-11T11:44:15.741" v="1" actId="20577"/>
        <pc:sldMkLst>
          <pc:docMk/>
          <pc:sldMk cId="1858606275" sldId="940"/>
        </pc:sldMkLst>
        <pc:spChg chg="mod">
          <ac:chgData name="Synne Knutsen" userId="S::synne@try.no::bd159e64-f90e-4da7-97c1-82ee6c0b4ead" providerId="AD" clId="Web-{806F04D8-F848-27A8-54DD-C0007E2B665A}" dt="2022-11-11T11:44:15.741" v="1" actId="20577"/>
          <ac:spMkLst>
            <pc:docMk/>
            <pc:sldMk cId="1858606275" sldId="940"/>
            <ac:spMk id="3" creationId="{D5B4AC6C-A80B-328B-A485-CBE746F631DB}"/>
          </ac:spMkLst>
        </pc:spChg>
      </pc:sldChg>
      <pc:sldChg chg="modSp">
        <pc:chgData name="Synne Knutsen" userId="S::synne@try.no::bd159e64-f90e-4da7-97c1-82ee6c0b4ead" providerId="AD" clId="Web-{806F04D8-F848-27A8-54DD-C0007E2B665A}" dt="2022-11-11T11:46:22.681" v="2"/>
        <pc:sldMkLst>
          <pc:docMk/>
          <pc:sldMk cId="2349760947" sldId="962"/>
        </pc:sldMkLst>
        <pc:spChg chg="mod">
          <ac:chgData name="Synne Knutsen" userId="S::synne@try.no::bd159e64-f90e-4da7-97c1-82ee6c0b4ead" providerId="AD" clId="Web-{806F04D8-F848-27A8-54DD-C0007E2B665A}" dt="2022-11-11T11:46:22.681" v="2"/>
          <ac:spMkLst>
            <pc:docMk/>
            <pc:sldMk cId="2349760947" sldId="962"/>
            <ac:spMk id="2" creationId="{82AC35BA-8D28-3310-2E53-C2281B2C1E5C}"/>
          </ac:spMkLst>
        </pc:spChg>
      </pc:sldChg>
      <pc:sldChg chg="modSp">
        <pc:chgData name="Synne Knutsen" userId="S::synne@try.no::bd159e64-f90e-4da7-97c1-82ee6c0b4ead" providerId="AD" clId="Web-{806F04D8-F848-27A8-54DD-C0007E2B665A}" dt="2022-11-11T11:48:25.590" v="5" actId="14100"/>
        <pc:sldMkLst>
          <pc:docMk/>
          <pc:sldMk cId="4191670543" sldId="978"/>
        </pc:sldMkLst>
        <pc:spChg chg="mod">
          <ac:chgData name="Synne Knutsen" userId="S::synne@try.no::bd159e64-f90e-4da7-97c1-82ee6c0b4ead" providerId="AD" clId="Web-{806F04D8-F848-27A8-54DD-C0007E2B665A}" dt="2022-11-11T11:48:25.590" v="5" actId="14100"/>
          <ac:spMkLst>
            <pc:docMk/>
            <pc:sldMk cId="4191670543" sldId="978"/>
            <ac:spMk id="2" creationId="{C1858BB3-5DD0-CC74-F1D2-ED3B120FA43C}"/>
          </ac:spMkLst>
        </pc:spChg>
      </pc:sldChg>
      <pc:sldChg chg="modSp">
        <pc:chgData name="Synne Knutsen" userId="S::synne@try.no::bd159e64-f90e-4da7-97c1-82ee6c0b4ead" providerId="AD" clId="Web-{806F04D8-F848-27A8-54DD-C0007E2B665A}" dt="2022-11-11T11:49:12.466" v="6"/>
        <pc:sldMkLst>
          <pc:docMk/>
          <pc:sldMk cId="1893429588" sldId="984"/>
        </pc:sldMkLst>
        <pc:spChg chg="mod">
          <ac:chgData name="Synne Knutsen" userId="S::synne@try.no::bd159e64-f90e-4da7-97c1-82ee6c0b4ead" providerId="AD" clId="Web-{806F04D8-F848-27A8-54DD-C0007E2B665A}" dt="2022-11-11T11:49:12.466" v="6"/>
          <ac:spMkLst>
            <pc:docMk/>
            <pc:sldMk cId="1893429588" sldId="984"/>
            <ac:spMk id="2" creationId="{8D7BF0DE-6D7B-B889-88D0-B60E0190B234}"/>
          </ac:spMkLst>
        </pc:spChg>
      </pc:sldChg>
    </pc:docChg>
  </pc:docChgLst>
  <pc:docChgLst>
    <pc:chgData name="Martine Klovholt Siggerud" userId="41977762-9bf0-408d-9151-79aeb0aaf34b" providerId="ADAL" clId="{4608FDCD-58A5-4B4C-8114-95F8EB238FE0}"/>
    <pc:docChg chg="undo custSel addSld delSld modSld">
      <pc:chgData name="Martine Klovholt Siggerud" userId="41977762-9bf0-408d-9151-79aeb0aaf34b" providerId="ADAL" clId="{4608FDCD-58A5-4B4C-8114-95F8EB238FE0}" dt="2022-10-14T07:05:37.993" v="1494" actId="1076"/>
      <pc:docMkLst>
        <pc:docMk/>
      </pc:docMkLst>
      <pc:sldChg chg="addSp delSp modSp add mod modClrScheme chgLayout">
        <pc:chgData name="Martine Klovholt Siggerud" userId="41977762-9bf0-408d-9151-79aeb0aaf34b" providerId="ADAL" clId="{4608FDCD-58A5-4B4C-8114-95F8EB238FE0}" dt="2022-10-14T06:16:48.330" v="1009"/>
        <pc:sldMkLst>
          <pc:docMk/>
          <pc:sldMk cId="4071132357" sldId="914"/>
        </pc:sldMkLst>
        <pc:spChg chg="mod ord">
          <ac:chgData name="Martine Klovholt Siggerud" userId="41977762-9bf0-408d-9151-79aeb0aaf34b" providerId="ADAL" clId="{4608FDCD-58A5-4B4C-8114-95F8EB238FE0}" dt="2022-10-14T06:16:46.558" v="1007" actId="700"/>
          <ac:spMkLst>
            <pc:docMk/>
            <pc:sldMk cId="4071132357" sldId="914"/>
            <ac:spMk id="2" creationId="{48F29021-FA65-E442-AABA-5B73BAC89E91}"/>
          </ac:spMkLst>
        </pc:spChg>
        <pc:spChg chg="mod ord">
          <ac:chgData name="Martine Klovholt Siggerud" userId="41977762-9bf0-408d-9151-79aeb0aaf34b" providerId="ADAL" clId="{4608FDCD-58A5-4B4C-8114-95F8EB238FE0}" dt="2022-10-14T06:16:46.558" v="1007" actId="700"/>
          <ac:spMkLst>
            <pc:docMk/>
            <pc:sldMk cId="4071132357" sldId="914"/>
            <ac:spMk id="3" creationId="{35E0EF3D-319E-BF41-8A63-298A674D61AD}"/>
          </ac:spMkLst>
        </pc:spChg>
        <pc:spChg chg="del mod ord">
          <ac:chgData name="Martine Klovholt Siggerud" userId="41977762-9bf0-408d-9151-79aeb0aaf34b" providerId="ADAL" clId="{4608FDCD-58A5-4B4C-8114-95F8EB238FE0}" dt="2022-10-13T12:15:34.058" v="462" actId="700"/>
          <ac:spMkLst>
            <pc:docMk/>
            <pc:sldMk cId="4071132357" sldId="914"/>
            <ac:spMk id="4" creationId="{79FED0AB-EC14-F947-B98E-46948683E066}"/>
          </ac:spMkLst>
        </pc:spChg>
        <pc:spChg chg="mod ord">
          <ac:chgData name="Martine Klovholt Siggerud" userId="41977762-9bf0-408d-9151-79aeb0aaf34b" providerId="ADAL" clId="{4608FDCD-58A5-4B4C-8114-95F8EB238FE0}" dt="2022-10-14T06:16:46.558" v="1007" actId="700"/>
          <ac:spMkLst>
            <pc:docMk/>
            <pc:sldMk cId="4071132357" sldId="914"/>
            <ac:spMk id="5" creationId="{61AE79FA-2785-6F42-ACC8-E829A4B5981B}"/>
          </ac:spMkLst>
        </pc:spChg>
        <pc:spChg chg="mod ord">
          <ac:chgData name="Martine Klovholt Siggerud" userId="41977762-9bf0-408d-9151-79aeb0aaf34b" providerId="ADAL" clId="{4608FDCD-58A5-4B4C-8114-95F8EB238FE0}" dt="2022-10-14T06:16:46.558" v="1007" actId="700"/>
          <ac:spMkLst>
            <pc:docMk/>
            <pc:sldMk cId="4071132357" sldId="914"/>
            <ac:spMk id="6" creationId="{81A584CA-1706-1249-A4BA-C5E252D70888}"/>
          </ac:spMkLst>
        </pc:spChg>
        <pc:spChg chg="add del mod ord">
          <ac:chgData name="Martine Klovholt Siggerud" userId="41977762-9bf0-408d-9151-79aeb0aaf34b" providerId="ADAL" clId="{4608FDCD-58A5-4B4C-8114-95F8EB238FE0}" dt="2022-10-14T06:16:47.746" v="1008" actId="478"/>
          <ac:spMkLst>
            <pc:docMk/>
            <pc:sldMk cId="4071132357" sldId="914"/>
            <ac:spMk id="7" creationId="{DC37E7DA-958F-61D6-1AD5-40FE531BF5C4}"/>
          </ac:spMkLst>
        </pc:spChg>
        <pc:picChg chg="add mod">
          <ac:chgData name="Martine Klovholt Siggerud" userId="41977762-9bf0-408d-9151-79aeb0aaf34b" providerId="ADAL" clId="{4608FDCD-58A5-4B4C-8114-95F8EB238FE0}" dt="2022-10-14T06:16:48.330" v="1009"/>
          <ac:picMkLst>
            <pc:docMk/>
            <pc:sldMk cId="4071132357" sldId="914"/>
            <ac:picMk id="8" creationId="{A78C8058-D764-52C9-71CA-6801790CE6A3}"/>
          </ac:picMkLst>
        </pc:picChg>
      </pc:sldChg>
      <pc:sldChg chg="del">
        <pc:chgData name="Martine Klovholt Siggerud" userId="41977762-9bf0-408d-9151-79aeb0aaf34b" providerId="ADAL" clId="{4608FDCD-58A5-4B4C-8114-95F8EB238FE0}" dt="2022-10-13T12:00:44.697" v="5" actId="2696"/>
        <pc:sldMkLst>
          <pc:docMk/>
          <pc:sldMk cId="2068719948" sldId="920"/>
        </pc:sldMkLst>
      </pc:sldChg>
      <pc:sldChg chg="del">
        <pc:chgData name="Martine Klovholt Siggerud" userId="41977762-9bf0-408d-9151-79aeb0aaf34b" providerId="ADAL" clId="{4608FDCD-58A5-4B4C-8114-95F8EB238FE0}" dt="2022-10-13T12:00:44.734" v="7" actId="2696"/>
        <pc:sldMkLst>
          <pc:docMk/>
          <pc:sldMk cId="1327756107" sldId="932"/>
        </pc:sldMkLst>
      </pc:sldChg>
      <pc:sldChg chg="del">
        <pc:chgData name="Martine Klovholt Siggerud" userId="41977762-9bf0-408d-9151-79aeb0aaf34b" providerId="ADAL" clId="{4608FDCD-58A5-4B4C-8114-95F8EB238FE0}" dt="2022-10-13T12:00:44.689" v="4" actId="2696"/>
        <pc:sldMkLst>
          <pc:docMk/>
          <pc:sldMk cId="2475961248" sldId="933"/>
        </pc:sldMkLst>
      </pc:sldChg>
      <pc:sldChg chg="del">
        <pc:chgData name="Martine Klovholt Siggerud" userId="41977762-9bf0-408d-9151-79aeb0aaf34b" providerId="ADAL" clId="{4608FDCD-58A5-4B4C-8114-95F8EB238FE0}" dt="2022-10-13T12:00:44.749" v="8" actId="2696"/>
        <pc:sldMkLst>
          <pc:docMk/>
          <pc:sldMk cId="1478843338" sldId="935"/>
        </pc:sldMkLst>
      </pc:sldChg>
      <pc:sldChg chg="del">
        <pc:chgData name="Martine Klovholt Siggerud" userId="41977762-9bf0-408d-9151-79aeb0aaf34b" providerId="ADAL" clId="{4608FDCD-58A5-4B4C-8114-95F8EB238FE0}" dt="2022-10-13T12:00:44.706" v="6" actId="2696"/>
        <pc:sldMkLst>
          <pc:docMk/>
          <pc:sldMk cId="646527974" sldId="936"/>
        </pc:sldMkLst>
      </pc:sldChg>
      <pc:sldChg chg="addSp modSp mod">
        <pc:chgData name="Martine Klovholt Siggerud" userId="41977762-9bf0-408d-9151-79aeb0aaf34b" providerId="ADAL" clId="{4608FDCD-58A5-4B4C-8114-95F8EB238FE0}" dt="2022-10-13T11:57:31.033" v="2"/>
        <pc:sldMkLst>
          <pc:docMk/>
          <pc:sldMk cId="1858606275" sldId="940"/>
        </pc:sldMkLst>
        <pc:spChg chg="mod">
          <ac:chgData name="Martine Klovholt Siggerud" userId="41977762-9bf0-408d-9151-79aeb0aaf34b" providerId="ADAL" clId="{4608FDCD-58A5-4B4C-8114-95F8EB238FE0}" dt="2022-10-13T11:57:29.797" v="1" actId="5793"/>
          <ac:spMkLst>
            <pc:docMk/>
            <pc:sldMk cId="1858606275" sldId="940"/>
            <ac:spMk id="4" creationId="{E4094CC8-699E-89AE-F056-75B394C31A90}"/>
          </ac:spMkLst>
        </pc:spChg>
        <pc:picChg chg="add mod">
          <ac:chgData name="Martine Klovholt Siggerud" userId="41977762-9bf0-408d-9151-79aeb0aaf34b" providerId="ADAL" clId="{4608FDCD-58A5-4B4C-8114-95F8EB238FE0}" dt="2022-10-13T11:57:31.033" v="2"/>
          <ac:picMkLst>
            <pc:docMk/>
            <pc:sldMk cId="1858606275" sldId="940"/>
            <ac:picMk id="7" creationId="{E8217A29-53D2-0754-8629-61A5241AFDAC}"/>
          </ac:picMkLst>
        </pc:picChg>
      </pc:sldChg>
      <pc:sldChg chg="delSp mod">
        <pc:chgData name="Martine Klovholt Siggerud" userId="41977762-9bf0-408d-9151-79aeb0aaf34b" providerId="ADAL" clId="{4608FDCD-58A5-4B4C-8114-95F8EB238FE0}" dt="2022-10-13T11:57:35.645" v="3" actId="478"/>
        <pc:sldMkLst>
          <pc:docMk/>
          <pc:sldMk cId="616800720" sldId="941"/>
        </pc:sldMkLst>
        <pc:spChg chg="del">
          <ac:chgData name="Martine Klovholt Siggerud" userId="41977762-9bf0-408d-9151-79aeb0aaf34b" providerId="ADAL" clId="{4608FDCD-58A5-4B4C-8114-95F8EB238FE0}" dt="2022-10-13T11:57:35.645" v="3" actId="478"/>
          <ac:spMkLst>
            <pc:docMk/>
            <pc:sldMk cId="616800720" sldId="941"/>
            <ac:spMk id="5" creationId="{AC5B9D92-D106-CE02-6E61-116939E05F6F}"/>
          </ac:spMkLst>
        </pc:spChg>
      </pc:sldChg>
      <pc:sldChg chg="addSp delSp modSp add mod">
        <pc:chgData name="Martine Klovholt Siggerud" userId="41977762-9bf0-408d-9151-79aeb0aaf34b" providerId="ADAL" clId="{4608FDCD-58A5-4B4C-8114-95F8EB238FE0}" dt="2022-10-13T12:01:41.468" v="50" actId="1038"/>
        <pc:sldMkLst>
          <pc:docMk/>
          <pc:sldMk cId="561569606" sldId="946"/>
        </pc:sldMkLst>
        <pc:spChg chg="mod">
          <ac:chgData name="Martine Klovholt Siggerud" userId="41977762-9bf0-408d-9151-79aeb0aaf34b" providerId="ADAL" clId="{4608FDCD-58A5-4B4C-8114-95F8EB238FE0}" dt="2022-10-13T12:01:00.774" v="31" actId="20577"/>
          <ac:spMkLst>
            <pc:docMk/>
            <pc:sldMk cId="561569606" sldId="946"/>
            <ac:spMk id="2" creationId="{229352EE-B5F2-71B1-259E-347F0B6FC729}"/>
          </ac:spMkLst>
        </pc:spChg>
        <pc:spChg chg="mod">
          <ac:chgData name="Martine Klovholt Siggerud" userId="41977762-9bf0-408d-9151-79aeb0aaf34b" providerId="ADAL" clId="{4608FDCD-58A5-4B4C-8114-95F8EB238FE0}" dt="2022-10-13T12:01:18.719" v="41" actId="20577"/>
          <ac:spMkLst>
            <pc:docMk/>
            <pc:sldMk cId="561569606" sldId="946"/>
            <ac:spMk id="3" creationId="{CBFC15BE-CEE2-F156-62D3-68D11E067E3F}"/>
          </ac:spMkLst>
        </pc:spChg>
        <pc:spChg chg="add del mod">
          <ac:chgData name="Martine Klovholt Siggerud" userId="41977762-9bf0-408d-9151-79aeb0aaf34b" providerId="ADAL" clId="{4608FDCD-58A5-4B4C-8114-95F8EB238FE0}" dt="2022-10-13T12:01:20.688" v="42" actId="478"/>
          <ac:spMkLst>
            <pc:docMk/>
            <pc:sldMk cId="561569606" sldId="946"/>
            <ac:spMk id="5" creationId="{85FC3DE1-BD5A-A97D-A627-F204CE0553F3}"/>
          </ac:spMkLst>
        </pc:spChg>
        <pc:spChg chg="add del mod">
          <ac:chgData name="Martine Klovholt Siggerud" userId="41977762-9bf0-408d-9151-79aeb0aaf34b" providerId="ADAL" clId="{4608FDCD-58A5-4B4C-8114-95F8EB238FE0}" dt="2022-10-13T12:01:22.745" v="45"/>
          <ac:spMkLst>
            <pc:docMk/>
            <pc:sldMk cId="561569606" sldId="946"/>
            <ac:spMk id="8" creationId="{DEF1E748-5351-D17D-A999-B55D8B65F07E}"/>
          </ac:spMkLst>
        </pc:spChg>
        <pc:picChg chg="del">
          <ac:chgData name="Martine Klovholt Siggerud" userId="41977762-9bf0-408d-9151-79aeb0aaf34b" providerId="ADAL" clId="{4608FDCD-58A5-4B4C-8114-95F8EB238FE0}" dt="2022-10-13T12:01:21.527" v="43" actId="478"/>
          <ac:picMkLst>
            <pc:docMk/>
            <pc:sldMk cId="561569606" sldId="946"/>
            <ac:picMk id="7" creationId="{0F408204-656C-3DE4-C2AB-D38DB5AE6168}"/>
          </ac:picMkLst>
        </pc:picChg>
        <pc:picChg chg="add mod">
          <ac:chgData name="Martine Klovholt Siggerud" userId="41977762-9bf0-408d-9151-79aeb0aaf34b" providerId="ADAL" clId="{4608FDCD-58A5-4B4C-8114-95F8EB238FE0}" dt="2022-10-13T12:01:41.468" v="50" actId="1038"/>
          <ac:picMkLst>
            <pc:docMk/>
            <pc:sldMk cId="561569606" sldId="946"/>
            <ac:picMk id="9" creationId="{15B2C52A-5548-F0F4-E4BF-73655FC4F6C2}"/>
          </ac:picMkLst>
        </pc:picChg>
      </pc:sldChg>
      <pc:sldChg chg="addSp delSp modSp new mod modClrScheme chgLayout">
        <pc:chgData name="Martine Klovholt Siggerud" userId="41977762-9bf0-408d-9151-79aeb0aaf34b" providerId="ADAL" clId="{4608FDCD-58A5-4B4C-8114-95F8EB238FE0}" dt="2022-10-13T12:03:25.511" v="85" actId="14100"/>
        <pc:sldMkLst>
          <pc:docMk/>
          <pc:sldMk cId="4046546260" sldId="947"/>
        </pc:sldMkLst>
        <pc:spChg chg="del mod ord">
          <ac:chgData name="Martine Klovholt Siggerud" userId="41977762-9bf0-408d-9151-79aeb0aaf34b" providerId="ADAL" clId="{4608FDCD-58A5-4B4C-8114-95F8EB238FE0}" dt="2022-10-13T12:02:19.084" v="52" actId="700"/>
          <ac:spMkLst>
            <pc:docMk/>
            <pc:sldMk cId="4046546260" sldId="947"/>
            <ac:spMk id="2" creationId="{88472749-0281-4E44-EE16-AA1E2C0881E7}"/>
          </ac:spMkLst>
        </pc:spChg>
        <pc:spChg chg="del mod ord">
          <ac:chgData name="Martine Klovholt Siggerud" userId="41977762-9bf0-408d-9151-79aeb0aaf34b" providerId="ADAL" clId="{4608FDCD-58A5-4B4C-8114-95F8EB238FE0}" dt="2022-10-13T12:02:19.084" v="52" actId="700"/>
          <ac:spMkLst>
            <pc:docMk/>
            <pc:sldMk cId="4046546260" sldId="947"/>
            <ac:spMk id="3" creationId="{49420EC6-48FB-268D-FAF7-B92D70872BDA}"/>
          </ac:spMkLst>
        </pc:spChg>
        <pc:spChg chg="del mod ord">
          <ac:chgData name="Martine Klovholt Siggerud" userId="41977762-9bf0-408d-9151-79aeb0aaf34b" providerId="ADAL" clId="{4608FDCD-58A5-4B4C-8114-95F8EB238FE0}" dt="2022-10-13T12:02:19.084" v="52" actId="700"/>
          <ac:spMkLst>
            <pc:docMk/>
            <pc:sldMk cId="4046546260" sldId="947"/>
            <ac:spMk id="4" creationId="{1B7F6637-A8E1-929E-7FBE-F8D164FDBEA0}"/>
          </ac:spMkLst>
        </pc:spChg>
        <pc:spChg chg="del mod ord">
          <ac:chgData name="Martine Klovholt Siggerud" userId="41977762-9bf0-408d-9151-79aeb0aaf34b" providerId="ADAL" clId="{4608FDCD-58A5-4B4C-8114-95F8EB238FE0}" dt="2022-10-13T12:02:19.084" v="52" actId="700"/>
          <ac:spMkLst>
            <pc:docMk/>
            <pc:sldMk cId="4046546260" sldId="947"/>
            <ac:spMk id="5" creationId="{85BC1C23-60C3-2BA7-03E5-5BC77B3B658B}"/>
          </ac:spMkLst>
        </pc:spChg>
        <pc:spChg chg="mod ord">
          <ac:chgData name="Martine Klovholt Siggerud" userId="41977762-9bf0-408d-9151-79aeb0aaf34b" providerId="ADAL" clId="{4608FDCD-58A5-4B4C-8114-95F8EB238FE0}" dt="2022-10-13T12:02:24.263" v="53" actId="700"/>
          <ac:spMkLst>
            <pc:docMk/>
            <pc:sldMk cId="4046546260" sldId="947"/>
            <ac:spMk id="6" creationId="{286FB88B-C75F-89BE-59EF-ABCB8876AEDD}"/>
          </ac:spMkLst>
        </pc:spChg>
        <pc:spChg chg="add del mod ord">
          <ac:chgData name="Martine Klovholt Siggerud" userId="41977762-9bf0-408d-9151-79aeb0aaf34b" providerId="ADAL" clId="{4608FDCD-58A5-4B4C-8114-95F8EB238FE0}" dt="2022-10-13T12:02:24.263" v="53" actId="700"/>
          <ac:spMkLst>
            <pc:docMk/>
            <pc:sldMk cId="4046546260" sldId="947"/>
            <ac:spMk id="7" creationId="{2E93B8DA-5C88-2DA1-2265-CC030773F8BC}"/>
          </ac:spMkLst>
        </pc:spChg>
        <pc:spChg chg="add del mod ord">
          <ac:chgData name="Martine Klovholt Siggerud" userId="41977762-9bf0-408d-9151-79aeb0aaf34b" providerId="ADAL" clId="{4608FDCD-58A5-4B4C-8114-95F8EB238FE0}" dt="2022-10-13T12:02:24.263" v="53" actId="700"/>
          <ac:spMkLst>
            <pc:docMk/>
            <pc:sldMk cId="4046546260" sldId="947"/>
            <ac:spMk id="8" creationId="{5583AB7B-C97F-6ABD-7963-2FBBBAFAF994}"/>
          </ac:spMkLst>
        </pc:spChg>
        <pc:spChg chg="add del mod ord">
          <ac:chgData name="Martine Klovholt Siggerud" userId="41977762-9bf0-408d-9151-79aeb0aaf34b" providerId="ADAL" clId="{4608FDCD-58A5-4B4C-8114-95F8EB238FE0}" dt="2022-10-13T12:02:24.263" v="53" actId="700"/>
          <ac:spMkLst>
            <pc:docMk/>
            <pc:sldMk cId="4046546260" sldId="947"/>
            <ac:spMk id="9" creationId="{019A47E0-55B9-84DD-A794-0CAFF22A10F6}"/>
          </ac:spMkLst>
        </pc:spChg>
        <pc:spChg chg="add del mod ord">
          <ac:chgData name="Martine Klovholt Siggerud" userId="41977762-9bf0-408d-9151-79aeb0aaf34b" providerId="ADAL" clId="{4608FDCD-58A5-4B4C-8114-95F8EB238FE0}" dt="2022-10-13T12:02:24.263" v="53" actId="700"/>
          <ac:spMkLst>
            <pc:docMk/>
            <pc:sldMk cId="4046546260" sldId="947"/>
            <ac:spMk id="10" creationId="{BF4E2C80-E5C7-E63D-02F3-B1949526C874}"/>
          </ac:spMkLst>
        </pc:spChg>
        <pc:spChg chg="add mod ord">
          <ac:chgData name="Martine Klovholt Siggerud" userId="41977762-9bf0-408d-9151-79aeb0aaf34b" providerId="ADAL" clId="{4608FDCD-58A5-4B4C-8114-95F8EB238FE0}" dt="2022-10-13T12:02:59.244" v="78" actId="20577"/>
          <ac:spMkLst>
            <pc:docMk/>
            <pc:sldMk cId="4046546260" sldId="947"/>
            <ac:spMk id="11" creationId="{3E2AB98F-F779-C658-FB0F-32E0572AD574}"/>
          </ac:spMkLst>
        </pc:spChg>
        <pc:spChg chg="add del mod ord">
          <ac:chgData name="Martine Klovholt Siggerud" userId="41977762-9bf0-408d-9151-79aeb0aaf34b" providerId="ADAL" clId="{4608FDCD-58A5-4B4C-8114-95F8EB238FE0}" dt="2022-10-13T12:02:36.953" v="62" actId="478"/>
          <ac:spMkLst>
            <pc:docMk/>
            <pc:sldMk cId="4046546260" sldId="947"/>
            <ac:spMk id="12" creationId="{DB225C22-706C-A168-D4F7-5276436395AC}"/>
          </ac:spMkLst>
        </pc:spChg>
        <pc:spChg chg="add del mod ord">
          <ac:chgData name="Martine Klovholt Siggerud" userId="41977762-9bf0-408d-9151-79aeb0aaf34b" providerId="ADAL" clId="{4608FDCD-58A5-4B4C-8114-95F8EB238FE0}" dt="2022-10-13T12:03:01.374" v="79" actId="478"/>
          <ac:spMkLst>
            <pc:docMk/>
            <pc:sldMk cId="4046546260" sldId="947"/>
            <ac:spMk id="13" creationId="{ACDE3BC2-159A-F6BE-5EA6-FDD3C09517AE}"/>
          </ac:spMkLst>
        </pc:spChg>
        <pc:picChg chg="add mod">
          <ac:chgData name="Martine Klovholt Siggerud" userId="41977762-9bf0-408d-9151-79aeb0aaf34b" providerId="ADAL" clId="{4608FDCD-58A5-4B4C-8114-95F8EB238FE0}" dt="2022-10-13T12:03:25.511" v="85" actId="14100"/>
          <ac:picMkLst>
            <pc:docMk/>
            <pc:sldMk cId="4046546260" sldId="947"/>
            <ac:picMk id="14" creationId="{BD6BF879-D169-BE5C-2680-F043DCB1DA8F}"/>
          </ac:picMkLst>
        </pc:picChg>
        <pc:picChg chg="add mod">
          <ac:chgData name="Martine Klovholt Siggerud" userId="41977762-9bf0-408d-9151-79aeb0aaf34b" providerId="ADAL" clId="{4608FDCD-58A5-4B4C-8114-95F8EB238FE0}" dt="2022-10-13T12:03:17.188" v="83" actId="14100"/>
          <ac:picMkLst>
            <pc:docMk/>
            <pc:sldMk cId="4046546260" sldId="947"/>
            <ac:picMk id="15" creationId="{EBF723FC-1F79-C497-CCC6-EFF14952CC35}"/>
          </ac:picMkLst>
        </pc:picChg>
      </pc:sldChg>
      <pc:sldChg chg="addSp delSp modSp add mod modClrScheme chgLayout">
        <pc:chgData name="Martine Klovholt Siggerud" userId="41977762-9bf0-408d-9151-79aeb0aaf34b" providerId="ADAL" clId="{4608FDCD-58A5-4B4C-8114-95F8EB238FE0}" dt="2022-10-13T12:04:49.592" v="130" actId="14100"/>
        <pc:sldMkLst>
          <pc:docMk/>
          <pc:sldMk cId="4196978522" sldId="948"/>
        </pc:sldMkLst>
        <pc:spChg chg="add del mod ord">
          <ac:chgData name="Martine Klovholt Siggerud" userId="41977762-9bf0-408d-9151-79aeb0aaf34b" providerId="ADAL" clId="{4608FDCD-58A5-4B4C-8114-95F8EB238FE0}" dt="2022-10-13T12:04:13.309" v="122" actId="478"/>
          <ac:spMkLst>
            <pc:docMk/>
            <pc:sldMk cId="4196978522" sldId="948"/>
            <ac:spMk id="2" creationId="{8FEEDA08-57EB-7194-77E0-C0EF51135A44}"/>
          </ac:spMkLst>
        </pc:spChg>
        <pc:spChg chg="add mod ord">
          <ac:chgData name="Martine Klovholt Siggerud" userId="41977762-9bf0-408d-9151-79aeb0aaf34b" providerId="ADAL" clId="{4608FDCD-58A5-4B4C-8114-95F8EB238FE0}" dt="2022-10-13T12:04:24.180" v="126" actId="20577"/>
          <ac:spMkLst>
            <pc:docMk/>
            <pc:sldMk cId="4196978522" sldId="948"/>
            <ac:spMk id="3" creationId="{233B56B5-2625-DF54-CC0C-D8B3BB6725BB}"/>
          </ac:spMkLst>
        </pc:spChg>
        <pc:spChg chg="add del mod ord">
          <ac:chgData name="Martine Klovholt Siggerud" userId="41977762-9bf0-408d-9151-79aeb0aaf34b" providerId="ADAL" clId="{4608FDCD-58A5-4B4C-8114-95F8EB238FE0}" dt="2022-10-13T12:04:35.225" v="127" actId="478"/>
          <ac:spMkLst>
            <pc:docMk/>
            <pc:sldMk cId="4196978522" sldId="948"/>
            <ac:spMk id="4" creationId="{39DCAD6C-43D8-2B93-4CCA-5E3BB9BAF242}"/>
          </ac:spMkLst>
        </pc:spChg>
        <pc:spChg chg="mod ord">
          <ac:chgData name="Martine Klovholt Siggerud" userId="41977762-9bf0-408d-9151-79aeb0aaf34b" providerId="ADAL" clId="{4608FDCD-58A5-4B4C-8114-95F8EB238FE0}" dt="2022-10-13T12:04:10.678" v="121" actId="700"/>
          <ac:spMkLst>
            <pc:docMk/>
            <pc:sldMk cId="4196978522" sldId="948"/>
            <ac:spMk id="6" creationId="{286FB88B-C75F-89BE-59EF-ABCB8876AEDD}"/>
          </ac:spMkLst>
        </pc:spChg>
        <pc:spChg chg="mod ord">
          <ac:chgData name="Martine Klovholt Siggerud" userId="41977762-9bf0-408d-9151-79aeb0aaf34b" providerId="ADAL" clId="{4608FDCD-58A5-4B4C-8114-95F8EB238FE0}" dt="2022-10-13T12:04:17.342" v="123" actId="14100"/>
          <ac:spMkLst>
            <pc:docMk/>
            <pc:sldMk cId="4196978522" sldId="948"/>
            <ac:spMk id="11" creationId="{3E2AB98F-F779-C658-FB0F-32E0572AD574}"/>
          </ac:spMkLst>
        </pc:spChg>
        <pc:picChg chg="add mod">
          <ac:chgData name="Martine Klovholt Siggerud" userId="41977762-9bf0-408d-9151-79aeb0aaf34b" providerId="ADAL" clId="{4608FDCD-58A5-4B4C-8114-95F8EB238FE0}" dt="2022-10-13T12:04:49.592" v="130" actId="14100"/>
          <ac:picMkLst>
            <pc:docMk/>
            <pc:sldMk cId="4196978522" sldId="948"/>
            <ac:picMk id="5" creationId="{FA8373C6-782A-EC64-55CC-A7AB5AFF3067}"/>
          </ac:picMkLst>
        </pc:picChg>
        <pc:picChg chg="del">
          <ac:chgData name="Martine Klovholt Siggerud" userId="41977762-9bf0-408d-9151-79aeb0aaf34b" providerId="ADAL" clId="{4608FDCD-58A5-4B4C-8114-95F8EB238FE0}" dt="2022-10-13T12:03:58.181" v="120" actId="478"/>
          <ac:picMkLst>
            <pc:docMk/>
            <pc:sldMk cId="4196978522" sldId="948"/>
            <ac:picMk id="14" creationId="{BD6BF879-D169-BE5C-2680-F043DCB1DA8F}"/>
          </ac:picMkLst>
        </pc:picChg>
        <pc:picChg chg="del">
          <ac:chgData name="Martine Klovholt Siggerud" userId="41977762-9bf0-408d-9151-79aeb0aaf34b" providerId="ADAL" clId="{4608FDCD-58A5-4B4C-8114-95F8EB238FE0}" dt="2022-10-13T12:03:58.181" v="120" actId="478"/>
          <ac:picMkLst>
            <pc:docMk/>
            <pc:sldMk cId="4196978522" sldId="948"/>
            <ac:picMk id="15" creationId="{EBF723FC-1F79-C497-CCC6-EFF14952CC35}"/>
          </ac:picMkLst>
        </pc:picChg>
      </pc:sldChg>
      <pc:sldChg chg="addSp delSp modSp new mod">
        <pc:chgData name="Martine Klovholt Siggerud" userId="41977762-9bf0-408d-9151-79aeb0aaf34b" providerId="ADAL" clId="{4608FDCD-58A5-4B4C-8114-95F8EB238FE0}" dt="2022-10-13T12:14:57.867" v="458" actId="20577"/>
        <pc:sldMkLst>
          <pc:docMk/>
          <pc:sldMk cId="2549450435" sldId="949"/>
        </pc:sldMkLst>
        <pc:spChg chg="mod">
          <ac:chgData name="Martine Klovholt Siggerud" userId="41977762-9bf0-408d-9151-79aeb0aaf34b" providerId="ADAL" clId="{4608FDCD-58A5-4B4C-8114-95F8EB238FE0}" dt="2022-10-13T12:05:59.955" v="164" actId="20577"/>
          <ac:spMkLst>
            <pc:docMk/>
            <pc:sldMk cId="2549450435" sldId="949"/>
            <ac:spMk id="2" creationId="{01D56317-5F8E-BC9F-06E3-EA2934D01805}"/>
          </ac:spMkLst>
        </pc:spChg>
        <pc:spChg chg="del">
          <ac:chgData name="Martine Klovholt Siggerud" userId="41977762-9bf0-408d-9151-79aeb0aaf34b" providerId="ADAL" clId="{4608FDCD-58A5-4B4C-8114-95F8EB238FE0}" dt="2022-10-13T12:07:55.722" v="168" actId="478"/>
          <ac:spMkLst>
            <pc:docMk/>
            <pc:sldMk cId="2549450435" sldId="949"/>
            <ac:spMk id="5" creationId="{9E4ECDB7-C105-D790-BA02-48D02E8F953F}"/>
          </ac:spMkLst>
        </pc:spChg>
        <pc:spChg chg="mod">
          <ac:chgData name="Martine Klovholt Siggerud" userId="41977762-9bf0-408d-9151-79aeb0aaf34b" providerId="ADAL" clId="{4608FDCD-58A5-4B4C-8114-95F8EB238FE0}" dt="2022-10-13T12:08:01.906" v="169"/>
          <ac:spMkLst>
            <pc:docMk/>
            <pc:sldMk cId="2549450435" sldId="949"/>
            <ac:spMk id="8" creationId="{651AC45F-A489-C025-01EC-80B9B3540A12}"/>
          </ac:spMkLst>
        </pc:spChg>
        <pc:spChg chg="mod">
          <ac:chgData name="Martine Klovholt Siggerud" userId="41977762-9bf0-408d-9151-79aeb0aaf34b" providerId="ADAL" clId="{4608FDCD-58A5-4B4C-8114-95F8EB238FE0}" dt="2022-10-13T12:08:01.906" v="169"/>
          <ac:spMkLst>
            <pc:docMk/>
            <pc:sldMk cId="2549450435" sldId="949"/>
            <ac:spMk id="9" creationId="{687446B9-D8C0-6C78-4BAF-500CA54E80F2}"/>
          </ac:spMkLst>
        </pc:spChg>
        <pc:spChg chg="mod">
          <ac:chgData name="Martine Klovholt Siggerud" userId="41977762-9bf0-408d-9151-79aeb0aaf34b" providerId="ADAL" clId="{4608FDCD-58A5-4B4C-8114-95F8EB238FE0}" dt="2022-10-13T12:08:01.906" v="169"/>
          <ac:spMkLst>
            <pc:docMk/>
            <pc:sldMk cId="2549450435" sldId="949"/>
            <ac:spMk id="10" creationId="{6B9FC20C-A8F8-35D2-616A-33A969D3C79A}"/>
          </ac:spMkLst>
        </pc:spChg>
        <pc:spChg chg="mod">
          <ac:chgData name="Martine Klovholt Siggerud" userId="41977762-9bf0-408d-9151-79aeb0aaf34b" providerId="ADAL" clId="{4608FDCD-58A5-4B4C-8114-95F8EB238FE0}" dt="2022-10-13T12:08:01.906" v="169"/>
          <ac:spMkLst>
            <pc:docMk/>
            <pc:sldMk cId="2549450435" sldId="949"/>
            <ac:spMk id="11" creationId="{318BFD29-CC34-D694-D2E1-751A09238354}"/>
          </ac:spMkLst>
        </pc:spChg>
        <pc:spChg chg="mod">
          <ac:chgData name="Martine Klovholt Siggerud" userId="41977762-9bf0-408d-9151-79aeb0aaf34b" providerId="ADAL" clId="{4608FDCD-58A5-4B4C-8114-95F8EB238FE0}" dt="2022-10-13T12:08:01.906" v="169"/>
          <ac:spMkLst>
            <pc:docMk/>
            <pc:sldMk cId="2549450435" sldId="949"/>
            <ac:spMk id="12" creationId="{B6792578-050E-98D4-7B36-A4CC2E5C1491}"/>
          </ac:spMkLst>
        </pc:spChg>
        <pc:spChg chg="del mod">
          <ac:chgData name="Martine Klovholt Siggerud" userId="41977762-9bf0-408d-9151-79aeb0aaf34b" providerId="ADAL" clId="{4608FDCD-58A5-4B4C-8114-95F8EB238FE0}" dt="2022-10-13T12:08:16.423" v="171" actId="478"/>
          <ac:spMkLst>
            <pc:docMk/>
            <pc:sldMk cId="2549450435" sldId="949"/>
            <ac:spMk id="13" creationId="{CFBE0DCB-CD86-B282-16F4-BD10E420689A}"/>
          </ac:spMkLst>
        </pc:spChg>
        <pc:spChg chg="mod">
          <ac:chgData name="Martine Klovholt Siggerud" userId="41977762-9bf0-408d-9151-79aeb0aaf34b" providerId="ADAL" clId="{4608FDCD-58A5-4B4C-8114-95F8EB238FE0}" dt="2022-10-13T12:08:36.673" v="182" actId="20577"/>
          <ac:spMkLst>
            <pc:docMk/>
            <pc:sldMk cId="2549450435" sldId="949"/>
            <ac:spMk id="14" creationId="{E77526F9-EAAB-D7EE-EAD5-C5E3CEC5D247}"/>
          </ac:spMkLst>
        </pc:spChg>
        <pc:spChg chg="mod">
          <ac:chgData name="Martine Klovholt Siggerud" userId="41977762-9bf0-408d-9151-79aeb0aaf34b" providerId="ADAL" clId="{4608FDCD-58A5-4B4C-8114-95F8EB238FE0}" dt="2022-10-13T12:08:40.355" v="191" actId="20577"/>
          <ac:spMkLst>
            <pc:docMk/>
            <pc:sldMk cId="2549450435" sldId="949"/>
            <ac:spMk id="15" creationId="{6F309641-0126-57A1-89B7-D85C0759FF43}"/>
          </ac:spMkLst>
        </pc:spChg>
        <pc:spChg chg="mod">
          <ac:chgData name="Martine Klovholt Siggerud" userId="41977762-9bf0-408d-9151-79aeb0aaf34b" providerId="ADAL" clId="{4608FDCD-58A5-4B4C-8114-95F8EB238FE0}" dt="2022-10-13T12:08:53.923" v="197" actId="20577"/>
          <ac:spMkLst>
            <pc:docMk/>
            <pc:sldMk cId="2549450435" sldId="949"/>
            <ac:spMk id="16" creationId="{479FD6C8-0231-FAF6-CF47-1F55C03DFD3A}"/>
          </ac:spMkLst>
        </pc:spChg>
        <pc:spChg chg="mod">
          <ac:chgData name="Martine Klovholt Siggerud" userId="41977762-9bf0-408d-9151-79aeb0aaf34b" providerId="ADAL" clId="{4608FDCD-58A5-4B4C-8114-95F8EB238FE0}" dt="2022-10-13T12:08:56.342" v="202" actId="20577"/>
          <ac:spMkLst>
            <pc:docMk/>
            <pc:sldMk cId="2549450435" sldId="949"/>
            <ac:spMk id="17" creationId="{D4FEF60E-6EF8-6CCB-63C6-A3CBB4133458}"/>
          </ac:spMkLst>
        </pc:spChg>
        <pc:spChg chg="mod">
          <ac:chgData name="Martine Klovholt Siggerud" userId="41977762-9bf0-408d-9151-79aeb0aaf34b" providerId="ADAL" clId="{4608FDCD-58A5-4B4C-8114-95F8EB238FE0}" dt="2022-10-13T12:09:01.515" v="216" actId="20577"/>
          <ac:spMkLst>
            <pc:docMk/>
            <pc:sldMk cId="2549450435" sldId="949"/>
            <ac:spMk id="18" creationId="{F1D74FB9-CB47-D1A8-1D1E-A73C7DB6B494}"/>
          </ac:spMkLst>
        </pc:spChg>
        <pc:spChg chg="del mod">
          <ac:chgData name="Martine Klovholt Siggerud" userId="41977762-9bf0-408d-9151-79aeb0aaf34b" providerId="ADAL" clId="{4608FDCD-58A5-4B4C-8114-95F8EB238FE0}" dt="2022-10-13T12:08:14.972" v="170" actId="478"/>
          <ac:spMkLst>
            <pc:docMk/>
            <pc:sldMk cId="2549450435" sldId="949"/>
            <ac:spMk id="19" creationId="{98AA3630-2977-E3EE-6EDA-D90EE8CA043B}"/>
          </ac:spMkLst>
        </pc:spChg>
        <pc:spChg chg="add mod">
          <ac:chgData name="Martine Klovholt Siggerud" userId="41977762-9bf0-408d-9151-79aeb0aaf34b" providerId="ADAL" clId="{4608FDCD-58A5-4B4C-8114-95F8EB238FE0}" dt="2022-10-13T12:09:53.869" v="227" actId="164"/>
          <ac:spMkLst>
            <pc:docMk/>
            <pc:sldMk cId="2549450435" sldId="949"/>
            <ac:spMk id="21" creationId="{7D1809FF-7B22-9FAE-EAC2-8A8D59F87DCC}"/>
          </ac:spMkLst>
        </pc:spChg>
        <pc:spChg chg="add mod">
          <ac:chgData name="Martine Klovholt Siggerud" userId="41977762-9bf0-408d-9151-79aeb0aaf34b" providerId="ADAL" clId="{4608FDCD-58A5-4B4C-8114-95F8EB238FE0}" dt="2022-10-13T12:09:53.869" v="227" actId="164"/>
          <ac:spMkLst>
            <pc:docMk/>
            <pc:sldMk cId="2549450435" sldId="949"/>
            <ac:spMk id="22" creationId="{BA796D1A-D2FF-24A1-AD11-65FAC6735582}"/>
          </ac:spMkLst>
        </pc:spChg>
        <pc:spChg chg="mod">
          <ac:chgData name="Martine Klovholt Siggerud" userId="41977762-9bf0-408d-9151-79aeb0aaf34b" providerId="ADAL" clId="{4608FDCD-58A5-4B4C-8114-95F8EB238FE0}" dt="2022-10-13T12:10:14.066" v="230" actId="571"/>
          <ac:spMkLst>
            <pc:docMk/>
            <pc:sldMk cId="2549450435" sldId="949"/>
            <ac:spMk id="25" creationId="{733FF22A-657A-24A3-FC9A-A99EF4F67712}"/>
          </ac:spMkLst>
        </pc:spChg>
        <pc:spChg chg="mod">
          <ac:chgData name="Martine Klovholt Siggerud" userId="41977762-9bf0-408d-9151-79aeb0aaf34b" providerId="ADAL" clId="{4608FDCD-58A5-4B4C-8114-95F8EB238FE0}" dt="2022-10-13T12:10:14.066" v="230" actId="571"/>
          <ac:spMkLst>
            <pc:docMk/>
            <pc:sldMk cId="2549450435" sldId="949"/>
            <ac:spMk id="26" creationId="{C7A7A923-30E5-56B2-DBC7-40E074F853D6}"/>
          </ac:spMkLst>
        </pc:spChg>
        <pc:spChg chg="mod">
          <ac:chgData name="Martine Klovholt Siggerud" userId="41977762-9bf0-408d-9151-79aeb0aaf34b" providerId="ADAL" clId="{4608FDCD-58A5-4B4C-8114-95F8EB238FE0}" dt="2022-10-13T12:10:20.114" v="232" actId="571"/>
          <ac:spMkLst>
            <pc:docMk/>
            <pc:sldMk cId="2549450435" sldId="949"/>
            <ac:spMk id="28" creationId="{120AB626-0202-8CB2-43ED-9B8C7986519A}"/>
          </ac:spMkLst>
        </pc:spChg>
        <pc:spChg chg="del mod">
          <ac:chgData name="Martine Klovholt Siggerud" userId="41977762-9bf0-408d-9151-79aeb0aaf34b" providerId="ADAL" clId="{4608FDCD-58A5-4B4C-8114-95F8EB238FE0}" dt="2022-10-13T12:10:39.865" v="236" actId="478"/>
          <ac:spMkLst>
            <pc:docMk/>
            <pc:sldMk cId="2549450435" sldId="949"/>
            <ac:spMk id="29" creationId="{3F99ACDE-8B5B-8BB0-39AF-35D1DD1CB5CB}"/>
          </ac:spMkLst>
        </pc:spChg>
        <pc:spChg chg="add mod">
          <ac:chgData name="Martine Klovholt Siggerud" userId="41977762-9bf0-408d-9151-79aeb0aaf34b" providerId="ADAL" clId="{4608FDCD-58A5-4B4C-8114-95F8EB238FE0}" dt="2022-10-13T12:11:55.462" v="296" actId="1076"/>
          <ac:spMkLst>
            <pc:docMk/>
            <pc:sldMk cId="2549450435" sldId="949"/>
            <ac:spMk id="31" creationId="{077C670C-62A7-42B5-45B6-2516B6AB5B03}"/>
          </ac:spMkLst>
        </pc:spChg>
        <pc:spChg chg="add mod">
          <ac:chgData name="Martine Klovholt Siggerud" userId="41977762-9bf0-408d-9151-79aeb0aaf34b" providerId="ADAL" clId="{4608FDCD-58A5-4B4C-8114-95F8EB238FE0}" dt="2022-10-13T12:12:30.902" v="343" actId="20577"/>
          <ac:spMkLst>
            <pc:docMk/>
            <pc:sldMk cId="2549450435" sldId="949"/>
            <ac:spMk id="32" creationId="{1FF971A7-D2D7-9F29-DDA0-A4121F6AA803}"/>
          </ac:spMkLst>
        </pc:spChg>
        <pc:spChg chg="add mod">
          <ac:chgData name="Martine Klovholt Siggerud" userId="41977762-9bf0-408d-9151-79aeb0aaf34b" providerId="ADAL" clId="{4608FDCD-58A5-4B4C-8114-95F8EB238FE0}" dt="2022-10-13T12:13:10.562" v="402" actId="20577"/>
          <ac:spMkLst>
            <pc:docMk/>
            <pc:sldMk cId="2549450435" sldId="949"/>
            <ac:spMk id="33" creationId="{615B96A6-E36F-DC19-2C58-22C950116EEF}"/>
          </ac:spMkLst>
        </pc:spChg>
        <pc:spChg chg="add mod">
          <ac:chgData name="Martine Klovholt Siggerud" userId="41977762-9bf0-408d-9151-79aeb0aaf34b" providerId="ADAL" clId="{4608FDCD-58A5-4B4C-8114-95F8EB238FE0}" dt="2022-10-13T12:14:15.096" v="426" actId="1076"/>
          <ac:spMkLst>
            <pc:docMk/>
            <pc:sldMk cId="2549450435" sldId="949"/>
            <ac:spMk id="39" creationId="{AE2507A4-0AB1-EFC3-D77E-260F8EF2DFD1}"/>
          </ac:spMkLst>
        </pc:spChg>
        <pc:spChg chg="mod">
          <ac:chgData name="Martine Klovholt Siggerud" userId="41977762-9bf0-408d-9151-79aeb0aaf34b" providerId="ADAL" clId="{4608FDCD-58A5-4B4C-8114-95F8EB238FE0}" dt="2022-10-13T12:14:17.597" v="428" actId="571"/>
          <ac:spMkLst>
            <pc:docMk/>
            <pc:sldMk cId="2549450435" sldId="949"/>
            <ac:spMk id="43" creationId="{84D15F17-5635-20A6-41E0-4C9B9546B2F5}"/>
          </ac:spMkLst>
        </pc:spChg>
        <pc:spChg chg="mod">
          <ac:chgData name="Martine Klovholt Siggerud" userId="41977762-9bf0-408d-9151-79aeb0aaf34b" providerId="ADAL" clId="{4608FDCD-58A5-4B4C-8114-95F8EB238FE0}" dt="2022-10-13T12:14:17.597" v="428" actId="571"/>
          <ac:spMkLst>
            <pc:docMk/>
            <pc:sldMk cId="2549450435" sldId="949"/>
            <ac:spMk id="44" creationId="{7F3D1003-442D-F784-6810-D61DA5177D09}"/>
          </ac:spMkLst>
        </pc:spChg>
        <pc:spChg chg="mod">
          <ac:chgData name="Martine Klovholt Siggerud" userId="41977762-9bf0-408d-9151-79aeb0aaf34b" providerId="ADAL" clId="{4608FDCD-58A5-4B4C-8114-95F8EB238FE0}" dt="2022-10-13T12:14:17.597" v="428" actId="571"/>
          <ac:spMkLst>
            <pc:docMk/>
            <pc:sldMk cId="2549450435" sldId="949"/>
            <ac:spMk id="45" creationId="{E6D03D36-87A2-7A3B-30AA-8626677CB534}"/>
          </ac:spMkLst>
        </pc:spChg>
        <pc:spChg chg="mod">
          <ac:chgData name="Martine Klovholt Siggerud" userId="41977762-9bf0-408d-9151-79aeb0aaf34b" providerId="ADAL" clId="{4608FDCD-58A5-4B4C-8114-95F8EB238FE0}" dt="2022-10-13T12:14:17.597" v="428" actId="571"/>
          <ac:spMkLst>
            <pc:docMk/>
            <pc:sldMk cId="2549450435" sldId="949"/>
            <ac:spMk id="46" creationId="{609981EA-7F8C-FD30-81F8-7F311F899E28}"/>
          </ac:spMkLst>
        </pc:spChg>
        <pc:spChg chg="mod">
          <ac:chgData name="Martine Klovholt Siggerud" userId="41977762-9bf0-408d-9151-79aeb0aaf34b" providerId="ADAL" clId="{4608FDCD-58A5-4B4C-8114-95F8EB238FE0}" dt="2022-10-13T12:14:17.597" v="428" actId="571"/>
          <ac:spMkLst>
            <pc:docMk/>
            <pc:sldMk cId="2549450435" sldId="949"/>
            <ac:spMk id="47" creationId="{A1ABE991-E9E4-795D-7AF1-DA8AF8A8D56F}"/>
          </ac:spMkLst>
        </pc:spChg>
        <pc:spChg chg="add mod">
          <ac:chgData name="Martine Klovholt Siggerud" userId="41977762-9bf0-408d-9151-79aeb0aaf34b" providerId="ADAL" clId="{4608FDCD-58A5-4B4C-8114-95F8EB238FE0}" dt="2022-10-13T12:14:57.867" v="458" actId="20577"/>
          <ac:spMkLst>
            <pc:docMk/>
            <pc:sldMk cId="2549450435" sldId="949"/>
            <ac:spMk id="49" creationId="{683D28AD-13C4-D709-4901-377B9E7B1B23}"/>
          </ac:spMkLst>
        </pc:spChg>
        <pc:spChg chg="add mod">
          <ac:chgData name="Martine Klovholt Siggerud" userId="41977762-9bf0-408d-9151-79aeb0aaf34b" providerId="ADAL" clId="{4608FDCD-58A5-4B4C-8114-95F8EB238FE0}" dt="2022-10-13T12:14:47.515" v="436" actId="20577"/>
          <ac:spMkLst>
            <pc:docMk/>
            <pc:sldMk cId="2549450435" sldId="949"/>
            <ac:spMk id="51" creationId="{CB0C9D60-C9C7-D60A-A495-61D9887DA8EC}"/>
          </ac:spMkLst>
        </pc:spChg>
        <pc:spChg chg="add mod">
          <ac:chgData name="Martine Klovholt Siggerud" userId="41977762-9bf0-408d-9151-79aeb0aaf34b" providerId="ADAL" clId="{4608FDCD-58A5-4B4C-8114-95F8EB238FE0}" dt="2022-10-13T12:14:52.417" v="448" actId="20577"/>
          <ac:spMkLst>
            <pc:docMk/>
            <pc:sldMk cId="2549450435" sldId="949"/>
            <ac:spMk id="53" creationId="{EC72F865-5E4B-6DA8-EF32-F3CBF25A6A14}"/>
          </ac:spMkLst>
        </pc:spChg>
        <pc:grpChg chg="add mod">
          <ac:chgData name="Martine Klovholt Siggerud" userId="41977762-9bf0-408d-9151-79aeb0aaf34b" providerId="ADAL" clId="{4608FDCD-58A5-4B4C-8114-95F8EB238FE0}" dt="2022-10-13T12:09:27.964" v="221" actId="14100"/>
          <ac:grpSpMkLst>
            <pc:docMk/>
            <pc:sldMk cId="2549450435" sldId="949"/>
            <ac:grpSpMk id="7" creationId="{A973495F-AF39-D4CA-14EF-5525EFCD048A}"/>
          </ac:grpSpMkLst>
        </pc:grpChg>
        <pc:grpChg chg="add mod">
          <ac:chgData name="Martine Klovholt Siggerud" userId="41977762-9bf0-408d-9151-79aeb0aaf34b" providerId="ADAL" clId="{4608FDCD-58A5-4B4C-8114-95F8EB238FE0}" dt="2022-10-13T12:10:25.868" v="234" actId="164"/>
          <ac:grpSpMkLst>
            <pc:docMk/>
            <pc:sldMk cId="2549450435" sldId="949"/>
            <ac:grpSpMk id="23" creationId="{1A1986FE-43C3-74F9-D045-E36B8D6FF2F0}"/>
          </ac:grpSpMkLst>
        </pc:grpChg>
        <pc:grpChg chg="add mod">
          <ac:chgData name="Martine Klovholt Siggerud" userId="41977762-9bf0-408d-9151-79aeb0aaf34b" providerId="ADAL" clId="{4608FDCD-58A5-4B4C-8114-95F8EB238FE0}" dt="2022-10-13T12:10:25.868" v="234" actId="164"/>
          <ac:grpSpMkLst>
            <pc:docMk/>
            <pc:sldMk cId="2549450435" sldId="949"/>
            <ac:grpSpMk id="24" creationId="{C3D0F4D5-4069-F37A-996D-A1BA3E56D5A9}"/>
          </ac:grpSpMkLst>
        </pc:grpChg>
        <pc:grpChg chg="add del mod">
          <ac:chgData name="Martine Klovholt Siggerud" userId="41977762-9bf0-408d-9151-79aeb0aaf34b" providerId="ADAL" clId="{4608FDCD-58A5-4B4C-8114-95F8EB238FE0}" dt="2022-10-13T12:10:39.865" v="236" actId="478"/>
          <ac:grpSpMkLst>
            <pc:docMk/>
            <pc:sldMk cId="2549450435" sldId="949"/>
            <ac:grpSpMk id="27" creationId="{FA143C6E-FCF3-DC34-89F2-610A128CE852}"/>
          </ac:grpSpMkLst>
        </pc:grpChg>
        <pc:grpChg chg="add mod">
          <ac:chgData name="Martine Klovholt Siggerud" userId="41977762-9bf0-408d-9151-79aeb0aaf34b" providerId="ADAL" clId="{4608FDCD-58A5-4B4C-8114-95F8EB238FE0}" dt="2022-10-13T12:10:45.633" v="238" actId="167"/>
          <ac:grpSpMkLst>
            <pc:docMk/>
            <pc:sldMk cId="2549450435" sldId="949"/>
            <ac:grpSpMk id="30" creationId="{681BEF04-24EC-ABFE-A329-F1278F22C389}"/>
          </ac:grpSpMkLst>
        </pc:grpChg>
        <pc:grpChg chg="add mod">
          <ac:chgData name="Martine Klovholt Siggerud" userId="41977762-9bf0-408d-9151-79aeb0aaf34b" providerId="ADAL" clId="{4608FDCD-58A5-4B4C-8114-95F8EB238FE0}" dt="2022-10-13T12:14:17.597" v="428" actId="571"/>
          <ac:grpSpMkLst>
            <pc:docMk/>
            <pc:sldMk cId="2549450435" sldId="949"/>
            <ac:grpSpMk id="40" creationId="{46AAFEE5-FDF3-5BE7-0C07-D928F564C50E}"/>
          </ac:grpSpMkLst>
        </pc:grpChg>
        <pc:grpChg chg="mod">
          <ac:chgData name="Martine Klovholt Siggerud" userId="41977762-9bf0-408d-9151-79aeb0aaf34b" providerId="ADAL" clId="{4608FDCD-58A5-4B4C-8114-95F8EB238FE0}" dt="2022-10-13T12:14:17.597" v="428" actId="571"/>
          <ac:grpSpMkLst>
            <pc:docMk/>
            <pc:sldMk cId="2549450435" sldId="949"/>
            <ac:grpSpMk id="41" creationId="{F2A27600-8261-9338-8503-5242D82E15CC}"/>
          </ac:grpSpMkLst>
        </pc:grpChg>
        <pc:grpChg chg="mod">
          <ac:chgData name="Martine Klovholt Siggerud" userId="41977762-9bf0-408d-9151-79aeb0aaf34b" providerId="ADAL" clId="{4608FDCD-58A5-4B4C-8114-95F8EB238FE0}" dt="2022-10-13T12:14:17.597" v="428" actId="571"/>
          <ac:grpSpMkLst>
            <pc:docMk/>
            <pc:sldMk cId="2549450435" sldId="949"/>
            <ac:grpSpMk id="42" creationId="{1360BB24-CC56-CEE3-6F56-734F06D67408}"/>
          </ac:grpSpMkLst>
        </pc:grpChg>
        <pc:picChg chg="add mod">
          <ac:chgData name="Martine Klovholt Siggerud" userId="41977762-9bf0-408d-9151-79aeb0aaf34b" providerId="ADAL" clId="{4608FDCD-58A5-4B4C-8114-95F8EB238FE0}" dt="2022-10-13T12:08:01.906" v="169"/>
          <ac:picMkLst>
            <pc:docMk/>
            <pc:sldMk cId="2549450435" sldId="949"/>
            <ac:picMk id="6" creationId="{33291E83-4CDF-4673-8711-15EB5953D5E0}"/>
          </ac:picMkLst>
        </pc:picChg>
        <pc:cxnChg chg="add del mod">
          <ac:chgData name="Martine Klovholt Siggerud" userId="41977762-9bf0-408d-9151-79aeb0aaf34b" providerId="ADAL" clId="{4608FDCD-58A5-4B4C-8114-95F8EB238FE0}" dt="2022-10-13T12:09:30.050" v="222" actId="478"/>
          <ac:cxnSpMkLst>
            <pc:docMk/>
            <pc:sldMk cId="2549450435" sldId="949"/>
            <ac:cxnSpMk id="20" creationId="{A5524D46-102B-906B-04E4-6064FDBF9077}"/>
          </ac:cxnSpMkLst>
        </pc:cxnChg>
        <pc:cxnChg chg="add mod">
          <ac:chgData name="Martine Klovholt Siggerud" userId="41977762-9bf0-408d-9151-79aeb0aaf34b" providerId="ADAL" clId="{4608FDCD-58A5-4B4C-8114-95F8EB238FE0}" dt="2022-10-13T12:13:44.106" v="409" actId="14100"/>
          <ac:cxnSpMkLst>
            <pc:docMk/>
            <pc:sldMk cId="2549450435" sldId="949"/>
            <ac:cxnSpMk id="34" creationId="{72E240FC-1229-04B7-949E-CC7AAF7180F5}"/>
          </ac:cxnSpMkLst>
        </pc:cxnChg>
        <pc:cxnChg chg="add mod">
          <ac:chgData name="Martine Klovholt Siggerud" userId="41977762-9bf0-408d-9151-79aeb0aaf34b" providerId="ADAL" clId="{4608FDCD-58A5-4B4C-8114-95F8EB238FE0}" dt="2022-10-13T12:14:26.878" v="430" actId="1076"/>
          <ac:cxnSpMkLst>
            <pc:docMk/>
            <pc:sldMk cId="2549450435" sldId="949"/>
            <ac:cxnSpMk id="48" creationId="{DE811E38-19BF-F35A-486D-F56F026B38E0}"/>
          </ac:cxnSpMkLst>
        </pc:cxnChg>
        <pc:cxnChg chg="add mod">
          <ac:chgData name="Martine Klovholt Siggerud" userId="41977762-9bf0-408d-9151-79aeb0aaf34b" providerId="ADAL" clId="{4608FDCD-58A5-4B4C-8114-95F8EB238FE0}" dt="2022-10-13T12:14:38.829" v="431" actId="571"/>
          <ac:cxnSpMkLst>
            <pc:docMk/>
            <pc:sldMk cId="2549450435" sldId="949"/>
            <ac:cxnSpMk id="50" creationId="{5260F1C6-290E-D799-519B-569318D18D7E}"/>
          </ac:cxnSpMkLst>
        </pc:cxnChg>
        <pc:cxnChg chg="add mod">
          <ac:chgData name="Martine Klovholt Siggerud" userId="41977762-9bf0-408d-9151-79aeb0aaf34b" providerId="ADAL" clId="{4608FDCD-58A5-4B4C-8114-95F8EB238FE0}" dt="2022-10-13T12:14:38.829" v="431" actId="571"/>
          <ac:cxnSpMkLst>
            <pc:docMk/>
            <pc:sldMk cId="2549450435" sldId="949"/>
            <ac:cxnSpMk id="52" creationId="{8198803E-8F24-2EA2-8FAD-01CDDAFFF2F1}"/>
          </ac:cxnSpMkLst>
        </pc:cxnChg>
      </pc:sldChg>
      <pc:sldChg chg="addSp delSp modSp new mod">
        <pc:chgData name="Martine Klovholt Siggerud" userId="41977762-9bf0-408d-9151-79aeb0aaf34b" providerId="ADAL" clId="{4608FDCD-58A5-4B4C-8114-95F8EB238FE0}" dt="2022-10-13T12:16:41.361" v="517" actId="1037"/>
        <pc:sldMkLst>
          <pc:docMk/>
          <pc:sldMk cId="3319829394" sldId="950"/>
        </pc:sldMkLst>
        <pc:spChg chg="mod">
          <ac:chgData name="Martine Klovholt Siggerud" userId="41977762-9bf0-408d-9151-79aeb0aaf34b" providerId="ADAL" clId="{4608FDCD-58A5-4B4C-8114-95F8EB238FE0}" dt="2022-10-13T12:16:28.059" v="510" actId="14100"/>
          <ac:spMkLst>
            <pc:docMk/>
            <pc:sldMk cId="3319829394" sldId="950"/>
            <ac:spMk id="2" creationId="{8DA04739-9CD3-775F-00C8-DFED451EC76F}"/>
          </ac:spMkLst>
        </pc:spChg>
        <pc:spChg chg="del">
          <ac:chgData name="Martine Klovholt Siggerud" userId="41977762-9bf0-408d-9151-79aeb0aaf34b" providerId="ADAL" clId="{4608FDCD-58A5-4B4C-8114-95F8EB238FE0}" dt="2022-10-13T12:16:29.464" v="511" actId="478"/>
          <ac:spMkLst>
            <pc:docMk/>
            <pc:sldMk cId="3319829394" sldId="950"/>
            <ac:spMk id="5" creationId="{C5418483-F2B5-CB13-A191-9482C419C2D7}"/>
          </ac:spMkLst>
        </pc:spChg>
        <pc:picChg chg="add mod">
          <ac:chgData name="Martine Klovholt Siggerud" userId="41977762-9bf0-408d-9151-79aeb0aaf34b" providerId="ADAL" clId="{4608FDCD-58A5-4B4C-8114-95F8EB238FE0}" dt="2022-10-13T12:16:41.361" v="517" actId="1037"/>
          <ac:picMkLst>
            <pc:docMk/>
            <pc:sldMk cId="3319829394" sldId="950"/>
            <ac:picMk id="6" creationId="{67F14964-B23D-5D1A-2253-E047B11EAC46}"/>
          </ac:picMkLst>
        </pc:picChg>
      </pc:sldChg>
      <pc:sldChg chg="addSp delSp modSp new mod">
        <pc:chgData name="Martine Klovholt Siggerud" userId="41977762-9bf0-408d-9151-79aeb0aaf34b" providerId="ADAL" clId="{4608FDCD-58A5-4B4C-8114-95F8EB238FE0}" dt="2022-10-13T12:17:30.413" v="524" actId="1076"/>
        <pc:sldMkLst>
          <pc:docMk/>
          <pc:sldMk cId="1787009776" sldId="951"/>
        </pc:sldMkLst>
        <pc:spChg chg="del">
          <ac:chgData name="Martine Klovholt Siggerud" userId="41977762-9bf0-408d-9151-79aeb0aaf34b" providerId="ADAL" clId="{4608FDCD-58A5-4B4C-8114-95F8EB238FE0}" dt="2022-10-13T12:16:59.992" v="519" actId="478"/>
          <ac:spMkLst>
            <pc:docMk/>
            <pc:sldMk cId="1787009776" sldId="951"/>
            <ac:spMk id="5" creationId="{086BA568-EE48-885F-F187-3314FB4B7523}"/>
          </ac:spMkLst>
        </pc:spChg>
        <pc:picChg chg="add mod">
          <ac:chgData name="Martine Klovholt Siggerud" userId="41977762-9bf0-408d-9151-79aeb0aaf34b" providerId="ADAL" clId="{4608FDCD-58A5-4B4C-8114-95F8EB238FE0}" dt="2022-10-13T12:17:30.413" v="524" actId="1076"/>
          <ac:picMkLst>
            <pc:docMk/>
            <pc:sldMk cId="1787009776" sldId="951"/>
            <ac:picMk id="6" creationId="{28F6E737-02C0-3E98-4D3F-A29B26AECDB8}"/>
          </ac:picMkLst>
        </pc:picChg>
      </pc:sldChg>
      <pc:sldChg chg="addSp delSp modSp add mod">
        <pc:chgData name="Martine Klovholt Siggerud" userId="41977762-9bf0-408d-9151-79aeb0aaf34b" providerId="ADAL" clId="{4608FDCD-58A5-4B4C-8114-95F8EB238FE0}" dt="2022-10-13T12:17:39.840" v="528" actId="1076"/>
        <pc:sldMkLst>
          <pc:docMk/>
          <pc:sldMk cId="675288568" sldId="952"/>
        </pc:sldMkLst>
        <pc:picChg chg="add mod">
          <ac:chgData name="Martine Klovholt Siggerud" userId="41977762-9bf0-408d-9151-79aeb0aaf34b" providerId="ADAL" clId="{4608FDCD-58A5-4B4C-8114-95F8EB238FE0}" dt="2022-10-13T12:17:39.840" v="528" actId="1076"/>
          <ac:picMkLst>
            <pc:docMk/>
            <pc:sldMk cId="675288568" sldId="952"/>
            <ac:picMk id="5" creationId="{CEBAB397-1DE2-A853-0986-7C8A65FC5587}"/>
          </ac:picMkLst>
        </pc:picChg>
        <pc:picChg chg="del">
          <ac:chgData name="Martine Klovholt Siggerud" userId="41977762-9bf0-408d-9151-79aeb0aaf34b" providerId="ADAL" clId="{4608FDCD-58A5-4B4C-8114-95F8EB238FE0}" dt="2022-10-13T12:17:34.919" v="526" actId="478"/>
          <ac:picMkLst>
            <pc:docMk/>
            <pc:sldMk cId="675288568" sldId="952"/>
            <ac:picMk id="6" creationId="{28F6E737-02C0-3E98-4D3F-A29B26AECDB8}"/>
          </ac:picMkLst>
        </pc:picChg>
      </pc:sldChg>
      <pc:sldChg chg="addSp delSp modSp add mod">
        <pc:chgData name="Martine Klovholt Siggerud" userId="41977762-9bf0-408d-9151-79aeb0aaf34b" providerId="ADAL" clId="{4608FDCD-58A5-4B4C-8114-95F8EB238FE0}" dt="2022-10-13T12:18:46.551" v="545" actId="1076"/>
        <pc:sldMkLst>
          <pc:docMk/>
          <pc:sldMk cId="4078915962" sldId="953"/>
        </pc:sldMkLst>
        <pc:picChg chg="del">
          <ac:chgData name="Martine Klovholt Siggerud" userId="41977762-9bf0-408d-9151-79aeb0aaf34b" providerId="ADAL" clId="{4608FDCD-58A5-4B4C-8114-95F8EB238FE0}" dt="2022-10-13T12:17:44.296" v="530" actId="478"/>
          <ac:picMkLst>
            <pc:docMk/>
            <pc:sldMk cId="4078915962" sldId="953"/>
            <ac:picMk id="5" creationId="{CEBAB397-1DE2-A853-0986-7C8A65FC5587}"/>
          </ac:picMkLst>
        </pc:picChg>
        <pc:picChg chg="add mod">
          <ac:chgData name="Martine Klovholt Siggerud" userId="41977762-9bf0-408d-9151-79aeb0aaf34b" providerId="ADAL" clId="{4608FDCD-58A5-4B4C-8114-95F8EB238FE0}" dt="2022-10-13T12:18:46.551" v="545" actId="1076"/>
          <ac:picMkLst>
            <pc:docMk/>
            <pc:sldMk cId="4078915962" sldId="953"/>
            <ac:picMk id="6" creationId="{491D2B1B-1A3D-BA75-7943-88FF598D7C69}"/>
          </ac:picMkLst>
        </pc:picChg>
      </pc:sldChg>
      <pc:sldChg chg="addSp delSp modSp add mod">
        <pc:chgData name="Martine Klovholt Siggerud" userId="41977762-9bf0-408d-9151-79aeb0aaf34b" providerId="ADAL" clId="{4608FDCD-58A5-4B4C-8114-95F8EB238FE0}" dt="2022-10-13T12:18:11.752" v="538" actId="1076"/>
        <pc:sldMkLst>
          <pc:docMk/>
          <pc:sldMk cId="1832148493" sldId="954"/>
        </pc:sldMkLst>
        <pc:picChg chg="add mod">
          <ac:chgData name="Martine Klovholt Siggerud" userId="41977762-9bf0-408d-9151-79aeb0aaf34b" providerId="ADAL" clId="{4608FDCD-58A5-4B4C-8114-95F8EB238FE0}" dt="2022-10-13T12:18:11.752" v="538" actId="1076"/>
          <ac:picMkLst>
            <pc:docMk/>
            <pc:sldMk cId="1832148493" sldId="954"/>
            <ac:picMk id="5" creationId="{C06D5438-F478-75FE-219B-CFD94A882612}"/>
          </ac:picMkLst>
        </pc:picChg>
        <pc:picChg chg="del">
          <ac:chgData name="Martine Klovholt Siggerud" userId="41977762-9bf0-408d-9151-79aeb0aaf34b" providerId="ADAL" clId="{4608FDCD-58A5-4B4C-8114-95F8EB238FE0}" dt="2022-10-13T12:18:05.127" v="536" actId="478"/>
          <ac:picMkLst>
            <pc:docMk/>
            <pc:sldMk cId="1832148493" sldId="954"/>
            <ac:picMk id="6" creationId="{491D2B1B-1A3D-BA75-7943-88FF598D7C69}"/>
          </ac:picMkLst>
        </pc:picChg>
      </pc:sldChg>
      <pc:sldChg chg="addSp delSp modSp add mod">
        <pc:chgData name="Martine Klovholt Siggerud" userId="41977762-9bf0-408d-9151-79aeb0aaf34b" providerId="ADAL" clId="{4608FDCD-58A5-4B4C-8114-95F8EB238FE0}" dt="2022-10-13T12:18:23.851" v="541" actId="1076"/>
        <pc:sldMkLst>
          <pc:docMk/>
          <pc:sldMk cId="603016651" sldId="955"/>
        </pc:sldMkLst>
        <pc:picChg chg="add mod">
          <ac:chgData name="Martine Klovholt Siggerud" userId="41977762-9bf0-408d-9151-79aeb0aaf34b" providerId="ADAL" clId="{4608FDCD-58A5-4B4C-8114-95F8EB238FE0}" dt="2022-10-13T12:18:23.851" v="541" actId="1076"/>
          <ac:picMkLst>
            <pc:docMk/>
            <pc:sldMk cId="603016651" sldId="955"/>
            <ac:picMk id="5" creationId="{174B81F3-A262-82AB-FCD0-7A43A958DD32}"/>
          </ac:picMkLst>
        </pc:picChg>
        <pc:picChg chg="del">
          <ac:chgData name="Martine Klovholt Siggerud" userId="41977762-9bf0-408d-9151-79aeb0aaf34b" providerId="ADAL" clId="{4608FDCD-58A5-4B4C-8114-95F8EB238FE0}" dt="2022-10-13T12:18:13.583" v="539" actId="478"/>
          <ac:picMkLst>
            <pc:docMk/>
            <pc:sldMk cId="603016651" sldId="955"/>
            <ac:picMk id="6" creationId="{491D2B1B-1A3D-BA75-7943-88FF598D7C69}"/>
          </ac:picMkLst>
        </pc:picChg>
      </pc:sldChg>
      <pc:sldChg chg="addSp delSp modSp add mod">
        <pc:chgData name="Martine Klovholt Siggerud" userId="41977762-9bf0-408d-9151-79aeb0aaf34b" providerId="ADAL" clId="{4608FDCD-58A5-4B4C-8114-95F8EB238FE0}" dt="2022-10-13T12:18:36.942" v="544" actId="1076"/>
        <pc:sldMkLst>
          <pc:docMk/>
          <pc:sldMk cId="1251460352" sldId="956"/>
        </pc:sldMkLst>
        <pc:picChg chg="add mod">
          <ac:chgData name="Martine Klovholt Siggerud" userId="41977762-9bf0-408d-9151-79aeb0aaf34b" providerId="ADAL" clId="{4608FDCD-58A5-4B4C-8114-95F8EB238FE0}" dt="2022-10-13T12:18:36.942" v="544" actId="1076"/>
          <ac:picMkLst>
            <pc:docMk/>
            <pc:sldMk cId="1251460352" sldId="956"/>
            <ac:picMk id="5" creationId="{FB347D85-7321-CA66-BA63-9CF5E88D6C3F}"/>
          </ac:picMkLst>
        </pc:picChg>
        <pc:picChg chg="del">
          <ac:chgData name="Martine Klovholt Siggerud" userId="41977762-9bf0-408d-9151-79aeb0aaf34b" providerId="ADAL" clId="{4608FDCD-58A5-4B4C-8114-95F8EB238FE0}" dt="2022-10-13T12:18:26.742" v="542" actId="478"/>
          <ac:picMkLst>
            <pc:docMk/>
            <pc:sldMk cId="1251460352" sldId="956"/>
            <ac:picMk id="6" creationId="{491D2B1B-1A3D-BA75-7943-88FF598D7C69}"/>
          </ac:picMkLst>
        </pc:picChg>
      </pc:sldChg>
      <pc:sldChg chg="modSp new mod">
        <pc:chgData name="Martine Klovholt Siggerud" userId="41977762-9bf0-408d-9151-79aeb0aaf34b" providerId="ADAL" clId="{4608FDCD-58A5-4B4C-8114-95F8EB238FE0}" dt="2022-10-13T12:19:36.285" v="559" actId="20577"/>
        <pc:sldMkLst>
          <pc:docMk/>
          <pc:sldMk cId="556991863" sldId="957"/>
        </pc:sldMkLst>
        <pc:spChg chg="mod">
          <ac:chgData name="Martine Klovholt Siggerud" userId="41977762-9bf0-408d-9151-79aeb0aaf34b" providerId="ADAL" clId="{4608FDCD-58A5-4B4C-8114-95F8EB238FE0}" dt="2022-10-13T12:19:25.333" v="556" actId="20577"/>
          <ac:spMkLst>
            <pc:docMk/>
            <pc:sldMk cId="556991863" sldId="957"/>
            <ac:spMk id="2" creationId="{A57CD68E-1942-1389-12B6-49B38D48C55B}"/>
          </ac:spMkLst>
        </pc:spChg>
        <pc:spChg chg="mod">
          <ac:chgData name="Martine Klovholt Siggerud" userId="41977762-9bf0-408d-9151-79aeb0aaf34b" providerId="ADAL" clId="{4608FDCD-58A5-4B4C-8114-95F8EB238FE0}" dt="2022-10-13T12:19:36.285" v="559" actId="20577"/>
          <ac:spMkLst>
            <pc:docMk/>
            <pc:sldMk cId="556991863" sldId="957"/>
            <ac:spMk id="4" creationId="{FBC01562-3464-0145-D309-47BD941BEB37}"/>
          </ac:spMkLst>
        </pc:spChg>
      </pc:sldChg>
      <pc:sldChg chg="addSp delSp modSp new mod">
        <pc:chgData name="Martine Klovholt Siggerud" userId="41977762-9bf0-408d-9151-79aeb0aaf34b" providerId="ADAL" clId="{4608FDCD-58A5-4B4C-8114-95F8EB238FE0}" dt="2022-10-13T12:20:15.108" v="582" actId="1076"/>
        <pc:sldMkLst>
          <pc:docMk/>
          <pc:sldMk cId="151749051" sldId="958"/>
        </pc:sldMkLst>
        <pc:spChg chg="mod">
          <ac:chgData name="Martine Klovholt Siggerud" userId="41977762-9bf0-408d-9151-79aeb0aaf34b" providerId="ADAL" clId="{4608FDCD-58A5-4B4C-8114-95F8EB238FE0}" dt="2022-10-13T12:19:55.229" v="577" actId="20577"/>
          <ac:spMkLst>
            <pc:docMk/>
            <pc:sldMk cId="151749051" sldId="958"/>
            <ac:spMk id="2" creationId="{CB4CAA4B-40A4-668C-74CD-C6AB2A49BC59}"/>
          </ac:spMkLst>
        </pc:spChg>
        <pc:spChg chg="del">
          <ac:chgData name="Martine Klovholt Siggerud" userId="41977762-9bf0-408d-9151-79aeb0aaf34b" providerId="ADAL" clId="{4608FDCD-58A5-4B4C-8114-95F8EB238FE0}" dt="2022-10-13T12:19:58.532" v="578" actId="478"/>
          <ac:spMkLst>
            <pc:docMk/>
            <pc:sldMk cId="151749051" sldId="958"/>
            <ac:spMk id="5" creationId="{BD2F8F7C-EE09-110C-1089-8B99276FFB10}"/>
          </ac:spMkLst>
        </pc:spChg>
        <pc:picChg chg="add mod">
          <ac:chgData name="Martine Klovholt Siggerud" userId="41977762-9bf0-408d-9151-79aeb0aaf34b" providerId="ADAL" clId="{4608FDCD-58A5-4B4C-8114-95F8EB238FE0}" dt="2022-10-13T12:20:15.108" v="582" actId="1076"/>
          <ac:picMkLst>
            <pc:docMk/>
            <pc:sldMk cId="151749051" sldId="958"/>
            <ac:picMk id="6" creationId="{D8439B3C-0C02-1963-EC4B-FABF032563F4}"/>
          </ac:picMkLst>
        </pc:picChg>
        <pc:picChg chg="add mod">
          <ac:chgData name="Martine Klovholt Siggerud" userId="41977762-9bf0-408d-9151-79aeb0aaf34b" providerId="ADAL" clId="{4608FDCD-58A5-4B4C-8114-95F8EB238FE0}" dt="2022-10-13T12:20:10.565" v="581" actId="1076"/>
          <ac:picMkLst>
            <pc:docMk/>
            <pc:sldMk cId="151749051" sldId="958"/>
            <ac:picMk id="7" creationId="{E41A399D-7F38-AF2D-3DDC-4E03057BB332}"/>
          </ac:picMkLst>
        </pc:picChg>
      </pc:sldChg>
      <pc:sldChg chg="delSp modSp add mod">
        <pc:chgData name="Martine Klovholt Siggerud" userId="41977762-9bf0-408d-9151-79aeb0aaf34b" providerId="ADAL" clId="{4608FDCD-58A5-4B4C-8114-95F8EB238FE0}" dt="2022-10-13T12:21:08.496" v="622" actId="478"/>
        <pc:sldMkLst>
          <pc:docMk/>
          <pc:sldMk cId="2476162957" sldId="959"/>
        </pc:sldMkLst>
        <pc:spChg chg="mod">
          <ac:chgData name="Martine Klovholt Siggerud" userId="41977762-9bf0-408d-9151-79aeb0aaf34b" providerId="ADAL" clId="{4608FDCD-58A5-4B4C-8114-95F8EB238FE0}" dt="2022-10-13T12:21:07.107" v="621" actId="14100"/>
          <ac:spMkLst>
            <pc:docMk/>
            <pc:sldMk cId="2476162957" sldId="959"/>
            <ac:spMk id="3" creationId="{B642942E-A4B0-B746-A2FE-97C74F6E6038}"/>
          </ac:spMkLst>
        </pc:spChg>
        <pc:spChg chg="del">
          <ac:chgData name="Martine Klovholt Siggerud" userId="41977762-9bf0-408d-9151-79aeb0aaf34b" providerId="ADAL" clId="{4608FDCD-58A5-4B4C-8114-95F8EB238FE0}" dt="2022-10-13T12:21:08.496" v="622" actId="478"/>
          <ac:spMkLst>
            <pc:docMk/>
            <pc:sldMk cId="2476162957" sldId="959"/>
            <ac:spMk id="10" creationId="{D33FF172-8D98-2449-8D33-BFC4BCAF84D4}"/>
          </ac:spMkLst>
        </pc:spChg>
      </pc:sldChg>
      <pc:sldChg chg="addSp modSp add mod">
        <pc:chgData name="Martine Klovholt Siggerud" userId="41977762-9bf0-408d-9151-79aeb0aaf34b" providerId="ADAL" clId="{4608FDCD-58A5-4B4C-8114-95F8EB238FE0}" dt="2022-10-13T13:34:47.840" v="1003"/>
        <pc:sldMkLst>
          <pc:docMk/>
          <pc:sldMk cId="243055700" sldId="960"/>
        </pc:sldMkLst>
        <pc:spChg chg="mod">
          <ac:chgData name="Martine Klovholt Siggerud" userId="41977762-9bf0-408d-9151-79aeb0aaf34b" providerId="ADAL" clId="{4608FDCD-58A5-4B4C-8114-95F8EB238FE0}" dt="2022-10-13T12:21:23.386" v="651" actId="20577"/>
          <ac:spMkLst>
            <pc:docMk/>
            <pc:sldMk cId="243055700" sldId="960"/>
            <ac:spMk id="2" creationId="{A57CD68E-1942-1389-12B6-49B38D48C55B}"/>
          </ac:spMkLst>
        </pc:spChg>
        <pc:spChg chg="mod">
          <ac:chgData name="Martine Klovholt Siggerud" userId="41977762-9bf0-408d-9151-79aeb0aaf34b" providerId="ADAL" clId="{4608FDCD-58A5-4B4C-8114-95F8EB238FE0}" dt="2022-10-13T12:21:38.215" v="655" actId="15"/>
          <ac:spMkLst>
            <pc:docMk/>
            <pc:sldMk cId="243055700" sldId="960"/>
            <ac:spMk id="4" creationId="{FBC01562-3464-0145-D309-47BD941BEB37}"/>
          </ac:spMkLst>
        </pc:spChg>
        <pc:picChg chg="add mod">
          <ac:chgData name="Martine Klovholt Siggerud" userId="41977762-9bf0-408d-9151-79aeb0aaf34b" providerId="ADAL" clId="{4608FDCD-58A5-4B4C-8114-95F8EB238FE0}" dt="2022-10-13T13:34:47.840" v="1003"/>
          <ac:picMkLst>
            <pc:docMk/>
            <pc:sldMk cId="243055700" sldId="960"/>
            <ac:picMk id="6" creationId="{BB869732-E709-3D07-F8D7-F5F8D94BCE98}"/>
          </ac:picMkLst>
        </pc:picChg>
      </pc:sldChg>
      <pc:sldChg chg="modSp add mod">
        <pc:chgData name="Martine Klovholt Siggerud" userId="41977762-9bf0-408d-9151-79aeb0aaf34b" providerId="ADAL" clId="{4608FDCD-58A5-4B4C-8114-95F8EB238FE0}" dt="2022-10-13T12:22:26.706" v="662" actId="207"/>
        <pc:sldMkLst>
          <pc:docMk/>
          <pc:sldMk cId="8616349" sldId="961"/>
        </pc:sldMkLst>
        <pc:spChg chg="mod">
          <ac:chgData name="Martine Klovholt Siggerud" userId="41977762-9bf0-408d-9151-79aeb0aaf34b" providerId="ADAL" clId="{4608FDCD-58A5-4B4C-8114-95F8EB238FE0}" dt="2022-10-13T12:22:12.096" v="659" actId="14100"/>
          <ac:spMkLst>
            <pc:docMk/>
            <pc:sldMk cId="8616349" sldId="961"/>
            <ac:spMk id="2" creationId="{A57CD68E-1942-1389-12B6-49B38D48C55B}"/>
          </ac:spMkLst>
        </pc:spChg>
        <pc:spChg chg="mod">
          <ac:chgData name="Martine Klovholt Siggerud" userId="41977762-9bf0-408d-9151-79aeb0aaf34b" providerId="ADAL" clId="{4608FDCD-58A5-4B4C-8114-95F8EB238FE0}" dt="2022-10-13T12:22:26.706" v="662" actId="207"/>
          <ac:spMkLst>
            <pc:docMk/>
            <pc:sldMk cId="8616349" sldId="961"/>
            <ac:spMk id="4" creationId="{FBC01562-3464-0145-D309-47BD941BEB37}"/>
          </ac:spMkLst>
        </pc:spChg>
      </pc:sldChg>
      <pc:sldChg chg="addSp delSp modSp new mod">
        <pc:chgData name="Martine Klovholt Siggerud" userId="41977762-9bf0-408d-9151-79aeb0aaf34b" providerId="ADAL" clId="{4608FDCD-58A5-4B4C-8114-95F8EB238FE0}" dt="2022-10-13T12:24:22.126" v="817" actId="113"/>
        <pc:sldMkLst>
          <pc:docMk/>
          <pc:sldMk cId="2349760947" sldId="962"/>
        </pc:sldMkLst>
        <pc:spChg chg="mod">
          <ac:chgData name="Martine Klovholt Siggerud" userId="41977762-9bf0-408d-9151-79aeb0aaf34b" providerId="ADAL" clId="{4608FDCD-58A5-4B4C-8114-95F8EB238FE0}" dt="2022-10-13T12:22:51.394" v="664"/>
          <ac:spMkLst>
            <pc:docMk/>
            <pc:sldMk cId="2349760947" sldId="962"/>
            <ac:spMk id="2" creationId="{82AC35BA-8D28-3310-2E53-C2281B2C1E5C}"/>
          </ac:spMkLst>
        </pc:spChg>
        <pc:spChg chg="mod">
          <ac:chgData name="Martine Klovholt Siggerud" userId="41977762-9bf0-408d-9151-79aeb0aaf34b" providerId="ADAL" clId="{4608FDCD-58A5-4B4C-8114-95F8EB238FE0}" dt="2022-10-13T12:24:22.126" v="817" actId="113"/>
          <ac:spMkLst>
            <pc:docMk/>
            <pc:sldMk cId="2349760947" sldId="962"/>
            <ac:spMk id="3" creationId="{D2FB0950-C297-2590-BAF2-DBE4B744B26B}"/>
          </ac:spMkLst>
        </pc:spChg>
        <pc:spChg chg="del">
          <ac:chgData name="Martine Klovholt Siggerud" userId="41977762-9bf0-408d-9151-79aeb0aaf34b" providerId="ADAL" clId="{4608FDCD-58A5-4B4C-8114-95F8EB238FE0}" dt="2022-10-13T12:24:09.757" v="813" actId="478"/>
          <ac:spMkLst>
            <pc:docMk/>
            <pc:sldMk cId="2349760947" sldId="962"/>
            <ac:spMk id="5" creationId="{FEEA76B0-4F01-0169-ACAD-A00AFCD706A8}"/>
          </ac:spMkLst>
        </pc:spChg>
        <pc:picChg chg="add mod">
          <ac:chgData name="Martine Klovholt Siggerud" userId="41977762-9bf0-408d-9151-79aeb0aaf34b" providerId="ADAL" clId="{4608FDCD-58A5-4B4C-8114-95F8EB238FE0}" dt="2022-10-13T12:24:18.869" v="816" actId="14100"/>
          <ac:picMkLst>
            <pc:docMk/>
            <pc:sldMk cId="2349760947" sldId="962"/>
            <ac:picMk id="7" creationId="{81641326-6E43-9440-A3D1-FF2CE88239F9}"/>
          </ac:picMkLst>
        </pc:picChg>
      </pc:sldChg>
      <pc:sldChg chg="addSp delSp modSp new mod">
        <pc:chgData name="Martine Klovholt Siggerud" userId="41977762-9bf0-408d-9151-79aeb0aaf34b" providerId="ADAL" clId="{4608FDCD-58A5-4B4C-8114-95F8EB238FE0}" dt="2022-10-13T12:24:56.733" v="824" actId="1076"/>
        <pc:sldMkLst>
          <pc:docMk/>
          <pc:sldMk cId="4088788325" sldId="963"/>
        </pc:sldMkLst>
        <pc:spChg chg="del">
          <ac:chgData name="Martine Klovholt Siggerud" userId="41977762-9bf0-408d-9151-79aeb0aaf34b" providerId="ADAL" clId="{4608FDCD-58A5-4B4C-8114-95F8EB238FE0}" dt="2022-10-13T12:24:43.530" v="819" actId="478"/>
          <ac:spMkLst>
            <pc:docMk/>
            <pc:sldMk cId="4088788325" sldId="963"/>
            <ac:spMk id="5" creationId="{7C8C6CDD-FB32-F12A-8B8B-F1517972EF1B}"/>
          </ac:spMkLst>
        </pc:spChg>
        <pc:picChg chg="add mod">
          <ac:chgData name="Martine Klovholt Siggerud" userId="41977762-9bf0-408d-9151-79aeb0aaf34b" providerId="ADAL" clId="{4608FDCD-58A5-4B4C-8114-95F8EB238FE0}" dt="2022-10-13T12:24:56.733" v="824" actId="1076"/>
          <ac:picMkLst>
            <pc:docMk/>
            <pc:sldMk cId="4088788325" sldId="963"/>
            <ac:picMk id="6" creationId="{BAA6CBF1-6AE4-80CE-BD11-A2A4105A925E}"/>
          </ac:picMkLst>
        </pc:picChg>
      </pc:sldChg>
      <pc:sldChg chg="addSp delSp modSp new mod">
        <pc:chgData name="Martine Klovholt Siggerud" userId="41977762-9bf0-408d-9151-79aeb0aaf34b" providerId="ADAL" clId="{4608FDCD-58A5-4B4C-8114-95F8EB238FE0}" dt="2022-10-13T13:30:32.313" v="996"/>
        <pc:sldMkLst>
          <pc:docMk/>
          <pc:sldMk cId="3454604181" sldId="964"/>
        </pc:sldMkLst>
        <pc:spChg chg="mod">
          <ac:chgData name="Martine Klovholt Siggerud" userId="41977762-9bf0-408d-9151-79aeb0aaf34b" providerId="ADAL" clId="{4608FDCD-58A5-4B4C-8114-95F8EB238FE0}" dt="2022-10-13T12:29:59.632" v="839" actId="5793"/>
          <ac:spMkLst>
            <pc:docMk/>
            <pc:sldMk cId="3454604181" sldId="964"/>
            <ac:spMk id="2" creationId="{8D7BF0DE-6D7B-B889-88D0-B60E0190B234}"/>
          </ac:spMkLst>
        </pc:spChg>
        <pc:spChg chg="mod">
          <ac:chgData name="Martine Klovholt Siggerud" userId="41977762-9bf0-408d-9151-79aeb0aaf34b" providerId="ADAL" clId="{4608FDCD-58A5-4B4C-8114-95F8EB238FE0}" dt="2022-10-13T12:30:09.114" v="842" actId="20577"/>
          <ac:spMkLst>
            <pc:docMk/>
            <pc:sldMk cId="3454604181" sldId="964"/>
            <ac:spMk id="3" creationId="{24564B61-C128-FE5E-2AF2-A62D6764A5B5}"/>
          </ac:spMkLst>
        </pc:spChg>
        <pc:spChg chg="del">
          <ac:chgData name="Martine Klovholt Siggerud" userId="41977762-9bf0-408d-9151-79aeb0aaf34b" providerId="ADAL" clId="{4608FDCD-58A5-4B4C-8114-95F8EB238FE0}" dt="2022-10-13T12:29:43.666" v="826" actId="478"/>
          <ac:spMkLst>
            <pc:docMk/>
            <pc:sldMk cId="3454604181" sldId="964"/>
            <ac:spMk id="5" creationId="{396C1F28-C69E-9D38-B750-777C7DDD1484}"/>
          </ac:spMkLst>
        </pc:spChg>
        <pc:picChg chg="add del mod">
          <ac:chgData name="Martine Klovholt Siggerud" userId="41977762-9bf0-408d-9151-79aeb0aaf34b" providerId="ADAL" clId="{4608FDCD-58A5-4B4C-8114-95F8EB238FE0}" dt="2022-10-13T13:30:31.791" v="995" actId="478"/>
          <ac:picMkLst>
            <pc:docMk/>
            <pc:sldMk cId="3454604181" sldId="964"/>
            <ac:picMk id="7" creationId="{F41ED64E-BAA7-975E-4533-2B16277CF77C}"/>
          </ac:picMkLst>
        </pc:picChg>
        <pc:picChg chg="add mod">
          <ac:chgData name="Martine Klovholt Siggerud" userId="41977762-9bf0-408d-9151-79aeb0aaf34b" providerId="ADAL" clId="{4608FDCD-58A5-4B4C-8114-95F8EB238FE0}" dt="2022-10-13T13:30:32.313" v="996"/>
          <ac:picMkLst>
            <pc:docMk/>
            <pc:sldMk cId="3454604181" sldId="964"/>
            <ac:picMk id="8" creationId="{14FD4675-C8C4-161E-A6D6-484BE9A16354}"/>
          </ac:picMkLst>
        </pc:picChg>
      </pc:sldChg>
      <pc:sldChg chg="modSp add mod">
        <pc:chgData name="Martine Klovholt Siggerud" userId="41977762-9bf0-408d-9151-79aeb0aaf34b" providerId="ADAL" clId="{4608FDCD-58A5-4B4C-8114-95F8EB238FE0}" dt="2022-10-13T12:30:46.170" v="845"/>
        <pc:sldMkLst>
          <pc:docMk/>
          <pc:sldMk cId="3385605518" sldId="965"/>
        </pc:sldMkLst>
        <pc:spChg chg="mod">
          <ac:chgData name="Martine Klovholt Siggerud" userId="41977762-9bf0-408d-9151-79aeb0aaf34b" providerId="ADAL" clId="{4608FDCD-58A5-4B4C-8114-95F8EB238FE0}" dt="2022-10-13T12:30:38.743" v="844"/>
          <ac:spMkLst>
            <pc:docMk/>
            <pc:sldMk cId="3385605518" sldId="965"/>
            <ac:spMk id="2" creationId="{8D7BF0DE-6D7B-B889-88D0-B60E0190B234}"/>
          </ac:spMkLst>
        </pc:spChg>
        <pc:spChg chg="mod">
          <ac:chgData name="Martine Klovholt Siggerud" userId="41977762-9bf0-408d-9151-79aeb0aaf34b" providerId="ADAL" clId="{4608FDCD-58A5-4B4C-8114-95F8EB238FE0}" dt="2022-10-13T12:30:46.170" v="845"/>
          <ac:spMkLst>
            <pc:docMk/>
            <pc:sldMk cId="3385605518" sldId="965"/>
            <ac:spMk id="3" creationId="{24564B61-C128-FE5E-2AF2-A62D6764A5B5}"/>
          </ac:spMkLst>
        </pc:spChg>
      </pc:sldChg>
      <pc:sldChg chg="addSp delSp modSp add mod">
        <pc:chgData name="Martine Klovholt Siggerud" userId="41977762-9bf0-408d-9151-79aeb0aaf34b" providerId="ADAL" clId="{4608FDCD-58A5-4B4C-8114-95F8EB238FE0}" dt="2022-10-13T12:32:18.639" v="865" actId="14100"/>
        <pc:sldMkLst>
          <pc:docMk/>
          <pc:sldMk cId="249154314" sldId="966"/>
        </pc:sldMkLst>
        <pc:spChg chg="mod">
          <ac:chgData name="Martine Klovholt Siggerud" userId="41977762-9bf0-408d-9151-79aeb0aaf34b" providerId="ADAL" clId="{4608FDCD-58A5-4B4C-8114-95F8EB238FE0}" dt="2022-10-13T12:31:12.575" v="860" actId="20577"/>
          <ac:spMkLst>
            <pc:docMk/>
            <pc:sldMk cId="249154314" sldId="966"/>
            <ac:spMk id="2" creationId="{8D7BF0DE-6D7B-B889-88D0-B60E0190B234}"/>
          </ac:spMkLst>
        </pc:spChg>
        <pc:spChg chg="mod">
          <ac:chgData name="Martine Klovholt Siggerud" userId="41977762-9bf0-408d-9151-79aeb0aaf34b" providerId="ADAL" clId="{4608FDCD-58A5-4B4C-8114-95F8EB238FE0}" dt="2022-10-13T12:31:19.818" v="861"/>
          <ac:spMkLst>
            <pc:docMk/>
            <pc:sldMk cId="249154314" sldId="966"/>
            <ac:spMk id="3" creationId="{24564B61-C128-FE5E-2AF2-A62D6764A5B5}"/>
          </ac:spMkLst>
        </pc:spChg>
        <pc:picChg chg="add mod">
          <ac:chgData name="Martine Klovholt Siggerud" userId="41977762-9bf0-408d-9151-79aeb0aaf34b" providerId="ADAL" clId="{4608FDCD-58A5-4B4C-8114-95F8EB238FE0}" dt="2022-10-13T12:32:18.639" v="865" actId="14100"/>
          <ac:picMkLst>
            <pc:docMk/>
            <pc:sldMk cId="249154314" sldId="966"/>
            <ac:picMk id="5" creationId="{FCBE9AFE-4762-5992-852E-B84DC3D891BD}"/>
          </ac:picMkLst>
        </pc:picChg>
        <pc:picChg chg="del">
          <ac:chgData name="Martine Klovholt Siggerud" userId="41977762-9bf0-408d-9151-79aeb0aaf34b" providerId="ADAL" clId="{4608FDCD-58A5-4B4C-8114-95F8EB238FE0}" dt="2022-10-13T12:31:50.821" v="862" actId="478"/>
          <ac:picMkLst>
            <pc:docMk/>
            <pc:sldMk cId="249154314" sldId="966"/>
            <ac:picMk id="7" creationId="{F41ED64E-BAA7-975E-4533-2B16277CF77C}"/>
          </ac:picMkLst>
        </pc:picChg>
      </pc:sldChg>
      <pc:sldChg chg="addSp delSp modSp add mod">
        <pc:chgData name="Martine Klovholt Siggerud" userId="41977762-9bf0-408d-9151-79aeb0aaf34b" providerId="ADAL" clId="{4608FDCD-58A5-4B4C-8114-95F8EB238FE0}" dt="2022-10-13T13:31:25.924" v="1000"/>
        <pc:sldMkLst>
          <pc:docMk/>
          <pc:sldMk cId="2484805942" sldId="967"/>
        </pc:sldMkLst>
        <pc:spChg chg="mod">
          <ac:chgData name="Martine Klovholt Siggerud" userId="41977762-9bf0-408d-9151-79aeb0aaf34b" providerId="ADAL" clId="{4608FDCD-58A5-4B4C-8114-95F8EB238FE0}" dt="2022-10-13T13:13:33.154" v="876" actId="20577"/>
          <ac:spMkLst>
            <pc:docMk/>
            <pc:sldMk cId="2484805942" sldId="967"/>
            <ac:spMk id="2" creationId="{8D7BF0DE-6D7B-B889-88D0-B60E0190B234}"/>
          </ac:spMkLst>
        </pc:spChg>
        <pc:spChg chg="mod">
          <ac:chgData name="Martine Klovholt Siggerud" userId="41977762-9bf0-408d-9151-79aeb0aaf34b" providerId="ADAL" clId="{4608FDCD-58A5-4B4C-8114-95F8EB238FE0}" dt="2022-10-13T13:13:40.649" v="877"/>
          <ac:spMkLst>
            <pc:docMk/>
            <pc:sldMk cId="2484805942" sldId="967"/>
            <ac:spMk id="3" creationId="{24564B61-C128-FE5E-2AF2-A62D6764A5B5}"/>
          </ac:spMkLst>
        </pc:spChg>
        <pc:picChg chg="del">
          <ac:chgData name="Martine Klovholt Siggerud" userId="41977762-9bf0-408d-9151-79aeb0aaf34b" providerId="ADAL" clId="{4608FDCD-58A5-4B4C-8114-95F8EB238FE0}" dt="2022-10-13T13:13:42.590" v="878" actId="478"/>
          <ac:picMkLst>
            <pc:docMk/>
            <pc:sldMk cId="2484805942" sldId="967"/>
            <ac:picMk id="5" creationId="{FCBE9AFE-4762-5992-852E-B84DC3D891BD}"/>
          </ac:picMkLst>
        </pc:picChg>
        <pc:picChg chg="add del mod">
          <ac:chgData name="Martine Klovholt Siggerud" userId="41977762-9bf0-408d-9151-79aeb0aaf34b" providerId="ADAL" clId="{4608FDCD-58A5-4B4C-8114-95F8EB238FE0}" dt="2022-10-13T13:31:24.988" v="999" actId="478"/>
          <ac:picMkLst>
            <pc:docMk/>
            <pc:sldMk cId="2484805942" sldId="967"/>
            <ac:picMk id="7" creationId="{5FE568CB-CB84-494B-1FF9-0E6987B854A1}"/>
          </ac:picMkLst>
        </pc:picChg>
        <pc:picChg chg="add mod">
          <ac:chgData name="Martine Klovholt Siggerud" userId="41977762-9bf0-408d-9151-79aeb0aaf34b" providerId="ADAL" clId="{4608FDCD-58A5-4B4C-8114-95F8EB238FE0}" dt="2022-10-13T13:31:25.924" v="1000"/>
          <ac:picMkLst>
            <pc:docMk/>
            <pc:sldMk cId="2484805942" sldId="967"/>
            <ac:picMk id="8" creationId="{C2E1E8CF-C2A9-12DD-748A-F057D240CAA1}"/>
          </ac:picMkLst>
        </pc:picChg>
      </pc:sldChg>
      <pc:sldChg chg="addSp delSp modSp add mod">
        <pc:chgData name="Martine Klovholt Siggerud" userId="41977762-9bf0-408d-9151-79aeb0aaf34b" providerId="ADAL" clId="{4608FDCD-58A5-4B4C-8114-95F8EB238FE0}" dt="2022-10-13T13:30:46.903" v="998"/>
        <pc:sldMkLst>
          <pc:docMk/>
          <pc:sldMk cId="2408863464" sldId="968"/>
        </pc:sldMkLst>
        <pc:spChg chg="mod">
          <ac:chgData name="Martine Klovholt Siggerud" userId="41977762-9bf0-408d-9151-79aeb0aaf34b" providerId="ADAL" clId="{4608FDCD-58A5-4B4C-8114-95F8EB238FE0}" dt="2022-10-13T13:13:50.888" v="885" actId="20577"/>
          <ac:spMkLst>
            <pc:docMk/>
            <pc:sldMk cId="2408863464" sldId="968"/>
            <ac:spMk id="2" creationId="{8D7BF0DE-6D7B-B889-88D0-B60E0190B234}"/>
          </ac:spMkLst>
        </pc:spChg>
        <pc:spChg chg="mod">
          <ac:chgData name="Martine Klovholt Siggerud" userId="41977762-9bf0-408d-9151-79aeb0aaf34b" providerId="ADAL" clId="{4608FDCD-58A5-4B4C-8114-95F8EB238FE0}" dt="2022-10-13T13:14:01.209" v="887" actId="207"/>
          <ac:spMkLst>
            <pc:docMk/>
            <pc:sldMk cId="2408863464" sldId="968"/>
            <ac:spMk id="3" creationId="{24564B61-C128-FE5E-2AF2-A62D6764A5B5}"/>
          </ac:spMkLst>
        </pc:spChg>
        <pc:picChg chg="del">
          <ac:chgData name="Martine Klovholt Siggerud" userId="41977762-9bf0-408d-9151-79aeb0aaf34b" providerId="ADAL" clId="{4608FDCD-58A5-4B4C-8114-95F8EB238FE0}" dt="2022-10-13T13:13:45.445" v="879" actId="478"/>
          <ac:picMkLst>
            <pc:docMk/>
            <pc:sldMk cId="2408863464" sldId="968"/>
            <ac:picMk id="5" creationId="{FCBE9AFE-4762-5992-852E-B84DC3D891BD}"/>
          </ac:picMkLst>
        </pc:picChg>
        <pc:picChg chg="add mod">
          <ac:chgData name="Martine Klovholt Siggerud" userId="41977762-9bf0-408d-9151-79aeb0aaf34b" providerId="ADAL" clId="{4608FDCD-58A5-4B4C-8114-95F8EB238FE0}" dt="2022-10-13T13:30:46.903" v="998"/>
          <ac:picMkLst>
            <pc:docMk/>
            <pc:sldMk cId="2408863464" sldId="968"/>
            <ac:picMk id="7" creationId="{851CA261-E087-8D34-ECB8-20568ECEBB04}"/>
          </ac:picMkLst>
        </pc:picChg>
      </pc:sldChg>
      <pc:sldChg chg="addSp delSp modSp add mod modClrScheme chgLayout">
        <pc:chgData name="Martine Klovholt Siggerud" userId="41977762-9bf0-408d-9151-79aeb0aaf34b" providerId="ADAL" clId="{4608FDCD-58A5-4B4C-8114-95F8EB238FE0}" dt="2022-10-13T13:15:19.811" v="928" actId="20577"/>
        <pc:sldMkLst>
          <pc:docMk/>
          <pc:sldMk cId="2270517782" sldId="969"/>
        </pc:sldMkLst>
        <pc:spChg chg="mod ord">
          <ac:chgData name="Martine Klovholt Siggerud" userId="41977762-9bf0-408d-9151-79aeb0aaf34b" providerId="ADAL" clId="{4608FDCD-58A5-4B4C-8114-95F8EB238FE0}" dt="2022-10-13T13:15:19.811" v="928" actId="20577"/>
          <ac:spMkLst>
            <pc:docMk/>
            <pc:sldMk cId="2270517782" sldId="969"/>
            <ac:spMk id="2" creationId="{8D7BF0DE-6D7B-B889-88D0-B60E0190B234}"/>
          </ac:spMkLst>
        </pc:spChg>
        <pc:spChg chg="mod ord">
          <ac:chgData name="Martine Klovholt Siggerud" userId="41977762-9bf0-408d-9151-79aeb0aaf34b" providerId="ADAL" clId="{4608FDCD-58A5-4B4C-8114-95F8EB238FE0}" dt="2022-10-13T13:14:18.641" v="890"/>
          <ac:spMkLst>
            <pc:docMk/>
            <pc:sldMk cId="2270517782" sldId="969"/>
            <ac:spMk id="3" creationId="{24564B61-C128-FE5E-2AF2-A62D6764A5B5}"/>
          </ac:spMkLst>
        </pc:spChg>
        <pc:spChg chg="mod ord">
          <ac:chgData name="Martine Klovholt Siggerud" userId="41977762-9bf0-408d-9151-79aeb0aaf34b" providerId="ADAL" clId="{4608FDCD-58A5-4B4C-8114-95F8EB238FE0}" dt="2022-10-13T13:14:10.150" v="889" actId="700"/>
          <ac:spMkLst>
            <pc:docMk/>
            <pc:sldMk cId="2270517782" sldId="969"/>
            <ac:spMk id="4" creationId="{514D97FC-FA61-A7AA-F725-A5B982C2D2B4}"/>
          </ac:spMkLst>
        </pc:spChg>
        <pc:spChg chg="add mod ord">
          <ac:chgData name="Martine Klovholt Siggerud" userId="41977762-9bf0-408d-9151-79aeb0aaf34b" providerId="ADAL" clId="{4608FDCD-58A5-4B4C-8114-95F8EB238FE0}" dt="2022-10-13T13:14:10.150" v="889" actId="700"/>
          <ac:spMkLst>
            <pc:docMk/>
            <pc:sldMk cId="2270517782" sldId="969"/>
            <ac:spMk id="5" creationId="{20C9E3CC-BCD4-CBBD-6D82-625DAB332063}"/>
          </ac:spMkLst>
        </pc:spChg>
        <pc:spChg chg="del mod ord">
          <ac:chgData name="Martine Klovholt Siggerud" userId="41977762-9bf0-408d-9151-79aeb0aaf34b" providerId="ADAL" clId="{4608FDCD-58A5-4B4C-8114-95F8EB238FE0}" dt="2022-10-13T13:14:10.150" v="889" actId="700"/>
          <ac:spMkLst>
            <pc:docMk/>
            <pc:sldMk cId="2270517782" sldId="969"/>
            <ac:spMk id="6" creationId="{DB1111A4-CEB7-01F7-4DCA-8A5656C8C120}"/>
          </ac:spMkLst>
        </pc:spChg>
        <pc:spChg chg="add mod ord">
          <ac:chgData name="Martine Klovholt Siggerud" userId="41977762-9bf0-408d-9151-79aeb0aaf34b" providerId="ADAL" clId="{4608FDCD-58A5-4B4C-8114-95F8EB238FE0}" dt="2022-10-13T13:14:42.390" v="897" actId="403"/>
          <ac:spMkLst>
            <pc:docMk/>
            <pc:sldMk cId="2270517782" sldId="969"/>
            <ac:spMk id="7" creationId="{85FE9C27-4AB3-43A4-1180-02322D58EA7C}"/>
          </ac:spMkLst>
        </pc:spChg>
      </pc:sldChg>
      <pc:sldChg chg="addSp delSp modSp add mod">
        <pc:chgData name="Martine Klovholt Siggerud" userId="41977762-9bf0-408d-9151-79aeb0aaf34b" providerId="ADAL" clId="{4608FDCD-58A5-4B4C-8114-95F8EB238FE0}" dt="2022-10-13T13:15:32.674" v="931" actId="1076"/>
        <pc:sldMkLst>
          <pc:docMk/>
          <pc:sldMk cId="3028945583" sldId="970"/>
        </pc:sldMkLst>
        <pc:spChg chg="mod">
          <ac:chgData name="Martine Klovholt Siggerud" userId="41977762-9bf0-408d-9151-79aeb0aaf34b" providerId="ADAL" clId="{4608FDCD-58A5-4B4C-8114-95F8EB238FE0}" dt="2022-10-13T13:15:09.104" v="924" actId="20577"/>
          <ac:spMkLst>
            <pc:docMk/>
            <pc:sldMk cId="3028945583" sldId="970"/>
            <ac:spMk id="2" creationId="{8D7BF0DE-6D7B-B889-88D0-B60E0190B234}"/>
          </ac:spMkLst>
        </pc:spChg>
        <pc:spChg chg="mod">
          <ac:chgData name="Martine Klovholt Siggerud" userId="41977762-9bf0-408d-9151-79aeb0aaf34b" providerId="ADAL" clId="{4608FDCD-58A5-4B4C-8114-95F8EB238FE0}" dt="2022-10-13T13:15:24.646" v="929"/>
          <ac:spMkLst>
            <pc:docMk/>
            <pc:sldMk cId="3028945583" sldId="970"/>
            <ac:spMk id="3" creationId="{24564B61-C128-FE5E-2AF2-A62D6764A5B5}"/>
          </ac:spMkLst>
        </pc:spChg>
        <pc:picChg chg="del">
          <ac:chgData name="Martine Klovholt Siggerud" userId="41977762-9bf0-408d-9151-79aeb0aaf34b" providerId="ADAL" clId="{4608FDCD-58A5-4B4C-8114-95F8EB238FE0}" dt="2022-10-13T13:15:10.194" v="925" actId="478"/>
          <ac:picMkLst>
            <pc:docMk/>
            <pc:sldMk cId="3028945583" sldId="970"/>
            <ac:picMk id="5" creationId="{FCBE9AFE-4762-5992-852E-B84DC3D891BD}"/>
          </ac:picMkLst>
        </pc:picChg>
        <pc:picChg chg="add mod">
          <ac:chgData name="Martine Klovholt Siggerud" userId="41977762-9bf0-408d-9151-79aeb0aaf34b" providerId="ADAL" clId="{4608FDCD-58A5-4B4C-8114-95F8EB238FE0}" dt="2022-10-13T13:15:32.674" v="931" actId="1076"/>
          <ac:picMkLst>
            <pc:docMk/>
            <pc:sldMk cId="3028945583" sldId="970"/>
            <ac:picMk id="7" creationId="{950D7BAC-F6D7-4B1C-27BE-6AEFD9488CA5}"/>
          </ac:picMkLst>
        </pc:picChg>
      </pc:sldChg>
      <pc:sldChg chg="addSp delSp modSp new mod modClrScheme chgLayout">
        <pc:chgData name="Martine Klovholt Siggerud" userId="41977762-9bf0-408d-9151-79aeb0aaf34b" providerId="ADAL" clId="{4608FDCD-58A5-4B4C-8114-95F8EB238FE0}" dt="2022-10-14T06:14:53.064" v="1006"/>
        <pc:sldMkLst>
          <pc:docMk/>
          <pc:sldMk cId="2722315273" sldId="971"/>
        </pc:sldMkLst>
        <pc:spChg chg="del mod ord">
          <ac:chgData name="Martine Klovholt Siggerud" userId="41977762-9bf0-408d-9151-79aeb0aaf34b" providerId="ADAL" clId="{4608FDCD-58A5-4B4C-8114-95F8EB238FE0}" dt="2022-10-13T13:19:48.269" v="935" actId="700"/>
          <ac:spMkLst>
            <pc:docMk/>
            <pc:sldMk cId="2722315273" sldId="971"/>
            <ac:spMk id="2" creationId="{6367C561-A025-3A0E-ECBA-E4FD93010A05}"/>
          </ac:spMkLst>
        </pc:spChg>
        <pc:spChg chg="mod ord">
          <ac:chgData name="Martine Klovholt Siggerud" userId="41977762-9bf0-408d-9151-79aeb0aaf34b" providerId="ADAL" clId="{4608FDCD-58A5-4B4C-8114-95F8EB238FE0}" dt="2022-10-14T06:14:46.714" v="1004" actId="700"/>
          <ac:spMkLst>
            <pc:docMk/>
            <pc:sldMk cId="2722315273" sldId="971"/>
            <ac:spMk id="3" creationId="{19C48364-E810-9A97-0DDC-931E6319B4D0}"/>
          </ac:spMkLst>
        </pc:spChg>
        <pc:spChg chg="del mod ord">
          <ac:chgData name="Martine Klovholt Siggerud" userId="41977762-9bf0-408d-9151-79aeb0aaf34b" providerId="ADAL" clId="{4608FDCD-58A5-4B4C-8114-95F8EB238FE0}" dt="2022-10-13T13:19:48.269" v="935" actId="700"/>
          <ac:spMkLst>
            <pc:docMk/>
            <pc:sldMk cId="2722315273" sldId="971"/>
            <ac:spMk id="4" creationId="{70E90FC5-249E-F3A3-4B34-0F5D06C88C39}"/>
          </ac:spMkLst>
        </pc:spChg>
        <pc:spChg chg="mod ord">
          <ac:chgData name="Martine Klovholt Siggerud" userId="41977762-9bf0-408d-9151-79aeb0aaf34b" providerId="ADAL" clId="{4608FDCD-58A5-4B4C-8114-95F8EB238FE0}" dt="2022-10-14T06:14:46.714" v="1004" actId="700"/>
          <ac:spMkLst>
            <pc:docMk/>
            <pc:sldMk cId="2722315273" sldId="971"/>
            <ac:spMk id="5" creationId="{E0BE8B86-017A-2038-2E1C-9D80B62BC268}"/>
          </ac:spMkLst>
        </pc:spChg>
        <pc:spChg chg="add mod ord">
          <ac:chgData name="Martine Klovholt Siggerud" userId="41977762-9bf0-408d-9151-79aeb0aaf34b" providerId="ADAL" clId="{4608FDCD-58A5-4B4C-8114-95F8EB238FE0}" dt="2022-10-14T06:14:46.714" v="1004" actId="700"/>
          <ac:spMkLst>
            <pc:docMk/>
            <pc:sldMk cId="2722315273" sldId="971"/>
            <ac:spMk id="6" creationId="{62E23B0A-9CAE-1209-04C5-D3183058F21A}"/>
          </ac:spMkLst>
        </pc:spChg>
        <pc:spChg chg="add del mod ord">
          <ac:chgData name="Martine Klovholt Siggerud" userId="41977762-9bf0-408d-9151-79aeb0aaf34b" providerId="ADAL" clId="{4608FDCD-58A5-4B4C-8114-95F8EB238FE0}" dt="2022-10-14T06:14:46.714" v="1004" actId="700"/>
          <ac:spMkLst>
            <pc:docMk/>
            <pc:sldMk cId="2722315273" sldId="971"/>
            <ac:spMk id="7" creationId="{E1F62A9C-AFA4-0C8B-2379-B2AE6E53B643}"/>
          </ac:spMkLst>
        </pc:spChg>
        <pc:spChg chg="add mod ord">
          <ac:chgData name="Martine Klovholt Siggerud" userId="41977762-9bf0-408d-9151-79aeb0aaf34b" providerId="ADAL" clId="{4608FDCD-58A5-4B4C-8114-95F8EB238FE0}" dt="2022-10-14T06:14:46.714" v="1004" actId="700"/>
          <ac:spMkLst>
            <pc:docMk/>
            <pc:sldMk cId="2722315273" sldId="971"/>
            <ac:spMk id="8" creationId="{847F33A7-DA77-0A8A-E546-2AEF46278128}"/>
          </ac:spMkLst>
        </pc:spChg>
        <pc:spChg chg="add del mod ord">
          <ac:chgData name="Martine Klovholt Siggerud" userId="41977762-9bf0-408d-9151-79aeb0aaf34b" providerId="ADAL" clId="{4608FDCD-58A5-4B4C-8114-95F8EB238FE0}" dt="2022-10-14T06:14:52.388" v="1005" actId="478"/>
          <ac:spMkLst>
            <pc:docMk/>
            <pc:sldMk cId="2722315273" sldId="971"/>
            <ac:spMk id="9" creationId="{FF844280-A035-0C00-BF1B-F3A789EE1E3E}"/>
          </ac:spMkLst>
        </pc:spChg>
        <pc:picChg chg="add mod">
          <ac:chgData name="Martine Klovholt Siggerud" userId="41977762-9bf0-408d-9151-79aeb0aaf34b" providerId="ADAL" clId="{4608FDCD-58A5-4B4C-8114-95F8EB238FE0}" dt="2022-10-14T06:14:53.064" v="1006"/>
          <ac:picMkLst>
            <pc:docMk/>
            <pc:sldMk cId="2722315273" sldId="971"/>
            <ac:picMk id="10" creationId="{05EEA513-750F-BA44-1CF3-F501E751AD53}"/>
          </ac:picMkLst>
        </pc:picChg>
      </pc:sldChg>
      <pc:sldChg chg="addSp modSp add mod">
        <pc:chgData name="Martine Klovholt Siggerud" userId="41977762-9bf0-408d-9151-79aeb0aaf34b" providerId="ADAL" clId="{4608FDCD-58A5-4B4C-8114-95F8EB238FE0}" dt="2022-10-13T13:29:25.777" v="965" actId="1076"/>
        <pc:sldMkLst>
          <pc:docMk/>
          <pc:sldMk cId="1786611449" sldId="972"/>
        </pc:sldMkLst>
        <pc:spChg chg="mod">
          <ac:chgData name="Martine Klovholt Siggerud" userId="41977762-9bf0-408d-9151-79aeb0aaf34b" providerId="ADAL" clId="{4608FDCD-58A5-4B4C-8114-95F8EB238FE0}" dt="2022-10-13T13:28:58.081" v="962"/>
          <ac:spMkLst>
            <pc:docMk/>
            <pc:sldMk cId="1786611449" sldId="972"/>
            <ac:spMk id="3" creationId="{19C48364-E810-9A97-0DDC-931E6319B4D0}"/>
          </ac:spMkLst>
        </pc:spChg>
        <pc:spChg chg="mod">
          <ac:chgData name="Martine Klovholt Siggerud" userId="41977762-9bf0-408d-9151-79aeb0aaf34b" providerId="ADAL" clId="{4608FDCD-58A5-4B4C-8114-95F8EB238FE0}" dt="2022-10-13T13:29:12.324" v="963"/>
          <ac:spMkLst>
            <pc:docMk/>
            <pc:sldMk cId="1786611449" sldId="972"/>
            <ac:spMk id="6" creationId="{62E23B0A-9CAE-1209-04C5-D3183058F21A}"/>
          </ac:spMkLst>
        </pc:spChg>
        <pc:picChg chg="add mod">
          <ac:chgData name="Martine Klovholt Siggerud" userId="41977762-9bf0-408d-9151-79aeb0aaf34b" providerId="ADAL" clId="{4608FDCD-58A5-4B4C-8114-95F8EB238FE0}" dt="2022-10-13T13:29:25.777" v="965" actId="1076"/>
          <ac:picMkLst>
            <pc:docMk/>
            <pc:sldMk cId="1786611449" sldId="972"/>
            <ac:picMk id="2" creationId="{02EDAC56-60B8-A883-0B3D-9FACA6070219}"/>
          </ac:picMkLst>
        </pc:picChg>
      </pc:sldChg>
      <pc:sldChg chg="addSp delSp modSp add mod">
        <pc:chgData name="Martine Klovholt Siggerud" userId="41977762-9bf0-408d-9151-79aeb0aaf34b" providerId="ADAL" clId="{4608FDCD-58A5-4B4C-8114-95F8EB238FE0}" dt="2022-10-13T13:32:05.314" v="1002"/>
        <pc:sldMkLst>
          <pc:docMk/>
          <pc:sldMk cId="4153475058" sldId="973"/>
        </pc:sldMkLst>
        <pc:spChg chg="mod">
          <ac:chgData name="Martine Klovholt Siggerud" userId="41977762-9bf0-408d-9151-79aeb0aaf34b" providerId="ADAL" clId="{4608FDCD-58A5-4B4C-8114-95F8EB238FE0}" dt="2022-10-13T13:29:47.197" v="990" actId="20577"/>
          <ac:spMkLst>
            <pc:docMk/>
            <pc:sldMk cId="4153475058" sldId="973"/>
            <ac:spMk id="2" creationId="{8D7BF0DE-6D7B-B889-88D0-B60E0190B234}"/>
          </ac:spMkLst>
        </pc:spChg>
        <pc:spChg chg="mod">
          <ac:chgData name="Martine Klovholt Siggerud" userId="41977762-9bf0-408d-9151-79aeb0aaf34b" providerId="ADAL" clId="{4608FDCD-58A5-4B4C-8114-95F8EB238FE0}" dt="2022-10-13T13:29:56.626" v="991"/>
          <ac:spMkLst>
            <pc:docMk/>
            <pc:sldMk cId="4153475058" sldId="973"/>
            <ac:spMk id="3" creationId="{24564B61-C128-FE5E-2AF2-A62D6764A5B5}"/>
          </ac:spMkLst>
        </pc:spChg>
        <pc:spChg chg="add del mod">
          <ac:chgData name="Martine Klovholt Siggerud" userId="41977762-9bf0-408d-9151-79aeb0aaf34b" providerId="ADAL" clId="{4608FDCD-58A5-4B4C-8114-95F8EB238FE0}" dt="2022-10-13T13:30:00.416" v="994"/>
          <ac:spMkLst>
            <pc:docMk/>
            <pc:sldMk cId="4153475058" sldId="973"/>
            <ac:spMk id="6" creationId="{465115ED-80F8-0BF3-A081-22813C2684BE}"/>
          </ac:spMkLst>
        </pc:spChg>
        <pc:spChg chg="del">
          <ac:chgData name="Martine Klovholt Siggerud" userId="41977762-9bf0-408d-9151-79aeb0aaf34b" providerId="ADAL" clId="{4608FDCD-58A5-4B4C-8114-95F8EB238FE0}" dt="2022-10-13T13:30:00.026" v="992" actId="478"/>
          <ac:spMkLst>
            <pc:docMk/>
            <pc:sldMk cId="4153475058" sldId="973"/>
            <ac:spMk id="7" creationId="{85FE9C27-4AB3-43A4-1180-02322D58EA7C}"/>
          </ac:spMkLst>
        </pc:spChg>
        <pc:spChg chg="add del mod">
          <ac:chgData name="Martine Klovholt Siggerud" userId="41977762-9bf0-408d-9151-79aeb0aaf34b" providerId="ADAL" clId="{4608FDCD-58A5-4B4C-8114-95F8EB238FE0}" dt="2022-10-13T13:31:58.590" v="1001" actId="478"/>
          <ac:spMkLst>
            <pc:docMk/>
            <pc:sldMk cId="4153475058" sldId="973"/>
            <ac:spMk id="9" creationId="{EA781265-739B-E0B5-7909-26AC7E25A39B}"/>
          </ac:spMkLst>
        </pc:spChg>
        <pc:picChg chg="add mod">
          <ac:chgData name="Martine Klovholt Siggerud" userId="41977762-9bf0-408d-9151-79aeb0aaf34b" providerId="ADAL" clId="{4608FDCD-58A5-4B4C-8114-95F8EB238FE0}" dt="2022-10-13T13:32:05.314" v="1002"/>
          <ac:picMkLst>
            <pc:docMk/>
            <pc:sldMk cId="4153475058" sldId="973"/>
            <ac:picMk id="10" creationId="{B0C63AD2-ACEB-D765-7DAA-6C757C7AA447}"/>
          </ac:picMkLst>
        </pc:picChg>
      </pc:sldChg>
      <pc:sldChg chg="modSp add mod">
        <pc:chgData name="Martine Klovholt Siggerud" userId="41977762-9bf0-408d-9151-79aeb0aaf34b" providerId="ADAL" clId="{4608FDCD-58A5-4B4C-8114-95F8EB238FE0}" dt="2022-10-14T06:17:44.618" v="1013" actId="12"/>
        <pc:sldMkLst>
          <pc:docMk/>
          <pc:sldMk cId="1003280347" sldId="974"/>
        </pc:sldMkLst>
        <pc:spChg chg="mod">
          <ac:chgData name="Martine Klovholt Siggerud" userId="41977762-9bf0-408d-9151-79aeb0aaf34b" providerId="ADAL" clId="{4608FDCD-58A5-4B4C-8114-95F8EB238FE0}" dt="2022-10-14T06:17:27.309" v="1011"/>
          <ac:spMkLst>
            <pc:docMk/>
            <pc:sldMk cId="1003280347" sldId="974"/>
            <ac:spMk id="2" creationId="{8D7BF0DE-6D7B-B889-88D0-B60E0190B234}"/>
          </ac:spMkLst>
        </pc:spChg>
        <pc:spChg chg="mod">
          <ac:chgData name="Martine Klovholt Siggerud" userId="41977762-9bf0-408d-9151-79aeb0aaf34b" providerId="ADAL" clId="{4608FDCD-58A5-4B4C-8114-95F8EB238FE0}" dt="2022-10-14T06:17:44.618" v="1013" actId="12"/>
          <ac:spMkLst>
            <pc:docMk/>
            <pc:sldMk cId="1003280347" sldId="974"/>
            <ac:spMk id="3" creationId="{24564B61-C128-FE5E-2AF2-A62D6764A5B5}"/>
          </ac:spMkLst>
        </pc:spChg>
      </pc:sldChg>
      <pc:sldChg chg="addSp delSp modSp add mod">
        <pc:chgData name="Martine Klovholt Siggerud" userId="41977762-9bf0-408d-9151-79aeb0aaf34b" providerId="ADAL" clId="{4608FDCD-58A5-4B4C-8114-95F8EB238FE0}" dt="2022-10-14T06:19:29.838" v="1033"/>
        <pc:sldMkLst>
          <pc:docMk/>
          <pc:sldMk cId="2994688704" sldId="975"/>
        </pc:sldMkLst>
        <pc:spChg chg="mod">
          <ac:chgData name="Martine Klovholt Siggerud" userId="41977762-9bf0-408d-9151-79aeb0aaf34b" providerId="ADAL" clId="{4608FDCD-58A5-4B4C-8114-95F8EB238FE0}" dt="2022-10-14T06:19:23.576" v="1032" actId="20577"/>
          <ac:spMkLst>
            <pc:docMk/>
            <pc:sldMk cId="2994688704" sldId="975"/>
            <ac:spMk id="2" creationId="{8D7BF0DE-6D7B-B889-88D0-B60E0190B234}"/>
          </ac:spMkLst>
        </pc:spChg>
        <pc:spChg chg="mod">
          <ac:chgData name="Martine Klovholt Siggerud" userId="41977762-9bf0-408d-9151-79aeb0aaf34b" providerId="ADAL" clId="{4608FDCD-58A5-4B4C-8114-95F8EB238FE0}" dt="2022-10-14T06:19:29.838" v="1033"/>
          <ac:spMkLst>
            <pc:docMk/>
            <pc:sldMk cId="2994688704" sldId="975"/>
            <ac:spMk id="3" creationId="{24564B61-C128-FE5E-2AF2-A62D6764A5B5}"/>
          </ac:spMkLst>
        </pc:spChg>
        <pc:picChg chg="add mod">
          <ac:chgData name="Martine Klovholt Siggerud" userId="41977762-9bf0-408d-9151-79aeb0aaf34b" providerId="ADAL" clId="{4608FDCD-58A5-4B4C-8114-95F8EB238FE0}" dt="2022-10-14T06:19:12.478" v="1018" actId="1076"/>
          <ac:picMkLst>
            <pc:docMk/>
            <pc:sldMk cId="2994688704" sldId="975"/>
            <ac:picMk id="5" creationId="{2003471B-F4F8-1514-DDE9-5C4238A691E9}"/>
          </ac:picMkLst>
        </pc:picChg>
        <pc:picChg chg="del">
          <ac:chgData name="Martine Klovholt Siggerud" userId="41977762-9bf0-408d-9151-79aeb0aaf34b" providerId="ADAL" clId="{4608FDCD-58A5-4B4C-8114-95F8EB238FE0}" dt="2022-10-14T06:19:13.526" v="1019" actId="478"/>
          <ac:picMkLst>
            <pc:docMk/>
            <pc:sldMk cId="2994688704" sldId="975"/>
            <ac:picMk id="7" creationId="{F41ED64E-BAA7-975E-4533-2B16277CF77C}"/>
          </ac:picMkLst>
        </pc:picChg>
      </pc:sldChg>
      <pc:sldChg chg="addSp delSp modSp add mod">
        <pc:chgData name="Martine Klovholt Siggerud" userId="41977762-9bf0-408d-9151-79aeb0aaf34b" providerId="ADAL" clId="{4608FDCD-58A5-4B4C-8114-95F8EB238FE0}" dt="2022-10-14T06:23:03.750" v="1050"/>
        <pc:sldMkLst>
          <pc:docMk/>
          <pc:sldMk cId="3552039128" sldId="976"/>
        </pc:sldMkLst>
        <pc:spChg chg="mod">
          <ac:chgData name="Martine Klovholt Siggerud" userId="41977762-9bf0-408d-9151-79aeb0aaf34b" providerId="ADAL" clId="{4608FDCD-58A5-4B4C-8114-95F8EB238FE0}" dt="2022-10-14T06:22:57.448" v="1049" actId="20577"/>
          <ac:spMkLst>
            <pc:docMk/>
            <pc:sldMk cId="3552039128" sldId="976"/>
            <ac:spMk id="2" creationId="{8D7BF0DE-6D7B-B889-88D0-B60E0190B234}"/>
          </ac:spMkLst>
        </pc:spChg>
        <pc:spChg chg="mod">
          <ac:chgData name="Martine Klovholt Siggerud" userId="41977762-9bf0-408d-9151-79aeb0aaf34b" providerId="ADAL" clId="{4608FDCD-58A5-4B4C-8114-95F8EB238FE0}" dt="2022-10-14T06:23:03.750" v="1050"/>
          <ac:spMkLst>
            <pc:docMk/>
            <pc:sldMk cId="3552039128" sldId="976"/>
            <ac:spMk id="3" creationId="{24564B61-C128-FE5E-2AF2-A62D6764A5B5}"/>
          </ac:spMkLst>
        </pc:spChg>
        <pc:picChg chg="del">
          <ac:chgData name="Martine Klovholt Siggerud" userId="41977762-9bf0-408d-9151-79aeb0aaf34b" providerId="ADAL" clId="{4608FDCD-58A5-4B4C-8114-95F8EB238FE0}" dt="2022-10-14T06:22:44.252" v="1035" actId="478"/>
          <ac:picMkLst>
            <pc:docMk/>
            <pc:sldMk cId="3552039128" sldId="976"/>
            <ac:picMk id="5" creationId="{2003471B-F4F8-1514-DDE9-5C4238A691E9}"/>
          </ac:picMkLst>
        </pc:picChg>
        <pc:picChg chg="add mod">
          <ac:chgData name="Martine Klovholt Siggerud" userId="41977762-9bf0-408d-9151-79aeb0aaf34b" providerId="ADAL" clId="{4608FDCD-58A5-4B4C-8114-95F8EB238FE0}" dt="2022-10-14T06:22:52.805" v="1038" actId="14100"/>
          <ac:picMkLst>
            <pc:docMk/>
            <pc:sldMk cId="3552039128" sldId="976"/>
            <ac:picMk id="7" creationId="{23AED589-E1F9-1872-ADAE-7C55FB2CEBAC}"/>
          </ac:picMkLst>
        </pc:picChg>
      </pc:sldChg>
      <pc:sldChg chg="modSp add mod">
        <pc:chgData name="Martine Klovholt Siggerud" userId="41977762-9bf0-408d-9151-79aeb0aaf34b" providerId="ADAL" clId="{4608FDCD-58A5-4B4C-8114-95F8EB238FE0}" dt="2022-10-14T06:23:35.311" v="1068"/>
        <pc:sldMkLst>
          <pc:docMk/>
          <pc:sldMk cId="449286793" sldId="977"/>
        </pc:sldMkLst>
        <pc:spChg chg="mod">
          <ac:chgData name="Martine Klovholt Siggerud" userId="41977762-9bf0-408d-9151-79aeb0aaf34b" providerId="ADAL" clId="{4608FDCD-58A5-4B4C-8114-95F8EB238FE0}" dt="2022-10-14T06:23:26.572" v="1067" actId="20577"/>
          <ac:spMkLst>
            <pc:docMk/>
            <pc:sldMk cId="449286793" sldId="977"/>
            <ac:spMk id="2" creationId="{8D7BF0DE-6D7B-B889-88D0-B60E0190B234}"/>
          </ac:spMkLst>
        </pc:spChg>
        <pc:spChg chg="mod">
          <ac:chgData name="Martine Klovholt Siggerud" userId="41977762-9bf0-408d-9151-79aeb0aaf34b" providerId="ADAL" clId="{4608FDCD-58A5-4B4C-8114-95F8EB238FE0}" dt="2022-10-14T06:23:35.311" v="1068"/>
          <ac:spMkLst>
            <pc:docMk/>
            <pc:sldMk cId="449286793" sldId="977"/>
            <ac:spMk id="3" creationId="{24564B61-C128-FE5E-2AF2-A62D6764A5B5}"/>
          </ac:spMkLst>
        </pc:spChg>
      </pc:sldChg>
      <pc:sldChg chg="addSp delSp modSp new mod">
        <pc:chgData name="Martine Klovholt Siggerud" userId="41977762-9bf0-408d-9151-79aeb0aaf34b" providerId="ADAL" clId="{4608FDCD-58A5-4B4C-8114-95F8EB238FE0}" dt="2022-10-14T06:24:35.912" v="1081" actId="732"/>
        <pc:sldMkLst>
          <pc:docMk/>
          <pc:sldMk cId="4191670543" sldId="978"/>
        </pc:sldMkLst>
        <pc:spChg chg="mod">
          <ac:chgData name="Martine Klovholt Siggerud" userId="41977762-9bf0-408d-9151-79aeb0aaf34b" providerId="ADAL" clId="{4608FDCD-58A5-4B4C-8114-95F8EB238FE0}" dt="2022-10-14T06:24:00.968" v="1071" actId="14100"/>
          <ac:spMkLst>
            <pc:docMk/>
            <pc:sldMk cId="4191670543" sldId="978"/>
            <ac:spMk id="2" creationId="{C1858BB3-5DD0-CC74-F1D2-ED3B120FA43C}"/>
          </ac:spMkLst>
        </pc:spChg>
        <pc:spChg chg="del">
          <ac:chgData name="Martine Klovholt Siggerud" userId="41977762-9bf0-408d-9151-79aeb0aaf34b" providerId="ADAL" clId="{4608FDCD-58A5-4B4C-8114-95F8EB238FE0}" dt="2022-10-14T06:24:01.889" v="1072" actId="478"/>
          <ac:spMkLst>
            <pc:docMk/>
            <pc:sldMk cId="4191670543" sldId="978"/>
            <ac:spMk id="3" creationId="{2D093865-591B-C1A0-7645-2F5F9657EDDA}"/>
          </ac:spMkLst>
        </pc:spChg>
        <pc:spChg chg="del">
          <ac:chgData name="Martine Klovholt Siggerud" userId="41977762-9bf0-408d-9151-79aeb0aaf34b" providerId="ADAL" clId="{4608FDCD-58A5-4B4C-8114-95F8EB238FE0}" dt="2022-10-14T06:24:08.138" v="1073" actId="478"/>
          <ac:spMkLst>
            <pc:docMk/>
            <pc:sldMk cId="4191670543" sldId="978"/>
            <ac:spMk id="5" creationId="{2A858C8D-0DEE-289A-404C-AD446A2051BC}"/>
          </ac:spMkLst>
        </pc:spChg>
        <pc:picChg chg="add mod modCrop">
          <ac:chgData name="Martine Klovholt Siggerud" userId="41977762-9bf0-408d-9151-79aeb0aaf34b" providerId="ADAL" clId="{4608FDCD-58A5-4B4C-8114-95F8EB238FE0}" dt="2022-10-14T06:24:35.912" v="1081" actId="732"/>
          <ac:picMkLst>
            <pc:docMk/>
            <pc:sldMk cId="4191670543" sldId="978"/>
            <ac:picMk id="6" creationId="{DA970FE7-DEE6-D179-37E1-794A784675C4}"/>
          </ac:picMkLst>
        </pc:picChg>
      </pc:sldChg>
      <pc:sldChg chg="addSp delSp modSp add mod">
        <pc:chgData name="Martine Klovholt Siggerud" userId="41977762-9bf0-408d-9151-79aeb0aaf34b" providerId="ADAL" clId="{4608FDCD-58A5-4B4C-8114-95F8EB238FE0}" dt="2022-10-14T06:25:16.915" v="1094"/>
        <pc:sldMkLst>
          <pc:docMk/>
          <pc:sldMk cId="1834885162" sldId="979"/>
        </pc:sldMkLst>
        <pc:spChg chg="mod">
          <ac:chgData name="Martine Klovholt Siggerud" userId="41977762-9bf0-408d-9151-79aeb0aaf34b" providerId="ADAL" clId="{4608FDCD-58A5-4B4C-8114-95F8EB238FE0}" dt="2022-10-14T06:24:58.851" v="1089" actId="20577"/>
          <ac:spMkLst>
            <pc:docMk/>
            <pc:sldMk cId="1834885162" sldId="979"/>
            <ac:spMk id="2" creationId="{8D7BF0DE-6D7B-B889-88D0-B60E0190B234}"/>
          </ac:spMkLst>
        </pc:spChg>
        <pc:spChg chg="mod">
          <ac:chgData name="Martine Klovholt Siggerud" userId="41977762-9bf0-408d-9151-79aeb0aaf34b" providerId="ADAL" clId="{4608FDCD-58A5-4B4C-8114-95F8EB238FE0}" dt="2022-10-14T06:25:16.915" v="1094"/>
          <ac:spMkLst>
            <pc:docMk/>
            <pc:sldMk cId="1834885162" sldId="979"/>
            <ac:spMk id="3" creationId="{24564B61-C128-FE5E-2AF2-A62D6764A5B5}"/>
          </ac:spMkLst>
        </pc:spChg>
        <pc:picChg chg="add mod">
          <ac:chgData name="Martine Klovholt Siggerud" userId="41977762-9bf0-408d-9151-79aeb0aaf34b" providerId="ADAL" clId="{4608FDCD-58A5-4B4C-8114-95F8EB238FE0}" dt="2022-10-14T06:25:11.414" v="1093" actId="14100"/>
          <ac:picMkLst>
            <pc:docMk/>
            <pc:sldMk cId="1834885162" sldId="979"/>
            <ac:picMk id="6" creationId="{85A609F7-3B5B-EA47-1682-0313586035A1}"/>
          </ac:picMkLst>
        </pc:picChg>
        <pc:picChg chg="del">
          <ac:chgData name="Martine Klovholt Siggerud" userId="41977762-9bf0-408d-9151-79aeb0aaf34b" providerId="ADAL" clId="{4608FDCD-58A5-4B4C-8114-95F8EB238FE0}" dt="2022-10-14T06:25:00.747" v="1090" actId="478"/>
          <ac:picMkLst>
            <pc:docMk/>
            <pc:sldMk cId="1834885162" sldId="979"/>
            <ac:picMk id="10" creationId="{B0C63AD2-ACEB-D765-7DAA-6C757C7AA447}"/>
          </ac:picMkLst>
        </pc:picChg>
      </pc:sldChg>
      <pc:sldChg chg="delSp modSp add mod">
        <pc:chgData name="Martine Klovholt Siggerud" userId="41977762-9bf0-408d-9151-79aeb0aaf34b" providerId="ADAL" clId="{4608FDCD-58A5-4B4C-8114-95F8EB238FE0}" dt="2022-10-14T06:44:18.946" v="1100"/>
        <pc:sldMkLst>
          <pc:docMk/>
          <pc:sldMk cId="1359123453" sldId="980"/>
        </pc:sldMkLst>
        <pc:spChg chg="mod">
          <ac:chgData name="Martine Klovholt Siggerud" userId="41977762-9bf0-408d-9151-79aeb0aaf34b" providerId="ADAL" clId="{4608FDCD-58A5-4B4C-8114-95F8EB238FE0}" dt="2022-10-14T06:44:06.694" v="1098" actId="14100"/>
          <ac:spMkLst>
            <pc:docMk/>
            <pc:sldMk cId="1359123453" sldId="980"/>
            <ac:spMk id="2" creationId="{8D7BF0DE-6D7B-B889-88D0-B60E0190B234}"/>
          </ac:spMkLst>
        </pc:spChg>
        <pc:spChg chg="mod">
          <ac:chgData name="Martine Klovholt Siggerud" userId="41977762-9bf0-408d-9151-79aeb0aaf34b" providerId="ADAL" clId="{4608FDCD-58A5-4B4C-8114-95F8EB238FE0}" dt="2022-10-14T06:44:18.946" v="1100"/>
          <ac:spMkLst>
            <pc:docMk/>
            <pc:sldMk cId="1359123453" sldId="980"/>
            <ac:spMk id="3" creationId="{24564B61-C128-FE5E-2AF2-A62D6764A5B5}"/>
          </ac:spMkLst>
        </pc:spChg>
        <pc:spChg chg="del">
          <ac:chgData name="Martine Klovholt Siggerud" userId="41977762-9bf0-408d-9151-79aeb0aaf34b" providerId="ADAL" clId="{4608FDCD-58A5-4B4C-8114-95F8EB238FE0}" dt="2022-10-14T06:44:08.456" v="1099" actId="478"/>
          <ac:spMkLst>
            <pc:docMk/>
            <pc:sldMk cId="1359123453" sldId="980"/>
            <ac:spMk id="6" creationId="{DB1111A4-CEB7-01F7-4DCA-8A5656C8C120}"/>
          </ac:spMkLst>
        </pc:spChg>
      </pc:sldChg>
      <pc:sldChg chg="addSp delSp modSp add mod">
        <pc:chgData name="Martine Klovholt Siggerud" userId="41977762-9bf0-408d-9151-79aeb0aaf34b" providerId="ADAL" clId="{4608FDCD-58A5-4B4C-8114-95F8EB238FE0}" dt="2022-10-14T06:45:17.259" v="1109" actId="20577"/>
        <pc:sldMkLst>
          <pc:docMk/>
          <pc:sldMk cId="3941773201" sldId="981"/>
        </pc:sldMkLst>
        <pc:spChg chg="mod">
          <ac:chgData name="Martine Klovholt Siggerud" userId="41977762-9bf0-408d-9151-79aeb0aaf34b" providerId="ADAL" clId="{4608FDCD-58A5-4B4C-8114-95F8EB238FE0}" dt="2022-10-14T06:45:05.305" v="1106"/>
          <ac:spMkLst>
            <pc:docMk/>
            <pc:sldMk cId="3941773201" sldId="981"/>
            <ac:spMk id="2" creationId="{8D7BF0DE-6D7B-B889-88D0-B60E0190B234}"/>
          </ac:spMkLst>
        </pc:spChg>
        <pc:spChg chg="mod">
          <ac:chgData name="Martine Klovholt Siggerud" userId="41977762-9bf0-408d-9151-79aeb0aaf34b" providerId="ADAL" clId="{4608FDCD-58A5-4B4C-8114-95F8EB238FE0}" dt="2022-10-14T06:45:17.259" v="1109" actId="20577"/>
          <ac:spMkLst>
            <pc:docMk/>
            <pc:sldMk cId="3941773201" sldId="981"/>
            <ac:spMk id="3" creationId="{24564B61-C128-FE5E-2AF2-A62D6764A5B5}"/>
          </ac:spMkLst>
        </pc:spChg>
        <pc:picChg chg="add mod">
          <ac:chgData name="Martine Klovholt Siggerud" userId="41977762-9bf0-408d-9151-79aeb0aaf34b" providerId="ADAL" clId="{4608FDCD-58A5-4B4C-8114-95F8EB238FE0}" dt="2022-10-14T06:44:55.921" v="1105" actId="14100"/>
          <ac:picMkLst>
            <pc:docMk/>
            <pc:sldMk cId="3941773201" sldId="981"/>
            <ac:picMk id="5" creationId="{888727C5-AA56-BE36-20A3-C6BA973DBECD}"/>
          </ac:picMkLst>
        </pc:picChg>
        <pc:picChg chg="del">
          <ac:chgData name="Martine Klovholt Siggerud" userId="41977762-9bf0-408d-9151-79aeb0aaf34b" providerId="ADAL" clId="{4608FDCD-58A5-4B4C-8114-95F8EB238FE0}" dt="2022-10-14T06:44:48.375" v="1102" actId="478"/>
          <ac:picMkLst>
            <pc:docMk/>
            <pc:sldMk cId="3941773201" sldId="981"/>
            <ac:picMk id="7" creationId="{F41ED64E-BAA7-975E-4533-2B16277CF77C}"/>
          </ac:picMkLst>
        </pc:picChg>
      </pc:sldChg>
      <pc:sldChg chg="modSp add mod">
        <pc:chgData name="Martine Klovholt Siggerud" userId="41977762-9bf0-408d-9151-79aeb0aaf34b" providerId="ADAL" clId="{4608FDCD-58A5-4B4C-8114-95F8EB238FE0}" dt="2022-10-14T06:47:12.264" v="1112"/>
        <pc:sldMkLst>
          <pc:docMk/>
          <pc:sldMk cId="338254871" sldId="982"/>
        </pc:sldMkLst>
        <pc:spChg chg="mod">
          <ac:chgData name="Martine Klovholt Siggerud" userId="41977762-9bf0-408d-9151-79aeb0aaf34b" providerId="ADAL" clId="{4608FDCD-58A5-4B4C-8114-95F8EB238FE0}" dt="2022-10-14T06:47:00.566" v="1111"/>
          <ac:spMkLst>
            <pc:docMk/>
            <pc:sldMk cId="338254871" sldId="982"/>
            <ac:spMk id="2" creationId="{8D7BF0DE-6D7B-B889-88D0-B60E0190B234}"/>
          </ac:spMkLst>
        </pc:spChg>
        <pc:spChg chg="mod">
          <ac:chgData name="Martine Klovholt Siggerud" userId="41977762-9bf0-408d-9151-79aeb0aaf34b" providerId="ADAL" clId="{4608FDCD-58A5-4B4C-8114-95F8EB238FE0}" dt="2022-10-14T06:47:12.264" v="1112"/>
          <ac:spMkLst>
            <pc:docMk/>
            <pc:sldMk cId="338254871" sldId="982"/>
            <ac:spMk id="3" creationId="{24564B61-C128-FE5E-2AF2-A62D6764A5B5}"/>
          </ac:spMkLst>
        </pc:spChg>
      </pc:sldChg>
      <pc:sldChg chg="modSp add mod">
        <pc:chgData name="Martine Klovholt Siggerud" userId="41977762-9bf0-408d-9151-79aeb0aaf34b" providerId="ADAL" clId="{4608FDCD-58A5-4B4C-8114-95F8EB238FE0}" dt="2022-10-14T06:47:45.767" v="1115"/>
        <pc:sldMkLst>
          <pc:docMk/>
          <pc:sldMk cId="2757582810" sldId="983"/>
        </pc:sldMkLst>
        <pc:spChg chg="mod">
          <ac:chgData name="Martine Klovholt Siggerud" userId="41977762-9bf0-408d-9151-79aeb0aaf34b" providerId="ADAL" clId="{4608FDCD-58A5-4B4C-8114-95F8EB238FE0}" dt="2022-10-14T06:47:39.602" v="1114"/>
          <ac:spMkLst>
            <pc:docMk/>
            <pc:sldMk cId="2757582810" sldId="983"/>
            <ac:spMk id="2" creationId="{8D7BF0DE-6D7B-B889-88D0-B60E0190B234}"/>
          </ac:spMkLst>
        </pc:spChg>
        <pc:spChg chg="mod">
          <ac:chgData name="Martine Klovholt Siggerud" userId="41977762-9bf0-408d-9151-79aeb0aaf34b" providerId="ADAL" clId="{4608FDCD-58A5-4B4C-8114-95F8EB238FE0}" dt="2022-10-14T06:47:45.767" v="1115"/>
          <ac:spMkLst>
            <pc:docMk/>
            <pc:sldMk cId="2757582810" sldId="983"/>
            <ac:spMk id="3" creationId="{24564B61-C128-FE5E-2AF2-A62D6764A5B5}"/>
          </ac:spMkLst>
        </pc:spChg>
      </pc:sldChg>
      <pc:sldChg chg="addSp delSp modSp add mod">
        <pc:chgData name="Martine Klovholt Siggerud" userId="41977762-9bf0-408d-9151-79aeb0aaf34b" providerId="ADAL" clId="{4608FDCD-58A5-4B4C-8114-95F8EB238FE0}" dt="2022-10-14T06:49:26.705" v="1142" actId="14100"/>
        <pc:sldMkLst>
          <pc:docMk/>
          <pc:sldMk cId="1893429588" sldId="984"/>
        </pc:sldMkLst>
        <pc:spChg chg="mod">
          <ac:chgData name="Martine Klovholt Siggerud" userId="41977762-9bf0-408d-9151-79aeb0aaf34b" providerId="ADAL" clId="{4608FDCD-58A5-4B4C-8114-95F8EB238FE0}" dt="2022-10-14T06:48:11.201" v="1117"/>
          <ac:spMkLst>
            <pc:docMk/>
            <pc:sldMk cId="1893429588" sldId="984"/>
            <ac:spMk id="2" creationId="{8D7BF0DE-6D7B-B889-88D0-B60E0190B234}"/>
          </ac:spMkLst>
        </pc:spChg>
        <pc:spChg chg="mod">
          <ac:chgData name="Martine Klovholt Siggerud" userId="41977762-9bf0-408d-9151-79aeb0aaf34b" providerId="ADAL" clId="{4608FDCD-58A5-4B4C-8114-95F8EB238FE0}" dt="2022-10-14T06:49:04.751" v="1138" actId="15"/>
          <ac:spMkLst>
            <pc:docMk/>
            <pc:sldMk cId="1893429588" sldId="984"/>
            <ac:spMk id="3" creationId="{24564B61-C128-FE5E-2AF2-A62D6764A5B5}"/>
          </ac:spMkLst>
        </pc:spChg>
        <pc:picChg chg="del">
          <ac:chgData name="Martine Klovholt Siggerud" userId="41977762-9bf0-408d-9151-79aeb0aaf34b" providerId="ADAL" clId="{4608FDCD-58A5-4B4C-8114-95F8EB238FE0}" dt="2022-10-14T06:49:20.501" v="1139" actId="478"/>
          <ac:picMkLst>
            <pc:docMk/>
            <pc:sldMk cId="1893429588" sldId="984"/>
            <ac:picMk id="5" creationId="{2003471B-F4F8-1514-DDE9-5C4238A691E9}"/>
          </ac:picMkLst>
        </pc:picChg>
        <pc:picChg chg="add mod">
          <ac:chgData name="Martine Klovholt Siggerud" userId="41977762-9bf0-408d-9151-79aeb0aaf34b" providerId="ADAL" clId="{4608FDCD-58A5-4B4C-8114-95F8EB238FE0}" dt="2022-10-14T06:49:26.705" v="1142" actId="14100"/>
          <ac:picMkLst>
            <pc:docMk/>
            <pc:sldMk cId="1893429588" sldId="984"/>
            <ac:picMk id="7" creationId="{059543D3-BD87-915A-6993-1D00C56879F6}"/>
          </ac:picMkLst>
        </pc:picChg>
      </pc:sldChg>
      <pc:sldChg chg="addSp delSp modSp add mod">
        <pc:chgData name="Martine Klovholt Siggerud" userId="41977762-9bf0-408d-9151-79aeb0aaf34b" providerId="ADAL" clId="{4608FDCD-58A5-4B4C-8114-95F8EB238FE0}" dt="2022-10-14T07:05:37.993" v="1494" actId="1076"/>
        <pc:sldMkLst>
          <pc:docMk/>
          <pc:sldMk cId="4007787185" sldId="985"/>
        </pc:sldMkLst>
        <pc:spChg chg="mod">
          <ac:chgData name="Martine Klovholt Siggerud" userId="41977762-9bf0-408d-9151-79aeb0aaf34b" providerId="ADAL" clId="{4608FDCD-58A5-4B4C-8114-95F8EB238FE0}" dt="2022-10-14T06:49:53.680" v="1148" actId="20577"/>
          <ac:spMkLst>
            <pc:docMk/>
            <pc:sldMk cId="4007787185" sldId="985"/>
            <ac:spMk id="2" creationId="{8D7BF0DE-6D7B-B889-88D0-B60E0190B234}"/>
          </ac:spMkLst>
        </pc:spChg>
        <pc:spChg chg="mod">
          <ac:chgData name="Martine Klovholt Siggerud" userId="41977762-9bf0-408d-9151-79aeb0aaf34b" providerId="ADAL" clId="{4608FDCD-58A5-4B4C-8114-95F8EB238FE0}" dt="2022-10-14T06:49:47.352" v="1145"/>
          <ac:spMkLst>
            <pc:docMk/>
            <pc:sldMk cId="4007787185" sldId="985"/>
            <ac:spMk id="3" creationId="{24564B61-C128-FE5E-2AF2-A62D6764A5B5}"/>
          </ac:spMkLst>
        </pc:spChg>
        <pc:spChg chg="del">
          <ac:chgData name="Martine Klovholt Siggerud" userId="41977762-9bf0-408d-9151-79aeb0aaf34b" providerId="ADAL" clId="{4608FDCD-58A5-4B4C-8114-95F8EB238FE0}" dt="2022-10-14T07:00:13.327" v="1290" actId="478"/>
          <ac:spMkLst>
            <pc:docMk/>
            <pc:sldMk cId="4007787185" sldId="985"/>
            <ac:spMk id="6" creationId="{DB1111A4-CEB7-01F7-4DCA-8A5656C8C120}"/>
          </ac:spMkLst>
        </pc:spChg>
        <pc:spChg chg="del mod topLvl">
          <ac:chgData name="Martine Klovholt Siggerud" userId="41977762-9bf0-408d-9151-79aeb0aaf34b" providerId="ADAL" clId="{4608FDCD-58A5-4B4C-8114-95F8EB238FE0}" dt="2022-10-14T06:57:42.481" v="1258" actId="478"/>
          <ac:spMkLst>
            <pc:docMk/>
            <pc:sldMk cId="4007787185" sldId="985"/>
            <ac:spMk id="10" creationId="{E2DA4383-F28A-6033-1BD2-B3EEDC508274}"/>
          </ac:spMkLst>
        </pc:spChg>
        <pc:spChg chg="del mod">
          <ac:chgData name="Martine Klovholt Siggerud" userId="41977762-9bf0-408d-9151-79aeb0aaf34b" providerId="ADAL" clId="{4608FDCD-58A5-4B4C-8114-95F8EB238FE0}" dt="2022-10-14T06:57:32.424" v="1256" actId="478"/>
          <ac:spMkLst>
            <pc:docMk/>
            <pc:sldMk cId="4007787185" sldId="985"/>
            <ac:spMk id="11" creationId="{44229E42-7BDC-F681-BF1B-026728835C7B}"/>
          </ac:spMkLst>
        </pc:spChg>
        <pc:spChg chg="del mod">
          <ac:chgData name="Martine Klovholt Siggerud" userId="41977762-9bf0-408d-9151-79aeb0aaf34b" providerId="ADAL" clId="{4608FDCD-58A5-4B4C-8114-95F8EB238FE0}" dt="2022-10-14T06:57:32.424" v="1256" actId="478"/>
          <ac:spMkLst>
            <pc:docMk/>
            <pc:sldMk cId="4007787185" sldId="985"/>
            <ac:spMk id="12" creationId="{EE1403AF-2E9A-0EB7-595D-A8F7D85FFBCC}"/>
          </ac:spMkLst>
        </pc:spChg>
        <pc:spChg chg="del mod">
          <ac:chgData name="Martine Klovholt Siggerud" userId="41977762-9bf0-408d-9151-79aeb0aaf34b" providerId="ADAL" clId="{4608FDCD-58A5-4B4C-8114-95F8EB238FE0}" dt="2022-10-14T06:57:32.424" v="1256" actId="478"/>
          <ac:spMkLst>
            <pc:docMk/>
            <pc:sldMk cId="4007787185" sldId="985"/>
            <ac:spMk id="13" creationId="{B7B990E0-7114-9856-7746-6C8CAA0D1936}"/>
          </ac:spMkLst>
        </pc:spChg>
        <pc:spChg chg="del mod">
          <ac:chgData name="Martine Klovholt Siggerud" userId="41977762-9bf0-408d-9151-79aeb0aaf34b" providerId="ADAL" clId="{4608FDCD-58A5-4B4C-8114-95F8EB238FE0}" dt="2022-10-14T06:57:27.422" v="1255" actId="478"/>
          <ac:spMkLst>
            <pc:docMk/>
            <pc:sldMk cId="4007787185" sldId="985"/>
            <ac:spMk id="14" creationId="{6D74EAAA-C746-0575-A6A1-EEE11F9334A4}"/>
          </ac:spMkLst>
        </pc:spChg>
        <pc:spChg chg="mod">
          <ac:chgData name="Martine Klovholt Siggerud" userId="41977762-9bf0-408d-9151-79aeb0aaf34b" providerId="ADAL" clId="{4608FDCD-58A5-4B4C-8114-95F8EB238FE0}" dt="2022-10-14T06:57:11.382" v="1251"/>
          <ac:spMkLst>
            <pc:docMk/>
            <pc:sldMk cId="4007787185" sldId="985"/>
            <ac:spMk id="15" creationId="{9C84A878-AB00-E0FF-1F45-223879A97B67}"/>
          </ac:spMkLst>
        </pc:spChg>
        <pc:spChg chg="mod">
          <ac:chgData name="Martine Klovholt Siggerud" userId="41977762-9bf0-408d-9151-79aeb0aaf34b" providerId="ADAL" clId="{4608FDCD-58A5-4B4C-8114-95F8EB238FE0}" dt="2022-10-14T06:57:11.382" v="1251"/>
          <ac:spMkLst>
            <pc:docMk/>
            <pc:sldMk cId="4007787185" sldId="985"/>
            <ac:spMk id="16" creationId="{ADC245E3-525F-11A1-0E59-F2EB3D4B4624}"/>
          </ac:spMkLst>
        </pc:spChg>
        <pc:spChg chg="mod">
          <ac:chgData name="Martine Klovholt Siggerud" userId="41977762-9bf0-408d-9151-79aeb0aaf34b" providerId="ADAL" clId="{4608FDCD-58A5-4B4C-8114-95F8EB238FE0}" dt="2022-10-14T06:57:11.382" v="1251"/>
          <ac:spMkLst>
            <pc:docMk/>
            <pc:sldMk cId="4007787185" sldId="985"/>
            <ac:spMk id="17" creationId="{933AFE60-6B67-93E8-870E-3D05F03097A3}"/>
          </ac:spMkLst>
        </pc:spChg>
        <pc:spChg chg="mod">
          <ac:chgData name="Martine Klovholt Siggerud" userId="41977762-9bf0-408d-9151-79aeb0aaf34b" providerId="ADAL" clId="{4608FDCD-58A5-4B4C-8114-95F8EB238FE0}" dt="2022-10-14T06:57:11.382" v="1251"/>
          <ac:spMkLst>
            <pc:docMk/>
            <pc:sldMk cId="4007787185" sldId="985"/>
            <ac:spMk id="18" creationId="{FEB4CA58-281E-0FA9-1682-2B0D3BE2A218}"/>
          </ac:spMkLst>
        </pc:spChg>
        <pc:spChg chg="mod">
          <ac:chgData name="Martine Klovholt Siggerud" userId="41977762-9bf0-408d-9151-79aeb0aaf34b" providerId="ADAL" clId="{4608FDCD-58A5-4B4C-8114-95F8EB238FE0}" dt="2022-10-14T06:57:11.382" v="1251"/>
          <ac:spMkLst>
            <pc:docMk/>
            <pc:sldMk cId="4007787185" sldId="985"/>
            <ac:spMk id="19" creationId="{F3174E44-13ED-EA3A-70D8-8C27E984637A}"/>
          </ac:spMkLst>
        </pc:spChg>
        <pc:spChg chg="mod">
          <ac:chgData name="Martine Klovholt Siggerud" userId="41977762-9bf0-408d-9151-79aeb0aaf34b" providerId="ADAL" clId="{4608FDCD-58A5-4B4C-8114-95F8EB238FE0}" dt="2022-10-14T06:57:11.382" v="1251"/>
          <ac:spMkLst>
            <pc:docMk/>
            <pc:sldMk cId="4007787185" sldId="985"/>
            <ac:spMk id="20" creationId="{A3C58053-ECA4-CA8D-3FDB-C63262A37564}"/>
          </ac:spMkLst>
        </pc:spChg>
        <pc:spChg chg="mod">
          <ac:chgData name="Martine Klovholt Siggerud" userId="41977762-9bf0-408d-9151-79aeb0aaf34b" providerId="ADAL" clId="{4608FDCD-58A5-4B4C-8114-95F8EB238FE0}" dt="2022-10-14T06:57:11.382" v="1251"/>
          <ac:spMkLst>
            <pc:docMk/>
            <pc:sldMk cId="4007787185" sldId="985"/>
            <ac:spMk id="21" creationId="{589C4442-4EE6-71B2-988B-37BD9CC0D528}"/>
          </ac:spMkLst>
        </pc:spChg>
        <pc:spChg chg="mod">
          <ac:chgData name="Martine Klovholt Siggerud" userId="41977762-9bf0-408d-9151-79aeb0aaf34b" providerId="ADAL" clId="{4608FDCD-58A5-4B4C-8114-95F8EB238FE0}" dt="2022-10-14T06:57:11.382" v="1251"/>
          <ac:spMkLst>
            <pc:docMk/>
            <pc:sldMk cId="4007787185" sldId="985"/>
            <ac:spMk id="22" creationId="{CF44F879-45D6-1E5A-9AA9-8C9C66523872}"/>
          </ac:spMkLst>
        </pc:spChg>
        <pc:spChg chg="mod">
          <ac:chgData name="Martine Klovholt Siggerud" userId="41977762-9bf0-408d-9151-79aeb0aaf34b" providerId="ADAL" clId="{4608FDCD-58A5-4B4C-8114-95F8EB238FE0}" dt="2022-10-14T06:57:11.382" v="1251"/>
          <ac:spMkLst>
            <pc:docMk/>
            <pc:sldMk cId="4007787185" sldId="985"/>
            <ac:spMk id="23" creationId="{9EE5E042-3DB6-4BB8-C9B3-378B1043C862}"/>
          </ac:spMkLst>
        </pc:spChg>
        <pc:spChg chg="del mod">
          <ac:chgData name="Martine Klovholt Siggerud" userId="41977762-9bf0-408d-9151-79aeb0aaf34b" providerId="ADAL" clId="{4608FDCD-58A5-4B4C-8114-95F8EB238FE0}" dt="2022-10-14T06:57:40.566" v="1257" actId="478"/>
          <ac:spMkLst>
            <pc:docMk/>
            <pc:sldMk cId="4007787185" sldId="985"/>
            <ac:spMk id="24" creationId="{4BF0BFEC-336E-52B4-7260-AB4D46A2EC29}"/>
          </ac:spMkLst>
        </pc:spChg>
        <pc:spChg chg="del mod">
          <ac:chgData name="Martine Klovholt Siggerud" userId="41977762-9bf0-408d-9151-79aeb0aaf34b" providerId="ADAL" clId="{4608FDCD-58A5-4B4C-8114-95F8EB238FE0}" dt="2022-10-14T06:57:40.566" v="1257" actId="478"/>
          <ac:spMkLst>
            <pc:docMk/>
            <pc:sldMk cId="4007787185" sldId="985"/>
            <ac:spMk id="25" creationId="{7E8567D1-7ACB-CEF5-75B9-13959059D886}"/>
          </ac:spMkLst>
        </pc:spChg>
        <pc:spChg chg="del mod">
          <ac:chgData name="Martine Klovholt Siggerud" userId="41977762-9bf0-408d-9151-79aeb0aaf34b" providerId="ADAL" clId="{4608FDCD-58A5-4B4C-8114-95F8EB238FE0}" dt="2022-10-14T06:57:40.566" v="1257" actId="478"/>
          <ac:spMkLst>
            <pc:docMk/>
            <pc:sldMk cId="4007787185" sldId="985"/>
            <ac:spMk id="26" creationId="{44B8E9A9-52F4-12F5-196F-0C3C40069FF9}"/>
          </ac:spMkLst>
        </pc:spChg>
        <pc:spChg chg="del mod">
          <ac:chgData name="Martine Klovholt Siggerud" userId="41977762-9bf0-408d-9151-79aeb0aaf34b" providerId="ADAL" clId="{4608FDCD-58A5-4B4C-8114-95F8EB238FE0}" dt="2022-10-14T06:57:40.566" v="1257" actId="478"/>
          <ac:spMkLst>
            <pc:docMk/>
            <pc:sldMk cId="4007787185" sldId="985"/>
            <ac:spMk id="27" creationId="{61FF48BB-474A-1004-A924-4B9D578563D3}"/>
          </ac:spMkLst>
        </pc:spChg>
        <pc:spChg chg="del mod">
          <ac:chgData name="Martine Klovholt Siggerud" userId="41977762-9bf0-408d-9151-79aeb0aaf34b" providerId="ADAL" clId="{4608FDCD-58A5-4B4C-8114-95F8EB238FE0}" dt="2022-10-14T06:57:40.566" v="1257" actId="478"/>
          <ac:spMkLst>
            <pc:docMk/>
            <pc:sldMk cId="4007787185" sldId="985"/>
            <ac:spMk id="28" creationId="{149E7FDE-9426-2A81-CAC2-32919CCD9735}"/>
          </ac:spMkLst>
        </pc:spChg>
        <pc:spChg chg="del mod">
          <ac:chgData name="Martine Klovholt Siggerud" userId="41977762-9bf0-408d-9151-79aeb0aaf34b" providerId="ADAL" clId="{4608FDCD-58A5-4B4C-8114-95F8EB238FE0}" dt="2022-10-14T06:57:40.566" v="1257" actId="478"/>
          <ac:spMkLst>
            <pc:docMk/>
            <pc:sldMk cId="4007787185" sldId="985"/>
            <ac:spMk id="29" creationId="{4B15A9BB-8060-3154-84BA-F92502B14C7D}"/>
          </ac:spMkLst>
        </pc:spChg>
        <pc:spChg chg="del mod">
          <ac:chgData name="Martine Klovholt Siggerud" userId="41977762-9bf0-408d-9151-79aeb0aaf34b" providerId="ADAL" clId="{4608FDCD-58A5-4B4C-8114-95F8EB238FE0}" dt="2022-10-14T06:57:40.566" v="1257" actId="478"/>
          <ac:spMkLst>
            <pc:docMk/>
            <pc:sldMk cId="4007787185" sldId="985"/>
            <ac:spMk id="30" creationId="{1E479FC0-2834-A062-A4E6-66B9E05D9803}"/>
          </ac:spMkLst>
        </pc:spChg>
        <pc:spChg chg="add mod">
          <ac:chgData name="Martine Klovholt Siggerud" userId="41977762-9bf0-408d-9151-79aeb0aaf34b" providerId="ADAL" clId="{4608FDCD-58A5-4B4C-8114-95F8EB238FE0}" dt="2022-10-14T06:58:13.682" v="1262" actId="164"/>
          <ac:spMkLst>
            <pc:docMk/>
            <pc:sldMk cId="4007787185" sldId="985"/>
            <ac:spMk id="31" creationId="{BD235E04-6492-C9DC-4548-67DE7F655052}"/>
          </ac:spMkLst>
        </pc:spChg>
        <pc:spChg chg="add mod">
          <ac:chgData name="Martine Klovholt Siggerud" userId="41977762-9bf0-408d-9151-79aeb0aaf34b" providerId="ADAL" clId="{4608FDCD-58A5-4B4C-8114-95F8EB238FE0}" dt="2022-10-14T06:58:13.682" v="1262" actId="164"/>
          <ac:spMkLst>
            <pc:docMk/>
            <pc:sldMk cId="4007787185" sldId="985"/>
            <ac:spMk id="32" creationId="{9A63623C-221A-921C-0C87-1A1197969120}"/>
          </ac:spMkLst>
        </pc:spChg>
        <pc:spChg chg="add mod">
          <ac:chgData name="Martine Klovholt Siggerud" userId="41977762-9bf0-408d-9151-79aeb0aaf34b" providerId="ADAL" clId="{4608FDCD-58A5-4B4C-8114-95F8EB238FE0}" dt="2022-10-14T06:58:13.682" v="1262" actId="164"/>
          <ac:spMkLst>
            <pc:docMk/>
            <pc:sldMk cId="4007787185" sldId="985"/>
            <ac:spMk id="33" creationId="{9CA5F7B6-96C7-2D30-DC4A-4FAD4AFD1FB9}"/>
          </ac:spMkLst>
        </pc:spChg>
        <pc:spChg chg="add mod">
          <ac:chgData name="Martine Klovholt Siggerud" userId="41977762-9bf0-408d-9151-79aeb0aaf34b" providerId="ADAL" clId="{4608FDCD-58A5-4B4C-8114-95F8EB238FE0}" dt="2022-10-14T06:58:13.682" v="1262" actId="164"/>
          <ac:spMkLst>
            <pc:docMk/>
            <pc:sldMk cId="4007787185" sldId="985"/>
            <ac:spMk id="34" creationId="{D12AC6B4-4AA0-B4F5-E083-D572ED437816}"/>
          </ac:spMkLst>
        </pc:spChg>
        <pc:spChg chg="add mod">
          <ac:chgData name="Martine Klovholt Siggerud" userId="41977762-9bf0-408d-9151-79aeb0aaf34b" providerId="ADAL" clId="{4608FDCD-58A5-4B4C-8114-95F8EB238FE0}" dt="2022-10-14T07:03:54.863" v="1466" actId="14100"/>
          <ac:spMkLst>
            <pc:docMk/>
            <pc:sldMk cId="4007787185" sldId="985"/>
            <ac:spMk id="36" creationId="{F2368E65-643C-28C0-A926-1D7A607B0C0F}"/>
          </ac:spMkLst>
        </pc:spChg>
        <pc:spChg chg="add mod">
          <ac:chgData name="Martine Klovholt Siggerud" userId="41977762-9bf0-408d-9151-79aeb0aaf34b" providerId="ADAL" clId="{4608FDCD-58A5-4B4C-8114-95F8EB238FE0}" dt="2022-10-14T06:58:31.178" v="1267" actId="164"/>
          <ac:spMkLst>
            <pc:docMk/>
            <pc:sldMk cId="4007787185" sldId="985"/>
            <ac:spMk id="37" creationId="{E6FFDDEE-054C-1868-6849-DCD6C315B649}"/>
          </ac:spMkLst>
        </pc:spChg>
        <pc:spChg chg="mod">
          <ac:chgData name="Martine Klovholt Siggerud" userId="41977762-9bf0-408d-9151-79aeb0aaf34b" providerId="ADAL" clId="{4608FDCD-58A5-4B4C-8114-95F8EB238FE0}" dt="2022-10-14T07:04:39.339" v="1479" actId="14100"/>
          <ac:spMkLst>
            <pc:docMk/>
            <pc:sldMk cId="4007787185" sldId="985"/>
            <ac:spMk id="40" creationId="{A0042901-889D-9285-E4F0-7CB5AC51FCEB}"/>
          </ac:spMkLst>
        </pc:spChg>
        <pc:spChg chg="del mod">
          <ac:chgData name="Martine Klovholt Siggerud" userId="41977762-9bf0-408d-9151-79aeb0aaf34b" providerId="ADAL" clId="{4608FDCD-58A5-4B4C-8114-95F8EB238FE0}" dt="2022-10-14T07:00:08.732" v="1289" actId="478"/>
          <ac:spMkLst>
            <pc:docMk/>
            <pc:sldMk cId="4007787185" sldId="985"/>
            <ac:spMk id="41" creationId="{4B59C66E-FFCD-C6F6-6B08-BD227BAC0521}"/>
          </ac:spMkLst>
        </pc:spChg>
        <pc:spChg chg="mod">
          <ac:chgData name="Martine Klovholt Siggerud" userId="41977762-9bf0-408d-9151-79aeb0aaf34b" providerId="ADAL" clId="{4608FDCD-58A5-4B4C-8114-95F8EB238FE0}" dt="2022-10-14T07:04:01.543" v="1468" actId="14100"/>
          <ac:spMkLst>
            <pc:docMk/>
            <pc:sldMk cId="4007787185" sldId="985"/>
            <ac:spMk id="43" creationId="{A059463B-31C4-D1C1-91A5-23AE210FB42F}"/>
          </ac:spMkLst>
        </pc:spChg>
        <pc:spChg chg="del mod">
          <ac:chgData name="Martine Klovholt Siggerud" userId="41977762-9bf0-408d-9151-79aeb0aaf34b" providerId="ADAL" clId="{4608FDCD-58A5-4B4C-8114-95F8EB238FE0}" dt="2022-10-14T07:00:08.732" v="1289" actId="478"/>
          <ac:spMkLst>
            <pc:docMk/>
            <pc:sldMk cId="4007787185" sldId="985"/>
            <ac:spMk id="44" creationId="{801980FD-6EAB-7D9A-9B96-218B916EB441}"/>
          </ac:spMkLst>
        </pc:spChg>
        <pc:spChg chg="mod">
          <ac:chgData name="Martine Klovholt Siggerud" userId="41977762-9bf0-408d-9151-79aeb0aaf34b" providerId="ADAL" clId="{4608FDCD-58A5-4B4C-8114-95F8EB238FE0}" dt="2022-10-14T07:04:29.245" v="1476" actId="14100"/>
          <ac:spMkLst>
            <pc:docMk/>
            <pc:sldMk cId="4007787185" sldId="985"/>
            <ac:spMk id="46" creationId="{33557EB7-F8B0-3613-5660-9AD1EE3E424C}"/>
          </ac:spMkLst>
        </pc:spChg>
        <pc:spChg chg="del mod">
          <ac:chgData name="Martine Klovholt Siggerud" userId="41977762-9bf0-408d-9151-79aeb0aaf34b" providerId="ADAL" clId="{4608FDCD-58A5-4B4C-8114-95F8EB238FE0}" dt="2022-10-14T07:00:08.732" v="1289" actId="478"/>
          <ac:spMkLst>
            <pc:docMk/>
            <pc:sldMk cId="4007787185" sldId="985"/>
            <ac:spMk id="47" creationId="{11CC22F4-94C5-08DE-DD31-813A043DC5FC}"/>
          </ac:spMkLst>
        </pc:spChg>
        <pc:spChg chg="mod">
          <ac:chgData name="Martine Klovholt Siggerud" userId="41977762-9bf0-408d-9151-79aeb0aaf34b" providerId="ADAL" clId="{4608FDCD-58A5-4B4C-8114-95F8EB238FE0}" dt="2022-10-14T07:04:13.711" v="1472" actId="14100"/>
          <ac:spMkLst>
            <pc:docMk/>
            <pc:sldMk cId="4007787185" sldId="985"/>
            <ac:spMk id="49" creationId="{37265248-ECE6-1781-3BC7-558832D8ACD3}"/>
          </ac:spMkLst>
        </pc:spChg>
        <pc:spChg chg="del mod">
          <ac:chgData name="Martine Klovholt Siggerud" userId="41977762-9bf0-408d-9151-79aeb0aaf34b" providerId="ADAL" clId="{4608FDCD-58A5-4B4C-8114-95F8EB238FE0}" dt="2022-10-14T07:00:08.732" v="1289" actId="478"/>
          <ac:spMkLst>
            <pc:docMk/>
            <pc:sldMk cId="4007787185" sldId="985"/>
            <ac:spMk id="50" creationId="{50917281-40F7-D833-3CA3-49FBF0FAF34E}"/>
          </ac:spMkLst>
        </pc:spChg>
        <pc:spChg chg="add mod">
          <ac:chgData name="Martine Klovholt Siggerud" userId="41977762-9bf0-408d-9151-79aeb0aaf34b" providerId="ADAL" clId="{4608FDCD-58A5-4B4C-8114-95F8EB238FE0}" dt="2022-10-14T07:05:37.993" v="1494" actId="1076"/>
          <ac:spMkLst>
            <pc:docMk/>
            <pc:sldMk cId="4007787185" sldId="985"/>
            <ac:spMk id="52" creationId="{B7313013-8257-9E35-3D44-20BED627A5D5}"/>
          </ac:spMkLst>
        </pc:spChg>
        <pc:spChg chg="add mod">
          <ac:chgData name="Martine Klovholt Siggerud" userId="41977762-9bf0-408d-9151-79aeb0aaf34b" providerId="ADAL" clId="{4608FDCD-58A5-4B4C-8114-95F8EB238FE0}" dt="2022-10-14T07:05:37.993" v="1494" actId="1076"/>
          <ac:spMkLst>
            <pc:docMk/>
            <pc:sldMk cId="4007787185" sldId="985"/>
            <ac:spMk id="53" creationId="{0F723192-7E28-DFF5-092D-E344697F6B53}"/>
          </ac:spMkLst>
        </pc:spChg>
        <pc:spChg chg="add mod">
          <ac:chgData name="Martine Klovholt Siggerud" userId="41977762-9bf0-408d-9151-79aeb0aaf34b" providerId="ADAL" clId="{4608FDCD-58A5-4B4C-8114-95F8EB238FE0}" dt="2022-10-14T07:05:37.993" v="1494" actId="1076"/>
          <ac:spMkLst>
            <pc:docMk/>
            <pc:sldMk cId="4007787185" sldId="985"/>
            <ac:spMk id="54" creationId="{CEF1B855-BF38-F61D-6448-4C32E658160A}"/>
          </ac:spMkLst>
        </pc:spChg>
        <pc:spChg chg="add mod">
          <ac:chgData name="Martine Klovholt Siggerud" userId="41977762-9bf0-408d-9151-79aeb0aaf34b" providerId="ADAL" clId="{4608FDCD-58A5-4B4C-8114-95F8EB238FE0}" dt="2022-10-14T07:05:37.993" v="1494" actId="1076"/>
          <ac:spMkLst>
            <pc:docMk/>
            <pc:sldMk cId="4007787185" sldId="985"/>
            <ac:spMk id="55" creationId="{DCC1662B-E72B-A862-DAE5-9C577841773C}"/>
          </ac:spMkLst>
        </pc:spChg>
        <pc:spChg chg="add mod">
          <ac:chgData name="Martine Klovholt Siggerud" userId="41977762-9bf0-408d-9151-79aeb0aaf34b" providerId="ADAL" clId="{4608FDCD-58A5-4B4C-8114-95F8EB238FE0}" dt="2022-10-14T07:04:49.604" v="1481" actId="1076"/>
          <ac:spMkLst>
            <pc:docMk/>
            <pc:sldMk cId="4007787185" sldId="985"/>
            <ac:spMk id="56" creationId="{319AC487-3C97-4BC4-F875-794529CC044A}"/>
          </ac:spMkLst>
        </pc:spChg>
        <pc:spChg chg="add mod">
          <ac:chgData name="Martine Klovholt Siggerud" userId="41977762-9bf0-408d-9151-79aeb0aaf34b" providerId="ADAL" clId="{4608FDCD-58A5-4B4C-8114-95F8EB238FE0}" dt="2022-10-14T07:04:58.361" v="1485" actId="1076"/>
          <ac:spMkLst>
            <pc:docMk/>
            <pc:sldMk cId="4007787185" sldId="985"/>
            <ac:spMk id="57" creationId="{0CCF4446-5EDE-FBB9-2267-07364792C4E8}"/>
          </ac:spMkLst>
        </pc:spChg>
        <pc:spChg chg="add mod">
          <ac:chgData name="Martine Klovholt Siggerud" userId="41977762-9bf0-408d-9151-79aeb0aaf34b" providerId="ADAL" clId="{4608FDCD-58A5-4B4C-8114-95F8EB238FE0}" dt="2022-10-14T07:05:03.543" v="1487" actId="1076"/>
          <ac:spMkLst>
            <pc:docMk/>
            <pc:sldMk cId="4007787185" sldId="985"/>
            <ac:spMk id="58" creationId="{107AFEE4-EAAA-F876-A497-40B97D415A45}"/>
          </ac:spMkLst>
        </pc:spChg>
        <pc:spChg chg="add mod">
          <ac:chgData name="Martine Klovholt Siggerud" userId="41977762-9bf0-408d-9151-79aeb0aaf34b" providerId="ADAL" clId="{4608FDCD-58A5-4B4C-8114-95F8EB238FE0}" dt="2022-10-14T07:05:09.587" v="1489" actId="1076"/>
          <ac:spMkLst>
            <pc:docMk/>
            <pc:sldMk cId="4007787185" sldId="985"/>
            <ac:spMk id="59" creationId="{1686BA15-A0B4-B4A2-0033-63104D0396CE}"/>
          </ac:spMkLst>
        </pc:spChg>
        <pc:spChg chg="mod">
          <ac:chgData name="Martine Klovholt Siggerud" userId="41977762-9bf0-408d-9151-79aeb0aaf34b" providerId="ADAL" clId="{4608FDCD-58A5-4B4C-8114-95F8EB238FE0}" dt="2022-10-14T07:01:47.234" v="1336" actId="571"/>
          <ac:spMkLst>
            <pc:docMk/>
            <pc:sldMk cId="4007787185" sldId="985"/>
            <ac:spMk id="64" creationId="{58014949-919D-FD87-0345-AD7E7D6F41BE}"/>
          </ac:spMkLst>
        </pc:spChg>
        <pc:spChg chg="mod">
          <ac:chgData name="Martine Klovholt Siggerud" userId="41977762-9bf0-408d-9151-79aeb0aaf34b" providerId="ADAL" clId="{4608FDCD-58A5-4B4C-8114-95F8EB238FE0}" dt="2022-10-14T07:01:47.234" v="1336" actId="571"/>
          <ac:spMkLst>
            <pc:docMk/>
            <pc:sldMk cId="4007787185" sldId="985"/>
            <ac:spMk id="65" creationId="{FBA2ACE7-1D28-C528-B884-F552289ECD27}"/>
          </ac:spMkLst>
        </pc:spChg>
        <pc:spChg chg="mod">
          <ac:chgData name="Martine Klovholt Siggerud" userId="41977762-9bf0-408d-9151-79aeb0aaf34b" providerId="ADAL" clId="{4608FDCD-58A5-4B4C-8114-95F8EB238FE0}" dt="2022-10-14T07:01:47.234" v="1336" actId="571"/>
          <ac:spMkLst>
            <pc:docMk/>
            <pc:sldMk cId="4007787185" sldId="985"/>
            <ac:spMk id="66" creationId="{C0D05D32-0EFD-7825-DBE9-16A85CE53DEE}"/>
          </ac:spMkLst>
        </pc:spChg>
        <pc:spChg chg="mod">
          <ac:chgData name="Martine Klovholt Siggerud" userId="41977762-9bf0-408d-9151-79aeb0aaf34b" providerId="ADAL" clId="{4608FDCD-58A5-4B4C-8114-95F8EB238FE0}" dt="2022-10-14T07:01:47.234" v="1336" actId="571"/>
          <ac:spMkLst>
            <pc:docMk/>
            <pc:sldMk cId="4007787185" sldId="985"/>
            <ac:spMk id="67" creationId="{C4ABF890-666B-4AE4-4E36-212A31F84FDB}"/>
          </ac:spMkLst>
        </pc:spChg>
        <pc:spChg chg="mod">
          <ac:chgData name="Martine Klovholt Siggerud" userId="41977762-9bf0-408d-9151-79aeb0aaf34b" providerId="ADAL" clId="{4608FDCD-58A5-4B4C-8114-95F8EB238FE0}" dt="2022-10-14T07:01:47.234" v="1336" actId="571"/>
          <ac:spMkLst>
            <pc:docMk/>
            <pc:sldMk cId="4007787185" sldId="985"/>
            <ac:spMk id="68" creationId="{A133A473-66C4-16EF-8E1E-7EDA0A478B1C}"/>
          </ac:spMkLst>
        </pc:spChg>
        <pc:spChg chg="mod">
          <ac:chgData name="Martine Klovholt Siggerud" userId="41977762-9bf0-408d-9151-79aeb0aaf34b" providerId="ADAL" clId="{4608FDCD-58A5-4B4C-8114-95F8EB238FE0}" dt="2022-10-14T07:01:47.234" v="1336" actId="571"/>
          <ac:spMkLst>
            <pc:docMk/>
            <pc:sldMk cId="4007787185" sldId="985"/>
            <ac:spMk id="69" creationId="{42211430-51DE-C3DC-5205-9E16150B27D6}"/>
          </ac:spMkLst>
        </pc:spChg>
        <pc:spChg chg="mod">
          <ac:chgData name="Martine Klovholt Siggerud" userId="41977762-9bf0-408d-9151-79aeb0aaf34b" providerId="ADAL" clId="{4608FDCD-58A5-4B4C-8114-95F8EB238FE0}" dt="2022-10-14T07:01:47.234" v="1336" actId="571"/>
          <ac:spMkLst>
            <pc:docMk/>
            <pc:sldMk cId="4007787185" sldId="985"/>
            <ac:spMk id="70" creationId="{D357C9C9-35D5-2E8D-DDDF-915150CCCFA1}"/>
          </ac:spMkLst>
        </pc:spChg>
        <pc:spChg chg="mod">
          <ac:chgData name="Martine Klovholt Siggerud" userId="41977762-9bf0-408d-9151-79aeb0aaf34b" providerId="ADAL" clId="{4608FDCD-58A5-4B4C-8114-95F8EB238FE0}" dt="2022-10-14T07:01:47.234" v="1336" actId="571"/>
          <ac:spMkLst>
            <pc:docMk/>
            <pc:sldMk cId="4007787185" sldId="985"/>
            <ac:spMk id="71" creationId="{FB8B7FB8-E249-03CA-A027-2EF620A1339F}"/>
          </ac:spMkLst>
        </pc:spChg>
        <pc:spChg chg="mod">
          <ac:chgData name="Martine Klovholt Siggerud" userId="41977762-9bf0-408d-9151-79aeb0aaf34b" providerId="ADAL" clId="{4608FDCD-58A5-4B4C-8114-95F8EB238FE0}" dt="2022-10-14T07:01:47.234" v="1336" actId="571"/>
          <ac:spMkLst>
            <pc:docMk/>
            <pc:sldMk cId="4007787185" sldId="985"/>
            <ac:spMk id="72" creationId="{B77DF24E-119D-964A-2AC1-026B6EFAB569}"/>
          </ac:spMkLst>
        </pc:spChg>
        <pc:spChg chg="mod">
          <ac:chgData name="Martine Klovholt Siggerud" userId="41977762-9bf0-408d-9151-79aeb0aaf34b" providerId="ADAL" clId="{4608FDCD-58A5-4B4C-8114-95F8EB238FE0}" dt="2022-10-14T07:01:47.234" v="1336" actId="571"/>
          <ac:spMkLst>
            <pc:docMk/>
            <pc:sldMk cId="4007787185" sldId="985"/>
            <ac:spMk id="73" creationId="{85F6EE60-D861-7C8F-1967-0B814453F7EE}"/>
          </ac:spMkLst>
        </pc:spChg>
        <pc:spChg chg="mod">
          <ac:chgData name="Martine Klovholt Siggerud" userId="41977762-9bf0-408d-9151-79aeb0aaf34b" providerId="ADAL" clId="{4608FDCD-58A5-4B4C-8114-95F8EB238FE0}" dt="2022-10-14T07:01:47.234" v="1336" actId="571"/>
          <ac:spMkLst>
            <pc:docMk/>
            <pc:sldMk cId="4007787185" sldId="985"/>
            <ac:spMk id="74" creationId="{B3DD793E-8B96-F8EE-1C1D-C9FFDF825F87}"/>
          </ac:spMkLst>
        </pc:spChg>
        <pc:spChg chg="mod">
          <ac:chgData name="Martine Klovholt Siggerud" userId="41977762-9bf0-408d-9151-79aeb0aaf34b" providerId="ADAL" clId="{4608FDCD-58A5-4B4C-8114-95F8EB238FE0}" dt="2022-10-14T07:01:47.234" v="1336" actId="571"/>
          <ac:spMkLst>
            <pc:docMk/>
            <pc:sldMk cId="4007787185" sldId="985"/>
            <ac:spMk id="75" creationId="{507C85F9-3B4E-7F1F-8090-340DA28F04E9}"/>
          </ac:spMkLst>
        </pc:spChg>
        <pc:spChg chg="mod">
          <ac:chgData name="Martine Klovholt Siggerud" userId="41977762-9bf0-408d-9151-79aeb0aaf34b" providerId="ADAL" clId="{4608FDCD-58A5-4B4C-8114-95F8EB238FE0}" dt="2022-10-14T07:01:47.234" v="1336" actId="571"/>
          <ac:spMkLst>
            <pc:docMk/>
            <pc:sldMk cId="4007787185" sldId="985"/>
            <ac:spMk id="76" creationId="{636DCE83-1276-657E-BEA6-D5FC2AEAB221}"/>
          </ac:spMkLst>
        </pc:spChg>
        <pc:spChg chg="mod">
          <ac:chgData name="Martine Klovholt Siggerud" userId="41977762-9bf0-408d-9151-79aeb0aaf34b" providerId="ADAL" clId="{4608FDCD-58A5-4B4C-8114-95F8EB238FE0}" dt="2022-10-14T07:01:47.234" v="1336" actId="571"/>
          <ac:spMkLst>
            <pc:docMk/>
            <pc:sldMk cId="4007787185" sldId="985"/>
            <ac:spMk id="77" creationId="{1A4B0BC6-F68A-7A7D-22DB-F7006A10997F}"/>
          </ac:spMkLst>
        </pc:spChg>
        <pc:spChg chg="mod">
          <ac:chgData name="Martine Klovholt Siggerud" userId="41977762-9bf0-408d-9151-79aeb0aaf34b" providerId="ADAL" clId="{4608FDCD-58A5-4B4C-8114-95F8EB238FE0}" dt="2022-10-14T07:01:47.234" v="1336" actId="571"/>
          <ac:spMkLst>
            <pc:docMk/>
            <pc:sldMk cId="4007787185" sldId="985"/>
            <ac:spMk id="78" creationId="{F5B039B5-42ED-4C30-1F0B-4AC7A344456F}"/>
          </ac:spMkLst>
        </pc:spChg>
        <pc:spChg chg="mod">
          <ac:chgData name="Martine Klovholt Siggerud" userId="41977762-9bf0-408d-9151-79aeb0aaf34b" providerId="ADAL" clId="{4608FDCD-58A5-4B4C-8114-95F8EB238FE0}" dt="2022-10-14T07:01:47.234" v="1336" actId="571"/>
          <ac:spMkLst>
            <pc:docMk/>
            <pc:sldMk cId="4007787185" sldId="985"/>
            <ac:spMk id="79" creationId="{D550D4F2-82F3-521C-057C-5B288F91FB5C}"/>
          </ac:spMkLst>
        </pc:spChg>
        <pc:spChg chg="mod">
          <ac:chgData name="Martine Klovholt Siggerud" userId="41977762-9bf0-408d-9151-79aeb0aaf34b" providerId="ADAL" clId="{4608FDCD-58A5-4B4C-8114-95F8EB238FE0}" dt="2022-10-14T07:01:47.234" v="1336" actId="571"/>
          <ac:spMkLst>
            <pc:docMk/>
            <pc:sldMk cId="4007787185" sldId="985"/>
            <ac:spMk id="80" creationId="{D8437D59-650D-EBC4-DD08-A4E31E733212}"/>
          </ac:spMkLst>
        </pc:spChg>
        <pc:spChg chg="mod">
          <ac:chgData name="Martine Klovholt Siggerud" userId="41977762-9bf0-408d-9151-79aeb0aaf34b" providerId="ADAL" clId="{4608FDCD-58A5-4B4C-8114-95F8EB238FE0}" dt="2022-10-14T07:01:47.234" v="1336" actId="571"/>
          <ac:spMkLst>
            <pc:docMk/>
            <pc:sldMk cId="4007787185" sldId="985"/>
            <ac:spMk id="81" creationId="{784750FB-616D-2C13-89E0-53E9A9834A8E}"/>
          </ac:spMkLst>
        </pc:spChg>
        <pc:spChg chg="mod">
          <ac:chgData name="Martine Klovholt Siggerud" userId="41977762-9bf0-408d-9151-79aeb0aaf34b" providerId="ADAL" clId="{4608FDCD-58A5-4B4C-8114-95F8EB238FE0}" dt="2022-10-14T07:01:47.234" v="1336" actId="571"/>
          <ac:spMkLst>
            <pc:docMk/>
            <pc:sldMk cId="4007787185" sldId="985"/>
            <ac:spMk id="82" creationId="{77891C7F-4BC0-CC1F-651E-AB97E1EFCB10}"/>
          </ac:spMkLst>
        </pc:spChg>
        <pc:spChg chg="add mod">
          <ac:chgData name="Martine Klovholt Siggerud" userId="41977762-9bf0-408d-9151-79aeb0aaf34b" providerId="ADAL" clId="{4608FDCD-58A5-4B4C-8114-95F8EB238FE0}" dt="2022-10-14T07:05:13.338" v="1491" actId="1076"/>
          <ac:spMkLst>
            <pc:docMk/>
            <pc:sldMk cId="4007787185" sldId="985"/>
            <ac:spMk id="83" creationId="{B8690804-899E-6E23-0126-0F88AB1CE87A}"/>
          </ac:spMkLst>
        </pc:spChg>
        <pc:grpChg chg="add del mod">
          <ac:chgData name="Martine Klovholt Siggerud" userId="41977762-9bf0-408d-9151-79aeb0aaf34b" providerId="ADAL" clId="{4608FDCD-58A5-4B4C-8114-95F8EB238FE0}" dt="2022-10-14T06:57:42.481" v="1258" actId="478"/>
          <ac:grpSpMkLst>
            <pc:docMk/>
            <pc:sldMk cId="4007787185" sldId="985"/>
            <ac:grpSpMk id="8" creationId="{17586A6A-8E97-B4FF-389F-12C611136DA1}"/>
          </ac:grpSpMkLst>
        </pc:grpChg>
        <pc:grpChg chg="mod topLvl">
          <ac:chgData name="Martine Klovholt Siggerud" userId="41977762-9bf0-408d-9151-79aeb0aaf34b" providerId="ADAL" clId="{4608FDCD-58A5-4B4C-8114-95F8EB238FE0}" dt="2022-10-14T06:59:33.377" v="1280" actId="164"/>
          <ac:grpSpMkLst>
            <pc:docMk/>
            <pc:sldMk cId="4007787185" sldId="985"/>
            <ac:grpSpMk id="9" creationId="{9BD32C7E-78CF-3CF5-96D6-E81B9D4F1035}"/>
          </ac:grpSpMkLst>
        </pc:grpChg>
        <pc:grpChg chg="add mod">
          <ac:chgData name="Martine Klovholt Siggerud" userId="41977762-9bf0-408d-9151-79aeb0aaf34b" providerId="ADAL" clId="{4608FDCD-58A5-4B4C-8114-95F8EB238FE0}" dt="2022-10-14T06:59:33.377" v="1280" actId="164"/>
          <ac:grpSpMkLst>
            <pc:docMk/>
            <pc:sldMk cId="4007787185" sldId="985"/>
            <ac:grpSpMk id="35" creationId="{612B075F-120F-92F8-C80E-8C4251A4AB58}"/>
          </ac:grpSpMkLst>
        </pc:grpChg>
        <pc:grpChg chg="add mod">
          <ac:chgData name="Martine Klovholt Siggerud" userId="41977762-9bf0-408d-9151-79aeb0aaf34b" providerId="ADAL" clId="{4608FDCD-58A5-4B4C-8114-95F8EB238FE0}" dt="2022-10-14T06:59:33.377" v="1280" actId="164"/>
          <ac:grpSpMkLst>
            <pc:docMk/>
            <pc:sldMk cId="4007787185" sldId="985"/>
            <ac:grpSpMk id="38" creationId="{B9B17288-7E8A-8A7D-464D-B9B4416C115F}"/>
          </ac:grpSpMkLst>
        </pc:grpChg>
        <pc:grpChg chg="add del mod">
          <ac:chgData name="Martine Klovholt Siggerud" userId="41977762-9bf0-408d-9151-79aeb0aaf34b" providerId="ADAL" clId="{4608FDCD-58A5-4B4C-8114-95F8EB238FE0}" dt="2022-10-14T07:00:08.732" v="1289" actId="478"/>
          <ac:grpSpMkLst>
            <pc:docMk/>
            <pc:sldMk cId="4007787185" sldId="985"/>
            <ac:grpSpMk id="39" creationId="{D7565580-02C5-3662-1EDE-C15165FB910B}"/>
          </ac:grpSpMkLst>
        </pc:grpChg>
        <pc:grpChg chg="add del mod">
          <ac:chgData name="Martine Klovholt Siggerud" userId="41977762-9bf0-408d-9151-79aeb0aaf34b" providerId="ADAL" clId="{4608FDCD-58A5-4B4C-8114-95F8EB238FE0}" dt="2022-10-14T07:00:08.732" v="1289" actId="478"/>
          <ac:grpSpMkLst>
            <pc:docMk/>
            <pc:sldMk cId="4007787185" sldId="985"/>
            <ac:grpSpMk id="42" creationId="{50E72565-C215-3F59-8B4A-A808BCCC7E47}"/>
          </ac:grpSpMkLst>
        </pc:grpChg>
        <pc:grpChg chg="add del mod">
          <ac:chgData name="Martine Klovholt Siggerud" userId="41977762-9bf0-408d-9151-79aeb0aaf34b" providerId="ADAL" clId="{4608FDCD-58A5-4B4C-8114-95F8EB238FE0}" dt="2022-10-14T07:00:08.732" v="1289" actId="478"/>
          <ac:grpSpMkLst>
            <pc:docMk/>
            <pc:sldMk cId="4007787185" sldId="985"/>
            <ac:grpSpMk id="45" creationId="{C05CE4B0-D93D-1E33-B861-31751B81E3CC}"/>
          </ac:grpSpMkLst>
        </pc:grpChg>
        <pc:grpChg chg="add del mod">
          <ac:chgData name="Martine Klovholt Siggerud" userId="41977762-9bf0-408d-9151-79aeb0aaf34b" providerId="ADAL" clId="{4608FDCD-58A5-4B4C-8114-95F8EB238FE0}" dt="2022-10-14T07:00:08.732" v="1289" actId="478"/>
          <ac:grpSpMkLst>
            <pc:docMk/>
            <pc:sldMk cId="4007787185" sldId="985"/>
            <ac:grpSpMk id="48" creationId="{948FD8E8-6645-838D-9EB8-D315D0F803DE}"/>
          </ac:grpSpMkLst>
        </pc:grpChg>
        <pc:grpChg chg="add mod">
          <ac:chgData name="Martine Klovholt Siggerud" userId="41977762-9bf0-408d-9151-79aeb0aaf34b" providerId="ADAL" clId="{4608FDCD-58A5-4B4C-8114-95F8EB238FE0}" dt="2022-10-14T07:05:24.600" v="1493" actId="14100"/>
          <ac:grpSpMkLst>
            <pc:docMk/>
            <pc:sldMk cId="4007787185" sldId="985"/>
            <ac:grpSpMk id="51" creationId="{1757DCB1-37B5-696A-1130-FC240465E1EA}"/>
          </ac:grpSpMkLst>
        </pc:grpChg>
        <pc:grpChg chg="add mod">
          <ac:chgData name="Martine Klovholt Siggerud" userId="41977762-9bf0-408d-9151-79aeb0aaf34b" providerId="ADAL" clId="{4608FDCD-58A5-4B4C-8114-95F8EB238FE0}" dt="2022-10-14T07:01:47.234" v="1336" actId="571"/>
          <ac:grpSpMkLst>
            <pc:docMk/>
            <pc:sldMk cId="4007787185" sldId="985"/>
            <ac:grpSpMk id="60" creationId="{1A550E75-E925-D7FD-E62D-749090A9D015}"/>
          </ac:grpSpMkLst>
        </pc:grpChg>
        <pc:grpChg chg="mod">
          <ac:chgData name="Martine Klovholt Siggerud" userId="41977762-9bf0-408d-9151-79aeb0aaf34b" providerId="ADAL" clId="{4608FDCD-58A5-4B4C-8114-95F8EB238FE0}" dt="2022-10-14T07:01:47.234" v="1336" actId="571"/>
          <ac:grpSpMkLst>
            <pc:docMk/>
            <pc:sldMk cId="4007787185" sldId="985"/>
            <ac:grpSpMk id="61" creationId="{0FA66211-D6B8-2272-1789-D6E9559D18C5}"/>
          </ac:grpSpMkLst>
        </pc:grpChg>
        <pc:grpChg chg="mod">
          <ac:chgData name="Martine Klovholt Siggerud" userId="41977762-9bf0-408d-9151-79aeb0aaf34b" providerId="ADAL" clId="{4608FDCD-58A5-4B4C-8114-95F8EB238FE0}" dt="2022-10-14T07:01:47.234" v="1336" actId="571"/>
          <ac:grpSpMkLst>
            <pc:docMk/>
            <pc:sldMk cId="4007787185" sldId="985"/>
            <ac:grpSpMk id="62" creationId="{A45D24B3-9ECA-F4A8-3C6A-792F6ECFC699}"/>
          </ac:grpSpMkLst>
        </pc:grpChg>
        <pc:grpChg chg="mod">
          <ac:chgData name="Martine Klovholt Siggerud" userId="41977762-9bf0-408d-9151-79aeb0aaf34b" providerId="ADAL" clId="{4608FDCD-58A5-4B4C-8114-95F8EB238FE0}" dt="2022-10-14T07:01:47.234" v="1336" actId="571"/>
          <ac:grpSpMkLst>
            <pc:docMk/>
            <pc:sldMk cId="4007787185" sldId="985"/>
            <ac:grpSpMk id="63" creationId="{ECECB025-DADD-743C-1F95-AC2F65E148FF}"/>
          </ac:grpSpMkLst>
        </pc:grpChg>
        <pc:picChg chg="add del mod">
          <ac:chgData name="Martine Klovholt Siggerud" userId="41977762-9bf0-408d-9151-79aeb0aaf34b" providerId="ADAL" clId="{4608FDCD-58A5-4B4C-8114-95F8EB238FE0}" dt="2022-10-14T07:05:15.673" v="1492" actId="478"/>
          <ac:picMkLst>
            <pc:docMk/>
            <pc:sldMk cId="4007787185" sldId="985"/>
            <ac:picMk id="5" creationId="{A217D5BF-5BB6-C902-10AA-2692E3F99240}"/>
          </ac:picMkLst>
        </pc:picChg>
        <pc:picChg chg="del">
          <ac:chgData name="Martine Klovholt Siggerud" userId="41977762-9bf0-408d-9151-79aeb0aaf34b" providerId="ADAL" clId="{4608FDCD-58A5-4B4C-8114-95F8EB238FE0}" dt="2022-10-14T06:49:48.576" v="1146" actId="478"/>
          <ac:picMkLst>
            <pc:docMk/>
            <pc:sldMk cId="4007787185" sldId="985"/>
            <ac:picMk id="7" creationId="{059543D3-BD87-915A-6993-1D00C56879F6}"/>
          </ac:picMkLst>
        </pc:picChg>
      </pc:sldChg>
      <pc:sldChg chg="addSp delSp modSp add mod">
        <pc:chgData name="Martine Klovholt Siggerud" userId="41977762-9bf0-408d-9151-79aeb0aaf34b" providerId="ADAL" clId="{4608FDCD-58A5-4B4C-8114-95F8EB238FE0}" dt="2022-10-14T06:56:29.270" v="1249" actId="478"/>
        <pc:sldMkLst>
          <pc:docMk/>
          <pc:sldMk cId="83053845" sldId="986"/>
        </pc:sldMkLst>
        <pc:spChg chg="mod">
          <ac:chgData name="Martine Klovholt Siggerud" userId="41977762-9bf0-408d-9151-79aeb0aaf34b" providerId="ADAL" clId="{4608FDCD-58A5-4B4C-8114-95F8EB238FE0}" dt="2022-10-14T06:50:34.337" v="1159" actId="20577"/>
          <ac:spMkLst>
            <pc:docMk/>
            <pc:sldMk cId="83053845" sldId="986"/>
            <ac:spMk id="2" creationId="{8D7BF0DE-6D7B-B889-88D0-B60E0190B234}"/>
          </ac:spMkLst>
        </pc:spChg>
        <pc:spChg chg="mod">
          <ac:chgData name="Martine Klovholt Siggerud" userId="41977762-9bf0-408d-9151-79aeb0aaf34b" providerId="ADAL" clId="{4608FDCD-58A5-4B4C-8114-95F8EB238FE0}" dt="2022-10-14T06:50:31.124" v="1153"/>
          <ac:spMkLst>
            <pc:docMk/>
            <pc:sldMk cId="83053845" sldId="986"/>
            <ac:spMk id="3" creationId="{24564B61-C128-FE5E-2AF2-A62D6764A5B5}"/>
          </ac:spMkLst>
        </pc:spChg>
        <pc:picChg chg="add del mod">
          <ac:chgData name="Martine Klovholt Siggerud" userId="41977762-9bf0-408d-9151-79aeb0aaf34b" providerId="ADAL" clId="{4608FDCD-58A5-4B4C-8114-95F8EB238FE0}" dt="2022-10-14T06:56:28.046" v="1248"/>
          <ac:picMkLst>
            <pc:docMk/>
            <pc:sldMk cId="83053845" sldId="986"/>
            <ac:picMk id="5" creationId="{7A9A7F6D-1C7C-0B45-19E8-89FF916EEFD1}"/>
          </ac:picMkLst>
        </pc:picChg>
        <pc:picChg chg="add del">
          <ac:chgData name="Martine Klovholt Siggerud" userId="41977762-9bf0-408d-9151-79aeb0aaf34b" providerId="ADAL" clId="{4608FDCD-58A5-4B4C-8114-95F8EB238FE0}" dt="2022-10-14T06:56:29.270" v="1249" actId="478"/>
          <ac:picMkLst>
            <pc:docMk/>
            <pc:sldMk cId="83053845" sldId="986"/>
            <ac:picMk id="7" creationId="{F41ED64E-BAA7-975E-4533-2B16277CF77C}"/>
          </ac:picMkLst>
        </pc:picChg>
      </pc:sldChg>
      <pc:sldChg chg="modSp add mod">
        <pc:chgData name="Martine Klovholt Siggerud" userId="41977762-9bf0-408d-9151-79aeb0aaf34b" providerId="ADAL" clId="{4608FDCD-58A5-4B4C-8114-95F8EB238FE0}" dt="2022-10-14T06:51:11.943" v="1172" actId="12"/>
        <pc:sldMkLst>
          <pc:docMk/>
          <pc:sldMk cId="138359162" sldId="987"/>
        </pc:sldMkLst>
        <pc:spChg chg="mod">
          <ac:chgData name="Martine Klovholt Siggerud" userId="41977762-9bf0-408d-9151-79aeb0aaf34b" providerId="ADAL" clId="{4608FDCD-58A5-4B4C-8114-95F8EB238FE0}" dt="2022-10-14T06:50:57.898" v="1165" actId="20577"/>
          <ac:spMkLst>
            <pc:docMk/>
            <pc:sldMk cId="138359162" sldId="987"/>
            <ac:spMk id="2" creationId="{8D7BF0DE-6D7B-B889-88D0-B60E0190B234}"/>
          </ac:spMkLst>
        </pc:spChg>
        <pc:spChg chg="mod">
          <ac:chgData name="Martine Klovholt Siggerud" userId="41977762-9bf0-408d-9151-79aeb0aaf34b" providerId="ADAL" clId="{4608FDCD-58A5-4B4C-8114-95F8EB238FE0}" dt="2022-10-14T06:51:11.943" v="1172" actId="12"/>
          <ac:spMkLst>
            <pc:docMk/>
            <pc:sldMk cId="138359162" sldId="987"/>
            <ac:spMk id="3" creationId="{24564B61-C128-FE5E-2AF2-A62D6764A5B5}"/>
          </ac:spMkLst>
        </pc:spChg>
      </pc:sldChg>
      <pc:sldChg chg="addSp delSp modSp add mod">
        <pc:chgData name="Martine Klovholt Siggerud" userId="41977762-9bf0-408d-9151-79aeb0aaf34b" providerId="ADAL" clId="{4608FDCD-58A5-4B4C-8114-95F8EB238FE0}" dt="2022-10-14T06:55:27.397" v="1245" actId="1076"/>
        <pc:sldMkLst>
          <pc:docMk/>
          <pc:sldMk cId="2490496358" sldId="988"/>
        </pc:sldMkLst>
        <pc:spChg chg="mod">
          <ac:chgData name="Martine Klovholt Siggerud" userId="41977762-9bf0-408d-9151-79aeb0aaf34b" providerId="ADAL" clId="{4608FDCD-58A5-4B4C-8114-95F8EB238FE0}" dt="2022-10-14T06:51:43.828" v="1205" actId="20577"/>
          <ac:spMkLst>
            <pc:docMk/>
            <pc:sldMk cId="2490496358" sldId="988"/>
            <ac:spMk id="2" creationId="{8D7BF0DE-6D7B-B889-88D0-B60E0190B234}"/>
          </ac:spMkLst>
        </pc:spChg>
        <pc:spChg chg="mod">
          <ac:chgData name="Martine Klovholt Siggerud" userId="41977762-9bf0-408d-9151-79aeb0aaf34b" providerId="ADAL" clId="{4608FDCD-58A5-4B4C-8114-95F8EB238FE0}" dt="2022-10-14T06:51:45.843" v="1206" actId="20577"/>
          <ac:spMkLst>
            <pc:docMk/>
            <pc:sldMk cId="2490496358" sldId="988"/>
            <ac:spMk id="3" creationId="{24564B61-C128-FE5E-2AF2-A62D6764A5B5}"/>
          </ac:spMkLst>
        </pc:spChg>
        <pc:picChg chg="add mod">
          <ac:chgData name="Martine Klovholt Siggerud" userId="41977762-9bf0-408d-9151-79aeb0aaf34b" providerId="ADAL" clId="{4608FDCD-58A5-4B4C-8114-95F8EB238FE0}" dt="2022-10-14T06:55:27.397" v="1245" actId="1076"/>
          <ac:picMkLst>
            <pc:docMk/>
            <pc:sldMk cId="2490496358" sldId="988"/>
            <ac:picMk id="6" creationId="{61C33B66-1D3E-4F4F-2040-2982DD8F6409}"/>
          </ac:picMkLst>
        </pc:picChg>
        <pc:picChg chg="del">
          <ac:chgData name="Martine Klovholt Siggerud" userId="41977762-9bf0-408d-9151-79aeb0aaf34b" providerId="ADAL" clId="{4608FDCD-58A5-4B4C-8114-95F8EB238FE0}" dt="2022-10-14T06:51:26.515" v="1174" actId="478"/>
          <ac:picMkLst>
            <pc:docMk/>
            <pc:sldMk cId="2490496358" sldId="988"/>
            <ac:picMk id="10" creationId="{B0C63AD2-ACEB-D765-7DAA-6C757C7AA447}"/>
          </ac:picMkLst>
        </pc:picChg>
      </pc:sldChg>
      <pc:sldChg chg="addSp delSp modSp add mod">
        <pc:chgData name="Martine Klovholt Siggerud" userId="41977762-9bf0-408d-9151-79aeb0aaf34b" providerId="ADAL" clId="{4608FDCD-58A5-4B4C-8114-95F8EB238FE0}" dt="2022-10-14T06:52:12.554" v="1218" actId="14100"/>
        <pc:sldMkLst>
          <pc:docMk/>
          <pc:sldMk cId="522220205" sldId="989"/>
        </pc:sldMkLst>
        <pc:spChg chg="mod">
          <ac:chgData name="Martine Klovholt Siggerud" userId="41977762-9bf0-408d-9151-79aeb0aaf34b" providerId="ADAL" clId="{4608FDCD-58A5-4B4C-8114-95F8EB238FE0}" dt="2022-10-14T06:51:57.727" v="1214" actId="20577"/>
          <ac:spMkLst>
            <pc:docMk/>
            <pc:sldMk cId="522220205" sldId="989"/>
            <ac:spMk id="2" creationId="{8D7BF0DE-6D7B-B889-88D0-B60E0190B234}"/>
          </ac:spMkLst>
        </pc:spChg>
        <pc:picChg chg="del">
          <ac:chgData name="Martine Klovholt Siggerud" userId="41977762-9bf0-408d-9151-79aeb0aaf34b" providerId="ADAL" clId="{4608FDCD-58A5-4B4C-8114-95F8EB238FE0}" dt="2022-10-14T06:52:03.900" v="1215" actId="478"/>
          <ac:picMkLst>
            <pc:docMk/>
            <pc:sldMk cId="522220205" sldId="989"/>
            <ac:picMk id="6" creationId="{61C33B66-1D3E-4F4F-2040-2982DD8F6409}"/>
          </ac:picMkLst>
        </pc:picChg>
        <pc:picChg chg="add mod">
          <ac:chgData name="Martine Klovholt Siggerud" userId="41977762-9bf0-408d-9151-79aeb0aaf34b" providerId="ADAL" clId="{4608FDCD-58A5-4B4C-8114-95F8EB238FE0}" dt="2022-10-14T06:52:12.554" v="1218" actId="14100"/>
          <ac:picMkLst>
            <pc:docMk/>
            <pc:sldMk cId="522220205" sldId="989"/>
            <ac:picMk id="7" creationId="{C88A62C7-8830-268A-F36F-CB26AF7BAE19}"/>
          </ac:picMkLst>
        </pc:picChg>
      </pc:sldChg>
      <pc:sldChg chg="modSp add mod">
        <pc:chgData name="Martine Klovholt Siggerud" userId="41977762-9bf0-408d-9151-79aeb0aaf34b" providerId="ADAL" clId="{4608FDCD-58A5-4B4C-8114-95F8EB238FE0}" dt="2022-10-14T06:53:19.699" v="1232" actId="255"/>
        <pc:sldMkLst>
          <pc:docMk/>
          <pc:sldMk cId="2793590013" sldId="1087"/>
        </pc:sldMkLst>
        <pc:spChg chg="mod">
          <ac:chgData name="Martine Klovholt Siggerud" userId="41977762-9bf0-408d-9151-79aeb0aaf34b" providerId="ADAL" clId="{4608FDCD-58A5-4B4C-8114-95F8EB238FE0}" dt="2022-10-14T06:52:43.919" v="1226" actId="20577"/>
          <ac:spMkLst>
            <pc:docMk/>
            <pc:sldMk cId="2793590013" sldId="1087"/>
            <ac:spMk id="2" creationId="{2B5466AC-FF32-7641-9F57-5B70E147CEF3}"/>
          </ac:spMkLst>
        </pc:spChg>
        <pc:spChg chg="mod">
          <ac:chgData name="Martine Klovholt Siggerud" userId="41977762-9bf0-408d-9151-79aeb0aaf34b" providerId="ADAL" clId="{4608FDCD-58A5-4B4C-8114-95F8EB238FE0}" dt="2022-10-14T06:53:19.699" v="1232" actId="255"/>
          <ac:spMkLst>
            <pc:docMk/>
            <pc:sldMk cId="2793590013" sldId="1087"/>
            <ac:spMk id="5" creationId="{63AD2B4A-A6AC-634F-9385-3EED64895282}"/>
          </ac:spMkLst>
        </pc:spChg>
        <pc:spChg chg="mod">
          <ac:chgData name="Martine Klovholt Siggerud" userId="41977762-9bf0-408d-9151-79aeb0aaf34b" providerId="ADAL" clId="{4608FDCD-58A5-4B4C-8114-95F8EB238FE0}" dt="2022-10-14T06:53:19.699" v="1232" actId="255"/>
          <ac:spMkLst>
            <pc:docMk/>
            <pc:sldMk cId="2793590013" sldId="1087"/>
            <ac:spMk id="18" creationId="{9B28F0E5-A568-1B4C-B63A-A6BD1F5E4273}"/>
          </ac:spMkLst>
        </pc:spChg>
      </pc:sldChg>
      <pc:sldChg chg="addSp delSp modSp new mod modClrScheme chgLayout">
        <pc:chgData name="Martine Klovholt Siggerud" userId="41977762-9bf0-408d-9151-79aeb0aaf34b" providerId="ADAL" clId="{4608FDCD-58A5-4B4C-8114-95F8EB238FE0}" dt="2022-10-14T06:54:52.871" v="1244" actId="1076"/>
        <pc:sldMkLst>
          <pc:docMk/>
          <pc:sldMk cId="3270642084" sldId="1088"/>
        </pc:sldMkLst>
        <pc:spChg chg="del mod ord">
          <ac:chgData name="Martine Klovholt Siggerud" userId="41977762-9bf0-408d-9151-79aeb0aaf34b" providerId="ADAL" clId="{4608FDCD-58A5-4B4C-8114-95F8EB238FE0}" dt="2022-10-14T06:53:47.119" v="1235" actId="700"/>
          <ac:spMkLst>
            <pc:docMk/>
            <pc:sldMk cId="3270642084" sldId="1088"/>
            <ac:spMk id="2" creationId="{D5D1A40F-8C21-7739-4D07-F4D1DEE55AF0}"/>
          </ac:spMkLst>
        </pc:spChg>
        <pc:spChg chg="mod ord">
          <ac:chgData name="Martine Klovholt Siggerud" userId="41977762-9bf0-408d-9151-79aeb0aaf34b" providerId="ADAL" clId="{4608FDCD-58A5-4B4C-8114-95F8EB238FE0}" dt="2022-10-14T06:54:42.408" v="1239" actId="700"/>
          <ac:spMkLst>
            <pc:docMk/>
            <pc:sldMk cId="3270642084" sldId="1088"/>
            <ac:spMk id="3" creationId="{3D6E1A79-837D-F318-C7E2-F8AB4C9922C3}"/>
          </ac:spMkLst>
        </pc:spChg>
        <pc:spChg chg="del mod ord">
          <ac:chgData name="Martine Klovholt Siggerud" userId="41977762-9bf0-408d-9151-79aeb0aaf34b" providerId="ADAL" clId="{4608FDCD-58A5-4B4C-8114-95F8EB238FE0}" dt="2022-10-14T06:53:47.119" v="1235" actId="700"/>
          <ac:spMkLst>
            <pc:docMk/>
            <pc:sldMk cId="3270642084" sldId="1088"/>
            <ac:spMk id="4" creationId="{AF87594F-E32E-E6F4-56C2-F556D6C2E2D8}"/>
          </ac:spMkLst>
        </pc:spChg>
        <pc:spChg chg="mod ord">
          <ac:chgData name="Martine Klovholt Siggerud" userId="41977762-9bf0-408d-9151-79aeb0aaf34b" providerId="ADAL" clId="{4608FDCD-58A5-4B4C-8114-95F8EB238FE0}" dt="2022-10-14T06:54:42.408" v="1239" actId="700"/>
          <ac:spMkLst>
            <pc:docMk/>
            <pc:sldMk cId="3270642084" sldId="1088"/>
            <ac:spMk id="5" creationId="{C11C23B9-D118-852B-1083-72403B83EF19}"/>
          </ac:spMkLst>
        </pc:spChg>
        <pc:spChg chg="add del mod ord">
          <ac:chgData name="Martine Klovholt Siggerud" userId="41977762-9bf0-408d-9151-79aeb0aaf34b" providerId="ADAL" clId="{4608FDCD-58A5-4B4C-8114-95F8EB238FE0}" dt="2022-10-14T06:54:42.408" v="1239" actId="700"/>
          <ac:spMkLst>
            <pc:docMk/>
            <pc:sldMk cId="3270642084" sldId="1088"/>
            <ac:spMk id="6" creationId="{82B6D2FB-6431-1D08-61AA-6AAECD740765}"/>
          </ac:spMkLst>
        </pc:spChg>
        <pc:spChg chg="add del mod ord">
          <ac:chgData name="Martine Klovholt Siggerud" userId="41977762-9bf0-408d-9151-79aeb0aaf34b" providerId="ADAL" clId="{4608FDCD-58A5-4B4C-8114-95F8EB238FE0}" dt="2022-10-14T06:54:42.408" v="1239" actId="700"/>
          <ac:spMkLst>
            <pc:docMk/>
            <pc:sldMk cId="3270642084" sldId="1088"/>
            <ac:spMk id="7" creationId="{AAD747FA-3B81-6817-6951-08A57FE762BF}"/>
          </ac:spMkLst>
        </pc:spChg>
        <pc:spChg chg="add mod ord">
          <ac:chgData name="Martine Klovholt Siggerud" userId="41977762-9bf0-408d-9151-79aeb0aaf34b" providerId="ADAL" clId="{4608FDCD-58A5-4B4C-8114-95F8EB238FE0}" dt="2022-10-14T06:54:42.408" v="1239" actId="700"/>
          <ac:spMkLst>
            <pc:docMk/>
            <pc:sldMk cId="3270642084" sldId="1088"/>
            <ac:spMk id="10" creationId="{160B466C-DB09-3ACC-EE5B-74902E43DB9D}"/>
          </ac:spMkLst>
        </pc:spChg>
        <pc:spChg chg="add mod ord">
          <ac:chgData name="Martine Klovholt Siggerud" userId="41977762-9bf0-408d-9151-79aeb0aaf34b" providerId="ADAL" clId="{4608FDCD-58A5-4B4C-8114-95F8EB238FE0}" dt="2022-10-14T06:54:42.408" v="1239" actId="700"/>
          <ac:spMkLst>
            <pc:docMk/>
            <pc:sldMk cId="3270642084" sldId="1088"/>
            <ac:spMk id="11" creationId="{9556E18C-C804-B10A-9AF6-57B89EC245A8}"/>
          </ac:spMkLst>
        </pc:spChg>
        <pc:spChg chg="add del mod ord">
          <ac:chgData name="Martine Klovholt Siggerud" userId="41977762-9bf0-408d-9151-79aeb0aaf34b" providerId="ADAL" clId="{4608FDCD-58A5-4B4C-8114-95F8EB238FE0}" dt="2022-10-14T06:54:50.001" v="1243" actId="478"/>
          <ac:spMkLst>
            <pc:docMk/>
            <pc:sldMk cId="3270642084" sldId="1088"/>
            <ac:spMk id="12" creationId="{CE9BEC7C-EF30-47A5-F582-A0ABA1A7DBCA}"/>
          </ac:spMkLst>
        </pc:spChg>
        <pc:picChg chg="add mod">
          <ac:chgData name="Martine Klovholt Siggerud" userId="41977762-9bf0-408d-9151-79aeb0aaf34b" providerId="ADAL" clId="{4608FDCD-58A5-4B4C-8114-95F8EB238FE0}" dt="2022-10-14T06:54:52.871" v="1244" actId="1076"/>
          <ac:picMkLst>
            <pc:docMk/>
            <pc:sldMk cId="3270642084" sldId="1088"/>
            <ac:picMk id="9" creationId="{DE4EA5FF-1777-D16B-7C52-A5FF57B397B0}"/>
          </ac:picMkLst>
        </pc:picChg>
      </pc:sldChg>
      <pc:sldChg chg="delSp modSp add del mod">
        <pc:chgData name="Martine Klovholt Siggerud" userId="41977762-9bf0-408d-9151-79aeb0aaf34b" providerId="ADAL" clId="{4608FDCD-58A5-4B4C-8114-95F8EB238FE0}" dt="2022-10-13T12:15:06.520" v="459" actId="2696"/>
        <pc:sldMkLst>
          <pc:docMk/>
          <pc:sldMk cId="4245051027" sldId="1147"/>
        </pc:sldMkLst>
        <pc:spChg chg="del">
          <ac:chgData name="Martine Klovholt Siggerud" userId="41977762-9bf0-408d-9151-79aeb0aaf34b" providerId="ADAL" clId="{4608FDCD-58A5-4B4C-8114-95F8EB238FE0}" dt="2022-10-13T12:07:45.258" v="167" actId="478"/>
          <ac:spMkLst>
            <pc:docMk/>
            <pc:sldMk cId="4245051027" sldId="1147"/>
            <ac:spMk id="165" creationId="{B43F7771-630F-CBA4-4E8A-033A211B2095}"/>
          </ac:spMkLst>
        </pc:spChg>
        <pc:spChg chg="mod">
          <ac:chgData name="Martine Klovholt Siggerud" userId="41977762-9bf0-408d-9151-79aeb0aaf34b" providerId="ADAL" clId="{4608FDCD-58A5-4B4C-8114-95F8EB238FE0}" dt="2022-10-13T12:07:32.010" v="166" actId="20577"/>
          <ac:spMkLst>
            <pc:docMk/>
            <pc:sldMk cId="4245051027" sldId="1147"/>
            <ac:spMk id="166" creationId="{EA0B3DC8-77F8-A096-C4A9-519925943B5D}"/>
          </ac:spMkLst>
        </pc:spChg>
        <pc:spChg chg="del">
          <ac:chgData name="Martine Klovholt Siggerud" userId="41977762-9bf0-408d-9151-79aeb0aaf34b" providerId="ADAL" clId="{4608FDCD-58A5-4B4C-8114-95F8EB238FE0}" dt="2022-10-13T12:07:45.258" v="167" actId="478"/>
          <ac:spMkLst>
            <pc:docMk/>
            <pc:sldMk cId="4245051027" sldId="1147"/>
            <ac:spMk id="169" creationId="{E25A5038-7BF7-3F6F-CDF6-E3DA0FBF6F86}"/>
          </ac:spMkLst>
        </pc:spChg>
        <pc:spChg chg="del">
          <ac:chgData name="Martine Klovholt Siggerud" userId="41977762-9bf0-408d-9151-79aeb0aaf34b" providerId="ADAL" clId="{4608FDCD-58A5-4B4C-8114-95F8EB238FE0}" dt="2022-10-13T12:07:45.258" v="167" actId="478"/>
          <ac:spMkLst>
            <pc:docMk/>
            <pc:sldMk cId="4245051027" sldId="1147"/>
            <ac:spMk id="170" creationId="{53A3BD18-6FC6-1B1C-715A-DEF92F382C0D}"/>
          </ac:spMkLst>
        </pc:spChg>
        <pc:spChg chg="del">
          <ac:chgData name="Martine Klovholt Siggerud" userId="41977762-9bf0-408d-9151-79aeb0aaf34b" providerId="ADAL" clId="{4608FDCD-58A5-4B4C-8114-95F8EB238FE0}" dt="2022-10-13T12:07:45.258" v="167" actId="478"/>
          <ac:spMkLst>
            <pc:docMk/>
            <pc:sldMk cId="4245051027" sldId="1147"/>
            <ac:spMk id="171" creationId="{7070A73D-30C5-CE0A-A3F8-B76AEAF26C51}"/>
          </ac:spMkLst>
        </pc:spChg>
        <pc:spChg chg="del">
          <ac:chgData name="Martine Klovholt Siggerud" userId="41977762-9bf0-408d-9151-79aeb0aaf34b" providerId="ADAL" clId="{4608FDCD-58A5-4B4C-8114-95F8EB238FE0}" dt="2022-10-13T12:07:45.258" v="167" actId="478"/>
          <ac:spMkLst>
            <pc:docMk/>
            <pc:sldMk cId="4245051027" sldId="1147"/>
            <ac:spMk id="172" creationId="{E15166B5-B411-9A9F-1F72-0DCB87C256C3}"/>
          </ac:spMkLst>
        </pc:spChg>
        <pc:spChg chg="del">
          <ac:chgData name="Martine Klovholt Siggerud" userId="41977762-9bf0-408d-9151-79aeb0aaf34b" providerId="ADAL" clId="{4608FDCD-58A5-4B4C-8114-95F8EB238FE0}" dt="2022-10-13T12:07:45.258" v="167" actId="478"/>
          <ac:spMkLst>
            <pc:docMk/>
            <pc:sldMk cId="4245051027" sldId="1147"/>
            <ac:spMk id="173" creationId="{4D5283AB-0C8C-8E93-CFD7-CC31A67413D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6D3418-77A3-434E-BE73-C46545A73F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5421A8F7-FE09-4BE7-89CB-4DF93534B1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06DE83-0B0C-4E33-BFC9-B1A1C3EE4C42}" type="datetimeFigureOut">
              <a:rPr lang="nb-NO" smtClean="0"/>
              <a:t>30.11.2022</a:t>
            </a:fld>
            <a:endParaRPr lang="nb-NO"/>
          </a:p>
        </p:txBody>
      </p:sp>
      <p:sp>
        <p:nvSpPr>
          <p:cNvPr id="4" name="Footer Placeholder 3">
            <a:extLst>
              <a:ext uri="{FF2B5EF4-FFF2-40B4-BE49-F238E27FC236}">
                <a16:creationId xmlns:a16="http://schemas.microsoft.com/office/drawing/2014/main" id="{D48E384F-163F-49AD-A73C-8FE0357887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A739B8F-2A88-496A-894E-15FBA4C2E6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DDE7C-1C79-4F3F-86B7-F07967D9B2C9}" type="slidenum">
              <a:rPr lang="nb-NO" smtClean="0"/>
              <a:t>‹#›</a:t>
            </a:fld>
            <a:endParaRPr lang="nb-NO"/>
          </a:p>
        </p:txBody>
      </p:sp>
    </p:spTree>
    <p:extLst>
      <p:ext uri="{BB962C8B-B14F-4D97-AF65-F5344CB8AC3E}">
        <p14:creationId xmlns:p14="http://schemas.microsoft.com/office/powerpoint/2010/main" val="3396415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C29EA-7484-E14B-9516-38EBDF34E646}" type="datetimeFigureOut">
              <a:rPr lang="en-NO" smtClean="0"/>
              <a:t>11/28/22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854D6-CB8C-4E42-9441-4B5286CADE7E}" type="slidenum">
              <a:rPr lang="en-NO" smtClean="0"/>
              <a:t>‹#›</a:t>
            </a:fld>
            <a:endParaRPr lang="en-NO"/>
          </a:p>
        </p:txBody>
      </p:sp>
    </p:spTree>
    <p:extLst>
      <p:ext uri="{BB962C8B-B14F-4D97-AF65-F5344CB8AC3E}">
        <p14:creationId xmlns:p14="http://schemas.microsoft.com/office/powerpoint/2010/main" val="2032560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549854D6-CB8C-4E42-9441-4B5286CADE7E}" type="slidenum">
              <a:rPr lang="en-NO" smtClean="0"/>
              <a:t>1</a:t>
            </a:fld>
            <a:endParaRPr lang="en-NO"/>
          </a:p>
        </p:txBody>
      </p:sp>
    </p:spTree>
    <p:extLst>
      <p:ext uri="{BB962C8B-B14F-4D97-AF65-F5344CB8AC3E}">
        <p14:creationId xmlns:p14="http://schemas.microsoft.com/office/powerpoint/2010/main" val="340318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Bruk Google Analytics for å se hvilke ord som er mest besøkt, og finne ut mer om hvem vi er på digitale kanaler.</a:t>
            </a:r>
          </a:p>
        </p:txBody>
      </p:sp>
      <p:sp>
        <p:nvSpPr>
          <p:cNvPr id="4" name="Plassholder for lysbildenummer 3"/>
          <p:cNvSpPr>
            <a:spLocks noGrp="1"/>
          </p:cNvSpPr>
          <p:nvPr>
            <p:ph type="sldNum" sz="quarter" idx="5"/>
          </p:nvPr>
        </p:nvSpPr>
        <p:spPr/>
        <p:txBody>
          <a:bodyPr/>
          <a:lstStyle/>
          <a:p>
            <a:fld id="{549854D6-CB8C-4E42-9441-4B5286CADE7E}" type="slidenum">
              <a:rPr lang="en-NO" smtClean="0"/>
              <a:t>33</a:t>
            </a:fld>
            <a:endParaRPr lang="en-NO"/>
          </a:p>
        </p:txBody>
      </p:sp>
    </p:spTree>
    <p:extLst>
      <p:ext uri="{BB962C8B-B14F-4D97-AF65-F5344CB8AC3E}">
        <p14:creationId xmlns:p14="http://schemas.microsoft.com/office/powerpoint/2010/main" val="164195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 ha et bevisst forhold til hvem målgruppa er er viktig når du skal produsere </a:t>
            </a:r>
            <a:r>
              <a:rPr lang="nb-NO" dirty="0" err="1"/>
              <a:t>SoMe</a:t>
            </a:r>
            <a:r>
              <a:rPr lang="nb-NO" dirty="0"/>
              <a:t>-innhold. Bilder og innlegg bør være mest mulig målrettet i forhold til målgruppe. </a:t>
            </a:r>
          </a:p>
          <a:p>
            <a:r>
              <a:rPr lang="nb-NO" dirty="0"/>
              <a:t>Hva er din målgruppe interessert i?</a:t>
            </a:r>
          </a:p>
        </p:txBody>
      </p:sp>
      <p:sp>
        <p:nvSpPr>
          <p:cNvPr id="4" name="Plassholder for lysbildenummer 3"/>
          <p:cNvSpPr>
            <a:spLocks noGrp="1"/>
          </p:cNvSpPr>
          <p:nvPr>
            <p:ph type="sldNum" sz="quarter" idx="5"/>
          </p:nvPr>
        </p:nvSpPr>
        <p:spPr/>
        <p:txBody>
          <a:bodyPr/>
          <a:lstStyle/>
          <a:p>
            <a:fld id="{549854D6-CB8C-4E42-9441-4B5286CADE7E}" type="slidenum">
              <a:rPr lang="en-NO" smtClean="0"/>
              <a:t>34</a:t>
            </a:fld>
            <a:endParaRPr lang="en-NO"/>
          </a:p>
        </p:txBody>
      </p:sp>
    </p:spTree>
    <p:extLst>
      <p:ext uri="{BB962C8B-B14F-4D97-AF65-F5344CB8AC3E}">
        <p14:creationId xmlns:p14="http://schemas.microsoft.com/office/powerpoint/2010/main" val="118016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err="1"/>
              <a:t>Cookies</a:t>
            </a:r>
            <a:r>
              <a:rPr lang="nb-NO"/>
              <a:t> – informasjonskapsel, data om den som surfer fra nettsider som besøkes – identifisering og sporing av brukernavigering.</a:t>
            </a:r>
          </a:p>
        </p:txBody>
      </p:sp>
      <p:sp>
        <p:nvSpPr>
          <p:cNvPr id="4" name="Plassholder for lysbildenummer 3"/>
          <p:cNvSpPr>
            <a:spLocks noGrp="1"/>
          </p:cNvSpPr>
          <p:nvPr>
            <p:ph type="sldNum" sz="quarter" idx="5"/>
          </p:nvPr>
        </p:nvSpPr>
        <p:spPr/>
        <p:txBody>
          <a:bodyPr/>
          <a:lstStyle/>
          <a:p>
            <a:fld id="{549854D6-CB8C-4E42-9441-4B5286CADE7E}" type="slidenum">
              <a:rPr lang="en-NO" smtClean="0"/>
              <a:t>37</a:t>
            </a:fld>
            <a:endParaRPr lang="en-NO"/>
          </a:p>
        </p:txBody>
      </p:sp>
    </p:spTree>
    <p:extLst>
      <p:ext uri="{BB962C8B-B14F-4D97-AF65-F5344CB8AC3E}">
        <p14:creationId xmlns:p14="http://schemas.microsoft.com/office/powerpoint/2010/main" val="207290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dirty="0">
                <a:hlinkClick r:id="" action="ppaction://noaction"/>
              </a:rPr>
              <a:t>https://www.techweb.no/blogg/hva-er-s%C3%B8kemotoroptimalisering</a:t>
            </a:r>
            <a:endParaRPr lang="nb-NO" altLang="nb-NO" dirty="0"/>
          </a:p>
          <a:p>
            <a:endParaRPr lang="nb-NO" altLang="nb-NO" dirty="0"/>
          </a:p>
          <a:p>
            <a:r>
              <a:rPr lang="nb-NO" sz="1200" b="0" i="0" kern="1200" dirty="0">
                <a:solidFill>
                  <a:schemeClr val="tx1"/>
                </a:solidFill>
                <a:effectLst/>
                <a:latin typeface="+mn-lt"/>
                <a:ea typeface="+mn-ea"/>
                <a:cs typeface="+mn-cs"/>
              </a:rPr>
              <a:t>SSL-sertifikat (HTTPS) på ditt nettsted er fornuftig fordi sertifikatet krypterer forbindelsen mellom nettstedet og brukerens nettleser, slik at innsyn fra uvedkommende hindres.</a:t>
            </a:r>
            <a:endParaRPr lang="nb-NO" altLang="nb-NO" dirty="0"/>
          </a:p>
          <a:p>
            <a:endParaRPr lang="nb-NO" dirty="0"/>
          </a:p>
          <a:p>
            <a:r>
              <a:rPr lang="nb-NO" sz="1200" dirty="0"/>
              <a:t>SSL-sertifikat (kryptert kobling). </a:t>
            </a:r>
            <a:endParaRPr lang="nb-NO" dirty="0"/>
          </a:p>
        </p:txBody>
      </p:sp>
      <p:sp>
        <p:nvSpPr>
          <p:cNvPr id="4" name="Plassholder for lysbildenummer 3"/>
          <p:cNvSpPr>
            <a:spLocks noGrp="1"/>
          </p:cNvSpPr>
          <p:nvPr>
            <p:ph type="sldNum" sz="quarter" idx="5"/>
          </p:nvPr>
        </p:nvSpPr>
        <p:spPr/>
        <p:txBody>
          <a:bodyPr/>
          <a:lstStyle/>
          <a:p>
            <a:fld id="{549854D6-CB8C-4E42-9441-4B5286CADE7E}" type="slidenum">
              <a:rPr lang="en-NO" smtClean="0"/>
              <a:t>39</a:t>
            </a:fld>
            <a:endParaRPr lang="en-NO"/>
          </a:p>
        </p:txBody>
      </p:sp>
    </p:spTree>
    <p:extLst>
      <p:ext uri="{BB962C8B-B14F-4D97-AF65-F5344CB8AC3E}">
        <p14:creationId xmlns:p14="http://schemas.microsoft.com/office/powerpoint/2010/main" val="345468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49854D6-CB8C-4E42-9441-4B5286CADE7E}" type="slidenum">
              <a:rPr lang="en-NO" smtClean="0"/>
              <a:t>40</a:t>
            </a:fld>
            <a:endParaRPr lang="en-NO"/>
          </a:p>
        </p:txBody>
      </p:sp>
    </p:spTree>
    <p:extLst>
      <p:ext uri="{BB962C8B-B14F-4D97-AF65-F5344CB8AC3E}">
        <p14:creationId xmlns:p14="http://schemas.microsoft.com/office/powerpoint/2010/main" val="95281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r>
              <a:rPr lang="nb-NO"/>
              <a:t>= emneknagger</a:t>
            </a:r>
            <a:endParaRPr lang="nb-NO" dirty="0"/>
          </a:p>
          <a:p>
            <a:endParaRPr lang="nb-NO" dirty="0"/>
          </a:p>
        </p:txBody>
      </p:sp>
      <p:sp>
        <p:nvSpPr>
          <p:cNvPr id="4" name="Plassholder for lysbildenummer 3"/>
          <p:cNvSpPr>
            <a:spLocks noGrp="1"/>
          </p:cNvSpPr>
          <p:nvPr>
            <p:ph type="sldNum" sz="quarter" idx="5"/>
          </p:nvPr>
        </p:nvSpPr>
        <p:spPr/>
        <p:txBody>
          <a:bodyPr/>
          <a:lstStyle/>
          <a:p>
            <a:fld id="{549854D6-CB8C-4E42-9441-4B5286CADE7E}" type="slidenum">
              <a:rPr lang="en-NO" smtClean="0"/>
              <a:t>49</a:t>
            </a:fld>
            <a:endParaRPr lang="en-NO"/>
          </a:p>
        </p:txBody>
      </p:sp>
    </p:spTree>
    <p:extLst>
      <p:ext uri="{BB962C8B-B14F-4D97-AF65-F5344CB8AC3E}">
        <p14:creationId xmlns:p14="http://schemas.microsoft.com/office/powerpoint/2010/main" val="1926977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Plakater med priser, produkter og åpningstider bruker kundene veldig lite tid på. Husk at du skal stoppe </a:t>
            </a:r>
            <a:r>
              <a:rPr lang="nb-NO" err="1"/>
              <a:t>scrollinga</a:t>
            </a:r>
            <a:r>
              <a:rPr lang="nb-NO"/>
              <a:t>.</a:t>
            </a:r>
          </a:p>
        </p:txBody>
      </p:sp>
      <p:sp>
        <p:nvSpPr>
          <p:cNvPr id="4" name="Plassholder for lysbildenummer 3"/>
          <p:cNvSpPr>
            <a:spLocks noGrp="1"/>
          </p:cNvSpPr>
          <p:nvPr>
            <p:ph type="sldNum" sz="quarter" idx="5"/>
          </p:nvPr>
        </p:nvSpPr>
        <p:spPr/>
        <p:txBody>
          <a:bodyPr/>
          <a:lstStyle/>
          <a:p>
            <a:fld id="{549854D6-CB8C-4E42-9441-4B5286CADE7E}" type="slidenum">
              <a:rPr lang="en-NO" smtClean="0"/>
              <a:t>51</a:t>
            </a:fld>
            <a:endParaRPr lang="en-NO"/>
          </a:p>
        </p:txBody>
      </p:sp>
    </p:spTree>
    <p:extLst>
      <p:ext uri="{BB962C8B-B14F-4D97-AF65-F5344CB8AC3E}">
        <p14:creationId xmlns:p14="http://schemas.microsoft.com/office/powerpoint/2010/main" val="1136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49854D6-CB8C-4E42-9441-4B5286CADE7E}" type="slidenum">
              <a:rPr lang="en-NO" smtClean="0"/>
              <a:t>54</a:t>
            </a:fld>
            <a:endParaRPr lang="en-NO"/>
          </a:p>
        </p:txBody>
      </p:sp>
    </p:spTree>
    <p:extLst>
      <p:ext uri="{BB962C8B-B14F-4D97-AF65-F5344CB8AC3E}">
        <p14:creationId xmlns:p14="http://schemas.microsoft.com/office/powerpoint/2010/main" val="364211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49854D6-CB8C-4E42-9441-4B5286CADE7E}" type="slidenum">
              <a:rPr lang="en-NO" smtClean="0"/>
              <a:t>58</a:t>
            </a:fld>
            <a:endParaRPr lang="en-NO"/>
          </a:p>
        </p:txBody>
      </p:sp>
    </p:spTree>
    <p:extLst>
      <p:ext uri="{BB962C8B-B14F-4D97-AF65-F5344CB8AC3E}">
        <p14:creationId xmlns:p14="http://schemas.microsoft.com/office/powerpoint/2010/main" val="385593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49854D6-CB8C-4E42-9441-4B5286CADE7E}" type="slidenum">
              <a:rPr lang="en-NO" smtClean="0"/>
              <a:t>60</a:t>
            </a:fld>
            <a:endParaRPr lang="en-NO"/>
          </a:p>
        </p:txBody>
      </p:sp>
    </p:spTree>
    <p:extLst>
      <p:ext uri="{BB962C8B-B14F-4D97-AF65-F5344CB8AC3E}">
        <p14:creationId xmlns:p14="http://schemas.microsoft.com/office/powerpoint/2010/main" val="89025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49854D6-CB8C-4E42-9441-4B5286CADE7E}" type="slidenum">
              <a:rPr lang="en-NO" smtClean="0"/>
              <a:t>2</a:t>
            </a:fld>
            <a:endParaRPr lang="en-NO"/>
          </a:p>
        </p:txBody>
      </p:sp>
    </p:spTree>
    <p:extLst>
      <p:ext uri="{BB962C8B-B14F-4D97-AF65-F5344CB8AC3E}">
        <p14:creationId xmlns:p14="http://schemas.microsoft.com/office/powerpoint/2010/main" val="36392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549854D6-CB8C-4E42-9441-4B5286CADE7E}" type="slidenum">
              <a:rPr lang="en-NO" smtClean="0"/>
              <a:t>62</a:t>
            </a:fld>
            <a:endParaRPr lang="en-NO"/>
          </a:p>
        </p:txBody>
      </p:sp>
    </p:spTree>
    <p:extLst>
      <p:ext uri="{BB962C8B-B14F-4D97-AF65-F5344CB8AC3E}">
        <p14:creationId xmlns:p14="http://schemas.microsoft.com/office/powerpoint/2010/main" val="53074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rtl="0">
              <a:lnSpc>
                <a:spcPct val="100000"/>
              </a:lnSpc>
              <a:spcBef>
                <a:spcPts val="0"/>
              </a:spcBef>
              <a:spcAft>
                <a:spcPts val="0"/>
              </a:spcAft>
              <a:buClr>
                <a:srgbClr val="FFFFFF"/>
              </a:buClr>
              <a:buSzPts val="1200"/>
              <a:buFont typeface="Calibri"/>
              <a:buNone/>
            </a:pPr>
            <a:endParaRPr lang="en-GB"/>
          </a:p>
        </p:txBody>
      </p:sp>
      <p:sp>
        <p:nvSpPr>
          <p:cNvPr id="4" name="Plassholder for lysbildenummer 3"/>
          <p:cNvSpPr>
            <a:spLocks noGrp="1"/>
          </p:cNvSpPr>
          <p:nvPr>
            <p:ph type="sldNum" sz="quarter" idx="10"/>
          </p:nvPr>
        </p:nvSpPr>
        <p:spPr/>
        <p:txBody>
          <a:bodyPr/>
          <a:lstStyle/>
          <a:p>
            <a:fld id="{29C00370-0730-9547-90D0-2A18A8471B73}" type="slidenum">
              <a:rPr lang="nb-NO" smtClean="0"/>
              <a:t>3</a:t>
            </a:fld>
            <a:endParaRPr lang="nb-NO"/>
          </a:p>
        </p:txBody>
      </p:sp>
    </p:spTree>
    <p:extLst>
      <p:ext uri="{BB962C8B-B14F-4D97-AF65-F5344CB8AC3E}">
        <p14:creationId xmlns:p14="http://schemas.microsoft.com/office/powerpoint/2010/main" val="422905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Freia har gjort en betydelig jobb for å bygge denne </a:t>
            </a:r>
            <a:r>
              <a:rPr lang="nb-NO" err="1"/>
              <a:t>markevaren</a:t>
            </a:r>
            <a:r>
              <a:rPr lang="nb-NO"/>
              <a:t>. En normal del av påsketuren vår. Da de begynte hadde de ingen dialog med kunde – det var avsenderstyrt. </a:t>
            </a:r>
          </a:p>
          <a:p>
            <a:r>
              <a:rPr lang="nb-NO"/>
              <a:t>I dag er det mottakerstyrt hvor de bruker </a:t>
            </a:r>
            <a:r>
              <a:rPr lang="nb-NO" err="1"/>
              <a:t>big</a:t>
            </a:r>
            <a:r>
              <a:rPr lang="nb-NO"/>
              <a:t> data for å nå de som er interessert. </a:t>
            </a:r>
          </a:p>
        </p:txBody>
      </p:sp>
      <p:sp>
        <p:nvSpPr>
          <p:cNvPr id="4" name="Plassholder for lysbildenummer 3"/>
          <p:cNvSpPr>
            <a:spLocks noGrp="1"/>
          </p:cNvSpPr>
          <p:nvPr>
            <p:ph type="sldNum" sz="quarter" idx="5"/>
          </p:nvPr>
        </p:nvSpPr>
        <p:spPr/>
        <p:txBody>
          <a:bodyPr/>
          <a:lstStyle/>
          <a:p>
            <a:fld id="{549854D6-CB8C-4E42-9441-4B5286CADE7E}" type="slidenum">
              <a:rPr lang="en-NO" smtClean="0"/>
              <a:t>13</a:t>
            </a:fld>
            <a:endParaRPr lang="en-NO"/>
          </a:p>
        </p:txBody>
      </p:sp>
    </p:spTree>
    <p:extLst>
      <p:ext uri="{BB962C8B-B14F-4D97-AF65-F5344CB8AC3E}">
        <p14:creationId xmlns:p14="http://schemas.microsoft.com/office/powerpoint/2010/main" val="6501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49854D6-CB8C-4E42-9441-4B5286CADE7E}" type="slidenum">
              <a:rPr lang="en-NO" smtClean="0"/>
              <a:t>14</a:t>
            </a:fld>
            <a:endParaRPr lang="en-NO"/>
          </a:p>
        </p:txBody>
      </p:sp>
    </p:spTree>
    <p:extLst>
      <p:ext uri="{BB962C8B-B14F-4D97-AF65-F5344CB8AC3E}">
        <p14:creationId xmlns:p14="http://schemas.microsoft.com/office/powerpoint/2010/main" val="8478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549854D6-CB8C-4E42-9441-4B5286CADE7E}" type="slidenum">
              <a:rPr lang="en-NO" smtClean="0"/>
              <a:t>16</a:t>
            </a:fld>
            <a:endParaRPr lang="en-NO"/>
          </a:p>
        </p:txBody>
      </p:sp>
    </p:spTree>
    <p:extLst>
      <p:ext uri="{BB962C8B-B14F-4D97-AF65-F5344CB8AC3E}">
        <p14:creationId xmlns:p14="http://schemas.microsoft.com/office/powerpoint/2010/main" val="85791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Jo spissere en tør være, jo bedre treffer vi målgruppen vår og de som er reelt interessert.</a:t>
            </a:r>
          </a:p>
        </p:txBody>
      </p:sp>
      <p:sp>
        <p:nvSpPr>
          <p:cNvPr id="4" name="Plassholder for lysbildenummer 3"/>
          <p:cNvSpPr>
            <a:spLocks noGrp="1"/>
          </p:cNvSpPr>
          <p:nvPr>
            <p:ph type="sldNum" sz="quarter" idx="5"/>
          </p:nvPr>
        </p:nvSpPr>
        <p:spPr/>
        <p:txBody>
          <a:bodyPr/>
          <a:lstStyle/>
          <a:p>
            <a:fld id="{549854D6-CB8C-4E42-9441-4B5286CADE7E}" type="slidenum">
              <a:rPr lang="en-NO" smtClean="0"/>
              <a:t>29</a:t>
            </a:fld>
            <a:endParaRPr lang="en-NO"/>
          </a:p>
        </p:txBody>
      </p:sp>
    </p:spTree>
    <p:extLst>
      <p:ext uri="{BB962C8B-B14F-4D97-AF65-F5344CB8AC3E}">
        <p14:creationId xmlns:p14="http://schemas.microsoft.com/office/powerpoint/2010/main" val="344994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49854D6-CB8C-4E42-9441-4B5286CADE7E}" type="slidenum">
              <a:rPr lang="en-NO" smtClean="0"/>
              <a:t>30</a:t>
            </a:fld>
            <a:endParaRPr lang="en-NO"/>
          </a:p>
        </p:txBody>
      </p:sp>
    </p:spTree>
    <p:extLst>
      <p:ext uri="{BB962C8B-B14F-4D97-AF65-F5344CB8AC3E}">
        <p14:creationId xmlns:p14="http://schemas.microsoft.com/office/powerpoint/2010/main" val="195690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a:t>Du må bidra med noe eller ha en reell funksjon for brukerne.</a:t>
            </a:r>
          </a:p>
          <a:p>
            <a:pPr eaLnBrk="1" hangingPunct="1">
              <a:spcBef>
                <a:spcPct val="0"/>
              </a:spcBef>
            </a:pPr>
            <a:r>
              <a:rPr lang="nb-NO" altLang="nb-NO"/>
              <a:t>Brukerne forventer rask respons – det er lett å finne en erstatning!</a:t>
            </a:r>
          </a:p>
        </p:txBody>
      </p:sp>
      <p:sp>
        <p:nvSpPr>
          <p:cNvPr id="4" name="Plassholder for lysbildenummer 3"/>
          <p:cNvSpPr>
            <a:spLocks noGrp="1"/>
          </p:cNvSpPr>
          <p:nvPr>
            <p:ph type="sldNum" sz="quarter" idx="5"/>
          </p:nvPr>
        </p:nvSpPr>
        <p:spPr/>
        <p:txBody>
          <a:bodyPr/>
          <a:lstStyle/>
          <a:p>
            <a:fld id="{549854D6-CB8C-4E42-9441-4B5286CADE7E}" type="slidenum">
              <a:rPr lang="en-NO" smtClean="0"/>
              <a:t>32</a:t>
            </a:fld>
            <a:endParaRPr lang="en-NO"/>
          </a:p>
        </p:txBody>
      </p:sp>
    </p:spTree>
    <p:extLst>
      <p:ext uri="{BB962C8B-B14F-4D97-AF65-F5344CB8AC3E}">
        <p14:creationId xmlns:p14="http://schemas.microsoft.com/office/powerpoint/2010/main" val="570470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_2">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AD05BA0C-ECF3-314C-AC5D-DFA4BE37B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04" t="13550" r="62403" b="11489"/>
          <a:stretch/>
        </p:blipFill>
        <p:spPr>
          <a:xfrm>
            <a:off x="5353200" y="129600"/>
            <a:ext cx="6727228" cy="6789281"/>
          </a:xfrm>
          <a:prstGeom prst="rect">
            <a:avLst/>
          </a:prstGeom>
        </p:spPr>
      </p:pic>
      <p:sp>
        <p:nvSpPr>
          <p:cNvPr id="10" name="Title Placeholder 1">
            <a:extLst>
              <a:ext uri="{FF2B5EF4-FFF2-40B4-BE49-F238E27FC236}">
                <a16:creationId xmlns:a16="http://schemas.microsoft.com/office/drawing/2014/main" id="{00D482B7-4EFA-0947-BFAF-BF0465F3023F}"/>
              </a:ext>
            </a:extLst>
          </p:cNvPr>
          <p:cNvSpPr>
            <a:spLocks noGrp="1"/>
          </p:cNvSpPr>
          <p:nvPr>
            <p:ph type="title" hasCustomPrompt="1"/>
          </p:nvPr>
        </p:nvSpPr>
        <p:spPr>
          <a:xfrm>
            <a:off x="288000" y="1440000"/>
            <a:ext cx="7736813" cy="2636700"/>
          </a:xfrm>
          <a:prstGeom prst="rect">
            <a:avLst/>
          </a:prstGeom>
          <a:ln>
            <a:noFill/>
          </a:ln>
        </p:spPr>
        <p:txBody>
          <a:bodyPr vert="horz" lIns="0" tIns="0" rIns="0" bIns="0" rtlCol="0" anchor="t">
            <a:noAutofit/>
          </a:bodyPr>
          <a:lstStyle/>
          <a:p>
            <a:r>
              <a:rPr lang="en-GB" err="1"/>
              <a:t>Overskrift</a:t>
            </a:r>
            <a:endParaRPr lang="en-US"/>
          </a:p>
        </p:txBody>
      </p:sp>
      <p:sp>
        <p:nvSpPr>
          <p:cNvPr id="11" name="Slide Number Placeholder 2">
            <a:extLst>
              <a:ext uri="{FF2B5EF4-FFF2-40B4-BE49-F238E27FC236}">
                <a16:creationId xmlns:a16="http://schemas.microsoft.com/office/drawing/2014/main" id="{47DA2F09-4223-544E-9547-D2C19BF7DCE5}"/>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
        <p:nvSpPr>
          <p:cNvPr id="2" name="Rectangle 1">
            <a:extLst>
              <a:ext uri="{FF2B5EF4-FFF2-40B4-BE49-F238E27FC236}">
                <a16:creationId xmlns:a16="http://schemas.microsoft.com/office/drawing/2014/main" id="{AE648D0C-031A-644F-A5E0-D18B42C8D6DB}"/>
              </a:ext>
            </a:extLst>
          </p:cNvPr>
          <p:cNvSpPr/>
          <p:nvPr userDrawn="1"/>
        </p:nvSpPr>
        <p:spPr>
          <a:xfrm>
            <a:off x="191344" y="129600"/>
            <a:ext cx="1378694" cy="563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TextBox 5">
            <a:extLst>
              <a:ext uri="{FF2B5EF4-FFF2-40B4-BE49-F238E27FC236}">
                <a16:creationId xmlns:a16="http://schemas.microsoft.com/office/drawing/2014/main" id="{4ABD57B2-0E54-7E4D-80B8-F1A87823091E}"/>
              </a:ext>
            </a:extLst>
          </p:cNvPr>
          <p:cNvSpPr txBox="1"/>
          <p:nvPr userDrawn="1"/>
        </p:nvSpPr>
        <p:spPr>
          <a:xfrm>
            <a:off x="279399" y="135855"/>
            <a:ext cx="4655207" cy="384407"/>
          </a:xfrm>
          <a:prstGeom prst="rect">
            <a:avLst/>
          </a:prstGeom>
          <a:noFill/>
        </p:spPr>
        <p:txBody>
          <a:bodyPr wrap="square" lIns="0" tIns="0" rIns="0" bIns="0" rtlCol="0" anchor="t">
            <a:noAutofit/>
          </a:bodyPr>
          <a:lstStyle/>
          <a:p>
            <a:r>
              <a:rPr lang="nb-NO" sz="1200">
                <a:solidFill>
                  <a:srgbClr val="ED0000"/>
                </a:solidFill>
                <a:latin typeface="Innovation Norway" panose="020B0500030000000000" pitchFamily="34" charset="77"/>
              </a:rPr>
              <a:t>Kompetanseprogram for handels- og servicenæringen</a:t>
            </a:r>
          </a:p>
        </p:txBody>
      </p:sp>
    </p:spTree>
    <p:extLst>
      <p:ext uri="{BB962C8B-B14F-4D97-AF65-F5344CB8AC3E}">
        <p14:creationId xmlns:p14="http://schemas.microsoft.com/office/powerpoint/2010/main" val="1917959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Kolonner_Stor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EE94-6735-8C4E-98CE-7F0A8D61B55B}"/>
              </a:ext>
            </a:extLst>
          </p:cNvPr>
          <p:cNvSpPr>
            <a:spLocks noGrp="1"/>
          </p:cNvSpPr>
          <p:nvPr>
            <p:ph type="title" hasCustomPrompt="1"/>
          </p:nvPr>
        </p:nvSpPr>
        <p:spPr>
          <a:xfrm>
            <a:off x="288000" y="1440000"/>
            <a:ext cx="5160301" cy="1288800"/>
          </a:xfrm>
          <a:prstGeom prst="rect">
            <a:avLst/>
          </a:prstGeom>
        </p:spPr>
        <p:txBody>
          <a:bodyPr lIns="0" tIns="0" rIns="0" bIns="0"/>
          <a:lstStyle>
            <a:lvl1pPr>
              <a:defRPr sz="3500"/>
            </a:lvl1pPr>
          </a:lstStyle>
          <a:p>
            <a:r>
              <a:rPr lang="en-GB" err="1"/>
              <a:t>Overskrift</a:t>
            </a:r>
            <a:endParaRPr lang="en-NO"/>
          </a:p>
        </p:txBody>
      </p:sp>
      <p:sp>
        <p:nvSpPr>
          <p:cNvPr id="6" name="Text Placeholder 5">
            <a:extLst>
              <a:ext uri="{FF2B5EF4-FFF2-40B4-BE49-F238E27FC236}">
                <a16:creationId xmlns:a16="http://schemas.microsoft.com/office/drawing/2014/main" id="{5508B948-C259-2D49-93AA-B7C013A53E8C}"/>
              </a:ext>
            </a:extLst>
          </p:cNvPr>
          <p:cNvSpPr>
            <a:spLocks noGrp="1"/>
          </p:cNvSpPr>
          <p:nvPr>
            <p:ph type="body" sz="quarter" idx="12" hasCustomPrompt="1"/>
          </p:nvPr>
        </p:nvSpPr>
        <p:spPr>
          <a:xfrm>
            <a:off x="288000" y="2757600"/>
            <a:ext cx="5160301" cy="3560400"/>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Stor</a:t>
            </a:r>
            <a:r>
              <a:rPr lang="en-GB"/>
              <a:t> </a:t>
            </a:r>
            <a:r>
              <a:rPr lang="en-GB" err="1"/>
              <a:t>tekst</a:t>
            </a:r>
            <a:endParaRPr lang="en-GB"/>
          </a:p>
        </p:txBody>
      </p:sp>
      <p:sp>
        <p:nvSpPr>
          <p:cNvPr id="7" name="Text Placeholder 5">
            <a:extLst>
              <a:ext uri="{FF2B5EF4-FFF2-40B4-BE49-F238E27FC236}">
                <a16:creationId xmlns:a16="http://schemas.microsoft.com/office/drawing/2014/main" id="{22F1FCF6-3F03-8945-8FC6-6D32EB1C88B0}"/>
              </a:ext>
            </a:extLst>
          </p:cNvPr>
          <p:cNvSpPr>
            <a:spLocks noGrp="1"/>
          </p:cNvSpPr>
          <p:nvPr>
            <p:ph type="body" sz="quarter" idx="13" hasCustomPrompt="1"/>
          </p:nvPr>
        </p:nvSpPr>
        <p:spPr>
          <a:xfrm>
            <a:off x="6743700" y="2757600"/>
            <a:ext cx="5165725" cy="3560400"/>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Stor</a:t>
            </a:r>
            <a:r>
              <a:rPr lang="en-GB"/>
              <a:t> </a:t>
            </a:r>
            <a:r>
              <a:rPr lang="en-GB" err="1"/>
              <a:t>tekst</a:t>
            </a:r>
            <a:endParaRPr lang="en-GB"/>
          </a:p>
        </p:txBody>
      </p:sp>
      <p:sp>
        <p:nvSpPr>
          <p:cNvPr id="8" name="Subtitle 2">
            <a:extLst>
              <a:ext uri="{FF2B5EF4-FFF2-40B4-BE49-F238E27FC236}">
                <a16:creationId xmlns:a16="http://schemas.microsoft.com/office/drawing/2014/main" id="{E1571CD4-6F12-C245-8258-5F250D1EF12C}"/>
              </a:ext>
            </a:extLst>
          </p:cNvPr>
          <p:cNvSpPr>
            <a:spLocks noGrp="1"/>
          </p:cNvSpPr>
          <p:nvPr>
            <p:ph type="subTitle" idx="1" hasCustomPrompt="1"/>
          </p:nvPr>
        </p:nvSpPr>
        <p:spPr>
          <a:xfrm>
            <a:off x="6743701" y="1476000"/>
            <a:ext cx="5173573"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9" name="Slide Number Placeholder 2">
            <a:extLst>
              <a:ext uri="{FF2B5EF4-FFF2-40B4-BE49-F238E27FC236}">
                <a16:creationId xmlns:a16="http://schemas.microsoft.com/office/drawing/2014/main" id="{D95F957C-775B-5045-94A0-E926C926F263}"/>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142410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Kolonner_T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C2BD-BC1F-7E4B-A5F3-0C5178C32A53}"/>
              </a:ext>
            </a:extLst>
          </p:cNvPr>
          <p:cNvSpPr>
            <a:spLocks noGrp="1"/>
          </p:cNvSpPr>
          <p:nvPr>
            <p:ph type="title" hasCustomPrompt="1"/>
          </p:nvPr>
        </p:nvSpPr>
        <p:spPr>
          <a:xfrm>
            <a:off x="288001" y="1440000"/>
            <a:ext cx="5152462" cy="1288800"/>
          </a:xfrm>
          <a:prstGeom prst="rect">
            <a:avLst/>
          </a:prstGeom>
        </p:spPr>
        <p:txBody>
          <a:bodyPr lIns="0" tIns="0" rIns="0" bIns="0"/>
          <a:lstStyle>
            <a:lvl1pPr marL="0" indent="0">
              <a:buFontTx/>
              <a:buNone/>
              <a:defRPr sz="3500"/>
            </a:lvl1pPr>
          </a:lstStyle>
          <a:p>
            <a:r>
              <a:rPr lang="en-GB" err="1"/>
              <a:t>Overskrift</a:t>
            </a:r>
            <a:endParaRPr lang="en-NO"/>
          </a:p>
        </p:txBody>
      </p:sp>
      <p:sp>
        <p:nvSpPr>
          <p:cNvPr id="8" name="Content Placeholder 7">
            <a:extLst>
              <a:ext uri="{FF2B5EF4-FFF2-40B4-BE49-F238E27FC236}">
                <a16:creationId xmlns:a16="http://schemas.microsoft.com/office/drawing/2014/main" id="{CC6FE899-61B9-6942-A307-1CEAB2D6BA27}"/>
              </a:ext>
            </a:extLst>
          </p:cNvPr>
          <p:cNvSpPr>
            <a:spLocks noGrp="1"/>
          </p:cNvSpPr>
          <p:nvPr>
            <p:ph sz="quarter" idx="12" hasCustomPrompt="1"/>
          </p:nvPr>
        </p:nvSpPr>
        <p:spPr>
          <a:xfrm>
            <a:off x="288000" y="2757600"/>
            <a:ext cx="5152363" cy="3558899"/>
          </a:xfrm>
          <a:prstGeom prst="rect">
            <a:avLst/>
          </a:prstGeom>
        </p:spPr>
        <p:txBody>
          <a:bodyPr wrap="square" lIns="0" tIns="0" rIns="0" bIns="0"/>
          <a:lstStyle>
            <a:lvl1pPr marL="288000" indent="-288000">
              <a:lnSpc>
                <a:spcPct val="90000"/>
              </a:lnSpc>
              <a:spcBef>
                <a:spcPts val="800"/>
              </a:spcBef>
              <a:buClr>
                <a:srgbClr val="ED0000"/>
              </a:buClr>
              <a:buSzPct val="100000"/>
              <a:buFont typeface="+mj-lt"/>
              <a:buAutoNum type="arabicPeriod"/>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Tall</a:t>
            </a:r>
            <a:endParaRPr lang="en-NO"/>
          </a:p>
        </p:txBody>
      </p:sp>
      <p:sp>
        <p:nvSpPr>
          <p:cNvPr id="16" name="Content Placeholder 7">
            <a:extLst>
              <a:ext uri="{FF2B5EF4-FFF2-40B4-BE49-F238E27FC236}">
                <a16:creationId xmlns:a16="http://schemas.microsoft.com/office/drawing/2014/main" id="{D1EBFDA1-78A2-4E44-B500-8F6E4A54D2C0}"/>
              </a:ext>
            </a:extLst>
          </p:cNvPr>
          <p:cNvSpPr>
            <a:spLocks noGrp="1"/>
          </p:cNvSpPr>
          <p:nvPr>
            <p:ph sz="quarter" idx="13" hasCustomPrompt="1"/>
          </p:nvPr>
        </p:nvSpPr>
        <p:spPr>
          <a:xfrm>
            <a:off x="6742801" y="2757600"/>
            <a:ext cx="5152364" cy="3558899"/>
          </a:xfrm>
          <a:prstGeom prst="rect">
            <a:avLst/>
          </a:prstGeom>
        </p:spPr>
        <p:txBody>
          <a:bodyPr wrap="square" lIns="0" tIns="0" rIns="0" bIns="0"/>
          <a:lstStyle>
            <a:lvl1pPr marL="288000" indent="-288000">
              <a:lnSpc>
                <a:spcPct val="90000"/>
              </a:lnSpc>
              <a:spcBef>
                <a:spcPts val="800"/>
              </a:spcBef>
              <a:buClr>
                <a:srgbClr val="ED0000"/>
              </a:buClr>
              <a:buSzPct val="100000"/>
              <a:buFont typeface="+mj-lt"/>
              <a:buAutoNum type="arabicPeriod"/>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Tall</a:t>
            </a:r>
            <a:endParaRPr lang="en-NO"/>
          </a:p>
        </p:txBody>
      </p:sp>
      <p:sp>
        <p:nvSpPr>
          <p:cNvPr id="7" name="Subtitle 2">
            <a:extLst>
              <a:ext uri="{FF2B5EF4-FFF2-40B4-BE49-F238E27FC236}">
                <a16:creationId xmlns:a16="http://schemas.microsoft.com/office/drawing/2014/main" id="{95D5C422-7CED-1C4E-AF41-2A4CFD094983}"/>
              </a:ext>
            </a:extLst>
          </p:cNvPr>
          <p:cNvSpPr>
            <a:spLocks noGrp="1"/>
          </p:cNvSpPr>
          <p:nvPr>
            <p:ph type="subTitle" idx="1" hasCustomPrompt="1"/>
          </p:nvPr>
        </p:nvSpPr>
        <p:spPr>
          <a:xfrm>
            <a:off x="6732000" y="1476000"/>
            <a:ext cx="5171999" cy="1289054"/>
          </a:xfrm>
          <a:prstGeom prst="rect">
            <a:avLst/>
          </a:prstGeom>
        </p:spPr>
        <p:txBody>
          <a:bodyPr lIns="0" tIns="0" rIns="0" bIns="0">
            <a:normAutofit/>
          </a:bodyPr>
          <a:lstStyle>
            <a:lvl1pPr marL="0" indent="0" algn="l">
              <a:spcBef>
                <a:spcPts val="0"/>
              </a:spcBef>
              <a:buFontTx/>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10" name="Slide Number Placeholder 2">
            <a:extLst>
              <a:ext uri="{FF2B5EF4-FFF2-40B4-BE49-F238E27FC236}">
                <a16:creationId xmlns:a16="http://schemas.microsoft.com/office/drawing/2014/main" id="{E5F65946-F39E-2549-9850-8EBA232E4543}"/>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61624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olonner_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C2BD-BC1F-7E4B-A5F3-0C5178C32A53}"/>
              </a:ext>
            </a:extLst>
          </p:cNvPr>
          <p:cNvSpPr>
            <a:spLocks noGrp="1"/>
          </p:cNvSpPr>
          <p:nvPr>
            <p:ph type="title" hasCustomPrompt="1"/>
          </p:nvPr>
        </p:nvSpPr>
        <p:spPr>
          <a:xfrm>
            <a:off x="288001" y="1440000"/>
            <a:ext cx="5152462" cy="1288800"/>
          </a:xfrm>
          <a:prstGeom prst="rect">
            <a:avLst/>
          </a:prstGeom>
        </p:spPr>
        <p:txBody>
          <a:bodyPr lIns="0" tIns="0" rIns="0" bIns="0"/>
          <a:lstStyle>
            <a:lvl1pPr>
              <a:defRPr sz="3500"/>
            </a:lvl1pPr>
          </a:lstStyle>
          <a:p>
            <a:r>
              <a:rPr lang="en-GB" err="1"/>
              <a:t>Overskrift</a:t>
            </a:r>
            <a:endParaRPr lang="en-NO"/>
          </a:p>
        </p:txBody>
      </p:sp>
      <p:sp>
        <p:nvSpPr>
          <p:cNvPr id="8" name="Content Placeholder 7">
            <a:extLst>
              <a:ext uri="{FF2B5EF4-FFF2-40B4-BE49-F238E27FC236}">
                <a16:creationId xmlns:a16="http://schemas.microsoft.com/office/drawing/2014/main" id="{CC6FE899-61B9-6942-A307-1CEAB2D6BA27}"/>
              </a:ext>
            </a:extLst>
          </p:cNvPr>
          <p:cNvSpPr>
            <a:spLocks noGrp="1"/>
          </p:cNvSpPr>
          <p:nvPr>
            <p:ph sz="quarter" idx="12" hasCustomPrompt="1"/>
          </p:nvPr>
        </p:nvSpPr>
        <p:spPr>
          <a:xfrm>
            <a:off x="288000" y="2757600"/>
            <a:ext cx="5152363" cy="3558899"/>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16" name="Content Placeholder 7">
            <a:extLst>
              <a:ext uri="{FF2B5EF4-FFF2-40B4-BE49-F238E27FC236}">
                <a16:creationId xmlns:a16="http://schemas.microsoft.com/office/drawing/2014/main" id="{D1EBFDA1-78A2-4E44-B500-8F6E4A54D2C0}"/>
              </a:ext>
            </a:extLst>
          </p:cNvPr>
          <p:cNvSpPr>
            <a:spLocks noGrp="1"/>
          </p:cNvSpPr>
          <p:nvPr>
            <p:ph sz="quarter" idx="13" hasCustomPrompt="1"/>
          </p:nvPr>
        </p:nvSpPr>
        <p:spPr>
          <a:xfrm>
            <a:off x="6732000" y="2757600"/>
            <a:ext cx="5177425" cy="3579450"/>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7" name="Subtitle 2">
            <a:extLst>
              <a:ext uri="{FF2B5EF4-FFF2-40B4-BE49-F238E27FC236}">
                <a16:creationId xmlns:a16="http://schemas.microsoft.com/office/drawing/2014/main" id="{95D5C422-7CED-1C4E-AF41-2A4CFD094983}"/>
              </a:ext>
            </a:extLst>
          </p:cNvPr>
          <p:cNvSpPr>
            <a:spLocks noGrp="1"/>
          </p:cNvSpPr>
          <p:nvPr>
            <p:ph type="subTitle" idx="1" hasCustomPrompt="1"/>
          </p:nvPr>
        </p:nvSpPr>
        <p:spPr>
          <a:xfrm>
            <a:off x="6732000" y="1476000"/>
            <a:ext cx="5171999"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9" name="Slide Number Placeholder 2">
            <a:extLst>
              <a:ext uri="{FF2B5EF4-FFF2-40B4-BE49-F238E27FC236}">
                <a16:creationId xmlns:a16="http://schemas.microsoft.com/office/drawing/2014/main" id="{FF189FBE-6AAE-2845-B778-9212B24EEB2E}"/>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196415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Kolonner_Mellomheading_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EE94-6735-8C4E-98CE-7F0A8D61B55B}"/>
              </a:ext>
            </a:extLst>
          </p:cNvPr>
          <p:cNvSpPr>
            <a:spLocks noGrp="1"/>
          </p:cNvSpPr>
          <p:nvPr>
            <p:ph type="title" hasCustomPrompt="1"/>
          </p:nvPr>
        </p:nvSpPr>
        <p:spPr>
          <a:xfrm>
            <a:off x="288000" y="1440000"/>
            <a:ext cx="5147671" cy="1288800"/>
          </a:xfrm>
          <a:prstGeom prst="rect">
            <a:avLst/>
          </a:prstGeom>
        </p:spPr>
        <p:txBody>
          <a:bodyPr lIns="0" tIns="0" rIns="0" bIns="0"/>
          <a:lstStyle>
            <a:lvl1pPr>
              <a:defRPr sz="3500"/>
            </a:lvl1pPr>
          </a:lstStyle>
          <a:p>
            <a:r>
              <a:rPr lang="en-GB" err="1"/>
              <a:t>Overskrift</a:t>
            </a:r>
            <a:endParaRPr lang="en-NO"/>
          </a:p>
        </p:txBody>
      </p:sp>
      <p:sp>
        <p:nvSpPr>
          <p:cNvPr id="6" name="Text Placeholder 5">
            <a:extLst>
              <a:ext uri="{FF2B5EF4-FFF2-40B4-BE49-F238E27FC236}">
                <a16:creationId xmlns:a16="http://schemas.microsoft.com/office/drawing/2014/main" id="{5508B948-C259-2D49-93AA-B7C013A53E8C}"/>
              </a:ext>
            </a:extLst>
          </p:cNvPr>
          <p:cNvSpPr>
            <a:spLocks noGrp="1"/>
          </p:cNvSpPr>
          <p:nvPr>
            <p:ph type="body" sz="quarter" idx="12" hasCustomPrompt="1"/>
          </p:nvPr>
        </p:nvSpPr>
        <p:spPr>
          <a:xfrm>
            <a:off x="288000" y="2757600"/>
            <a:ext cx="5147671" cy="1288800"/>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Mellomheading</a:t>
            </a:r>
            <a:endParaRPr lang="en-GB"/>
          </a:p>
        </p:txBody>
      </p:sp>
      <p:sp>
        <p:nvSpPr>
          <p:cNvPr id="7" name="Subtitle 2">
            <a:extLst>
              <a:ext uri="{FF2B5EF4-FFF2-40B4-BE49-F238E27FC236}">
                <a16:creationId xmlns:a16="http://schemas.microsoft.com/office/drawing/2014/main" id="{1663FFB8-383F-4B4F-B592-ED3A019C9147}"/>
              </a:ext>
            </a:extLst>
          </p:cNvPr>
          <p:cNvSpPr>
            <a:spLocks noGrp="1"/>
          </p:cNvSpPr>
          <p:nvPr>
            <p:ph type="subTitle" idx="1" hasCustomPrompt="1"/>
          </p:nvPr>
        </p:nvSpPr>
        <p:spPr>
          <a:xfrm>
            <a:off x="6743701" y="1476000"/>
            <a:ext cx="5147671"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8" name="Content Placeholder 7">
            <a:extLst>
              <a:ext uri="{FF2B5EF4-FFF2-40B4-BE49-F238E27FC236}">
                <a16:creationId xmlns:a16="http://schemas.microsoft.com/office/drawing/2014/main" id="{3274CD28-237D-F94B-80E0-BBC0AA60D65F}"/>
              </a:ext>
            </a:extLst>
          </p:cNvPr>
          <p:cNvSpPr>
            <a:spLocks noGrp="1"/>
          </p:cNvSpPr>
          <p:nvPr>
            <p:ph sz="quarter" idx="13" hasCustomPrompt="1"/>
          </p:nvPr>
        </p:nvSpPr>
        <p:spPr>
          <a:xfrm>
            <a:off x="288000" y="4068000"/>
            <a:ext cx="5152363" cy="2270100"/>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9" name="Text Placeholder 5">
            <a:extLst>
              <a:ext uri="{FF2B5EF4-FFF2-40B4-BE49-F238E27FC236}">
                <a16:creationId xmlns:a16="http://schemas.microsoft.com/office/drawing/2014/main" id="{6559E95A-95B4-324E-9408-BB2050BEED75}"/>
              </a:ext>
            </a:extLst>
          </p:cNvPr>
          <p:cNvSpPr>
            <a:spLocks noGrp="1"/>
          </p:cNvSpPr>
          <p:nvPr>
            <p:ph type="body" sz="quarter" idx="14" hasCustomPrompt="1"/>
          </p:nvPr>
        </p:nvSpPr>
        <p:spPr>
          <a:xfrm>
            <a:off x="6742800" y="2757600"/>
            <a:ext cx="5147671" cy="1288800"/>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Mellomheading</a:t>
            </a:r>
            <a:endParaRPr lang="en-GB"/>
          </a:p>
        </p:txBody>
      </p:sp>
      <p:sp>
        <p:nvSpPr>
          <p:cNvPr id="10" name="Content Placeholder 7">
            <a:extLst>
              <a:ext uri="{FF2B5EF4-FFF2-40B4-BE49-F238E27FC236}">
                <a16:creationId xmlns:a16="http://schemas.microsoft.com/office/drawing/2014/main" id="{28845A54-7AB8-6A4E-A72C-61D1F027E477}"/>
              </a:ext>
            </a:extLst>
          </p:cNvPr>
          <p:cNvSpPr>
            <a:spLocks noGrp="1"/>
          </p:cNvSpPr>
          <p:nvPr>
            <p:ph sz="quarter" idx="15" hasCustomPrompt="1"/>
          </p:nvPr>
        </p:nvSpPr>
        <p:spPr>
          <a:xfrm>
            <a:off x="6743700" y="4068000"/>
            <a:ext cx="5146771" cy="2270100"/>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11" name="Slide Number Placeholder 2">
            <a:extLst>
              <a:ext uri="{FF2B5EF4-FFF2-40B4-BE49-F238E27FC236}">
                <a16:creationId xmlns:a16="http://schemas.microsoft.com/office/drawing/2014/main" id="{24E26988-4D6D-EB4C-B988-1ABB8039FC16}"/>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3476710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Kolonner_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C2BD-BC1F-7E4B-A5F3-0C5178C32A53}"/>
              </a:ext>
            </a:extLst>
          </p:cNvPr>
          <p:cNvSpPr>
            <a:spLocks noGrp="1"/>
          </p:cNvSpPr>
          <p:nvPr>
            <p:ph type="title" hasCustomPrompt="1"/>
          </p:nvPr>
        </p:nvSpPr>
        <p:spPr>
          <a:xfrm>
            <a:off x="288000" y="1440000"/>
            <a:ext cx="3863313" cy="1288800"/>
          </a:xfrm>
          <a:prstGeom prst="rect">
            <a:avLst/>
          </a:prstGeom>
        </p:spPr>
        <p:txBody>
          <a:bodyPr lIns="0" tIns="0" rIns="0" bIns="0"/>
          <a:lstStyle>
            <a:lvl1pPr>
              <a:defRPr sz="3500"/>
            </a:lvl1pPr>
          </a:lstStyle>
          <a:p>
            <a:r>
              <a:rPr lang="en-GB" err="1"/>
              <a:t>Overskrift</a:t>
            </a:r>
            <a:endParaRPr lang="en-NO"/>
          </a:p>
        </p:txBody>
      </p:sp>
      <p:sp>
        <p:nvSpPr>
          <p:cNvPr id="8" name="Content Placeholder 7">
            <a:extLst>
              <a:ext uri="{FF2B5EF4-FFF2-40B4-BE49-F238E27FC236}">
                <a16:creationId xmlns:a16="http://schemas.microsoft.com/office/drawing/2014/main" id="{CC6FE899-61B9-6942-A307-1CEAB2D6BA27}"/>
              </a:ext>
            </a:extLst>
          </p:cNvPr>
          <p:cNvSpPr>
            <a:spLocks noGrp="1"/>
          </p:cNvSpPr>
          <p:nvPr>
            <p:ph sz="quarter" idx="12" hasCustomPrompt="1"/>
          </p:nvPr>
        </p:nvSpPr>
        <p:spPr>
          <a:xfrm>
            <a:off x="288000" y="2757600"/>
            <a:ext cx="3863313" cy="3558899"/>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16" name="Content Placeholder 7">
            <a:extLst>
              <a:ext uri="{FF2B5EF4-FFF2-40B4-BE49-F238E27FC236}">
                <a16:creationId xmlns:a16="http://schemas.microsoft.com/office/drawing/2014/main" id="{D1EBFDA1-78A2-4E44-B500-8F6E4A54D2C0}"/>
              </a:ext>
            </a:extLst>
          </p:cNvPr>
          <p:cNvSpPr>
            <a:spLocks noGrp="1"/>
          </p:cNvSpPr>
          <p:nvPr>
            <p:ph sz="quarter" idx="13" hasCustomPrompt="1"/>
          </p:nvPr>
        </p:nvSpPr>
        <p:spPr>
          <a:xfrm>
            <a:off x="4151313" y="2757600"/>
            <a:ext cx="3873500" cy="3557952"/>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9" name="Content Placeholder 7">
            <a:extLst>
              <a:ext uri="{FF2B5EF4-FFF2-40B4-BE49-F238E27FC236}">
                <a16:creationId xmlns:a16="http://schemas.microsoft.com/office/drawing/2014/main" id="{6080E76F-BC40-E84B-BD18-96BFDE8E281F}"/>
              </a:ext>
            </a:extLst>
          </p:cNvPr>
          <p:cNvSpPr>
            <a:spLocks noGrp="1"/>
          </p:cNvSpPr>
          <p:nvPr>
            <p:ph sz="quarter" idx="15" hasCustomPrompt="1"/>
          </p:nvPr>
        </p:nvSpPr>
        <p:spPr>
          <a:xfrm>
            <a:off x="8028000" y="2757600"/>
            <a:ext cx="3873500" cy="3558899"/>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7" name="Slide Number Placeholder 2">
            <a:extLst>
              <a:ext uri="{FF2B5EF4-FFF2-40B4-BE49-F238E27FC236}">
                <a16:creationId xmlns:a16="http://schemas.microsoft.com/office/drawing/2014/main" id="{4718E25F-CCB7-D644-904D-EA689E119808}"/>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421754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Kolonner_Mellomheading_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C2BD-BC1F-7E4B-A5F3-0C5178C32A53}"/>
              </a:ext>
            </a:extLst>
          </p:cNvPr>
          <p:cNvSpPr>
            <a:spLocks noGrp="1"/>
          </p:cNvSpPr>
          <p:nvPr>
            <p:ph type="title" hasCustomPrompt="1"/>
          </p:nvPr>
        </p:nvSpPr>
        <p:spPr>
          <a:xfrm>
            <a:off x="288000" y="1440000"/>
            <a:ext cx="6527800" cy="1288800"/>
          </a:xfrm>
          <a:prstGeom prst="rect">
            <a:avLst/>
          </a:prstGeom>
        </p:spPr>
        <p:txBody>
          <a:bodyPr lIns="0" tIns="0" rIns="0" bIns="0"/>
          <a:lstStyle>
            <a:lvl1pPr>
              <a:defRPr sz="3500"/>
            </a:lvl1pPr>
          </a:lstStyle>
          <a:p>
            <a:r>
              <a:rPr lang="en-GB" err="1"/>
              <a:t>Overskrift</a:t>
            </a:r>
            <a:endParaRPr lang="en-NO"/>
          </a:p>
        </p:txBody>
      </p:sp>
      <p:sp>
        <p:nvSpPr>
          <p:cNvPr id="8" name="Content Placeholder 7">
            <a:extLst>
              <a:ext uri="{FF2B5EF4-FFF2-40B4-BE49-F238E27FC236}">
                <a16:creationId xmlns:a16="http://schemas.microsoft.com/office/drawing/2014/main" id="{CC6FE899-61B9-6942-A307-1CEAB2D6BA27}"/>
              </a:ext>
            </a:extLst>
          </p:cNvPr>
          <p:cNvSpPr>
            <a:spLocks noGrp="1"/>
          </p:cNvSpPr>
          <p:nvPr>
            <p:ph sz="quarter" idx="12" hasCustomPrompt="1"/>
          </p:nvPr>
        </p:nvSpPr>
        <p:spPr>
          <a:xfrm>
            <a:off x="288000" y="4067999"/>
            <a:ext cx="3863313" cy="2355026"/>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16" name="Content Placeholder 7">
            <a:extLst>
              <a:ext uri="{FF2B5EF4-FFF2-40B4-BE49-F238E27FC236}">
                <a16:creationId xmlns:a16="http://schemas.microsoft.com/office/drawing/2014/main" id="{D1EBFDA1-78A2-4E44-B500-8F6E4A54D2C0}"/>
              </a:ext>
            </a:extLst>
          </p:cNvPr>
          <p:cNvSpPr>
            <a:spLocks noGrp="1"/>
          </p:cNvSpPr>
          <p:nvPr>
            <p:ph sz="quarter" idx="13" hasCustomPrompt="1"/>
          </p:nvPr>
        </p:nvSpPr>
        <p:spPr>
          <a:xfrm>
            <a:off x="4158000" y="4067999"/>
            <a:ext cx="3863313" cy="2355025"/>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9" name="Text Placeholder 18">
            <a:extLst>
              <a:ext uri="{FF2B5EF4-FFF2-40B4-BE49-F238E27FC236}">
                <a16:creationId xmlns:a16="http://schemas.microsoft.com/office/drawing/2014/main" id="{67B7BE91-AEA7-F745-B395-30ADDFFF6037}"/>
              </a:ext>
            </a:extLst>
          </p:cNvPr>
          <p:cNvSpPr>
            <a:spLocks noGrp="1"/>
          </p:cNvSpPr>
          <p:nvPr>
            <p:ph type="body" sz="quarter" idx="14" hasCustomPrompt="1"/>
          </p:nvPr>
        </p:nvSpPr>
        <p:spPr>
          <a:xfrm>
            <a:off x="288000" y="2757600"/>
            <a:ext cx="3854516" cy="1298213"/>
          </a:xfrm>
          <a:prstGeom prst="rect">
            <a:avLst/>
          </a:prstGeom>
        </p:spPr>
        <p:txBody>
          <a:bodyPr lIns="0" tIns="0" rIns="0" bIns="0"/>
          <a:lstStyle>
            <a:lvl1pPr marL="0" indent="0">
              <a:buFontTx/>
              <a:buNone/>
              <a:defRPr sz="2500"/>
            </a:lvl1pPr>
            <a:lvl2pPr marL="457200" indent="0">
              <a:buFontTx/>
              <a:buNone/>
              <a:defRPr sz="3000"/>
            </a:lvl2pPr>
            <a:lvl3pPr marL="914400" indent="0">
              <a:buFontTx/>
              <a:buNone/>
              <a:defRPr sz="3000"/>
            </a:lvl3pPr>
            <a:lvl4pPr marL="1371600" indent="0">
              <a:buFontTx/>
              <a:buNone/>
              <a:defRPr sz="3000"/>
            </a:lvl4pPr>
            <a:lvl5pPr marL="1828800" indent="0">
              <a:buFontTx/>
              <a:buNone/>
              <a:defRPr sz="3000"/>
            </a:lvl5pPr>
          </a:lstStyle>
          <a:p>
            <a:pPr lvl="0"/>
            <a:r>
              <a:rPr lang="en-GB" err="1"/>
              <a:t>Mellomheading</a:t>
            </a:r>
            <a:endParaRPr lang="en-GB"/>
          </a:p>
        </p:txBody>
      </p:sp>
      <p:sp>
        <p:nvSpPr>
          <p:cNvPr id="10" name="Text Placeholder 18">
            <a:extLst>
              <a:ext uri="{FF2B5EF4-FFF2-40B4-BE49-F238E27FC236}">
                <a16:creationId xmlns:a16="http://schemas.microsoft.com/office/drawing/2014/main" id="{8A7D7011-1CF0-9044-BB1C-18436A6A6C85}"/>
              </a:ext>
            </a:extLst>
          </p:cNvPr>
          <p:cNvSpPr>
            <a:spLocks noGrp="1"/>
          </p:cNvSpPr>
          <p:nvPr>
            <p:ph type="body" sz="quarter" idx="16" hasCustomPrompt="1"/>
          </p:nvPr>
        </p:nvSpPr>
        <p:spPr>
          <a:xfrm>
            <a:off x="4158000" y="2757600"/>
            <a:ext cx="3854516" cy="1296567"/>
          </a:xfrm>
          <a:prstGeom prst="rect">
            <a:avLst/>
          </a:prstGeom>
        </p:spPr>
        <p:txBody>
          <a:bodyPr lIns="0" tIns="0" rIns="0" bIns="0"/>
          <a:lstStyle>
            <a:lvl1pPr marL="0" indent="0">
              <a:buFontTx/>
              <a:buNone/>
              <a:defRPr sz="2500"/>
            </a:lvl1pPr>
            <a:lvl2pPr marL="457200" indent="0">
              <a:buFontTx/>
              <a:buNone/>
              <a:defRPr sz="3000"/>
            </a:lvl2pPr>
            <a:lvl3pPr marL="914400" indent="0">
              <a:buFontTx/>
              <a:buNone/>
              <a:defRPr sz="3000"/>
            </a:lvl3pPr>
            <a:lvl4pPr marL="1371600" indent="0">
              <a:buFontTx/>
              <a:buNone/>
              <a:defRPr sz="3000"/>
            </a:lvl4pPr>
            <a:lvl5pPr marL="1828800" indent="0">
              <a:buFontTx/>
              <a:buNone/>
              <a:defRPr sz="3000"/>
            </a:lvl5pPr>
          </a:lstStyle>
          <a:p>
            <a:pPr lvl="0"/>
            <a:r>
              <a:rPr lang="en-GB" err="1"/>
              <a:t>Mellomheading</a:t>
            </a:r>
            <a:endParaRPr lang="en-GB"/>
          </a:p>
        </p:txBody>
      </p:sp>
      <p:sp>
        <p:nvSpPr>
          <p:cNvPr id="11" name="Text Placeholder 18">
            <a:extLst>
              <a:ext uri="{FF2B5EF4-FFF2-40B4-BE49-F238E27FC236}">
                <a16:creationId xmlns:a16="http://schemas.microsoft.com/office/drawing/2014/main" id="{0BA3E777-D117-4F44-BA72-53CB27CD4A1A}"/>
              </a:ext>
            </a:extLst>
          </p:cNvPr>
          <p:cNvSpPr>
            <a:spLocks noGrp="1"/>
          </p:cNvSpPr>
          <p:nvPr>
            <p:ph type="body" sz="quarter" idx="17" hasCustomPrompt="1"/>
          </p:nvPr>
        </p:nvSpPr>
        <p:spPr>
          <a:xfrm>
            <a:off x="8028000" y="2757600"/>
            <a:ext cx="3891486" cy="1250125"/>
          </a:xfrm>
          <a:prstGeom prst="rect">
            <a:avLst/>
          </a:prstGeom>
        </p:spPr>
        <p:txBody>
          <a:bodyPr lIns="0" tIns="0" rIns="0" bIns="0"/>
          <a:lstStyle>
            <a:lvl1pPr marL="0" indent="0">
              <a:buFontTx/>
              <a:buNone/>
              <a:defRPr sz="2500"/>
            </a:lvl1pPr>
            <a:lvl2pPr marL="457200" indent="0">
              <a:buFontTx/>
              <a:buNone/>
              <a:defRPr sz="3000"/>
            </a:lvl2pPr>
            <a:lvl3pPr marL="914400" indent="0">
              <a:buFontTx/>
              <a:buNone/>
              <a:defRPr sz="3000"/>
            </a:lvl3pPr>
            <a:lvl4pPr marL="1371600" indent="0">
              <a:buFontTx/>
              <a:buNone/>
              <a:defRPr sz="3000"/>
            </a:lvl4pPr>
            <a:lvl5pPr marL="1828800" indent="0">
              <a:buFontTx/>
              <a:buNone/>
              <a:defRPr sz="3000"/>
            </a:lvl5pPr>
          </a:lstStyle>
          <a:p>
            <a:pPr lvl="0"/>
            <a:r>
              <a:rPr lang="en-GB" err="1"/>
              <a:t>Mellomheading</a:t>
            </a:r>
            <a:endParaRPr lang="en-GB"/>
          </a:p>
        </p:txBody>
      </p:sp>
      <p:sp>
        <p:nvSpPr>
          <p:cNvPr id="12" name="Content Placeholder 7">
            <a:extLst>
              <a:ext uri="{FF2B5EF4-FFF2-40B4-BE49-F238E27FC236}">
                <a16:creationId xmlns:a16="http://schemas.microsoft.com/office/drawing/2014/main" id="{D39581A9-4C58-8542-945C-D12CF8EB24AB}"/>
              </a:ext>
            </a:extLst>
          </p:cNvPr>
          <p:cNvSpPr>
            <a:spLocks noGrp="1"/>
          </p:cNvSpPr>
          <p:nvPr>
            <p:ph sz="quarter" idx="18" hasCustomPrompt="1"/>
          </p:nvPr>
        </p:nvSpPr>
        <p:spPr>
          <a:xfrm>
            <a:off x="8028000" y="4068000"/>
            <a:ext cx="3919536" cy="2355024"/>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13" name="Slide Number Placeholder 2">
            <a:extLst>
              <a:ext uri="{FF2B5EF4-FFF2-40B4-BE49-F238E27FC236}">
                <a16:creationId xmlns:a16="http://schemas.microsoft.com/office/drawing/2014/main" id="{2A23B563-5ED9-AC4C-923B-DB6E65D021BC}"/>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70739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gur/graf">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00D482B7-4EFA-0947-BFAF-BF0465F3023F}"/>
              </a:ext>
            </a:extLst>
          </p:cNvPr>
          <p:cNvSpPr>
            <a:spLocks noGrp="1"/>
          </p:cNvSpPr>
          <p:nvPr>
            <p:ph type="title" hasCustomPrompt="1"/>
          </p:nvPr>
        </p:nvSpPr>
        <p:spPr>
          <a:xfrm>
            <a:off x="288001" y="1440000"/>
            <a:ext cx="4799888" cy="1303141"/>
          </a:xfrm>
          <a:prstGeom prst="rect">
            <a:avLst/>
          </a:prstGeom>
          <a:ln>
            <a:noFill/>
          </a:ln>
        </p:spPr>
        <p:txBody>
          <a:bodyPr vert="horz" lIns="0" tIns="0" rIns="0" bIns="0" rtlCol="0" anchor="t">
            <a:noAutofit/>
          </a:bodyPr>
          <a:lstStyle>
            <a:lvl1pPr>
              <a:defRPr sz="3500"/>
            </a:lvl1pPr>
          </a:lstStyle>
          <a:p>
            <a:r>
              <a:rPr lang="en-GB" err="1"/>
              <a:t>Overskrift</a:t>
            </a:r>
            <a:endParaRPr lang="en-US"/>
          </a:p>
        </p:txBody>
      </p:sp>
      <p:sp>
        <p:nvSpPr>
          <p:cNvPr id="8" name="Subtitle 2">
            <a:extLst>
              <a:ext uri="{FF2B5EF4-FFF2-40B4-BE49-F238E27FC236}">
                <a16:creationId xmlns:a16="http://schemas.microsoft.com/office/drawing/2014/main" id="{FB9C2F65-3D8C-474D-817E-D26C8FEBC0C2}"/>
              </a:ext>
            </a:extLst>
          </p:cNvPr>
          <p:cNvSpPr>
            <a:spLocks noGrp="1"/>
          </p:cNvSpPr>
          <p:nvPr>
            <p:ph type="subTitle" idx="1" hasCustomPrompt="1"/>
          </p:nvPr>
        </p:nvSpPr>
        <p:spPr>
          <a:xfrm>
            <a:off x="6732000" y="1476000"/>
            <a:ext cx="5232300"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7" name="Slide Number Placeholder 2">
            <a:extLst>
              <a:ext uri="{FF2B5EF4-FFF2-40B4-BE49-F238E27FC236}">
                <a16:creationId xmlns:a16="http://schemas.microsoft.com/office/drawing/2014/main" id="{B106F19A-2D8C-0546-AE74-5611A64A1BCA}"/>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
        <p:nvSpPr>
          <p:cNvPr id="9" name="Picture Placeholder 11">
            <a:extLst>
              <a:ext uri="{FF2B5EF4-FFF2-40B4-BE49-F238E27FC236}">
                <a16:creationId xmlns:a16="http://schemas.microsoft.com/office/drawing/2014/main" id="{08E08837-635A-8E41-A3F8-EF00780F19FA}"/>
              </a:ext>
            </a:extLst>
          </p:cNvPr>
          <p:cNvSpPr>
            <a:spLocks noGrp="1"/>
          </p:cNvSpPr>
          <p:nvPr>
            <p:ph type="pic" sz="quarter" idx="13" hasCustomPrompt="1"/>
          </p:nvPr>
        </p:nvSpPr>
        <p:spPr>
          <a:xfrm>
            <a:off x="288000" y="2790000"/>
            <a:ext cx="11621425" cy="3636000"/>
          </a:xfrm>
          <a:prstGeom prst="rect">
            <a:avLst/>
          </a:prstGeom>
          <a:solidFill>
            <a:schemeClr val="tx2">
              <a:lumMod val="20000"/>
              <a:lumOff val="80000"/>
            </a:schemeClr>
          </a:solidFill>
        </p:spPr>
        <p:txBody>
          <a:bodyPr anchor="t"/>
          <a:lstStyle>
            <a:lvl1pPr marL="342900" indent="-342900" algn="l">
              <a:buFont typeface="Wingdings" pitchFamily="2" charset="2"/>
              <a:buChar char="§"/>
              <a:defRPr/>
            </a:lvl1pPr>
          </a:lstStyle>
          <a:p>
            <a:r>
              <a:rPr lang="en-GB"/>
              <a:t>Legg inn </a:t>
            </a:r>
            <a:r>
              <a:rPr lang="en-GB" err="1"/>
              <a:t>bilde</a:t>
            </a:r>
            <a:r>
              <a:rPr lang="en-GB"/>
              <a:t>/ikon/</a:t>
            </a:r>
            <a:r>
              <a:rPr lang="en-GB" err="1"/>
              <a:t>figur</a:t>
            </a:r>
            <a:endParaRPr lang="en-US"/>
          </a:p>
        </p:txBody>
      </p:sp>
    </p:spTree>
    <p:extLst>
      <p:ext uri="{BB962C8B-B14F-4D97-AF65-F5344CB8AC3E}">
        <p14:creationId xmlns:p14="http://schemas.microsoft.com/office/powerpoint/2010/main" val="365450955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kstkolonne_Bil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B75A47E-6AFA-3743-8A00-7AD70B74F1E9}"/>
              </a:ext>
            </a:extLst>
          </p:cNvPr>
          <p:cNvCxnSpPr>
            <a:cxnSpLocks/>
          </p:cNvCxnSpPr>
          <p:nvPr userDrawn="1"/>
        </p:nvCxnSpPr>
        <p:spPr>
          <a:xfrm>
            <a:off x="7089685" y="-1179512"/>
            <a:ext cx="3769064" cy="0"/>
          </a:xfrm>
          <a:prstGeom prst="line">
            <a:avLst/>
          </a:prstGeom>
          <a:ln>
            <a:solidFill>
              <a:srgbClr val="ED0000"/>
            </a:solidFill>
          </a:ln>
        </p:spPr>
        <p:style>
          <a:lnRef idx="3">
            <a:schemeClr val="accent1"/>
          </a:lnRef>
          <a:fillRef idx="0">
            <a:schemeClr val="accent1"/>
          </a:fillRef>
          <a:effectRef idx="2">
            <a:schemeClr val="accent1"/>
          </a:effectRef>
          <a:fontRef idx="minor">
            <a:schemeClr val="tx1"/>
          </a:fontRef>
        </p:style>
      </p:cxnSp>
      <p:sp>
        <p:nvSpPr>
          <p:cNvPr id="9" name="Title Placeholder 1">
            <a:extLst>
              <a:ext uri="{FF2B5EF4-FFF2-40B4-BE49-F238E27FC236}">
                <a16:creationId xmlns:a16="http://schemas.microsoft.com/office/drawing/2014/main" id="{D6A4B037-F7C6-EC41-9D93-8B1CA3F593B3}"/>
              </a:ext>
            </a:extLst>
          </p:cNvPr>
          <p:cNvSpPr>
            <a:spLocks noGrp="1"/>
          </p:cNvSpPr>
          <p:nvPr>
            <p:ph type="title" hasCustomPrompt="1"/>
          </p:nvPr>
        </p:nvSpPr>
        <p:spPr>
          <a:xfrm>
            <a:off x="288000" y="1440000"/>
            <a:ext cx="5152363" cy="1288978"/>
          </a:xfrm>
          <a:prstGeom prst="rect">
            <a:avLst/>
          </a:prstGeom>
          <a:ln>
            <a:noFill/>
          </a:ln>
        </p:spPr>
        <p:txBody>
          <a:bodyPr vert="horz" lIns="0" tIns="0" rIns="0" bIns="0" rtlCol="0" anchor="t">
            <a:noAutofit/>
          </a:bodyPr>
          <a:lstStyle>
            <a:lvl1pPr>
              <a:defRPr sz="3500"/>
            </a:lvl1pPr>
          </a:lstStyle>
          <a:p>
            <a:r>
              <a:rPr lang="en-GB" err="1"/>
              <a:t>Overskrift</a:t>
            </a:r>
            <a:endParaRPr lang="en-US"/>
          </a:p>
        </p:txBody>
      </p:sp>
      <p:sp>
        <p:nvSpPr>
          <p:cNvPr id="8" name="Picture Placeholder 11">
            <a:extLst>
              <a:ext uri="{FF2B5EF4-FFF2-40B4-BE49-F238E27FC236}">
                <a16:creationId xmlns:a16="http://schemas.microsoft.com/office/drawing/2014/main" id="{96BCF552-AB7E-7942-8D59-5497B59BBCA7}"/>
              </a:ext>
            </a:extLst>
          </p:cNvPr>
          <p:cNvSpPr>
            <a:spLocks noGrp="1"/>
          </p:cNvSpPr>
          <p:nvPr>
            <p:ph type="pic" sz="quarter" idx="57" hasCustomPrompt="1"/>
          </p:nvPr>
        </p:nvSpPr>
        <p:spPr>
          <a:xfrm>
            <a:off x="6732000" y="2782534"/>
            <a:ext cx="5177425" cy="3640491"/>
          </a:xfrm>
          <a:prstGeom prst="rect">
            <a:avLst/>
          </a:prstGeom>
          <a:solidFill>
            <a:schemeClr val="tx2">
              <a:lumMod val="20000"/>
              <a:lumOff val="80000"/>
            </a:schemeClr>
          </a:solidFill>
        </p:spPr>
        <p:txBody>
          <a:bodyPr lIns="0" tIns="0" rIns="0" bIns="0" anchor="t"/>
          <a:lstStyle>
            <a:lvl1pPr marL="342900" indent="-342900" algn="l">
              <a:buFont typeface="Wingdings" pitchFamily="2" charset="2"/>
              <a:buChar char="§"/>
              <a:defRPr/>
            </a:lvl1pPr>
          </a:lstStyle>
          <a:p>
            <a:r>
              <a:rPr lang="en-GB"/>
              <a:t>Bilde</a:t>
            </a:r>
          </a:p>
          <a:p>
            <a:r>
              <a:rPr lang="en-GB"/>
              <a:t>Ikon</a:t>
            </a:r>
          </a:p>
          <a:p>
            <a:r>
              <a:rPr lang="en-GB" err="1"/>
              <a:t>Figur</a:t>
            </a:r>
            <a:endParaRPr lang="en-US"/>
          </a:p>
        </p:txBody>
      </p:sp>
      <p:sp>
        <p:nvSpPr>
          <p:cNvPr id="10" name="Text Placeholder 5">
            <a:extLst>
              <a:ext uri="{FF2B5EF4-FFF2-40B4-BE49-F238E27FC236}">
                <a16:creationId xmlns:a16="http://schemas.microsoft.com/office/drawing/2014/main" id="{890D7164-8D45-9143-899C-4E0ACBEF0A07}"/>
              </a:ext>
            </a:extLst>
          </p:cNvPr>
          <p:cNvSpPr>
            <a:spLocks noGrp="1"/>
          </p:cNvSpPr>
          <p:nvPr>
            <p:ph type="body" sz="quarter" idx="12" hasCustomPrompt="1"/>
          </p:nvPr>
        </p:nvSpPr>
        <p:spPr>
          <a:xfrm>
            <a:off x="288000" y="2757600"/>
            <a:ext cx="5152363" cy="3548275"/>
          </a:xfrm>
          <a:prstGeom prst="rect">
            <a:avLst/>
          </a:prstGeom>
        </p:spPr>
        <p:txBody>
          <a:bodyPr lIns="0" tIns="0" rIns="0" bIns="0"/>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Brødtekst</a:t>
            </a:r>
            <a:endParaRPr lang="en-GB"/>
          </a:p>
        </p:txBody>
      </p:sp>
      <p:sp>
        <p:nvSpPr>
          <p:cNvPr id="7" name="Subtitle 2">
            <a:extLst>
              <a:ext uri="{FF2B5EF4-FFF2-40B4-BE49-F238E27FC236}">
                <a16:creationId xmlns:a16="http://schemas.microsoft.com/office/drawing/2014/main" id="{979CE8AE-E3E1-0241-B73E-2C16AD3EC70D}"/>
              </a:ext>
            </a:extLst>
          </p:cNvPr>
          <p:cNvSpPr>
            <a:spLocks noGrp="1"/>
          </p:cNvSpPr>
          <p:nvPr>
            <p:ph type="subTitle" idx="1" hasCustomPrompt="1"/>
          </p:nvPr>
        </p:nvSpPr>
        <p:spPr>
          <a:xfrm>
            <a:off x="6732000" y="1476000"/>
            <a:ext cx="5216423"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12" name="Slide Number Placeholder 2">
            <a:extLst>
              <a:ext uri="{FF2B5EF4-FFF2-40B4-BE49-F238E27FC236}">
                <a16:creationId xmlns:a16="http://schemas.microsoft.com/office/drawing/2014/main" id="{E3B81E85-D533-3048-BEA6-D25599D2080C}"/>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4154023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Kolonne_Mellomheading_Bullet_Bil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B75A47E-6AFA-3743-8A00-7AD70B74F1E9}"/>
              </a:ext>
            </a:extLst>
          </p:cNvPr>
          <p:cNvCxnSpPr>
            <a:cxnSpLocks/>
          </p:cNvCxnSpPr>
          <p:nvPr userDrawn="1"/>
        </p:nvCxnSpPr>
        <p:spPr>
          <a:xfrm>
            <a:off x="7089685" y="-1179512"/>
            <a:ext cx="3769064" cy="0"/>
          </a:xfrm>
          <a:prstGeom prst="line">
            <a:avLst/>
          </a:prstGeom>
          <a:ln>
            <a:solidFill>
              <a:srgbClr val="ED0000"/>
            </a:solidFill>
          </a:ln>
        </p:spPr>
        <p:style>
          <a:lnRef idx="3">
            <a:schemeClr val="accent1"/>
          </a:lnRef>
          <a:fillRef idx="0">
            <a:schemeClr val="accent1"/>
          </a:fillRef>
          <a:effectRef idx="2">
            <a:schemeClr val="accent1"/>
          </a:effectRef>
          <a:fontRef idx="minor">
            <a:schemeClr val="tx1"/>
          </a:fontRef>
        </p:style>
      </p:cxnSp>
      <p:sp>
        <p:nvSpPr>
          <p:cNvPr id="9" name="Title Placeholder 1">
            <a:extLst>
              <a:ext uri="{FF2B5EF4-FFF2-40B4-BE49-F238E27FC236}">
                <a16:creationId xmlns:a16="http://schemas.microsoft.com/office/drawing/2014/main" id="{D6A4B037-F7C6-EC41-9D93-8B1CA3F593B3}"/>
              </a:ext>
            </a:extLst>
          </p:cNvPr>
          <p:cNvSpPr>
            <a:spLocks noGrp="1"/>
          </p:cNvSpPr>
          <p:nvPr>
            <p:ph type="title" hasCustomPrompt="1"/>
          </p:nvPr>
        </p:nvSpPr>
        <p:spPr>
          <a:xfrm>
            <a:off x="288000" y="1440000"/>
            <a:ext cx="5152363" cy="1288978"/>
          </a:xfrm>
          <a:prstGeom prst="rect">
            <a:avLst/>
          </a:prstGeom>
          <a:ln>
            <a:noFill/>
          </a:ln>
        </p:spPr>
        <p:txBody>
          <a:bodyPr vert="horz" lIns="0" tIns="0" rIns="0" bIns="0" rtlCol="0" anchor="t">
            <a:noAutofit/>
          </a:bodyPr>
          <a:lstStyle>
            <a:lvl1pPr>
              <a:defRPr sz="3500"/>
            </a:lvl1pPr>
          </a:lstStyle>
          <a:p>
            <a:r>
              <a:rPr lang="en-GB" err="1"/>
              <a:t>Overskrift</a:t>
            </a:r>
            <a:endParaRPr lang="en-US"/>
          </a:p>
        </p:txBody>
      </p:sp>
      <p:sp>
        <p:nvSpPr>
          <p:cNvPr id="10" name="Text Placeholder 5">
            <a:extLst>
              <a:ext uri="{FF2B5EF4-FFF2-40B4-BE49-F238E27FC236}">
                <a16:creationId xmlns:a16="http://schemas.microsoft.com/office/drawing/2014/main" id="{890D7164-8D45-9143-899C-4E0ACBEF0A07}"/>
              </a:ext>
            </a:extLst>
          </p:cNvPr>
          <p:cNvSpPr>
            <a:spLocks noGrp="1"/>
          </p:cNvSpPr>
          <p:nvPr>
            <p:ph type="body" sz="quarter" idx="12" hasCustomPrompt="1"/>
          </p:nvPr>
        </p:nvSpPr>
        <p:spPr>
          <a:xfrm>
            <a:off x="288001" y="2757600"/>
            <a:ext cx="5152362" cy="887424"/>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Mellomheading</a:t>
            </a:r>
            <a:endParaRPr lang="en-GB"/>
          </a:p>
        </p:txBody>
      </p:sp>
      <p:sp>
        <p:nvSpPr>
          <p:cNvPr id="7" name="Content Placeholder 7">
            <a:extLst>
              <a:ext uri="{FF2B5EF4-FFF2-40B4-BE49-F238E27FC236}">
                <a16:creationId xmlns:a16="http://schemas.microsoft.com/office/drawing/2014/main" id="{92F23DCE-9820-D942-A9FD-48EFE0709126}"/>
              </a:ext>
            </a:extLst>
          </p:cNvPr>
          <p:cNvSpPr>
            <a:spLocks noGrp="1"/>
          </p:cNvSpPr>
          <p:nvPr>
            <p:ph sz="quarter" idx="58" hasCustomPrompt="1"/>
          </p:nvPr>
        </p:nvSpPr>
        <p:spPr>
          <a:xfrm>
            <a:off x="288000" y="4068000"/>
            <a:ext cx="5152363" cy="2257086"/>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13" name="Slide Number Placeholder 2">
            <a:extLst>
              <a:ext uri="{FF2B5EF4-FFF2-40B4-BE49-F238E27FC236}">
                <a16:creationId xmlns:a16="http://schemas.microsoft.com/office/drawing/2014/main" id="{5A29F6C2-EC8A-D145-A306-3FF374077912}"/>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
        <p:nvSpPr>
          <p:cNvPr id="14" name="Picture Placeholder 11">
            <a:extLst>
              <a:ext uri="{FF2B5EF4-FFF2-40B4-BE49-F238E27FC236}">
                <a16:creationId xmlns:a16="http://schemas.microsoft.com/office/drawing/2014/main" id="{ECE9F63D-61B0-5142-9F67-D09B2609BF08}"/>
              </a:ext>
            </a:extLst>
          </p:cNvPr>
          <p:cNvSpPr>
            <a:spLocks noGrp="1"/>
          </p:cNvSpPr>
          <p:nvPr>
            <p:ph type="pic" sz="quarter" idx="57" hasCustomPrompt="1"/>
          </p:nvPr>
        </p:nvSpPr>
        <p:spPr>
          <a:xfrm>
            <a:off x="6732000" y="2782534"/>
            <a:ext cx="5177425" cy="3640491"/>
          </a:xfrm>
          <a:prstGeom prst="rect">
            <a:avLst/>
          </a:prstGeom>
          <a:solidFill>
            <a:schemeClr val="tx2">
              <a:lumMod val="20000"/>
              <a:lumOff val="80000"/>
            </a:schemeClr>
          </a:solidFill>
        </p:spPr>
        <p:txBody>
          <a:bodyPr lIns="0" tIns="0" rIns="0" bIns="0" anchor="t"/>
          <a:lstStyle>
            <a:lvl1pPr marL="342900" indent="-342900" algn="l">
              <a:buFont typeface="Wingdings" pitchFamily="2" charset="2"/>
              <a:buChar char="§"/>
              <a:defRPr/>
            </a:lvl1pPr>
          </a:lstStyle>
          <a:p>
            <a:r>
              <a:rPr lang="en-GB"/>
              <a:t>Bilde</a:t>
            </a:r>
          </a:p>
          <a:p>
            <a:r>
              <a:rPr lang="en-GB"/>
              <a:t>Ikon</a:t>
            </a:r>
          </a:p>
          <a:p>
            <a:r>
              <a:rPr lang="en-GB" err="1"/>
              <a:t>Figur</a:t>
            </a:r>
            <a:endParaRPr lang="en-US"/>
          </a:p>
        </p:txBody>
      </p:sp>
      <p:sp>
        <p:nvSpPr>
          <p:cNvPr id="15" name="Subtitle 2">
            <a:extLst>
              <a:ext uri="{FF2B5EF4-FFF2-40B4-BE49-F238E27FC236}">
                <a16:creationId xmlns:a16="http://schemas.microsoft.com/office/drawing/2014/main" id="{B632F904-0255-754C-90DC-4BD4439DAF3F}"/>
              </a:ext>
            </a:extLst>
          </p:cNvPr>
          <p:cNvSpPr>
            <a:spLocks noGrp="1"/>
          </p:cNvSpPr>
          <p:nvPr>
            <p:ph type="subTitle" idx="1" hasCustomPrompt="1"/>
          </p:nvPr>
        </p:nvSpPr>
        <p:spPr>
          <a:xfrm>
            <a:off x="6732001" y="1476000"/>
            <a:ext cx="4908616"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Tree>
    <p:extLst>
      <p:ext uri="{BB962C8B-B14F-4D97-AF65-F5344CB8AC3E}">
        <p14:creationId xmlns:p14="http://schemas.microsoft.com/office/powerpoint/2010/main" val="149763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olonne_Bullet_Bil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B75A47E-6AFA-3743-8A00-7AD70B74F1E9}"/>
              </a:ext>
            </a:extLst>
          </p:cNvPr>
          <p:cNvCxnSpPr>
            <a:cxnSpLocks/>
          </p:cNvCxnSpPr>
          <p:nvPr userDrawn="1"/>
        </p:nvCxnSpPr>
        <p:spPr>
          <a:xfrm>
            <a:off x="7089685" y="-1179512"/>
            <a:ext cx="3769064" cy="0"/>
          </a:xfrm>
          <a:prstGeom prst="line">
            <a:avLst/>
          </a:prstGeom>
          <a:ln>
            <a:solidFill>
              <a:srgbClr val="ED0000"/>
            </a:solidFill>
          </a:ln>
        </p:spPr>
        <p:style>
          <a:lnRef idx="3">
            <a:schemeClr val="accent1"/>
          </a:lnRef>
          <a:fillRef idx="0">
            <a:schemeClr val="accent1"/>
          </a:fillRef>
          <a:effectRef idx="2">
            <a:schemeClr val="accent1"/>
          </a:effectRef>
          <a:fontRef idx="minor">
            <a:schemeClr val="tx1"/>
          </a:fontRef>
        </p:style>
      </p:cxnSp>
      <p:sp>
        <p:nvSpPr>
          <p:cNvPr id="9" name="Title Placeholder 1">
            <a:extLst>
              <a:ext uri="{FF2B5EF4-FFF2-40B4-BE49-F238E27FC236}">
                <a16:creationId xmlns:a16="http://schemas.microsoft.com/office/drawing/2014/main" id="{D6A4B037-F7C6-EC41-9D93-8B1CA3F593B3}"/>
              </a:ext>
            </a:extLst>
          </p:cNvPr>
          <p:cNvSpPr>
            <a:spLocks noGrp="1"/>
          </p:cNvSpPr>
          <p:nvPr>
            <p:ph type="title" hasCustomPrompt="1"/>
          </p:nvPr>
        </p:nvSpPr>
        <p:spPr>
          <a:xfrm>
            <a:off x="288001" y="1440000"/>
            <a:ext cx="5172000" cy="1288978"/>
          </a:xfrm>
          <a:prstGeom prst="rect">
            <a:avLst/>
          </a:prstGeom>
          <a:ln>
            <a:noFill/>
          </a:ln>
        </p:spPr>
        <p:txBody>
          <a:bodyPr vert="horz" lIns="0" tIns="0" rIns="0" bIns="0" rtlCol="0" anchor="t">
            <a:noAutofit/>
          </a:bodyPr>
          <a:lstStyle>
            <a:lvl1pPr>
              <a:defRPr sz="3500"/>
            </a:lvl1pPr>
          </a:lstStyle>
          <a:p>
            <a:r>
              <a:rPr lang="en-GB" err="1"/>
              <a:t>Overskrift</a:t>
            </a:r>
            <a:endParaRPr lang="en-US"/>
          </a:p>
        </p:txBody>
      </p:sp>
      <p:sp>
        <p:nvSpPr>
          <p:cNvPr id="10" name="Text Placeholder 5">
            <a:extLst>
              <a:ext uri="{FF2B5EF4-FFF2-40B4-BE49-F238E27FC236}">
                <a16:creationId xmlns:a16="http://schemas.microsoft.com/office/drawing/2014/main" id="{890D7164-8D45-9143-899C-4E0ACBEF0A07}"/>
              </a:ext>
            </a:extLst>
          </p:cNvPr>
          <p:cNvSpPr>
            <a:spLocks noGrp="1"/>
          </p:cNvSpPr>
          <p:nvPr>
            <p:ph type="body" sz="quarter" idx="12" hasCustomPrompt="1"/>
          </p:nvPr>
        </p:nvSpPr>
        <p:spPr>
          <a:xfrm>
            <a:off x="288000" y="2757600"/>
            <a:ext cx="5152363" cy="3548275"/>
          </a:xfrm>
          <a:prstGeom prst="rect">
            <a:avLst/>
          </a:prstGeom>
        </p:spPr>
        <p:txBody>
          <a:bodyPr lIns="0" tIns="0" rIns="0" bIns="0"/>
          <a:lstStyle>
            <a:lvl1pPr marL="216000" indent="-216000">
              <a:spcBef>
                <a:spcPts val="800"/>
              </a:spcBef>
              <a:buFont typeface="Wingdings" pitchFamily="2" charset="2"/>
              <a:buChar char="§"/>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Bullet</a:t>
            </a:r>
          </a:p>
        </p:txBody>
      </p:sp>
      <p:sp>
        <p:nvSpPr>
          <p:cNvPr id="13" name="Slide Number Placeholder 2">
            <a:extLst>
              <a:ext uri="{FF2B5EF4-FFF2-40B4-BE49-F238E27FC236}">
                <a16:creationId xmlns:a16="http://schemas.microsoft.com/office/drawing/2014/main" id="{C440123C-A317-F34A-8DED-BB0B0CC66E3B}"/>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
        <p:nvSpPr>
          <p:cNvPr id="14" name="Picture Placeholder 11">
            <a:extLst>
              <a:ext uri="{FF2B5EF4-FFF2-40B4-BE49-F238E27FC236}">
                <a16:creationId xmlns:a16="http://schemas.microsoft.com/office/drawing/2014/main" id="{08A8EBE1-98CE-734A-816E-3D095DBCB813}"/>
              </a:ext>
            </a:extLst>
          </p:cNvPr>
          <p:cNvSpPr>
            <a:spLocks noGrp="1"/>
          </p:cNvSpPr>
          <p:nvPr>
            <p:ph type="pic" sz="quarter" idx="57" hasCustomPrompt="1"/>
          </p:nvPr>
        </p:nvSpPr>
        <p:spPr>
          <a:xfrm>
            <a:off x="6732000" y="2782534"/>
            <a:ext cx="5177425" cy="3640491"/>
          </a:xfrm>
          <a:prstGeom prst="rect">
            <a:avLst/>
          </a:prstGeom>
          <a:solidFill>
            <a:schemeClr val="tx2">
              <a:lumMod val="20000"/>
              <a:lumOff val="80000"/>
            </a:schemeClr>
          </a:solidFill>
        </p:spPr>
        <p:txBody>
          <a:bodyPr lIns="0" tIns="0" rIns="0" bIns="0" anchor="t"/>
          <a:lstStyle>
            <a:lvl1pPr marL="342900" indent="-342900" algn="l">
              <a:buFont typeface="Wingdings" pitchFamily="2" charset="2"/>
              <a:buChar char="§"/>
              <a:defRPr/>
            </a:lvl1pPr>
          </a:lstStyle>
          <a:p>
            <a:r>
              <a:rPr lang="en-GB"/>
              <a:t>Bilde</a:t>
            </a:r>
          </a:p>
          <a:p>
            <a:r>
              <a:rPr lang="en-GB"/>
              <a:t>Ikon</a:t>
            </a:r>
          </a:p>
          <a:p>
            <a:r>
              <a:rPr lang="en-GB" err="1"/>
              <a:t>Figur</a:t>
            </a:r>
            <a:endParaRPr lang="en-US"/>
          </a:p>
        </p:txBody>
      </p:sp>
      <p:sp>
        <p:nvSpPr>
          <p:cNvPr id="15" name="Subtitle 2">
            <a:extLst>
              <a:ext uri="{FF2B5EF4-FFF2-40B4-BE49-F238E27FC236}">
                <a16:creationId xmlns:a16="http://schemas.microsoft.com/office/drawing/2014/main" id="{C9B41F0F-5E12-844B-A170-70A762C700D2}"/>
              </a:ext>
            </a:extLst>
          </p:cNvPr>
          <p:cNvSpPr>
            <a:spLocks noGrp="1"/>
          </p:cNvSpPr>
          <p:nvPr>
            <p:ph type="subTitle" idx="1" hasCustomPrompt="1"/>
          </p:nvPr>
        </p:nvSpPr>
        <p:spPr>
          <a:xfrm>
            <a:off x="6732001" y="1476000"/>
            <a:ext cx="5174624"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Tree>
    <p:extLst>
      <p:ext uri="{BB962C8B-B14F-4D97-AF65-F5344CB8AC3E}">
        <p14:creationId xmlns:p14="http://schemas.microsoft.com/office/powerpoint/2010/main" val="332805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_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hasCustomPrompt="1"/>
          </p:nvPr>
        </p:nvSpPr>
        <p:spPr>
          <a:xfrm>
            <a:off x="288000" y="2790000"/>
            <a:ext cx="11621425" cy="3636000"/>
          </a:xfrm>
          <a:prstGeom prst="rect">
            <a:avLst/>
          </a:prstGeom>
          <a:solidFill>
            <a:schemeClr val="tx2">
              <a:lumMod val="20000"/>
              <a:lumOff val="80000"/>
            </a:schemeClr>
          </a:solidFill>
        </p:spPr>
        <p:txBody>
          <a:bodyPr anchor="t"/>
          <a:lstStyle>
            <a:lvl1pPr marL="342900" indent="-342900" algn="l">
              <a:buFont typeface="Wingdings" pitchFamily="2" charset="2"/>
              <a:buChar char="§"/>
              <a:defRPr/>
            </a:lvl1pPr>
          </a:lstStyle>
          <a:p>
            <a:r>
              <a:rPr lang="en-GB"/>
              <a:t>Legg inn </a:t>
            </a:r>
            <a:r>
              <a:rPr lang="en-GB" err="1"/>
              <a:t>bilde</a:t>
            </a:r>
            <a:endParaRPr lang="en-US"/>
          </a:p>
        </p:txBody>
      </p:sp>
      <p:sp>
        <p:nvSpPr>
          <p:cNvPr id="10" name="Title Placeholder 1">
            <a:extLst>
              <a:ext uri="{FF2B5EF4-FFF2-40B4-BE49-F238E27FC236}">
                <a16:creationId xmlns:a16="http://schemas.microsoft.com/office/drawing/2014/main" id="{00D482B7-4EFA-0947-BFAF-BF0465F3023F}"/>
              </a:ext>
            </a:extLst>
          </p:cNvPr>
          <p:cNvSpPr>
            <a:spLocks noGrp="1"/>
          </p:cNvSpPr>
          <p:nvPr>
            <p:ph type="title" hasCustomPrompt="1"/>
          </p:nvPr>
        </p:nvSpPr>
        <p:spPr>
          <a:xfrm>
            <a:off x="288000" y="1440000"/>
            <a:ext cx="5152363" cy="1181341"/>
          </a:xfrm>
          <a:prstGeom prst="rect">
            <a:avLst/>
          </a:prstGeom>
          <a:ln>
            <a:noFill/>
          </a:ln>
        </p:spPr>
        <p:txBody>
          <a:bodyPr vert="horz" lIns="0" tIns="0" rIns="0" bIns="0" rtlCol="0" anchor="t">
            <a:noAutofit/>
          </a:bodyPr>
          <a:lstStyle/>
          <a:p>
            <a:r>
              <a:rPr lang="en-GB" err="1"/>
              <a:t>Overskrift</a:t>
            </a:r>
            <a:endParaRPr lang="en-US"/>
          </a:p>
        </p:txBody>
      </p:sp>
      <p:sp>
        <p:nvSpPr>
          <p:cNvPr id="6" name="Subtitle 2">
            <a:extLst>
              <a:ext uri="{FF2B5EF4-FFF2-40B4-BE49-F238E27FC236}">
                <a16:creationId xmlns:a16="http://schemas.microsoft.com/office/drawing/2014/main" id="{F308E174-6B21-054D-BE2E-9E9CB6D0C1B5}"/>
              </a:ext>
            </a:extLst>
          </p:cNvPr>
          <p:cNvSpPr>
            <a:spLocks noGrp="1"/>
          </p:cNvSpPr>
          <p:nvPr>
            <p:ph type="subTitle" idx="1" hasCustomPrompt="1"/>
          </p:nvPr>
        </p:nvSpPr>
        <p:spPr>
          <a:xfrm>
            <a:off x="6732000" y="1476000"/>
            <a:ext cx="5232300"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endParaRPr lang="en-US"/>
          </a:p>
        </p:txBody>
      </p:sp>
      <p:sp>
        <p:nvSpPr>
          <p:cNvPr id="11" name="Slide Number Placeholder 2">
            <a:extLst>
              <a:ext uri="{FF2B5EF4-FFF2-40B4-BE49-F238E27FC236}">
                <a16:creationId xmlns:a16="http://schemas.microsoft.com/office/drawing/2014/main" id="{47DA2F09-4223-544E-9547-D2C19BF7DCE5}"/>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147955008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D6A4B037-F7C6-EC41-9D93-8B1CA3F593B3}"/>
              </a:ext>
            </a:extLst>
          </p:cNvPr>
          <p:cNvSpPr>
            <a:spLocks noGrp="1"/>
          </p:cNvSpPr>
          <p:nvPr>
            <p:ph type="title" hasCustomPrompt="1"/>
          </p:nvPr>
        </p:nvSpPr>
        <p:spPr>
          <a:xfrm>
            <a:off x="288000" y="2636912"/>
            <a:ext cx="11621425" cy="3528392"/>
          </a:xfrm>
          <a:prstGeom prst="rect">
            <a:avLst/>
          </a:prstGeom>
          <a:ln>
            <a:noFill/>
          </a:ln>
        </p:spPr>
        <p:txBody>
          <a:bodyPr vert="horz" lIns="0" tIns="0" rIns="0" bIns="0" rtlCol="0" anchor="t">
            <a:noAutofit/>
          </a:bodyPr>
          <a:lstStyle>
            <a:lvl1pPr>
              <a:defRPr sz="10000"/>
            </a:lvl1pPr>
          </a:lstStyle>
          <a:p>
            <a:r>
              <a:rPr lang="en-GB" err="1"/>
              <a:t>Overskrift</a:t>
            </a:r>
            <a:endParaRPr lang="en-US"/>
          </a:p>
        </p:txBody>
      </p:sp>
      <p:sp>
        <p:nvSpPr>
          <p:cNvPr id="12" name="Subtitle 2">
            <a:extLst>
              <a:ext uri="{FF2B5EF4-FFF2-40B4-BE49-F238E27FC236}">
                <a16:creationId xmlns:a16="http://schemas.microsoft.com/office/drawing/2014/main" id="{2B682415-0026-614D-901F-928832319842}"/>
              </a:ext>
            </a:extLst>
          </p:cNvPr>
          <p:cNvSpPr>
            <a:spLocks noGrp="1"/>
          </p:cNvSpPr>
          <p:nvPr>
            <p:ph type="subTitle" idx="1" hasCustomPrompt="1"/>
          </p:nvPr>
        </p:nvSpPr>
        <p:spPr>
          <a:xfrm>
            <a:off x="6732001" y="1476000"/>
            <a:ext cx="5172000"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6" name="Slide Number Placeholder 2">
            <a:extLst>
              <a:ext uri="{FF2B5EF4-FFF2-40B4-BE49-F238E27FC236}">
                <a16:creationId xmlns:a16="http://schemas.microsoft.com/office/drawing/2014/main" id="{BF990046-3397-874A-B01B-73C4CF1CAD9A}"/>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3315688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D6A4B037-F7C6-EC41-9D93-8B1CA3F593B3}"/>
              </a:ext>
            </a:extLst>
          </p:cNvPr>
          <p:cNvSpPr>
            <a:spLocks noGrp="1"/>
          </p:cNvSpPr>
          <p:nvPr>
            <p:ph type="title" hasCustomPrompt="1"/>
          </p:nvPr>
        </p:nvSpPr>
        <p:spPr>
          <a:xfrm>
            <a:off x="288000" y="1440000"/>
            <a:ext cx="5224363" cy="1288978"/>
          </a:xfrm>
          <a:prstGeom prst="rect">
            <a:avLst/>
          </a:prstGeom>
          <a:ln>
            <a:noFill/>
          </a:ln>
        </p:spPr>
        <p:txBody>
          <a:bodyPr vert="horz" lIns="0" tIns="0" rIns="0" bIns="0" rtlCol="0" anchor="t">
            <a:noAutofit/>
          </a:bodyPr>
          <a:lstStyle>
            <a:lvl1pPr>
              <a:defRPr sz="3500"/>
            </a:lvl1pPr>
          </a:lstStyle>
          <a:p>
            <a:r>
              <a:rPr lang="en-GB" err="1"/>
              <a:t>Overskrift</a:t>
            </a:r>
            <a:endParaRPr lang="en-US"/>
          </a:p>
        </p:txBody>
      </p:sp>
      <p:sp>
        <p:nvSpPr>
          <p:cNvPr id="12" name="Subtitle 2">
            <a:extLst>
              <a:ext uri="{FF2B5EF4-FFF2-40B4-BE49-F238E27FC236}">
                <a16:creationId xmlns:a16="http://schemas.microsoft.com/office/drawing/2014/main" id="{2B682415-0026-614D-901F-928832319842}"/>
              </a:ext>
            </a:extLst>
          </p:cNvPr>
          <p:cNvSpPr>
            <a:spLocks noGrp="1"/>
          </p:cNvSpPr>
          <p:nvPr>
            <p:ph type="subTitle" idx="1" hasCustomPrompt="1"/>
          </p:nvPr>
        </p:nvSpPr>
        <p:spPr>
          <a:xfrm>
            <a:off x="6732000" y="1476000"/>
            <a:ext cx="5216423"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6" name="Slide Number Placeholder 2">
            <a:extLst>
              <a:ext uri="{FF2B5EF4-FFF2-40B4-BE49-F238E27FC236}">
                <a16:creationId xmlns:a16="http://schemas.microsoft.com/office/drawing/2014/main" id="{CCF6B868-7DC1-8E4D-BF87-98FC123DD230}"/>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134280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ppgaver_2">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D6A4B037-F7C6-EC41-9D93-8B1CA3F593B3}"/>
              </a:ext>
            </a:extLst>
          </p:cNvPr>
          <p:cNvSpPr>
            <a:spLocks noGrp="1"/>
          </p:cNvSpPr>
          <p:nvPr>
            <p:ph type="title" hasCustomPrompt="1"/>
          </p:nvPr>
        </p:nvSpPr>
        <p:spPr>
          <a:xfrm>
            <a:off x="288000" y="1440000"/>
            <a:ext cx="5152363" cy="1325054"/>
          </a:xfrm>
          <a:prstGeom prst="rect">
            <a:avLst/>
          </a:prstGeom>
          <a:ln>
            <a:noFill/>
          </a:ln>
        </p:spPr>
        <p:txBody>
          <a:bodyPr vert="horz" lIns="0" tIns="0" rIns="0" bIns="0" rtlCol="0" anchor="t">
            <a:noAutofit/>
          </a:bodyPr>
          <a:lstStyle>
            <a:lvl1pPr>
              <a:defRPr sz="3500"/>
            </a:lvl1pPr>
          </a:lstStyle>
          <a:p>
            <a:r>
              <a:rPr lang="en-GB" err="1"/>
              <a:t>Overskrift</a:t>
            </a:r>
            <a:endParaRPr lang="en-US"/>
          </a:p>
        </p:txBody>
      </p:sp>
      <p:sp>
        <p:nvSpPr>
          <p:cNvPr id="6" name="Slide Number Placeholder 2">
            <a:extLst>
              <a:ext uri="{FF2B5EF4-FFF2-40B4-BE49-F238E27FC236}">
                <a16:creationId xmlns:a16="http://schemas.microsoft.com/office/drawing/2014/main" id="{CCF6B868-7DC1-8E4D-BF87-98FC123DD230}"/>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
        <p:nvSpPr>
          <p:cNvPr id="4" name="Text Placeholder 3">
            <a:extLst>
              <a:ext uri="{FF2B5EF4-FFF2-40B4-BE49-F238E27FC236}">
                <a16:creationId xmlns:a16="http://schemas.microsoft.com/office/drawing/2014/main" id="{5EF318FB-039D-3E40-A8AC-C04DBD032936}"/>
              </a:ext>
            </a:extLst>
          </p:cNvPr>
          <p:cNvSpPr>
            <a:spLocks noGrp="1"/>
          </p:cNvSpPr>
          <p:nvPr>
            <p:ph type="body" sz="quarter" idx="10"/>
          </p:nvPr>
        </p:nvSpPr>
        <p:spPr>
          <a:xfrm>
            <a:off x="287917" y="4041785"/>
            <a:ext cx="5241601" cy="2195528"/>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14" name="Text Placeholder 3">
            <a:extLst>
              <a:ext uri="{FF2B5EF4-FFF2-40B4-BE49-F238E27FC236}">
                <a16:creationId xmlns:a16="http://schemas.microsoft.com/office/drawing/2014/main" id="{0EBCB9E9-E34F-C24B-A96B-E2D0B8383A84}"/>
              </a:ext>
            </a:extLst>
          </p:cNvPr>
          <p:cNvSpPr>
            <a:spLocks noGrp="1"/>
          </p:cNvSpPr>
          <p:nvPr>
            <p:ph type="body" sz="quarter" idx="11"/>
          </p:nvPr>
        </p:nvSpPr>
        <p:spPr>
          <a:xfrm>
            <a:off x="6734175" y="4041785"/>
            <a:ext cx="5215607" cy="2192066"/>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7" name="Subtitle 2">
            <a:extLst>
              <a:ext uri="{FF2B5EF4-FFF2-40B4-BE49-F238E27FC236}">
                <a16:creationId xmlns:a16="http://schemas.microsoft.com/office/drawing/2014/main" id="{7DE0900A-FB62-2B40-B468-D3B5A3EFBCBD}"/>
              </a:ext>
            </a:extLst>
          </p:cNvPr>
          <p:cNvSpPr>
            <a:spLocks noGrp="1"/>
          </p:cNvSpPr>
          <p:nvPr>
            <p:ph type="subTitle" idx="1" hasCustomPrompt="1"/>
          </p:nvPr>
        </p:nvSpPr>
        <p:spPr>
          <a:xfrm>
            <a:off x="6732000" y="1476000"/>
            <a:ext cx="5216423"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Tree>
    <p:extLst>
      <p:ext uri="{BB962C8B-B14F-4D97-AF65-F5344CB8AC3E}">
        <p14:creationId xmlns:p14="http://schemas.microsoft.com/office/powerpoint/2010/main" val="924307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orside_Kapittelnummer">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00D482B7-4EFA-0947-BFAF-BF0465F3023F}"/>
              </a:ext>
            </a:extLst>
          </p:cNvPr>
          <p:cNvSpPr>
            <a:spLocks noGrp="1"/>
          </p:cNvSpPr>
          <p:nvPr>
            <p:ph type="title" hasCustomPrompt="1"/>
          </p:nvPr>
        </p:nvSpPr>
        <p:spPr>
          <a:xfrm>
            <a:off x="288001" y="1440000"/>
            <a:ext cx="1282037" cy="1303141"/>
          </a:xfrm>
          <a:prstGeom prst="rect">
            <a:avLst/>
          </a:prstGeom>
          <a:ln>
            <a:noFill/>
          </a:ln>
        </p:spPr>
        <p:txBody>
          <a:bodyPr vert="horz" lIns="0" tIns="0" rIns="0" bIns="0" rtlCol="0" anchor="t">
            <a:noAutofit/>
          </a:bodyPr>
          <a:lstStyle>
            <a:lvl1pPr>
              <a:defRPr sz="4000"/>
            </a:lvl1pPr>
          </a:lstStyle>
          <a:p>
            <a:r>
              <a:rPr lang="en-GB"/>
              <a:t>1</a:t>
            </a:r>
            <a:endParaRPr lang="en-US"/>
          </a:p>
        </p:txBody>
      </p:sp>
      <p:sp>
        <p:nvSpPr>
          <p:cNvPr id="3" name="Text Placeholder 2">
            <a:extLst>
              <a:ext uri="{FF2B5EF4-FFF2-40B4-BE49-F238E27FC236}">
                <a16:creationId xmlns:a16="http://schemas.microsoft.com/office/drawing/2014/main" id="{3CEED116-CB82-4741-A533-7E1BA882DE7B}"/>
              </a:ext>
            </a:extLst>
          </p:cNvPr>
          <p:cNvSpPr>
            <a:spLocks noGrp="1"/>
          </p:cNvSpPr>
          <p:nvPr>
            <p:ph type="body" sz="quarter" idx="14" hasCustomPrompt="1"/>
          </p:nvPr>
        </p:nvSpPr>
        <p:spPr>
          <a:xfrm>
            <a:off x="1580401" y="1440000"/>
            <a:ext cx="4947648" cy="1304925"/>
          </a:xfrm>
          <a:prstGeom prst="rect">
            <a:avLst/>
          </a:prstGeom>
        </p:spPr>
        <p:txBody>
          <a:bodyPr lIns="0" tIns="0" rIns="0" bIns="0"/>
          <a:lstStyle>
            <a:lvl1pPr marL="0" indent="0">
              <a:buFontTx/>
              <a:buNone/>
              <a:defRPr sz="4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Overskrift</a:t>
            </a:r>
            <a:endParaRPr lang="en-GB"/>
          </a:p>
        </p:txBody>
      </p:sp>
      <p:sp>
        <p:nvSpPr>
          <p:cNvPr id="9" name="Subtitle 2">
            <a:extLst>
              <a:ext uri="{FF2B5EF4-FFF2-40B4-BE49-F238E27FC236}">
                <a16:creationId xmlns:a16="http://schemas.microsoft.com/office/drawing/2014/main" id="{9E270882-D727-9D49-BBB9-349E0638F0F5}"/>
              </a:ext>
            </a:extLst>
          </p:cNvPr>
          <p:cNvSpPr>
            <a:spLocks noGrp="1"/>
          </p:cNvSpPr>
          <p:nvPr>
            <p:ph type="subTitle" idx="1" hasCustomPrompt="1"/>
          </p:nvPr>
        </p:nvSpPr>
        <p:spPr>
          <a:xfrm>
            <a:off x="6732000" y="1476000"/>
            <a:ext cx="5235300"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endParaRPr lang="en-US"/>
          </a:p>
        </p:txBody>
      </p:sp>
      <p:sp>
        <p:nvSpPr>
          <p:cNvPr id="8" name="Slide Number Placeholder 2">
            <a:extLst>
              <a:ext uri="{FF2B5EF4-FFF2-40B4-BE49-F238E27FC236}">
                <a16:creationId xmlns:a16="http://schemas.microsoft.com/office/drawing/2014/main" id="{7B1F45F9-155A-2941-A54C-C577BCDFC49D}"/>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
        <p:nvSpPr>
          <p:cNvPr id="11" name="Picture Placeholder 11">
            <a:extLst>
              <a:ext uri="{FF2B5EF4-FFF2-40B4-BE49-F238E27FC236}">
                <a16:creationId xmlns:a16="http://schemas.microsoft.com/office/drawing/2014/main" id="{D71C34E3-8836-D846-B429-B0DE25917098}"/>
              </a:ext>
            </a:extLst>
          </p:cNvPr>
          <p:cNvSpPr>
            <a:spLocks noGrp="1"/>
          </p:cNvSpPr>
          <p:nvPr>
            <p:ph type="pic" sz="quarter" idx="13" hasCustomPrompt="1"/>
          </p:nvPr>
        </p:nvSpPr>
        <p:spPr>
          <a:xfrm>
            <a:off x="288000" y="2790000"/>
            <a:ext cx="11621425" cy="3636000"/>
          </a:xfrm>
          <a:prstGeom prst="rect">
            <a:avLst/>
          </a:prstGeom>
          <a:solidFill>
            <a:schemeClr val="tx2">
              <a:lumMod val="20000"/>
              <a:lumOff val="80000"/>
            </a:schemeClr>
          </a:solidFill>
        </p:spPr>
        <p:txBody>
          <a:bodyPr anchor="t"/>
          <a:lstStyle>
            <a:lvl1pPr marL="342900" indent="-342900" algn="l">
              <a:buFont typeface="Wingdings" pitchFamily="2" charset="2"/>
              <a:buChar char="§"/>
              <a:defRPr/>
            </a:lvl1pPr>
          </a:lstStyle>
          <a:p>
            <a:r>
              <a:rPr lang="en-GB"/>
              <a:t>Legg inn </a:t>
            </a:r>
            <a:r>
              <a:rPr lang="en-GB" err="1"/>
              <a:t>bilde</a:t>
            </a:r>
            <a:endParaRPr lang="en-US"/>
          </a:p>
        </p:txBody>
      </p:sp>
    </p:spTree>
    <p:extLst>
      <p:ext uri="{BB962C8B-B14F-4D97-AF65-F5344CB8AC3E}">
        <p14:creationId xmlns:p14="http://schemas.microsoft.com/office/powerpoint/2010/main" val="90375618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olonne_Brø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EE94-6735-8C4E-98CE-7F0A8D61B55B}"/>
              </a:ext>
            </a:extLst>
          </p:cNvPr>
          <p:cNvSpPr>
            <a:spLocks noGrp="1"/>
          </p:cNvSpPr>
          <p:nvPr>
            <p:ph type="title" hasCustomPrompt="1"/>
          </p:nvPr>
        </p:nvSpPr>
        <p:spPr>
          <a:xfrm>
            <a:off x="288000" y="1440000"/>
            <a:ext cx="5224363" cy="1288800"/>
          </a:xfrm>
          <a:prstGeom prst="rect">
            <a:avLst/>
          </a:prstGeom>
        </p:spPr>
        <p:txBody>
          <a:bodyPr lIns="0" tIns="0" rIns="0" bIns="0"/>
          <a:lstStyle>
            <a:lvl1pPr>
              <a:defRPr sz="3500"/>
            </a:lvl1pPr>
          </a:lstStyle>
          <a:p>
            <a:r>
              <a:rPr lang="en-GB" err="1"/>
              <a:t>Overskrift</a:t>
            </a:r>
            <a:endParaRPr lang="en-NO"/>
          </a:p>
        </p:txBody>
      </p:sp>
      <p:sp>
        <p:nvSpPr>
          <p:cNvPr id="6" name="Text Placeholder 5">
            <a:extLst>
              <a:ext uri="{FF2B5EF4-FFF2-40B4-BE49-F238E27FC236}">
                <a16:creationId xmlns:a16="http://schemas.microsoft.com/office/drawing/2014/main" id="{5508B948-C259-2D49-93AA-B7C013A53E8C}"/>
              </a:ext>
            </a:extLst>
          </p:cNvPr>
          <p:cNvSpPr>
            <a:spLocks noGrp="1"/>
          </p:cNvSpPr>
          <p:nvPr>
            <p:ph type="body" sz="quarter" idx="12" hasCustomPrompt="1"/>
          </p:nvPr>
        </p:nvSpPr>
        <p:spPr>
          <a:xfrm>
            <a:off x="288000" y="2757600"/>
            <a:ext cx="11621425" cy="3560400"/>
          </a:xfrm>
          <a:prstGeom prst="rect">
            <a:avLst/>
          </a:prstGeom>
        </p:spPr>
        <p:txBody>
          <a:bodyPr lIns="0" tIns="0" rIns="0" bIns="0"/>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Brødtekst</a:t>
            </a:r>
            <a:endParaRPr lang="en-GB"/>
          </a:p>
        </p:txBody>
      </p:sp>
      <p:sp>
        <p:nvSpPr>
          <p:cNvPr id="7" name="Subtitle 2">
            <a:extLst>
              <a:ext uri="{FF2B5EF4-FFF2-40B4-BE49-F238E27FC236}">
                <a16:creationId xmlns:a16="http://schemas.microsoft.com/office/drawing/2014/main" id="{1663FFB8-383F-4B4F-B592-ED3A019C9147}"/>
              </a:ext>
            </a:extLst>
          </p:cNvPr>
          <p:cNvSpPr>
            <a:spLocks noGrp="1"/>
          </p:cNvSpPr>
          <p:nvPr>
            <p:ph type="subTitle" idx="1" hasCustomPrompt="1"/>
          </p:nvPr>
        </p:nvSpPr>
        <p:spPr>
          <a:xfrm>
            <a:off x="6732000" y="1476000"/>
            <a:ext cx="5172000"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8" name="Slide Number Placeholder 2">
            <a:extLst>
              <a:ext uri="{FF2B5EF4-FFF2-40B4-BE49-F238E27FC236}">
                <a16:creationId xmlns:a16="http://schemas.microsoft.com/office/drawing/2014/main" id="{1681A611-356F-FA40-9258-920F4481A1F3}"/>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422416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Kolonne_Stor_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EE94-6735-8C4E-98CE-7F0A8D61B55B}"/>
              </a:ext>
            </a:extLst>
          </p:cNvPr>
          <p:cNvSpPr>
            <a:spLocks noGrp="1"/>
          </p:cNvSpPr>
          <p:nvPr>
            <p:ph type="title" hasCustomPrompt="1"/>
          </p:nvPr>
        </p:nvSpPr>
        <p:spPr>
          <a:xfrm>
            <a:off x="288000" y="1440000"/>
            <a:ext cx="5224363" cy="1288800"/>
          </a:xfrm>
          <a:prstGeom prst="rect">
            <a:avLst/>
          </a:prstGeom>
        </p:spPr>
        <p:txBody>
          <a:bodyPr lIns="0" tIns="0" rIns="0" bIns="0"/>
          <a:lstStyle>
            <a:lvl1pPr>
              <a:defRPr sz="3500"/>
            </a:lvl1pPr>
          </a:lstStyle>
          <a:p>
            <a:r>
              <a:rPr lang="en-GB" err="1"/>
              <a:t>Overskrift</a:t>
            </a:r>
            <a:endParaRPr lang="en-NO"/>
          </a:p>
        </p:txBody>
      </p:sp>
      <p:sp>
        <p:nvSpPr>
          <p:cNvPr id="6" name="Text Placeholder 5">
            <a:extLst>
              <a:ext uri="{FF2B5EF4-FFF2-40B4-BE49-F238E27FC236}">
                <a16:creationId xmlns:a16="http://schemas.microsoft.com/office/drawing/2014/main" id="{5508B948-C259-2D49-93AA-B7C013A53E8C}"/>
              </a:ext>
            </a:extLst>
          </p:cNvPr>
          <p:cNvSpPr>
            <a:spLocks noGrp="1"/>
          </p:cNvSpPr>
          <p:nvPr>
            <p:ph type="body" sz="quarter" idx="12" hasCustomPrompt="1"/>
          </p:nvPr>
        </p:nvSpPr>
        <p:spPr>
          <a:xfrm>
            <a:off x="288000" y="2756430"/>
            <a:ext cx="11621425" cy="3560400"/>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Stor</a:t>
            </a:r>
            <a:r>
              <a:rPr lang="en-GB"/>
              <a:t> </a:t>
            </a:r>
            <a:r>
              <a:rPr lang="en-GB" err="1"/>
              <a:t>tekst</a:t>
            </a:r>
            <a:endParaRPr lang="en-GB"/>
          </a:p>
        </p:txBody>
      </p:sp>
      <p:sp>
        <p:nvSpPr>
          <p:cNvPr id="7" name="Subtitle 2">
            <a:extLst>
              <a:ext uri="{FF2B5EF4-FFF2-40B4-BE49-F238E27FC236}">
                <a16:creationId xmlns:a16="http://schemas.microsoft.com/office/drawing/2014/main" id="{1663FFB8-383F-4B4F-B592-ED3A019C9147}"/>
              </a:ext>
            </a:extLst>
          </p:cNvPr>
          <p:cNvSpPr>
            <a:spLocks noGrp="1"/>
          </p:cNvSpPr>
          <p:nvPr>
            <p:ph type="subTitle" idx="1" hasCustomPrompt="1"/>
          </p:nvPr>
        </p:nvSpPr>
        <p:spPr>
          <a:xfrm>
            <a:off x="6732000" y="1476000"/>
            <a:ext cx="5172000"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8" name="Slide Number Placeholder 2">
            <a:extLst>
              <a:ext uri="{FF2B5EF4-FFF2-40B4-BE49-F238E27FC236}">
                <a16:creationId xmlns:a16="http://schemas.microsoft.com/office/drawing/2014/main" id="{4DFF3380-2D36-6448-97B9-C0AA5F68F8B4}"/>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74856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kolonne_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C2BD-BC1F-7E4B-A5F3-0C5178C32A53}"/>
              </a:ext>
            </a:extLst>
          </p:cNvPr>
          <p:cNvSpPr>
            <a:spLocks noGrp="1"/>
          </p:cNvSpPr>
          <p:nvPr>
            <p:ph type="title" hasCustomPrompt="1"/>
          </p:nvPr>
        </p:nvSpPr>
        <p:spPr>
          <a:xfrm>
            <a:off x="288001" y="1440000"/>
            <a:ext cx="5087920" cy="1288800"/>
          </a:xfrm>
          <a:prstGeom prst="rect">
            <a:avLst/>
          </a:prstGeom>
        </p:spPr>
        <p:txBody>
          <a:bodyPr lIns="0" tIns="0" rIns="0" bIns="0"/>
          <a:lstStyle>
            <a:lvl1pPr>
              <a:defRPr sz="3500"/>
            </a:lvl1pPr>
          </a:lstStyle>
          <a:p>
            <a:r>
              <a:rPr lang="en-GB" err="1"/>
              <a:t>Overskrift</a:t>
            </a:r>
            <a:endParaRPr lang="en-NO"/>
          </a:p>
        </p:txBody>
      </p:sp>
      <p:sp>
        <p:nvSpPr>
          <p:cNvPr id="6" name="Subtitle 2">
            <a:extLst>
              <a:ext uri="{FF2B5EF4-FFF2-40B4-BE49-F238E27FC236}">
                <a16:creationId xmlns:a16="http://schemas.microsoft.com/office/drawing/2014/main" id="{DEEB20C7-D1B2-CD42-A6BD-4DB60008F9FD}"/>
              </a:ext>
            </a:extLst>
          </p:cNvPr>
          <p:cNvSpPr>
            <a:spLocks noGrp="1"/>
          </p:cNvSpPr>
          <p:nvPr>
            <p:ph type="subTitle" idx="1" hasCustomPrompt="1"/>
          </p:nvPr>
        </p:nvSpPr>
        <p:spPr>
          <a:xfrm>
            <a:off x="6732000" y="1476000"/>
            <a:ext cx="5177425"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7" name="Text Placeholder 6">
            <a:extLst>
              <a:ext uri="{FF2B5EF4-FFF2-40B4-BE49-F238E27FC236}">
                <a16:creationId xmlns:a16="http://schemas.microsoft.com/office/drawing/2014/main" id="{AC8DC43E-8822-3840-B8B6-759F2E276A71}"/>
              </a:ext>
            </a:extLst>
          </p:cNvPr>
          <p:cNvSpPr>
            <a:spLocks noGrp="1"/>
          </p:cNvSpPr>
          <p:nvPr>
            <p:ph type="body" sz="quarter" idx="13"/>
          </p:nvPr>
        </p:nvSpPr>
        <p:spPr>
          <a:xfrm>
            <a:off x="288000" y="2757600"/>
            <a:ext cx="11621425" cy="3594100"/>
          </a:xfrm>
          <a:prstGeom prst="rect">
            <a:avLst/>
          </a:prstGeom>
        </p:spPr>
        <p:txBody>
          <a:bodyPr lIns="0" tIns="0" rIns="0" bIns="0"/>
          <a:lstStyle>
            <a:lvl1pPr marL="216000" indent="-216000">
              <a:spcBef>
                <a:spcPts val="800"/>
              </a:spcBef>
              <a:defRPr sz="1800"/>
            </a:lvl1pPr>
            <a:lvl2pPr marL="216000" indent="-216000">
              <a:spcBef>
                <a:spcPts val="400"/>
              </a:spcBef>
              <a:spcAft>
                <a:spcPts val="100"/>
              </a:spcAft>
              <a:defRPr/>
            </a:lvl2pPr>
            <a:lvl3pPr marL="432000" indent="-216000">
              <a:spcBef>
                <a:spcPts val="800"/>
              </a:spcBef>
              <a:defRPr sz="1600"/>
            </a:lvl3pPr>
          </a:lstStyle>
          <a:p>
            <a:pPr lvl="0"/>
            <a:r>
              <a:rPr lang="en-GB"/>
              <a:t>Click to edit Master text styles</a:t>
            </a:r>
          </a:p>
          <a:p>
            <a:pPr lvl="2"/>
            <a:r>
              <a:rPr lang="en-GB"/>
              <a:t>Second level</a:t>
            </a:r>
          </a:p>
        </p:txBody>
      </p:sp>
      <p:sp>
        <p:nvSpPr>
          <p:cNvPr id="8" name="Slide Number Placeholder 2">
            <a:extLst>
              <a:ext uri="{FF2B5EF4-FFF2-40B4-BE49-F238E27FC236}">
                <a16:creationId xmlns:a16="http://schemas.microsoft.com/office/drawing/2014/main" id="{9045230F-C62D-D24D-BDE9-D3271B517807}"/>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419032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Kolonne_Mellomheading_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EE94-6735-8C4E-98CE-7F0A8D61B55B}"/>
              </a:ext>
            </a:extLst>
          </p:cNvPr>
          <p:cNvSpPr>
            <a:spLocks noGrp="1"/>
          </p:cNvSpPr>
          <p:nvPr>
            <p:ph type="title" hasCustomPrompt="1"/>
          </p:nvPr>
        </p:nvSpPr>
        <p:spPr>
          <a:xfrm>
            <a:off x="288000" y="1440000"/>
            <a:ext cx="5172001" cy="1288800"/>
          </a:xfrm>
          <a:prstGeom prst="rect">
            <a:avLst/>
          </a:prstGeom>
        </p:spPr>
        <p:txBody>
          <a:bodyPr lIns="0" tIns="0" rIns="0" bIns="0"/>
          <a:lstStyle>
            <a:lvl1pPr>
              <a:defRPr sz="3500"/>
            </a:lvl1pPr>
          </a:lstStyle>
          <a:p>
            <a:r>
              <a:rPr lang="en-GB" err="1"/>
              <a:t>Overskrift</a:t>
            </a:r>
            <a:endParaRPr lang="en-NO"/>
          </a:p>
        </p:txBody>
      </p:sp>
      <p:sp>
        <p:nvSpPr>
          <p:cNvPr id="6" name="Text Placeholder 5">
            <a:extLst>
              <a:ext uri="{FF2B5EF4-FFF2-40B4-BE49-F238E27FC236}">
                <a16:creationId xmlns:a16="http://schemas.microsoft.com/office/drawing/2014/main" id="{5508B948-C259-2D49-93AA-B7C013A53E8C}"/>
              </a:ext>
            </a:extLst>
          </p:cNvPr>
          <p:cNvSpPr>
            <a:spLocks noGrp="1"/>
          </p:cNvSpPr>
          <p:nvPr>
            <p:ph type="body" sz="quarter" idx="12" hasCustomPrompt="1"/>
          </p:nvPr>
        </p:nvSpPr>
        <p:spPr>
          <a:xfrm>
            <a:off x="288001" y="2757600"/>
            <a:ext cx="11618624" cy="1288800"/>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Mellomheading</a:t>
            </a:r>
            <a:endParaRPr lang="en-GB"/>
          </a:p>
        </p:txBody>
      </p:sp>
      <p:sp>
        <p:nvSpPr>
          <p:cNvPr id="7" name="Subtitle 2">
            <a:extLst>
              <a:ext uri="{FF2B5EF4-FFF2-40B4-BE49-F238E27FC236}">
                <a16:creationId xmlns:a16="http://schemas.microsoft.com/office/drawing/2014/main" id="{1663FFB8-383F-4B4F-B592-ED3A019C9147}"/>
              </a:ext>
            </a:extLst>
          </p:cNvPr>
          <p:cNvSpPr>
            <a:spLocks noGrp="1"/>
          </p:cNvSpPr>
          <p:nvPr>
            <p:ph type="subTitle" idx="1" hasCustomPrompt="1"/>
          </p:nvPr>
        </p:nvSpPr>
        <p:spPr>
          <a:xfrm>
            <a:off x="6732000" y="1476000"/>
            <a:ext cx="5171999"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8" name="Content Placeholder 7">
            <a:extLst>
              <a:ext uri="{FF2B5EF4-FFF2-40B4-BE49-F238E27FC236}">
                <a16:creationId xmlns:a16="http://schemas.microsoft.com/office/drawing/2014/main" id="{3274CD28-237D-F94B-80E0-BBC0AA60D65F}"/>
              </a:ext>
            </a:extLst>
          </p:cNvPr>
          <p:cNvSpPr>
            <a:spLocks noGrp="1"/>
          </p:cNvSpPr>
          <p:nvPr>
            <p:ph sz="quarter" idx="13" hasCustomPrompt="1"/>
          </p:nvPr>
        </p:nvSpPr>
        <p:spPr>
          <a:xfrm>
            <a:off x="288000" y="4068000"/>
            <a:ext cx="11618624" cy="2335026"/>
          </a:xfrm>
          <a:prstGeom prst="rect">
            <a:avLst/>
          </a:prstGeom>
        </p:spPr>
        <p:txBody>
          <a:bodyPr wrap="square" lIns="0" tIns="0" rIns="0" bIns="0"/>
          <a:lstStyle>
            <a:lvl1pPr marL="216000" indent="-216000">
              <a:spcBef>
                <a:spcPts val="800"/>
              </a:spcBef>
              <a:buClr>
                <a:srgbClr val="ED0000"/>
              </a:buClr>
              <a:buSzPct val="120000"/>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Bullet</a:t>
            </a:r>
            <a:endParaRPr lang="en-NO"/>
          </a:p>
        </p:txBody>
      </p:sp>
      <p:sp>
        <p:nvSpPr>
          <p:cNvPr id="9" name="Slide Number Placeholder 2">
            <a:extLst>
              <a:ext uri="{FF2B5EF4-FFF2-40B4-BE49-F238E27FC236}">
                <a16:creationId xmlns:a16="http://schemas.microsoft.com/office/drawing/2014/main" id="{0855BEDE-651F-B44F-845C-6BEBF889E20F}"/>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361306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Kolonne_Mellomheading_T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EE94-6735-8C4E-98CE-7F0A8D61B55B}"/>
              </a:ext>
            </a:extLst>
          </p:cNvPr>
          <p:cNvSpPr>
            <a:spLocks noGrp="1"/>
          </p:cNvSpPr>
          <p:nvPr>
            <p:ph type="title" hasCustomPrompt="1"/>
          </p:nvPr>
        </p:nvSpPr>
        <p:spPr>
          <a:xfrm>
            <a:off x="288000" y="1440000"/>
            <a:ext cx="5224363" cy="1288800"/>
          </a:xfrm>
          <a:prstGeom prst="rect">
            <a:avLst/>
          </a:prstGeom>
        </p:spPr>
        <p:txBody>
          <a:bodyPr lIns="0" tIns="0" rIns="0" bIns="0"/>
          <a:lstStyle>
            <a:lvl1pPr>
              <a:defRPr sz="3500"/>
            </a:lvl1pPr>
          </a:lstStyle>
          <a:p>
            <a:r>
              <a:rPr lang="en-GB" err="1"/>
              <a:t>Overskrift</a:t>
            </a:r>
            <a:endParaRPr lang="en-NO"/>
          </a:p>
        </p:txBody>
      </p:sp>
      <p:sp>
        <p:nvSpPr>
          <p:cNvPr id="6" name="Text Placeholder 5">
            <a:extLst>
              <a:ext uri="{FF2B5EF4-FFF2-40B4-BE49-F238E27FC236}">
                <a16:creationId xmlns:a16="http://schemas.microsoft.com/office/drawing/2014/main" id="{5508B948-C259-2D49-93AA-B7C013A53E8C}"/>
              </a:ext>
            </a:extLst>
          </p:cNvPr>
          <p:cNvSpPr>
            <a:spLocks noGrp="1"/>
          </p:cNvSpPr>
          <p:nvPr>
            <p:ph type="body" sz="quarter" idx="12" hasCustomPrompt="1"/>
          </p:nvPr>
        </p:nvSpPr>
        <p:spPr>
          <a:xfrm>
            <a:off x="288001" y="2757600"/>
            <a:ext cx="11618624" cy="1288800"/>
          </a:xfrm>
          <a:prstGeom prst="rect">
            <a:avLst/>
          </a:prstGeom>
        </p:spPr>
        <p:txBody>
          <a:bodyPr lIns="0" tIns="0" rIns="0" bIns="0"/>
          <a:lstStyle>
            <a:lvl1pPr marL="0" indent="0">
              <a:buFontTx/>
              <a:buNone/>
              <a:defRPr sz="2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Mellomheading</a:t>
            </a:r>
            <a:endParaRPr lang="en-GB"/>
          </a:p>
        </p:txBody>
      </p:sp>
      <p:sp>
        <p:nvSpPr>
          <p:cNvPr id="7" name="Subtitle 2">
            <a:extLst>
              <a:ext uri="{FF2B5EF4-FFF2-40B4-BE49-F238E27FC236}">
                <a16:creationId xmlns:a16="http://schemas.microsoft.com/office/drawing/2014/main" id="{1663FFB8-383F-4B4F-B592-ED3A019C9147}"/>
              </a:ext>
            </a:extLst>
          </p:cNvPr>
          <p:cNvSpPr>
            <a:spLocks noGrp="1"/>
          </p:cNvSpPr>
          <p:nvPr>
            <p:ph type="subTitle" idx="1" hasCustomPrompt="1"/>
          </p:nvPr>
        </p:nvSpPr>
        <p:spPr>
          <a:xfrm>
            <a:off x="6732000" y="1476000"/>
            <a:ext cx="5171999"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8" name="Content Placeholder 7">
            <a:extLst>
              <a:ext uri="{FF2B5EF4-FFF2-40B4-BE49-F238E27FC236}">
                <a16:creationId xmlns:a16="http://schemas.microsoft.com/office/drawing/2014/main" id="{3274CD28-237D-F94B-80E0-BBC0AA60D65F}"/>
              </a:ext>
            </a:extLst>
          </p:cNvPr>
          <p:cNvSpPr>
            <a:spLocks noGrp="1"/>
          </p:cNvSpPr>
          <p:nvPr>
            <p:ph sz="quarter" idx="13" hasCustomPrompt="1"/>
          </p:nvPr>
        </p:nvSpPr>
        <p:spPr>
          <a:xfrm>
            <a:off x="288000" y="4068000"/>
            <a:ext cx="11627268" cy="2270100"/>
          </a:xfrm>
          <a:prstGeom prst="rect">
            <a:avLst/>
          </a:prstGeom>
        </p:spPr>
        <p:txBody>
          <a:bodyPr wrap="square" lIns="0" tIns="0" rIns="0" bIns="0"/>
          <a:lstStyle>
            <a:lvl1pPr marL="288000" indent="-288000">
              <a:spcBef>
                <a:spcPts val="800"/>
              </a:spcBef>
              <a:buClr>
                <a:srgbClr val="ED0000"/>
              </a:buClr>
              <a:buSzPct val="100000"/>
              <a:buFont typeface="+mj-lt"/>
              <a:buAutoNum type="arabicPeriod"/>
              <a:defRPr sz="1800"/>
            </a:lvl1pPr>
            <a:lvl2pPr>
              <a:buClr>
                <a:srgbClr val="ED0000"/>
              </a:buClr>
              <a:defRPr/>
            </a:lvl2pPr>
            <a:lvl3pPr>
              <a:buClr>
                <a:srgbClr val="ED0000"/>
              </a:buClr>
              <a:defRPr/>
            </a:lvl3pPr>
            <a:lvl4pPr>
              <a:buClr>
                <a:srgbClr val="ED0000"/>
              </a:buClr>
              <a:defRPr/>
            </a:lvl4pPr>
            <a:lvl5pPr>
              <a:buClr>
                <a:srgbClr val="ED0000"/>
              </a:buClr>
              <a:defRPr/>
            </a:lvl5pPr>
          </a:lstStyle>
          <a:p>
            <a:pPr lvl="0"/>
            <a:r>
              <a:rPr lang="en-GB"/>
              <a:t>Tall</a:t>
            </a:r>
            <a:endParaRPr lang="en-NO"/>
          </a:p>
        </p:txBody>
      </p:sp>
      <p:sp>
        <p:nvSpPr>
          <p:cNvPr id="9" name="Slide Number Placeholder 2">
            <a:extLst>
              <a:ext uri="{FF2B5EF4-FFF2-40B4-BE49-F238E27FC236}">
                <a16:creationId xmlns:a16="http://schemas.microsoft.com/office/drawing/2014/main" id="{BCAC9F2C-CCFC-EE48-8FBF-65EFDBE9A9EC}"/>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366534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Kolonner_Brø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EE94-6735-8C4E-98CE-7F0A8D61B55B}"/>
              </a:ext>
            </a:extLst>
          </p:cNvPr>
          <p:cNvSpPr>
            <a:spLocks noGrp="1"/>
          </p:cNvSpPr>
          <p:nvPr>
            <p:ph type="title" hasCustomPrompt="1"/>
          </p:nvPr>
        </p:nvSpPr>
        <p:spPr>
          <a:xfrm>
            <a:off x="288000" y="1440000"/>
            <a:ext cx="5172001" cy="1288800"/>
          </a:xfrm>
          <a:prstGeom prst="rect">
            <a:avLst/>
          </a:prstGeom>
        </p:spPr>
        <p:txBody>
          <a:bodyPr lIns="0" tIns="0" rIns="0" bIns="0"/>
          <a:lstStyle>
            <a:lvl1pPr>
              <a:defRPr sz="3500"/>
            </a:lvl1pPr>
          </a:lstStyle>
          <a:p>
            <a:r>
              <a:rPr lang="en-GB" err="1"/>
              <a:t>Overskrift</a:t>
            </a:r>
            <a:endParaRPr lang="en-NO"/>
          </a:p>
        </p:txBody>
      </p:sp>
      <p:sp>
        <p:nvSpPr>
          <p:cNvPr id="6" name="Text Placeholder 5">
            <a:extLst>
              <a:ext uri="{FF2B5EF4-FFF2-40B4-BE49-F238E27FC236}">
                <a16:creationId xmlns:a16="http://schemas.microsoft.com/office/drawing/2014/main" id="{5508B948-C259-2D49-93AA-B7C013A53E8C}"/>
              </a:ext>
            </a:extLst>
          </p:cNvPr>
          <p:cNvSpPr>
            <a:spLocks noGrp="1"/>
          </p:cNvSpPr>
          <p:nvPr>
            <p:ph type="body" sz="quarter" idx="12" hasCustomPrompt="1"/>
          </p:nvPr>
        </p:nvSpPr>
        <p:spPr>
          <a:xfrm>
            <a:off x="288000" y="2757600"/>
            <a:ext cx="5172001" cy="3560400"/>
          </a:xfrm>
          <a:prstGeom prst="rect">
            <a:avLst/>
          </a:prstGeom>
        </p:spPr>
        <p:txBody>
          <a:bodyPr lIns="0" tIns="0" rIns="0" bIns="0"/>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Brødtekst</a:t>
            </a:r>
            <a:endParaRPr lang="en-GB"/>
          </a:p>
        </p:txBody>
      </p:sp>
      <p:sp>
        <p:nvSpPr>
          <p:cNvPr id="7" name="Text Placeholder 5">
            <a:extLst>
              <a:ext uri="{FF2B5EF4-FFF2-40B4-BE49-F238E27FC236}">
                <a16:creationId xmlns:a16="http://schemas.microsoft.com/office/drawing/2014/main" id="{22F1FCF6-3F03-8945-8FC6-6D32EB1C88B0}"/>
              </a:ext>
            </a:extLst>
          </p:cNvPr>
          <p:cNvSpPr>
            <a:spLocks noGrp="1"/>
          </p:cNvSpPr>
          <p:nvPr>
            <p:ph type="body" sz="quarter" idx="13" hasCustomPrompt="1"/>
          </p:nvPr>
        </p:nvSpPr>
        <p:spPr>
          <a:xfrm>
            <a:off x="6732001" y="2757600"/>
            <a:ext cx="5172000" cy="3560400"/>
          </a:xfrm>
          <a:prstGeom prst="rect">
            <a:avLst/>
          </a:prstGeom>
        </p:spPr>
        <p:txBody>
          <a:bodyPr lIns="0" tIns="0" rIns="0" bIns="0"/>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Brødtekst</a:t>
            </a:r>
            <a:endParaRPr lang="en-GB"/>
          </a:p>
        </p:txBody>
      </p:sp>
      <p:sp>
        <p:nvSpPr>
          <p:cNvPr id="8" name="Subtitle 2">
            <a:extLst>
              <a:ext uri="{FF2B5EF4-FFF2-40B4-BE49-F238E27FC236}">
                <a16:creationId xmlns:a16="http://schemas.microsoft.com/office/drawing/2014/main" id="{ED98B327-9020-0047-A456-8D74DA0310D1}"/>
              </a:ext>
            </a:extLst>
          </p:cNvPr>
          <p:cNvSpPr>
            <a:spLocks noGrp="1"/>
          </p:cNvSpPr>
          <p:nvPr>
            <p:ph type="subTitle" idx="1" hasCustomPrompt="1"/>
          </p:nvPr>
        </p:nvSpPr>
        <p:spPr>
          <a:xfrm>
            <a:off x="6732000" y="1476000"/>
            <a:ext cx="5179857" cy="1289054"/>
          </a:xfrm>
          <a:prstGeom prst="rect">
            <a:avLst/>
          </a:prstGeom>
        </p:spPr>
        <p:txBody>
          <a:bodyPr lIns="0" tIns="0" rIns="0" bIns="0">
            <a:normAutofit/>
          </a:bodyPr>
          <a:lstStyle>
            <a:lvl1pPr marL="0" indent="0" algn="l">
              <a:spcBef>
                <a:spcPts val="0"/>
              </a:spcBef>
              <a:buNone/>
              <a:defRPr sz="2000">
                <a:solidFill>
                  <a:srgbClr val="ED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Kapittelnummer</a:t>
            </a:r>
            <a:r>
              <a:rPr lang="en-GB"/>
              <a:t>, </a:t>
            </a:r>
            <a:r>
              <a:rPr lang="en-GB" err="1"/>
              <a:t>tekst</a:t>
            </a:r>
            <a:endParaRPr lang="en-US"/>
          </a:p>
        </p:txBody>
      </p:sp>
      <p:sp>
        <p:nvSpPr>
          <p:cNvPr id="9" name="Slide Number Placeholder 2">
            <a:extLst>
              <a:ext uri="{FF2B5EF4-FFF2-40B4-BE49-F238E27FC236}">
                <a16:creationId xmlns:a16="http://schemas.microsoft.com/office/drawing/2014/main" id="{714D6CAD-70E2-834B-90A8-9536745767BD}"/>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Tree>
    <p:extLst>
      <p:ext uri="{BB962C8B-B14F-4D97-AF65-F5344CB8AC3E}">
        <p14:creationId xmlns:p14="http://schemas.microsoft.com/office/powerpoint/2010/main" val="118702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CC538DF4-AAE0-EB47-881A-034B02C9036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01600" y="115200"/>
            <a:ext cx="1252263" cy="537707"/>
          </a:xfrm>
          <a:prstGeom prst="rect">
            <a:avLst/>
          </a:prstGeom>
        </p:spPr>
      </p:pic>
      <p:sp>
        <p:nvSpPr>
          <p:cNvPr id="3" name="Slide Number Placeholder 2">
            <a:extLst>
              <a:ext uri="{FF2B5EF4-FFF2-40B4-BE49-F238E27FC236}">
                <a16:creationId xmlns:a16="http://schemas.microsoft.com/office/drawing/2014/main" id="{CC1EB9D3-F96F-534F-99CA-F352079AEBC9}"/>
              </a:ext>
            </a:extLst>
          </p:cNvPr>
          <p:cNvSpPr>
            <a:spLocks noGrp="1"/>
          </p:cNvSpPr>
          <p:nvPr>
            <p:ph type="sldNum" sz="quarter" idx="4"/>
          </p:nvPr>
        </p:nvSpPr>
        <p:spPr>
          <a:xfrm>
            <a:off x="10920536" y="6540649"/>
            <a:ext cx="986088" cy="216000"/>
          </a:xfrm>
          <a:prstGeom prst="rect">
            <a:avLst/>
          </a:prstGeom>
        </p:spPr>
        <p:txBody>
          <a:bodyPr vert="horz" lIns="0" tIns="0" rIns="0" bIns="0" rtlCol="0" anchor="t" anchorCtr="0"/>
          <a:lstStyle>
            <a:lvl1pPr algn="r">
              <a:defRPr sz="1000">
                <a:solidFill>
                  <a:srgbClr val="ED0000"/>
                </a:solidFill>
                <a:latin typeface="Innovation Norway" panose="020B0500030000000000" pitchFamily="34" charset="77"/>
              </a:defRPr>
            </a:lvl1pPr>
          </a:lstStyle>
          <a:p>
            <a:fld id="{2E283CC0-345D-D343-82F3-FFB8D624F077}" type="slidenum">
              <a:rPr lang="en-NO" smtClean="0"/>
              <a:pPr/>
              <a:t>‹#›</a:t>
            </a:fld>
            <a:endParaRPr lang="en-NO"/>
          </a:p>
        </p:txBody>
      </p:sp>
      <p:sp>
        <p:nvSpPr>
          <p:cNvPr id="5" name="TextBox 4">
            <a:extLst>
              <a:ext uri="{FF2B5EF4-FFF2-40B4-BE49-F238E27FC236}">
                <a16:creationId xmlns:a16="http://schemas.microsoft.com/office/drawing/2014/main" id="{68452546-0374-304C-9CAA-B21B9ACB13FB}"/>
              </a:ext>
            </a:extLst>
          </p:cNvPr>
          <p:cNvSpPr txBox="1"/>
          <p:nvPr userDrawn="1"/>
        </p:nvSpPr>
        <p:spPr>
          <a:xfrm>
            <a:off x="279400" y="6534000"/>
            <a:ext cx="2607516" cy="169277"/>
          </a:xfrm>
          <a:prstGeom prst="rect">
            <a:avLst/>
          </a:prstGeom>
          <a:noFill/>
        </p:spPr>
        <p:txBody>
          <a:bodyPr wrap="square" lIns="0" tIns="0" rIns="0" bIns="0" rtlCol="0">
            <a:noAutofit/>
          </a:bodyPr>
          <a:lstStyle/>
          <a:p>
            <a:r>
              <a:rPr lang="en-NO" sz="1000">
                <a:latin typeface="Innovation Norway" panose="020B0500030000000000" pitchFamily="34" charset="77"/>
              </a:rPr>
              <a:t>www.innovasjonnorge.no</a:t>
            </a:r>
          </a:p>
        </p:txBody>
      </p:sp>
    </p:spTree>
    <p:extLst>
      <p:ext uri="{BB962C8B-B14F-4D97-AF65-F5344CB8AC3E}">
        <p14:creationId xmlns:p14="http://schemas.microsoft.com/office/powerpoint/2010/main" val="3698867497"/>
      </p:ext>
    </p:extLst>
  </p:cSld>
  <p:clrMap bg1="lt1" tx1="dk1" bg2="lt2" tx2="dk2" accent1="accent1" accent2="accent2" accent3="accent3" accent4="accent4" accent5="accent5" accent6="accent6" hlink="hlink" folHlink="folHlink"/>
  <p:sldLayoutIdLst>
    <p:sldLayoutId id="2147483731" r:id="rId1"/>
    <p:sldLayoutId id="2147483689" r:id="rId2"/>
    <p:sldLayoutId id="2147483706" r:id="rId3"/>
    <p:sldLayoutId id="2147483691" r:id="rId4"/>
    <p:sldLayoutId id="2147483716" r:id="rId5"/>
    <p:sldLayoutId id="2147483704" r:id="rId6"/>
    <p:sldLayoutId id="2147483729" r:id="rId7"/>
    <p:sldLayoutId id="2147483724" r:id="rId8"/>
    <p:sldLayoutId id="2147483710" r:id="rId9"/>
    <p:sldLayoutId id="2147483717" r:id="rId10"/>
    <p:sldLayoutId id="2147483728" r:id="rId11"/>
    <p:sldLayoutId id="2147483707" r:id="rId12"/>
    <p:sldLayoutId id="2147483727" r:id="rId13"/>
    <p:sldLayoutId id="2147483708" r:id="rId14"/>
    <p:sldLayoutId id="2147483711" r:id="rId15"/>
    <p:sldLayoutId id="2147483718" r:id="rId16"/>
    <p:sldLayoutId id="2147483715" r:id="rId17"/>
    <p:sldLayoutId id="2147483726" r:id="rId18"/>
    <p:sldLayoutId id="2147483722" r:id="rId19"/>
    <p:sldLayoutId id="2147483730" r:id="rId20"/>
    <p:sldLayoutId id="2147483725" r:id="rId21"/>
    <p:sldLayoutId id="2147483732" r:id="rId22"/>
  </p:sldLayoutIdLst>
  <p:hf hdr="0" ftr="0"/>
  <p:txStyles>
    <p:titleStyle>
      <a:lvl1pPr algn="l" defTabSz="914400" rtl="0" eaLnBrk="1" latinLnBrk="0" hangingPunct="1">
        <a:lnSpc>
          <a:spcPct val="90000"/>
        </a:lnSpc>
        <a:spcBef>
          <a:spcPct val="0"/>
        </a:spcBef>
        <a:buNone/>
        <a:defRPr sz="4000" kern="1200">
          <a:solidFill>
            <a:schemeClr val="tx1"/>
          </a:solidFill>
          <a:latin typeface="Innovation Norway" panose="020B0500030000000000" pitchFamily="34" charset="77"/>
          <a:ea typeface="+mj-ea"/>
          <a:cs typeface="+mj-cs"/>
        </a:defRPr>
      </a:lvl1pPr>
    </p:titleStyle>
    <p:body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1" userDrawn="1">
          <p15:clr>
            <a:srgbClr val="F26B43"/>
          </p15:clr>
        </p15:guide>
        <p15:guide id="2" pos="176" userDrawn="1">
          <p15:clr>
            <a:srgbClr val="F26B43"/>
          </p15:clr>
        </p15:guide>
        <p15:guide id="4" pos="6683" userDrawn="1">
          <p15:clr>
            <a:srgbClr val="F26B43"/>
          </p15:clr>
        </p15:guide>
        <p15:guide id="5" orient="horz" pos="4192" userDrawn="1">
          <p15:clr>
            <a:srgbClr val="F26B43"/>
          </p15:clr>
        </p15:guide>
        <p15:guide id="6" orient="horz" pos="1755" userDrawn="1">
          <p15:clr>
            <a:srgbClr val="F26B43"/>
          </p15:clr>
        </p15:guide>
        <p15:guide id="7" orient="horz" pos="120" userDrawn="1">
          <p15:clr>
            <a:srgbClr val="F26B43"/>
          </p15:clr>
        </p15:guide>
        <p15:guide id="8" pos="7502" userDrawn="1">
          <p15:clr>
            <a:srgbClr val="F26B43"/>
          </p15:clr>
        </p15:guide>
        <p15:guide id="9" pos="5869" userDrawn="1">
          <p15:clr>
            <a:srgbClr val="F26B43"/>
          </p15:clr>
        </p15:guide>
        <p15:guide id="10" pos="5055" userDrawn="1">
          <p15:clr>
            <a:srgbClr val="F26B43"/>
          </p15:clr>
        </p15:guide>
        <p15:guide id="11" pos="4242" userDrawn="1">
          <p15:clr>
            <a:srgbClr val="F26B43"/>
          </p15:clr>
        </p15:guide>
        <p15:guide id="12" pos="989" userDrawn="1">
          <p15:clr>
            <a:srgbClr val="F26B43"/>
          </p15:clr>
        </p15:guide>
        <p15:guide id="13" pos="1802" userDrawn="1">
          <p15:clr>
            <a:srgbClr val="F26B43"/>
          </p15:clr>
        </p15:guide>
        <p15:guide id="14" pos="2615" userDrawn="1">
          <p15:clr>
            <a:srgbClr val="F26B43"/>
          </p15:clr>
        </p15:guide>
        <p15:guide id="15" pos="3427" userDrawn="1">
          <p15:clr>
            <a:srgbClr val="F26B43"/>
          </p15:clr>
        </p15:guide>
        <p15:guide id="16" orient="horz" pos="942" userDrawn="1">
          <p15:clr>
            <a:srgbClr val="F26B43"/>
          </p15:clr>
        </p15:guide>
        <p15:guide id="17" orient="horz" pos="2568" userDrawn="1">
          <p15:clr>
            <a:srgbClr val="F26B43"/>
          </p15:clr>
        </p15:guide>
        <p15:guide id="18" orient="horz" pos="3379" userDrawn="1">
          <p15:clr>
            <a:srgbClr val="F26B43"/>
          </p15:clr>
        </p15:guide>
        <p15:guide id="19" orient="horz" pos="40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9ZmT7puLjqI"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7.svg"/></Relationships>
</file>

<file path=ppt/slides/_rels/slide3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9.svg"/></Relationships>
</file>

<file path=ppt/slides/_rels/slide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9.svg"/></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3E39D4-839C-604A-BCDE-373A1B69D060}"/>
              </a:ext>
            </a:extLst>
          </p:cNvPr>
          <p:cNvSpPr>
            <a:spLocks noGrp="1"/>
          </p:cNvSpPr>
          <p:nvPr>
            <p:ph type="sldNum" sz="quarter" idx="4"/>
          </p:nvPr>
        </p:nvSpPr>
        <p:spPr/>
        <p:txBody>
          <a:bodyPr/>
          <a:lstStyle/>
          <a:p>
            <a:fld id="{2E283CC0-345D-D343-82F3-FFB8D624F077}" type="slidenum">
              <a:rPr lang="en-NO" smtClean="0"/>
              <a:pPr/>
              <a:t>1</a:t>
            </a:fld>
            <a:endParaRPr lang="en-NO"/>
          </a:p>
        </p:txBody>
      </p:sp>
      <p:sp>
        <p:nvSpPr>
          <p:cNvPr id="4" name="Rectangle 4">
            <a:extLst>
              <a:ext uri="{FF2B5EF4-FFF2-40B4-BE49-F238E27FC236}">
                <a16:creationId xmlns:a16="http://schemas.microsoft.com/office/drawing/2014/main" id="{BCFA9910-48B0-2F48-8C62-D4287C40957E}"/>
              </a:ext>
            </a:extLst>
          </p:cNvPr>
          <p:cNvSpPr/>
          <p:nvPr/>
        </p:nvSpPr>
        <p:spPr>
          <a:xfrm>
            <a:off x="288000" y="3907313"/>
            <a:ext cx="1199046" cy="276999"/>
          </a:xfrm>
          <a:prstGeom prst="rect">
            <a:avLst/>
          </a:prstGeom>
        </p:spPr>
        <p:txBody>
          <a:bodyPr wrap="none" lIns="0" tIns="0" rIns="0" bIns="0">
            <a:spAutoFit/>
          </a:bodyPr>
          <a:lstStyle/>
          <a:p>
            <a:r>
              <a:rPr lang="nb-NO">
                <a:latin typeface="Innovation Norway" panose="020B0500030000000000" pitchFamily="34" charset="77"/>
              </a:rPr>
              <a:t>[Sted, dato]</a:t>
            </a:r>
            <a:endParaRPr lang="en-NO">
              <a:latin typeface="Innovation Norway" panose="020B0500030000000000" pitchFamily="34" charset="77"/>
            </a:endParaRPr>
          </a:p>
        </p:txBody>
      </p:sp>
      <p:sp>
        <p:nvSpPr>
          <p:cNvPr id="8" name="Title 2">
            <a:extLst>
              <a:ext uri="{FF2B5EF4-FFF2-40B4-BE49-F238E27FC236}">
                <a16:creationId xmlns:a16="http://schemas.microsoft.com/office/drawing/2014/main" id="{E0380220-954E-7930-4CE3-9523EDABE247}"/>
              </a:ext>
            </a:extLst>
          </p:cNvPr>
          <p:cNvSpPr>
            <a:spLocks noGrp="1"/>
          </p:cNvSpPr>
          <p:nvPr>
            <p:ph type="title"/>
          </p:nvPr>
        </p:nvSpPr>
        <p:spPr>
          <a:xfrm>
            <a:off x="288000" y="2304096"/>
            <a:ext cx="6168040" cy="1124904"/>
          </a:xfrm>
        </p:spPr>
        <p:txBody>
          <a:bodyPr/>
          <a:lstStyle/>
          <a:p>
            <a:r>
              <a:rPr lang="nn-NO" sz="4000"/>
              <a:t>Digitale </a:t>
            </a:r>
            <a:r>
              <a:rPr lang="nn-NO" sz="4000" err="1"/>
              <a:t>medier</a:t>
            </a:r>
            <a:endParaRPr lang="en-NO">
              <a:solidFill>
                <a:srgbClr val="FF0000"/>
              </a:solidFill>
            </a:endParaRPr>
          </a:p>
        </p:txBody>
      </p:sp>
    </p:spTree>
    <p:extLst>
      <p:ext uri="{BB962C8B-B14F-4D97-AF65-F5344CB8AC3E}">
        <p14:creationId xmlns:p14="http://schemas.microsoft.com/office/powerpoint/2010/main" val="1130434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402BA98-15A9-61EC-0958-6B90A2955332}"/>
              </a:ext>
            </a:extLst>
          </p:cNvPr>
          <p:cNvSpPr>
            <a:spLocks noGrp="1"/>
          </p:cNvSpPr>
          <p:nvPr>
            <p:ph type="title"/>
          </p:nvPr>
        </p:nvSpPr>
        <p:spPr/>
        <p:txBody>
          <a:bodyPr/>
          <a:lstStyle/>
          <a:p>
            <a:r>
              <a:rPr lang="nb-NO"/>
              <a:t>Den digitale hverdagen</a:t>
            </a:r>
          </a:p>
        </p:txBody>
      </p:sp>
      <p:sp>
        <p:nvSpPr>
          <p:cNvPr id="5" name="Plassholder for lysbildenummer 4">
            <a:extLst>
              <a:ext uri="{FF2B5EF4-FFF2-40B4-BE49-F238E27FC236}">
                <a16:creationId xmlns:a16="http://schemas.microsoft.com/office/drawing/2014/main" id="{B83F0D4D-E9C6-B802-D86D-52F742476E23}"/>
              </a:ext>
            </a:extLst>
          </p:cNvPr>
          <p:cNvSpPr>
            <a:spLocks noGrp="1"/>
          </p:cNvSpPr>
          <p:nvPr>
            <p:ph type="sldNum" sz="quarter" idx="4"/>
          </p:nvPr>
        </p:nvSpPr>
        <p:spPr/>
        <p:txBody>
          <a:bodyPr/>
          <a:lstStyle/>
          <a:p>
            <a:fld id="{2E283CC0-345D-D343-82F3-FFB8D624F077}" type="slidenum">
              <a:rPr lang="en-NO" smtClean="0"/>
              <a:pPr/>
              <a:t>10</a:t>
            </a:fld>
            <a:endParaRPr lang="en-NO"/>
          </a:p>
        </p:txBody>
      </p:sp>
      <p:sp>
        <p:nvSpPr>
          <p:cNvPr id="6" name="Rektangel 5">
            <a:extLst>
              <a:ext uri="{FF2B5EF4-FFF2-40B4-BE49-F238E27FC236}">
                <a16:creationId xmlns:a16="http://schemas.microsoft.com/office/drawing/2014/main" id="{2923611D-8709-DC7D-2B7C-7B381D332C54}"/>
              </a:ext>
            </a:extLst>
          </p:cNvPr>
          <p:cNvSpPr/>
          <p:nvPr/>
        </p:nvSpPr>
        <p:spPr>
          <a:xfrm>
            <a:off x="4030310" y="2749688"/>
            <a:ext cx="3873500" cy="679903"/>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D6F6FF"/>
              </a:solidFill>
            </a:endParaRPr>
          </a:p>
        </p:txBody>
      </p:sp>
      <p:sp>
        <p:nvSpPr>
          <p:cNvPr id="7" name="TekstSylinder 6">
            <a:extLst>
              <a:ext uri="{FF2B5EF4-FFF2-40B4-BE49-F238E27FC236}">
                <a16:creationId xmlns:a16="http://schemas.microsoft.com/office/drawing/2014/main" id="{34355F14-6D0B-0DC0-AE20-DF8A301DC4AF}"/>
              </a:ext>
            </a:extLst>
          </p:cNvPr>
          <p:cNvSpPr txBox="1"/>
          <p:nvPr/>
        </p:nvSpPr>
        <p:spPr>
          <a:xfrm>
            <a:off x="4565808" y="2791296"/>
            <a:ext cx="2799169" cy="584775"/>
          </a:xfrm>
          <a:prstGeom prst="rect">
            <a:avLst/>
          </a:prstGeom>
          <a:noFill/>
        </p:spPr>
        <p:txBody>
          <a:bodyPr wrap="square" rtlCol="0">
            <a:spAutoFit/>
          </a:bodyPr>
          <a:lstStyle/>
          <a:p>
            <a:pPr algn="ctr" eaLnBrk="1" fontAlgn="auto" hangingPunct="1">
              <a:spcBef>
                <a:spcPts val="0"/>
              </a:spcBef>
              <a:spcAft>
                <a:spcPts val="0"/>
              </a:spcAft>
              <a:defRPr/>
            </a:pPr>
            <a:r>
              <a:rPr lang="nb-NO" sz="1600" dirty="0">
                <a:latin typeface="Innovation Norway" panose="020B0500030000000000" pitchFamily="34" charset="77"/>
              </a:rPr>
              <a:t>Leser avis/magasin</a:t>
            </a:r>
          </a:p>
          <a:p>
            <a:pPr algn="ctr" eaLnBrk="1" fontAlgn="auto" hangingPunct="1">
              <a:spcBef>
                <a:spcPts val="0"/>
              </a:spcBef>
              <a:spcAft>
                <a:spcPts val="0"/>
              </a:spcAft>
              <a:defRPr/>
            </a:pPr>
            <a:r>
              <a:rPr lang="nb-NO" sz="1600" dirty="0">
                <a:latin typeface="Innovation Norway" panose="020B0500030000000000" pitchFamily="34" charset="77"/>
              </a:rPr>
              <a:t>Ser på TV</a:t>
            </a:r>
          </a:p>
        </p:txBody>
      </p:sp>
      <p:sp>
        <p:nvSpPr>
          <p:cNvPr id="10" name="Rektangel 9">
            <a:extLst>
              <a:ext uri="{FF2B5EF4-FFF2-40B4-BE49-F238E27FC236}">
                <a16:creationId xmlns:a16="http://schemas.microsoft.com/office/drawing/2014/main" id="{8B03C13A-673F-3934-FC6E-BF3059EC0AA3}"/>
              </a:ext>
            </a:extLst>
          </p:cNvPr>
          <p:cNvSpPr/>
          <p:nvPr/>
        </p:nvSpPr>
        <p:spPr>
          <a:xfrm>
            <a:off x="802922" y="4043971"/>
            <a:ext cx="3873500" cy="679903"/>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8624D9E4-351D-68F9-201E-2BCAFA0B4CAC}"/>
              </a:ext>
            </a:extLst>
          </p:cNvPr>
          <p:cNvSpPr txBox="1"/>
          <p:nvPr/>
        </p:nvSpPr>
        <p:spPr>
          <a:xfrm>
            <a:off x="1340087" y="4175231"/>
            <a:ext cx="2799169" cy="338554"/>
          </a:xfrm>
          <a:prstGeom prst="rect">
            <a:avLst/>
          </a:prstGeom>
          <a:noFill/>
        </p:spPr>
        <p:txBody>
          <a:bodyPr wrap="square" rtlCol="0">
            <a:spAutoFit/>
          </a:bodyPr>
          <a:lstStyle/>
          <a:p>
            <a:pPr algn="ctr">
              <a:defRPr/>
            </a:pPr>
            <a:r>
              <a:rPr lang="nb-NO" sz="1600" dirty="0">
                <a:latin typeface="Innovation Norway" panose="020B0500030000000000" pitchFamily="34" charset="77"/>
              </a:rPr>
              <a:t>Søker i søkemotor</a:t>
            </a:r>
          </a:p>
        </p:txBody>
      </p:sp>
      <p:sp>
        <p:nvSpPr>
          <p:cNvPr id="12" name="Rektangel 11">
            <a:extLst>
              <a:ext uri="{FF2B5EF4-FFF2-40B4-BE49-F238E27FC236}">
                <a16:creationId xmlns:a16="http://schemas.microsoft.com/office/drawing/2014/main" id="{3E5297C6-6FAF-4CCB-42CF-208FC0A5F08D}"/>
              </a:ext>
            </a:extLst>
          </p:cNvPr>
          <p:cNvSpPr/>
          <p:nvPr/>
        </p:nvSpPr>
        <p:spPr>
          <a:xfrm>
            <a:off x="7285138" y="4055974"/>
            <a:ext cx="3873500" cy="713223"/>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1D792139-4DEE-6CE9-F404-5CE1EE9E71C7}"/>
              </a:ext>
            </a:extLst>
          </p:cNvPr>
          <p:cNvSpPr txBox="1"/>
          <p:nvPr/>
        </p:nvSpPr>
        <p:spPr>
          <a:xfrm>
            <a:off x="7822303" y="4202445"/>
            <a:ext cx="2799169" cy="338554"/>
          </a:xfrm>
          <a:prstGeom prst="rect">
            <a:avLst/>
          </a:prstGeom>
          <a:noFill/>
        </p:spPr>
        <p:txBody>
          <a:bodyPr wrap="square" rtlCol="0">
            <a:spAutoFit/>
          </a:bodyPr>
          <a:lstStyle/>
          <a:p>
            <a:pPr algn="ctr" eaLnBrk="1" fontAlgn="auto" hangingPunct="1">
              <a:spcBef>
                <a:spcPts val="0"/>
              </a:spcBef>
              <a:spcAft>
                <a:spcPts val="0"/>
              </a:spcAft>
              <a:defRPr/>
            </a:pPr>
            <a:r>
              <a:rPr lang="nb-NO" sz="1600" dirty="0">
                <a:latin typeface="Innovation Norway" panose="020B0500030000000000" pitchFamily="34" charset="77"/>
              </a:rPr>
              <a:t>Diskuterer på sosiale medier</a:t>
            </a:r>
          </a:p>
        </p:txBody>
      </p:sp>
      <p:sp>
        <p:nvSpPr>
          <p:cNvPr id="14" name="Rektangel 13">
            <a:extLst>
              <a:ext uri="{FF2B5EF4-FFF2-40B4-BE49-F238E27FC236}">
                <a16:creationId xmlns:a16="http://schemas.microsoft.com/office/drawing/2014/main" id="{AEB73C27-60CA-632C-B389-D2A2542469D2}"/>
              </a:ext>
            </a:extLst>
          </p:cNvPr>
          <p:cNvSpPr/>
          <p:nvPr/>
        </p:nvSpPr>
        <p:spPr>
          <a:xfrm>
            <a:off x="4030310" y="5346303"/>
            <a:ext cx="3873500" cy="713223"/>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5" name="TekstSylinder 14">
            <a:extLst>
              <a:ext uri="{FF2B5EF4-FFF2-40B4-BE49-F238E27FC236}">
                <a16:creationId xmlns:a16="http://schemas.microsoft.com/office/drawing/2014/main" id="{F17D876A-7FA6-6431-DF63-E914A498C82C}"/>
              </a:ext>
            </a:extLst>
          </p:cNvPr>
          <p:cNvSpPr txBox="1"/>
          <p:nvPr/>
        </p:nvSpPr>
        <p:spPr>
          <a:xfrm>
            <a:off x="4565808" y="5410526"/>
            <a:ext cx="2799169" cy="584775"/>
          </a:xfrm>
          <a:prstGeom prst="rect">
            <a:avLst/>
          </a:prstGeom>
          <a:noFill/>
        </p:spPr>
        <p:txBody>
          <a:bodyPr wrap="square" rtlCol="0">
            <a:spAutoFit/>
          </a:bodyPr>
          <a:lstStyle/>
          <a:p>
            <a:pPr algn="ctr" eaLnBrk="1" fontAlgn="auto" hangingPunct="1">
              <a:spcBef>
                <a:spcPts val="0"/>
              </a:spcBef>
              <a:spcAft>
                <a:spcPts val="0"/>
              </a:spcAft>
              <a:defRPr/>
            </a:pPr>
            <a:r>
              <a:rPr lang="nb-NO" sz="1600" dirty="0">
                <a:latin typeface="Innovation Norway" panose="020B0500030000000000" pitchFamily="34" charset="77"/>
              </a:rPr>
              <a:t>Leser nettavis</a:t>
            </a:r>
          </a:p>
          <a:p>
            <a:pPr algn="ctr" eaLnBrk="1" fontAlgn="auto" hangingPunct="1">
              <a:spcBef>
                <a:spcPts val="0"/>
              </a:spcBef>
              <a:spcAft>
                <a:spcPts val="0"/>
              </a:spcAft>
              <a:defRPr/>
            </a:pPr>
            <a:r>
              <a:rPr lang="nb-NO" sz="1600" dirty="0">
                <a:latin typeface="Innovation Norway" panose="020B0500030000000000" pitchFamily="34" charset="77"/>
              </a:rPr>
              <a:t>Bruker hjemmeside</a:t>
            </a:r>
          </a:p>
        </p:txBody>
      </p:sp>
      <p:cxnSp>
        <p:nvCxnSpPr>
          <p:cNvPr id="16" name="Rett pil 15">
            <a:extLst>
              <a:ext uri="{FF2B5EF4-FFF2-40B4-BE49-F238E27FC236}">
                <a16:creationId xmlns:a16="http://schemas.microsoft.com/office/drawing/2014/main" id="{5D92C19F-21EF-4B7A-5A82-212A668E50D8}"/>
              </a:ext>
            </a:extLst>
          </p:cNvPr>
          <p:cNvCxnSpPr>
            <a:cxnSpLocks/>
            <a:stCxn id="6" idx="1"/>
            <a:endCxn id="10" idx="0"/>
          </p:cNvCxnSpPr>
          <p:nvPr/>
        </p:nvCxnSpPr>
        <p:spPr>
          <a:xfrm flipH="1">
            <a:off x="2739672" y="3089640"/>
            <a:ext cx="1290638" cy="954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Rett pil 19">
            <a:extLst>
              <a:ext uri="{FF2B5EF4-FFF2-40B4-BE49-F238E27FC236}">
                <a16:creationId xmlns:a16="http://schemas.microsoft.com/office/drawing/2014/main" id="{BADAE707-6E5A-F7D7-4FDD-375CF0699821}"/>
              </a:ext>
            </a:extLst>
          </p:cNvPr>
          <p:cNvCxnSpPr>
            <a:cxnSpLocks/>
            <a:stCxn id="6" idx="3"/>
            <a:endCxn id="12" idx="0"/>
          </p:cNvCxnSpPr>
          <p:nvPr/>
        </p:nvCxnSpPr>
        <p:spPr>
          <a:xfrm>
            <a:off x="7903810" y="3089640"/>
            <a:ext cx="1318078" cy="9663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kstSylinder 44">
            <a:extLst>
              <a:ext uri="{FF2B5EF4-FFF2-40B4-BE49-F238E27FC236}">
                <a16:creationId xmlns:a16="http://schemas.microsoft.com/office/drawing/2014/main" id="{517EFFE1-5052-E871-7F55-57498E0EC4F4}"/>
              </a:ext>
            </a:extLst>
          </p:cNvPr>
          <p:cNvSpPr txBox="1"/>
          <p:nvPr/>
        </p:nvSpPr>
        <p:spPr>
          <a:xfrm>
            <a:off x="2739671" y="3145956"/>
            <a:ext cx="771976" cy="340671"/>
          </a:xfrm>
          <a:prstGeom prst="rect">
            <a:avLst/>
          </a:prstGeom>
          <a:noFill/>
        </p:spPr>
        <p:txBody>
          <a:bodyPr wrap="square" rtlCol="0">
            <a:spAutoFit/>
          </a:bodyPr>
          <a:lstStyle/>
          <a:p>
            <a:pPr>
              <a:lnSpc>
                <a:spcPct val="150000"/>
              </a:lnSpc>
            </a:pPr>
            <a:r>
              <a:rPr lang="nb-NO" sz="1200">
                <a:latin typeface="Innovation Norway" panose="020B0500030000000000" pitchFamily="34" charset="77"/>
              </a:rPr>
              <a:t>Søker</a:t>
            </a:r>
          </a:p>
        </p:txBody>
      </p:sp>
      <p:sp>
        <p:nvSpPr>
          <p:cNvPr id="46" name="TekstSylinder 45">
            <a:extLst>
              <a:ext uri="{FF2B5EF4-FFF2-40B4-BE49-F238E27FC236}">
                <a16:creationId xmlns:a16="http://schemas.microsoft.com/office/drawing/2014/main" id="{C44A6F1A-F06D-DF28-1E78-6E2033AD5873}"/>
              </a:ext>
            </a:extLst>
          </p:cNvPr>
          <p:cNvSpPr txBox="1"/>
          <p:nvPr/>
        </p:nvSpPr>
        <p:spPr>
          <a:xfrm>
            <a:off x="2739671" y="5521021"/>
            <a:ext cx="868178" cy="617670"/>
          </a:xfrm>
          <a:prstGeom prst="rect">
            <a:avLst/>
          </a:prstGeom>
          <a:noFill/>
        </p:spPr>
        <p:txBody>
          <a:bodyPr wrap="square" rtlCol="0">
            <a:spAutoFit/>
          </a:bodyPr>
          <a:lstStyle/>
          <a:p>
            <a:pPr>
              <a:lnSpc>
                <a:spcPct val="150000"/>
              </a:lnSpc>
            </a:pPr>
            <a:r>
              <a:rPr lang="nb-NO" sz="1200">
                <a:latin typeface="Innovation Norway" panose="020B0500030000000000" pitchFamily="34" charset="77"/>
              </a:rPr>
              <a:t>Genererer trafikk</a:t>
            </a:r>
          </a:p>
        </p:txBody>
      </p:sp>
      <p:cxnSp>
        <p:nvCxnSpPr>
          <p:cNvPr id="4" name="Rett pil 3">
            <a:extLst>
              <a:ext uri="{FF2B5EF4-FFF2-40B4-BE49-F238E27FC236}">
                <a16:creationId xmlns:a16="http://schemas.microsoft.com/office/drawing/2014/main" id="{32857709-D739-F1E9-D47D-4E2581056187}"/>
              </a:ext>
            </a:extLst>
          </p:cNvPr>
          <p:cNvCxnSpPr>
            <a:cxnSpLocks/>
          </p:cNvCxnSpPr>
          <p:nvPr/>
        </p:nvCxnSpPr>
        <p:spPr>
          <a:xfrm>
            <a:off x="2739672" y="4723874"/>
            <a:ext cx="1287303" cy="97903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7" name="TekstSylinder 46">
            <a:extLst>
              <a:ext uri="{FF2B5EF4-FFF2-40B4-BE49-F238E27FC236}">
                <a16:creationId xmlns:a16="http://schemas.microsoft.com/office/drawing/2014/main" id="{219DA388-D9A2-EF97-CEF9-00D89C67DA25}"/>
              </a:ext>
            </a:extLst>
          </p:cNvPr>
          <p:cNvSpPr txBox="1"/>
          <p:nvPr/>
        </p:nvSpPr>
        <p:spPr>
          <a:xfrm>
            <a:off x="8366718" y="3093997"/>
            <a:ext cx="868178" cy="340671"/>
          </a:xfrm>
          <a:prstGeom prst="rect">
            <a:avLst/>
          </a:prstGeom>
          <a:noFill/>
        </p:spPr>
        <p:txBody>
          <a:bodyPr wrap="square" rtlCol="0">
            <a:spAutoFit/>
          </a:bodyPr>
          <a:lstStyle/>
          <a:p>
            <a:pPr algn="r">
              <a:lnSpc>
                <a:spcPct val="150000"/>
              </a:lnSpc>
            </a:pPr>
            <a:r>
              <a:rPr lang="nb-NO" sz="1200">
                <a:latin typeface="Innovation Norway" panose="020B0500030000000000" pitchFamily="34" charset="77"/>
              </a:rPr>
              <a:t>Diskuterer</a:t>
            </a:r>
          </a:p>
        </p:txBody>
      </p:sp>
      <p:sp>
        <p:nvSpPr>
          <p:cNvPr id="48" name="TekstSylinder 47">
            <a:extLst>
              <a:ext uri="{FF2B5EF4-FFF2-40B4-BE49-F238E27FC236}">
                <a16:creationId xmlns:a16="http://schemas.microsoft.com/office/drawing/2014/main" id="{EBDBFCBD-61A7-7296-D2EF-9E26F9D29FDC}"/>
              </a:ext>
            </a:extLst>
          </p:cNvPr>
          <p:cNvSpPr txBox="1"/>
          <p:nvPr/>
        </p:nvSpPr>
        <p:spPr>
          <a:xfrm>
            <a:off x="8327857" y="5521021"/>
            <a:ext cx="868178" cy="617670"/>
          </a:xfrm>
          <a:prstGeom prst="rect">
            <a:avLst/>
          </a:prstGeom>
          <a:noFill/>
        </p:spPr>
        <p:txBody>
          <a:bodyPr wrap="square" rtlCol="0">
            <a:spAutoFit/>
          </a:bodyPr>
          <a:lstStyle/>
          <a:p>
            <a:pPr algn="r">
              <a:lnSpc>
                <a:spcPct val="150000"/>
              </a:lnSpc>
            </a:pPr>
            <a:r>
              <a:rPr lang="nb-NO" sz="1200">
                <a:latin typeface="Innovation Norway" panose="020B0500030000000000" pitchFamily="34" charset="77"/>
              </a:rPr>
              <a:t>Genererer trafikk</a:t>
            </a:r>
          </a:p>
        </p:txBody>
      </p:sp>
      <p:cxnSp>
        <p:nvCxnSpPr>
          <p:cNvPr id="17" name="Rett pil 16">
            <a:extLst>
              <a:ext uri="{FF2B5EF4-FFF2-40B4-BE49-F238E27FC236}">
                <a16:creationId xmlns:a16="http://schemas.microsoft.com/office/drawing/2014/main" id="{B5C3BC3C-01FC-B22B-A767-F90F1FF6B804}"/>
              </a:ext>
            </a:extLst>
          </p:cNvPr>
          <p:cNvCxnSpPr>
            <a:cxnSpLocks/>
          </p:cNvCxnSpPr>
          <p:nvPr/>
        </p:nvCxnSpPr>
        <p:spPr>
          <a:xfrm flipV="1">
            <a:off x="4676422" y="4342405"/>
            <a:ext cx="2608715" cy="1220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9" name="Rett pil 18">
            <a:extLst>
              <a:ext uri="{FF2B5EF4-FFF2-40B4-BE49-F238E27FC236}">
                <a16:creationId xmlns:a16="http://schemas.microsoft.com/office/drawing/2014/main" id="{44FE864B-E2B9-A123-BAF4-FCD6ECE2E24A}"/>
              </a:ext>
            </a:extLst>
          </p:cNvPr>
          <p:cNvCxnSpPr>
            <a:stCxn id="14" idx="3"/>
            <a:endCxn id="12" idx="2"/>
          </p:cNvCxnSpPr>
          <p:nvPr/>
        </p:nvCxnSpPr>
        <p:spPr>
          <a:xfrm flipV="1">
            <a:off x="7903810" y="4769197"/>
            <a:ext cx="1318078" cy="93371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4513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74120F-6671-0E74-02DB-B084D2D150AA}"/>
              </a:ext>
            </a:extLst>
          </p:cNvPr>
          <p:cNvSpPr>
            <a:spLocks noGrp="1"/>
          </p:cNvSpPr>
          <p:nvPr>
            <p:ph type="title"/>
          </p:nvPr>
        </p:nvSpPr>
        <p:spPr/>
        <p:txBody>
          <a:bodyPr/>
          <a:lstStyle/>
          <a:p>
            <a:r>
              <a:rPr lang="nb-NO" err="1"/>
              <a:t>Triggerord</a:t>
            </a:r>
            <a:endParaRPr lang="nb-NO"/>
          </a:p>
        </p:txBody>
      </p:sp>
      <p:sp>
        <p:nvSpPr>
          <p:cNvPr id="4" name="Plassholder for tekst 3">
            <a:extLst>
              <a:ext uri="{FF2B5EF4-FFF2-40B4-BE49-F238E27FC236}">
                <a16:creationId xmlns:a16="http://schemas.microsoft.com/office/drawing/2014/main" id="{D614A1B8-67C6-0695-03E9-C7ABE48BF560}"/>
              </a:ext>
            </a:extLst>
          </p:cNvPr>
          <p:cNvSpPr>
            <a:spLocks noGrp="1"/>
          </p:cNvSpPr>
          <p:nvPr>
            <p:ph sz="quarter" idx="12"/>
          </p:nvPr>
        </p:nvSpPr>
        <p:spPr/>
        <p:txBody>
          <a:bodyPr/>
          <a:lstStyle/>
          <a:p>
            <a:pPr marL="457200" indent="-457200" fontAlgn="auto">
              <a:spcBef>
                <a:spcPts val="1000"/>
              </a:spcBef>
              <a:spcAft>
                <a:spcPts val="0"/>
              </a:spcAft>
              <a:defRPr/>
            </a:pPr>
            <a:r>
              <a:rPr lang="nb-NO" sz="2000" dirty="0" err="1"/>
              <a:t>Triggerord</a:t>
            </a:r>
            <a:r>
              <a:rPr lang="nb-NO" sz="2000" dirty="0"/>
              <a:t> ligger i bunnen av all aktivitet i den digitale markedsføringen.</a:t>
            </a:r>
          </a:p>
          <a:p>
            <a:pPr marL="457200" indent="-457200" fontAlgn="auto">
              <a:spcBef>
                <a:spcPts val="1000"/>
              </a:spcBef>
              <a:spcAft>
                <a:spcPts val="0"/>
              </a:spcAft>
              <a:defRPr/>
            </a:pPr>
            <a:r>
              <a:rPr lang="nb-NO" sz="2000" dirty="0"/>
              <a:t>Vi leser i snitt elleve tegn før vi hopper videre. </a:t>
            </a:r>
            <a:r>
              <a:rPr lang="nb-NO" sz="2000" dirty="0" err="1"/>
              <a:t>Triggerordene</a:t>
            </a:r>
            <a:r>
              <a:rPr lang="nb-NO" sz="2000" dirty="0"/>
              <a:t> må derfor være først i overskriften.</a:t>
            </a:r>
          </a:p>
          <a:p>
            <a:pPr marL="457200" indent="-457200">
              <a:spcBef>
                <a:spcPts val="1000"/>
              </a:spcBef>
              <a:defRPr/>
            </a:pPr>
            <a:r>
              <a:rPr lang="nb-NO" sz="2000" dirty="0"/>
              <a:t>Hva er det dine kunder trigges av – hva søker de på?</a:t>
            </a:r>
          </a:p>
        </p:txBody>
      </p:sp>
      <p:sp>
        <p:nvSpPr>
          <p:cNvPr id="7" name="Plassholder for innhold 6">
            <a:extLst>
              <a:ext uri="{FF2B5EF4-FFF2-40B4-BE49-F238E27FC236}">
                <a16:creationId xmlns:a16="http://schemas.microsoft.com/office/drawing/2014/main" id="{98530F93-258E-F0AC-E004-5098CB2F4A94}"/>
              </a:ext>
            </a:extLst>
          </p:cNvPr>
          <p:cNvSpPr>
            <a:spLocks noGrp="1"/>
          </p:cNvSpPr>
          <p:nvPr>
            <p:ph sz="quarter" idx="13"/>
          </p:nvPr>
        </p:nvSpPr>
        <p:spPr/>
        <p:txBody>
          <a:bodyPr/>
          <a:lstStyle/>
          <a:p>
            <a:pPr marL="0" indent="0" fontAlgn="auto">
              <a:spcBef>
                <a:spcPts val="1000"/>
              </a:spcBef>
              <a:spcAft>
                <a:spcPts val="0"/>
              </a:spcAft>
              <a:buNone/>
              <a:defRPr/>
            </a:pPr>
            <a:r>
              <a:rPr lang="nb-NO" sz="2000" dirty="0" err="1"/>
              <a:t>Triggerord</a:t>
            </a:r>
            <a:r>
              <a:rPr lang="nb-NO" sz="2000" dirty="0"/>
              <a:t> er</a:t>
            </a:r>
          </a:p>
          <a:p>
            <a:pPr marL="457200" lvl="2" indent="-457200">
              <a:spcBef>
                <a:spcPts val="1000"/>
              </a:spcBef>
              <a:buSzPct val="120000"/>
              <a:defRPr/>
            </a:pPr>
            <a:r>
              <a:rPr lang="nb-NO" sz="2000" dirty="0"/>
              <a:t>enkle</a:t>
            </a:r>
          </a:p>
          <a:p>
            <a:pPr marL="457200" lvl="2" indent="-457200">
              <a:spcBef>
                <a:spcPts val="1000"/>
              </a:spcBef>
              <a:buSzPct val="120000"/>
              <a:defRPr/>
            </a:pPr>
            <a:r>
              <a:rPr lang="nb-NO" sz="2000" dirty="0"/>
              <a:t>beskrivende</a:t>
            </a:r>
          </a:p>
          <a:p>
            <a:pPr marL="457200" lvl="2" indent="-457200">
              <a:spcBef>
                <a:spcPts val="1000"/>
              </a:spcBef>
              <a:buSzPct val="120000"/>
              <a:defRPr/>
            </a:pPr>
            <a:r>
              <a:rPr lang="nb-NO" sz="2000" dirty="0"/>
              <a:t>konkrete</a:t>
            </a:r>
          </a:p>
          <a:p>
            <a:pPr marL="457200" lvl="2" indent="-457200">
              <a:spcBef>
                <a:spcPts val="1000"/>
              </a:spcBef>
              <a:buSzPct val="120000"/>
              <a:defRPr/>
            </a:pPr>
            <a:r>
              <a:rPr lang="nb-NO" sz="2000" dirty="0"/>
              <a:t>substantiver</a:t>
            </a:r>
          </a:p>
          <a:p>
            <a:pPr marL="457200" lvl="2" indent="-457200">
              <a:spcBef>
                <a:spcPts val="1000"/>
              </a:spcBef>
              <a:buSzPct val="120000"/>
              <a:defRPr/>
            </a:pPr>
            <a:r>
              <a:rPr lang="nb-NO" sz="2000" dirty="0"/>
              <a:t>brukerdefinerte</a:t>
            </a:r>
          </a:p>
          <a:p>
            <a:pPr marL="457200" lvl="2" indent="-457200">
              <a:spcBef>
                <a:spcPts val="1000"/>
              </a:spcBef>
              <a:buSzPct val="120000"/>
              <a:defRPr/>
            </a:pPr>
            <a:r>
              <a:rPr lang="nb-NO" sz="2000" dirty="0"/>
              <a:t>ikke «nye» ord</a:t>
            </a:r>
          </a:p>
          <a:p>
            <a:pPr marL="0" indent="0" fontAlgn="auto">
              <a:spcBef>
                <a:spcPts val="1000"/>
              </a:spcBef>
              <a:spcAft>
                <a:spcPts val="0"/>
              </a:spcAft>
              <a:buNone/>
              <a:defRPr/>
            </a:pPr>
            <a:endParaRPr lang="nb-NO" sz="2000" dirty="0"/>
          </a:p>
        </p:txBody>
      </p:sp>
      <p:sp>
        <p:nvSpPr>
          <p:cNvPr id="3" name="Undertittel 2">
            <a:extLst>
              <a:ext uri="{FF2B5EF4-FFF2-40B4-BE49-F238E27FC236}">
                <a16:creationId xmlns:a16="http://schemas.microsoft.com/office/drawing/2014/main" id="{DE012010-78D0-2E9F-F6A0-3CE773626447}"/>
              </a:ext>
            </a:extLst>
          </p:cNvPr>
          <p:cNvSpPr>
            <a:spLocks noGrp="1"/>
          </p:cNvSpPr>
          <p:nvPr>
            <p:ph type="subTitle" idx="1"/>
          </p:nvPr>
        </p:nvSpPr>
        <p:spPr/>
        <p:txBody>
          <a:bodyPr/>
          <a:lstStyle/>
          <a:p>
            <a:r>
              <a:rPr lang="nb-NO"/>
              <a:t>Hvordan trenger vi inn i kundens </a:t>
            </a:r>
            <a:br>
              <a:rPr lang="nb-NO"/>
            </a:br>
            <a:r>
              <a:rPr lang="nb-NO"/>
              <a:t>digitale hverdag?</a:t>
            </a:r>
          </a:p>
        </p:txBody>
      </p:sp>
      <p:sp>
        <p:nvSpPr>
          <p:cNvPr id="5" name="Plassholder for lysbildenummer 4">
            <a:extLst>
              <a:ext uri="{FF2B5EF4-FFF2-40B4-BE49-F238E27FC236}">
                <a16:creationId xmlns:a16="http://schemas.microsoft.com/office/drawing/2014/main" id="{172B8B12-6C39-B850-CC5F-66AA5C7BD205}"/>
              </a:ext>
            </a:extLst>
          </p:cNvPr>
          <p:cNvSpPr>
            <a:spLocks noGrp="1"/>
          </p:cNvSpPr>
          <p:nvPr>
            <p:ph type="sldNum" sz="quarter" idx="4"/>
          </p:nvPr>
        </p:nvSpPr>
        <p:spPr/>
        <p:txBody>
          <a:bodyPr/>
          <a:lstStyle/>
          <a:p>
            <a:fld id="{2E283CC0-345D-D343-82F3-FFB8D624F077}" type="slidenum">
              <a:rPr lang="en-NO" smtClean="0"/>
              <a:pPr/>
              <a:t>11</a:t>
            </a:fld>
            <a:endParaRPr lang="en-NO"/>
          </a:p>
        </p:txBody>
      </p:sp>
    </p:spTree>
    <p:extLst>
      <p:ext uri="{BB962C8B-B14F-4D97-AF65-F5344CB8AC3E}">
        <p14:creationId xmlns:p14="http://schemas.microsoft.com/office/powerpoint/2010/main" val="2777545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352EE-B5F2-71B1-259E-347F0B6FC729}"/>
              </a:ext>
            </a:extLst>
          </p:cNvPr>
          <p:cNvSpPr>
            <a:spLocks noGrp="1"/>
          </p:cNvSpPr>
          <p:nvPr>
            <p:ph type="title"/>
          </p:nvPr>
        </p:nvSpPr>
        <p:spPr/>
        <p:txBody>
          <a:bodyPr/>
          <a:lstStyle/>
          <a:p>
            <a:r>
              <a:rPr lang="nb-NO"/>
              <a:t>Den digitale hverdagen</a:t>
            </a:r>
          </a:p>
        </p:txBody>
      </p:sp>
      <p:sp>
        <p:nvSpPr>
          <p:cNvPr id="3" name="Plassholder for tekst 2">
            <a:extLst>
              <a:ext uri="{FF2B5EF4-FFF2-40B4-BE49-F238E27FC236}">
                <a16:creationId xmlns:a16="http://schemas.microsoft.com/office/drawing/2014/main" id="{CBFC15BE-CEE2-F156-62D3-68D11E067E3F}"/>
              </a:ext>
            </a:extLst>
          </p:cNvPr>
          <p:cNvSpPr>
            <a:spLocks noGrp="1"/>
          </p:cNvSpPr>
          <p:nvPr>
            <p:ph type="body" sz="quarter" idx="12"/>
          </p:nvPr>
        </p:nvSpPr>
        <p:spPr>
          <a:xfrm>
            <a:off x="288000" y="2757600"/>
            <a:ext cx="5152363" cy="3665425"/>
          </a:xfrm>
        </p:spPr>
        <p:txBody>
          <a:bodyPr/>
          <a:lstStyle/>
          <a:p>
            <a:pPr>
              <a:defRPr/>
            </a:pPr>
            <a:r>
              <a:rPr lang="nb-NO" altLang="nb-NO">
                <a:ea typeface="+mj-ea"/>
                <a:cs typeface="+mj-cs"/>
              </a:rPr>
              <a:t>Vi skanner, vi leser ikke.</a:t>
            </a:r>
          </a:p>
          <a:p>
            <a:pPr>
              <a:defRPr/>
            </a:pPr>
            <a:r>
              <a:rPr lang="nb-NO" altLang="nb-NO">
                <a:ea typeface="+mj-ea"/>
                <a:cs typeface="+mj-cs"/>
              </a:rPr>
              <a:t>Vi </a:t>
            </a:r>
            <a:r>
              <a:rPr lang="nb-NO" altLang="nb-NO" err="1">
                <a:ea typeface="+mj-ea"/>
                <a:cs typeface="+mj-cs"/>
              </a:rPr>
              <a:t>scroller</a:t>
            </a:r>
            <a:r>
              <a:rPr lang="nb-NO" altLang="nb-NO">
                <a:ea typeface="+mj-ea"/>
                <a:cs typeface="+mj-cs"/>
              </a:rPr>
              <a:t> i snitt 90 meter per dag.</a:t>
            </a:r>
          </a:p>
          <a:p>
            <a:pPr>
              <a:defRPr/>
            </a:pPr>
            <a:r>
              <a:rPr lang="nb-NO" altLang="nb-NO">
                <a:ea typeface="+mj-ea"/>
                <a:cs typeface="+mj-cs"/>
              </a:rPr>
              <a:t>Overskrift og mellomtitler må derfor fortelle hele budskapet.</a:t>
            </a:r>
          </a:p>
          <a:p>
            <a:pPr>
              <a:defRPr/>
            </a:pPr>
            <a:r>
              <a:rPr lang="nb-NO" altLang="nb-NO">
                <a:ea typeface="+mj-ea"/>
                <a:cs typeface="+mj-cs"/>
              </a:rPr>
              <a:t>Bruk bilder og bildetekster aktivt.</a:t>
            </a:r>
          </a:p>
        </p:txBody>
      </p:sp>
      <p:sp>
        <p:nvSpPr>
          <p:cNvPr id="4" name="Plassholder for lysbildenummer 3">
            <a:extLst>
              <a:ext uri="{FF2B5EF4-FFF2-40B4-BE49-F238E27FC236}">
                <a16:creationId xmlns:a16="http://schemas.microsoft.com/office/drawing/2014/main" id="{B1AF2F29-F39D-EFD6-C4B7-3977E7ECFD8A}"/>
              </a:ext>
            </a:extLst>
          </p:cNvPr>
          <p:cNvSpPr>
            <a:spLocks noGrp="1"/>
          </p:cNvSpPr>
          <p:nvPr>
            <p:ph type="sldNum" sz="quarter" idx="4"/>
          </p:nvPr>
        </p:nvSpPr>
        <p:spPr/>
        <p:txBody>
          <a:bodyPr/>
          <a:lstStyle/>
          <a:p>
            <a:fld id="{2E283CC0-345D-D343-82F3-FFB8D624F077}" type="slidenum">
              <a:rPr lang="en-NO" smtClean="0"/>
              <a:pPr/>
              <a:t>12</a:t>
            </a:fld>
            <a:endParaRPr lang="en-NO"/>
          </a:p>
        </p:txBody>
      </p:sp>
      <p:pic>
        <p:nvPicPr>
          <p:cNvPr id="9" name="Bilde 8">
            <a:extLst>
              <a:ext uri="{FF2B5EF4-FFF2-40B4-BE49-F238E27FC236}">
                <a16:creationId xmlns:a16="http://schemas.microsoft.com/office/drawing/2014/main" id="{15B2C52A-5548-F0F4-E4BF-73655FC4F6C2}"/>
              </a:ext>
            </a:extLst>
          </p:cNvPr>
          <p:cNvPicPr>
            <a:picLocks noChangeAspect="1"/>
          </p:cNvPicPr>
          <p:nvPr/>
        </p:nvPicPr>
        <p:blipFill>
          <a:blip r:embed="rId2"/>
          <a:stretch>
            <a:fillRect/>
          </a:stretch>
        </p:blipFill>
        <p:spPr>
          <a:xfrm>
            <a:off x="6757053" y="2786063"/>
            <a:ext cx="5120903" cy="3527603"/>
          </a:xfrm>
          <a:prstGeom prst="rect">
            <a:avLst/>
          </a:prstGeom>
        </p:spPr>
      </p:pic>
    </p:spTree>
    <p:extLst>
      <p:ext uri="{BB962C8B-B14F-4D97-AF65-F5344CB8AC3E}">
        <p14:creationId xmlns:p14="http://schemas.microsoft.com/office/powerpoint/2010/main" val="56156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3E2AB98F-F779-C658-FB0F-32E0572AD574}"/>
              </a:ext>
            </a:extLst>
          </p:cNvPr>
          <p:cNvSpPr>
            <a:spLocks noGrp="1"/>
          </p:cNvSpPr>
          <p:nvPr>
            <p:ph type="title"/>
          </p:nvPr>
        </p:nvSpPr>
        <p:spPr>
          <a:xfrm>
            <a:off x="288001" y="1440000"/>
            <a:ext cx="11621424" cy="1303141"/>
          </a:xfrm>
        </p:spPr>
        <p:txBody>
          <a:bodyPr/>
          <a:lstStyle/>
          <a:p>
            <a:r>
              <a:rPr lang="nb-NO" dirty="0"/>
              <a:t>Før vs. nå</a:t>
            </a:r>
          </a:p>
        </p:txBody>
      </p:sp>
      <p:sp>
        <p:nvSpPr>
          <p:cNvPr id="6" name="Plassholder for lysbildenummer 5">
            <a:extLst>
              <a:ext uri="{FF2B5EF4-FFF2-40B4-BE49-F238E27FC236}">
                <a16:creationId xmlns:a16="http://schemas.microsoft.com/office/drawing/2014/main" id="{286FB88B-C75F-89BE-59EF-ABCB8876AEDD}"/>
              </a:ext>
            </a:extLst>
          </p:cNvPr>
          <p:cNvSpPr>
            <a:spLocks noGrp="1"/>
          </p:cNvSpPr>
          <p:nvPr>
            <p:ph type="sldNum" sz="quarter" idx="4"/>
          </p:nvPr>
        </p:nvSpPr>
        <p:spPr/>
        <p:txBody>
          <a:bodyPr/>
          <a:lstStyle/>
          <a:p>
            <a:fld id="{2E283CC0-345D-D343-82F3-FFB8D624F077}" type="slidenum">
              <a:rPr lang="en-NO" smtClean="0"/>
              <a:pPr/>
              <a:t>13</a:t>
            </a:fld>
            <a:endParaRPr lang="en-NO"/>
          </a:p>
        </p:txBody>
      </p:sp>
      <p:pic>
        <p:nvPicPr>
          <p:cNvPr id="14" name="Bilde 13">
            <a:extLst>
              <a:ext uri="{FF2B5EF4-FFF2-40B4-BE49-F238E27FC236}">
                <a16:creationId xmlns:a16="http://schemas.microsoft.com/office/drawing/2014/main" id="{BD6BF879-D169-BE5C-2680-F043DCB1DA8F}"/>
              </a:ext>
            </a:extLst>
          </p:cNvPr>
          <p:cNvPicPr>
            <a:picLocks noChangeAspect="1"/>
          </p:cNvPicPr>
          <p:nvPr/>
        </p:nvPicPr>
        <p:blipFill>
          <a:blip r:embed="rId3"/>
          <a:stretch>
            <a:fillRect/>
          </a:stretch>
        </p:blipFill>
        <p:spPr>
          <a:xfrm>
            <a:off x="282575" y="2786064"/>
            <a:ext cx="2578100" cy="3636962"/>
          </a:xfrm>
          <a:prstGeom prst="rect">
            <a:avLst/>
          </a:prstGeom>
        </p:spPr>
      </p:pic>
      <p:pic>
        <p:nvPicPr>
          <p:cNvPr id="15" name="Bilde 14">
            <a:extLst>
              <a:ext uri="{FF2B5EF4-FFF2-40B4-BE49-F238E27FC236}">
                <a16:creationId xmlns:a16="http://schemas.microsoft.com/office/drawing/2014/main" id="{EBF723FC-1F79-C497-CCC6-EFF14952CC35}"/>
              </a:ext>
            </a:extLst>
          </p:cNvPr>
          <p:cNvPicPr>
            <a:picLocks noChangeAspect="1"/>
          </p:cNvPicPr>
          <p:nvPr/>
        </p:nvPicPr>
        <p:blipFill>
          <a:blip r:embed="rId4"/>
          <a:stretch>
            <a:fillRect/>
          </a:stretch>
        </p:blipFill>
        <p:spPr>
          <a:xfrm>
            <a:off x="6286310" y="2791538"/>
            <a:ext cx="5620314" cy="3631484"/>
          </a:xfrm>
          <a:prstGeom prst="rect">
            <a:avLst/>
          </a:prstGeom>
        </p:spPr>
      </p:pic>
      <p:cxnSp>
        <p:nvCxnSpPr>
          <p:cNvPr id="2" name="Rett pil 1">
            <a:extLst>
              <a:ext uri="{FF2B5EF4-FFF2-40B4-BE49-F238E27FC236}">
                <a16:creationId xmlns:a16="http://schemas.microsoft.com/office/drawing/2014/main" id="{83321E8B-CBD1-50AC-DDA9-84B4BCAC76A4}"/>
              </a:ext>
            </a:extLst>
          </p:cNvPr>
          <p:cNvCxnSpPr>
            <a:cxnSpLocks/>
          </p:cNvCxnSpPr>
          <p:nvPr/>
        </p:nvCxnSpPr>
        <p:spPr>
          <a:xfrm>
            <a:off x="3600450" y="4730863"/>
            <a:ext cx="19996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654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3E2AB98F-F779-C658-FB0F-32E0572AD574}"/>
              </a:ext>
            </a:extLst>
          </p:cNvPr>
          <p:cNvSpPr>
            <a:spLocks noGrp="1"/>
          </p:cNvSpPr>
          <p:nvPr>
            <p:ph type="title"/>
          </p:nvPr>
        </p:nvSpPr>
        <p:spPr>
          <a:xfrm>
            <a:off x="288000" y="1440000"/>
            <a:ext cx="11618623" cy="1288978"/>
          </a:xfrm>
        </p:spPr>
        <p:txBody>
          <a:bodyPr/>
          <a:lstStyle/>
          <a:p>
            <a:r>
              <a:rPr lang="nb-NO" dirty="0"/>
              <a:t>Facebook vs. hjemmeside</a:t>
            </a:r>
          </a:p>
        </p:txBody>
      </p:sp>
      <p:sp>
        <p:nvSpPr>
          <p:cNvPr id="3" name="Plassholder for tekst 2">
            <a:extLst>
              <a:ext uri="{FF2B5EF4-FFF2-40B4-BE49-F238E27FC236}">
                <a16:creationId xmlns:a16="http://schemas.microsoft.com/office/drawing/2014/main" id="{233B56B5-2625-DF54-CC0C-D8B3BB6725BB}"/>
              </a:ext>
            </a:extLst>
          </p:cNvPr>
          <p:cNvSpPr>
            <a:spLocks noGrp="1"/>
          </p:cNvSpPr>
          <p:nvPr>
            <p:ph type="body" sz="quarter" idx="12"/>
          </p:nvPr>
        </p:nvSpPr>
        <p:spPr/>
        <p:txBody>
          <a:bodyPr/>
          <a:lstStyle/>
          <a:p>
            <a:r>
              <a:rPr lang="nb-NO" dirty="0"/>
              <a:t>Profesjonelle bedrifter har en hjemmeside.</a:t>
            </a:r>
          </a:p>
          <a:p>
            <a:r>
              <a:rPr lang="nb-NO" dirty="0"/>
              <a:t>Statisk vs. dynamisk.</a:t>
            </a:r>
          </a:p>
          <a:p>
            <a:r>
              <a:rPr lang="nb-NO" dirty="0"/>
              <a:t>Det er ikke antallet personer vi når som er viktig, men at vi når de som er reelt interessert.</a:t>
            </a:r>
          </a:p>
        </p:txBody>
      </p:sp>
      <p:sp>
        <p:nvSpPr>
          <p:cNvPr id="6" name="Plassholder for lysbildenummer 5">
            <a:extLst>
              <a:ext uri="{FF2B5EF4-FFF2-40B4-BE49-F238E27FC236}">
                <a16:creationId xmlns:a16="http://schemas.microsoft.com/office/drawing/2014/main" id="{286FB88B-C75F-89BE-59EF-ABCB8876AEDD}"/>
              </a:ext>
            </a:extLst>
          </p:cNvPr>
          <p:cNvSpPr>
            <a:spLocks noGrp="1"/>
          </p:cNvSpPr>
          <p:nvPr>
            <p:ph type="sldNum" sz="quarter" idx="4"/>
          </p:nvPr>
        </p:nvSpPr>
        <p:spPr/>
        <p:txBody>
          <a:bodyPr/>
          <a:lstStyle/>
          <a:p>
            <a:fld id="{2E283CC0-345D-D343-82F3-FFB8D624F077}" type="slidenum">
              <a:rPr lang="en-NO" smtClean="0"/>
              <a:pPr/>
              <a:t>14</a:t>
            </a:fld>
            <a:endParaRPr lang="en-NO"/>
          </a:p>
        </p:txBody>
      </p:sp>
      <p:pic>
        <p:nvPicPr>
          <p:cNvPr id="5" name="Bilde 4" descr="Et bilde som inneholder tekst&#10;&#10;Automatisk generert beskrivelse">
            <a:extLst>
              <a:ext uri="{FF2B5EF4-FFF2-40B4-BE49-F238E27FC236}">
                <a16:creationId xmlns:a16="http://schemas.microsoft.com/office/drawing/2014/main" id="{FA8373C6-782A-EC64-55CC-A7AB5AFF3067}"/>
              </a:ext>
            </a:extLst>
          </p:cNvPr>
          <p:cNvPicPr>
            <a:picLocks noChangeAspect="1"/>
          </p:cNvPicPr>
          <p:nvPr/>
        </p:nvPicPr>
        <p:blipFill rotWithShape="1">
          <a:blip r:embed="rId3"/>
          <a:srcRect l="3928" t="751" r="9545" b="2206"/>
          <a:stretch/>
        </p:blipFill>
        <p:spPr>
          <a:xfrm>
            <a:off x="7559886" y="1441264"/>
            <a:ext cx="3853694" cy="4987274"/>
          </a:xfrm>
          <a:prstGeom prst="rect">
            <a:avLst/>
          </a:prstGeom>
        </p:spPr>
      </p:pic>
    </p:spTree>
    <p:extLst>
      <p:ext uri="{BB962C8B-B14F-4D97-AF65-F5344CB8AC3E}">
        <p14:creationId xmlns:p14="http://schemas.microsoft.com/office/powerpoint/2010/main" val="4196978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5">
            <a:extLst>
              <a:ext uri="{FF2B5EF4-FFF2-40B4-BE49-F238E27FC236}">
                <a16:creationId xmlns:a16="http://schemas.microsoft.com/office/drawing/2014/main" id="{7D1809FF-7B22-9FAE-EAC2-8A8D59F87DCC}"/>
              </a:ext>
            </a:extLst>
          </p:cNvPr>
          <p:cNvSpPr txBox="1">
            <a:spLocks/>
          </p:cNvSpPr>
          <p:nvPr/>
        </p:nvSpPr>
        <p:spPr>
          <a:xfrm>
            <a:off x="1544223" y="2774242"/>
            <a:ext cx="2545372" cy="2589921"/>
          </a:xfrm>
          <a:prstGeom prst="rect">
            <a:avLst/>
          </a:prstGeom>
          <a:solidFill>
            <a:srgbClr val="D6F6FF"/>
          </a:solidFill>
        </p:spPr>
        <p:txBody>
          <a:bodyPr anchor="ctr"/>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800"/>
              </a:spcBef>
              <a:buNone/>
            </a:pPr>
            <a:endParaRPr lang="en-NO" sz="1800"/>
          </a:p>
        </p:txBody>
      </p:sp>
      <p:sp>
        <p:nvSpPr>
          <p:cNvPr id="22" name="Triangle 3">
            <a:extLst>
              <a:ext uri="{FF2B5EF4-FFF2-40B4-BE49-F238E27FC236}">
                <a16:creationId xmlns:a16="http://schemas.microsoft.com/office/drawing/2014/main" id="{BA796D1A-D2FF-24A1-AD11-65FAC6735582}"/>
              </a:ext>
            </a:extLst>
          </p:cNvPr>
          <p:cNvSpPr/>
          <p:nvPr/>
        </p:nvSpPr>
        <p:spPr>
          <a:xfrm rot="5400000">
            <a:off x="3142423" y="3781430"/>
            <a:ext cx="2650939" cy="622202"/>
          </a:xfrm>
          <a:prstGeom prst="triangle">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5" name="Text Placeholder 15">
            <a:extLst>
              <a:ext uri="{FF2B5EF4-FFF2-40B4-BE49-F238E27FC236}">
                <a16:creationId xmlns:a16="http://schemas.microsoft.com/office/drawing/2014/main" id="{733FF22A-657A-24A3-FC9A-A99EF4F67712}"/>
              </a:ext>
            </a:extLst>
          </p:cNvPr>
          <p:cNvSpPr txBox="1">
            <a:spLocks/>
          </p:cNvSpPr>
          <p:nvPr/>
        </p:nvSpPr>
        <p:spPr>
          <a:xfrm>
            <a:off x="5437681" y="2793245"/>
            <a:ext cx="2545372" cy="2570918"/>
          </a:xfrm>
          <a:prstGeom prst="rect">
            <a:avLst/>
          </a:prstGeom>
          <a:solidFill>
            <a:srgbClr val="D6F6FF"/>
          </a:solidFill>
        </p:spPr>
        <p:txBody>
          <a:bodyPr anchor="ctr"/>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800"/>
              </a:spcBef>
              <a:buNone/>
            </a:pPr>
            <a:endParaRPr lang="en-NO" sz="1800"/>
          </a:p>
        </p:txBody>
      </p:sp>
      <p:sp>
        <p:nvSpPr>
          <p:cNvPr id="26" name="Triangle 3">
            <a:extLst>
              <a:ext uri="{FF2B5EF4-FFF2-40B4-BE49-F238E27FC236}">
                <a16:creationId xmlns:a16="http://schemas.microsoft.com/office/drawing/2014/main" id="{C7A7A923-30E5-56B2-DBC7-40E074F853D6}"/>
              </a:ext>
            </a:extLst>
          </p:cNvPr>
          <p:cNvSpPr/>
          <p:nvPr/>
        </p:nvSpPr>
        <p:spPr>
          <a:xfrm rot="5400000">
            <a:off x="7100718" y="3735595"/>
            <a:ext cx="2521265" cy="622202"/>
          </a:xfrm>
          <a:prstGeom prst="triangle">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8" name="Text Placeholder 15">
            <a:extLst>
              <a:ext uri="{FF2B5EF4-FFF2-40B4-BE49-F238E27FC236}">
                <a16:creationId xmlns:a16="http://schemas.microsoft.com/office/drawing/2014/main" id="{120AB626-0202-8CB2-43ED-9B8C7986519A}"/>
              </a:ext>
            </a:extLst>
          </p:cNvPr>
          <p:cNvSpPr txBox="1">
            <a:spLocks/>
          </p:cNvSpPr>
          <p:nvPr/>
        </p:nvSpPr>
        <p:spPr>
          <a:xfrm>
            <a:off x="9364052" y="2781426"/>
            <a:ext cx="2545372" cy="2570918"/>
          </a:xfrm>
          <a:prstGeom prst="rect">
            <a:avLst/>
          </a:prstGeom>
          <a:solidFill>
            <a:srgbClr val="D6F6FF"/>
          </a:solidFill>
        </p:spPr>
        <p:txBody>
          <a:bodyPr anchor="ctr"/>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800"/>
              </a:spcBef>
              <a:buNone/>
            </a:pPr>
            <a:endParaRPr lang="en-NO" sz="1800"/>
          </a:p>
        </p:txBody>
      </p:sp>
      <p:sp>
        <p:nvSpPr>
          <p:cNvPr id="2" name="Tittel 1">
            <a:extLst>
              <a:ext uri="{FF2B5EF4-FFF2-40B4-BE49-F238E27FC236}">
                <a16:creationId xmlns:a16="http://schemas.microsoft.com/office/drawing/2014/main" id="{01D56317-5F8E-BC9F-06E3-EA2934D01805}"/>
              </a:ext>
            </a:extLst>
          </p:cNvPr>
          <p:cNvSpPr>
            <a:spLocks noGrp="1"/>
          </p:cNvSpPr>
          <p:nvPr>
            <p:ph type="title"/>
          </p:nvPr>
        </p:nvSpPr>
        <p:spPr>
          <a:xfrm>
            <a:off x="288000" y="1440000"/>
            <a:ext cx="6101913" cy="1303141"/>
          </a:xfrm>
        </p:spPr>
        <p:txBody>
          <a:bodyPr/>
          <a:lstStyle/>
          <a:p>
            <a:r>
              <a:rPr lang="nb-NO" dirty="0"/>
              <a:t>Kundereisen og digitale medier</a:t>
            </a:r>
          </a:p>
        </p:txBody>
      </p:sp>
      <p:sp>
        <p:nvSpPr>
          <p:cNvPr id="4" name="Plassholder for lysbildenummer 3">
            <a:extLst>
              <a:ext uri="{FF2B5EF4-FFF2-40B4-BE49-F238E27FC236}">
                <a16:creationId xmlns:a16="http://schemas.microsoft.com/office/drawing/2014/main" id="{70C90741-1514-2088-408F-15CB8C27DE84}"/>
              </a:ext>
            </a:extLst>
          </p:cNvPr>
          <p:cNvSpPr>
            <a:spLocks noGrp="1"/>
          </p:cNvSpPr>
          <p:nvPr>
            <p:ph type="sldNum" sz="quarter" idx="4"/>
          </p:nvPr>
        </p:nvSpPr>
        <p:spPr/>
        <p:txBody>
          <a:bodyPr/>
          <a:lstStyle/>
          <a:p>
            <a:fld id="{2E283CC0-345D-D343-82F3-FFB8D624F077}" type="slidenum">
              <a:rPr lang="en-NO" smtClean="0"/>
              <a:pPr/>
              <a:t>15</a:t>
            </a:fld>
            <a:endParaRPr lang="en-NO"/>
          </a:p>
        </p:txBody>
      </p:sp>
      <p:pic>
        <p:nvPicPr>
          <p:cNvPr id="6" name="Graphic 5">
            <a:extLst>
              <a:ext uri="{FF2B5EF4-FFF2-40B4-BE49-F238E27FC236}">
                <a16:creationId xmlns:a16="http://schemas.microsoft.com/office/drawing/2014/main" id="{33291E83-4CDF-4673-8711-15EB5953D5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238" y="2805436"/>
            <a:ext cx="1288800" cy="1288800"/>
          </a:xfrm>
          <a:prstGeom prst="rect">
            <a:avLst/>
          </a:prstGeom>
        </p:spPr>
      </p:pic>
      <p:sp>
        <p:nvSpPr>
          <p:cNvPr id="31" name="Text Placeholder 11">
            <a:extLst>
              <a:ext uri="{FF2B5EF4-FFF2-40B4-BE49-F238E27FC236}">
                <a16:creationId xmlns:a16="http://schemas.microsoft.com/office/drawing/2014/main" id="{077C670C-62A7-42B5-45B6-2516B6AB5B03}"/>
              </a:ext>
            </a:extLst>
          </p:cNvPr>
          <p:cNvSpPr txBox="1">
            <a:spLocks/>
          </p:cNvSpPr>
          <p:nvPr/>
        </p:nvSpPr>
        <p:spPr>
          <a:xfrm>
            <a:off x="1724258" y="3141535"/>
            <a:ext cx="2365337" cy="2131683"/>
          </a:xfrm>
          <a:prstGeom prst="rect">
            <a:avLst/>
          </a:prstGeom>
        </p:spPr>
        <p:txBody>
          <a:bodyPr lIns="0" tIns="0" rIns="0" bIns="0"/>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800"/>
              </a:spcBef>
              <a:buSzPct val="120000"/>
              <a:buNone/>
            </a:pPr>
            <a:r>
              <a:rPr lang="nb-NO"/>
              <a:t>Bevisstgjøringsfasen</a:t>
            </a:r>
          </a:p>
          <a:p>
            <a:pPr>
              <a:lnSpc>
                <a:spcPct val="80000"/>
              </a:lnSpc>
              <a:spcBef>
                <a:spcPts val="800"/>
              </a:spcBef>
              <a:buSzPct val="120000"/>
            </a:pPr>
            <a:endParaRPr lang="nb-NO" sz="1400" dirty="0"/>
          </a:p>
          <a:p>
            <a:pPr marL="0" indent="0">
              <a:lnSpc>
                <a:spcPct val="80000"/>
              </a:lnSpc>
              <a:spcBef>
                <a:spcPts val="800"/>
              </a:spcBef>
              <a:buSzPct val="120000"/>
              <a:buNone/>
            </a:pPr>
            <a:r>
              <a:rPr lang="nb-NO" sz="1800"/>
              <a:t>Facebook</a:t>
            </a:r>
          </a:p>
          <a:p>
            <a:pPr marL="0" indent="0">
              <a:lnSpc>
                <a:spcPct val="80000"/>
              </a:lnSpc>
              <a:spcBef>
                <a:spcPts val="800"/>
              </a:spcBef>
              <a:buSzPct val="120000"/>
              <a:buNone/>
            </a:pPr>
            <a:r>
              <a:rPr lang="nb-NO" sz="1800"/>
              <a:t>Instagram</a:t>
            </a:r>
          </a:p>
          <a:p>
            <a:pPr marL="0" indent="0">
              <a:lnSpc>
                <a:spcPct val="80000"/>
              </a:lnSpc>
              <a:spcBef>
                <a:spcPts val="800"/>
              </a:spcBef>
              <a:buSzPct val="120000"/>
              <a:buNone/>
            </a:pPr>
            <a:r>
              <a:rPr lang="nb-NO" sz="1800"/>
              <a:t>Blogg</a:t>
            </a:r>
          </a:p>
          <a:p>
            <a:pPr marL="0" indent="0">
              <a:lnSpc>
                <a:spcPct val="80000"/>
              </a:lnSpc>
              <a:spcBef>
                <a:spcPts val="800"/>
              </a:spcBef>
              <a:buSzPct val="120000"/>
              <a:buNone/>
            </a:pPr>
            <a:r>
              <a:rPr lang="nb-NO" sz="1800"/>
              <a:t>SEO</a:t>
            </a:r>
          </a:p>
        </p:txBody>
      </p:sp>
      <p:sp>
        <p:nvSpPr>
          <p:cNvPr id="32" name="Text Placeholder 11">
            <a:extLst>
              <a:ext uri="{FF2B5EF4-FFF2-40B4-BE49-F238E27FC236}">
                <a16:creationId xmlns:a16="http://schemas.microsoft.com/office/drawing/2014/main" id="{1FF971A7-D2D7-9F29-DDA0-A4121F6AA803}"/>
              </a:ext>
            </a:extLst>
          </p:cNvPr>
          <p:cNvSpPr txBox="1">
            <a:spLocks/>
          </p:cNvSpPr>
          <p:nvPr/>
        </p:nvSpPr>
        <p:spPr>
          <a:xfrm>
            <a:off x="5617716" y="3141534"/>
            <a:ext cx="2365337" cy="2131683"/>
          </a:xfrm>
          <a:prstGeom prst="rect">
            <a:avLst/>
          </a:prstGeom>
        </p:spPr>
        <p:txBody>
          <a:bodyPr lIns="0" tIns="0" rIns="0" bIns="0"/>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800"/>
              </a:spcBef>
              <a:buSzPct val="120000"/>
              <a:buNone/>
            </a:pPr>
            <a:r>
              <a:rPr lang="nb-NO" dirty="0"/>
              <a:t>Evalueringsfasen</a:t>
            </a:r>
          </a:p>
          <a:p>
            <a:pPr marL="0" indent="0">
              <a:lnSpc>
                <a:spcPct val="80000"/>
              </a:lnSpc>
              <a:spcBef>
                <a:spcPts val="800"/>
              </a:spcBef>
              <a:buSzPct val="120000"/>
              <a:buNone/>
            </a:pPr>
            <a:endParaRPr lang="nb-NO" sz="1400" dirty="0"/>
          </a:p>
          <a:p>
            <a:pPr marL="0" indent="0">
              <a:lnSpc>
                <a:spcPct val="80000"/>
              </a:lnSpc>
              <a:spcBef>
                <a:spcPts val="800"/>
              </a:spcBef>
              <a:buSzPct val="120000"/>
              <a:buNone/>
            </a:pPr>
            <a:r>
              <a:rPr lang="nb-NO" sz="1800" dirty="0"/>
              <a:t>CTA</a:t>
            </a:r>
          </a:p>
          <a:p>
            <a:pPr marL="0" indent="0">
              <a:lnSpc>
                <a:spcPct val="80000"/>
              </a:lnSpc>
              <a:spcBef>
                <a:spcPts val="800"/>
              </a:spcBef>
              <a:buSzPct val="120000"/>
              <a:buNone/>
            </a:pPr>
            <a:r>
              <a:rPr lang="nb-NO" sz="1800" dirty="0" err="1"/>
              <a:t>Webinar</a:t>
            </a:r>
            <a:endParaRPr lang="nb-NO" sz="1800" dirty="0"/>
          </a:p>
          <a:p>
            <a:pPr marL="0" indent="0">
              <a:lnSpc>
                <a:spcPct val="80000"/>
              </a:lnSpc>
              <a:spcBef>
                <a:spcPts val="800"/>
              </a:spcBef>
              <a:buSzPct val="120000"/>
              <a:buNone/>
            </a:pPr>
            <a:r>
              <a:rPr lang="nb-NO" sz="1800" dirty="0"/>
              <a:t>Videokurs</a:t>
            </a:r>
          </a:p>
          <a:p>
            <a:pPr marL="0" indent="0">
              <a:lnSpc>
                <a:spcPct val="80000"/>
              </a:lnSpc>
              <a:spcBef>
                <a:spcPts val="800"/>
              </a:spcBef>
              <a:buSzPct val="120000"/>
              <a:buNone/>
            </a:pPr>
            <a:r>
              <a:rPr lang="nb-NO" sz="1800" dirty="0"/>
              <a:t>E-post</a:t>
            </a:r>
          </a:p>
        </p:txBody>
      </p:sp>
      <p:sp>
        <p:nvSpPr>
          <p:cNvPr id="33" name="Text Placeholder 11">
            <a:extLst>
              <a:ext uri="{FF2B5EF4-FFF2-40B4-BE49-F238E27FC236}">
                <a16:creationId xmlns:a16="http://schemas.microsoft.com/office/drawing/2014/main" id="{615B96A6-E36F-DC19-2C58-22C950116EEF}"/>
              </a:ext>
            </a:extLst>
          </p:cNvPr>
          <p:cNvSpPr txBox="1">
            <a:spLocks/>
          </p:cNvSpPr>
          <p:nvPr/>
        </p:nvSpPr>
        <p:spPr>
          <a:xfrm>
            <a:off x="9541287" y="3137467"/>
            <a:ext cx="2365337" cy="2131683"/>
          </a:xfrm>
          <a:prstGeom prst="rect">
            <a:avLst/>
          </a:prstGeom>
        </p:spPr>
        <p:txBody>
          <a:bodyPr lIns="0" tIns="0" rIns="0" bIns="0"/>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800"/>
              </a:spcBef>
              <a:buSzPct val="120000"/>
              <a:buNone/>
            </a:pPr>
            <a:r>
              <a:rPr lang="nb-NO" dirty="0"/>
              <a:t>Beslutningsfasen</a:t>
            </a:r>
          </a:p>
          <a:p>
            <a:pPr marL="0" indent="0">
              <a:lnSpc>
                <a:spcPct val="80000"/>
              </a:lnSpc>
              <a:spcBef>
                <a:spcPts val="800"/>
              </a:spcBef>
              <a:buSzPct val="120000"/>
              <a:buNone/>
            </a:pPr>
            <a:endParaRPr lang="nb-NO" sz="1400" dirty="0"/>
          </a:p>
          <a:p>
            <a:pPr marL="0" indent="0">
              <a:lnSpc>
                <a:spcPct val="80000"/>
              </a:lnSpc>
              <a:spcBef>
                <a:spcPts val="800"/>
              </a:spcBef>
              <a:buSzPct val="120000"/>
              <a:buNone/>
            </a:pPr>
            <a:r>
              <a:rPr lang="nb-NO" sz="1800" dirty="0"/>
              <a:t>Prøve</a:t>
            </a:r>
          </a:p>
          <a:p>
            <a:pPr marL="0" indent="0">
              <a:lnSpc>
                <a:spcPct val="80000"/>
              </a:lnSpc>
              <a:spcBef>
                <a:spcPts val="800"/>
              </a:spcBef>
              <a:buSzPct val="120000"/>
              <a:buNone/>
            </a:pPr>
            <a:r>
              <a:rPr lang="nb-NO" sz="1800" dirty="0"/>
              <a:t>Demo</a:t>
            </a:r>
          </a:p>
          <a:p>
            <a:pPr marL="0" indent="0">
              <a:lnSpc>
                <a:spcPct val="80000"/>
              </a:lnSpc>
              <a:spcBef>
                <a:spcPts val="800"/>
              </a:spcBef>
              <a:buSzPct val="120000"/>
              <a:buNone/>
            </a:pPr>
            <a:r>
              <a:rPr lang="nb-NO" sz="1800" dirty="0"/>
              <a:t>Rådgivning</a:t>
            </a:r>
          </a:p>
          <a:p>
            <a:pPr marL="0" indent="0">
              <a:lnSpc>
                <a:spcPct val="80000"/>
              </a:lnSpc>
              <a:spcBef>
                <a:spcPts val="800"/>
              </a:spcBef>
              <a:buSzPct val="120000"/>
              <a:buNone/>
            </a:pPr>
            <a:r>
              <a:rPr lang="nb-NO" sz="1800" dirty="0"/>
              <a:t>Personlig innhold</a:t>
            </a:r>
          </a:p>
        </p:txBody>
      </p:sp>
      <p:grpSp>
        <p:nvGrpSpPr>
          <p:cNvPr id="78" name="Gruppe 77">
            <a:extLst>
              <a:ext uri="{FF2B5EF4-FFF2-40B4-BE49-F238E27FC236}">
                <a16:creationId xmlns:a16="http://schemas.microsoft.com/office/drawing/2014/main" id="{3662C37E-0382-1424-01D5-9F41945AF375}"/>
              </a:ext>
            </a:extLst>
          </p:cNvPr>
          <p:cNvGrpSpPr/>
          <p:nvPr/>
        </p:nvGrpSpPr>
        <p:grpSpPr>
          <a:xfrm>
            <a:off x="1570038" y="6112743"/>
            <a:ext cx="10336588" cy="315841"/>
            <a:chOff x="1570038" y="6112743"/>
            <a:chExt cx="11668008" cy="315841"/>
          </a:xfrm>
        </p:grpSpPr>
        <p:sp>
          <p:nvSpPr>
            <p:cNvPr id="46" name="Rektangel 45">
              <a:extLst>
                <a:ext uri="{FF2B5EF4-FFF2-40B4-BE49-F238E27FC236}">
                  <a16:creationId xmlns:a16="http://schemas.microsoft.com/office/drawing/2014/main" id="{60DD5DB1-EF4B-9B02-FAD5-8F76BF1EAEDF}"/>
                </a:ext>
              </a:extLst>
            </p:cNvPr>
            <p:cNvSpPr/>
            <p:nvPr/>
          </p:nvSpPr>
          <p:spPr>
            <a:xfrm>
              <a:off x="1570038" y="6112743"/>
              <a:ext cx="1290637" cy="309276"/>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Plassholder for innhold 2">
              <a:extLst>
                <a:ext uri="{FF2B5EF4-FFF2-40B4-BE49-F238E27FC236}">
                  <a16:creationId xmlns:a16="http://schemas.microsoft.com/office/drawing/2014/main" id="{AB7FE71D-E9E5-71BF-983A-1F55F9FE3A51}"/>
                </a:ext>
              </a:extLst>
            </p:cNvPr>
            <p:cNvSpPr txBox="1">
              <a:spLocks/>
            </p:cNvSpPr>
            <p:nvPr/>
          </p:nvSpPr>
          <p:spPr>
            <a:xfrm>
              <a:off x="1690820" y="6138424"/>
              <a:ext cx="1049071" cy="267724"/>
            </a:xfrm>
            <a:prstGeom prst="rect">
              <a:avLst/>
            </a:prstGeom>
          </p:spPr>
          <p:txBody>
            <a:bodyPr lIns="0" tIns="0" rIns="0" bIns="0" anchor="ctr">
              <a:noAutofit/>
            </a:bodyPr>
            <a:lstStyle>
              <a:lvl1pPr marL="0" indent="0" algn="l" defTabSz="914400" rtl="0" eaLnBrk="1" latinLnBrk="0" hangingPunct="1">
                <a:lnSpc>
                  <a:spcPct val="90000"/>
                </a:lnSpc>
                <a:spcBef>
                  <a:spcPts val="0"/>
                </a:spcBef>
                <a:buClr>
                  <a:srgbClr val="ED0000"/>
                </a:buClr>
                <a:buFont typeface="Wingdings" pitchFamily="2" charset="2"/>
                <a:buNone/>
                <a:defRPr sz="2000" kern="1200">
                  <a:solidFill>
                    <a:srgbClr val="ED0000"/>
                  </a:solidFill>
                  <a:latin typeface="Innovation Norway" panose="020B0500030000000000" pitchFamily="34" charset="77"/>
                  <a:ea typeface="+mn-ea"/>
                  <a:cs typeface="+mn-cs"/>
                </a:defRPr>
              </a:lvl1pPr>
              <a:lvl2pPr marL="457200" indent="0" algn="ctr" defTabSz="914400" rtl="0" eaLnBrk="1" latinLnBrk="0" hangingPunct="1">
                <a:lnSpc>
                  <a:spcPct val="90000"/>
                </a:lnSpc>
                <a:spcBef>
                  <a:spcPts val="500"/>
                </a:spcBef>
                <a:buClr>
                  <a:srgbClr val="ED0000"/>
                </a:buClr>
                <a:buFont typeface="Wingdings" pitchFamily="2" charset="2"/>
                <a:buNone/>
                <a:defRPr sz="2000" kern="1200">
                  <a:solidFill>
                    <a:schemeClr val="tx1"/>
                  </a:solidFill>
                  <a:latin typeface="Innovation Norway" panose="020B0500030000000000" pitchFamily="34" charset="77"/>
                  <a:ea typeface="+mn-ea"/>
                  <a:cs typeface="+mn-cs"/>
                </a:defRPr>
              </a:lvl2pPr>
              <a:lvl3pPr marL="914400" indent="0" algn="ctr" defTabSz="914400" rtl="0" eaLnBrk="1" latinLnBrk="0" hangingPunct="1">
                <a:lnSpc>
                  <a:spcPct val="90000"/>
                </a:lnSpc>
                <a:spcBef>
                  <a:spcPts val="500"/>
                </a:spcBef>
                <a:buClr>
                  <a:srgbClr val="ED0000"/>
                </a:buClr>
                <a:buFont typeface="Wingdings" pitchFamily="2" charset="2"/>
                <a:buNone/>
                <a:defRPr sz="1800" kern="1200">
                  <a:solidFill>
                    <a:schemeClr val="tx1"/>
                  </a:solidFill>
                  <a:latin typeface="Innovation Norway" panose="020B0500030000000000" pitchFamily="34" charset="77"/>
                  <a:ea typeface="+mn-ea"/>
                  <a:cs typeface="+mn-cs"/>
                </a:defRPr>
              </a:lvl3pPr>
              <a:lvl4pPr marL="13716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4pPr>
              <a:lvl5pPr marL="18288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1200">
                  <a:solidFill>
                    <a:schemeClr val="tx1"/>
                  </a:solidFill>
                </a:rPr>
                <a:t>Fremmed</a:t>
              </a:r>
              <a:endParaRPr lang="nb-NO" sz="1500">
                <a:solidFill>
                  <a:schemeClr val="tx1"/>
                </a:solidFill>
              </a:endParaRPr>
            </a:p>
          </p:txBody>
        </p:sp>
        <p:cxnSp>
          <p:nvCxnSpPr>
            <p:cNvPr id="20" name="Rett pil 19">
              <a:extLst>
                <a:ext uri="{FF2B5EF4-FFF2-40B4-BE49-F238E27FC236}">
                  <a16:creationId xmlns:a16="http://schemas.microsoft.com/office/drawing/2014/main" id="{CD58ED71-05F9-A705-362C-5DE093B9994E}"/>
                </a:ext>
              </a:extLst>
            </p:cNvPr>
            <p:cNvCxnSpPr>
              <a:cxnSpLocks/>
            </p:cNvCxnSpPr>
            <p:nvPr/>
          </p:nvCxnSpPr>
          <p:spPr>
            <a:xfrm>
              <a:off x="2862180" y="6406148"/>
              <a:ext cx="1289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 Placeholder 11">
              <a:extLst>
                <a:ext uri="{FF2B5EF4-FFF2-40B4-BE49-F238E27FC236}">
                  <a16:creationId xmlns:a16="http://schemas.microsoft.com/office/drawing/2014/main" id="{85D3C594-349F-8565-9C42-A2741022C101}"/>
                </a:ext>
              </a:extLst>
            </p:cNvPr>
            <p:cNvSpPr txBox="1">
              <a:spLocks/>
            </p:cNvSpPr>
            <p:nvPr/>
          </p:nvSpPr>
          <p:spPr>
            <a:xfrm>
              <a:off x="3122844" y="6209783"/>
              <a:ext cx="767804" cy="166558"/>
            </a:xfrm>
            <a:prstGeom prst="rect">
              <a:avLst/>
            </a:prstGeom>
          </p:spPr>
          <p:txBody>
            <a:bodyPr lIns="0" tIns="0" rIns="0" bIns="0"/>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800"/>
                </a:spcBef>
                <a:buSzPct val="120000"/>
                <a:buNone/>
              </a:pPr>
              <a:r>
                <a:rPr lang="nb-NO" sz="1200"/>
                <a:t>Tiltrekke</a:t>
              </a:r>
            </a:p>
          </p:txBody>
        </p:sp>
        <p:sp>
          <p:nvSpPr>
            <p:cNvPr id="63" name="Rektangel 62">
              <a:extLst>
                <a:ext uri="{FF2B5EF4-FFF2-40B4-BE49-F238E27FC236}">
                  <a16:creationId xmlns:a16="http://schemas.microsoft.com/office/drawing/2014/main" id="{B6D7534E-8676-B939-7C9E-23CBAA6A4D5F}"/>
                </a:ext>
              </a:extLst>
            </p:cNvPr>
            <p:cNvSpPr/>
            <p:nvPr/>
          </p:nvSpPr>
          <p:spPr>
            <a:xfrm>
              <a:off x="4166978" y="6119308"/>
              <a:ext cx="1290637" cy="309276"/>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Plassholder for innhold 2">
              <a:extLst>
                <a:ext uri="{FF2B5EF4-FFF2-40B4-BE49-F238E27FC236}">
                  <a16:creationId xmlns:a16="http://schemas.microsoft.com/office/drawing/2014/main" id="{28560C6C-4D3C-0B78-377E-72D2C68AE361}"/>
                </a:ext>
              </a:extLst>
            </p:cNvPr>
            <p:cNvSpPr txBox="1">
              <a:spLocks/>
            </p:cNvSpPr>
            <p:nvPr/>
          </p:nvSpPr>
          <p:spPr>
            <a:xfrm>
              <a:off x="4287760" y="6144989"/>
              <a:ext cx="1049071" cy="283595"/>
            </a:xfrm>
            <a:prstGeom prst="rect">
              <a:avLst/>
            </a:prstGeom>
          </p:spPr>
          <p:txBody>
            <a:bodyPr lIns="0" tIns="0" rIns="0" bIns="0" anchor="ctr">
              <a:noAutofit/>
            </a:bodyPr>
            <a:lstStyle>
              <a:lvl1pPr marL="0" indent="0" algn="l" defTabSz="914400" rtl="0" eaLnBrk="1" latinLnBrk="0" hangingPunct="1">
                <a:lnSpc>
                  <a:spcPct val="90000"/>
                </a:lnSpc>
                <a:spcBef>
                  <a:spcPts val="0"/>
                </a:spcBef>
                <a:buClr>
                  <a:srgbClr val="ED0000"/>
                </a:buClr>
                <a:buFont typeface="Wingdings" pitchFamily="2" charset="2"/>
                <a:buNone/>
                <a:defRPr sz="2000" kern="1200">
                  <a:solidFill>
                    <a:srgbClr val="ED0000"/>
                  </a:solidFill>
                  <a:latin typeface="Innovation Norway" panose="020B0500030000000000" pitchFamily="34" charset="77"/>
                  <a:ea typeface="+mn-ea"/>
                  <a:cs typeface="+mn-cs"/>
                </a:defRPr>
              </a:lvl1pPr>
              <a:lvl2pPr marL="457200" indent="0" algn="ctr" defTabSz="914400" rtl="0" eaLnBrk="1" latinLnBrk="0" hangingPunct="1">
                <a:lnSpc>
                  <a:spcPct val="90000"/>
                </a:lnSpc>
                <a:spcBef>
                  <a:spcPts val="500"/>
                </a:spcBef>
                <a:buClr>
                  <a:srgbClr val="ED0000"/>
                </a:buClr>
                <a:buFont typeface="Wingdings" pitchFamily="2" charset="2"/>
                <a:buNone/>
                <a:defRPr sz="2000" kern="1200">
                  <a:solidFill>
                    <a:schemeClr val="tx1"/>
                  </a:solidFill>
                  <a:latin typeface="Innovation Norway" panose="020B0500030000000000" pitchFamily="34" charset="77"/>
                  <a:ea typeface="+mn-ea"/>
                  <a:cs typeface="+mn-cs"/>
                </a:defRPr>
              </a:lvl2pPr>
              <a:lvl3pPr marL="914400" indent="0" algn="ctr" defTabSz="914400" rtl="0" eaLnBrk="1" latinLnBrk="0" hangingPunct="1">
                <a:lnSpc>
                  <a:spcPct val="90000"/>
                </a:lnSpc>
                <a:spcBef>
                  <a:spcPts val="500"/>
                </a:spcBef>
                <a:buClr>
                  <a:srgbClr val="ED0000"/>
                </a:buClr>
                <a:buFont typeface="Wingdings" pitchFamily="2" charset="2"/>
                <a:buNone/>
                <a:defRPr sz="1800" kern="1200">
                  <a:solidFill>
                    <a:schemeClr val="tx1"/>
                  </a:solidFill>
                  <a:latin typeface="Innovation Norway" panose="020B0500030000000000" pitchFamily="34" charset="77"/>
                  <a:ea typeface="+mn-ea"/>
                  <a:cs typeface="+mn-cs"/>
                </a:defRPr>
              </a:lvl3pPr>
              <a:lvl4pPr marL="13716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4pPr>
              <a:lvl5pPr marL="18288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1200">
                  <a:solidFill>
                    <a:schemeClr val="tx1"/>
                  </a:solidFill>
                </a:rPr>
                <a:t>Besøker</a:t>
              </a:r>
              <a:endParaRPr lang="nb-NO" sz="1500">
                <a:solidFill>
                  <a:schemeClr val="tx1"/>
                </a:solidFill>
              </a:endParaRPr>
            </a:p>
          </p:txBody>
        </p:sp>
        <p:cxnSp>
          <p:nvCxnSpPr>
            <p:cNvPr id="65" name="Rett pil 64">
              <a:extLst>
                <a:ext uri="{FF2B5EF4-FFF2-40B4-BE49-F238E27FC236}">
                  <a16:creationId xmlns:a16="http://schemas.microsoft.com/office/drawing/2014/main" id="{E1C7BEC4-6A37-383A-32FC-EBAC75EB59FB}"/>
                </a:ext>
              </a:extLst>
            </p:cNvPr>
            <p:cNvCxnSpPr>
              <a:cxnSpLocks/>
            </p:cNvCxnSpPr>
            <p:nvPr/>
          </p:nvCxnSpPr>
          <p:spPr>
            <a:xfrm>
              <a:off x="5459120" y="6412713"/>
              <a:ext cx="1289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Text Placeholder 11">
              <a:extLst>
                <a:ext uri="{FF2B5EF4-FFF2-40B4-BE49-F238E27FC236}">
                  <a16:creationId xmlns:a16="http://schemas.microsoft.com/office/drawing/2014/main" id="{D9D1AD6F-1475-AC0E-78B7-5C2BA3C9E851}"/>
                </a:ext>
              </a:extLst>
            </p:cNvPr>
            <p:cNvSpPr txBox="1">
              <a:spLocks/>
            </p:cNvSpPr>
            <p:nvPr/>
          </p:nvSpPr>
          <p:spPr>
            <a:xfrm>
              <a:off x="5629128" y="6223720"/>
              <a:ext cx="874246" cy="173123"/>
            </a:xfrm>
            <a:prstGeom prst="rect">
              <a:avLst/>
            </a:prstGeom>
          </p:spPr>
          <p:txBody>
            <a:bodyPr lIns="0" tIns="0" rIns="0" bIns="0"/>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800"/>
                </a:spcBef>
                <a:buSzPct val="120000"/>
                <a:buNone/>
              </a:pPr>
              <a:r>
                <a:rPr lang="nb-NO" sz="1200"/>
                <a:t>Konvertere</a:t>
              </a:r>
            </a:p>
          </p:txBody>
        </p:sp>
        <p:sp>
          <p:nvSpPr>
            <p:cNvPr id="68" name="Rektangel 67">
              <a:extLst>
                <a:ext uri="{FF2B5EF4-FFF2-40B4-BE49-F238E27FC236}">
                  <a16:creationId xmlns:a16="http://schemas.microsoft.com/office/drawing/2014/main" id="{D8E2407F-AF2F-ED66-DEF4-BED6C3ADEA07}"/>
                </a:ext>
              </a:extLst>
            </p:cNvPr>
            <p:cNvSpPr/>
            <p:nvPr/>
          </p:nvSpPr>
          <p:spPr>
            <a:xfrm>
              <a:off x="6763918" y="6112743"/>
              <a:ext cx="1290637" cy="309276"/>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Plassholder for innhold 2">
              <a:extLst>
                <a:ext uri="{FF2B5EF4-FFF2-40B4-BE49-F238E27FC236}">
                  <a16:creationId xmlns:a16="http://schemas.microsoft.com/office/drawing/2014/main" id="{44849B44-CFFF-A03B-C99D-88204EF21ED2}"/>
                </a:ext>
              </a:extLst>
            </p:cNvPr>
            <p:cNvSpPr txBox="1">
              <a:spLocks/>
            </p:cNvSpPr>
            <p:nvPr/>
          </p:nvSpPr>
          <p:spPr>
            <a:xfrm>
              <a:off x="6884700" y="6138424"/>
              <a:ext cx="1049071" cy="283595"/>
            </a:xfrm>
            <a:prstGeom prst="rect">
              <a:avLst/>
            </a:prstGeom>
          </p:spPr>
          <p:txBody>
            <a:bodyPr lIns="0" tIns="0" rIns="0" bIns="0" anchor="ctr">
              <a:noAutofit/>
            </a:bodyPr>
            <a:lstStyle>
              <a:lvl1pPr marL="0" indent="0" algn="l" defTabSz="914400" rtl="0" eaLnBrk="1" latinLnBrk="0" hangingPunct="1">
                <a:lnSpc>
                  <a:spcPct val="90000"/>
                </a:lnSpc>
                <a:spcBef>
                  <a:spcPts val="0"/>
                </a:spcBef>
                <a:buClr>
                  <a:srgbClr val="ED0000"/>
                </a:buClr>
                <a:buFont typeface="Wingdings" pitchFamily="2" charset="2"/>
                <a:buNone/>
                <a:defRPr sz="2000" kern="1200">
                  <a:solidFill>
                    <a:srgbClr val="ED0000"/>
                  </a:solidFill>
                  <a:latin typeface="Innovation Norway" panose="020B0500030000000000" pitchFamily="34" charset="77"/>
                  <a:ea typeface="+mn-ea"/>
                  <a:cs typeface="+mn-cs"/>
                </a:defRPr>
              </a:lvl1pPr>
              <a:lvl2pPr marL="457200" indent="0" algn="ctr" defTabSz="914400" rtl="0" eaLnBrk="1" latinLnBrk="0" hangingPunct="1">
                <a:lnSpc>
                  <a:spcPct val="90000"/>
                </a:lnSpc>
                <a:spcBef>
                  <a:spcPts val="500"/>
                </a:spcBef>
                <a:buClr>
                  <a:srgbClr val="ED0000"/>
                </a:buClr>
                <a:buFont typeface="Wingdings" pitchFamily="2" charset="2"/>
                <a:buNone/>
                <a:defRPr sz="2000" kern="1200">
                  <a:solidFill>
                    <a:schemeClr val="tx1"/>
                  </a:solidFill>
                  <a:latin typeface="Innovation Norway" panose="020B0500030000000000" pitchFamily="34" charset="77"/>
                  <a:ea typeface="+mn-ea"/>
                  <a:cs typeface="+mn-cs"/>
                </a:defRPr>
              </a:lvl2pPr>
              <a:lvl3pPr marL="914400" indent="0" algn="ctr" defTabSz="914400" rtl="0" eaLnBrk="1" latinLnBrk="0" hangingPunct="1">
                <a:lnSpc>
                  <a:spcPct val="90000"/>
                </a:lnSpc>
                <a:spcBef>
                  <a:spcPts val="500"/>
                </a:spcBef>
                <a:buClr>
                  <a:srgbClr val="ED0000"/>
                </a:buClr>
                <a:buFont typeface="Wingdings" pitchFamily="2" charset="2"/>
                <a:buNone/>
                <a:defRPr sz="1800" kern="1200">
                  <a:solidFill>
                    <a:schemeClr val="tx1"/>
                  </a:solidFill>
                  <a:latin typeface="Innovation Norway" panose="020B0500030000000000" pitchFamily="34" charset="77"/>
                  <a:ea typeface="+mn-ea"/>
                  <a:cs typeface="+mn-cs"/>
                </a:defRPr>
              </a:lvl3pPr>
              <a:lvl4pPr marL="13716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4pPr>
              <a:lvl5pPr marL="18288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1200">
                  <a:solidFill>
                    <a:schemeClr val="tx1"/>
                  </a:solidFill>
                </a:rPr>
                <a:t>Lead</a:t>
              </a:r>
              <a:endParaRPr lang="nb-NO" sz="1500">
                <a:solidFill>
                  <a:schemeClr val="tx1"/>
                </a:solidFill>
              </a:endParaRPr>
            </a:p>
          </p:txBody>
        </p:sp>
        <p:cxnSp>
          <p:nvCxnSpPr>
            <p:cNvPr id="70" name="Rett pil 69">
              <a:extLst>
                <a:ext uri="{FF2B5EF4-FFF2-40B4-BE49-F238E27FC236}">
                  <a16:creationId xmlns:a16="http://schemas.microsoft.com/office/drawing/2014/main" id="{096CA8B5-FAB8-D851-FC39-F551187DB0D0}"/>
                </a:ext>
              </a:extLst>
            </p:cNvPr>
            <p:cNvCxnSpPr>
              <a:cxnSpLocks/>
            </p:cNvCxnSpPr>
            <p:nvPr/>
          </p:nvCxnSpPr>
          <p:spPr>
            <a:xfrm>
              <a:off x="8056060" y="6406148"/>
              <a:ext cx="1289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Text Placeholder 11">
              <a:extLst>
                <a:ext uri="{FF2B5EF4-FFF2-40B4-BE49-F238E27FC236}">
                  <a16:creationId xmlns:a16="http://schemas.microsoft.com/office/drawing/2014/main" id="{1A5A3F51-94B8-4D96-F85D-CE8979B3B653}"/>
                </a:ext>
              </a:extLst>
            </p:cNvPr>
            <p:cNvSpPr txBox="1">
              <a:spLocks/>
            </p:cNvSpPr>
            <p:nvPr/>
          </p:nvSpPr>
          <p:spPr>
            <a:xfrm>
              <a:off x="8316724" y="6209783"/>
              <a:ext cx="767804" cy="166558"/>
            </a:xfrm>
            <a:prstGeom prst="rect">
              <a:avLst/>
            </a:prstGeom>
          </p:spPr>
          <p:txBody>
            <a:bodyPr lIns="0" tIns="0" rIns="0" bIns="0"/>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800"/>
                </a:spcBef>
                <a:buSzPct val="120000"/>
                <a:buNone/>
              </a:pPr>
              <a:r>
                <a:rPr lang="nb-NO" sz="1200"/>
                <a:t>Lukke</a:t>
              </a:r>
            </a:p>
          </p:txBody>
        </p:sp>
        <p:sp>
          <p:nvSpPr>
            <p:cNvPr id="72" name="Rektangel 71">
              <a:extLst>
                <a:ext uri="{FF2B5EF4-FFF2-40B4-BE49-F238E27FC236}">
                  <a16:creationId xmlns:a16="http://schemas.microsoft.com/office/drawing/2014/main" id="{85B454E0-A8A1-9187-9904-E9887F48D0A5}"/>
                </a:ext>
              </a:extLst>
            </p:cNvPr>
            <p:cNvSpPr/>
            <p:nvPr/>
          </p:nvSpPr>
          <p:spPr>
            <a:xfrm>
              <a:off x="9360858" y="6119308"/>
              <a:ext cx="1290637" cy="309276"/>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Plassholder for innhold 2">
              <a:extLst>
                <a:ext uri="{FF2B5EF4-FFF2-40B4-BE49-F238E27FC236}">
                  <a16:creationId xmlns:a16="http://schemas.microsoft.com/office/drawing/2014/main" id="{728FB4E5-E31C-C22C-3DE8-D3933E90B5B7}"/>
                </a:ext>
              </a:extLst>
            </p:cNvPr>
            <p:cNvSpPr txBox="1">
              <a:spLocks/>
            </p:cNvSpPr>
            <p:nvPr/>
          </p:nvSpPr>
          <p:spPr>
            <a:xfrm>
              <a:off x="9481640" y="6144989"/>
              <a:ext cx="1049071" cy="277030"/>
            </a:xfrm>
            <a:prstGeom prst="rect">
              <a:avLst/>
            </a:prstGeom>
          </p:spPr>
          <p:txBody>
            <a:bodyPr lIns="0" tIns="0" rIns="0" bIns="0" anchor="ctr">
              <a:noAutofit/>
            </a:bodyPr>
            <a:lstStyle>
              <a:lvl1pPr marL="0" indent="0" algn="l" defTabSz="914400" rtl="0" eaLnBrk="1" latinLnBrk="0" hangingPunct="1">
                <a:lnSpc>
                  <a:spcPct val="90000"/>
                </a:lnSpc>
                <a:spcBef>
                  <a:spcPts val="0"/>
                </a:spcBef>
                <a:buClr>
                  <a:srgbClr val="ED0000"/>
                </a:buClr>
                <a:buFont typeface="Wingdings" pitchFamily="2" charset="2"/>
                <a:buNone/>
                <a:defRPr sz="2000" kern="1200">
                  <a:solidFill>
                    <a:srgbClr val="ED0000"/>
                  </a:solidFill>
                  <a:latin typeface="Innovation Norway" panose="020B0500030000000000" pitchFamily="34" charset="77"/>
                  <a:ea typeface="+mn-ea"/>
                  <a:cs typeface="+mn-cs"/>
                </a:defRPr>
              </a:lvl1pPr>
              <a:lvl2pPr marL="457200" indent="0" algn="ctr" defTabSz="914400" rtl="0" eaLnBrk="1" latinLnBrk="0" hangingPunct="1">
                <a:lnSpc>
                  <a:spcPct val="90000"/>
                </a:lnSpc>
                <a:spcBef>
                  <a:spcPts val="500"/>
                </a:spcBef>
                <a:buClr>
                  <a:srgbClr val="ED0000"/>
                </a:buClr>
                <a:buFont typeface="Wingdings" pitchFamily="2" charset="2"/>
                <a:buNone/>
                <a:defRPr sz="2000" kern="1200">
                  <a:solidFill>
                    <a:schemeClr val="tx1"/>
                  </a:solidFill>
                  <a:latin typeface="Innovation Norway" panose="020B0500030000000000" pitchFamily="34" charset="77"/>
                  <a:ea typeface="+mn-ea"/>
                  <a:cs typeface="+mn-cs"/>
                </a:defRPr>
              </a:lvl2pPr>
              <a:lvl3pPr marL="914400" indent="0" algn="ctr" defTabSz="914400" rtl="0" eaLnBrk="1" latinLnBrk="0" hangingPunct="1">
                <a:lnSpc>
                  <a:spcPct val="90000"/>
                </a:lnSpc>
                <a:spcBef>
                  <a:spcPts val="500"/>
                </a:spcBef>
                <a:buClr>
                  <a:srgbClr val="ED0000"/>
                </a:buClr>
                <a:buFont typeface="Wingdings" pitchFamily="2" charset="2"/>
                <a:buNone/>
                <a:defRPr sz="1800" kern="1200">
                  <a:solidFill>
                    <a:schemeClr val="tx1"/>
                  </a:solidFill>
                  <a:latin typeface="Innovation Norway" panose="020B0500030000000000" pitchFamily="34" charset="77"/>
                  <a:ea typeface="+mn-ea"/>
                  <a:cs typeface="+mn-cs"/>
                </a:defRPr>
              </a:lvl3pPr>
              <a:lvl4pPr marL="13716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4pPr>
              <a:lvl5pPr marL="18288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1200">
                  <a:solidFill>
                    <a:schemeClr val="tx1"/>
                  </a:solidFill>
                </a:rPr>
                <a:t>Kunde</a:t>
              </a:r>
              <a:endParaRPr lang="nb-NO" sz="1500">
                <a:solidFill>
                  <a:schemeClr val="tx1"/>
                </a:solidFill>
              </a:endParaRPr>
            </a:p>
          </p:txBody>
        </p:sp>
        <p:cxnSp>
          <p:nvCxnSpPr>
            <p:cNvPr id="74" name="Rett pil 73">
              <a:extLst>
                <a:ext uri="{FF2B5EF4-FFF2-40B4-BE49-F238E27FC236}">
                  <a16:creationId xmlns:a16="http://schemas.microsoft.com/office/drawing/2014/main" id="{94FBE43A-43A9-391C-3CA0-EE12003D2595}"/>
                </a:ext>
              </a:extLst>
            </p:cNvPr>
            <p:cNvCxnSpPr>
              <a:cxnSpLocks/>
            </p:cNvCxnSpPr>
            <p:nvPr/>
          </p:nvCxnSpPr>
          <p:spPr>
            <a:xfrm>
              <a:off x="10653000" y="6412713"/>
              <a:ext cx="1289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Text Placeholder 11">
              <a:extLst>
                <a:ext uri="{FF2B5EF4-FFF2-40B4-BE49-F238E27FC236}">
                  <a16:creationId xmlns:a16="http://schemas.microsoft.com/office/drawing/2014/main" id="{AE64F562-CEA4-F56B-1794-5A0A69A4D089}"/>
                </a:ext>
              </a:extLst>
            </p:cNvPr>
            <p:cNvSpPr txBox="1">
              <a:spLocks/>
            </p:cNvSpPr>
            <p:nvPr/>
          </p:nvSpPr>
          <p:spPr>
            <a:xfrm>
              <a:off x="10913664" y="6216348"/>
              <a:ext cx="767804" cy="166558"/>
            </a:xfrm>
            <a:prstGeom prst="rect">
              <a:avLst/>
            </a:prstGeom>
          </p:spPr>
          <p:txBody>
            <a:bodyPr lIns="0" tIns="0" rIns="0" bIns="0"/>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spcBef>
                  <a:spcPts val="800"/>
                </a:spcBef>
                <a:buSzPct val="120000"/>
                <a:buNone/>
              </a:pPr>
              <a:r>
                <a:rPr lang="nb-NO" sz="1200"/>
                <a:t>Begeistre</a:t>
              </a:r>
            </a:p>
          </p:txBody>
        </p:sp>
        <p:sp>
          <p:nvSpPr>
            <p:cNvPr id="76" name="Rektangel 75">
              <a:extLst>
                <a:ext uri="{FF2B5EF4-FFF2-40B4-BE49-F238E27FC236}">
                  <a16:creationId xmlns:a16="http://schemas.microsoft.com/office/drawing/2014/main" id="{852D0FBB-37B7-5420-2F5A-52B5EA3E174E}"/>
                </a:ext>
              </a:extLst>
            </p:cNvPr>
            <p:cNvSpPr/>
            <p:nvPr/>
          </p:nvSpPr>
          <p:spPr>
            <a:xfrm>
              <a:off x="11947409" y="6119308"/>
              <a:ext cx="1290637" cy="309276"/>
            </a:xfrm>
            <a:prstGeom prst="rect">
              <a:avLst/>
            </a:prstGeom>
            <a:solidFill>
              <a:srgbClr val="D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Plassholder for innhold 2">
              <a:extLst>
                <a:ext uri="{FF2B5EF4-FFF2-40B4-BE49-F238E27FC236}">
                  <a16:creationId xmlns:a16="http://schemas.microsoft.com/office/drawing/2014/main" id="{EF4C05DC-246A-2D25-6A80-6DA9AF90342E}"/>
                </a:ext>
              </a:extLst>
            </p:cNvPr>
            <p:cNvSpPr txBox="1">
              <a:spLocks/>
            </p:cNvSpPr>
            <p:nvPr/>
          </p:nvSpPr>
          <p:spPr>
            <a:xfrm>
              <a:off x="12068192" y="6144989"/>
              <a:ext cx="1049071" cy="283595"/>
            </a:xfrm>
            <a:prstGeom prst="rect">
              <a:avLst/>
            </a:prstGeom>
          </p:spPr>
          <p:txBody>
            <a:bodyPr lIns="0" tIns="0" rIns="0" bIns="0" anchor="ctr">
              <a:noAutofit/>
            </a:bodyPr>
            <a:lstStyle>
              <a:lvl1pPr marL="0" indent="0" algn="l" defTabSz="914400" rtl="0" eaLnBrk="1" latinLnBrk="0" hangingPunct="1">
                <a:lnSpc>
                  <a:spcPct val="90000"/>
                </a:lnSpc>
                <a:spcBef>
                  <a:spcPts val="0"/>
                </a:spcBef>
                <a:buClr>
                  <a:srgbClr val="ED0000"/>
                </a:buClr>
                <a:buFont typeface="Wingdings" pitchFamily="2" charset="2"/>
                <a:buNone/>
                <a:defRPr sz="2000" kern="1200">
                  <a:solidFill>
                    <a:srgbClr val="ED0000"/>
                  </a:solidFill>
                  <a:latin typeface="Innovation Norway" panose="020B0500030000000000" pitchFamily="34" charset="77"/>
                  <a:ea typeface="+mn-ea"/>
                  <a:cs typeface="+mn-cs"/>
                </a:defRPr>
              </a:lvl1pPr>
              <a:lvl2pPr marL="457200" indent="0" algn="ctr" defTabSz="914400" rtl="0" eaLnBrk="1" latinLnBrk="0" hangingPunct="1">
                <a:lnSpc>
                  <a:spcPct val="90000"/>
                </a:lnSpc>
                <a:spcBef>
                  <a:spcPts val="500"/>
                </a:spcBef>
                <a:buClr>
                  <a:srgbClr val="ED0000"/>
                </a:buClr>
                <a:buFont typeface="Wingdings" pitchFamily="2" charset="2"/>
                <a:buNone/>
                <a:defRPr sz="2000" kern="1200">
                  <a:solidFill>
                    <a:schemeClr val="tx1"/>
                  </a:solidFill>
                  <a:latin typeface="Innovation Norway" panose="020B0500030000000000" pitchFamily="34" charset="77"/>
                  <a:ea typeface="+mn-ea"/>
                  <a:cs typeface="+mn-cs"/>
                </a:defRPr>
              </a:lvl2pPr>
              <a:lvl3pPr marL="914400" indent="0" algn="ctr" defTabSz="914400" rtl="0" eaLnBrk="1" latinLnBrk="0" hangingPunct="1">
                <a:lnSpc>
                  <a:spcPct val="90000"/>
                </a:lnSpc>
                <a:spcBef>
                  <a:spcPts val="500"/>
                </a:spcBef>
                <a:buClr>
                  <a:srgbClr val="ED0000"/>
                </a:buClr>
                <a:buFont typeface="Wingdings" pitchFamily="2" charset="2"/>
                <a:buNone/>
                <a:defRPr sz="1800" kern="1200">
                  <a:solidFill>
                    <a:schemeClr val="tx1"/>
                  </a:solidFill>
                  <a:latin typeface="Innovation Norway" panose="020B0500030000000000" pitchFamily="34" charset="77"/>
                  <a:ea typeface="+mn-ea"/>
                  <a:cs typeface="+mn-cs"/>
                </a:defRPr>
              </a:lvl3pPr>
              <a:lvl4pPr marL="13716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4pPr>
              <a:lvl5pPr marL="1828800" indent="0" algn="ctr" defTabSz="914400" rtl="0" eaLnBrk="1" latinLnBrk="0" hangingPunct="1">
                <a:lnSpc>
                  <a:spcPct val="90000"/>
                </a:lnSpc>
                <a:spcBef>
                  <a:spcPts val="500"/>
                </a:spcBef>
                <a:buClr>
                  <a:srgbClr val="ED0000"/>
                </a:buClr>
                <a:buFont typeface="Wingdings" pitchFamily="2" charset="2"/>
                <a:buNone/>
                <a:defRPr sz="1600" kern="1200">
                  <a:solidFill>
                    <a:schemeClr val="tx1"/>
                  </a:solidFill>
                  <a:latin typeface="Innovation Norway" panose="020B0500030000000000"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1200">
                  <a:solidFill>
                    <a:schemeClr val="tx1"/>
                  </a:solidFill>
                </a:rPr>
                <a:t>Ambassadør</a:t>
              </a:r>
              <a:endParaRPr lang="nb-NO" sz="1500">
                <a:solidFill>
                  <a:schemeClr val="tx1"/>
                </a:solidFill>
              </a:endParaRPr>
            </a:p>
          </p:txBody>
        </p:sp>
      </p:grpSp>
    </p:spTree>
    <p:extLst>
      <p:ext uri="{BB962C8B-B14F-4D97-AF65-F5344CB8AC3E}">
        <p14:creationId xmlns:p14="http://schemas.microsoft.com/office/powerpoint/2010/main" val="2549450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021-FA65-E442-AABA-5B73BAC89E91}"/>
              </a:ext>
            </a:extLst>
          </p:cNvPr>
          <p:cNvSpPr>
            <a:spLocks noGrp="1"/>
          </p:cNvSpPr>
          <p:nvPr>
            <p:ph type="title"/>
          </p:nvPr>
        </p:nvSpPr>
        <p:spPr/>
        <p:txBody>
          <a:bodyPr/>
          <a:lstStyle/>
          <a:p>
            <a:r>
              <a:rPr lang="nb-NO" err="1"/>
              <a:t>Inbound</a:t>
            </a:r>
            <a:r>
              <a:rPr lang="nb-NO"/>
              <a:t> </a:t>
            </a:r>
            <a:r>
              <a:rPr lang="nb-NO" err="1"/>
              <a:t>marketing</a:t>
            </a:r>
            <a:endParaRPr lang="en-NO"/>
          </a:p>
        </p:txBody>
      </p:sp>
      <p:sp>
        <p:nvSpPr>
          <p:cNvPr id="3" name="Text Placeholder 2">
            <a:extLst>
              <a:ext uri="{FF2B5EF4-FFF2-40B4-BE49-F238E27FC236}">
                <a16:creationId xmlns:a16="http://schemas.microsoft.com/office/drawing/2014/main" id="{35E0EF3D-319E-BF41-8A63-298A674D61AD}"/>
              </a:ext>
            </a:extLst>
          </p:cNvPr>
          <p:cNvSpPr>
            <a:spLocks noGrp="1"/>
          </p:cNvSpPr>
          <p:nvPr>
            <p:ph type="body" sz="quarter" idx="12"/>
          </p:nvPr>
        </p:nvSpPr>
        <p:spPr/>
        <p:txBody>
          <a:bodyPr/>
          <a:lstStyle/>
          <a:p>
            <a:r>
              <a:rPr lang="nb-NO" dirty="0" err="1"/>
              <a:t>Inbound</a:t>
            </a:r>
            <a:r>
              <a:rPr lang="nb-NO" dirty="0"/>
              <a:t> </a:t>
            </a:r>
            <a:r>
              <a:rPr lang="nb-NO" dirty="0" err="1"/>
              <a:t>marketing</a:t>
            </a:r>
            <a:r>
              <a:rPr lang="nb-NO" dirty="0"/>
              <a:t> er en helhetlig, datadrevet tilnærming til markedsføring (og salg) som tiltrekker dine personlige kjøpere ved hjelp av innhold før de er klare til å kjøpe, for deretter å konvertere dem til leads og kunder.</a:t>
            </a:r>
          </a:p>
        </p:txBody>
      </p:sp>
      <p:sp>
        <p:nvSpPr>
          <p:cNvPr id="5" name="Content Placeholder 4">
            <a:extLst>
              <a:ext uri="{FF2B5EF4-FFF2-40B4-BE49-F238E27FC236}">
                <a16:creationId xmlns:a16="http://schemas.microsoft.com/office/drawing/2014/main" id="{61AE79FA-2785-6F42-ACC8-E829A4B5981B}"/>
              </a:ext>
            </a:extLst>
          </p:cNvPr>
          <p:cNvSpPr>
            <a:spLocks noGrp="1"/>
          </p:cNvSpPr>
          <p:nvPr>
            <p:ph type="subTitle" idx="1"/>
          </p:nvPr>
        </p:nvSpPr>
        <p:spPr>
          <a:prstGeom prst="rect">
            <a:avLst/>
          </a:prstGeom>
        </p:spPr>
        <p:txBody>
          <a:bodyPr>
            <a:normAutofit/>
          </a:bodyPr>
          <a:lstStyle/>
          <a:p>
            <a:pPr lvl="0">
              <a:buSzTx/>
              <a:buNone/>
              <a:defRPr/>
            </a:pPr>
            <a:endParaRPr lang="nb-NO">
              <a:solidFill>
                <a:srgbClr val="000000"/>
              </a:solidFill>
            </a:endParaRPr>
          </a:p>
          <a:p>
            <a:pPr>
              <a:buNone/>
            </a:pPr>
            <a:endParaRPr lang="nb-NO"/>
          </a:p>
          <a:p>
            <a:endParaRPr lang="en-NO"/>
          </a:p>
        </p:txBody>
      </p:sp>
      <p:sp>
        <p:nvSpPr>
          <p:cNvPr id="6" name="Slide Number Placeholder 5">
            <a:extLst>
              <a:ext uri="{FF2B5EF4-FFF2-40B4-BE49-F238E27FC236}">
                <a16:creationId xmlns:a16="http://schemas.microsoft.com/office/drawing/2014/main" id="{81A584CA-1706-1249-A4BA-C5E252D70888}"/>
              </a:ext>
            </a:extLst>
          </p:cNvPr>
          <p:cNvSpPr>
            <a:spLocks noGrp="1"/>
          </p:cNvSpPr>
          <p:nvPr>
            <p:ph type="sldNum" sz="quarter" idx="4"/>
          </p:nvPr>
        </p:nvSpPr>
        <p:spPr/>
        <p:txBody>
          <a:bodyPr/>
          <a:lstStyle/>
          <a:p>
            <a:fld id="{2E283CC0-345D-D343-82F3-FFB8D624F077}" type="slidenum">
              <a:rPr lang="en-NO" smtClean="0"/>
              <a:pPr/>
              <a:t>16</a:t>
            </a:fld>
            <a:endParaRPr lang="en-NO"/>
          </a:p>
        </p:txBody>
      </p:sp>
      <p:pic>
        <p:nvPicPr>
          <p:cNvPr id="8" name="Graphic 6">
            <a:extLst>
              <a:ext uri="{FF2B5EF4-FFF2-40B4-BE49-F238E27FC236}">
                <a16:creationId xmlns:a16="http://schemas.microsoft.com/office/drawing/2014/main" id="{A78C8058-D764-52C9-71CA-6801790CE6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4174" y="2786062"/>
            <a:ext cx="3636963" cy="3636963"/>
          </a:xfrm>
          <a:prstGeom prst="rect">
            <a:avLst/>
          </a:prstGeom>
        </p:spPr>
      </p:pic>
    </p:spTree>
    <p:extLst>
      <p:ext uri="{BB962C8B-B14F-4D97-AF65-F5344CB8AC3E}">
        <p14:creationId xmlns:p14="http://schemas.microsoft.com/office/powerpoint/2010/main" val="4071132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A04739-9CD3-775F-00C8-DFED451EC76F}"/>
              </a:ext>
            </a:extLst>
          </p:cNvPr>
          <p:cNvSpPr>
            <a:spLocks noGrp="1"/>
          </p:cNvSpPr>
          <p:nvPr>
            <p:ph type="title"/>
          </p:nvPr>
        </p:nvSpPr>
        <p:spPr>
          <a:xfrm>
            <a:off x="288001" y="1440000"/>
            <a:ext cx="6129424" cy="1303141"/>
          </a:xfrm>
        </p:spPr>
        <p:txBody>
          <a:bodyPr/>
          <a:lstStyle/>
          <a:p>
            <a:r>
              <a:rPr lang="nb-NO"/>
              <a:t>Hvilke trender ser vi i </a:t>
            </a:r>
            <a:r>
              <a:rPr lang="nb-NO" err="1"/>
              <a:t>SoMe</a:t>
            </a:r>
            <a:r>
              <a:rPr lang="nb-NO"/>
              <a:t> nå?</a:t>
            </a:r>
          </a:p>
        </p:txBody>
      </p:sp>
      <p:sp>
        <p:nvSpPr>
          <p:cNvPr id="4" name="Plassholder for lysbildenummer 3">
            <a:extLst>
              <a:ext uri="{FF2B5EF4-FFF2-40B4-BE49-F238E27FC236}">
                <a16:creationId xmlns:a16="http://schemas.microsoft.com/office/drawing/2014/main" id="{26CDAD88-5AA8-3581-5734-64BC5341BA07}"/>
              </a:ext>
            </a:extLst>
          </p:cNvPr>
          <p:cNvSpPr>
            <a:spLocks noGrp="1"/>
          </p:cNvSpPr>
          <p:nvPr>
            <p:ph type="sldNum" sz="quarter" idx="4"/>
          </p:nvPr>
        </p:nvSpPr>
        <p:spPr/>
        <p:txBody>
          <a:bodyPr/>
          <a:lstStyle/>
          <a:p>
            <a:fld id="{2E283CC0-345D-D343-82F3-FFB8D624F077}" type="slidenum">
              <a:rPr lang="en-NO" smtClean="0"/>
              <a:pPr/>
              <a:t>17</a:t>
            </a:fld>
            <a:endParaRPr lang="en-NO"/>
          </a:p>
        </p:txBody>
      </p:sp>
      <p:pic>
        <p:nvPicPr>
          <p:cNvPr id="7" name="Bilde 6">
            <a:extLst>
              <a:ext uri="{FF2B5EF4-FFF2-40B4-BE49-F238E27FC236}">
                <a16:creationId xmlns:a16="http://schemas.microsoft.com/office/drawing/2014/main" id="{E10C4B96-F15B-F54A-701E-D4F79EB95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3" y="2128273"/>
            <a:ext cx="7772400" cy="4371593"/>
          </a:xfrm>
          <a:prstGeom prst="rect">
            <a:avLst/>
          </a:prstGeom>
        </p:spPr>
      </p:pic>
    </p:spTree>
    <p:extLst>
      <p:ext uri="{BB962C8B-B14F-4D97-AF65-F5344CB8AC3E}">
        <p14:creationId xmlns:p14="http://schemas.microsoft.com/office/powerpoint/2010/main" val="331982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18</a:t>
            </a:fld>
            <a:endParaRPr lang="en-NO"/>
          </a:p>
        </p:txBody>
      </p:sp>
      <p:pic>
        <p:nvPicPr>
          <p:cNvPr id="7" name="Bilde 6">
            <a:extLst>
              <a:ext uri="{FF2B5EF4-FFF2-40B4-BE49-F238E27FC236}">
                <a16:creationId xmlns:a16="http://schemas.microsoft.com/office/drawing/2014/main" id="{9059A1BD-4C7F-D73D-652F-BE415D62D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038" y="1440000"/>
            <a:ext cx="9039225" cy="5056560"/>
          </a:xfrm>
          <a:prstGeom prst="rect">
            <a:avLst/>
          </a:prstGeom>
        </p:spPr>
      </p:pic>
    </p:spTree>
    <p:extLst>
      <p:ext uri="{BB962C8B-B14F-4D97-AF65-F5344CB8AC3E}">
        <p14:creationId xmlns:p14="http://schemas.microsoft.com/office/powerpoint/2010/main" val="1787009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496E447-369F-7924-8DEE-51F648314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862" y="1415039"/>
            <a:ext cx="9044401" cy="5087031"/>
          </a:xfrm>
          <a:prstGeom prst="rect">
            <a:avLst/>
          </a:prstGeom>
        </p:spPr>
      </p:pic>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19</a:t>
            </a:fld>
            <a:endParaRPr lang="en-NO"/>
          </a:p>
        </p:txBody>
      </p:sp>
    </p:spTree>
    <p:extLst>
      <p:ext uri="{BB962C8B-B14F-4D97-AF65-F5344CB8AC3E}">
        <p14:creationId xmlns:p14="http://schemas.microsoft.com/office/powerpoint/2010/main" val="1384286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B59B8E47-A169-F6A6-B688-8D801C8147B1}"/>
              </a:ext>
            </a:extLst>
          </p:cNvPr>
          <p:cNvSpPr>
            <a:spLocks noGrp="1"/>
          </p:cNvSpPr>
          <p:nvPr>
            <p:ph type="body" sz="quarter" idx="12"/>
          </p:nvPr>
        </p:nvSpPr>
        <p:spPr/>
        <p:txBody>
          <a:bodyPr/>
          <a:lstStyle/>
          <a:p>
            <a:r>
              <a:rPr lang="nn-NO" dirty="0" err="1"/>
              <a:t>https</a:t>
            </a:r>
            <a:r>
              <a:rPr lang="nn-NO" dirty="0"/>
              <a:t>://</a:t>
            </a:r>
            <a:r>
              <a:rPr lang="nn-NO" dirty="0" err="1"/>
              <a:t>www.youtube.com</a:t>
            </a:r>
            <a:r>
              <a:rPr lang="nn-NO" dirty="0"/>
              <a:t>/</a:t>
            </a:r>
            <a:r>
              <a:rPr lang="nn-NO" dirty="0" err="1"/>
              <a:t>watch?v</a:t>
            </a:r>
            <a:r>
              <a:rPr lang="nn-NO" dirty="0"/>
              <a:t>=9ZmT7puLjqI</a:t>
            </a:r>
            <a:endParaRPr lang="nb-NO" dirty="0"/>
          </a:p>
        </p:txBody>
      </p:sp>
      <p:sp>
        <p:nvSpPr>
          <p:cNvPr id="7" name="Undertittel 6">
            <a:extLst>
              <a:ext uri="{FF2B5EF4-FFF2-40B4-BE49-F238E27FC236}">
                <a16:creationId xmlns:a16="http://schemas.microsoft.com/office/drawing/2014/main" id="{3F0C8FD8-DB0A-9169-2640-AF04FC71948F}"/>
              </a:ext>
            </a:extLst>
          </p:cNvPr>
          <p:cNvSpPr>
            <a:spLocks noGrp="1"/>
          </p:cNvSpPr>
          <p:nvPr>
            <p:ph type="subTitle" idx="1"/>
          </p:nvPr>
        </p:nvSpPr>
        <p:spPr/>
        <p:txBody>
          <a:bodyPr/>
          <a:lstStyle/>
          <a:p>
            <a:endParaRPr lang="nb-NO"/>
          </a:p>
        </p:txBody>
      </p:sp>
      <p:sp>
        <p:nvSpPr>
          <p:cNvPr id="4" name="Plassholder for lysbildenummer 3">
            <a:extLst>
              <a:ext uri="{FF2B5EF4-FFF2-40B4-BE49-F238E27FC236}">
                <a16:creationId xmlns:a16="http://schemas.microsoft.com/office/drawing/2014/main" id="{6761ACDD-E8E9-07DE-2D4F-6EB7F4866150}"/>
              </a:ext>
            </a:extLst>
          </p:cNvPr>
          <p:cNvSpPr>
            <a:spLocks noGrp="1"/>
          </p:cNvSpPr>
          <p:nvPr>
            <p:ph type="sldNum" sz="quarter" idx="4"/>
          </p:nvPr>
        </p:nvSpPr>
        <p:spPr/>
        <p:txBody>
          <a:bodyPr/>
          <a:lstStyle/>
          <a:p>
            <a:fld id="{2E283CC0-345D-D343-82F3-FFB8D624F077}" type="slidenum">
              <a:rPr lang="en-NO" smtClean="0"/>
              <a:pPr/>
              <a:t>2</a:t>
            </a:fld>
            <a:endParaRPr lang="en-NO"/>
          </a:p>
        </p:txBody>
      </p:sp>
      <p:pic>
        <p:nvPicPr>
          <p:cNvPr id="10" name="Bilde 9" descr="Et bilde som inneholder tekst&#10;&#10;Automatisk generert beskrivelse">
            <a:hlinkClick r:id="rId3"/>
            <a:extLst>
              <a:ext uri="{FF2B5EF4-FFF2-40B4-BE49-F238E27FC236}">
                <a16:creationId xmlns:a16="http://schemas.microsoft.com/office/drawing/2014/main" id="{50E074B6-E50F-E754-E051-8267BD69FF62}"/>
              </a:ext>
            </a:extLst>
          </p:cNvPr>
          <p:cNvPicPr>
            <a:picLocks noChangeAspect="1"/>
          </p:cNvPicPr>
          <p:nvPr/>
        </p:nvPicPr>
        <p:blipFill rotWithShape="1">
          <a:blip r:embed="rId4">
            <a:extLst>
              <a:ext uri="{28A0092B-C50C-407E-A947-70E740481C1C}">
                <a14:useLocalDpi xmlns:a14="http://schemas.microsoft.com/office/drawing/2010/main" val="0"/>
              </a:ext>
            </a:extLst>
          </a:blip>
          <a:srcRect l="85" t="15873" r="-85" b="1146"/>
          <a:stretch/>
        </p:blipFill>
        <p:spPr>
          <a:xfrm>
            <a:off x="288000" y="1476000"/>
            <a:ext cx="11635713" cy="4829874"/>
          </a:xfrm>
          <a:prstGeom prst="rect">
            <a:avLst/>
          </a:prstGeom>
        </p:spPr>
      </p:pic>
      <p:sp>
        <p:nvSpPr>
          <p:cNvPr id="8" name="Plassholder for tekst 5">
            <a:extLst>
              <a:ext uri="{FF2B5EF4-FFF2-40B4-BE49-F238E27FC236}">
                <a16:creationId xmlns:a16="http://schemas.microsoft.com/office/drawing/2014/main" id="{98E902E5-7571-B6D5-B980-FD3CEF031DA0}"/>
              </a:ext>
            </a:extLst>
          </p:cNvPr>
          <p:cNvSpPr txBox="1">
            <a:spLocks/>
          </p:cNvSpPr>
          <p:nvPr/>
        </p:nvSpPr>
        <p:spPr>
          <a:xfrm>
            <a:off x="6764029" y="6365869"/>
            <a:ext cx="5152363" cy="282780"/>
          </a:xfrm>
          <a:prstGeom prst="rect">
            <a:avLst/>
          </a:prstGeom>
        </p:spPr>
        <p:txBody>
          <a:bodyPr lIns="0" tIns="0" rIns="0" bIns="0"/>
          <a:lstStyle>
            <a:lvl1pPr marL="0" indent="0" algn="l" defTabSz="914400" rtl="0" eaLnBrk="1" latinLnBrk="0" hangingPunct="1">
              <a:lnSpc>
                <a:spcPct val="90000"/>
              </a:lnSpc>
              <a:spcBef>
                <a:spcPts val="1000"/>
              </a:spcBef>
              <a:buClr>
                <a:srgbClr val="ED0000"/>
              </a:buClr>
              <a:buFontTx/>
              <a:buNone/>
              <a:defRPr sz="1800" kern="1200">
                <a:solidFill>
                  <a:schemeClr val="tx1"/>
                </a:solidFill>
                <a:latin typeface="Innovation Norway" panose="020B0500030000000000" pitchFamily="34" charset="77"/>
                <a:ea typeface="+mn-ea"/>
                <a:cs typeface="+mn-cs"/>
              </a:defRPr>
            </a:lvl1pPr>
            <a:lvl2pPr marL="457200" indent="0" algn="l" defTabSz="914400" rtl="0" eaLnBrk="1" latinLnBrk="0" hangingPunct="1">
              <a:lnSpc>
                <a:spcPct val="90000"/>
              </a:lnSpc>
              <a:spcBef>
                <a:spcPts val="500"/>
              </a:spcBef>
              <a:buClr>
                <a:srgbClr val="ED0000"/>
              </a:buClr>
              <a:buFontTx/>
              <a:buNone/>
              <a:defRPr sz="1900" kern="1200">
                <a:solidFill>
                  <a:schemeClr val="tx1"/>
                </a:solidFill>
                <a:latin typeface="Innovation Norway" panose="020B0500030000000000" pitchFamily="34" charset="77"/>
                <a:ea typeface="+mn-ea"/>
                <a:cs typeface="+mn-cs"/>
              </a:defRPr>
            </a:lvl2pPr>
            <a:lvl3pPr marL="914400" indent="0" algn="l" defTabSz="914400" rtl="0" eaLnBrk="1" latinLnBrk="0" hangingPunct="1">
              <a:lnSpc>
                <a:spcPct val="90000"/>
              </a:lnSpc>
              <a:spcBef>
                <a:spcPts val="500"/>
              </a:spcBef>
              <a:buClr>
                <a:srgbClr val="ED0000"/>
              </a:buClr>
              <a:buFontTx/>
              <a:buNone/>
              <a:defRPr sz="1800" kern="1200">
                <a:solidFill>
                  <a:schemeClr val="tx1"/>
                </a:solidFill>
                <a:latin typeface="Innovation Norway" panose="020B0500030000000000" pitchFamily="34" charset="77"/>
                <a:ea typeface="+mn-ea"/>
                <a:cs typeface="+mn-cs"/>
              </a:defRPr>
            </a:lvl3pPr>
            <a:lvl4pPr marL="1371600" indent="0" algn="l" defTabSz="914400" rtl="0" eaLnBrk="1" latinLnBrk="0" hangingPunct="1">
              <a:lnSpc>
                <a:spcPct val="90000"/>
              </a:lnSpc>
              <a:spcBef>
                <a:spcPts val="500"/>
              </a:spcBef>
              <a:buClr>
                <a:srgbClr val="ED0000"/>
              </a:buClr>
              <a:buFontTx/>
              <a:buNone/>
              <a:defRPr sz="1700" kern="1200">
                <a:solidFill>
                  <a:schemeClr val="tx1"/>
                </a:solidFill>
                <a:latin typeface="Innovation Norway" panose="020B0500030000000000" pitchFamily="34" charset="77"/>
                <a:ea typeface="+mn-ea"/>
                <a:cs typeface="+mn-cs"/>
              </a:defRPr>
            </a:lvl4pPr>
            <a:lvl5pPr marL="1828800" indent="0" algn="l" defTabSz="914400" rtl="0" eaLnBrk="1" latinLnBrk="0" hangingPunct="1">
              <a:lnSpc>
                <a:spcPct val="90000"/>
              </a:lnSpc>
              <a:spcBef>
                <a:spcPts val="500"/>
              </a:spcBef>
              <a:buClr>
                <a:srgbClr val="ED0000"/>
              </a:buClr>
              <a:buFontTx/>
              <a:buNone/>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nn-NO" sz="1200" dirty="0" err="1">
                <a:solidFill>
                  <a:schemeClr val="bg1">
                    <a:lumMod val="75000"/>
                  </a:schemeClr>
                </a:solidFill>
              </a:rPr>
              <a:t>https</a:t>
            </a:r>
            <a:r>
              <a:rPr lang="nn-NO" sz="1200" dirty="0">
                <a:solidFill>
                  <a:schemeClr val="bg1">
                    <a:lumMod val="75000"/>
                  </a:schemeClr>
                </a:solidFill>
              </a:rPr>
              <a:t>://</a:t>
            </a:r>
            <a:r>
              <a:rPr lang="nn-NO" sz="1200" dirty="0" err="1">
                <a:solidFill>
                  <a:schemeClr val="bg1">
                    <a:lumMod val="75000"/>
                  </a:schemeClr>
                </a:solidFill>
              </a:rPr>
              <a:t>www.youtube.com</a:t>
            </a:r>
            <a:r>
              <a:rPr lang="nn-NO" sz="1200" dirty="0">
                <a:solidFill>
                  <a:schemeClr val="bg1">
                    <a:lumMod val="75000"/>
                  </a:schemeClr>
                </a:solidFill>
              </a:rPr>
              <a:t>/</a:t>
            </a:r>
            <a:r>
              <a:rPr lang="nn-NO" sz="1200" dirty="0" err="1">
                <a:solidFill>
                  <a:schemeClr val="bg1">
                    <a:lumMod val="75000"/>
                  </a:schemeClr>
                </a:solidFill>
              </a:rPr>
              <a:t>watch?v</a:t>
            </a:r>
            <a:r>
              <a:rPr lang="nn-NO" sz="1200" dirty="0">
                <a:solidFill>
                  <a:schemeClr val="bg1">
                    <a:lumMod val="75000"/>
                  </a:schemeClr>
                </a:solidFill>
              </a:rPr>
              <a:t>=9ZmT7puLjqI</a:t>
            </a:r>
            <a:endParaRPr lang="nb-NO" sz="1200" dirty="0">
              <a:solidFill>
                <a:schemeClr val="bg1">
                  <a:lumMod val="75000"/>
                </a:schemeClr>
              </a:solidFill>
            </a:endParaRPr>
          </a:p>
        </p:txBody>
      </p:sp>
    </p:spTree>
    <p:extLst>
      <p:ext uri="{BB962C8B-B14F-4D97-AF65-F5344CB8AC3E}">
        <p14:creationId xmlns:p14="http://schemas.microsoft.com/office/powerpoint/2010/main" val="258993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20</a:t>
            </a:fld>
            <a:endParaRPr lang="en-NO"/>
          </a:p>
        </p:txBody>
      </p:sp>
      <p:pic>
        <p:nvPicPr>
          <p:cNvPr id="7" name="Bilde 6">
            <a:extLst>
              <a:ext uri="{FF2B5EF4-FFF2-40B4-BE49-F238E27FC236}">
                <a16:creationId xmlns:a16="http://schemas.microsoft.com/office/drawing/2014/main" id="{C9690A00-F82E-2B23-C642-B7E5C62D0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402" y="1430279"/>
            <a:ext cx="9042495" cy="5064649"/>
          </a:xfrm>
          <a:prstGeom prst="rect">
            <a:avLst/>
          </a:prstGeom>
        </p:spPr>
      </p:pic>
    </p:spTree>
    <p:extLst>
      <p:ext uri="{BB962C8B-B14F-4D97-AF65-F5344CB8AC3E}">
        <p14:creationId xmlns:p14="http://schemas.microsoft.com/office/powerpoint/2010/main" val="67528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51DC974-83B7-E830-1977-41CAD0CBF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750" y="1425800"/>
            <a:ext cx="9033513" cy="5074687"/>
          </a:xfrm>
          <a:prstGeom prst="rect">
            <a:avLst/>
          </a:prstGeom>
        </p:spPr>
      </p:pic>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21</a:t>
            </a:fld>
            <a:endParaRPr lang="en-NO"/>
          </a:p>
        </p:txBody>
      </p:sp>
    </p:spTree>
    <p:extLst>
      <p:ext uri="{BB962C8B-B14F-4D97-AF65-F5344CB8AC3E}">
        <p14:creationId xmlns:p14="http://schemas.microsoft.com/office/powerpoint/2010/main" val="4078915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A1F8B7B-FC36-91FE-8C58-C132A1C6D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497" y="1430280"/>
            <a:ext cx="9033512" cy="5074686"/>
          </a:xfrm>
          <a:prstGeom prst="rect">
            <a:avLst/>
          </a:prstGeom>
        </p:spPr>
      </p:pic>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22</a:t>
            </a:fld>
            <a:endParaRPr lang="en-NO"/>
          </a:p>
        </p:txBody>
      </p:sp>
    </p:spTree>
    <p:extLst>
      <p:ext uri="{BB962C8B-B14F-4D97-AF65-F5344CB8AC3E}">
        <p14:creationId xmlns:p14="http://schemas.microsoft.com/office/powerpoint/2010/main" val="178471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66997B5-91EF-801D-26E2-928038E8D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163" y="1430280"/>
            <a:ext cx="9058886" cy="5074686"/>
          </a:xfrm>
          <a:prstGeom prst="rect">
            <a:avLst/>
          </a:prstGeom>
        </p:spPr>
      </p:pic>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23</a:t>
            </a:fld>
            <a:endParaRPr lang="en-NO"/>
          </a:p>
        </p:txBody>
      </p:sp>
    </p:spTree>
    <p:extLst>
      <p:ext uri="{BB962C8B-B14F-4D97-AF65-F5344CB8AC3E}">
        <p14:creationId xmlns:p14="http://schemas.microsoft.com/office/powerpoint/2010/main" val="1039297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BDE1C4C-3F5B-03D8-6252-E61B71FA7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117" y="1440000"/>
            <a:ext cx="9016209" cy="5064966"/>
          </a:xfrm>
          <a:prstGeom prst="rect">
            <a:avLst/>
          </a:prstGeom>
        </p:spPr>
      </p:pic>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24</a:t>
            </a:fld>
            <a:endParaRPr lang="en-NO"/>
          </a:p>
        </p:txBody>
      </p:sp>
    </p:spTree>
    <p:extLst>
      <p:ext uri="{BB962C8B-B14F-4D97-AF65-F5344CB8AC3E}">
        <p14:creationId xmlns:p14="http://schemas.microsoft.com/office/powerpoint/2010/main" val="4014504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99530CC-4A85-4B98-45DB-B73DEA80D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148" y="1446495"/>
            <a:ext cx="9022115" cy="5072275"/>
          </a:xfrm>
          <a:prstGeom prst="rect">
            <a:avLst/>
          </a:prstGeom>
        </p:spPr>
      </p:pic>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25</a:t>
            </a:fld>
            <a:endParaRPr lang="en-NO"/>
          </a:p>
        </p:txBody>
      </p:sp>
    </p:spTree>
    <p:extLst>
      <p:ext uri="{BB962C8B-B14F-4D97-AF65-F5344CB8AC3E}">
        <p14:creationId xmlns:p14="http://schemas.microsoft.com/office/powerpoint/2010/main" val="1832148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A45B57E-AAA7-B26A-6259-D5A4DAA5A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736" y="1440000"/>
            <a:ext cx="9036323" cy="5072275"/>
          </a:xfrm>
          <a:prstGeom prst="rect">
            <a:avLst/>
          </a:prstGeom>
        </p:spPr>
      </p:pic>
      <p:sp>
        <p:nvSpPr>
          <p:cNvPr id="4" name="Plassholder for lysbildenummer 3">
            <a:extLst>
              <a:ext uri="{FF2B5EF4-FFF2-40B4-BE49-F238E27FC236}">
                <a16:creationId xmlns:a16="http://schemas.microsoft.com/office/drawing/2014/main" id="{5F29795C-5251-826F-4801-EAE766384201}"/>
              </a:ext>
            </a:extLst>
          </p:cNvPr>
          <p:cNvSpPr>
            <a:spLocks noGrp="1"/>
          </p:cNvSpPr>
          <p:nvPr>
            <p:ph type="sldNum" sz="quarter" idx="4"/>
          </p:nvPr>
        </p:nvSpPr>
        <p:spPr/>
        <p:txBody>
          <a:bodyPr/>
          <a:lstStyle/>
          <a:p>
            <a:fld id="{2E283CC0-345D-D343-82F3-FFB8D624F077}" type="slidenum">
              <a:rPr lang="en-NO" smtClean="0"/>
              <a:pPr/>
              <a:t>26</a:t>
            </a:fld>
            <a:endParaRPr lang="en-NO"/>
          </a:p>
        </p:txBody>
      </p:sp>
    </p:spTree>
    <p:extLst>
      <p:ext uri="{BB962C8B-B14F-4D97-AF65-F5344CB8AC3E}">
        <p14:creationId xmlns:p14="http://schemas.microsoft.com/office/powerpoint/2010/main" val="603016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7CD68E-1942-1389-12B6-49B38D48C55B}"/>
              </a:ext>
            </a:extLst>
          </p:cNvPr>
          <p:cNvSpPr>
            <a:spLocks noGrp="1"/>
          </p:cNvSpPr>
          <p:nvPr>
            <p:ph type="title"/>
          </p:nvPr>
        </p:nvSpPr>
        <p:spPr/>
        <p:txBody>
          <a:bodyPr/>
          <a:lstStyle/>
          <a:p>
            <a:r>
              <a:rPr lang="nb-NO"/>
              <a:t>Oppsummert</a:t>
            </a:r>
          </a:p>
        </p:txBody>
      </p:sp>
      <p:sp>
        <p:nvSpPr>
          <p:cNvPr id="4" name="Plassholder for tekst 3">
            <a:extLst>
              <a:ext uri="{FF2B5EF4-FFF2-40B4-BE49-F238E27FC236}">
                <a16:creationId xmlns:a16="http://schemas.microsoft.com/office/drawing/2014/main" id="{FBC01562-3464-0145-D309-47BD941BEB37}"/>
              </a:ext>
            </a:extLst>
          </p:cNvPr>
          <p:cNvSpPr>
            <a:spLocks noGrp="1"/>
          </p:cNvSpPr>
          <p:nvPr>
            <p:ph type="body" sz="quarter" idx="13"/>
          </p:nvPr>
        </p:nvSpPr>
        <p:spPr/>
        <p:txBody>
          <a:bodyPr/>
          <a:lstStyle/>
          <a:p>
            <a:r>
              <a:rPr lang="nb-NO" sz="1800"/>
              <a:t>Det er en kanal for «alt». Ikke alle budskap passer overalt.</a:t>
            </a:r>
          </a:p>
          <a:p>
            <a:r>
              <a:rPr lang="nb-NO" sz="1800"/>
              <a:t>Mange er daglig innom et gitt sett med favorittkanaler.</a:t>
            </a:r>
          </a:p>
          <a:p>
            <a:r>
              <a:rPr lang="nb-NO" sz="1800"/>
              <a:t>Bedriftene har tatt over </a:t>
            </a:r>
            <a:r>
              <a:rPr lang="nb-NO" sz="1800" err="1"/>
              <a:t>feeden</a:t>
            </a:r>
            <a:r>
              <a:rPr lang="nb-NO" sz="1800"/>
              <a:t> – vi deler stadig mindre privat.</a:t>
            </a:r>
          </a:p>
          <a:p>
            <a:r>
              <a:rPr lang="nb-NO" sz="1800"/>
              <a:t>Algoritmene styrer hva du ser – ekkokammer.</a:t>
            </a:r>
          </a:p>
          <a:p>
            <a:r>
              <a:rPr lang="nb-NO" sz="1800"/>
              <a:t>Kvinner er mer aktive enn menn i de fleste kanalene.</a:t>
            </a:r>
          </a:p>
          <a:p>
            <a:r>
              <a:rPr lang="nb-NO" sz="1800"/>
              <a:t>Atferden har endret seg! Covid</a:t>
            </a:r>
            <a:r>
              <a:rPr lang="nb-NO"/>
              <a:t>-</a:t>
            </a:r>
            <a:r>
              <a:rPr lang="nb-NO" sz="1800"/>
              <a:t>19 har gjort oss enda mer digitale. Vi er mer hjemme, har høyere forbruk av digitale flater, og vi handler langt mer på nett. Mange har funnet ut at netthandel er lettvint og praktisk.</a:t>
            </a:r>
          </a:p>
          <a:p>
            <a:pPr marL="0" indent="0">
              <a:buNone/>
            </a:pPr>
            <a:endParaRPr lang="nb-NO" sz="1800"/>
          </a:p>
          <a:p>
            <a:pPr marL="0" indent="0">
              <a:buNone/>
            </a:pPr>
            <a:r>
              <a:rPr lang="nb-NO" sz="1400" i="1"/>
              <a:t>Hvordan bruker vi dette smartest mulig for å bygge vår merkevare?</a:t>
            </a:r>
          </a:p>
        </p:txBody>
      </p:sp>
      <p:sp>
        <p:nvSpPr>
          <p:cNvPr id="5" name="Plassholder for lysbildenummer 4">
            <a:extLst>
              <a:ext uri="{FF2B5EF4-FFF2-40B4-BE49-F238E27FC236}">
                <a16:creationId xmlns:a16="http://schemas.microsoft.com/office/drawing/2014/main" id="{FF8FA219-C7EC-C68F-F86A-386018B281A3}"/>
              </a:ext>
            </a:extLst>
          </p:cNvPr>
          <p:cNvSpPr>
            <a:spLocks noGrp="1"/>
          </p:cNvSpPr>
          <p:nvPr>
            <p:ph type="sldNum" sz="quarter" idx="4"/>
          </p:nvPr>
        </p:nvSpPr>
        <p:spPr/>
        <p:txBody>
          <a:bodyPr/>
          <a:lstStyle/>
          <a:p>
            <a:fld id="{2E283CC0-345D-D343-82F3-FFB8D624F077}" type="slidenum">
              <a:rPr lang="en-NO" smtClean="0"/>
              <a:pPr/>
              <a:t>27</a:t>
            </a:fld>
            <a:endParaRPr lang="en-NO"/>
          </a:p>
        </p:txBody>
      </p:sp>
    </p:spTree>
    <p:extLst>
      <p:ext uri="{BB962C8B-B14F-4D97-AF65-F5344CB8AC3E}">
        <p14:creationId xmlns:p14="http://schemas.microsoft.com/office/powerpoint/2010/main" val="556991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4CAA4B-40A4-668C-74CD-C6AB2A49BC59}"/>
              </a:ext>
            </a:extLst>
          </p:cNvPr>
          <p:cNvSpPr>
            <a:spLocks noGrp="1"/>
          </p:cNvSpPr>
          <p:nvPr>
            <p:ph type="title"/>
          </p:nvPr>
        </p:nvSpPr>
        <p:spPr/>
        <p:txBody>
          <a:bodyPr/>
          <a:lstStyle/>
          <a:p>
            <a:r>
              <a:rPr lang="nb-NO"/>
              <a:t>Hvordan lykkes?</a:t>
            </a:r>
          </a:p>
        </p:txBody>
      </p:sp>
      <p:sp>
        <p:nvSpPr>
          <p:cNvPr id="4" name="Plassholder for lysbildenummer 3">
            <a:extLst>
              <a:ext uri="{FF2B5EF4-FFF2-40B4-BE49-F238E27FC236}">
                <a16:creationId xmlns:a16="http://schemas.microsoft.com/office/drawing/2014/main" id="{0D105419-1D8E-DF93-8BE1-A47F30103D56}"/>
              </a:ext>
            </a:extLst>
          </p:cNvPr>
          <p:cNvSpPr>
            <a:spLocks noGrp="1"/>
          </p:cNvSpPr>
          <p:nvPr>
            <p:ph type="sldNum" sz="quarter" idx="4"/>
          </p:nvPr>
        </p:nvSpPr>
        <p:spPr/>
        <p:txBody>
          <a:bodyPr/>
          <a:lstStyle/>
          <a:p>
            <a:fld id="{2E283CC0-345D-D343-82F3-FFB8D624F077}" type="slidenum">
              <a:rPr lang="en-NO" smtClean="0"/>
              <a:pPr/>
              <a:t>28</a:t>
            </a:fld>
            <a:endParaRPr lang="en-NO"/>
          </a:p>
        </p:txBody>
      </p:sp>
      <p:pic>
        <p:nvPicPr>
          <p:cNvPr id="7" name="Bilde 6">
            <a:extLst>
              <a:ext uri="{FF2B5EF4-FFF2-40B4-BE49-F238E27FC236}">
                <a16:creationId xmlns:a16="http://schemas.microsoft.com/office/drawing/2014/main" id="{E41A399D-7F38-AF2D-3DDC-4E03057BB3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647" b="7435"/>
          <a:stretch/>
        </p:blipFill>
        <p:spPr bwMode="auto">
          <a:xfrm>
            <a:off x="2455726" y="2089400"/>
            <a:ext cx="7280547" cy="410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49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7CD68E-1942-1389-12B6-49B38D48C55B}"/>
              </a:ext>
            </a:extLst>
          </p:cNvPr>
          <p:cNvSpPr>
            <a:spLocks noGrp="1"/>
          </p:cNvSpPr>
          <p:nvPr>
            <p:ph type="title"/>
          </p:nvPr>
        </p:nvSpPr>
        <p:spPr/>
        <p:txBody>
          <a:bodyPr/>
          <a:lstStyle/>
          <a:p>
            <a:r>
              <a:rPr lang="nb-NO"/>
              <a:t>Strategi og målsetting</a:t>
            </a:r>
          </a:p>
        </p:txBody>
      </p:sp>
      <p:sp>
        <p:nvSpPr>
          <p:cNvPr id="4" name="Plassholder for tekst 3">
            <a:extLst>
              <a:ext uri="{FF2B5EF4-FFF2-40B4-BE49-F238E27FC236}">
                <a16:creationId xmlns:a16="http://schemas.microsoft.com/office/drawing/2014/main" id="{FBC01562-3464-0145-D309-47BD941BEB37}"/>
              </a:ext>
            </a:extLst>
          </p:cNvPr>
          <p:cNvSpPr>
            <a:spLocks noGrp="1"/>
          </p:cNvSpPr>
          <p:nvPr>
            <p:ph type="body" sz="quarter" idx="13"/>
          </p:nvPr>
        </p:nvSpPr>
        <p:spPr>
          <a:xfrm>
            <a:off x="288001" y="2757600"/>
            <a:ext cx="4667457" cy="3594100"/>
          </a:xfrm>
        </p:spPr>
        <p:txBody>
          <a:bodyPr/>
          <a:lstStyle/>
          <a:p>
            <a:r>
              <a:rPr lang="nb-NO" dirty="0"/>
              <a:t>Du kan ikke være alt for alle.</a:t>
            </a:r>
          </a:p>
          <a:p>
            <a:r>
              <a:rPr lang="nb-NO" dirty="0"/>
              <a:t>Det skal gjøre vondt å ta valg.</a:t>
            </a:r>
          </a:p>
          <a:p>
            <a:r>
              <a:rPr lang="nb-NO" dirty="0"/>
              <a:t>Jo spissere, jo bedre.</a:t>
            </a:r>
          </a:p>
          <a:p>
            <a:r>
              <a:rPr lang="nb-NO" dirty="0"/>
              <a:t>Du kan sette kvantitative og langsiktige mål, f.eks. vise frem et nytt produkt, tiltrekke nye kunder eller øke salg med 50 %.</a:t>
            </a:r>
          </a:p>
        </p:txBody>
      </p:sp>
      <p:sp>
        <p:nvSpPr>
          <p:cNvPr id="5" name="Plassholder for lysbildenummer 4">
            <a:extLst>
              <a:ext uri="{FF2B5EF4-FFF2-40B4-BE49-F238E27FC236}">
                <a16:creationId xmlns:a16="http://schemas.microsoft.com/office/drawing/2014/main" id="{FF8FA219-C7EC-C68F-F86A-386018B281A3}"/>
              </a:ext>
            </a:extLst>
          </p:cNvPr>
          <p:cNvSpPr>
            <a:spLocks noGrp="1"/>
          </p:cNvSpPr>
          <p:nvPr>
            <p:ph type="sldNum" sz="quarter" idx="4"/>
          </p:nvPr>
        </p:nvSpPr>
        <p:spPr/>
        <p:txBody>
          <a:bodyPr/>
          <a:lstStyle/>
          <a:p>
            <a:fld id="{2E283CC0-345D-D343-82F3-FFB8D624F077}" type="slidenum">
              <a:rPr lang="en-NO" smtClean="0"/>
              <a:pPr/>
              <a:t>29</a:t>
            </a:fld>
            <a:endParaRPr lang="en-NO"/>
          </a:p>
        </p:txBody>
      </p:sp>
      <p:pic>
        <p:nvPicPr>
          <p:cNvPr id="7" name="Graphic 11">
            <a:extLst>
              <a:ext uri="{FF2B5EF4-FFF2-40B4-BE49-F238E27FC236}">
                <a16:creationId xmlns:a16="http://schemas.microsoft.com/office/drawing/2014/main" id="{F01F964F-C739-D83B-B8E7-2BD0301F09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4813" y="2786063"/>
            <a:ext cx="3636962" cy="3636962"/>
          </a:xfrm>
          <a:prstGeom prst="rect">
            <a:avLst/>
          </a:prstGeom>
        </p:spPr>
      </p:pic>
    </p:spTree>
    <p:extLst>
      <p:ext uri="{BB962C8B-B14F-4D97-AF65-F5344CB8AC3E}">
        <p14:creationId xmlns:p14="http://schemas.microsoft.com/office/powerpoint/2010/main" val="243055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t">
            <a:normAutofit/>
          </a:bodyPr>
          <a:lstStyle/>
          <a:p>
            <a:r>
              <a:rPr lang="nb-NO" sz="3000" dirty="0">
                <a:latin typeface="Innovation Norway"/>
              </a:rPr>
              <a:t>Hovedtemaer</a:t>
            </a:r>
          </a:p>
        </p:txBody>
      </p:sp>
      <p:sp>
        <p:nvSpPr>
          <p:cNvPr id="6" name="Text Placeholder 5">
            <a:extLst>
              <a:ext uri="{FF2B5EF4-FFF2-40B4-BE49-F238E27FC236}">
                <a16:creationId xmlns:a16="http://schemas.microsoft.com/office/drawing/2014/main" id="{ACE9779F-BA7A-114D-BDA2-0FEC1E3D74F3}"/>
              </a:ext>
            </a:extLst>
          </p:cNvPr>
          <p:cNvSpPr>
            <a:spLocks noGrp="1"/>
          </p:cNvSpPr>
          <p:nvPr>
            <p:ph sz="quarter" idx="12"/>
          </p:nvPr>
        </p:nvSpPr>
        <p:spPr/>
        <p:txBody>
          <a:bodyPr>
            <a:normAutofit/>
          </a:bodyPr>
          <a:lstStyle/>
          <a:p>
            <a:r>
              <a:rPr lang="nb-NO"/>
              <a:t>Den digitale hverdagen</a:t>
            </a:r>
          </a:p>
          <a:p>
            <a:r>
              <a:rPr lang="nb-NO"/>
              <a:t>SEO – Google</a:t>
            </a:r>
          </a:p>
          <a:p>
            <a:r>
              <a:rPr lang="nb-NO"/>
              <a:t>Facebook</a:t>
            </a:r>
          </a:p>
          <a:p>
            <a:r>
              <a:rPr lang="nb-NO"/>
              <a:t>Instagram</a:t>
            </a:r>
          </a:p>
          <a:p>
            <a:r>
              <a:rPr lang="nb-NO"/>
              <a:t>Tekst</a:t>
            </a:r>
          </a:p>
          <a:p>
            <a:r>
              <a:rPr lang="nb-NO" err="1"/>
              <a:t>SoMe</a:t>
            </a:r>
            <a:r>
              <a:rPr lang="nb-NO"/>
              <a:t>-strategi</a:t>
            </a:r>
          </a:p>
        </p:txBody>
      </p:sp>
      <p:sp>
        <p:nvSpPr>
          <p:cNvPr id="5" name="Slide Number Placeholder 4"/>
          <p:cNvSpPr>
            <a:spLocks noGrp="1"/>
          </p:cNvSpPr>
          <p:nvPr>
            <p:ph type="sldNum" sz="quarter" idx="4"/>
          </p:nvPr>
        </p:nvSpPr>
        <p:spPr/>
        <p:txBody>
          <a:bodyPr anchor="t">
            <a:normAutofit/>
          </a:bodyPr>
          <a:lstStyle/>
          <a:p>
            <a:pPr>
              <a:spcAft>
                <a:spcPts val="600"/>
              </a:spcAft>
            </a:pPr>
            <a:fld id="{E1D4309F-2DF5-994F-9757-51E56C76E5D6}" type="slidenum">
              <a:rPr lang="nb-NO" smtClean="0"/>
              <a:pPr>
                <a:spcAft>
                  <a:spcPts val="600"/>
                </a:spcAft>
              </a:pPr>
              <a:t>3</a:t>
            </a:fld>
            <a:endParaRPr lang="nb-NO"/>
          </a:p>
        </p:txBody>
      </p:sp>
      <p:pic>
        <p:nvPicPr>
          <p:cNvPr id="9" name="Graphic 8">
            <a:extLst>
              <a:ext uri="{FF2B5EF4-FFF2-40B4-BE49-F238E27FC236}">
                <a16:creationId xmlns:a16="http://schemas.microsoft.com/office/drawing/2014/main" id="{E7BB2B90-F7F2-D649-B928-150937E69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1639" y="2757600"/>
            <a:ext cx="3640491" cy="3640491"/>
          </a:xfrm>
          <a:prstGeom prst="rect">
            <a:avLst/>
          </a:prstGeom>
        </p:spPr>
      </p:pic>
    </p:spTree>
    <p:extLst>
      <p:ext uri="{BB962C8B-B14F-4D97-AF65-F5344CB8AC3E}">
        <p14:creationId xmlns:p14="http://schemas.microsoft.com/office/powerpoint/2010/main" val="1166060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95A59BC-DCA0-C84E-B6B1-8C4A68103CE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2184" b="22184"/>
          <a:stretch>
            <a:fillRect/>
          </a:stretch>
        </p:blipFill>
        <p:spPr/>
      </p:pic>
      <p:sp>
        <p:nvSpPr>
          <p:cNvPr id="3" name="Title 2">
            <a:extLst>
              <a:ext uri="{FF2B5EF4-FFF2-40B4-BE49-F238E27FC236}">
                <a16:creationId xmlns:a16="http://schemas.microsoft.com/office/drawing/2014/main" id="{B642942E-A4B0-B746-A2FE-97C74F6E6038}"/>
              </a:ext>
            </a:extLst>
          </p:cNvPr>
          <p:cNvSpPr>
            <a:spLocks noGrp="1"/>
          </p:cNvSpPr>
          <p:nvPr>
            <p:ph type="title"/>
          </p:nvPr>
        </p:nvSpPr>
        <p:spPr>
          <a:xfrm>
            <a:off x="288000" y="1440000"/>
            <a:ext cx="8456989" cy="1181341"/>
          </a:xfrm>
        </p:spPr>
        <p:txBody>
          <a:bodyPr/>
          <a:lstStyle/>
          <a:p>
            <a:r>
              <a:rPr lang="nb-NO"/>
              <a:t>Målgruppe</a:t>
            </a:r>
            <a:endParaRPr lang="en-NO"/>
          </a:p>
        </p:txBody>
      </p:sp>
      <p:sp>
        <p:nvSpPr>
          <p:cNvPr id="5" name="Slide Number Placeholder 4">
            <a:extLst>
              <a:ext uri="{FF2B5EF4-FFF2-40B4-BE49-F238E27FC236}">
                <a16:creationId xmlns:a16="http://schemas.microsoft.com/office/drawing/2014/main" id="{8DB363EE-3AE2-7B42-B021-DBA9991E7D7E}"/>
              </a:ext>
            </a:extLst>
          </p:cNvPr>
          <p:cNvSpPr>
            <a:spLocks noGrp="1"/>
          </p:cNvSpPr>
          <p:nvPr>
            <p:ph type="sldNum" sz="quarter" idx="4"/>
          </p:nvPr>
        </p:nvSpPr>
        <p:spPr/>
        <p:txBody>
          <a:bodyPr/>
          <a:lstStyle/>
          <a:p>
            <a:fld id="{2E283CC0-345D-D343-82F3-FFB8D624F077}" type="slidenum">
              <a:rPr lang="en-NO" smtClean="0"/>
              <a:pPr/>
              <a:t>30</a:t>
            </a:fld>
            <a:endParaRPr lang="en-NO"/>
          </a:p>
        </p:txBody>
      </p:sp>
    </p:spTree>
    <p:extLst>
      <p:ext uri="{BB962C8B-B14F-4D97-AF65-F5344CB8AC3E}">
        <p14:creationId xmlns:p14="http://schemas.microsoft.com/office/powerpoint/2010/main" val="2476162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7CD68E-1942-1389-12B6-49B38D48C55B}"/>
              </a:ext>
            </a:extLst>
          </p:cNvPr>
          <p:cNvSpPr>
            <a:spLocks noGrp="1"/>
          </p:cNvSpPr>
          <p:nvPr>
            <p:ph type="title"/>
          </p:nvPr>
        </p:nvSpPr>
        <p:spPr>
          <a:xfrm>
            <a:off x="288001" y="1440000"/>
            <a:ext cx="5172000" cy="1288800"/>
          </a:xfrm>
        </p:spPr>
        <p:txBody>
          <a:bodyPr/>
          <a:lstStyle/>
          <a:p>
            <a:r>
              <a:rPr lang="nb-NO"/>
              <a:t>Fokuser på innhold </a:t>
            </a:r>
            <a:br>
              <a:rPr lang="nb-NO"/>
            </a:br>
            <a:r>
              <a:rPr lang="nb-NO"/>
              <a:t>– ikke markedsføring</a:t>
            </a:r>
          </a:p>
        </p:txBody>
      </p:sp>
      <p:sp>
        <p:nvSpPr>
          <p:cNvPr id="4" name="Plassholder for tekst 3">
            <a:extLst>
              <a:ext uri="{FF2B5EF4-FFF2-40B4-BE49-F238E27FC236}">
                <a16:creationId xmlns:a16="http://schemas.microsoft.com/office/drawing/2014/main" id="{FBC01562-3464-0145-D309-47BD941BEB37}"/>
              </a:ext>
            </a:extLst>
          </p:cNvPr>
          <p:cNvSpPr>
            <a:spLocks noGrp="1"/>
          </p:cNvSpPr>
          <p:nvPr>
            <p:ph type="body" sz="quarter" idx="13"/>
          </p:nvPr>
        </p:nvSpPr>
        <p:spPr>
          <a:xfrm>
            <a:off x="288000" y="2757600"/>
            <a:ext cx="9047729" cy="3594100"/>
          </a:xfrm>
        </p:spPr>
        <p:txBody>
          <a:bodyPr/>
          <a:lstStyle/>
          <a:p>
            <a:pPr lvl="1">
              <a:spcBef>
                <a:spcPts val="800"/>
              </a:spcBef>
              <a:tabLst>
                <a:tab pos="377825" algn="l"/>
              </a:tabLst>
              <a:defRPr/>
            </a:pPr>
            <a:r>
              <a:rPr lang="nb-NO" altLang="nb-NO" sz="1800"/>
              <a:t>Vær en ressurs.</a:t>
            </a:r>
          </a:p>
          <a:p>
            <a:pPr lvl="1">
              <a:spcBef>
                <a:spcPts val="800"/>
              </a:spcBef>
              <a:tabLst>
                <a:tab pos="377825" algn="l"/>
              </a:tabLst>
              <a:defRPr/>
            </a:pPr>
            <a:r>
              <a:rPr lang="nb-NO" altLang="nb-NO" sz="1800"/>
              <a:t>Vær personlig.</a:t>
            </a:r>
          </a:p>
          <a:p>
            <a:pPr lvl="1">
              <a:spcBef>
                <a:spcPts val="800"/>
              </a:spcBef>
              <a:tabLst>
                <a:tab pos="377825" algn="l"/>
              </a:tabLst>
              <a:defRPr/>
            </a:pPr>
            <a:r>
              <a:rPr lang="nb-NO" altLang="nb-NO" sz="1800"/>
              <a:t>Heller færre gode oppdateringer enn mange uinteressante.</a:t>
            </a:r>
          </a:p>
          <a:p>
            <a:pPr lvl="1">
              <a:spcBef>
                <a:spcPts val="800"/>
              </a:spcBef>
              <a:tabLst>
                <a:tab pos="377825" algn="l"/>
              </a:tabLst>
              <a:defRPr/>
            </a:pPr>
            <a:r>
              <a:rPr lang="nb-NO" altLang="nb-NO" sz="1800"/>
              <a:t>Vær konsekvent.</a:t>
            </a:r>
          </a:p>
          <a:p>
            <a:pPr marL="0" lvl="1" indent="0">
              <a:lnSpc>
                <a:spcPts val="3000"/>
              </a:lnSpc>
              <a:buNone/>
              <a:tabLst>
                <a:tab pos="377825" algn="l"/>
              </a:tabLst>
              <a:defRPr/>
            </a:pPr>
            <a:endParaRPr lang="nb-NO" altLang="nb-NO" sz="1800">
              <a:solidFill>
                <a:srgbClr val="000000"/>
              </a:solidFill>
              <a:latin typeface="Arial" panose="020B0604020202020204" pitchFamily="34" charset="0"/>
              <a:cs typeface="Arial" panose="020B0604020202020204" pitchFamily="34" charset="0"/>
            </a:endParaRPr>
          </a:p>
          <a:p>
            <a:pPr marL="0" lvl="1" indent="0">
              <a:lnSpc>
                <a:spcPts val="3000"/>
              </a:lnSpc>
              <a:buNone/>
              <a:tabLst>
                <a:tab pos="377825" algn="l"/>
              </a:tabLst>
              <a:defRPr/>
            </a:pPr>
            <a:r>
              <a:rPr lang="nb-NO" altLang="nb-NO" sz="1800"/>
              <a:t>Tilstedeværelsen må henge sammen med selskapets virksomhet, visjon og verdier </a:t>
            </a:r>
            <a:br>
              <a:rPr lang="nb-NO" altLang="nb-NO" sz="1800"/>
            </a:br>
            <a:r>
              <a:rPr lang="nb-NO" altLang="nb-NO" sz="1800"/>
              <a:t>– finn frem strategidokumenter og se etter knagger å henge deltakelsen i sosiale medier på.</a:t>
            </a:r>
          </a:p>
        </p:txBody>
      </p:sp>
      <p:sp>
        <p:nvSpPr>
          <p:cNvPr id="5" name="Plassholder for lysbildenummer 4">
            <a:extLst>
              <a:ext uri="{FF2B5EF4-FFF2-40B4-BE49-F238E27FC236}">
                <a16:creationId xmlns:a16="http://schemas.microsoft.com/office/drawing/2014/main" id="{FF8FA219-C7EC-C68F-F86A-386018B281A3}"/>
              </a:ext>
            </a:extLst>
          </p:cNvPr>
          <p:cNvSpPr>
            <a:spLocks noGrp="1"/>
          </p:cNvSpPr>
          <p:nvPr>
            <p:ph type="sldNum" sz="quarter" idx="4"/>
          </p:nvPr>
        </p:nvSpPr>
        <p:spPr/>
        <p:txBody>
          <a:bodyPr/>
          <a:lstStyle/>
          <a:p>
            <a:fld id="{2E283CC0-345D-D343-82F3-FFB8D624F077}" type="slidenum">
              <a:rPr lang="en-NO" smtClean="0"/>
              <a:pPr/>
              <a:t>31</a:t>
            </a:fld>
            <a:endParaRPr lang="en-NO"/>
          </a:p>
        </p:txBody>
      </p:sp>
    </p:spTree>
    <p:extLst>
      <p:ext uri="{BB962C8B-B14F-4D97-AF65-F5344CB8AC3E}">
        <p14:creationId xmlns:p14="http://schemas.microsoft.com/office/powerpoint/2010/main" val="8616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AC35BA-8D28-3310-2E53-C2281B2C1E5C}"/>
              </a:ext>
            </a:extLst>
          </p:cNvPr>
          <p:cNvSpPr>
            <a:spLocks noGrp="1"/>
          </p:cNvSpPr>
          <p:nvPr>
            <p:ph type="title"/>
          </p:nvPr>
        </p:nvSpPr>
        <p:spPr/>
        <p:txBody>
          <a:bodyPr/>
          <a:lstStyle/>
          <a:p>
            <a:r>
              <a:rPr lang="en-US" altLang="nb-NO"/>
              <a:t>Definer </a:t>
            </a:r>
            <a:r>
              <a:rPr lang="en-US" altLang="nb-NO" err="1"/>
              <a:t>hensikten</a:t>
            </a:r>
            <a:r>
              <a:rPr lang="en-US" altLang="nb-NO"/>
              <a:t> med din </a:t>
            </a:r>
            <a:r>
              <a:rPr lang="en-US" altLang="nb-NO" err="1"/>
              <a:t>tilstedeværelse</a:t>
            </a:r>
            <a:endParaRPr lang="nb-NO"/>
          </a:p>
        </p:txBody>
      </p:sp>
      <p:sp>
        <p:nvSpPr>
          <p:cNvPr id="3" name="Plassholder for tekst 2">
            <a:extLst>
              <a:ext uri="{FF2B5EF4-FFF2-40B4-BE49-F238E27FC236}">
                <a16:creationId xmlns:a16="http://schemas.microsoft.com/office/drawing/2014/main" id="{D2FB0950-C297-2590-BAF2-DBE4B744B26B}"/>
              </a:ext>
            </a:extLst>
          </p:cNvPr>
          <p:cNvSpPr>
            <a:spLocks noGrp="1"/>
          </p:cNvSpPr>
          <p:nvPr>
            <p:ph type="body" sz="quarter" idx="12"/>
          </p:nvPr>
        </p:nvSpPr>
        <p:spPr/>
        <p:txBody>
          <a:bodyPr/>
          <a:lstStyle/>
          <a:p>
            <a:r>
              <a:rPr lang="nb-NO"/>
              <a:t>Kundeservice</a:t>
            </a:r>
          </a:p>
          <a:p>
            <a:r>
              <a:rPr lang="nb-NO"/>
              <a:t>Relasjoner</a:t>
            </a:r>
          </a:p>
          <a:p>
            <a:r>
              <a:rPr lang="nb-NO"/>
              <a:t>Rekruttering</a:t>
            </a:r>
          </a:p>
          <a:p>
            <a:r>
              <a:rPr lang="nb-NO"/>
              <a:t>Ressurs</a:t>
            </a:r>
          </a:p>
          <a:p>
            <a:r>
              <a:rPr lang="nb-NO"/>
              <a:t>Markedsføring og informasjon</a:t>
            </a:r>
          </a:p>
          <a:p>
            <a:r>
              <a:rPr lang="nb-NO"/>
              <a:t>Direkte salg og leads</a:t>
            </a:r>
          </a:p>
          <a:p>
            <a:endParaRPr lang="nb-NO"/>
          </a:p>
          <a:p>
            <a:pPr marL="0" indent="0">
              <a:buNone/>
            </a:pPr>
            <a:r>
              <a:rPr lang="nb-NO"/>
              <a:t>Følg opp 100 %!</a:t>
            </a:r>
          </a:p>
        </p:txBody>
      </p:sp>
      <p:sp>
        <p:nvSpPr>
          <p:cNvPr id="4" name="Plassholder for lysbildenummer 3">
            <a:extLst>
              <a:ext uri="{FF2B5EF4-FFF2-40B4-BE49-F238E27FC236}">
                <a16:creationId xmlns:a16="http://schemas.microsoft.com/office/drawing/2014/main" id="{4C9ACB70-B1FB-8637-7CFB-2598406B7335}"/>
              </a:ext>
            </a:extLst>
          </p:cNvPr>
          <p:cNvSpPr>
            <a:spLocks noGrp="1"/>
          </p:cNvSpPr>
          <p:nvPr>
            <p:ph type="sldNum" sz="quarter" idx="4"/>
          </p:nvPr>
        </p:nvSpPr>
        <p:spPr/>
        <p:txBody>
          <a:bodyPr/>
          <a:lstStyle/>
          <a:p>
            <a:fld id="{2E283CC0-345D-D343-82F3-FFB8D624F077}" type="slidenum">
              <a:rPr lang="en-NO" smtClean="0"/>
              <a:pPr/>
              <a:t>32</a:t>
            </a:fld>
            <a:endParaRPr lang="en-NO"/>
          </a:p>
        </p:txBody>
      </p:sp>
      <p:pic>
        <p:nvPicPr>
          <p:cNvPr id="7" name="Bilde 6">
            <a:extLst>
              <a:ext uri="{FF2B5EF4-FFF2-40B4-BE49-F238E27FC236}">
                <a16:creationId xmlns:a16="http://schemas.microsoft.com/office/drawing/2014/main" id="{81641326-6E43-9440-A3D1-FF2CE88239F9}"/>
              </a:ext>
            </a:extLst>
          </p:cNvPr>
          <p:cNvPicPr>
            <a:picLocks noChangeAspect="1"/>
          </p:cNvPicPr>
          <p:nvPr/>
        </p:nvPicPr>
        <p:blipFill>
          <a:blip r:embed="rId3"/>
          <a:stretch>
            <a:fillRect/>
          </a:stretch>
        </p:blipFill>
        <p:spPr>
          <a:xfrm>
            <a:off x="6421423" y="1440000"/>
            <a:ext cx="5482578" cy="4939117"/>
          </a:xfrm>
          <a:prstGeom prst="rect">
            <a:avLst/>
          </a:prstGeom>
        </p:spPr>
      </p:pic>
    </p:spTree>
    <p:extLst>
      <p:ext uri="{BB962C8B-B14F-4D97-AF65-F5344CB8AC3E}">
        <p14:creationId xmlns:p14="http://schemas.microsoft.com/office/powerpoint/2010/main" val="2349760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2259A21-5D95-E887-E082-BF52C5C6440D}"/>
              </a:ext>
            </a:extLst>
          </p:cNvPr>
          <p:cNvSpPr>
            <a:spLocks noGrp="1"/>
          </p:cNvSpPr>
          <p:nvPr>
            <p:ph type="sldNum" sz="quarter" idx="4"/>
          </p:nvPr>
        </p:nvSpPr>
        <p:spPr/>
        <p:txBody>
          <a:bodyPr/>
          <a:lstStyle/>
          <a:p>
            <a:fld id="{2E283CC0-345D-D343-82F3-FFB8D624F077}" type="slidenum">
              <a:rPr lang="en-NO" smtClean="0"/>
              <a:pPr/>
              <a:t>33</a:t>
            </a:fld>
            <a:endParaRPr lang="en-NO"/>
          </a:p>
        </p:txBody>
      </p:sp>
      <p:pic>
        <p:nvPicPr>
          <p:cNvPr id="6" name="Bilde 5">
            <a:extLst>
              <a:ext uri="{FF2B5EF4-FFF2-40B4-BE49-F238E27FC236}">
                <a16:creationId xmlns:a16="http://schemas.microsoft.com/office/drawing/2014/main" id="{BAA6CBF1-6AE4-80CE-BD11-A2A4105A925E}"/>
              </a:ext>
            </a:extLst>
          </p:cNvPr>
          <p:cNvPicPr>
            <a:picLocks noChangeAspect="1"/>
          </p:cNvPicPr>
          <p:nvPr/>
        </p:nvPicPr>
        <p:blipFill>
          <a:blip r:embed="rId3"/>
          <a:stretch>
            <a:fillRect/>
          </a:stretch>
        </p:blipFill>
        <p:spPr>
          <a:xfrm>
            <a:off x="1195990" y="1136787"/>
            <a:ext cx="9427909" cy="4958754"/>
          </a:xfrm>
          <a:prstGeom prst="rect">
            <a:avLst/>
          </a:prstGeom>
        </p:spPr>
      </p:pic>
    </p:spTree>
    <p:extLst>
      <p:ext uri="{BB962C8B-B14F-4D97-AF65-F5344CB8AC3E}">
        <p14:creationId xmlns:p14="http://schemas.microsoft.com/office/powerpoint/2010/main" val="4088788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55F95B-EB01-874E-AD83-B05933007712}"/>
              </a:ext>
            </a:extLst>
          </p:cNvPr>
          <p:cNvSpPr/>
          <p:nvPr/>
        </p:nvSpPr>
        <p:spPr>
          <a:xfrm>
            <a:off x="279400" y="2786064"/>
            <a:ext cx="11627224" cy="3636962"/>
          </a:xfrm>
          <a:prstGeom prst="rect">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B5466AC-FF32-7641-9F57-5B70E147CEF3}"/>
              </a:ext>
            </a:extLst>
          </p:cNvPr>
          <p:cNvSpPr>
            <a:spLocks noGrp="1"/>
          </p:cNvSpPr>
          <p:nvPr>
            <p:ph type="title"/>
          </p:nvPr>
        </p:nvSpPr>
        <p:spPr/>
        <p:txBody>
          <a:bodyPr/>
          <a:lstStyle/>
          <a:p>
            <a:r>
              <a:rPr lang="nb-NO" dirty="0"/>
              <a:t>Refleksjonsoppgave</a:t>
            </a:r>
            <a:endParaRPr lang="en-NO" dirty="0"/>
          </a:p>
        </p:txBody>
      </p:sp>
      <p:sp>
        <p:nvSpPr>
          <p:cNvPr id="3" name="Slide Number Placeholder 2">
            <a:extLst>
              <a:ext uri="{FF2B5EF4-FFF2-40B4-BE49-F238E27FC236}">
                <a16:creationId xmlns:a16="http://schemas.microsoft.com/office/drawing/2014/main" id="{5582CDA0-AC0E-8D43-93E4-1661A71CD5CB}"/>
              </a:ext>
            </a:extLst>
          </p:cNvPr>
          <p:cNvSpPr>
            <a:spLocks noGrp="1"/>
          </p:cNvSpPr>
          <p:nvPr>
            <p:ph type="sldNum" sz="quarter" idx="4"/>
          </p:nvPr>
        </p:nvSpPr>
        <p:spPr/>
        <p:txBody>
          <a:bodyPr/>
          <a:lstStyle/>
          <a:p>
            <a:fld id="{2E283CC0-345D-D343-82F3-FFB8D624F077}" type="slidenum">
              <a:rPr lang="en-NO" smtClean="0"/>
              <a:pPr/>
              <a:t>34</a:t>
            </a:fld>
            <a:endParaRPr lang="en-NO" dirty="0"/>
          </a:p>
        </p:txBody>
      </p:sp>
      <p:sp>
        <p:nvSpPr>
          <p:cNvPr id="5" name="Text Placeholder 4">
            <a:extLst>
              <a:ext uri="{FF2B5EF4-FFF2-40B4-BE49-F238E27FC236}">
                <a16:creationId xmlns:a16="http://schemas.microsoft.com/office/drawing/2014/main" id="{63AD2B4A-A6AC-634F-9385-3EED64895282}"/>
              </a:ext>
            </a:extLst>
          </p:cNvPr>
          <p:cNvSpPr>
            <a:spLocks noGrp="1"/>
          </p:cNvSpPr>
          <p:nvPr>
            <p:ph type="body" sz="quarter" idx="11"/>
          </p:nvPr>
        </p:nvSpPr>
        <p:spPr>
          <a:xfrm>
            <a:off x="2864181" y="3492884"/>
            <a:ext cx="7748588" cy="873091"/>
          </a:xfrm>
        </p:spPr>
        <p:txBody>
          <a:bodyPr wrap="square" anchor="t" anchorCtr="0">
            <a:noAutofit/>
          </a:bodyPr>
          <a:lstStyle/>
          <a:p>
            <a:r>
              <a:rPr lang="nb-NO" sz="1800" dirty="0"/>
              <a:t>Hvem er </a:t>
            </a:r>
            <a:r>
              <a:rPr lang="nb-NO" sz="1800"/>
              <a:t>målgruppen</a:t>
            </a:r>
            <a:r>
              <a:rPr lang="nb-NO" sz="1800" dirty="0"/>
              <a:t> for din markedsføring?</a:t>
            </a:r>
          </a:p>
          <a:p>
            <a:r>
              <a:rPr lang="nb-NO" sz="1800" dirty="0"/>
              <a:t>Hva er din målgruppe interessert i?</a:t>
            </a:r>
          </a:p>
          <a:p>
            <a:r>
              <a:rPr lang="nb-NO" sz="1800" dirty="0"/>
              <a:t>Hvor når vi de best – i hvilke kanaler?</a:t>
            </a:r>
          </a:p>
        </p:txBody>
      </p:sp>
      <p:pic>
        <p:nvPicPr>
          <p:cNvPr id="13" name="Graphic 12">
            <a:extLst>
              <a:ext uri="{FF2B5EF4-FFF2-40B4-BE49-F238E27FC236}">
                <a16:creationId xmlns:a16="http://schemas.microsoft.com/office/drawing/2014/main" id="{A5DC33F6-5271-F946-8303-979819601B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685" y="3492884"/>
            <a:ext cx="873091" cy="873091"/>
          </a:xfrm>
          <a:prstGeom prst="rect">
            <a:avLst/>
          </a:prstGeom>
        </p:spPr>
      </p:pic>
      <p:sp>
        <p:nvSpPr>
          <p:cNvPr id="7" name="Undertittel 6">
            <a:extLst>
              <a:ext uri="{FF2B5EF4-FFF2-40B4-BE49-F238E27FC236}">
                <a16:creationId xmlns:a16="http://schemas.microsoft.com/office/drawing/2014/main" id="{9B8AE9F5-81C2-211A-CD84-231F8F7D8F0E}"/>
              </a:ext>
            </a:extLst>
          </p:cNvPr>
          <p:cNvSpPr>
            <a:spLocks noGrp="1"/>
          </p:cNvSpPr>
          <p:nvPr>
            <p:ph type="subTitle" idx="1"/>
          </p:nvPr>
        </p:nvSpPr>
        <p:spPr/>
        <p:txBody>
          <a:bodyPr/>
          <a:lstStyle/>
          <a:p>
            <a:r>
              <a:rPr lang="nb-NO"/>
              <a:t>Markedsføring for din bedrift</a:t>
            </a:r>
          </a:p>
        </p:txBody>
      </p:sp>
    </p:spTree>
    <p:extLst>
      <p:ext uri="{BB962C8B-B14F-4D97-AF65-F5344CB8AC3E}">
        <p14:creationId xmlns:p14="http://schemas.microsoft.com/office/powerpoint/2010/main" val="2976369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a:xfrm>
            <a:off x="288001" y="1440000"/>
            <a:ext cx="6068554" cy="1288978"/>
          </a:xfrm>
        </p:spPr>
        <p:txBody>
          <a:bodyPr/>
          <a:lstStyle/>
          <a:p>
            <a:r>
              <a:rPr lang="nb-NO"/>
              <a:t>SEO – søkemotoroptimalisering </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pPr marL="0" indent="0">
              <a:buNone/>
            </a:pPr>
            <a:r>
              <a:rPr lang="nb-NO" altLang="nb-NO"/>
              <a:t>SEO handler om</a:t>
            </a:r>
          </a:p>
          <a:p>
            <a:r>
              <a:rPr lang="nb-NO" altLang="nb-NO"/>
              <a:t>å tilrettelegge innhold og tekniske løsninger for at en nettside skal rangere høyere i en søkemotor</a:t>
            </a:r>
          </a:p>
          <a:p>
            <a:r>
              <a:rPr lang="nb-NO"/>
              <a:t>at din nettside blir funnet når noen søker på nett</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35</a:t>
            </a:fld>
            <a:endParaRPr lang="en-NO"/>
          </a:p>
        </p:txBody>
      </p:sp>
      <p:pic>
        <p:nvPicPr>
          <p:cNvPr id="7" name="Graphic 8">
            <a:extLst>
              <a:ext uri="{FF2B5EF4-FFF2-40B4-BE49-F238E27FC236}">
                <a16:creationId xmlns:a16="http://schemas.microsoft.com/office/drawing/2014/main" id="{F41ED64E-BAA7-975E-4533-2B16277CF7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4077" y="2813979"/>
            <a:ext cx="3640491" cy="3640491"/>
          </a:xfrm>
          <a:prstGeom prst="rect">
            <a:avLst/>
          </a:prstGeom>
        </p:spPr>
      </p:pic>
    </p:spTree>
    <p:extLst>
      <p:ext uri="{BB962C8B-B14F-4D97-AF65-F5344CB8AC3E}">
        <p14:creationId xmlns:p14="http://schemas.microsoft.com/office/powerpoint/2010/main" val="3385605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Google (SEO)</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r>
              <a:rPr lang="nb-NO"/>
              <a:t>Google er verdens største markedskanal.</a:t>
            </a:r>
          </a:p>
          <a:p>
            <a:r>
              <a:rPr lang="nb-NO" err="1"/>
              <a:t>Mission</a:t>
            </a:r>
            <a:r>
              <a:rPr lang="nb-NO"/>
              <a:t> in </a:t>
            </a:r>
            <a:r>
              <a:rPr lang="nb-NO" err="1"/>
              <a:t>life</a:t>
            </a:r>
            <a:r>
              <a:rPr lang="nb-NO"/>
              <a:t>: være den beste søkemotoren.</a:t>
            </a:r>
          </a:p>
          <a:p>
            <a:r>
              <a:rPr lang="nb-NO"/>
              <a:t>Konkurrent til Facebook.</a:t>
            </a:r>
          </a:p>
          <a:p>
            <a:r>
              <a:rPr lang="nb-NO"/>
              <a:t>Hvert sekund gjennomføres det 63 000 søk i verden.</a:t>
            </a:r>
          </a:p>
          <a:p>
            <a:r>
              <a:rPr lang="nb-NO"/>
              <a:t>Stemmestyring.</a:t>
            </a:r>
          </a:p>
          <a:p>
            <a:r>
              <a:rPr lang="nb-NO"/>
              <a:t>Husk bedriftsoppføring i Google: </a:t>
            </a:r>
            <a:r>
              <a:rPr lang="nb-NO" err="1"/>
              <a:t>https</a:t>
            </a:r>
            <a:r>
              <a:rPr lang="nb-NO"/>
              <a:t>://</a:t>
            </a:r>
            <a:r>
              <a:rPr lang="nb-NO" err="1"/>
              <a:t>www.google.com</a:t>
            </a:r>
            <a:r>
              <a:rPr lang="nb-NO"/>
              <a:t>/</a:t>
            </a:r>
            <a:r>
              <a:rPr lang="nb-NO" err="1"/>
              <a:t>intl</a:t>
            </a:r>
            <a:r>
              <a:rPr lang="nb-NO"/>
              <a:t>/</a:t>
            </a:r>
            <a:r>
              <a:rPr lang="nb-NO" err="1"/>
              <a:t>no_no</a:t>
            </a:r>
            <a:r>
              <a:rPr lang="nb-NO"/>
              <a:t>/business/</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36</a:t>
            </a:fld>
            <a:endParaRPr lang="en-NO"/>
          </a:p>
        </p:txBody>
      </p:sp>
      <p:pic>
        <p:nvPicPr>
          <p:cNvPr id="5" name="Bilde 4">
            <a:extLst>
              <a:ext uri="{FF2B5EF4-FFF2-40B4-BE49-F238E27FC236}">
                <a16:creationId xmlns:a16="http://schemas.microsoft.com/office/drawing/2014/main" id="{FCBE9AFE-4762-5992-852E-B84DC3D891B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811920" y="2724121"/>
            <a:ext cx="3551426" cy="3695050"/>
          </a:xfrm>
          <a:prstGeom prst="rect">
            <a:avLst/>
          </a:prstGeom>
        </p:spPr>
      </p:pic>
    </p:spTree>
    <p:extLst>
      <p:ext uri="{BB962C8B-B14F-4D97-AF65-F5344CB8AC3E}">
        <p14:creationId xmlns:p14="http://schemas.microsoft.com/office/powerpoint/2010/main" val="249154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Google Analytics</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pPr marL="0" indent="0">
              <a:buNone/>
            </a:pPr>
            <a:r>
              <a:rPr lang="nb-NO"/>
              <a:t>Google Analytics viser</a:t>
            </a:r>
          </a:p>
          <a:p>
            <a:r>
              <a:rPr lang="nb-NO"/>
              <a:t>trafikken på nettsiden</a:t>
            </a:r>
          </a:p>
          <a:p>
            <a:r>
              <a:rPr lang="nb-NO"/>
              <a:t>hvor mange som har vært inne</a:t>
            </a:r>
          </a:p>
          <a:p>
            <a:r>
              <a:rPr lang="nb-NO"/>
              <a:t>hvor trafikken kommer fra</a:t>
            </a:r>
          </a:p>
          <a:p>
            <a:r>
              <a:rPr lang="nb-NO"/>
              <a:t>hvilken enhet folk bruker</a:t>
            </a:r>
          </a:p>
          <a:p>
            <a:r>
              <a:rPr lang="nb-NO"/>
              <a:t>hvilke undersider de klikker seg videre til </a:t>
            </a:r>
          </a:p>
          <a:p>
            <a:r>
              <a:rPr lang="nb-NO"/>
              <a:t>når det er mest trafikk</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37</a:t>
            </a:fld>
            <a:endParaRPr lang="en-NO"/>
          </a:p>
        </p:txBody>
      </p:sp>
      <p:pic>
        <p:nvPicPr>
          <p:cNvPr id="8" name="Graphic 6">
            <a:extLst>
              <a:ext uri="{FF2B5EF4-FFF2-40B4-BE49-F238E27FC236}">
                <a16:creationId xmlns:a16="http://schemas.microsoft.com/office/drawing/2014/main" id="{C2E1E8CF-C2A9-12DD-748A-F057D240CA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4175" y="2790000"/>
            <a:ext cx="3629171" cy="3629171"/>
          </a:xfrm>
          <a:prstGeom prst="rect">
            <a:avLst/>
          </a:prstGeom>
        </p:spPr>
      </p:pic>
    </p:spTree>
    <p:extLst>
      <p:ext uri="{BB962C8B-B14F-4D97-AF65-F5344CB8AC3E}">
        <p14:creationId xmlns:p14="http://schemas.microsoft.com/office/powerpoint/2010/main" val="2484805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Google Trends</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pPr marL="0" indent="0">
              <a:buNone/>
            </a:pPr>
            <a:r>
              <a:rPr lang="nb-NO"/>
              <a:t>Ved å bruke Google Trends kan du</a:t>
            </a:r>
          </a:p>
          <a:p>
            <a:r>
              <a:rPr lang="nb-NO"/>
              <a:t>analysere populariteten til toppsøk i Google</a:t>
            </a:r>
          </a:p>
          <a:p>
            <a:r>
              <a:rPr lang="nb-NO"/>
              <a:t>søke i forskjellige regioner og språk</a:t>
            </a:r>
          </a:p>
          <a:p>
            <a:r>
              <a:rPr lang="nb-NO"/>
              <a:t>sammenligne ulike ord</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38</a:t>
            </a:fld>
            <a:endParaRPr lang="en-NO"/>
          </a:p>
        </p:txBody>
      </p:sp>
      <p:pic>
        <p:nvPicPr>
          <p:cNvPr id="5" name="Graphic 6">
            <a:extLst>
              <a:ext uri="{FF2B5EF4-FFF2-40B4-BE49-F238E27FC236}">
                <a16:creationId xmlns:a16="http://schemas.microsoft.com/office/drawing/2014/main" id="{019F92D2-951C-7727-8397-17CD3DB72E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4175" y="2790000"/>
            <a:ext cx="3629171" cy="3629171"/>
          </a:xfrm>
          <a:prstGeom prst="rect">
            <a:avLst/>
          </a:prstGeom>
        </p:spPr>
      </p:pic>
    </p:spTree>
    <p:extLst>
      <p:ext uri="{BB962C8B-B14F-4D97-AF65-F5344CB8AC3E}">
        <p14:creationId xmlns:p14="http://schemas.microsoft.com/office/powerpoint/2010/main" val="2408863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dirty="0"/>
              <a:t>SEO</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sz="quarter" idx="12"/>
          </p:nvPr>
        </p:nvSpPr>
        <p:spPr/>
        <p:txBody>
          <a:bodyPr/>
          <a:lstStyle/>
          <a:p>
            <a:pPr marL="0" indent="0" eaLnBrk="1" hangingPunct="1">
              <a:buFont typeface="Arial" panose="020B0604020202020204" pitchFamily="34" charset="0"/>
              <a:buNone/>
              <a:defRPr/>
            </a:pPr>
            <a:r>
              <a:rPr lang="nb-NO" sz="2500"/>
              <a:t>Teknisk optimalisering</a:t>
            </a:r>
          </a:p>
          <a:p>
            <a:pPr>
              <a:defRPr/>
            </a:pPr>
            <a:r>
              <a:rPr lang="nb-NO" sz="1800" dirty="0"/>
              <a:t>Det gir deg en fordel om nettsiden laster raskt, og </a:t>
            </a:r>
            <a:r>
              <a:rPr lang="nb-NO" dirty="0"/>
              <a:t>om</a:t>
            </a:r>
            <a:r>
              <a:rPr lang="nb-NO" sz="1800" dirty="0"/>
              <a:t> du har et SSL-sertifikat (kryptert kobling). Hvis nettsiden din ikke laster inn raskt nok, vil søkemotoren nedprioritere nettsiden før den har sett på innholdet.</a:t>
            </a:r>
          </a:p>
          <a:p>
            <a:pPr>
              <a:defRPr/>
            </a:pPr>
            <a:r>
              <a:rPr lang="nb-NO" sz="1800" dirty="0" err="1"/>
              <a:t>Responsiv</a:t>
            </a:r>
            <a:r>
              <a:rPr lang="nb-NO" sz="1800" dirty="0"/>
              <a:t> nettside / tilpasset mobile enheter. Google mener at dette er avgjørende, fordi mesteparten av trafikken til søkemotoren nå kommer fra mobiltelefoner.</a:t>
            </a:r>
          </a:p>
        </p:txBody>
      </p:sp>
      <p:sp>
        <p:nvSpPr>
          <p:cNvPr id="7" name="Plassholder for innhold 6">
            <a:extLst>
              <a:ext uri="{FF2B5EF4-FFF2-40B4-BE49-F238E27FC236}">
                <a16:creationId xmlns:a16="http://schemas.microsoft.com/office/drawing/2014/main" id="{85FE9C27-4AB3-43A4-1180-02322D58EA7C}"/>
              </a:ext>
            </a:extLst>
          </p:cNvPr>
          <p:cNvSpPr>
            <a:spLocks noGrp="1"/>
          </p:cNvSpPr>
          <p:nvPr>
            <p:ph sz="quarter" idx="13"/>
          </p:nvPr>
        </p:nvSpPr>
        <p:spPr/>
        <p:txBody>
          <a:bodyPr/>
          <a:lstStyle/>
          <a:p>
            <a:pPr marL="0" indent="0">
              <a:buFont typeface="Arial" panose="020B0604020202020204" pitchFamily="34" charset="0"/>
              <a:buNone/>
              <a:defRPr/>
            </a:pPr>
            <a:r>
              <a:rPr lang="nb-NO" sz="2500" dirty="0" err="1"/>
              <a:t>Innholdsoptimalisering</a:t>
            </a:r>
            <a:endParaRPr lang="nb-NO" sz="2500" dirty="0"/>
          </a:p>
          <a:p>
            <a:pPr>
              <a:defRPr/>
            </a:pPr>
            <a:r>
              <a:rPr lang="nb-NO" dirty="0"/>
              <a:t>Ved å tilpasse tekst og bilder, forstår søkemotoren lettere hva innholdet dreier seg om. Dette gjør vi ved å plukke ut søkeord/søkefraser som vi ønsker å rangere for, og inkludere disse i sidetittel, webadresser og overskrifter.</a:t>
            </a:r>
          </a:p>
          <a:p>
            <a:pPr>
              <a:defRPr/>
            </a:pPr>
            <a:r>
              <a:rPr lang="nb-NO" dirty="0"/>
              <a:t>Det finnes et par enkle "tommelfingerregler" for å gjøre nettsiden din mer synlig i Google. Noe av det du selv kan gjøre er å ha søkeord/-frase i sidetittelen, webadressen og metabeskrivelsen, og inkludere komprimerte bilder med ALT-tekst.</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39</a:t>
            </a:fld>
            <a:endParaRPr lang="en-NO"/>
          </a:p>
        </p:txBody>
      </p:sp>
    </p:spTree>
    <p:extLst>
      <p:ext uri="{BB962C8B-B14F-4D97-AF65-F5344CB8AC3E}">
        <p14:creationId xmlns:p14="http://schemas.microsoft.com/office/powerpoint/2010/main" val="227051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Icon&#10;&#10;Description automatically generated">
            <a:extLst>
              <a:ext uri="{FF2B5EF4-FFF2-40B4-BE49-F238E27FC236}">
                <a16:creationId xmlns:a16="http://schemas.microsoft.com/office/drawing/2014/main" id="{843C9F68-F127-805A-3004-A7B2673192B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060" b="3060"/>
          <a:stretch/>
        </p:blipFill>
        <p:spPr/>
      </p:pic>
      <p:sp>
        <p:nvSpPr>
          <p:cNvPr id="6" name="Tittel 5">
            <a:extLst>
              <a:ext uri="{FF2B5EF4-FFF2-40B4-BE49-F238E27FC236}">
                <a16:creationId xmlns:a16="http://schemas.microsoft.com/office/drawing/2014/main" id="{55622A5E-FA30-F222-760E-9C11B4B23511}"/>
              </a:ext>
            </a:extLst>
          </p:cNvPr>
          <p:cNvSpPr>
            <a:spLocks noGrp="1"/>
          </p:cNvSpPr>
          <p:nvPr>
            <p:ph type="title"/>
          </p:nvPr>
        </p:nvSpPr>
        <p:spPr/>
        <p:txBody>
          <a:bodyPr/>
          <a:lstStyle/>
          <a:p>
            <a:r>
              <a:rPr lang="nb-NO"/>
              <a:t>Se 15 år tilbake i tid</a:t>
            </a:r>
          </a:p>
        </p:txBody>
      </p:sp>
      <p:sp>
        <p:nvSpPr>
          <p:cNvPr id="4" name="Undertittel 3">
            <a:extLst>
              <a:ext uri="{FF2B5EF4-FFF2-40B4-BE49-F238E27FC236}">
                <a16:creationId xmlns:a16="http://schemas.microsoft.com/office/drawing/2014/main" id="{CE18A310-D7C6-BD6B-B44F-AFE3AD10C301}"/>
              </a:ext>
            </a:extLst>
          </p:cNvPr>
          <p:cNvSpPr>
            <a:spLocks noGrp="1"/>
          </p:cNvSpPr>
          <p:nvPr>
            <p:ph type="subTitle" idx="1"/>
          </p:nvPr>
        </p:nvSpPr>
        <p:spPr/>
        <p:txBody>
          <a:bodyPr/>
          <a:lstStyle/>
          <a:p>
            <a:r>
              <a:rPr lang="nb-NO" dirty="0"/>
              <a:t>Din bedrift skal markedsføre seg selv </a:t>
            </a:r>
            <a:br>
              <a:rPr lang="nb-NO" dirty="0"/>
            </a:br>
            <a:r>
              <a:rPr lang="nb-NO" dirty="0"/>
              <a:t>– hva ville dere gjort da?</a:t>
            </a:r>
          </a:p>
        </p:txBody>
      </p:sp>
      <p:sp>
        <p:nvSpPr>
          <p:cNvPr id="5" name="Plassholder for lysbildenummer 4">
            <a:extLst>
              <a:ext uri="{FF2B5EF4-FFF2-40B4-BE49-F238E27FC236}">
                <a16:creationId xmlns:a16="http://schemas.microsoft.com/office/drawing/2014/main" id="{17DDA4BA-724A-4528-D1D5-815FD39B8BF9}"/>
              </a:ext>
            </a:extLst>
          </p:cNvPr>
          <p:cNvSpPr>
            <a:spLocks noGrp="1"/>
          </p:cNvSpPr>
          <p:nvPr>
            <p:ph type="sldNum" sz="quarter" idx="4"/>
          </p:nvPr>
        </p:nvSpPr>
        <p:spPr/>
        <p:txBody>
          <a:bodyPr/>
          <a:lstStyle/>
          <a:p>
            <a:fld id="{2E283CC0-345D-D343-82F3-FFB8D624F077}" type="slidenum">
              <a:rPr lang="en-NO" smtClean="0"/>
              <a:pPr/>
              <a:t>4</a:t>
            </a:fld>
            <a:endParaRPr lang="en-NO"/>
          </a:p>
        </p:txBody>
      </p:sp>
    </p:spTree>
    <p:extLst>
      <p:ext uri="{BB962C8B-B14F-4D97-AF65-F5344CB8AC3E}">
        <p14:creationId xmlns:p14="http://schemas.microsoft.com/office/powerpoint/2010/main" val="2816329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Facebook</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r>
              <a:rPr lang="nb-NO" sz="1800"/>
              <a:t>Verdens største sosiale medium.</a:t>
            </a:r>
          </a:p>
          <a:p>
            <a:r>
              <a:rPr lang="nb-NO" sz="1800"/>
              <a:t>2,2 milliarder aktive brukere per måned.</a:t>
            </a:r>
          </a:p>
          <a:p>
            <a:r>
              <a:rPr lang="nb-NO" sz="1800"/>
              <a:t>Har blitt mer nyhetsmedium enn </a:t>
            </a:r>
            <a:r>
              <a:rPr lang="nb-NO"/>
              <a:t>et </a:t>
            </a:r>
            <a:r>
              <a:rPr lang="nb-NO" sz="1800"/>
              <a:t>sosialt medium.</a:t>
            </a:r>
          </a:p>
          <a:p>
            <a:r>
              <a:rPr lang="nb-NO" sz="1800"/>
              <a:t>Vi flytter kommunikasjonen til interne grupper.</a:t>
            </a:r>
          </a:p>
          <a:p>
            <a:r>
              <a:rPr lang="nb-NO" sz="1800"/>
              <a:t>Vi bruker </a:t>
            </a:r>
            <a:r>
              <a:rPr lang="nb-NO"/>
              <a:t>F</a:t>
            </a:r>
            <a:r>
              <a:rPr lang="nb-NO" sz="1800"/>
              <a:t>acebook stadig mer til søk.</a:t>
            </a:r>
          </a:p>
          <a:p>
            <a:r>
              <a:rPr lang="nb-NO" sz="1800"/>
              <a:t>Viktig for deg?</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40</a:t>
            </a:fld>
            <a:endParaRPr lang="en-NO"/>
          </a:p>
        </p:txBody>
      </p:sp>
      <p:pic>
        <p:nvPicPr>
          <p:cNvPr id="7" name="Bilde 6">
            <a:extLst>
              <a:ext uri="{FF2B5EF4-FFF2-40B4-BE49-F238E27FC236}">
                <a16:creationId xmlns:a16="http://schemas.microsoft.com/office/drawing/2014/main" id="{950D7BAC-F6D7-4B1C-27BE-6AEFD9488CA5}"/>
              </a:ext>
            </a:extLst>
          </p:cNvPr>
          <p:cNvPicPr>
            <a:picLocks noChangeAspect="1"/>
          </p:cNvPicPr>
          <p:nvPr/>
        </p:nvPicPr>
        <p:blipFill rotWithShape="1">
          <a:blip r:embed="rId3"/>
          <a:srcRect r="5616"/>
          <a:stretch/>
        </p:blipFill>
        <p:spPr>
          <a:xfrm>
            <a:off x="7022498" y="1446138"/>
            <a:ext cx="4881501" cy="5013745"/>
          </a:xfrm>
          <a:prstGeom prst="rect">
            <a:avLst/>
          </a:prstGeom>
        </p:spPr>
      </p:pic>
    </p:spTree>
    <p:extLst>
      <p:ext uri="{BB962C8B-B14F-4D97-AF65-F5344CB8AC3E}">
        <p14:creationId xmlns:p14="http://schemas.microsoft.com/office/powerpoint/2010/main" val="3028945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62E23B0A-9CAE-1209-04C5-D3183058F21A}"/>
              </a:ext>
            </a:extLst>
          </p:cNvPr>
          <p:cNvSpPr>
            <a:spLocks noGrp="1"/>
          </p:cNvSpPr>
          <p:nvPr>
            <p:ph type="title"/>
          </p:nvPr>
        </p:nvSpPr>
        <p:spPr/>
        <p:txBody>
          <a:bodyPr/>
          <a:lstStyle/>
          <a:p>
            <a:r>
              <a:rPr lang="nb-NO" dirty="0"/>
              <a:t>Algoritmer betyr noe</a:t>
            </a:r>
          </a:p>
        </p:txBody>
      </p:sp>
      <p:sp>
        <p:nvSpPr>
          <p:cNvPr id="3" name="Plassholder for tekst 2">
            <a:extLst>
              <a:ext uri="{FF2B5EF4-FFF2-40B4-BE49-F238E27FC236}">
                <a16:creationId xmlns:a16="http://schemas.microsoft.com/office/drawing/2014/main" id="{19C48364-E810-9A97-0DDC-931E6319B4D0}"/>
              </a:ext>
            </a:extLst>
          </p:cNvPr>
          <p:cNvSpPr>
            <a:spLocks noGrp="1"/>
          </p:cNvSpPr>
          <p:nvPr>
            <p:ph type="body" sz="quarter" idx="12"/>
          </p:nvPr>
        </p:nvSpPr>
        <p:spPr>
          <a:xfrm>
            <a:off x="288000" y="2757600"/>
            <a:ext cx="9796037" cy="3548275"/>
          </a:xfrm>
        </p:spPr>
        <p:txBody>
          <a:bodyPr/>
          <a:lstStyle/>
          <a:p>
            <a:pPr marL="216000" indent="-216000">
              <a:spcBef>
                <a:spcPts val="800"/>
              </a:spcBef>
              <a:buSzPct val="120000"/>
              <a:buFont typeface="Wingdings" pitchFamily="2" charset="2"/>
              <a:buChar char="§"/>
            </a:pPr>
            <a:r>
              <a:rPr lang="nb-NO" dirty="0"/>
              <a:t>Facebooks algoritmer er smarte og kyniske. De har som mål at vi skal bruke kanalen hele tiden. </a:t>
            </a:r>
          </a:p>
          <a:p>
            <a:pPr marL="216000" indent="-216000">
              <a:spcBef>
                <a:spcPts val="800"/>
              </a:spcBef>
              <a:buSzPct val="120000"/>
              <a:buFont typeface="Wingdings" pitchFamily="2" charset="2"/>
              <a:buChar char="§"/>
            </a:pPr>
            <a:r>
              <a:rPr lang="nb-NO" dirty="0"/>
              <a:t>Dersom vi lenker til en side som bringer mottaker ut av Facebook, sier algoritmene at her må vi ikke friste folk bort fra Facebook, og innlegget får dårligere spredning. </a:t>
            </a:r>
          </a:p>
          <a:p>
            <a:pPr marL="216000" indent="-216000">
              <a:spcBef>
                <a:spcPts val="800"/>
              </a:spcBef>
              <a:buSzPct val="120000"/>
              <a:buFont typeface="Wingdings" pitchFamily="2" charset="2"/>
              <a:buChar char="§"/>
            </a:pPr>
            <a:r>
              <a:rPr lang="nb-NO" dirty="0"/>
              <a:t>Video «smører» algoritmene.</a:t>
            </a:r>
          </a:p>
          <a:p>
            <a:pPr marL="216000" indent="-216000">
              <a:spcBef>
                <a:spcPts val="800"/>
              </a:spcBef>
              <a:buSzPct val="120000"/>
              <a:buFont typeface="Wingdings" pitchFamily="2" charset="2"/>
              <a:buChar char="§"/>
            </a:pPr>
            <a:r>
              <a:rPr lang="nb-NO" dirty="0"/>
              <a:t>Organisk spredning er krevende – annonsering er ofte nødvendig.</a:t>
            </a:r>
          </a:p>
        </p:txBody>
      </p:sp>
      <p:sp>
        <p:nvSpPr>
          <p:cNvPr id="5" name="Plassholder for lysbildenummer 4">
            <a:extLst>
              <a:ext uri="{FF2B5EF4-FFF2-40B4-BE49-F238E27FC236}">
                <a16:creationId xmlns:a16="http://schemas.microsoft.com/office/drawing/2014/main" id="{E0BE8B86-017A-2038-2E1C-9D80B62BC268}"/>
              </a:ext>
            </a:extLst>
          </p:cNvPr>
          <p:cNvSpPr>
            <a:spLocks noGrp="1"/>
          </p:cNvSpPr>
          <p:nvPr>
            <p:ph type="sldNum" sz="quarter" idx="4"/>
          </p:nvPr>
        </p:nvSpPr>
        <p:spPr/>
        <p:txBody>
          <a:bodyPr/>
          <a:lstStyle/>
          <a:p>
            <a:fld id="{2E283CC0-345D-D343-82F3-FFB8D624F077}" type="slidenum">
              <a:rPr lang="en-NO" smtClean="0"/>
              <a:pPr/>
              <a:t>41</a:t>
            </a:fld>
            <a:endParaRPr lang="en-NO"/>
          </a:p>
        </p:txBody>
      </p:sp>
    </p:spTree>
    <p:extLst>
      <p:ext uri="{BB962C8B-B14F-4D97-AF65-F5344CB8AC3E}">
        <p14:creationId xmlns:p14="http://schemas.microsoft.com/office/powerpoint/2010/main" val="2722315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62E23B0A-9CAE-1209-04C5-D3183058F21A}"/>
              </a:ext>
            </a:extLst>
          </p:cNvPr>
          <p:cNvSpPr>
            <a:spLocks noGrp="1"/>
          </p:cNvSpPr>
          <p:nvPr>
            <p:ph type="title"/>
          </p:nvPr>
        </p:nvSpPr>
        <p:spPr>
          <a:xfrm>
            <a:off x="288000" y="1440000"/>
            <a:ext cx="7882605" cy="1288800"/>
          </a:xfrm>
        </p:spPr>
        <p:txBody>
          <a:bodyPr/>
          <a:lstStyle/>
          <a:p>
            <a:r>
              <a:rPr lang="nb-NO"/>
              <a:t>Skaff deg informasjon om </a:t>
            </a:r>
            <a:r>
              <a:rPr lang="nb-NO" err="1"/>
              <a:t>følgerne</a:t>
            </a:r>
            <a:r>
              <a:rPr lang="nb-NO"/>
              <a:t> dine</a:t>
            </a:r>
          </a:p>
        </p:txBody>
      </p:sp>
      <p:sp>
        <p:nvSpPr>
          <p:cNvPr id="3" name="Plassholder for tekst 2">
            <a:extLst>
              <a:ext uri="{FF2B5EF4-FFF2-40B4-BE49-F238E27FC236}">
                <a16:creationId xmlns:a16="http://schemas.microsoft.com/office/drawing/2014/main" id="{19C48364-E810-9A97-0DDC-931E6319B4D0}"/>
              </a:ext>
            </a:extLst>
          </p:cNvPr>
          <p:cNvSpPr>
            <a:spLocks noGrp="1"/>
          </p:cNvSpPr>
          <p:nvPr>
            <p:ph type="body" sz="quarter" idx="13"/>
          </p:nvPr>
        </p:nvSpPr>
        <p:spPr/>
        <p:txBody>
          <a:bodyPr/>
          <a:lstStyle/>
          <a:p>
            <a:r>
              <a:rPr lang="nb-NO" sz="1800"/>
              <a:t>Bruk «Innsikt», et gratisverktøy for bedriftsprofiler på Facebook og Instagram.</a:t>
            </a:r>
          </a:p>
          <a:p>
            <a:r>
              <a:rPr lang="nb-NO" sz="1800"/>
              <a:t>Forstå ditt publikum (kjønn</a:t>
            </a:r>
            <a:r>
              <a:rPr lang="nb-NO"/>
              <a:t>, a</a:t>
            </a:r>
            <a:r>
              <a:rPr lang="nb-NO" sz="1800"/>
              <a:t>lder, bosted, språk).</a:t>
            </a:r>
          </a:p>
          <a:p>
            <a:r>
              <a:rPr lang="nb-NO" sz="1800"/>
              <a:t>Undersøk hvor populære innleggene dine har vært (rekkevidde, engasjement).</a:t>
            </a:r>
          </a:p>
          <a:p>
            <a:endParaRPr lang="nb-NO"/>
          </a:p>
        </p:txBody>
      </p:sp>
      <p:sp>
        <p:nvSpPr>
          <p:cNvPr id="5" name="Plassholder for lysbildenummer 4">
            <a:extLst>
              <a:ext uri="{FF2B5EF4-FFF2-40B4-BE49-F238E27FC236}">
                <a16:creationId xmlns:a16="http://schemas.microsoft.com/office/drawing/2014/main" id="{E0BE8B86-017A-2038-2E1C-9D80B62BC268}"/>
              </a:ext>
            </a:extLst>
          </p:cNvPr>
          <p:cNvSpPr>
            <a:spLocks noGrp="1"/>
          </p:cNvSpPr>
          <p:nvPr>
            <p:ph type="sldNum" sz="quarter" idx="4"/>
          </p:nvPr>
        </p:nvSpPr>
        <p:spPr/>
        <p:txBody>
          <a:bodyPr/>
          <a:lstStyle/>
          <a:p>
            <a:fld id="{2E283CC0-345D-D343-82F3-FFB8D624F077}" type="slidenum">
              <a:rPr lang="en-NO" smtClean="0"/>
              <a:pPr/>
              <a:t>42</a:t>
            </a:fld>
            <a:endParaRPr lang="en-NO"/>
          </a:p>
        </p:txBody>
      </p:sp>
      <p:pic>
        <p:nvPicPr>
          <p:cNvPr id="2" name="Bilde 1">
            <a:extLst>
              <a:ext uri="{FF2B5EF4-FFF2-40B4-BE49-F238E27FC236}">
                <a16:creationId xmlns:a16="http://schemas.microsoft.com/office/drawing/2014/main" id="{02EDAC56-60B8-A883-0B3D-9FACA6070219}"/>
              </a:ext>
            </a:extLst>
          </p:cNvPr>
          <p:cNvPicPr>
            <a:picLocks noChangeAspect="1"/>
          </p:cNvPicPr>
          <p:nvPr/>
        </p:nvPicPr>
        <p:blipFill>
          <a:blip r:embed="rId2"/>
          <a:stretch>
            <a:fillRect/>
          </a:stretch>
        </p:blipFill>
        <p:spPr>
          <a:xfrm>
            <a:off x="282575" y="4440593"/>
            <a:ext cx="9144000" cy="1911107"/>
          </a:xfrm>
          <a:prstGeom prst="rect">
            <a:avLst/>
          </a:prstGeom>
        </p:spPr>
      </p:pic>
    </p:spTree>
    <p:extLst>
      <p:ext uri="{BB962C8B-B14F-4D97-AF65-F5344CB8AC3E}">
        <p14:creationId xmlns:p14="http://schemas.microsoft.com/office/powerpoint/2010/main" val="1786611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Tips til Facebook-siden</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sz="quarter" idx="12"/>
          </p:nvPr>
        </p:nvSpPr>
        <p:spPr>
          <a:xfrm>
            <a:off x="288000" y="2757600"/>
            <a:ext cx="7211758" cy="3558899"/>
          </a:xfrm>
        </p:spPr>
        <p:txBody>
          <a:bodyPr/>
          <a:lstStyle/>
          <a:p>
            <a:r>
              <a:rPr lang="nb-NO" dirty="0"/>
              <a:t>Bruk logo som profilbilde.</a:t>
            </a:r>
          </a:p>
          <a:p>
            <a:r>
              <a:rPr lang="nb-NO" dirty="0"/>
              <a:t>Ha brukernavn på plass slik at siden blir enklere å finne.</a:t>
            </a:r>
          </a:p>
          <a:p>
            <a:r>
              <a:rPr lang="nb-NO" dirty="0"/>
              <a:t>Forsidebilde kan være en video, men sjekk hvordan det ser ut på mobil.</a:t>
            </a:r>
          </a:p>
          <a:p>
            <a:r>
              <a:rPr lang="nb-NO" dirty="0"/>
              <a:t>«Om»-feltet må være riktig og oppdatert.</a:t>
            </a:r>
          </a:p>
          <a:p>
            <a:r>
              <a:rPr lang="nb-NO" dirty="0"/>
              <a:t>Sjekk at dere er registrert i riktige kategorier, viktig å se hva som kommer først.</a:t>
            </a:r>
          </a:p>
          <a:p>
            <a:r>
              <a:rPr lang="nb-NO" dirty="0"/>
              <a:t>«Mer informasjon»: Her kan du skrive mer, tenk ut fra et kundeperspektiv.</a:t>
            </a:r>
          </a:p>
          <a:p>
            <a:r>
              <a:rPr lang="nb-NO" dirty="0"/>
              <a:t>Post regelmessig for å ikke ødelegge rekkevidde.</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43</a:t>
            </a:fld>
            <a:endParaRPr lang="en-NO"/>
          </a:p>
        </p:txBody>
      </p:sp>
      <p:pic>
        <p:nvPicPr>
          <p:cNvPr id="5" name="Graphic 20">
            <a:extLst>
              <a:ext uri="{FF2B5EF4-FFF2-40B4-BE49-F238E27FC236}">
                <a16:creationId xmlns:a16="http://schemas.microsoft.com/office/drawing/2014/main" id="{989DB37A-AA0E-CC19-3FFD-3EDCD5CA06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1639" y="2841561"/>
            <a:ext cx="3572768" cy="3572768"/>
          </a:xfrm>
          <a:prstGeom prst="rect">
            <a:avLst/>
          </a:prstGeom>
        </p:spPr>
      </p:pic>
    </p:spTree>
    <p:extLst>
      <p:ext uri="{BB962C8B-B14F-4D97-AF65-F5344CB8AC3E}">
        <p14:creationId xmlns:p14="http://schemas.microsoft.com/office/powerpoint/2010/main" val="4153475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Annonsering og </a:t>
            </a:r>
            <a:r>
              <a:rPr lang="nb-NO" err="1"/>
              <a:t>fremming</a:t>
            </a:r>
            <a:endParaRPr lang="nb-NO"/>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r>
              <a:rPr lang="nb-NO"/>
              <a:t>Kjører vi bare poster i egen nyhetsstrøm på Facebook, er det ikke så lett å nå ut.</a:t>
            </a:r>
          </a:p>
          <a:p>
            <a:r>
              <a:rPr lang="nb-NO"/>
              <a:t>Med digital annonsering kan du nå de riktige menneskene med det riktige budskapet til riktig tidspunkt.</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44</a:t>
            </a:fld>
            <a:endParaRPr lang="en-NO"/>
          </a:p>
        </p:txBody>
      </p:sp>
      <p:pic>
        <p:nvPicPr>
          <p:cNvPr id="9" name="Graphic 18">
            <a:extLst>
              <a:ext uri="{FF2B5EF4-FFF2-40B4-BE49-F238E27FC236}">
                <a16:creationId xmlns:a16="http://schemas.microsoft.com/office/drawing/2014/main" id="{384317DB-CB7F-082E-4B5D-29B7F8A653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1638" y="2800724"/>
            <a:ext cx="3622645" cy="3622645"/>
          </a:xfrm>
          <a:prstGeom prst="rect">
            <a:avLst/>
          </a:prstGeom>
        </p:spPr>
      </p:pic>
    </p:spTree>
    <p:extLst>
      <p:ext uri="{BB962C8B-B14F-4D97-AF65-F5344CB8AC3E}">
        <p14:creationId xmlns:p14="http://schemas.microsoft.com/office/powerpoint/2010/main" val="1003280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Stegene på Facebook</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a:xfrm>
            <a:off x="288000" y="2757600"/>
            <a:ext cx="6238635" cy="3548275"/>
          </a:xfrm>
        </p:spPr>
        <p:txBody>
          <a:bodyPr/>
          <a:lstStyle/>
          <a:p>
            <a:r>
              <a:rPr lang="nb-NO"/>
              <a:t>Målsetting: Hva skal du oppnå?</a:t>
            </a:r>
          </a:p>
          <a:p>
            <a:r>
              <a:rPr lang="nb-NO" err="1"/>
              <a:t>Innleggsknapp</a:t>
            </a:r>
            <a:r>
              <a:rPr lang="nb-NO"/>
              <a:t> (C2A): Hva skal skje som følge av annonsen? </a:t>
            </a:r>
          </a:p>
          <a:p>
            <a:r>
              <a:rPr lang="nb-NO"/>
              <a:t>Publikum: Hvem skal du nå? Tenk nøye gjennom demografi, sted, interesser og adferd.</a:t>
            </a:r>
            <a:endParaRPr lang="nb-NO" sz="1600"/>
          </a:p>
          <a:p>
            <a:r>
              <a:rPr lang="nb-NO"/>
              <a:t>Plassering: Hvor skal annonsen vises?</a:t>
            </a:r>
          </a:p>
          <a:p>
            <a:r>
              <a:rPr lang="nb-NO"/>
              <a:t>Budsjett: Hvor mye skal du bruke?</a:t>
            </a:r>
          </a:p>
          <a:p>
            <a:r>
              <a:rPr lang="nb-NO"/>
              <a:t>Varighet: Hvor lenge skal annonsen gå?</a:t>
            </a:r>
          </a:p>
          <a:p>
            <a:r>
              <a:rPr lang="nb-NO" err="1"/>
              <a:t>Pixel</a:t>
            </a:r>
            <a:r>
              <a:rPr lang="nb-NO"/>
              <a:t>: eget sporingsverktøy.</a:t>
            </a:r>
          </a:p>
          <a:p>
            <a:r>
              <a:rPr lang="nb-NO"/>
              <a:t>Betaling skjer med kredittkort.</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45</a:t>
            </a:fld>
            <a:endParaRPr lang="en-NO"/>
          </a:p>
        </p:txBody>
      </p:sp>
      <p:pic>
        <p:nvPicPr>
          <p:cNvPr id="6" name="Graphic 8">
            <a:extLst>
              <a:ext uri="{FF2B5EF4-FFF2-40B4-BE49-F238E27FC236}">
                <a16:creationId xmlns:a16="http://schemas.microsoft.com/office/drawing/2014/main" id="{DAE5BA69-F973-E7C7-A71F-68541E61C0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2000" y="2796057"/>
            <a:ext cx="3629349" cy="3629349"/>
          </a:xfrm>
          <a:prstGeom prst="rect">
            <a:avLst/>
          </a:prstGeom>
        </p:spPr>
      </p:pic>
    </p:spTree>
    <p:extLst>
      <p:ext uri="{BB962C8B-B14F-4D97-AF65-F5344CB8AC3E}">
        <p14:creationId xmlns:p14="http://schemas.microsoft.com/office/powerpoint/2010/main" val="2994688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Annonsering</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r>
              <a:rPr lang="nb-NO"/>
              <a:t>Annonsering – organisk vekst over tid for at det skal fungere.</a:t>
            </a:r>
          </a:p>
          <a:p>
            <a:r>
              <a:rPr lang="nb-NO"/>
              <a:t>Bruk annonsering oftere i starten.</a:t>
            </a:r>
          </a:p>
          <a:p>
            <a:r>
              <a:rPr lang="nb-NO"/>
              <a:t>Avvent, du trenger ikke fremme innlegg med én gang, de kan være organiske først.</a:t>
            </a:r>
          </a:p>
          <a:p>
            <a:r>
              <a:rPr lang="nb-NO"/>
              <a:t>Bruk for eksempel annonsering ved spesielle hendelser, når noe konkret skal skje, for rene produktannonser eller for å fremme ditt beste innlegg.</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46</a:t>
            </a:fld>
            <a:endParaRPr lang="en-NO"/>
          </a:p>
        </p:txBody>
      </p:sp>
      <p:pic>
        <p:nvPicPr>
          <p:cNvPr id="5" name="Graphic 18">
            <a:extLst>
              <a:ext uri="{FF2B5EF4-FFF2-40B4-BE49-F238E27FC236}">
                <a16:creationId xmlns:a16="http://schemas.microsoft.com/office/drawing/2014/main" id="{1FF9C631-EC67-74D3-0303-BB40A02DD2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1638" y="2800724"/>
            <a:ext cx="3622645" cy="3622645"/>
          </a:xfrm>
          <a:prstGeom prst="rect">
            <a:avLst/>
          </a:prstGeom>
        </p:spPr>
      </p:pic>
    </p:spTree>
    <p:extLst>
      <p:ext uri="{BB962C8B-B14F-4D97-AF65-F5344CB8AC3E}">
        <p14:creationId xmlns:p14="http://schemas.microsoft.com/office/powerpoint/2010/main" val="3552039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Instagram-bilder</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sz="quarter" idx="12"/>
          </p:nvPr>
        </p:nvSpPr>
        <p:spPr/>
        <p:txBody>
          <a:bodyPr/>
          <a:lstStyle/>
          <a:p>
            <a:r>
              <a:rPr lang="nb-NO"/>
              <a:t>Husk at bildekvalitet er veldig viktig.</a:t>
            </a:r>
          </a:p>
          <a:p>
            <a:r>
              <a:rPr lang="nb-NO"/>
              <a:t>Fortell en historie.</a:t>
            </a:r>
          </a:p>
          <a:p>
            <a:r>
              <a:rPr lang="nb-NO"/>
              <a:t>Vær en bedriftsprofil.</a:t>
            </a:r>
          </a:p>
          <a:p>
            <a:r>
              <a:rPr lang="nb-NO"/>
              <a:t>Følg </a:t>
            </a:r>
            <a:r>
              <a:rPr lang="nb-NO" err="1"/>
              <a:t>følgerne</a:t>
            </a:r>
            <a:r>
              <a:rPr lang="nb-NO"/>
              <a:t> dine og engasjer deg i bildene deres.</a:t>
            </a:r>
          </a:p>
          <a:p>
            <a:r>
              <a:rPr lang="nb-NO"/>
              <a:t>Bruk </a:t>
            </a:r>
            <a:r>
              <a:rPr lang="nb-NO" err="1"/>
              <a:t>hashtagger</a:t>
            </a:r>
            <a:r>
              <a:rPr lang="nb-NO"/>
              <a:t>, men med omhu.</a:t>
            </a:r>
          </a:p>
          <a:p>
            <a:r>
              <a:rPr lang="nb-NO" err="1"/>
              <a:t>Mentions</a:t>
            </a:r>
            <a:r>
              <a:rPr lang="nb-NO"/>
              <a:t> av personer/steder/bedrifter (@) er mer verdifullt enn </a:t>
            </a:r>
            <a:r>
              <a:rPr lang="nb-NO" err="1"/>
              <a:t>hashtagger</a:t>
            </a:r>
            <a:r>
              <a:rPr lang="nb-NO"/>
              <a:t> (#).</a:t>
            </a:r>
          </a:p>
          <a:p>
            <a:r>
              <a:rPr lang="nb-NO"/>
              <a:t>Unngå dobbelpublisering på Facebook.</a:t>
            </a:r>
          </a:p>
          <a:p>
            <a:r>
              <a:rPr lang="nb-NO"/>
              <a:t>Husk at </a:t>
            </a:r>
            <a:r>
              <a:rPr lang="nb-NO" err="1"/>
              <a:t>stories</a:t>
            </a:r>
            <a:r>
              <a:rPr lang="nb-NO"/>
              <a:t> også er viktig.</a:t>
            </a:r>
          </a:p>
          <a:p>
            <a:r>
              <a:rPr lang="nb-NO" err="1"/>
              <a:t>Repost</a:t>
            </a:r>
            <a:r>
              <a:rPr lang="nb-NO"/>
              <a:t> – få andre til å gjøre jobben for deg. </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47</a:t>
            </a:fld>
            <a:endParaRPr lang="en-NO"/>
          </a:p>
        </p:txBody>
      </p:sp>
      <p:pic>
        <p:nvPicPr>
          <p:cNvPr id="5" name="Graphic 9">
            <a:extLst>
              <a:ext uri="{FF2B5EF4-FFF2-40B4-BE49-F238E27FC236}">
                <a16:creationId xmlns:a16="http://schemas.microsoft.com/office/drawing/2014/main" id="{B43D296B-5765-DAB8-02E0-C3B00A4CCB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1999" y="2793675"/>
            <a:ext cx="3629349" cy="3629349"/>
          </a:xfrm>
          <a:prstGeom prst="rect">
            <a:avLst/>
          </a:prstGeom>
        </p:spPr>
      </p:pic>
    </p:spTree>
    <p:extLst>
      <p:ext uri="{BB962C8B-B14F-4D97-AF65-F5344CB8AC3E}">
        <p14:creationId xmlns:p14="http://schemas.microsoft.com/office/powerpoint/2010/main" val="449286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858BB3-5DD0-CC74-F1D2-ED3B120FA43C}"/>
              </a:ext>
            </a:extLst>
          </p:cNvPr>
          <p:cNvSpPr>
            <a:spLocks noGrp="1"/>
          </p:cNvSpPr>
          <p:nvPr>
            <p:ph type="title"/>
          </p:nvPr>
        </p:nvSpPr>
        <p:spPr>
          <a:xfrm>
            <a:off x="288001" y="1440000"/>
            <a:ext cx="9030591" cy="1331895"/>
          </a:xfrm>
        </p:spPr>
        <p:txBody>
          <a:bodyPr/>
          <a:lstStyle/>
          <a:p>
            <a:r>
              <a:rPr lang="nb-NO" err="1">
                <a:latin typeface="Innovation Norway"/>
              </a:rPr>
              <a:t>Emojier</a:t>
            </a:r>
            <a:r>
              <a:rPr lang="nb-NO">
                <a:latin typeface="Innovation Norway"/>
              </a:rPr>
              <a:t> – finn dine og hold deg til dem</a:t>
            </a:r>
            <a:endParaRPr lang="nb-NO"/>
          </a:p>
        </p:txBody>
      </p:sp>
      <p:sp>
        <p:nvSpPr>
          <p:cNvPr id="4" name="Plassholder for lysbildenummer 3">
            <a:extLst>
              <a:ext uri="{FF2B5EF4-FFF2-40B4-BE49-F238E27FC236}">
                <a16:creationId xmlns:a16="http://schemas.microsoft.com/office/drawing/2014/main" id="{7CF2E75B-623C-230B-182A-3F3C69118EBC}"/>
              </a:ext>
            </a:extLst>
          </p:cNvPr>
          <p:cNvSpPr>
            <a:spLocks noGrp="1"/>
          </p:cNvSpPr>
          <p:nvPr>
            <p:ph type="sldNum" sz="quarter" idx="4"/>
          </p:nvPr>
        </p:nvSpPr>
        <p:spPr/>
        <p:txBody>
          <a:bodyPr/>
          <a:lstStyle/>
          <a:p>
            <a:fld id="{2E283CC0-345D-D343-82F3-FFB8D624F077}" type="slidenum">
              <a:rPr lang="en-NO" smtClean="0"/>
              <a:pPr/>
              <a:t>48</a:t>
            </a:fld>
            <a:endParaRPr lang="en-NO"/>
          </a:p>
        </p:txBody>
      </p:sp>
      <p:pic>
        <p:nvPicPr>
          <p:cNvPr id="6" name="Bilde 5">
            <a:extLst>
              <a:ext uri="{FF2B5EF4-FFF2-40B4-BE49-F238E27FC236}">
                <a16:creationId xmlns:a16="http://schemas.microsoft.com/office/drawing/2014/main" id="{DA970FE7-DEE6-D179-37E1-794A784675C4}"/>
              </a:ext>
            </a:extLst>
          </p:cNvPr>
          <p:cNvPicPr>
            <a:picLocks noChangeAspect="1"/>
          </p:cNvPicPr>
          <p:nvPr/>
        </p:nvPicPr>
        <p:blipFill rotWithShape="1">
          <a:blip r:embed="rId2"/>
          <a:srcRect l="2865" t="14216" r="2519" b="7207"/>
          <a:stretch/>
        </p:blipFill>
        <p:spPr>
          <a:xfrm>
            <a:off x="1580169" y="2513347"/>
            <a:ext cx="9031662" cy="3636962"/>
          </a:xfrm>
          <a:prstGeom prst="rect">
            <a:avLst/>
          </a:prstGeom>
        </p:spPr>
      </p:pic>
    </p:spTree>
    <p:extLst>
      <p:ext uri="{BB962C8B-B14F-4D97-AF65-F5344CB8AC3E}">
        <p14:creationId xmlns:p14="http://schemas.microsoft.com/office/powerpoint/2010/main" val="4191670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55F95B-EB01-874E-AD83-B05933007712}"/>
              </a:ext>
            </a:extLst>
          </p:cNvPr>
          <p:cNvSpPr/>
          <p:nvPr/>
        </p:nvSpPr>
        <p:spPr>
          <a:xfrm>
            <a:off x="279400" y="2786064"/>
            <a:ext cx="11627224" cy="3636962"/>
          </a:xfrm>
          <a:prstGeom prst="rect">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B5466AC-FF32-7641-9F57-5B70E147CEF3}"/>
              </a:ext>
            </a:extLst>
          </p:cNvPr>
          <p:cNvSpPr>
            <a:spLocks noGrp="1"/>
          </p:cNvSpPr>
          <p:nvPr>
            <p:ph type="title"/>
          </p:nvPr>
        </p:nvSpPr>
        <p:spPr/>
        <p:txBody>
          <a:bodyPr/>
          <a:lstStyle/>
          <a:p>
            <a:r>
              <a:rPr lang="nb-NO" dirty="0"/>
              <a:t>Oppgave</a:t>
            </a:r>
            <a:endParaRPr lang="en-NO" dirty="0"/>
          </a:p>
        </p:txBody>
      </p:sp>
      <p:sp>
        <p:nvSpPr>
          <p:cNvPr id="3" name="Slide Number Placeholder 2">
            <a:extLst>
              <a:ext uri="{FF2B5EF4-FFF2-40B4-BE49-F238E27FC236}">
                <a16:creationId xmlns:a16="http://schemas.microsoft.com/office/drawing/2014/main" id="{5582CDA0-AC0E-8D43-93E4-1661A71CD5CB}"/>
              </a:ext>
            </a:extLst>
          </p:cNvPr>
          <p:cNvSpPr>
            <a:spLocks noGrp="1"/>
          </p:cNvSpPr>
          <p:nvPr>
            <p:ph type="sldNum" sz="quarter" idx="4"/>
          </p:nvPr>
        </p:nvSpPr>
        <p:spPr/>
        <p:txBody>
          <a:bodyPr/>
          <a:lstStyle/>
          <a:p>
            <a:fld id="{2E283CC0-345D-D343-82F3-FFB8D624F077}" type="slidenum">
              <a:rPr lang="en-NO" smtClean="0"/>
              <a:pPr/>
              <a:t>49</a:t>
            </a:fld>
            <a:endParaRPr lang="en-NO" dirty="0"/>
          </a:p>
        </p:txBody>
      </p:sp>
      <p:sp>
        <p:nvSpPr>
          <p:cNvPr id="5" name="Text Placeholder 4">
            <a:extLst>
              <a:ext uri="{FF2B5EF4-FFF2-40B4-BE49-F238E27FC236}">
                <a16:creationId xmlns:a16="http://schemas.microsoft.com/office/drawing/2014/main" id="{63AD2B4A-A6AC-634F-9385-3EED64895282}"/>
              </a:ext>
            </a:extLst>
          </p:cNvPr>
          <p:cNvSpPr>
            <a:spLocks noGrp="1"/>
          </p:cNvSpPr>
          <p:nvPr>
            <p:ph type="body" sz="quarter" idx="11"/>
          </p:nvPr>
        </p:nvSpPr>
        <p:spPr>
          <a:xfrm>
            <a:off x="2864181" y="3492884"/>
            <a:ext cx="7748588" cy="873091"/>
          </a:xfrm>
        </p:spPr>
        <p:txBody>
          <a:bodyPr wrap="square" anchor="t" anchorCtr="0">
            <a:noAutofit/>
          </a:bodyPr>
          <a:lstStyle/>
          <a:p>
            <a:r>
              <a:rPr lang="nb-NO" sz="1800" dirty="0"/>
              <a:t>Skriv en liste på 5–10 </a:t>
            </a:r>
            <a:r>
              <a:rPr lang="nb-NO" sz="1800" dirty="0" err="1"/>
              <a:t>hashtagger</a:t>
            </a:r>
            <a:r>
              <a:rPr lang="nb-NO" sz="1800" dirty="0"/>
              <a:t> som er relevante for din bedrift.</a:t>
            </a:r>
          </a:p>
          <a:p>
            <a:r>
              <a:rPr lang="nb-NO" sz="1800" dirty="0"/>
              <a:t>Sjekk på Instagram hvilken av disse som er mest brukt </a:t>
            </a:r>
            <a:br>
              <a:rPr lang="nb-NO" sz="1800"/>
            </a:br>
            <a:r>
              <a:rPr lang="nb-NO" sz="1800" dirty="0"/>
              <a:t>(bruk søkefunksjonen på Instagram).</a:t>
            </a:r>
          </a:p>
        </p:txBody>
      </p:sp>
      <p:pic>
        <p:nvPicPr>
          <p:cNvPr id="13" name="Graphic 12">
            <a:extLst>
              <a:ext uri="{FF2B5EF4-FFF2-40B4-BE49-F238E27FC236}">
                <a16:creationId xmlns:a16="http://schemas.microsoft.com/office/drawing/2014/main" id="{A5DC33F6-5271-F946-8303-979819601B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685" y="3492884"/>
            <a:ext cx="873091" cy="873091"/>
          </a:xfrm>
          <a:prstGeom prst="rect">
            <a:avLst/>
          </a:prstGeom>
        </p:spPr>
      </p:pic>
      <p:sp>
        <p:nvSpPr>
          <p:cNvPr id="7" name="Undertittel 6">
            <a:extLst>
              <a:ext uri="{FF2B5EF4-FFF2-40B4-BE49-F238E27FC236}">
                <a16:creationId xmlns:a16="http://schemas.microsoft.com/office/drawing/2014/main" id="{9B8AE9F5-81C2-211A-CD84-231F8F7D8F0E}"/>
              </a:ext>
            </a:extLst>
          </p:cNvPr>
          <p:cNvSpPr>
            <a:spLocks noGrp="1"/>
          </p:cNvSpPr>
          <p:nvPr>
            <p:ph type="subTitle" idx="1"/>
          </p:nvPr>
        </p:nvSpPr>
        <p:spPr/>
        <p:txBody>
          <a:bodyPr/>
          <a:lstStyle/>
          <a:p>
            <a:r>
              <a:rPr lang="nb-NO" dirty="0"/>
              <a:t># </a:t>
            </a:r>
            <a:r>
              <a:rPr lang="nb-NO" dirty="0" err="1"/>
              <a:t>Hashtagger</a:t>
            </a:r>
            <a:r>
              <a:rPr lang="nb-NO" dirty="0"/>
              <a:t> for din bedrift</a:t>
            </a:r>
          </a:p>
        </p:txBody>
      </p:sp>
    </p:spTree>
    <p:extLst>
      <p:ext uri="{BB962C8B-B14F-4D97-AF65-F5344CB8AC3E}">
        <p14:creationId xmlns:p14="http://schemas.microsoft.com/office/powerpoint/2010/main" val="88841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2221A6-B546-F11B-3819-721187E707CD}"/>
              </a:ext>
            </a:extLst>
          </p:cNvPr>
          <p:cNvSpPr>
            <a:spLocks noGrp="1"/>
          </p:cNvSpPr>
          <p:nvPr>
            <p:ph type="title"/>
          </p:nvPr>
        </p:nvSpPr>
        <p:spPr/>
        <p:txBody>
          <a:bodyPr/>
          <a:lstStyle/>
          <a:p>
            <a:r>
              <a:rPr lang="nb-NO" dirty="0"/>
              <a:t>Dette hadde nok vært utenkelig</a:t>
            </a:r>
          </a:p>
        </p:txBody>
      </p:sp>
      <p:sp>
        <p:nvSpPr>
          <p:cNvPr id="6" name="Plassholder for lysbildenummer 5">
            <a:extLst>
              <a:ext uri="{FF2B5EF4-FFF2-40B4-BE49-F238E27FC236}">
                <a16:creationId xmlns:a16="http://schemas.microsoft.com/office/drawing/2014/main" id="{44C4D914-48F7-9FF3-E322-4EDFC171B104}"/>
              </a:ext>
            </a:extLst>
          </p:cNvPr>
          <p:cNvSpPr>
            <a:spLocks noGrp="1"/>
          </p:cNvSpPr>
          <p:nvPr>
            <p:ph type="sldNum" sz="quarter" idx="4"/>
          </p:nvPr>
        </p:nvSpPr>
        <p:spPr/>
        <p:txBody>
          <a:bodyPr/>
          <a:lstStyle/>
          <a:p>
            <a:fld id="{2E283CC0-345D-D343-82F3-FFB8D624F077}" type="slidenum">
              <a:rPr lang="en-NO" smtClean="0"/>
              <a:pPr/>
              <a:t>5</a:t>
            </a:fld>
            <a:endParaRPr lang="en-NO"/>
          </a:p>
        </p:txBody>
      </p:sp>
      <p:pic>
        <p:nvPicPr>
          <p:cNvPr id="7" name="Bilde 6">
            <a:extLst>
              <a:ext uri="{FF2B5EF4-FFF2-40B4-BE49-F238E27FC236}">
                <a16:creationId xmlns:a16="http://schemas.microsoft.com/office/drawing/2014/main" id="{D2D727BD-4387-44B7-F565-C6AB9731CDDA}"/>
              </a:ext>
            </a:extLst>
          </p:cNvPr>
          <p:cNvPicPr>
            <a:picLocks noChangeAspect="1"/>
          </p:cNvPicPr>
          <p:nvPr/>
        </p:nvPicPr>
        <p:blipFill rotWithShape="1">
          <a:blip r:embed="rId2"/>
          <a:srcRect r="683"/>
          <a:stretch/>
        </p:blipFill>
        <p:spPr>
          <a:xfrm>
            <a:off x="5440363" y="485327"/>
            <a:ext cx="6463637" cy="5996510"/>
          </a:xfrm>
          <a:prstGeom prst="rect">
            <a:avLst/>
          </a:prstGeom>
        </p:spPr>
      </p:pic>
    </p:spTree>
    <p:extLst>
      <p:ext uri="{BB962C8B-B14F-4D97-AF65-F5344CB8AC3E}">
        <p14:creationId xmlns:p14="http://schemas.microsoft.com/office/powerpoint/2010/main" val="859935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a:xfrm>
            <a:off x="288000" y="1440000"/>
            <a:ext cx="8454947" cy="1288978"/>
          </a:xfrm>
        </p:spPr>
        <p:txBody>
          <a:bodyPr/>
          <a:lstStyle/>
          <a:p>
            <a:r>
              <a:rPr lang="nb-NO"/>
              <a:t>Annonsering på Facebook eller Instagram</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r>
              <a:rPr lang="nb-NO" dirty="0"/>
              <a:t>Ditt beste innlegg.</a:t>
            </a:r>
          </a:p>
          <a:p>
            <a:r>
              <a:rPr lang="nb-NO" dirty="0"/>
              <a:t>Film slår ofte godt an – bruk korte, uformelle filmer.</a:t>
            </a:r>
          </a:p>
          <a:p>
            <a:r>
              <a:rPr lang="nb-NO" dirty="0"/>
              <a:t>Unngå «les mer»-knapp – vi ønsker å se hele annonsen.</a:t>
            </a:r>
          </a:p>
          <a:p>
            <a:r>
              <a:rPr lang="nb-NO" dirty="0"/>
              <a:t>Ikke bruk annonse med mer enn 25 % tekst.</a:t>
            </a:r>
          </a:p>
          <a:p>
            <a:r>
              <a:rPr lang="nb-NO" dirty="0"/>
              <a:t>Husk at de fleste bruker </a:t>
            </a:r>
            <a:r>
              <a:rPr lang="nb-NO" dirty="0" err="1"/>
              <a:t>SoMe</a:t>
            </a:r>
            <a:r>
              <a:rPr lang="nb-NO" dirty="0"/>
              <a:t> uten lyd.</a:t>
            </a:r>
          </a:p>
          <a:p>
            <a:r>
              <a:rPr lang="nb-NO" dirty="0"/>
              <a:t>Med digital annonsering kan du nå de riktige menneskene med det riktige budskapet til riktig tidspunkt.</a:t>
            </a:r>
          </a:p>
          <a:p>
            <a:r>
              <a:rPr lang="nb-NO" dirty="0" err="1"/>
              <a:t>Fremming</a:t>
            </a:r>
            <a:r>
              <a:rPr lang="nb-NO" dirty="0"/>
              <a:t> vs. annonsering.</a:t>
            </a:r>
          </a:p>
          <a:p>
            <a:r>
              <a:rPr lang="nb-NO" dirty="0"/>
              <a:t>Følg med på annonsen og sjekk respons.</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50</a:t>
            </a:fld>
            <a:endParaRPr lang="en-NO"/>
          </a:p>
        </p:txBody>
      </p:sp>
      <p:pic>
        <p:nvPicPr>
          <p:cNvPr id="5" name="Graphic 18">
            <a:extLst>
              <a:ext uri="{FF2B5EF4-FFF2-40B4-BE49-F238E27FC236}">
                <a16:creationId xmlns:a16="http://schemas.microsoft.com/office/drawing/2014/main" id="{193FB6E2-099B-09B8-DFA9-827B0CAF74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1638" y="2800724"/>
            <a:ext cx="3622645" cy="3622645"/>
          </a:xfrm>
          <a:prstGeom prst="rect">
            <a:avLst/>
          </a:prstGeom>
        </p:spPr>
      </p:pic>
    </p:spTree>
    <p:extLst>
      <p:ext uri="{BB962C8B-B14F-4D97-AF65-F5344CB8AC3E}">
        <p14:creationId xmlns:p14="http://schemas.microsoft.com/office/powerpoint/2010/main" val="1359123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a:xfrm>
            <a:off x="288000" y="1440000"/>
            <a:ext cx="7736813" cy="1288978"/>
          </a:xfrm>
        </p:spPr>
        <p:txBody>
          <a:bodyPr/>
          <a:lstStyle/>
          <a:p>
            <a:r>
              <a:rPr lang="nb-NO"/>
              <a:t>Innholdsmarkedsføring</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p:txBody>
          <a:bodyPr/>
          <a:lstStyle/>
          <a:p>
            <a:r>
              <a:rPr lang="nb-NO"/>
              <a:t>Lytt! Engasjer! Påvirk!</a:t>
            </a:r>
          </a:p>
          <a:p>
            <a:r>
              <a:rPr lang="nb-NO"/>
              <a:t>Tenk historiefortelling.</a:t>
            </a:r>
          </a:p>
          <a:p>
            <a:r>
              <a:rPr lang="nb-NO"/>
              <a:t>Gi tips – hva er du ekspert på?</a:t>
            </a:r>
          </a:p>
          <a:p>
            <a:r>
              <a:rPr lang="nb-NO"/>
              <a:t>Fremsnakk andre.</a:t>
            </a:r>
          </a:p>
          <a:p>
            <a:r>
              <a:rPr lang="nb-NO"/>
              <a:t>Fortell om enkeltmennesker i din bedrift – hvorfor er de unike?</a:t>
            </a:r>
          </a:p>
          <a:p>
            <a:r>
              <a:rPr lang="nb-NO"/>
              <a:t>La kunden bli med «</a:t>
            </a:r>
            <a:r>
              <a:rPr lang="nb-NO" err="1"/>
              <a:t>behind</a:t>
            </a:r>
            <a:r>
              <a:rPr lang="nb-NO"/>
              <a:t> </a:t>
            </a:r>
            <a:r>
              <a:rPr lang="nb-NO" err="1"/>
              <a:t>the</a:t>
            </a:r>
            <a:r>
              <a:rPr lang="nb-NO"/>
              <a:t> scenes».</a:t>
            </a:r>
          </a:p>
          <a:p>
            <a:r>
              <a:rPr lang="nb-NO"/>
              <a:t>By på deg selv og underhold.</a:t>
            </a:r>
          </a:p>
          <a:p>
            <a:r>
              <a:rPr lang="nb-NO"/>
              <a:t>Fokuser på det kunden er opptatt av, ikke det du er opptatt av. </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51</a:t>
            </a:fld>
            <a:endParaRPr lang="en-NO"/>
          </a:p>
        </p:txBody>
      </p:sp>
      <p:pic>
        <p:nvPicPr>
          <p:cNvPr id="6" name="Graphic 12">
            <a:extLst>
              <a:ext uri="{FF2B5EF4-FFF2-40B4-BE49-F238E27FC236}">
                <a16:creationId xmlns:a16="http://schemas.microsoft.com/office/drawing/2014/main" id="{42995EB5-8852-26D8-7B57-CE42AFA2FC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734175" y="2786064"/>
            <a:ext cx="3633786" cy="3633786"/>
          </a:xfrm>
          <a:prstGeom prst="rect">
            <a:avLst/>
          </a:prstGeom>
        </p:spPr>
      </p:pic>
    </p:spTree>
    <p:extLst>
      <p:ext uri="{BB962C8B-B14F-4D97-AF65-F5344CB8AC3E}">
        <p14:creationId xmlns:p14="http://schemas.microsoft.com/office/powerpoint/2010/main" val="3941773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2">
            <a:extLst>
              <a:ext uri="{FF2B5EF4-FFF2-40B4-BE49-F238E27FC236}">
                <a16:creationId xmlns:a16="http://schemas.microsoft.com/office/drawing/2014/main" id="{2BDCC6E0-0228-97C4-C149-5D6C82DEBA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734175" y="2786064"/>
            <a:ext cx="3633786" cy="3633786"/>
          </a:xfrm>
          <a:prstGeom prst="rect">
            <a:avLst/>
          </a:prstGeom>
        </p:spPr>
      </p:pic>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Å skrive for sosiale medier</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sz="quarter" idx="12"/>
          </p:nvPr>
        </p:nvSpPr>
        <p:spPr>
          <a:xfrm>
            <a:off x="288000" y="2757600"/>
            <a:ext cx="5537067" cy="3558899"/>
          </a:xfrm>
        </p:spPr>
        <p:txBody>
          <a:bodyPr/>
          <a:lstStyle/>
          <a:p>
            <a:r>
              <a:rPr lang="nb-NO" sz="1800" dirty="0"/>
              <a:t>Et bilde sier mer enn …. og en film mer enn …</a:t>
            </a:r>
          </a:p>
          <a:p>
            <a:r>
              <a:rPr lang="nb-NO" dirty="0"/>
              <a:t>Du t</a:t>
            </a:r>
            <a:r>
              <a:rPr lang="nb-NO" sz="1800" dirty="0"/>
              <a:t>renger ikke nødvendigvis bruke bokstaver.</a:t>
            </a:r>
          </a:p>
          <a:p>
            <a:r>
              <a:rPr lang="nb-NO" dirty="0"/>
              <a:t>Skriv k</a:t>
            </a:r>
            <a:r>
              <a:rPr lang="nb-NO" sz="1800" dirty="0"/>
              <a:t>orte tekster, kom raskt til poenget.</a:t>
            </a:r>
          </a:p>
          <a:p>
            <a:r>
              <a:rPr lang="nb-NO" dirty="0"/>
              <a:t>Bruk</a:t>
            </a:r>
            <a:r>
              <a:rPr lang="nb-NO" sz="1800" dirty="0"/>
              <a:t> illustrasjoner som underbygger poenget.</a:t>
            </a:r>
          </a:p>
          <a:p>
            <a:r>
              <a:rPr lang="nb-NO" dirty="0"/>
              <a:t>Vær h</a:t>
            </a:r>
            <a:r>
              <a:rPr lang="nb-NO" sz="1800" dirty="0"/>
              <a:t>umoristisk og uhøytidelig.</a:t>
            </a:r>
          </a:p>
          <a:p>
            <a:r>
              <a:rPr lang="nb-NO" dirty="0"/>
              <a:t>Vær p</a:t>
            </a:r>
            <a:r>
              <a:rPr lang="nb-NO" sz="1800" dirty="0"/>
              <a:t>ersonlig.</a:t>
            </a:r>
          </a:p>
          <a:p>
            <a:r>
              <a:rPr lang="nb-NO" dirty="0"/>
              <a:t>Legg til rette for </a:t>
            </a:r>
            <a:r>
              <a:rPr lang="nb-NO" sz="1800" dirty="0"/>
              <a:t>toveis-kommunikasjon.</a:t>
            </a:r>
          </a:p>
          <a:p>
            <a:r>
              <a:rPr lang="nb-NO" sz="1800" dirty="0"/>
              <a:t>Husk at tekstene leses veldig raskt.</a:t>
            </a:r>
          </a:p>
          <a:p>
            <a:r>
              <a:rPr lang="nb-NO" sz="1800" dirty="0"/>
              <a:t>Husk å tekste videoer.</a:t>
            </a:r>
          </a:p>
          <a:p>
            <a:r>
              <a:rPr lang="nb-NO" sz="1800" dirty="0"/>
              <a:t>Øv, øv, øv!</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52</a:t>
            </a:fld>
            <a:endParaRPr lang="en-NO"/>
          </a:p>
        </p:txBody>
      </p:sp>
    </p:spTree>
    <p:extLst>
      <p:ext uri="{BB962C8B-B14F-4D97-AF65-F5344CB8AC3E}">
        <p14:creationId xmlns:p14="http://schemas.microsoft.com/office/powerpoint/2010/main" val="338254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a:xfrm>
            <a:off x="288000" y="1440000"/>
            <a:ext cx="7736813" cy="1288978"/>
          </a:xfrm>
        </p:spPr>
        <p:txBody>
          <a:bodyPr/>
          <a:lstStyle/>
          <a:p>
            <a:r>
              <a:rPr lang="nb-NO"/>
              <a:t>Hva er god historiefortelling i </a:t>
            </a:r>
            <a:r>
              <a:rPr lang="nb-NO" err="1"/>
              <a:t>SoMe</a:t>
            </a:r>
            <a:r>
              <a:rPr lang="nb-NO"/>
              <a:t>?</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a:xfrm>
            <a:off x="288001" y="2757600"/>
            <a:ext cx="6266624" cy="3548275"/>
          </a:xfrm>
        </p:spPr>
        <p:txBody>
          <a:bodyPr/>
          <a:lstStyle/>
          <a:p>
            <a:r>
              <a:rPr lang="nb-NO" dirty="0"/>
              <a:t>Sørg for kort vei fra strategi til operativ </a:t>
            </a:r>
            <a:r>
              <a:rPr lang="nb-NO" dirty="0" err="1"/>
              <a:t>SoMe</a:t>
            </a:r>
            <a:r>
              <a:rPr lang="nb-NO" dirty="0"/>
              <a:t>-kommunikasjon.</a:t>
            </a:r>
          </a:p>
          <a:p>
            <a:r>
              <a:rPr lang="nb-NO" dirty="0"/>
              <a:t>La merkevaren din skinne gjennom i sosiale medier.</a:t>
            </a:r>
          </a:p>
          <a:p>
            <a:r>
              <a:rPr lang="nb-NO" dirty="0"/>
              <a:t>Velg budskap og </a:t>
            </a:r>
            <a:r>
              <a:rPr lang="nb-NO" dirty="0" err="1"/>
              <a:t>SoMe</a:t>
            </a:r>
            <a:r>
              <a:rPr lang="nb-NO" dirty="0"/>
              <a:t>-kanal med omhu.</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53</a:t>
            </a:fld>
            <a:endParaRPr lang="en-NO"/>
          </a:p>
        </p:txBody>
      </p:sp>
      <p:pic>
        <p:nvPicPr>
          <p:cNvPr id="6" name="Graphic 12">
            <a:extLst>
              <a:ext uri="{FF2B5EF4-FFF2-40B4-BE49-F238E27FC236}">
                <a16:creationId xmlns:a16="http://schemas.microsoft.com/office/drawing/2014/main" id="{A4EFAF24-5B4F-2F33-39FE-E370DB5D28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734175" y="2786064"/>
            <a:ext cx="3633786" cy="3633786"/>
          </a:xfrm>
          <a:prstGeom prst="rect">
            <a:avLst/>
          </a:prstGeom>
        </p:spPr>
      </p:pic>
    </p:spTree>
    <p:extLst>
      <p:ext uri="{BB962C8B-B14F-4D97-AF65-F5344CB8AC3E}">
        <p14:creationId xmlns:p14="http://schemas.microsoft.com/office/powerpoint/2010/main" val="2757582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027162A3-DD8B-6981-A0CF-6B0879BD4BE5}"/>
              </a:ext>
            </a:extLst>
          </p:cNvPr>
          <p:cNvSpPr/>
          <p:nvPr/>
        </p:nvSpPr>
        <p:spPr>
          <a:xfrm>
            <a:off x="287917" y="2786064"/>
            <a:ext cx="11621508" cy="3636962"/>
          </a:xfrm>
          <a:prstGeom prst="rect">
            <a:avLst/>
          </a:prstGeom>
          <a:solidFill>
            <a:srgbClr val="D6F6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ltLang="nb-NO"/>
              <a:t>Kort oppsummert</a:t>
            </a:r>
            <a:endParaRPr lang="nb-NO"/>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a:xfrm>
            <a:off x="580855" y="4007463"/>
            <a:ext cx="9776648" cy="2213110"/>
          </a:xfrm>
        </p:spPr>
        <p:txBody>
          <a:bodyPr/>
          <a:lstStyle/>
          <a:p>
            <a:pPr>
              <a:defRPr/>
            </a:pPr>
            <a:r>
              <a:rPr lang="nb-NO" altLang="nb-NO">
                <a:ea typeface="Roboto" panose="02000000000000000000" pitchFamily="2" charset="0"/>
                <a:cs typeface="Roboto" panose="02000000000000000000" pitchFamily="2" charset="0"/>
              </a:rPr>
              <a:t>Det beste først – ikke til sist.</a:t>
            </a:r>
            <a:endParaRPr lang="nb-NO" altLang="nb-NO" sz="1900">
              <a:ea typeface="Roboto" panose="02000000000000000000" pitchFamily="2" charset="0"/>
              <a:cs typeface="Roboto" panose="02000000000000000000" pitchFamily="2" charset="0"/>
            </a:endParaRPr>
          </a:p>
          <a:p>
            <a:pPr>
              <a:defRPr/>
            </a:pPr>
            <a:r>
              <a:rPr lang="nb-NO" altLang="nb-NO">
                <a:ea typeface="Roboto" panose="02000000000000000000" pitchFamily="2" charset="0"/>
                <a:cs typeface="Roboto" panose="02000000000000000000" pitchFamily="2" charset="0"/>
              </a:rPr>
              <a:t>Unngå å være selvsentrert, tenk på hva målgruppen er interessert i.</a:t>
            </a:r>
          </a:p>
          <a:p>
            <a:pPr>
              <a:defRPr/>
            </a:pPr>
            <a:r>
              <a:rPr lang="nb-NO" altLang="nb-NO">
                <a:ea typeface="Roboto" panose="02000000000000000000" pitchFamily="2" charset="0"/>
                <a:cs typeface="Roboto" panose="02000000000000000000" pitchFamily="2" charset="0"/>
              </a:rPr>
              <a:t>Ha fokus på dialog, ikke enveiskommunikasjon.</a:t>
            </a:r>
          </a:p>
          <a:p>
            <a:pPr>
              <a:defRPr/>
            </a:pPr>
            <a:r>
              <a:rPr lang="nb-NO" altLang="nb-NO">
                <a:ea typeface="Roboto" panose="02000000000000000000" pitchFamily="2" charset="0"/>
                <a:cs typeface="Roboto" panose="02000000000000000000" pitchFamily="2" charset="0"/>
              </a:rPr>
              <a:t>Sørg for å skrive slik at målgruppen forstår. Unngå stammespråk målgruppen din ikke skjønner.</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54</a:t>
            </a:fld>
            <a:endParaRPr lang="en-NO"/>
          </a:p>
        </p:txBody>
      </p:sp>
      <p:sp>
        <p:nvSpPr>
          <p:cNvPr id="13" name="Text Placeholder 3">
            <a:extLst>
              <a:ext uri="{FF2B5EF4-FFF2-40B4-BE49-F238E27FC236}">
                <a16:creationId xmlns:a16="http://schemas.microsoft.com/office/drawing/2014/main" id="{2D7F101F-3870-03EC-13B2-FDDA64D2CEFC}"/>
              </a:ext>
            </a:extLst>
          </p:cNvPr>
          <p:cNvSpPr txBox="1">
            <a:spLocks/>
          </p:cNvSpPr>
          <p:nvPr/>
        </p:nvSpPr>
        <p:spPr>
          <a:xfrm>
            <a:off x="580855" y="3068960"/>
            <a:ext cx="11203775" cy="881417"/>
          </a:xfrm>
          <a:prstGeom prst="rect">
            <a:avLst/>
          </a:prstGeom>
        </p:spPr>
        <p:txBody>
          <a:bodyPr lIns="0" tIns="0" rIns="0" bIns="0"/>
          <a:lstStyle>
            <a:lvl1pPr marL="0" indent="0" algn="l" defTabSz="914400" rtl="0" eaLnBrk="1" latinLnBrk="0" hangingPunct="1">
              <a:lnSpc>
                <a:spcPct val="90000"/>
              </a:lnSpc>
              <a:spcBef>
                <a:spcPts val="1000"/>
              </a:spcBef>
              <a:buClr>
                <a:srgbClr val="ED0000"/>
              </a:buClr>
              <a:buFontTx/>
              <a:buNone/>
              <a:defRPr sz="2500" kern="1200">
                <a:solidFill>
                  <a:schemeClr val="tx1"/>
                </a:solidFill>
                <a:latin typeface="Innovation Norway" panose="020B0500030000000000" pitchFamily="34" charset="77"/>
                <a:ea typeface="+mn-ea"/>
                <a:cs typeface="+mn-cs"/>
              </a:defRPr>
            </a:lvl1pPr>
            <a:lvl2pPr marL="457200" indent="0" algn="l" defTabSz="914400" rtl="0" eaLnBrk="1" latinLnBrk="0" hangingPunct="1">
              <a:lnSpc>
                <a:spcPct val="90000"/>
              </a:lnSpc>
              <a:spcBef>
                <a:spcPts val="500"/>
              </a:spcBef>
              <a:buClr>
                <a:srgbClr val="ED0000"/>
              </a:buClr>
              <a:buFontTx/>
              <a:buNone/>
              <a:defRPr sz="1900" kern="1200">
                <a:solidFill>
                  <a:schemeClr val="tx1"/>
                </a:solidFill>
                <a:latin typeface="Innovation Norway" panose="020B0500030000000000" pitchFamily="34" charset="77"/>
                <a:ea typeface="+mn-ea"/>
                <a:cs typeface="+mn-cs"/>
              </a:defRPr>
            </a:lvl2pPr>
            <a:lvl3pPr marL="914400" indent="0" algn="l" defTabSz="914400" rtl="0" eaLnBrk="1" latinLnBrk="0" hangingPunct="1">
              <a:lnSpc>
                <a:spcPct val="90000"/>
              </a:lnSpc>
              <a:spcBef>
                <a:spcPts val="500"/>
              </a:spcBef>
              <a:buClr>
                <a:srgbClr val="ED0000"/>
              </a:buClr>
              <a:buFontTx/>
              <a:buNone/>
              <a:defRPr sz="1800" kern="1200">
                <a:solidFill>
                  <a:schemeClr val="tx1"/>
                </a:solidFill>
                <a:latin typeface="Innovation Norway" panose="020B0500030000000000" pitchFamily="34" charset="77"/>
                <a:ea typeface="+mn-ea"/>
                <a:cs typeface="+mn-cs"/>
              </a:defRPr>
            </a:lvl3pPr>
            <a:lvl4pPr marL="1371600" indent="0" algn="l" defTabSz="914400" rtl="0" eaLnBrk="1" latinLnBrk="0" hangingPunct="1">
              <a:lnSpc>
                <a:spcPct val="90000"/>
              </a:lnSpc>
              <a:spcBef>
                <a:spcPts val="500"/>
              </a:spcBef>
              <a:buClr>
                <a:srgbClr val="ED0000"/>
              </a:buClr>
              <a:buFontTx/>
              <a:buNone/>
              <a:defRPr sz="1700" kern="1200">
                <a:solidFill>
                  <a:schemeClr val="tx1"/>
                </a:solidFill>
                <a:latin typeface="Innovation Norway" panose="020B0500030000000000" pitchFamily="34" charset="77"/>
                <a:ea typeface="+mn-ea"/>
                <a:cs typeface="+mn-cs"/>
              </a:defRPr>
            </a:lvl4pPr>
            <a:lvl5pPr marL="1828800" indent="0" algn="l" defTabSz="914400" rtl="0" eaLnBrk="1" latinLnBrk="0" hangingPunct="1">
              <a:lnSpc>
                <a:spcPct val="90000"/>
              </a:lnSpc>
              <a:spcBef>
                <a:spcPts val="500"/>
              </a:spcBef>
              <a:buClr>
                <a:srgbClr val="ED0000"/>
              </a:buClr>
              <a:buFontTx/>
              <a:buNone/>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Utvikling av innhold til sosiale medier</a:t>
            </a:r>
          </a:p>
        </p:txBody>
      </p:sp>
    </p:spTree>
    <p:extLst>
      <p:ext uri="{BB962C8B-B14F-4D97-AF65-F5344CB8AC3E}">
        <p14:creationId xmlns:p14="http://schemas.microsoft.com/office/powerpoint/2010/main" val="1893429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dirty="0"/>
              <a:t>Tett sammenheng mellom bedriftens overordnede strategi og operative </a:t>
            </a:r>
            <a:br>
              <a:rPr lang="nb-NO" dirty="0"/>
            </a:br>
            <a:r>
              <a:rPr lang="nb-NO" dirty="0" err="1"/>
              <a:t>SoMe</a:t>
            </a:r>
            <a:r>
              <a:rPr lang="nb-NO" dirty="0"/>
              <a:t>-aktiviteter</a:t>
            </a:r>
            <a:br>
              <a:rPr lang="nb-NO" dirty="0"/>
            </a:br>
            <a:endParaRPr lang="nb-NO" dirty="0"/>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55</a:t>
            </a:fld>
            <a:endParaRPr lang="en-NO"/>
          </a:p>
        </p:txBody>
      </p:sp>
      <p:grpSp>
        <p:nvGrpSpPr>
          <p:cNvPr id="51" name="Gruppe 50">
            <a:extLst>
              <a:ext uri="{FF2B5EF4-FFF2-40B4-BE49-F238E27FC236}">
                <a16:creationId xmlns:a16="http://schemas.microsoft.com/office/drawing/2014/main" id="{1757DCB1-37B5-696A-1130-FC240465E1EA}"/>
              </a:ext>
            </a:extLst>
          </p:cNvPr>
          <p:cNvGrpSpPr/>
          <p:nvPr/>
        </p:nvGrpSpPr>
        <p:grpSpPr>
          <a:xfrm>
            <a:off x="6734175" y="573088"/>
            <a:ext cx="5169824" cy="5849935"/>
            <a:chOff x="6747475" y="1495425"/>
            <a:chExt cx="5161950" cy="7766652"/>
          </a:xfrm>
        </p:grpSpPr>
        <p:grpSp>
          <p:nvGrpSpPr>
            <p:cNvPr id="9" name="Group 6">
              <a:extLst>
                <a:ext uri="{FF2B5EF4-FFF2-40B4-BE49-F238E27FC236}">
                  <a16:creationId xmlns:a16="http://schemas.microsoft.com/office/drawing/2014/main" id="{9BD32C7E-78CF-3CF5-96D6-E81B9D4F1035}"/>
                </a:ext>
              </a:extLst>
            </p:cNvPr>
            <p:cNvGrpSpPr>
              <a:grpSpLocks/>
            </p:cNvGrpSpPr>
            <p:nvPr/>
          </p:nvGrpSpPr>
          <p:grpSpPr bwMode="auto">
            <a:xfrm>
              <a:off x="6747475" y="1495425"/>
              <a:ext cx="5161950" cy="2580975"/>
              <a:chOff x="1152" y="1584"/>
              <a:chExt cx="1152" cy="576"/>
            </a:xfrm>
          </p:grpSpPr>
          <p:sp>
            <p:nvSpPr>
              <p:cNvPr id="15" name="Rectangle 7">
                <a:extLst>
                  <a:ext uri="{FF2B5EF4-FFF2-40B4-BE49-F238E27FC236}">
                    <a16:creationId xmlns:a16="http://schemas.microsoft.com/office/drawing/2014/main" id="{9C84A878-AB00-E0FF-1F45-223879A97B67}"/>
                  </a:ext>
                </a:extLst>
              </p:cNvPr>
              <p:cNvSpPr>
                <a:spLocks noChangeArrowheads="1"/>
              </p:cNvSpPr>
              <p:nvPr/>
            </p:nvSpPr>
            <p:spPr bwMode="auto">
              <a:xfrm>
                <a:off x="1584" y="1584"/>
                <a:ext cx="288" cy="192"/>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16" name="Rectangle 8">
                <a:extLst>
                  <a:ext uri="{FF2B5EF4-FFF2-40B4-BE49-F238E27FC236}">
                    <a16:creationId xmlns:a16="http://schemas.microsoft.com/office/drawing/2014/main" id="{ADC245E3-525F-11A1-0E59-F2EB3D4B4624}"/>
                  </a:ext>
                </a:extLst>
              </p:cNvPr>
              <p:cNvSpPr>
                <a:spLocks noChangeArrowheads="1"/>
              </p:cNvSpPr>
              <p:nvPr/>
            </p:nvSpPr>
            <p:spPr bwMode="auto">
              <a:xfrm>
                <a:off x="2016" y="1968"/>
                <a:ext cx="288" cy="192"/>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17" name="Rectangle 9">
                <a:extLst>
                  <a:ext uri="{FF2B5EF4-FFF2-40B4-BE49-F238E27FC236}">
                    <a16:creationId xmlns:a16="http://schemas.microsoft.com/office/drawing/2014/main" id="{933AFE60-6B67-93E8-870E-3D05F03097A3}"/>
                  </a:ext>
                </a:extLst>
              </p:cNvPr>
              <p:cNvSpPr>
                <a:spLocks noChangeArrowheads="1"/>
              </p:cNvSpPr>
              <p:nvPr/>
            </p:nvSpPr>
            <p:spPr bwMode="auto">
              <a:xfrm>
                <a:off x="1584" y="1968"/>
                <a:ext cx="288" cy="192"/>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18" name="Rectangle 10">
                <a:extLst>
                  <a:ext uri="{FF2B5EF4-FFF2-40B4-BE49-F238E27FC236}">
                    <a16:creationId xmlns:a16="http://schemas.microsoft.com/office/drawing/2014/main" id="{FEB4CA58-281E-0FA9-1682-2B0D3BE2A218}"/>
                  </a:ext>
                </a:extLst>
              </p:cNvPr>
              <p:cNvSpPr>
                <a:spLocks noChangeArrowheads="1"/>
              </p:cNvSpPr>
              <p:nvPr/>
            </p:nvSpPr>
            <p:spPr bwMode="auto">
              <a:xfrm>
                <a:off x="1152" y="1968"/>
                <a:ext cx="288" cy="192"/>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19" name="Line 11">
                <a:extLst>
                  <a:ext uri="{FF2B5EF4-FFF2-40B4-BE49-F238E27FC236}">
                    <a16:creationId xmlns:a16="http://schemas.microsoft.com/office/drawing/2014/main" id="{F3174E44-13ED-EA3A-70D8-8C27E984637A}"/>
                  </a:ext>
                </a:extLst>
              </p:cNvPr>
              <p:cNvSpPr>
                <a:spLocks noChangeShapeType="1"/>
              </p:cNvSpPr>
              <p:nvPr/>
            </p:nvSpPr>
            <p:spPr bwMode="auto">
              <a:xfrm>
                <a:off x="1297" y="1872"/>
                <a:ext cx="863" cy="0"/>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sp>
            <p:nvSpPr>
              <p:cNvPr id="20" name="Line 12">
                <a:extLst>
                  <a:ext uri="{FF2B5EF4-FFF2-40B4-BE49-F238E27FC236}">
                    <a16:creationId xmlns:a16="http://schemas.microsoft.com/office/drawing/2014/main" id="{A3C58053-ECA4-CA8D-3FDB-C63262A37564}"/>
                  </a:ext>
                </a:extLst>
              </p:cNvPr>
              <p:cNvSpPr>
                <a:spLocks noChangeShapeType="1"/>
              </p:cNvSpPr>
              <p:nvPr/>
            </p:nvSpPr>
            <p:spPr bwMode="auto">
              <a:xfrm>
                <a:off x="1296" y="1870"/>
                <a:ext cx="0" cy="98"/>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sp>
            <p:nvSpPr>
              <p:cNvPr id="21" name="Line 13">
                <a:extLst>
                  <a:ext uri="{FF2B5EF4-FFF2-40B4-BE49-F238E27FC236}">
                    <a16:creationId xmlns:a16="http://schemas.microsoft.com/office/drawing/2014/main" id="{589C4442-4EE6-71B2-988B-37BD9CC0D528}"/>
                  </a:ext>
                </a:extLst>
              </p:cNvPr>
              <p:cNvSpPr>
                <a:spLocks noChangeShapeType="1"/>
              </p:cNvSpPr>
              <p:nvPr/>
            </p:nvSpPr>
            <p:spPr bwMode="auto">
              <a:xfrm>
                <a:off x="1728" y="1873"/>
                <a:ext cx="0" cy="95"/>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sp>
            <p:nvSpPr>
              <p:cNvPr id="22" name="Line 14">
                <a:extLst>
                  <a:ext uri="{FF2B5EF4-FFF2-40B4-BE49-F238E27FC236}">
                    <a16:creationId xmlns:a16="http://schemas.microsoft.com/office/drawing/2014/main" id="{CF44F879-45D6-1E5A-9AA9-8C9C66523872}"/>
                  </a:ext>
                </a:extLst>
              </p:cNvPr>
              <p:cNvSpPr>
                <a:spLocks noChangeShapeType="1"/>
              </p:cNvSpPr>
              <p:nvPr/>
            </p:nvSpPr>
            <p:spPr bwMode="auto">
              <a:xfrm>
                <a:off x="2160" y="1870"/>
                <a:ext cx="0" cy="98"/>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sp>
            <p:nvSpPr>
              <p:cNvPr id="23" name="Line 15">
                <a:extLst>
                  <a:ext uri="{FF2B5EF4-FFF2-40B4-BE49-F238E27FC236}">
                    <a16:creationId xmlns:a16="http://schemas.microsoft.com/office/drawing/2014/main" id="{9EE5E042-3DB6-4BB8-C9B3-378B1043C862}"/>
                  </a:ext>
                </a:extLst>
              </p:cNvPr>
              <p:cNvSpPr>
                <a:spLocks noChangeShapeType="1"/>
              </p:cNvSpPr>
              <p:nvPr/>
            </p:nvSpPr>
            <p:spPr bwMode="auto">
              <a:xfrm>
                <a:off x="1728" y="1777"/>
                <a:ext cx="0" cy="95"/>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grpSp>
        <p:grpSp>
          <p:nvGrpSpPr>
            <p:cNvPr id="35" name="Gruppe 34">
              <a:extLst>
                <a:ext uri="{FF2B5EF4-FFF2-40B4-BE49-F238E27FC236}">
                  <a16:creationId xmlns:a16="http://schemas.microsoft.com/office/drawing/2014/main" id="{612B075F-120F-92F8-C80E-8C4251A4AB58}"/>
                </a:ext>
              </a:extLst>
            </p:cNvPr>
            <p:cNvGrpSpPr/>
            <p:nvPr/>
          </p:nvGrpSpPr>
          <p:grpSpPr>
            <a:xfrm rot="10800000">
              <a:off x="7376825" y="4076400"/>
              <a:ext cx="3875944" cy="459188"/>
              <a:chOff x="7545119" y="2930146"/>
              <a:chExt cx="3875944" cy="459188"/>
            </a:xfrm>
          </p:grpSpPr>
          <p:sp>
            <p:nvSpPr>
              <p:cNvPr id="31" name="Line 11">
                <a:extLst>
                  <a:ext uri="{FF2B5EF4-FFF2-40B4-BE49-F238E27FC236}">
                    <a16:creationId xmlns:a16="http://schemas.microsoft.com/office/drawing/2014/main" id="{BD235E04-6492-C9DC-4548-67DE7F655052}"/>
                  </a:ext>
                </a:extLst>
              </p:cNvPr>
              <p:cNvSpPr>
                <a:spLocks noChangeShapeType="1"/>
              </p:cNvSpPr>
              <p:nvPr/>
            </p:nvSpPr>
            <p:spPr bwMode="auto">
              <a:xfrm>
                <a:off x="7549600" y="2938313"/>
                <a:ext cx="3866982" cy="0"/>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sp>
            <p:nvSpPr>
              <p:cNvPr id="32" name="Line 12">
                <a:extLst>
                  <a:ext uri="{FF2B5EF4-FFF2-40B4-BE49-F238E27FC236}">
                    <a16:creationId xmlns:a16="http://schemas.microsoft.com/office/drawing/2014/main" id="{9A63623C-221A-921C-0C87-1A1197969120}"/>
                  </a:ext>
                </a:extLst>
              </p:cNvPr>
              <p:cNvSpPr>
                <a:spLocks noChangeShapeType="1"/>
              </p:cNvSpPr>
              <p:nvPr/>
            </p:nvSpPr>
            <p:spPr bwMode="auto">
              <a:xfrm>
                <a:off x="7545119" y="2930146"/>
                <a:ext cx="0" cy="459188"/>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sp>
            <p:nvSpPr>
              <p:cNvPr id="33" name="Line 13">
                <a:extLst>
                  <a:ext uri="{FF2B5EF4-FFF2-40B4-BE49-F238E27FC236}">
                    <a16:creationId xmlns:a16="http://schemas.microsoft.com/office/drawing/2014/main" id="{9CA5F7B6-96C7-2D30-DC4A-4FAD4AFD1FB9}"/>
                  </a:ext>
                </a:extLst>
              </p:cNvPr>
              <p:cNvSpPr>
                <a:spLocks noChangeShapeType="1"/>
              </p:cNvSpPr>
              <p:nvPr/>
            </p:nvSpPr>
            <p:spPr bwMode="auto">
              <a:xfrm>
                <a:off x="9480850" y="2942793"/>
                <a:ext cx="0" cy="446541"/>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sp>
            <p:nvSpPr>
              <p:cNvPr id="34" name="Line 14">
                <a:extLst>
                  <a:ext uri="{FF2B5EF4-FFF2-40B4-BE49-F238E27FC236}">
                    <a16:creationId xmlns:a16="http://schemas.microsoft.com/office/drawing/2014/main" id="{D12AC6B4-4AA0-B4F5-E083-D572ED437816}"/>
                  </a:ext>
                </a:extLst>
              </p:cNvPr>
              <p:cNvSpPr>
                <a:spLocks noChangeShapeType="1"/>
              </p:cNvSpPr>
              <p:nvPr/>
            </p:nvSpPr>
            <p:spPr bwMode="auto">
              <a:xfrm>
                <a:off x="11416581" y="2930147"/>
                <a:ext cx="4482" cy="459187"/>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grpSp>
        <p:grpSp>
          <p:nvGrpSpPr>
            <p:cNvPr id="38" name="Gruppe 37">
              <a:extLst>
                <a:ext uri="{FF2B5EF4-FFF2-40B4-BE49-F238E27FC236}">
                  <a16:creationId xmlns:a16="http://schemas.microsoft.com/office/drawing/2014/main" id="{B9B17288-7E8A-8A7D-464D-B9B4416C115F}"/>
                </a:ext>
              </a:extLst>
            </p:cNvPr>
            <p:cNvGrpSpPr/>
            <p:nvPr/>
          </p:nvGrpSpPr>
          <p:grpSpPr>
            <a:xfrm rot="10800000">
              <a:off x="8036147" y="4531737"/>
              <a:ext cx="2580967" cy="1298635"/>
              <a:chOff x="8016962" y="5091246"/>
              <a:chExt cx="2580967" cy="1298635"/>
            </a:xfrm>
          </p:grpSpPr>
          <p:sp>
            <p:nvSpPr>
              <p:cNvPr id="36" name="Rectangle 7">
                <a:extLst>
                  <a:ext uri="{FF2B5EF4-FFF2-40B4-BE49-F238E27FC236}">
                    <a16:creationId xmlns:a16="http://schemas.microsoft.com/office/drawing/2014/main" id="{F2368E65-643C-28C0-A926-1D7A607B0C0F}"/>
                  </a:ext>
                </a:extLst>
              </p:cNvPr>
              <p:cNvSpPr>
                <a:spLocks noChangeArrowheads="1"/>
              </p:cNvSpPr>
              <p:nvPr/>
            </p:nvSpPr>
            <p:spPr bwMode="auto">
              <a:xfrm>
                <a:off x="8016962" y="5091246"/>
                <a:ext cx="2580967" cy="860326"/>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37" name="Line 15">
                <a:extLst>
                  <a:ext uri="{FF2B5EF4-FFF2-40B4-BE49-F238E27FC236}">
                    <a16:creationId xmlns:a16="http://schemas.microsoft.com/office/drawing/2014/main" id="{E6FFDDEE-054C-1868-6849-DCD6C315B649}"/>
                  </a:ext>
                </a:extLst>
              </p:cNvPr>
              <p:cNvSpPr>
                <a:spLocks noChangeShapeType="1"/>
              </p:cNvSpPr>
              <p:nvPr/>
            </p:nvSpPr>
            <p:spPr bwMode="auto">
              <a:xfrm>
                <a:off x="9317038" y="5964199"/>
                <a:ext cx="0" cy="425682"/>
              </a:xfrm>
              <a:prstGeom prst="line">
                <a:avLst/>
              </a:prstGeom>
              <a:noFill/>
              <a:ln w="12700">
                <a:solidFill>
                  <a:schemeClr val="tx1"/>
                </a:solidFill>
                <a:round/>
                <a:headEnd type="none" w="sm" len="sm"/>
                <a:tailEnd type="none" w="sm" len="sm"/>
              </a:ln>
            </p:spPr>
            <p:txBody>
              <a:bodyPr wrap="none" anchor="ctr"/>
              <a:lstStyle/>
              <a:p>
                <a:pPr fontAlgn="auto">
                  <a:spcBef>
                    <a:spcPts val="0"/>
                  </a:spcBef>
                  <a:spcAft>
                    <a:spcPts val="0"/>
                  </a:spcAft>
                  <a:defRPr/>
                </a:pPr>
                <a:endParaRPr lang="nb-NO">
                  <a:latin typeface="+mj-lt"/>
                  <a:cs typeface="+mn-cs"/>
                </a:endParaRPr>
              </a:p>
            </p:txBody>
          </p:sp>
        </p:grpSp>
        <p:sp>
          <p:nvSpPr>
            <p:cNvPr id="40" name="Rectangle 7">
              <a:extLst>
                <a:ext uri="{FF2B5EF4-FFF2-40B4-BE49-F238E27FC236}">
                  <a16:creationId xmlns:a16="http://schemas.microsoft.com/office/drawing/2014/main" id="{A0042901-889D-9285-E4F0-7CB5AC51FCEB}"/>
                </a:ext>
              </a:extLst>
            </p:cNvPr>
            <p:cNvSpPr>
              <a:spLocks noChangeArrowheads="1"/>
            </p:cNvSpPr>
            <p:nvPr/>
          </p:nvSpPr>
          <p:spPr bwMode="auto">
            <a:xfrm rot="10800000">
              <a:off x="8036144" y="5823287"/>
              <a:ext cx="2580964" cy="860325"/>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43" name="Rectangle 7">
              <a:extLst>
                <a:ext uri="{FF2B5EF4-FFF2-40B4-BE49-F238E27FC236}">
                  <a16:creationId xmlns:a16="http://schemas.microsoft.com/office/drawing/2014/main" id="{A059463B-31C4-D1C1-91A5-23AE210FB42F}"/>
                </a:ext>
              </a:extLst>
            </p:cNvPr>
            <p:cNvSpPr>
              <a:spLocks noChangeArrowheads="1"/>
            </p:cNvSpPr>
            <p:nvPr/>
          </p:nvSpPr>
          <p:spPr bwMode="auto">
            <a:xfrm rot="10800000">
              <a:off x="8036145" y="6680199"/>
              <a:ext cx="2580966" cy="860325"/>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46" name="Rectangle 7">
              <a:extLst>
                <a:ext uri="{FF2B5EF4-FFF2-40B4-BE49-F238E27FC236}">
                  <a16:creationId xmlns:a16="http://schemas.microsoft.com/office/drawing/2014/main" id="{33557EB7-F8B0-3613-5660-9AD1EE3E424C}"/>
                </a:ext>
              </a:extLst>
            </p:cNvPr>
            <p:cNvSpPr>
              <a:spLocks noChangeArrowheads="1"/>
            </p:cNvSpPr>
            <p:nvPr/>
          </p:nvSpPr>
          <p:spPr bwMode="auto">
            <a:xfrm rot="10800000">
              <a:off x="8036130" y="7541588"/>
              <a:ext cx="2580976" cy="860325"/>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sp>
          <p:nvSpPr>
            <p:cNvPr id="49" name="Rectangle 7">
              <a:extLst>
                <a:ext uri="{FF2B5EF4-FFF2-40B4-BE49-F238E27FC236}">
                  <a16:creationId xmlns:a16="http://schemas.microsoft.com/office/drawing/2014/main" id="{37265248-ECE6-1781-3BC7-558832D8ACD3}"/>
                </a:ext>
              </a:extLst>
            </p:cNvPr>
            <p:cNvSpPr>
              <a:spLocks noChangeArrowheads="1"/>
            </p:cNvSpPr>
            <p:nvPr/>
          </p:nvSpPr>
          <p:spPr bwMode="auto">
            <a:xfrm rot="10800000">
              <a:off x="8036147" y="8401752"/>
              <a:ext cx="2580963" cy="860325"/>
            </a:xfrm>
            <a:prstGeom prst="rect">
              <a:avLst/>
            </a:prstGeom>
            <a:solidFill>
              <a:schemeClr val="bg1"/>
            </a:solidFill>
            <a:ln w="12700">
              <a:solidFill>
                <a:schemeClr val="tx1"/>
              </a:solidFill>
              <a:miter lim="800000"/>
              <a:headEnd/>
              <a:tailEnd/>
            </a:ln>
          </p:spPr>
          <p:txBody>
            <a:bodyPr wrap="none" anchor="ctr"/>
            <a:lstStyle/>
            <a:p>
              <a:pPr fontAlgn="auto">
                <a:spcBef>
                  <a:spcPts val="0"/>
                </a:spcBef>
                <a:spcAft>
                  <a:spcPts val="0"/>
                </a:spcAft>
                <a:defRPr/>
              </a:pPr>
              <a:endParaRPr lang="nb-NO">
                <a:latin typeface="+mj-lt"/>
                <a:cs typeface="+mn-cs"/>
              </a:endParaRPr>
            </a:p>
          </p:txBody>
        </p:sp>
      </p:grpSp>
      <p:sp>
        <p:nvSpPr>
          <p:cNvPr id="52" name="TextBox 144">
            <a:extLst>
              <a:ext uri="{FF2B5EF4-FFF2-40B4-BE49-F238E27FC236}">
                <a16:creationId xmlns:a16="http://schemas.microsoft.com/office/drawing/2014/main" id="{B7313013-8257-9E35-3D44-20BED627A5D5}"/>
              </a:ext>
            </a:extLst>
          </p:cNvPr>
          <p:cNvSpPr txBox="1"/>
          <p:nvPr/>
        </p:nvSpPr>
        <p:spPr>
          <a:xfrm>
            <a:off x="8659185" y="656655"/>
            <a:ext cx="1292456" cy="510035"/>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Målgruppe-aktivering</a:t>
            </a:r>
          </a:p>
        </p:txBody>
      </p:sp>
      <p:sp>
        <p:nvSpPr>
          <p:cNvPr id="53" name="TextBox 144">
            <a:extLst>
              <a:ext uri="{FF2B5EF4-FFF2-40B4-BE49-F238E27FC236}">
                <a16:creationId xmlns:a16="http://schemas.microsoft.com/office/drawing/2014/main" id="{0F723192-7E28-DFF5-092D-E344697F6B53}"/>
              </a:ext>
            </a:extLst>
          </p:cNvPr>
          <p:cNvSpPr txBox="1"/>
          <p:nvPr/>
        </p:nvSpPr>
        <p:spPr>
          <a:xfrm>
            <a:off x="6734175" y="2095586"/>
            <a:ext cx="1292456" cy="224382"/>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Web</a:t>
            </a:r>
          </a:p>
        </p:txBody>
      </p:sp>
      <p:sp>
        <p:nvSpPr>
          <p:cNvPr id="54" name="TextBox 144">
            <a:extLst>
              <a:ext uri="{FF2B5EF4-FFF2-40B4-BE49-F238E27FC236}">
                <a16:creationId xmlns:a16="http://schemas.microsoft.com/office/drawing/2014/main" id="{CEF1B855-BF38-F61D-6448-4C32E658160A}"/>
              </a:ext>
            </a:extLst>
          </p:cNvPr>
          <p:cNvSpPr txBox="1"/>
          <p:nvPr/>
        </p:nvSpPr>
        <p:spPr>
          <a:xfrm>
            <a:off x="8720034" y="1983688"/>
            <a:ext cx="1194007" cy="510035"/>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Sosiale medier</a:t>
            </a:r>
          </a:p>
        </p:txBody>
      </p:sp>
      <p:sp>
        <p:nvSpPr>
          <p:cNvPr id="55" name="TextBox 144">
            <a:extLst>
              <a:ext uri="{FF2B5EF4-FFF2-40B4-BE49-F238E27FC236}">
                <a16:creationId xmlns:a16="http://schemas.microsoft.com/office/drawing/2014/main" id="{DCC1662B-E72B-A862-DAE5-9C577841773C}"/>
              </a:ext>
            </a:extLst>
          </p:cNvPr>
          <p:cNvSpPr txBox="1"/>
          <p:nvPr/>
        </p:nvSpPr>
        <p:spPr>
          <a:xfrm>
            <a:off x="10723297" y="1982260"/>
            <a:ext cx="1068947" cy="510035"/>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Analoge flater</a:t>
            </a:r>
          </a:p>
        </p:txBody>
      </p:sp>
      <p:sp>
        <p:nvSpPr>
          <p:cNvPr id="56" name="TextBox 144">
            <a:extLst>
              <a:ext uri="{FF2B5EF4-FFF2-40B4-BE49-F238E27FC236}">
                <a16:creationId xmlns:a16="http://schemas.microsoft.com/office/drawing/2014/main" id="{319AC487-3C97-4BC4-F875-794529CC044A}"/>
              </a:ext>
            </a:extLst>
          </p:cNvPr>
          <p:cNvSpPr txBox="1"/>
          <p:nvPr/>
        </p:nvSpPr>
        <p:spPr>
          <a:xfrm>
            <a:off x="8024813" y="3406901"/>
            <a:ext cx="2584912" cy="242934"/>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Innhold</a:t>
            </a:r>
          </a:p>
        </p:txBody>
      </p:sp>
      <p:sp>
        <p:nvSpPr>
          <p:cNvPr id="57" name="TextBox 144">
            <a:extLst>
              <a:ext uri="{FF2B5EF4-FFF2-40B4-BE49-F238E27FC236}">
                <a16:creationId xmlns:a16="http://schemas.microsoft.com/office/drawing/2014/main" id="{0CCF4446-5EDE-FBB9-2267-07364792C4E8}"/>
              </a:ext>
            </a:extLst>
          </p:cNvPr>
          <p:cNvSpPr txBox="1"/>
          <p:nvPr/>
        </p:nvSpPr>
        <p:spPr>
          <a:xfrm>
            <a:off x="8013188" y="4053461"/>
            <a:ext cx="2584912" cy="267666"/>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Kommunikasjonsstrategi</a:t>
            </a:r>
          </a:p>
        </p:txBody>
      </p:sp>
      <p:sp>
        <p:nvSpPr>
          <p:cNvPr id="58" name="TextBox 144">
            <a:extLst>
              <a:ext uri="{FF2B5EF4-FFF2-40B4-BE49-F238E27FC236}">
                <a16:creationId xmlns:a16="http://schemas.microsoft.com/office/drawing/2014/main" id="{107AFEE4-EAAA-F876-A497-40B97D415A45}"/>
              </a:ext>
            </a:extLst>
          </p:cNvPr>
          <p:cNvSpPr txBox="1"/>
          <p:nvPr/>
        </p:nvSpPr>
        <p:spPr>
          <a:xfrm>
            <a:off x="8024813" y="4692263"/>
            <a:ext cx="2584912" cy="242934"/>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Design</a:t>
            </a:r>
          </a:p>
        </p:txBody>
      </p:sp>
      <p:sp>
        <p:nvSpPr>
          <p:cNvPr id="59" name="TextBox 144">
            <a:extLst>
              <a:ext uri="{FF2B5EF4-FFF2-40B4-BE49-F238E27FC236}">
                <a16:creationId xmlns:a16="http://schemas.microsoft.com/office/drawing/2014/main" id="{1686BA15-A0B4-B4A2-0033-63104D0396CE}"/>
              </a:ext>
            </a:extLst>
          </p:cNvPr>
          <p:cNvSpPr txBox="1"/>
          <p:nvPr/>
        </p:nvSpPr>
        <p:spPr>
          <a:xfrm>
            <a:off x="8013188" y="5333342"/>
            <a:ext cx="2584912" cy="242934"/>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Merkevare</a:t>
            </a:r>
          </a:p>
        </p:txBody>
      </p:sp>
      <p:sp>
        <p:nvSpPr>
          <p:cNvPr id="83" name="TextBox 144">
            <a:extLst>
              <a:ext uri="{FF2B5EF4-FFF2-40B4-BE49-F238E27FC236}">
                <a16:creationId xmlns:a16="http://schemas.microsoft.com/office/drawing/2014/main" id="{B8690804-899E-6E23-0126-0F88AB1CE87A}"/>
              </a:ext>
            </a:extLst>
          </p:cNvPr>
          <p:cNvSpPr txBox="1"/>
          <p:nvPr/>
        </p:nvSpPr>
        <p:spPr>
          <a:xfrm>
            <a:off x="8024813" y="5974421"/>
            <a:ext cx="2584912" cy="242934"/>
          </a:xfrm>
          <a:prstGeom prst="rect">
            <a:avLst/>
          </a:prstGeom>
          <a:noFill/>
        </p:spPr>
        <p:txBody>
          <a:bodyPr wrap="square" lIns="0" tIns="0" rIns="0" bIns="0" rtlCol="0" anchor="t" anchorCtr="0">
            <a:noAutofit/>
          </a:bodyPr>
          <a:lstStyle/>
          <a:p>
            <a:pPr algn="ctr" fontAlgn="auto">
              <a:spcBef>
                <a:spcPct val="50000"/>
              </a:spcBef>
              <a:spcAft>
                <a:spcPts val="0"/>
              </a:spcAft>
              <a:defRPr/>
            </a:pPr>
            <a:r>
              <a:rPr lang="nb-NO" sz="1500">
                <a:latin typeface="Innovation Norway" panose="020B0500030000000000" pitchFamily="34" charset="77"/>
              </a:rPr>
              <a:t>Forretningsstrategi</a:t>
            </a:r>
          </a:p>
        </p:txBody>
      </p:sp>
    </p:spTree>
    <p:extLst>
      <p:ext uri="{BB962C8B-B14F-4D97-AF65-F5344CB8AC3E}">
        <p14:creationId xmlns:p14="http://schemas.microsoft.com/office/powerpoint/2010/main" val="4007787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a:xfrm>
            <a:off x="288000" y="1440000"/>
            <a:ext cx="7736813" cy="1288978"/>
          </a:xfrm>
        </p:spPr>
        <p:txBody>
          <a:bodyPr/>
          <a:lstStyle/>
          <a:p>
            <a:r>
              <a:rPr lang="nb-NO"/>
              <a:t>Tips</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type="body" sz="quarter" idx="12"/>
          </p:nvPr>
        </p:nvSpPr>
        <p:spPr>
          <a:xfrm>
            <a:off x="288000" y="2757600"/>
            <a:ext cx="7077534" cy="3548275"/>
          </a:xfrm>
        </p:spPr>
        <p:txBody>
          <a:bodyPr/>
          <a:lstStyle/>
          <a:p>
            <a:pPr marL="342900" indent="-342900">
              <a:buFont typeface="+mj-lt"/>
              <a:buAutoNum type="arabicPeriod"/>
            </a:pPr>
            <a:r>
              <a:rPr lang="nb-NO" dirty="0"/>
              <a:t>Les bedriftens strategi og la den skinne gjennom i sosiale medier.</a:t>
            </a:r>
            <a:endParaRPr lang="nb-NO"/>
          </a:p>
          <a:p>
            <a:pPr marL="342900" indent="-342900">
              <a:buFont typeface="+mj-lt"/>
              <a:buAutoNum type="arabicPeriod"/>
            </a:pPr>
            <a:r>
              <a:rPr lang="nb-NO" dirty="0"/>
              <a:t>Spør ansatte hva de jobber med nå og hva som er viktigst for dem.</a:t>
            </a:r>
            <a:endParaRPr lang="nb-NO"/>
          </a:p>
          <a:p>
            <a:pPr marL="342900" indent="-342900">
              <a:buFont typeface="+mj-lt"/>
              <a:buAutoNum type="arabicPeriod"/>
            </a:pPr>
            <a:r>
              <a:rPr lang="nb-NO" dirty="0"/>
              <a:t>Det er mye annet enn bare salg som er viktig å kommunisere.</a:t>
            </a:r>
            <a:endParaRPr lang="nb-NO"/>
          </a:p>
          <a:p>
            <a:pPr marL="342900" indent="-342900">
              <a:buFont typeface="+mj-lt"/>
              <a:buAutoNum type="arabicPeriod"/>
            </a:pPr>
            <a:r>
              <a:rPr lang="nb-NO" dirty="0"/>
              <a:t>Husk at dette er </a:t>
            </a:r>
            <a:r>
              <a:rPr lang="nb-NO" i="1" dirty="0"/>
              <a:t>sosiale</a:t>
            </a:r>
            <a:r>
              <a:rPr lang="nb-NO" dirty="0"/>
              <a:t> medier.</a:t>
            </a:r>
            <a:endParaRPr lang="nb-NO"/>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56</a:t>
            </a:fld>
            <a:endParaRPr lang="en-NO"/>
          </a:p>
        </p:txBody>
      </p:sp>
      <p:pic>
        <p:nvPicPr>
          <p:cNvPr id="5" name="Graphic 20">
            <a:extLst>
              <a:ext uri="{FF2B5EF4-FFF2-40B4-BE49-F238E27FC236}">
                <a16:creationId xmlns:a16="http://schemas.microsoft.com/office/drawing/2014/main" id="{9AAAC61D-5829-3492-9AAF-F6EA21C502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1639" y="2841561"/>
            <a:ext cx="3572768" cy="3572768"/>
          </a:xfrm>
          <a:prstGeom prst="rect">
            <a:avLst/>
          </a:prstGeom>
        </p:spPr>
      </p:pic>
    </p:spTree>
    <p:extLst>
      <p:ext uri="{BB962C8B-B14F-4D97-AF65-F5344CB8AC3E}">
        <p14:creationId xmlns:p14="http://schemas.microsoft.com/office/powerpoint/2010/main" val="83053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Husk!</a:t>
            </a:r>
          </a:p>
        </p:txBody>
      </p:sp>
      <p:sp>
        <p:nvSpPr>
          <p:cNvPr id="3" name="Plassholder for tekst 2">
            <a:extLst>
              <a:ext uri="{FF2B5EF4-FFF2-40B4-BE49-F238E27FC236}">
                <a16:creationId xmlns:a16="http://schemas.microsoft.com/office/drawing/2014/main" id="{24564B61-C128-FE5E-2AF2-A62D6764A5B5}"/>
              </a:ext>
            </a:extLst>
          </p:cNvPr>
          <p:cNvSpPr>
            <a:spLocks noGrp="1"/>
          </p:cNvSpPr>
          <p:nvPr>
            <p:ph sz="quarter" idx="12"/>
          </p:nvPr>
        </p:nvSpPr>
        <p:spPr/>
        <p:txBody>
          <a:bodyPr/>
          <a:lstStyle/>
          <a:p>
            <a:r>
              <a:rPr lang="nb-NO"/>
              <a:t>Post regelmessig.</a:t>
            </a:r>
          </a:p>
          <a:p>
            <a:r>
              <a:rPr lang="nb-NO"/>
              <a:t>Respekter kanalene. Ikke del direkte fra Facebook til Instagram, selv om det er enkelt.</a:t>
            </a:r>
          </a:p>
          <a:p>
            <a:r>
              <a:rPr lang="nb-NO" err="1"/>
              <a:t>Repost</a:t>
            </a:r>
            <a:r>
              <a:rPr lang="nb-NO"/>
              <a:t> gjerne kunders innhold. </a:t>
            </a:r>
          </a:p>
          <a:p>
            <a:r>
              <a:rPr lang="nb-NO"/>
              <a:t>Velg stemme og språk.</a:t>
            </a:r>
          </a:p>
          <a:p>
            <a:r>
              <a:rPr lang="nb-NO"/>
              <a:t>Bilder og videoer skal gjenspeile merkevaren din. Bruk apper til å forbedre kvaliteten om du trenger det.</a:t>
            </a:r>
          </a:p>
          <a:p>
            <a:r>
              <a:rPr lang="nb-NO"/>
              <a:t>Varier innholdet og pass på at veggen ikke fylles opp med akkurat det samme.</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57</a:t>
            </a:fld>
            <a:endParaRPr lang="en-NO"/>
          </a:p>
        </p:txBody>
      </p:sp>
      <p:pic>
        <p:nvPicPr>
          <p:cNvPr id="5" name="Graphic 10">
            <a:extLst>
              <a:ext uri="{FF2B5EF4-FFF2-40B4-BE49-F238E27FC236}">
                <a16:creationId xmlns:a16="http://schemas.microsoft.com/office/drawing/2014/main" id="{080AC81A-F7C1-C9E9-B19E-5E2638AE06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0016" y="2841562"/>
            <a:ext cx="3572768" cy="3572768"/>
          </a:xfrm>
          <a:prstGeom prst="rect">
            <a:avLst/>
          </a:prstGeom>
        </p:spPr>
      </p:pic>
    </p:spTree>
    <p:extLst>
      <p:ext uri="{BB962C8B-B14F-4D97-AF65-F5344CB8AC3E}">
        <p14:creationId xmlns:p14="http://schemas.microsoft.com/office/powerpoint/2010/main" val="138359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dirty="0"/>
              <a:t>Oppsummert </a:t>
            </a:r>
            <a:br>
              <a:rPr lang="nb-NO" dirty="0"/>
            </a:br>
            <a:r>
              <a:rPr lang="nb-NO" dirty="0" err="1"/>
              <a:t>SoMe</a:t>
            </a:r>
            <a:r>
              <a:rPr lang="nb-NO" dirty="0"/>
              <a:t>-plakat</a:t>
            </a:r>
          </a:p>
        </p:txBody>
      </p:sp>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58</a:t>
            </a:fld>
            <a:endParaRPr lang="en-NO"/>
          </a:p>
        </p:txBody>
      </p:sp>
      <p:grpSp>
        <p:nvGrpSpPr>
          <p:cNvPr id="43" name="Gruppe 42">
            <a:extLst>
              <a:ext uri="{FF2B5EF4-FFF2-40B4-BE49-F238E27FC236}">
                <a16:creationId xmlns:a16="http://schemas.microsoft.com/office/drawing/2014/main" id="{99882C94-59DD-27D0-787D-F7CA0B086963}"/>
              </a:ext>
            </a:extLst>
          </p:cNvPr>
          <p:cNvGrpSpPr/>
          <p:nvPr/>
        </p:nvGrpSpPr>
        <p:grpSpPr>
          <a:xfrm>
            <a:off x="4928840" y="190500"/>
            <a:ext cx="6988607" cy="6517982"/>
            <a:chOff x="4915393" y="573088"/>
            <a:chExt cx="5282004" cy="7195519"/>
          </a:xfrm>
        </p:grpSpPr>
        <p:grpSp>
          <p:nvGrpSpPr>
            <p:cNvPr id="39" name="Gruppe 38">
              <a:extLst>
                <a:ext uri="{FF2B5EF4-FFF2-40B4-BE49-F238E27FC236}">
                  <a16:creationId xmlns:a16="http://schemas.microsoft.com/office/drawing/2014/main" id="{FC78C3DA-28A9-3EEF-2D1B-9DC91F8B26E5}"/>
                </a:ext>
              </a:extLst>
            </p:cNvPr>
            <p:cNvGrpSpPr/>
            <p:nvPr/>
          </p:nvGrpSpPr>
          <p:grpSpPr>
            <a:xfrm>
              <a:off x="4915393" y="573088"/>
              <a:ext cx="5282004" cy="7195519"/>
              <a:chOff x="4915393" y="573088"/>
              <a:chExt cx="5282004" cy="7195519"/>
            </a:xfrm>
          </p:grpSpPr>
          <p:graphicFrame>
            <p:nvGraphicFramePr>
              <p:cNvPr id="8" name="Tabell 7">
                <a:extLst>
                  <a:ext uri="{FF2B5EF4-FFF2-40B4-BE49-F238E27FC236}">
                    <a16:creationId xmlns:a16="http://schemas.microsoft.com/office/drawing/2014/main" id="{BF60250B-B511-FDA8-7711-78A20151E735}"/>
                  </a:ext>
                </a:extLst>
              </p:cNvPr>
              <p:cNvGraphicFramePr>
                <a:graphicFrameLocks/>
              </p:cNvGraphicFramePr>
              <p:nvPr>
                <p:extLst>
                  <p:ext uri="{D42A27DB-BD31-4B8C-83A1-F6EECF244321}">
                    <p14:modId xmlns:p14="http://schemas.microsoft.com/office/powerpoint/2010/main" val="4116421342"/>
                  </p:ext>
                </p:extLst>
              </p:nvPr>
            </p:nvGraphicFramePr>
            <p:xfrm>
              <a:off x="4915393" y="573088"/>
              <a:ext cx="5282004" cy="7195519"/>
            </p:xfrm>
            <a:graphic>
              <a:graphicData uri="http://schemas.openxmlformats.org/drawingml/2006/table">
                <a:tbl>
                  <a:tblPr firstRow="1" bandRow="1">
                    <a:tableStyleId>{5C22544A-7EE6-4342-B048-85BDC9FD1C3A}</a:tableStyleId>
                  </a:tblPr>
                  <a:tblGrid>
                    <a:gridCol w="1628092">
                      <a:extLst>
                        <a:ext uri="{9D8B030D-6E8A-4147-A177-3AD203B41FA5}">
                          <a16:colId xmlns:a16="http://schemas.microsoft.com/office/drawing/2014/main" val="2974550015"/>
                        </a:ext>
                      </a:extLst>
                    </a:gridCol>
                    <a:gridCol w="1866210">
                      <a:extLst>
                        <a:ext uri="{9D8B030D-6E8A-4147-A177-3AD203B41FA5}">
                          <a16:colId xmlns:a16="http://schemas.microsoft.com/office/drawing/2014/main" val="1474807707"/>
                        </a:ext>
                      </a:extLst>
                    </a:gridCol>
                    <a:gridCol w="1159422">
                      <a:extLst>
                        <a:ext uri="{9D8B030D-6E8A-4147-A177-3AD203B41FA5}">
                          <a16:colId xmlns:a16="http://schemas.microsoft.com/office/drawing/2014/main" val="2882615534"/>
                        </a:ext>
                      </a:extLst>
                    </a:gridCol>
                    <a:gridCol w="1167410">
                      <a:extLst>
                        <a:ext uri="{9D8B030D-6E8A-4147-A177-3AD203B41FA5}">
                          <a16:colId xmlns:a16="http://schemas.microsoft.com/office/drawing/2014/main" val="628198141"/>
                        </a:ext>
                      </a:extLst>
                    </a:gridCol>
                    <a:gridCol w="1167473">
                      <a:extLst>
                        <a:ext uri="{9D8B030D-6E8A-4147-A177-3AD203B41FA5}">
                          <a16:colId xmlns:a16="http://schemas.microsoft.com/office/drawing/2014/main" val="32810183"/>
                        </a:ext>
                      </a:extLst>
                    </a:gridCol>
                  </a:tblGrid>
                  <a:tr h="185574">
                    <a:tc gridSpan="5">
                      <a:txBody>
                        <a:bodyPr/>
                        <a:lstStyle/>
                        <a:p>
                          <a:pPr marL="0" algn="l" defTabSz="914400" rtl="0" eaLnBrk="1" latinLnBrk="0" hangingPunct="1"/>
                          <a:r>
                            <a:rPr lang="nb-NO" sz="1200" b="0" kern="1200">
                              <a:solidFill>
                                <a:schemeClr val="tx1"/>
                              </a:solidFill>
                              <a:latin typeface="Innovation Norway" panose="020B0500030000000000" pitchFamily="34" charset="77"/>
                              <a:ea typeface="+mn-ea"/>
                              <a:cs typeface="+mn-cs"/>
                            </a:rPr>
                            <a:t>Sosiale medier-strategi</a:t>
                          </a:r>
                        </a:p>
                      </a:txBody>
                      <a:tcPr anchor="ctr">
                        <a:lnL w="12700" cmpd="sng">
                          <a:noFill/>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9E8"/>
                        </a:solidFill>
                      </a:tcPr>
                    </a:tc>
                    <a:tc hMerge="1">
                      <a:txBody>
                        <a:bodyPr/>
                        <a:lstStyle/>
                        <a:p>
                          <a:endParaRPr lang="nb-NO"/>
                        </a:p>
                      </a:txBody>
                      <a:tcPr/>
                    </a:tc>
                    <a:tc hMerge="1">
                      <a:txBody>
                        <a:bodyPr/>
                        <a:lstStyle/>
                        <a:p>
                          <a:endParaRPr lang="nb-NO"/>
                        </a:p>
                      </a:txBody>
                      <a:tcPr>
                        <a:lnL w="6350" cap="flat" cmpd="sng" algn="ctr">
                          <a:solidFill>
                            <a:schemeClr val="tx1"/>
                          </a:solidFill>
                          <a:prstDash val="solid"/>
                          <a:round/>
                          <a:headEnd type="none" w="med" len="med"/>
                          <a:tailEnd type="none" w="med" len="med"/>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9E8"/>
                        </a:solidFill>
                      </a:tcPr>
                    </a:tc>
                    <a:tc hMerge="1">
                      <a:txBody>
                        <a:bodyPr/>
                        <a:lstStyle/>
                        <a:p>
                          <a:endParaRPr lang="nb-NO"/>
                        </a:p>
                      </a:txBody>
                      <a:tcPr>
                        <a:lnL w="12700" cmpd="sng">
                          <a:noFill/>
                        </a:lnL>
                      </a:tcPr>
                    </a:tc>
                    <a:tc hMerge="1">
                      <a:txBody>
                        <a:bodyPr/>
                        <a:lstStyle/>
                        <a:p>
                          <a:endParaRPr lang="nb-NO"/>
                        </a:p>
                      </a:txBody>
                      <a:tcPr/>
                    </a:tc>
                    <a:extLst>
                      <a:ext uri="{0D108BD9-81ED-4DB2-BD59-A6C34878D82A}">
                        <a16:rowId xmlns:a16="http://schemas.microsoft.com/office/drawing/2014/main" val="2765421241"/>
                      </a:ext>
                    </a:extLst>
                  </a:tr>
                  <a:tr h="1093276">
                    <a:tc gridSpan="2">
                      <a:txBody>
                        <a:bodyPr/>
                        <a:lstStyle/>
                        <a:p>
                          <a:r>
                            <a:rPr lang="nb-NO" sz="900" b="0" kern="1200">
                              <a:solidFill>
                                <a:schemeClr val="tx1"/>
                              </a:solidFill>
                              <a:latin typeface="Innovation Norway" panose="020B0500030000000000" pitchFamily="34" charset="77"/>
                              <a:ea typeface="+mn-ea"/>
                              <a:cs typeface="+mn-cs"/>
                            </a:rPr>
                            <a:t>Disse snakker vi med / målgruppe:</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De med et </a:t>
                          </a:r>
                          <a:r>
                            <a:rPr lang="nb-NO" sz="900" b="0" kern="1200" err="1">
                              <a:solidFill>
                                <a:schemeClr val="tx1"/>
                              </a:solidFill>
                              <a:latin typeface="Innovation Norway" panose="020B0500030000000000" pitchFamily="34" charset="77"/>
                              <a:ea typeface="+mn-ea"/>
                              <a:cs typeface="+mn-cs"/>
                            </a:rPr>
                            <a:t>kjølebehov</a:t>
                          </a:r>
                          <a:r>
                            <a:rPr lang="nb-NO" sz="900" b="0" kern="1200">
                              <a:solidFill>
                                <a:schemeClr val="tx1"/>
                              </a:solidFill>
                              <a:latin typeface="Innovation Norway" panose="020B0500030000000000" pitchFamily="34" charset="77"/>
                              <a:ea typeface="+mn-ea"/>
                              <a:cs typeface="+mn-cs"/>
                            </a:rPr>
                            <a:t>, primært redere og fiskere, men på sikt kan vi øke målgruppen.</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Geografi: Nord-Norge primært</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Demografi: menn 30+</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Interesser: fiske, båt, motor m.m.</a:t>
                          </a:r>
                        </a:p>
                      </a:txBody>
                      <a:tcPr>
                        <a:lnL w="12700" cmpd="sng">
                          <a:noFill/>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gridSpan="3">
                      <a:txBody>
                        <a:bodyPr/>
                        <a:lstStyle/>
                        <a:p>
                          <a:r>
                            <a:rPr lang="nb-NO" sz="900" b="0" kern="1200">
                              <a:solidFill>
                                <a:schemeClr val="tx1"/>
                              </a:solidFill>
                              <a:latin typeface="Innovation Norway" panose="020B0500030000000000" pitchFamily="34" charset="77"/>
                              <a:ea typeface="+mn-ea"/>
                              <a:cs typeface="+mn-cs"/>
                            </a:rPr>
                            <a:t>Våre kanaler:</a:t>
                          </a:r>
                        </a:p>
                        <a:p>
                          <a:endParaRPr lang="nb-NO" sz="900" b="0" kern="1200">
                            <a:solidFill>
                              <a:schemeClr val="tx1"/>
                            </a:solidFill>
                            <a:latin typeface="Innovation Norway" panose="020B0500030000000000" pitchFamily="34" charset="77"/>
                            <a:ea typeface="+mn-ea"/>
                            <a:cs typeface="+mn-cs"/>
                          </a:endParaRP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Facebook</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Instagram og </a:t>
                          </a:r>
                          <a:r>
                            <a:rPr lang="nb-NO" sz="900" b="0" kern="1200" err="1">
                              <a:solidFill>
                                <a:schemeClr val="tx1"/>
                              </a:solidFill>
                              <a:latin typeface="Innovation Norway" panose="020B0500030000000000" pitchFamily="34" charset="77"/>
                              <a:ea typeface="+mn-ea"/>
                              <a:cs typeface="+mn-cs"/>
                            </a:rPr>
                            <a:t>stories</a:t>
                          </a:r>
                          <a:endParaRPr lang="nb-NO" sz="900" b="0" kern="1200">
                            <a:solidFill>
                              <a:schemeClr val="tx1"/>
                            </a:solidFill>
                            <a:latin typeface="Innovation Norway" panose="020B0500030000000000" pitchFamily="34" charset="77"/>
                            <a:ea typeface="+mn-ea"/>
                            <a:cs typeface="+mn-cs"/>
                          </a:endParaRP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LinkedIn, spesielt ved rekruttering</a:t>
                          </a:r>
                        </a:p>
                      </a:txBody>
                      <a:tcPr>
                        <a:lnL w="635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lnL w="12700" cmpd="sng">
                          <a:noFill/>
                        </a:lnL>
                      </a:tcPr>
                    </a:tc>
                    <a:tc hMerge="1">
                      <a:txBody>
                        <a:bodyPr/>
                        <a:lstStyle/>
                        <a:p>
                          <a:endParaRPr lang="nb-NO"/>
                        </a:p>
                      </a:txBody>
                      <a:tcPr/>
                    </a:tc>
                    <a:extLst>
                      <a:ext uri="{0D108BD9-81ED-4DB2-BD59-A6C34878D82A}">
                        <a16:rowId xmlns:a16="http://schemas.microsoft.com/office/drawing/2014/main" val="3680557324"/>
                      </a:ext>
                    </a:extLst>
                  </a:tr>
                  <a:tr h="245561">
                    <a:tc gridSpan="5">
                      <a:txBody>
                        <a:bodyPr/>
                        <a:lstStyle/>
                        <a:p>
                          <a:r>
                            <a:rPr lang="nb-NO" sz="900" b="0" kern="1200">
                              <a:solidFill>
                                <a:schemeClr val="tx1"/>
                              </a:solidFill>
                              <a:latin typeface="Innovation Norway" panose="020B0500030000000000" pitchFamily="34" charset="77"/>
                              <a:ea typeface="+mn-ea"/>
                              <a:cs typeface="+mn-cs"/>
                            </a:rPr>
                            <a:t>Dette skal vi snakke om:</a:t>
                          </a: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sz="900"/>
                        </a:p>
                      </a:txBody>
                      <a:tcP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lnL w="12700" cmpd="sng">
                          <a:noFill/>
                        </a:lnL>
                      </a:tcPr>
                    </a:tc>
                    <a:tc hMerge="1">
                      <a:txBody>
                        <a:bodyPr/>
                        <a:lstStyle/>
                        <a:p>
                          <a:endParaRPr lang="nb-NO"/>
                        </a:p>
                      </a:txBody>
                      <a:tcPr/>
                    </a:tc>
                    <a:extLst>
                      <a:ext uri="{0D108BD9-81ED-4DB2-BD59-A6C34878D82A}">
                        <a16:rowId xmlns:a16="http://schemas.microsoft.com/office/drawing/2014/main" val="1571266152"/>
                      </a:ext>
                    </a:extLst>
                  </a:tr>
                  <a:tr h="640599">
                    <a:tc>
                      <a:txBody>
                        <a:bodyPr/>
                        <a:lstStyle/>
                        <a:p>
                          <a:pPr marL="0" algn="l" defTabSz="914400" rtl="0" eaLnBrk="1" latinLnBrk="0" hangingPunct="1"/>
                          <a:r>
                            <a:rPr lang="nb-NO" sz="900" b="0" kern="1200">
                              <a:solidFill>
                                <a:schemeClr val="tx1"/>
                              </a:solidFill>
                              <a:latin typeface="Innovation Norway" panose="020B0500030000000000" pitchFamily="34" charset="77"/>
                              <a:ea typeface="+mn-ea"/>
                              <a:cs typeface="+mn-cs"/>
                            </a:rPr>
                            <a:t>Informere</a:t>
                          </a:r>
                        </a:p>
                        <a:p>
                          <a:pPr marL="0" algn="l" defTabSz="914400" rtl="0" eaLnBrk="1" latinLnBrk="0" hangingPunct="1"/>
                          <a:endParaRPr lang="nb-NO" sz="900" b="0" kern="1200">
                            <a:solidFill>
                              <a:schemeClr val="tx1"/>
                            </a:solidFill>
                            <a:latin typeface="Innovation Norway" panose="020B0500030000000000" pitchFamily="34" charset="77"/>
                            <a:ea typeface="+mn-ea"/>
                            <a:cs typeface="+mn-cs"/>
                          </a:endParaRP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Nye ansettelser</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Viktige oppdrag vi har gjort</a:t>
                          </a:r>
                        </a:p>
                      </a:txBody>
                      <a:tcPr>
                        <a:lnL w="12700" cmpd="sng">
                          <a:noFill/>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b-NO" sz="900" b="0" kern="1200">
                              <a:solidFill>
                                <a:schemeClr val="tx1"/>
                              </a:solidFill>
                              <a:latin typeface="Innovation Norway" panose="020B0500030000000000" pitchFamily="34" charset="77"/>
                              <a:ea typeface="+mn-ea"/>
                              <a:cs typeface="+mn-cs"/>
                            </a:rPr>
                            <a:t>Underholde</a:t>
                          </a:r>
                        </a:p>
                        <a:p>
                          <a:pPr marL="0" algn="l" defTabSz="914400" rtl="0" eaLnBrk="1" latinLnBrk="0" hangingPunct="1"/>
                          <a:endParaRPr lang="nb-NO" sz="900" b="0" kern="1200">
                            <a:solidFill>
                              <a:schemeClr val="tx1"/>
                            </a:solidFill>
                            <a:latin typeface="Innovation Norway" panose="020B0500030000000000" pitchFamily="34" charset="77"/>
                            <a:ea typeface="+mn-ea"/>
                            <a:cs typeface="+mn-cs"/>
                          </a:endParaRP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a:t>
                          </a:r>
                          <a:r>
                            <a:rPr lang="nb-NO" sz="900" b="0" kern="1200" err="1">
                              <a:solidFill>
                                <a:schemeClr val="tx1"/>
                              </a:solidFill>
                              <a:latin typeface="Innovation Norway" panose="020B0500030000000000" pitchFamily="34" charset="77"/>
                              <a:ea typeface="+mn-ea"/>
                              <a:cs typeface="+mn-cs"/>
                            </a:rPr>
                            <a:t>Behind</a:t>
                          </a:r>
                          <a:r>
                            <a:rPr lang="nb-NO" sz="900" b="0" kern="1200">
                              <a:solidFill>
                                <a:schemeClr val="tx1"/>
                              </a:solidFill>
                              <a:latin typeface="Innovation Norway" panose="020B0500030000000000" pitchFamily="34" charset="77"/>
                              <a:ea typeface="+mn-ea"/>
                              <a:cs typeface="+mn-cs"/>
                            </a:rPr>
                            <a:t> </a:t>
                          </a:r>
                          <a:r>
                            <a:rPr lang="nb-NO" sz="900" b="0" kern="1200" err="1">
                              <a:solidFill>
                                <a:schemeClr val="tx1"/>
                              </a:solidFill>
                              <a:latin typeface="Innovation Norway" panose="020B0500030000000000" pitchFamily="34" charset="77"/>
                              <a:ea typeface="+mn-ea"/>
                              <a:cs typeface="+mn-cs"/>
                            </a:rPr>
                            <a:t>the</a:t>
                          </a:r>
                          <a:r>
                            <a:rPr lang="nb-NO" sz="900" b="0" kern="1200">
                              <a:solidFill>
                                <a:schemeClr val="tx1"/>
                              </a:solidFill>
                              <a:latin typeface="Innovation Norway" panose="020B0500030000000000" pitchFamily="34" charset="77"/>
                              <a:ea typeface="+mn-ea"/>
                              <a:cs typeface="+mn-cs"/>
                            </a:rPr>
                            <a:t> scenes» fra produksjoner</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b-NO" sz="900" b="0" kern="1200">
                              <a:solidFill>
                                <a:schemeClr val="tx1"/>
                              </a:solidFill>
                              <a:latin typeface="Innovation Norway" panose="020B0500030000000000" pitchFamily="34" charset="77"/>
                              <a:ea typeface="+mn-ea"/>
                              <a:cs typeface="+mn-cs"/>
                            </a:rPr>
                            <a:t>Inspirere</a:t>
                          </a:r>
                        </a:p>
                        <a:p>
                          <a:pPr marL="0" algn="l" defTabSz="914400" rtl="0" eaLnBrk="1" latinLnBrk="0" hangingPunct="1"/>
                          <a:endParaRPr lang="nb-NO" sz="900" b="0" kern="1200">
                            <a:solidFill>
                              <a:schemeClr val="tx1"/>
                            </a:solidFill>
                            <a:latin typeface="Innovation Norway" panose="020B0500030000000000" pitchFamily="34" charset="77"/>
                            <a:ea typeface="+mn-ea"/>
                            <a:cs typeface="+mn-cs"/>
                          </a:endParaRP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Dele innlegg kunder har lagt ut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b-NO" sz="900" b="0" kern="1200">
                              <a:solidFill>
                                <a:schemeClr val="tx1"/>
                              </a:solidFill>
                              <a:latin typeface="Innovation Norway" panose="020B0500030000000000" pitchFamily="34" charset="77"/>
                              <a:ea typeface="+mn-ea"/>
                              <a:cs typeface="+mn-cs"/>
                            </a:rPr>
                            <a:t>Kunnskap</a:t>
                          </a:r>
                        </a:p>
                        <a:p>
                          <a:pPr marL="0" algn="l" defTabSz="914400" rtl="0" eaLnBrk="1" latinLnBrk="0" hangingPunct="1"/>
                          <a:endParaRPr lang="nb-NO" sz="900" b="0" kern="1200">
                            <a:solidFill>
                              <a:schemeClr val="tx1"/>
                            </a:solidFill>
                            <a:latin typeface="Innovation Norway" panose="020B0500030000000000" pitchFamily="34" charset="77"/>
                            <a:ea typeface="+mn-ea"/>
                            <a:cs typeface="+mn-cs"/>
                          </a:endParaRP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Opplyse om gjeldende regelverk</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Miljø/bærekraft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b-NO" sz="900" b="0" kern="1200">
                              <a:solidFill>
                                <a:schemeClr val="tx1"/>
                              </a:solidFill>
                              <a:latin typeface="Innovation Norway" panose="020B0500030000000000" pitchFamily="34" charset="77"/>
                              <a:ea typeface="+mn-ea"/>
                              <a:cs typeface="+mn-cs"/>
                            </a:rPr>
                            <a:t>Dialog</a:t>
                          </a:r>
                        </a:p>
                        <a:p>
                          <a:pPr marL="0" algn="l" defTabSz="914400" rtl="0" eaLnBrk="1" latinLnBrk="0" hangingPunct="1"/>
                          <a:endParaRPr lang="nb-NO" sz="900" b="0" kern="1200">
                            <a:solidFill>
                              <a:schemeClr val="tx1"/>
                            </a:solidFill>
                            <a:latin typeface="Innovation Norway" panose="020B0500030000000000" pitchFamily="34" charset="77"/>
                            <a:ea typeface="+mn-ea"/>
                            <a:cs typeface="+mn-cs"/>
                          </a:endParaRP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Svare på spørsmål,  anmeldelser m.m.</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Kort responstid</a:t>
                          </a:r>
                        </a:p>
                      </a:txBody>
                      <a:tcPr>
                        <a:lnL w="6350" cap="flat" cmpd="sng" algn="ctr">
                          <a:solidFill>
                            <a:schemeClr val="tx1"/>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5013983"/>
                      </a:ext>
                    </a:extLst>
                  </a:tr>
                  <a:tr h="910123">
                    <a:tc rowSpan="2" gridSpan="2">
                      <a:txBody>
                        <a:bodyPr/>
                        <a:lstStyle/>
                        <a:p>
                          <a:r>
                            <a:rPr lang="nb-NO" sz="900" b="0" kern="1200">
                              <a:solidFill>
                                <a:schemeClr val="tx1"/>
                              </a:solidFill>
                              <a:latin typeface="Innovation Norway" panose="020B0500030000000000" pitchFamily="34" charset="77"/>
                              <a:ea typeface="+mn-ea"/>
                              <a:cs typeface="+mn-cs"/>
                            </a:rPr>
                            <a:t>Disse ordene bruker vi (</a:t>
                          </a:r>
                          <a:r>
                            <a:rPr lang="nb-NO" sz="900" b="0" kern="1200" err="1">
                              <a:solidFill>
                                <a:schemeClr val="tx1"/>
                              </a:solidFill>
                              <a:latin typeface="Innovation Norway" panose="020B0500030000000000" pitchFamily="34" charset="77"/>
                              <a:ea typeface="+mn-ea"/>
                              <a:cs typeface="+mn-cs"/>
                            </a:rPr>
                            <a:t>triggerord</a:t>
                          </a:r>
                          <a:r>
                            <a:rPr lang="nb-NO" sz="900" b="0" kern="1200">
                              <a:solidFill>
                                <a:schemeClr val="tx1"/>
                              </a:solidFill>
                              <a:latin typeface="Innovation Norway" panose="020B0500030000000000" pitchFamily="34" charset="77"/>
                              <a:ea typeface="+mn-ea"/>
                              <a:cs typeface="+mn-cs"/>
                            </a:rPr>
                            <a:t>):</a:t>
                          </a:r>
                        </a:p>
                        <a:p>
                          <a:endParaRPr lang="nb-NO" sz="900" b="0" kern="1200">
                            <a:solidFill>
                              <a:schemeClr val="tx1"/>
                            </a:solidFill>
                            <a:latin typeface="Innovation Norway" panose="020B0500030000000000" pitchFamily="34" charset="77"/>
                            <a:ea typeface="+mn-ea"/>
                            <a:cs typeface="+mn-cs"/>
                          </a:endParaRP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Bærekraft</a:t>
                          </a: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Teknologi</a:t>
                          </a: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Nyskapende</a:t>
                          </a: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Lojalitet</a:t>
                          </a: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Miljøvennlig</a:t>
                          </a: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CO2</a:t>
                          </a: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Kjøling</a:t>
                          </a:r>
                        </a:p>
                        <a:p>
                          <a:pPr marL="171450" indent="-171450">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Kulde</a:t>
                          </a:r>
                        </a:p>
                      </a:txBody>
                      <a:tcP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nb-NO"/>
                        </a:p>
                      </a:txBody>
                      <a:tcPr/>
                    </a:tc>
                    <a:tc gridSpan="3">
                      <a:txBody>
                        <a:bodyPr/>
                        <a:lstStyle/>
                        <a:p>
                          <a:r>
                            <a:rPr lang="nb-NO" sz="900" b="0" kern="1200">
                              <a:solidFill>
                                <a:schemeClr val="tx1"/>
                              </a:solidFill>
                              <a:latin typeface="Innovation Norway" panose="020B0500030000000000" pitchFamily="34" charset="77"/>
                              <a:ea typeface="+mn-ea"/>
                              <a:cs typeface="+mn-cs"/>
                            </a:rPr>
                            <a:t>Dette skal vi få til (mål):</a:t>
                          </a:r>
                          <a:endParaRPr lang="nb-NO" sz="900" b="0"/>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Frekvens og aktivitet:</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3 poster per uke</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Minst 2 planlagte </a:t>
                          </a:r>
                          <a:r>
                            <a:rPr lang="nb-NO" sz="900" b="0" kern="1200" err="1">
                              <a:solidFill>
                                <a:schemeClr val="tx1"/>
                              </a:solidFill>
                              <a:latin typeface="Innovation Norway" panose="020B0500030000000000" pitchFamily="34" charset="77"/>
                              <a:ea typeface="+mn-ea"/>
                              <a:cs typeface="+mn-cs"/>
                            </a:rPr>
                            <a:t>stories</a:t>
                          </a:r>
                          <a:r>
                            <a:rPr lang="nb-NO" sz="900" b="0" kern="1200">
                              <a:solidFill>
                                <a:schemeClr val="tx1"/>
                              </a:solidFill>
                              <a:latin typeface="Innovation Norway" panose="020B0500030000000000" pitchFamily="34" charset="77"/>
                              <a:ea typeface="+mn-ea"/>
                              <a:cs typeface="+mn-cs"/>
                            </a:rPr>
                            <a:t> per uke</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Overordnet mål / forventet resultat:</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Doble antall </a:t>
                          </a:r>
                          <a:r>
                            <a:rPr lang="nb-NO" sz="900" b="0" kern="1200" err="1">
                              <a:solidFill>
                                <a:schemeClr val="tx1"/>
                              </a:solidFill>
                              <a:latin typeface="Innovation Norway" panose="020B0500030000000000" pitchFamily="34" charset="77"/>
                              <a:ea typeface="+mn-ea"/>
                              <a:cs typeface="+mn-cs"/>
                            </a:rPr>
                            <a:t>følgere</a:t>
                          </a:r>
                          <a:r>
                            <a:rPr lang="nb-NO" sz="900" b="0" kern="1200">
                              <a:solidFill>
                                <a:schemeClr val="tx1"/>
                              </a:solidFill>
                              <a:latin typeface="Innovation Norway" panose="020B0500030000000000" pitchFamily="34" charset="77"/>
                              <a:ea typeface="+mn-ea"/>
                              <a:cs typeface="+mn-cs"/>
                            </a:rPr>
                            <a:t> innen 31.12</a:t>
                          </a:r>
                        </a:p>
                        <a:p>
                          <a:pPr marL="171450" indent="-171450" algn="l" defTabSz="914400" rtl="0" eaLnBrk="1" latinLnBrk="0" hangingPunct="1">
                            <a:buClr>
                              <a:srgbClr val="FF0000"/>
                            </a:buClr>
                            <a:buFont typeface="Wingdings" pitchFamily="2" charset="2"/>
                            <a:buChar char="§"/>
                          </a:pPr>
                          <a:r>
                            <a:rPr lang="nb-NO" sz="900" b="0" kern="1200">
                              <a:solidFill>
                                <a:schemeClr val="tx1"/>
                              </a:solidFill>
                              <a:latin typeface="Innovation Norway" panose="020B0500030000000000" pitchFamily="34" charset="77"/>
                              <a:ea typeface="+mn-ea"/>
                              <a:cs typeface="+mn-cs"/>
                            </a:rPr>
                            <a:t>Øke organisk rekkevidde med 30 %</a:t>
                          </a:r>
                        </a:p>
                      </a:txBody>
                      <a:tcP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lnL w="12700" cmpd="sng">
                          <a:noFill/>
                        </a:lnL>
                        <a:lnT w="6350" cap="flat" cmpd="sng" algn="ctr">
                          <a:solidFill>
                            <a:schemeClr val="tx1"/>
                          </a:solidFill>
                          <a:prstDash val="solid"/>
                          <a:round/>
                          <a:headEnd type="none" w="med" len="med"/>
                          <a:tailEnd type="none" w="med" len="med"/>
                        </a:lnT>
                      </a:tcPr>
                    </a:tc>
                    <a:tc hMerge="1">
                      <a:txBody>
                        <a:bodyPr/>
                        <a:lstStyle/>
                        <a:p>
                          <a:endParaRPr lang="nb-NO"/>
                        </a:p>
                      </a:txBody>
                      <a:tcPr/>
                    </a:tc>
                    <a:extLst>
                      <a:ext uri="{0D108BD9-81ED-4DB2-BD59-A6C34878D82A}">
                        <a16:rowId xmlns:a16="http://schemas.microsoft.com/office/drawing/2014/main" val="2932438841"/>
                      </a:ext>
                    </a:extLst>
                  </a:tr>
                  <a:tr h="0">
                    <a:tc gridSpan="2" vMerge="1">
                      <a:txBody>
                        <a:bodyPr/>
                        <a:lstStyle/>
                        <a:p>
                          <a:endParaRPr lang="nb-NO"/>
                        </a:p>
                      </a:txBody>
                      <a:tcPr/>
                    </a:tc>
                    <a:tc hMerge="1" vMerge="1">
                      <a:txBody>
                        <a:bodyPr/>
                        <a:lstStyle/>
                        <a:p>
                          <a:endParaRPr lang="nb-NO"/>
                        </a:p>
                      </a:txBody>
                      <a:tcPr/>
                    </a:tc>
                    <a:tc rowSpan="2" gridSpan="3">
                      <a:txBody>
                        <a:bodyPr/>
                        <a:lstStyle/>
                        <a:p>
                          <a:r>
                            <a:rPr lang="nb-NO" sz="900" b="0" kern="1200">
                              <a:solidFill>
                                <a:schemeClr val="tx1"/>
                              </a:solidFill>
                              <a:latin typeface="Innovation Norway" panose="020B0500030000000000" pitchFamily="34" charset="77"/>
                              <a:ea typeface="+mn-ea"/>
                              <a:cs typeface="+mn-cs"/>
                            </a:rPr>
                            <a:t>Budsjett:</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Satse på organisk spredning. Gode innlegg kan vi bruke </a:t>
                          </a:r>
                          <a:r>
                            <a:rPr lang="nb-NO" sz="900" b="0" kern="1200" err="1">
                              <a:solidFill>
                                <a:schemeClr val="tx1"/>
                              </a:solidFill>
                              <a:latin typeface="Innovation Norway" panose="020B0500030000000000" pitchFamily="34" charset="77"/>
                              <a:ea typeface="+mn-ea"/>
                              <a:cs typeface="+mn-cs"/>
                            </a:rPr>
                            <a:t>xxxx</a:t>
                          </a:r>
                          <a:r>
                            <a:rPr lang="nb-NO" sz="900" b="0" kern="1200">
                              <a:solidFill>
                                <a:schemeClr val="tx1"/>
                              </a:solidFill>
                              <a:latin typeface="Innovation Norway" panose="020B0500030000000000" pitchFamily="34" charset="77"/>
                              <a:ea typeface="+mn-ea"/>
                              <a:cs typeface="+mn-cs"/>
                            </a:rPr>
                            <a:t> kr på gjennom annonsering.</a:t>
                          </a:r>
                        </a:p>
                      </a:txBody>
                      <a:tcP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nb-NO"/>
                        </a:p>
                      </a:txBody>
                      <a:tcPr>
                        <a:lnL w="12700" cmpd="sng">
                          <a:noFill/>
                        </a:lnL>
                      </a:tcPr>
                    </a:tc>
                    <a:tc rowSpan="2" hMerge="1">
                      <a:txBody>
                        <a:bodyPr/>
                        <a:lstStyle/>
                        <a:p>
                          <a:endParaRPr lang="nb-NO"/>
                        </a:p>
                      </a:txBody>
                      <a:tcPr/>
                    </a:tc>
                    <a:extLst>
                      <a:ext uri="{0D108BD9-81ED-4DB2-BD59-A6C34878D82A}">
                        <a16:rowId xmlns:a16="http://schemas.microsoft.com/office/drawing/2014/main" val="2657206612"/>
                      </a:ext>
                    </a:extLst>
                  </a:tr>
                  <a:tr h="500205">
                    <a:tc gridSpan="2">
                      <a:txBody>
                        <a:bodyPr/>
                        <a:lstStyle/>
                        <a:p>
                          <a:r>
                            <a:rPr lang="nb-NO" sz="900" b="0" kern="1200">
                              <a:solidFill>
                                <a:schemeClr val="tx1"/>
                              </a:solidFill>
                              <a:latin typeface="Innovation Norway" panose="020B0500030000000000" pitchFamily="34" charset="77"/>
                              <a:ea typeface="+mn-ea"/>
                              <a:cs typeface="+mn-cs"/>
                            </a:rPr>
                            <a:t>Våre #:</a:t>
                          </a:r>
                          <a:endParaRPr lang="nb-NO" sz="900" b="0"/>
                        </a:p>
                      </a:txBody>
                      <a:tcP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gridSpan="3" vMerge="1">
                      <a:txBody>
                        <a:bodyPr/>
                        <a:lstStyle/>
                        <a:p>
                          <a:endParaRPr lang="nb-NO" sz="90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nb-NO"/>
                        </a:p>
                      </a:txBody>
                      <a:tcPr/>
                    </a:tc>
                    <a:tc hMerge="1" vMerge="1">
                      <a:txBody>
                        <a:bodyPr/>
                        <a:lstStyle/>
                        <a:p>
                          <a:endParaRPr lang="nb-NO"/>
                        </a:p>
                      </a:txBody>
                      <a:tcPr/>
                    </a:tc>
                    <a:extLst>
                      <a:ext uri="{0D108BD9-81ED-4DB2-BD59-A6C34878D82A}">
                        <a16:rowId xmlns:a16="http://schemas.microsoft.com/office/drawing/2014/main" val="1252682610"/>
                      </a:ext>
                    </a:extLst>
                  </a:tr>
                  <a:tr h="877461">
                    <a:tc gridSpan="2">
                      <a:txBody>
                        <a:bodyPr/>
                        <a:lstStyle/>
                        <a:p>
                          <a:r>
                            <a:rPr lang="nb-NO" sz="900" b="0" kern="1200" dirty="0">
                              <a:solidFill>
                                <a:schemeClr val="tx1"/>
                              </a:solidFill>
                              <a:latin typeface="Innovation Norway" panose="020B0500030000000000" pitchFamily="34" charset="77"/>
                              <a:ea typeface="+mn-ea"/>
                              <a:cs typeface="+mn-cs"/>
                            </a:rPr>
                            <a:t>Vår stemme:</a:t>
                          </a:r>
                        </a:p>
                        <a:p>
                          <a:endParaRPr lang="nb-NO" sz="900" b="0" kern="1200" dirty="0">
                            <a:solidFill>
                              <a:schemeClr val="tx1"/>
                            </a:solidFill>
                            <a:latin typeface="Innovation Norway" panose="020B0500030000000000" pitchFamily="34" charset="77"/>
                            <a:ea typeface="+mn-ea"/>
                            <a:cs typeface="+mn-cs"/>
                          </a:endParaRPr>
                        </a:p>
                        <a:p>
                          <a:r>
                            <a:rPr lang="nb-NO" sz="900" b="0" kern="1200" dirty="0">
                              <a:solidFill>
                                <a:schemeClr val="tx1"/>
                              </a:solidFill>
                              <a:latin typeface="Innovation Norway" panose="020B0500030000000000" pitchFamily="34" charset="77"/>
                              <a:ea typeface="+mn-ea"/>
                              <a:cs typeface="+mn-cs"/>
                            </a:rPr>
                            <a:t>Entusiastisk</a:t>
                          </a:r>
                        </a:p>
                        <a:p>
                          <a:r>
                            <a:rPr lang="nb-NO" sz="900" b="0" kern="1200" dirty="0">
                              <a:solidFill>
                                <a:schemeClr val="tx1"/>
                              </a:solidFill>
                              <a:latin typeface="Innovation Norway" panose="020B0500030000000000" pitchFamily="34" charset="77"/>
                              <a:ea typeface="+mn-ea"/>
                              <a:cs typeface="+mn-cs"/>
                            </a:rPr>
                            <a:t>Folkelig</a:t>
                          </a:r>
                        </a:p>
                        <a:p>
                          <a:r>
                            <a:rPr lang="nb-NO" sz="900" b="0" kern="1200" dirty="0">
                              <a:solidFill>
                                <a:schemeClr val="tx1"/>
                              </a:solidFill>
                              <a:latin typeface="Innovation Norway" panose="020B0500030000000000" pitchFamily="34" charset="77"/>
                              <a:ea typeface="+mn-ea"/>
                              <a:cs typeface="+mn-cs"/>
                            </a:rPr>
                            <a:t>Morsom</a:t>
                          </a:r>
                        </a:p>
                      </a:txBody>
                      <a:tcP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gridSpan="3">
                      <a:txBody>
                        <a:bodyPr/>
                        <a:lstStyle/>
                        <a:p>
                          <a:r>
                            <a:rPr lang="nb-NO" sz="900" b="0" kern="1200">
                              <a:solidFill>
                                <a:schemeClr val="tx1"/>
                              </a:solidFill>
                              <a:latin typeface="Innovation Norway" panose="020B0500030000000000" pitchFamily="34" charset="77"/>
                              <a:ea typeface="+mn-ea"/>
                              <a:cs typeface="+mn-cs"/>
                            </a:rPr>
                            <a:t>Våre </a:t>
                          </a:r>
                          <a:r>
                            <a:rPr lang="nb-NO" sz="900" b="0" kern="1200" err="1">
                              <a:solidFill>
                                <a:schemeClr val="tx1"/>
                              </a:solidFill>
                              <a:latin typeface="Innovation Norway" panose="020B0500030000000000" pitchFamily="34" charset="77"/>
                              <a:ea typeface="+mn-ea"/>
                              <a:cs typeface="+mn-cs"/>
                            </a:rPr>
                            <a:t>emojier</a:t>
                          </a:r>
                          <a:r>
                            <a:rPr lang="nb-NO" sz="900" b="0" kern="1200">
                              <a:solidFill>
                                <a:schemeClr val="tx1"/>
                              </a:solidFill>
                              <a:latin typeface="Innovation Norway" panose="020B0500030000000000" pitchFamily="34" charset="77"/>
                              <a:ea typeface="+mn-ea"/>
                              <a:cs typeface="+mn-cs"/>
                            </a:rPr>
                            <a:t>:</a:t>
                          </a:r>
                        </a:p>
                        <a:p>
                          <a:endParaRPr lang="nb-NO" sz="900" b="0" kern="1200">
                            <a:solidFill>
                              <a:schemeClr val="tx1"/>
                            </a:solidFill>
                            <a:latin typeface="Innovation Norway" panose="020B0500030000000000" pitchFamily="34" charset="77"/>
                            <a:ea typeface="+mn-ea"/>
                            <a:cs typeface="+mn-cs"/>
                          </a:endParaRP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lnL w="12700" cmpd="sng">
                          <a:noFill/>
                        </a:lnL>
                      </a:tcPr>
                    </a:tc>
                    <a:tc hMerge="1">
                      <a:txBody>
                        <a:bodyPr/>
                        <a:lstStyle/>
                        <a:p>
                          <a:endParaRPr lang="nb-NO"/>
                        </a:p>
                      </a:txBody>
                      <a:tcPr/>
                    </a:tc>
                    <a:extLst>
                      <a:ext uri="{0D108BD9-81ED-4DB2-BD59-A6C34878D82A}">
                        <a16:rowId xmlns:a16="http://schemas.microsoft.com/office/drawing/2014/main" val="3360078692"/>
                      </a:ext>
                    </a:extLst>
                  </a:tr>
                  <a:tr h="390850">
                    <a:tc gridSpan="5">
                      <a:txBody>
                        <a:bodyPr/>
                        <a:lstStyle/>
                        <a:p>
                          <a:r>
                            <a:rPr lang="nb-NO" sz="900" b="0" kern="1200" dirty="0">
                              <a:solidFill>
                                <a:schemeClr val="tx1"/>
                              </a:solidFill>
                              <a:latin typeface="Innovation Norway" panose="020B0500030000000000" pitchFamily="34" charset="77"/>
                              <a:ea typeface="+mn-ea"/>
                              <a:cs typeface="+mn-cs"/>
                            </a:rPr>
                            <a:t>Funker dette?</a:t>
                          </a:r>
                        </a:p>
                        <a:p>
                          <a:endParaRPr lang="nb-NO" sz="900" b="0" kern="1200" dirty="0">
                            <a:solidFill>
                              <a:schemeClr val="tx1"/>
                            </a:solidFill>
                            <a:latin typeface="Innovation Norway" panose="020B0500030000000000" pitchFamily="34" charset="77"/>
                            <a:ea typeface="+mn-ea"/>
                            <a:cs typeface="+mn-cs"/>
                          </a:endParaRPr>
                        </a:p>
                        <a:p>
                          <a:r>
                            <a:rPr lang="nb-NO" sz="900" b="0" kern="1200" dirty="0">
                              <a:solidFill>
                                <a:schemeClr val="tx1"/>
                              </a:solidFill>
                              <a:latin typeface="Innovation Norway" panose="020B0500030000000000" pitchFamily="34" charset="77"/>
                              <a:ea typeface="+mn-ea"/>
                              <a:cs typeface="+mn-cs"/>
                            </a:rPr>
                            <a:t>Ja</a:t>
                          </a:r>
                        </a:p>
                        <a:p>
                          <a:r>
                            <a:rPr lang="nb-NO" sz="900" b="0" kern="1200" dirty="0">
                              <a:solidFill>
                                <a:schemeClr val="tx1"/>
                              </a:solidFill>
                              <a:latin typeface="Innovation Norway" panose="020B0500030000000000" pitchFamily="34" charset="77"/>
                              <a:ea typeface="+mn-ea"/>
                              <a:cs typeface="+mn-cs"/>
                            </a:rPr>
                            <a:t>Nei</a:t>
                          </a: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sz="1400"/>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lnL w="12700" cmpd="sng">
                          <a:noFill/>
                        </a:lnL>
                      </a:tcPr>
                    </a:tc>
                    <a:tc hMerge="1">
                      <a:txBody>
                        <a:bodyPr/>
                        <a:lstStyle/>
                        <a:p>
                          <a:endParaRPr lang="nb-NO"/>
                        </a:p>
                      </a:txBody>
                      <a:tcPr/>
                    </a:tc>
                    <a:extLst>
                      <a:ext uri="{0D108BD9-81ED-4DB2-BD59-A6C34878D82A}">
                        <a16:rowId xmlns:a16="http://schemas.microsoft.com/office/drawing/2014/main" val="1206602958"/>
                      </a:ext>
                    </a:extLst>
                  </a:tr>
                </a:tbl>
              </a:graphicData>
            </a:graphic>
          </p:graphicFrame>
          <p:grpSp>
            <p:nvGrpSpPr>
              <p:cNvPr id="10" name="Gruppe 9">
                <a:extLst>
                  <a:ext uri="{FF2B5EF4-FFF2-40B4-BE49-F238E27FC236}">
                    <a16:creationId xmlns:a16="http://schemas.microsoft.com/office/drawing/2014/main" id="{02252CA9-FAB4-C02B-8DEF-98DEF1E1FF5F}"/>
                  </a:ext>
                </a:extLst>
              </p:cNvPr>
              <p:cNvGrpSpPr/>
              <p:nvPr/>
            </p:nvGrpSpPr>
            <p:grpSpPr>
              <a:xfrm>
                <a:off x="5040751" y="6378659"/>
                <a:ext cx="2460097" cy="560619"/>
                <a:chOff x="5649608" y="6153326"/>
                <a:chExt cx="2460097" cy="560619"/>
              </a:xfrm>
            </p:grpSpPr>
            <p:sp>
              <p:nvSpPr>
                <p:cNvPr id="11" name="TekstSylinder 10">
                  <a:extLst>
                    <a:ext uri="{FF2B5EF4-FFF2-40B4-BE49-F238E27FC236}">
                      <a16:creationId xmlns:a16="http://schemas.microsoft.com/office/drawing/2014/main" id="{792A03DE-41FB-8B71-25A3-6AD29138A86F}"/>
                    </a:ext>
                  </a:extLst>
                </p:cNvPr>
                <p:cNvSpPr txBox="1"/>
                <p:nvPr/>
              </p:nvSpPr>
              <p:spPr>
                <a:xfrm>
                  <a:off x="5649608" y="6153326"/>
                  <a:ext cx="2460097" cy="560619"/>
                </a:xfrm>
                <a:prstGeom prst="rect">
                  <a:avLst/>
                </a:prstGeom>
                <a:noFill/>
              </p:spPr>
              <p:txBody>
                <a:bodyPr wrap="square">
                  <a:spAutoFit/>
                </a:bodyPr>
                <a:lstStyle/>
                <a:p>
                  <a:pPr algn="r"/>
                  <a:r>
                    <a:rPr lang="nb-NO" sz="900" dirty="0">
                      <a:solidFill>
                        <a:schemeClr val="dk1"/>
                      </a:solidFill>
                      <a:latin typeface="Innovation Norway" panose="020B0500030000000000" pitchFamily="34" charset="77"/>
                    </a:rPr>
                    <a:t>Saklig</a:t>
                  </a:r>
                </a:p>
                <a:p>
                  <a:pPr algn="r"/>
                  <a:r>
                    <a:rPr lang="nb-NO" sz="900" dirty="0">
                      <a:solidFill>
                        <a:schemeClr val="dk1"/>
                      </a:solidFill>
                      <a:latin typeface="Innovation Norway" panose="020B0500030000000000" pitchFamily="34" charset="77"/>
                    </a:rPr>
                    <a:t>Formell</a:t>
                  </a:r>
                </a:p>
                <a:p>
                  <a:pPr algn="r"/>
                  <a:r>
                    <a:rPr lang="nb-NO" sz="900" dirty="0">
                      <a:solidFill>
                        <a:schemeClr val="dk1"/>
                      </a:solidFill>
                      <a:latin typeface="Innovation Norway" panose="020B0500030000000000" pitchFamily="34" charset="77"/>
                    </a:rPr>
                    <a:t>Alvorlig</a:t>
                  </a:r>
                </a:p>
              </p:txBody>
            </p:sp>
            <p:cxnSp>
              <p:nvCxnSpPr>
                <p:cNvPr id="12" name="Rett linje 11">
                  <a:extLst>
                    <a:ext uri="{FF2B5EF4-FFF2-40B4-BE49-F238E27FC236}">
                      <a16:creationId xmlns:a16="http://schemas.microsoft.com/office/drawing/2014/main" id="{09392E6F-AE97-4353-5B1D-2807C7E630BB}"/>
                    </a:ext>
                  </a:extLst>
                </p:cNvPr>
                <p:cNvCxnSpPr>
                  <a:cxnSpLocks/>
                </p:cNvCxnSpPr>
                <p:nvPr/>
              </p:nvCxnSpPr>
              <p:spPr>
                <a:xfrm>
                  <a:off x="6082698" y="6291390"/>
                  <a:ext cx="1710094" cy="0"/>
                </a:xfrm>
                <a:prstGeom prst="line">
                  <a:avLst/>
                </a:prstGeom>
              </p:spPr>
              <p:style>
                <a:lnRef idx="1">
                  <a:schemeClr val="dk1"/>
                </a:lnRef>
                <a:fillRef idx="0">
                  <a:schemeClr val="dk1"/>
                </a:fillRef>
                <a:effectRef idx="0">
                  <a:schemeClr val="dk1"/>
                </a:effectRef>
                <a:fontRef idx="minor">
                  <a:schemeClr val="tx1"/>
                </a:fontRef>
              </p:style>
            </p:cxnSp>
            <p:cxnSp>
              <p:nvCxnSpPr>
                <p:cNvPr id="13" name="Rett linje 12">
                  <a:extLst>
                    <a:ext uri="{FF2B5EF4-FFF2-40B4-BE49-F238E27FC236}">
                      <a16:creationId xmlns:a16="http://schemas.microsoft.com/office/drawing/2014/main" id="{9FF4F5A8-5B8A-82D8-11E0-D98101274467}"/>
                    </a:ext>
                  </a:extLst>
                </p:cNvPr>
                <p:cNvCxnSpPr>
                  <a:cxnSpLocks/>
                </p:cNvCxnSpPr>
                <p:nvPr/>
              </p:nvCxnSpPr>
              <p:spPr>
                <a:xfrm>
                  <a:off x="5910936" y="6443609"/>
                  <a:ext cx="1810651" cy="0"/>
                </a:xfrm>
                <a:prstGeom prst="line">
                  <a:avLst/>
                </a:prstGeom>
              </p:spPr>
              <p:style>
                <a:lnRef idx="1">
                  <a:schemeClr val="dk1"/>
                </a:lnRef>
                <a:fillRef idx="0">
                  <a:schemeClr val="dk1"/>
                </a:fillRef>
                <a:effectRef idx="0">
                  <a:schemeClr val="dk1"/>
                </a:effectRef>
                <a:fontRef idx="minor">
                  <a:schemeClr val="tx1"/>
                </a:fontRef>
              </p:style>
            </p:cxnSp>
            <p:cxnSp>
              <p:nvCxnSpPr>
                <p:cNvPr id="14" name="Rett linje 13">
                  <a:extLst>
                    <a:ext uri="{FF2B5EF4-FFF2-40B4-BE49-F238E27FC236}">
                      <a16:creationId xmlns:a16="http://schemas.microsoft.com/office/drawing/2014/main" id="{02EB4507-17B4-B3D6-261D-023B6217E5C8}"/>
                    </a:ext>
                  </a:extLst>
                </p:cNvPr>
                <p:cNvCxnSpPr>
                  <a:cxnSpLocks/>
                </p:cNvCxnSpPr>
                <p:nvPr/>
              </p:nvCxnSpPr>
              <p:spPr>
                <a:xfrm>
                  <a:off x="5958220" y="6586556"/>
                  <a:ext cx="1763367" cy="0"/>
                </a:xfrm>
                <a:prstGeom prst="line">
                  <a:avLst/>
                </a:prstGeom>
              </p:spPr>
              <p:style>
                <a:lnRef idx="1">
                  <a:schemeClr val="dk1"/>
                </a:lnRef>
                <a:fillRef idx="0">
                  <a:schemeClr val="dk1"/>
                </a:fillRef>
                <a:effectRef idx="0">
                  <a:schemeClr val="dk1"/>
                </a:effectRef>
                <a:fontRef idx="minor">
                  <a:schemeClr val="tx1"/>
                </a:fontRef>
              </p:style>
            </p:cxnSp>
          </p:grpSp>
          <p:sp>
            <p:nvSpPr>
              <p:cNvPr id="16" name="TekstSylinder 15">
                <a:extLst>
                  <a:ext uri="{FF2B5EF4-FFF2-40B4-BE49-F238E27FC236}">
                    <a16:creationId xmlns:a16="http://schemas.microsoft.com/office/drawing/2014/main" id="{8A8F179D-A9D5-3A89-239C-A5FED02F80E9}"/>
                  </a:ext>
                </a:extLst>
              </p:cNvPr>
              <p:cNvSpPr txBox="1"/>
              <p:nvPr/>
            </p:nvSpPr>
            <p:spPr>
              <a:xfrm>
                <a:off x="5675928" y="7380661"/>
                <a:ext cx="677626" cy="378718"/>
              </a:xfrm>
              <a:prstGeom prst="rect">
                <a:avLst/>
              </a:prstGeom>
              <a:noFill/>
            </p:spPr>
            <p:txBody>
              <a:bodyPr wrap="square">
                <a:spAutoFit/>
              </a:bodyPr>
              <a:lstStyle/>
              <a:p>
                <a:r>
                  <a:rPr lang="nb-NO" sz="900">
                    <a:solidFill>
                      <a:schemeClr val="dk1"/>
                    </a:solidFill>
                    <a:latin typeface="Innovation Norway" panose="020B0500030000000000" pitchFamily="34" charset="77"/>
                  </a:rPr>
                  <a:t>Fortsette</a:t>
                </a:r>
              </a:p>
              <a:p>
                <a:r>
                  <a:rPr lang="nb-NO" sz="900">
                    <a:solidFill>
                      <a:schemeClr val="dk1"/>
                    </a:solidFill>
                    <a:latin typeface="Innovation Norway" panose="020B0500030000000000" pitchFamily="34" charset="77"/>
                  </a:rPr>
                  <a:t>Endre</a:t>
                </a:r>
              </a:p>
            </p:txBody>
          </p:sp>
        </p:grpSp>
        <p:sp>
          <p:nvSpPr>
            <p:cNvPr id="40" name="Ellipse 39">
              <a:extLst>
                <a:ext uri="{FF2B5EF4-FFF2-40B4-BE49-F238E27FC236}">
                  <a16:creationId xmlns:a16="http://schemas.microsoft.com/office/drawing/2014/main" id="{60B737B4-6506-672F-55D4-094F8C367886}"/>
                </a:ext>
              </a:extLst>
            </p:cNvPr>
            <p:cNvSpPr/>
            <p:nvPr/>
          </p:nvSpPr>
          <p:spPr>
            <a:xfrm>
              <a:off x="6696548" y="6461371"/>
              <a:ext cx="87252" cy="115771"/>
            </a:xfrm>
            <a:prstGeom prst="ellipse">
              <a:avLst/>
            </a:prstGeom>
            <a:solidFill>
              <a:srgbClr val="65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6" name="TekstSylinder 35">
            <a:extLst>
              <a:ext uri="{FF2B5EF4-FFF2-40B4-BE49-F238E27FC236}">
                <a16:creationId xmlns:a16="http://schemas.microsoft.com/office/drawing/2014/main" id="{B824B3B6-D5B1-CBE0-E7F1-44D36C213023}"/>
              </a:ext>
            </a:extLst>
          </p:cNvPr>
          <p:cNvSpPr txBox="1"/>
          <p:nvPr/>
        </p:nvSpPr>
        <p:spPr>
          <a:xfrm>
            <a:off x="5440463" y="4691998"/>
            <a:ext cx="925857" cy="507831"/>
          </a:xfrm>
          <a:prstGeom prst="rect">
            <a:avLst/>
          </a:prstGeom>
          <a:noFill/>
        </p:spPr>
        <p:txBody>
          <a:bodyPr wrap="square">
            <a:spAutoFit/>
          </a:bodyPr>
          <a:lstStyle/>
          <a:p>
            <a:r>
              <a:rPr lang="nb-NO" sz="900" dirty="0">
                <a:solidFill>
                  <a:schemeClr val="dk1"/>
                </a:solidFill>
                <a:latin typeface="Innovation Norway" panose="020B0500030000000000" pitchFamily="34" charset="77"/>
              </a:rPr>
              <a:t>#</a:t>
            </a:r>
            <a:r>
              <a:rPr lang="nb-NO" sz="900" dirty="0">
                <a:latin typeface="Innovation Norway" panose="020B0500030000000000" pitchFamily="34" charset="77"/>
              </a:rPr>
              <a:t>kjøling</a:t>
            </a:r>
          </a:p>
          <a:p>
            <a:r>
              <a:rPr lang="nb-NO" sz="900" dirty="0">
                <a:latin typeface="Innovation Norway" panose="020B0500030000000000" pitchFamily="34" charset="77"/>
              </a:rPr>
              <a:t>#fiskefartøy</a:t>
            </a:r>
          </a:p>
          <a:p>
            <a:r>
              <a:rPr lang="nb-NO" sz="900" dirty="0">
                <a:latin typeface="Innovation Norway" panose="020B0500030000000000" pitchFamily="34" charset="77"/>
              </a:rPr>
              <a:t>#kulde</a:t>
            </a:r>
          </a:p>
        </p:txBody>
      </p:sp>
      <p:sp>
        <p:nvSpPr>
          <p:cNvPr id="37" name="TekstSylinder 36">
            <a:extLst>
              <a:ext uri="{FF2B5EF4-FFF2-40B4-BE49-F238E27FC236}">
                <a16:creationId xmlns:a16="http://schemas.microsoft.com/office/drawing/2014/main" id="{0A6478F6-32F6-1A9B-44A7-3FED593F0F57}"/>
              </a:ext>
            </a:extLst>
          </p:cNvPr>
          <p:cNvSpPr txBox="1"/>
          <p:nvPr/>
        </p:nvSpPr>
        <p:spPr>
          <a:xfrm>
            <a:off x="6322779" y="4683977"/>
            <a:ext cx="925857" cy="507831"/>
          </a:xfrm>
          <a:prstGeom prst="rect">
            <a:avLst/>
          </a:prstGeom>
          <a:noFill/>
        </p:spPr>
        <p:txBody>
          <a:bodyPr wrap="square">
            <a:spAutoFit/>
          </a:bodyPr>
          <a:lstStyle/>
          <a:p>
            <a:r>
              <a:rPr lang="nb-NO" sz="900">
                <a:solidFill>
                  <a:schemeClr val="dk1"/>
                </a:solidFill>
                <a:latin typeface="Innovation Norway" panose="020B0500030000000000" pitchFamily="34" charset="77"/>
              </a:rPr>
              <a:t>#varm</a:t>
            </a:r>
          </a:p>
          <a:p>
            <a:r>
              <a:rPr lang="nb-NO" sz="900">
                <a:solidFill>
                  <a:schemeClr val="dk1"/>
                </a:solidFill>
                <a:latin typeface="Innovation Norway" panose="020B0500030000000000" pitchFamily="34" charset="77"/>
              </a:rPr>
              <a:t>#varmepumpe</a:t>
            </a:r>
          </a:p>
          <a:p>
            <a:r>
              <a:rPr lang="nb-NO" sz="900">
                <a:solidFill>
                  <a:schemeClr val="dk1"/>
                </a:solidFill>
                <a:latin typeface="Innovation Norway" panose="020B0500030000000000" pitchFamily="34" charset="77"/>
              </a:rPr>
              <a:t>#innovasjon</a:t>
            </a:r>
          </a:p>
        </p:txBody>
      </p:sp>
      <p:sp>
        <p:nvSpPr>
          <p:cNvPr id="38" name="TekstSylinder 37">
            <a:extLst>
              <a:ext uri="{FF2B5EF4-FFF2-40B4-BE49-F238E27FC236}">
                <a16:creationId xmlns:a16="http://schemas.microsoft.com/office/drawing/2014/main" id="{F814226A-9F8A-556A-4C2A-CBEA053BB0CF}"/>
              </a:ext>
            </a:extLst>
          </p:cNvPr>
          <p:cNvSpPr txBox="1"/>
          <p:nvPr/>
        </p:nvSpPr>
        <p:spPr>
          <a:xfrm>
            <a:off x="7233900" y="4691998"/>
            <a:ext cx="1148100" cy="507831"/>
          </a:xfrm>
          <a:prstGeom prst="rect">
            <a:avLst/>
          </a:prstGeom>
          <a:noFill/>
        </p:spPr>
        <p:txBody>
          <a:bodyPr wrap="square">
            <a:spAutoFit/>
          </a:bodyPr>
          <a:lstStyle/>
          <a:p>
            <a:r>
              <a:rPr lang="nb-NO" sz="900">
                <a:solidFill>
                  <a:schemeClr val="dk1"/>
                </a:solidFill>
                <a:latin typeface="Innovation Norway" panose="020B0500030000000000" pitchFamily="34" charset="77"/>
              </a:rPr>
              <a:t>#bærekraft</a:t>
            </a:r>
          </a:p>
          <a:p>
            <a:r>
              <a:rPr lang="nb-NO" sz="900">
                <a:solidFill>
                  <a:schemeClr val="dk1"/>
                </a:solidFill>
                <a:latin typeface="Innovation Norway" panose="020B0500030000000000" pitchFamily="34" charset="77"/>
              </a:rPr>
              <a:t>#teknologi</a:t>
            </a:r>
          </a:p>
          <a:p>
            <a:r>
              <a:rPr lang="nb-NO" sz="900">
                <a:solidFill>
                  <a:schemeClr val="dk1"/>
                </a:solidFill>
                <a:latin typeface="Innovation Norway" panose="020B0500030000000000" pitchFamily="34" charset="77"/>
              </a:rPr>
              <a:t>#temperaturstyring</a:t>
            </a:r>
          </a:p>
        </p:txBody>
      </p:sp>
      <p:pic>
        <p:nvPicPr>
          <p:cNvPr id="5" name="Bilde 4">
            <a:extLst>
              <a:ext uri="{FF2B5EF4-FFF2-40B4-BE49-F238E27FC236}">
                <a16:creationId xmlns:a16="http://schemas.microsoft.com/office/drawing/2014/main" id="{D2C70AA6-3B8B-E2C0-02C2-8DB3A321F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768" y="5398636"/>
            <a:ext cx="1120823" cy="519711"/>
          </a:xfrm>
          <a:prstGeom prst="rect">
            <a:avLst/>
          </a:prstGeom>
        </p:spPr>
      </p:pic>
      <p:sp>
        <p:nvSpPr>
          <p:cNvPr id="22" name="Ellipse 21">
            <a:extLst>
              <a:ext uri="{FF2B5EF4-FFF2-40B4-BE49-F238E27FC236}">
                <a16:creationId xmlns:a16="http://schemas.microsoft.com/office/drawing/2014/main" id="{94335545-7F21-AF06-5409-0E42A3D2C1CC}"/>
              </a:ext>
            </a:extLst>
          </p:cNvPr>
          <p:cNvSpPr/>
          <p:nvPr/>
        </p:nvSpPr>
        <p:spPr>
          <a:xfrm>
            <a:off x="6338412" y="5661375"/>
            <a:ext cx="115443" cy="104870"/>
          </a:xfrm>
          <a:prstGeom prst="ellipse">
            <a:avLst/>
          </a:prstGeom>
          <a:solidFill>
            <a:srgbClr val="65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Ellipse 22">
            <a:extLst>
              <a:ext uri="{FF2B5EF4-FFF2-40B4-BE49-F238E27FC236}">
                <a16:creationId xmlns:a16="http://schemas.microsoft.com/office/drawing/2014/main" id="{67193245-B971-8A2C-140B-4ACF68AA66D5}"/>
              </a:ext>
            </a:extLst>
          </p:cNvPr>
          <p:cNvSpPr/>
          <p:nvPr/>
        </p:nvSpPr>
        <p:spPr>
          <a:xfrm>
            <a:off x="6844171" y="5792792"/>
            <a:ext cx="115443" cy="104870"/>
          </a:xfrm>
          <a:prstGeom prst="ellipse">
            <a:avLst/>
          </a:prstGeom>
          <a:solidFill>
            <a:srgbClr val="65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90496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BF0DE-6D7B-B889-88D0-B60E0190B234}"/>
              </a:ext>
            </a:extLst>
          </p:cNvPr>
          <p:cNvSpPr>
            <a:spLocks noGrp="1"/>
          </p:cNvSpPr>
          <p:nvPr>
            <p:ph type="title"/>
          </p:nvPr>
        </p:nvSpPr>
        <p:spPr/>
        <p:txBody>
          <a:bodyPr/>
          <a:lstStyle/>
          <a:p>
            <a:r>
              <a:rPr lang="nb-NO"/>
              <a:t>Oppgave</a:t>
            </a:r>
          </a:p>
        </p:txBody>
      </p:sp>
      <p:graphicFrame>
        <p:nvGraphicFramePr>
          <p:cNvPr id="43" name="Tabell 42">
            <a:extLst>
              <a:ext uri="{FF2B5EF4-FFF2-40B4-BE49-F238E27FC236}">
                <a16:creationId xmlns:a16="http://schemas.microsoft.com/office/drawing/2014/main" id="{268A3EE4-CA3B-9C3D-DAD5-074F19170696}"/>
              </a:ext>
            </a:extLst>
          </p:cNvPr>
          <p:cNvGraphicFramePr>
            <a:graphicFrameLocks/>
          </p:cNvGraphicFramePr>
          <p:nvPr>
            <p:extLst>
              <p:ext uri="{D42A27DB-BD31-4B8C-83A1-F6EECF244321}">
                <p14:modId xmlns:p14="http://schemas.microsoft.com/office/powerpoint/2010/main" val="2850439413"/>
              </p:ext>
            </p:extLst>
          </p:nvPr>
        </p:nvGraphicFramePr>
        <p:xfrm>
          <a:off x="282575" y="2759254"/>
          <a:ext cx="11621423" cy="3636963"/>
        </p:xfrm>
        <a:graphic>
          <a:graphicData uri="http://schemas.openxmlformats.org/drawingml/2006/table">
            <a:tbl>
              <a:tblPr firstRow="1" bandRow="1">
                <a:tableStyleId>{5C22544A-7EE6-4342-B048-85BDC9FD1C3A}</a:tableStyleId>
              </a:tblPr>
              <a:tblGrid>
                <a:gridCol w="5810711">
                  <a:extLst>
                    <a:ext uri="{9D8B030D-6E8A-4147-A177-3AD203B41FA5}">
                      <a16:colId xmlns:a16="http://schemas.microsoft.com/office/drawing/2014/main" val="2974550015"/>
                    </a:ext>
                  </a:extLst>
                </a:gridCol>
                <a:gridCol w="5810712">
                  <a:extLst>
                    <a:ext uri="{9D8B030D-6E8A-4147-A177-3AD203B41FA5}">
                      <a16:colId xmlns:a16="http://schemas.microsoft.com/office/drawing/2014/main" val="2882615534"/>
                    </a:ext>
                  </a:extLst>
                </a:gridCol>
              </a:tblGrid>
              <a:tr h="306741">
                <a:tc gridSpan="2">
                  <a:txBody>
                    <a:bodyPr/>
                    <a:lstStyle/>
                    <a:p>
                      <a:pPr marL="0" algn="l" defTabSz="914400" rtl="0" eaLnBrk="1" latinLnBrk="0" hangingPunct="1"/>
                      <a:r>
                        <a:rPr lang="nb-NO" sz="1200" b="0" kern="1200" dirty="0">
                          <a:solidFill>
                            <a:schemeClr val="tx1"/>
                          </a:solidFill>
                          <a:latin typeface="Innovation Norway" panose="020B0500030000000000" pitchFamily="34" charset="77"/>
                          <a:ea typeface="+mn-ea"/>
                          <a:cs typeface="+mn-cs"/>
                        </a:rPr>
                        <a:t>Sosiale medier-strategi</a:t>
                      </a:r>
                    </a:p>
                  </a:txBody>
                  <a:tcPr anchor="ctr">
                    <a:lnL w="12700" cmpd="sng">
                      <a:noFill/>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9E8"/>
                    </a:solidFill>
                  </a:tcPr>
                </a:tc>
                <a:tc hMerge="1">
                  <a:txBody>
                    <a:bodyPr/>
                    <a:lstStyle/>
                    <a:p>
                      <a:endParaRPr lang="nb-NO"/>
                    </a:p>
                  </a:txBody>
                  <a:tcPr>
                    <a:lnL w="6350" cap="flat" cmpd="sng" algn="ctr">
                      <a:solidFill>
                        <a:schemeClr val="tx1"/>
                      </a:solidFill>
                      <a:prstDash val="solid"/>
                      <a:round/>
                      <a:headEnd type="none" w="med" len="med"/>
                      <a:tailEnd type="none" w="med" len="med"/>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9E8"/>
                    </a:solidFill>
                  </a:tcPr>
                </a:tc>
                <a:extLst>
                  <a:ext uri="{0D108BD9-81ED-4DB2-BD59-A6C34878D82A}">
                    <a16:rowId xmlns:a16="http://schemas.microsoft.com/office/drawing/2014/main" val="2765421241"/>
                  </a:ext>
                </a:extLst>
              </a:tr>
              <a:tr h="1074003">
                <a:tc>
                  <a:txBody>
                    <a:bodyPr/>
                    <a:lstStyle/>
                    <a:p>
                      <a:r>
                        <a:rPr lang="nb-NO" sz="900" b="0" kern="1200">
                          <a:solidFill>
                            <a:schemeClr val="tx1"/>
                          </a:solidFill>
                          <a:latin typeface="Innovation Norway" panose="020B0500030000000000" pitchFamily="34" charset="77"/>
                          <a:ea typeface="+mn-ea"/>
                          <a:cs typeface="+mn-cs"/>
                        </a:rPr>
                        <a:t>Disse snakker vi med / målgruppe:</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Geografi:</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Demografi:</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Interesser:</a:t>
                      </a:r>
                    </a:p>
                  </a:txBody>
                  <a:tcPr>
                    <a:lnL w="12700" cmpd="sng">
                      <a:noFill/>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b-NO" sz="900" b="0" kern="1200">
                          <a:solidFill>
                            <a:schemeClr val="tx1"/>
                          </a:solidFill>
                          <a:latin typeface="Innovation Norway" panose="020B0500030000000000" pitchFamily="34" charset="77"/>
                          <a:ea typeface="+mn-ea"/>
                          <a:cs typeface="+mn-cs"/>
                        </a:rPr>
                        <a:t>Våre kanaler:</a:t>
                      </a:r>
                    </a:p>
                    <a:p>
                      <a:endParaRPr lang="nb-NO" sz="900" b="0" kern="1200">
                        <a:solidFill>
                          <a:schemeClr val="tx1"/>
                        </a:solidFill>
                        <a:latin typeface="Innovation Norway" panose="020B0500030000000000" pitchFamily="34" charset="77"/>
                        <a:ea typeface="+mn-ea"/>
                        <a:cs typeface="+mn-cs"/>
                      </a:endParaRPr>
                    </a:p>
                  </a:txBody>
                  <a:tcPr>
                    <a:lnL w="635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0557324"/>
                  </a:ext>
                </a:extLst>
              </a:tr>
              <a:tr h="822363">
                <a:tc>
                  <a:txBody>
                    <a:bodyPr/>
                    <a:lstStyle/>
                    <a:p>
                      <a:r>
                        <a:rPr lang="nb-NO" sz="900" b="0" kern="1200">
                          <a:solidFill>
                            <a:schemeClr val="tx1"/>
                          </a:solidFill>
                          <a:latin typeface="Innovation Norway" panose="020B0500030000000000" pitchFamily="34" charset="77"/>
                          <a:ea typeface="+mn-ea"/>
                          <a:cs typeface="+mn-cs"/>
                        </a:rPr>
                        <a:t>Disse ordene bruker vi (triggerord):</a:t>
                      </a:r>
                    </a:p>
                    <a:p>
                      <a:endParaRPr lang="nb-NO" sz="900" b="0" kern="1200">
                        <a:solidFill>
                          <a:schemeClr val="tx1"/>
                        </a:solidFill>
                        <a:latin typeface="Innovation Norway" panose="020B0500030000000000" pitchFamily="34" charset="77"/>
                        <a:ea typeface="+mn-ea"/>
                        <a:cs typeface="+mn-cs"/>
                      </a:endParaRPr>
                    </a:p>
                  </a:txBody>
                  <a:tcP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b-NO" sz="900" b="0" kern="1200">
                          <a:solidFill>
                            <a:schemeClr val="tx1"/>
                          </a:solidFill>
                          <a:latin typeface="Innovation Norway" panose="020B0500030000000000" pitchFamily="34" charset="77"/>
                          <a:ea typeface="+mn-ea"/>
                          <a:cs typeface="+mn-cs"/>
                        </a:rPr>
                        <a:t>Dette skal vi få til (mål):</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Frekvens og aktivitet:</a:t>
                      </a:r>
                    </a:p>
                    <a:p>
                      <a:endParaRPr lang="nb-NO" sz="900" b="0" kern="1200">
                        <a:solidFill>
                          <a:schemeClr val="tx1"/>
                        </a:solidFill>
                        <a:latin typeface="Innovation Norway" panose="020B0500030000000000" pitchFamily="34" charset="77"/>
                        <a:ea typeface="+mn-ea"/>
                        <a:cs typeface="+mn-cs"/>
                      </a:endParaRPr>
                    </a:p>
                    <a:p>
                      <a:r>
                        <a:rPr lang="nb-NO" sz="900" b="0" kern="1200">
                          <a:solidFill>
                            <a:schemeClr val="tx1"/>
                          </a:solidFill>
                          <a:latin typeface="Innovation Norway" panose="020B0500030000000000" pitchFamily="34" charset="77"/>
                          <a:ea typeface="+mn-ea"/>
                          <a:cs typeface="+mn-cs"/>
                        </a:rPr>
                        <a:t>Overordnet mål / forventet resultat:</a:t>
                      </a:r>
                    </a:p>
                  </a:txBody>
                  <a:tcP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2438841"/>
                  </a:ext>
                </a:extLst>
              </a:tr>
              <a:tr h="640027">
                <a:tc gridSpan="2">
                  <a:txBody>
                    <a:bodyPr/>
                    <a:lstStyle/>
                    <a:p>
                      <a:r>
                        <a:rPr lang="nb-NO" sz="900" b="0" kern="1200">
                          <a:solidFill>
                            <a:schemeClr val="tx1"/>
                          </a:solidFill>
                          <a:latin typeface="Innovation Norway" panose="020B0500030000000000" pitchFamily="34" charset="77"/>
                          <a:ea typeface="+mn-ea"/>
                          <a:cs typeface="+mn-cs"/>
                        </a:rPr>
                        <a:t>Våre #:</a:t>
                      </a:r>
                    </a:p>
                  </a:txBody>
                  <a:tcP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sz="900" b="0" kern="1200">
                        <a:solidFill>
                          <a:schemeClr val="tx1"/>
                        </a:solidFill>
                        <a:latin typeface="Innovation Norway" panose="020B0500030000000000" pitchFamily="34" charset="77"/>
                        <a:ea typeface="+mn-ea"/>
                        <a:cs typeface="+mn-cs"/>
                      </a:endParaRPr>
                    </a:p>
                  </a:txBody>
                  <a:tcP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575166"/>
                  </a:ext>
                </a:extLst>
              </a:tr>
              <a:tr h="793829">
                <a:tc gridSpan="2">
                  <a:txBody>
                    <a:bodyPr/>
                    <a:lstStyle/>
                    <a:p>
                      <a:r>
                        <a:rPr lang="nb-NO" sz="900" b="0" kern="1200" dirty="0">
                          <a:solidFill>
                            <a:schemeClr val="tx1"/>
                          </a:solidFill>
                          <a:latin typeface="Innovation Norway" panose="020B0500030000000000" pitchFamily="34" charset="77"/>
                          <a:ea typeface="+mn-ea"/>
                          <a:cs typeface="+mn-cs"/>
                        </a:rPr>
                        <a:t>Vår stemme:</a:t>
                      </a: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sz="900" b="0" kern="1200">
                        <a:solidFill>
                          <a:schemeClr val="tx1"/>
                        </a:solidFill>
                        <a:latin typeface="Innovation Norway" panose="020B0500030000000000" pitchFamily="34" charset="77"/>
                        <a:ea typeface="+mn-ea"/>
                        <a:cs typeface="+mn-cs"/>
                      </a:endParaRP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0078692"/>
                  </a:ext>
                </a:extLst>
              </a:tr>
            </a:tbl>
          </a:graphicData>
        </a:graphic>
      </p:graphicFrame>
      <p:sp>
        <p:nvSpPr>
          <p:cNvPr id="4" name="Plassholder for lysbildenummer 3">
            <a:extLst>
              <a:ext uri="{FF2B5EF4-FFF2-40B4-BE49-F238E27FC236}">
                <a16:creationId xmlns:a16="http://schemas.microsoft.com/office/drawing/2014/main" id="{514D97FC-FA61-A7AA-F725-A5B982C2D2B4}"/>
              </a:ext>
            </a:extLst>
          </p:cNvPr>
          <p:cNvSpPr>
            <a:spLocks noGrp="1"/>
          </p:cNvSpPr>
          <p:nvPr>
            <p:ph type="sldNum" sz="quarter" idx="4"/>
          </p:nvPr>
        </p:nvSpPr>
        <p:spPr/>
        <p:txBody>
          <a:bodyPr/>
          <a:lstStyle/>
          <a:p>
            <a:fld id="{2E283CC0-345D-D343-82F3-FFB8D624F077}" type="slidenum">
              <a:rPr lang="en-NO" smtClean="0"/>
              <a:pPr/>
              <a:t>59</a:t>
            </a:fld>
            <a:endParaRPr lang="en-NO"/>
          </a:p>
        </p:txBody>
      </p:sp>
      <p:grpSp>
        <p:nvGrpSpPr>
          <p:cNvPr id="44" name="Gruppe 43">
            <a:extLst>
              <a:ext uri="{FF2B5EF4-FFF2-40B4-BE49-F238E27FC236}">
                <a16:creationId xmlns:a16="http://schemas.microsoft.com/office/drawing/2014/main" id="{C5E1212C-327C-0887-305B-18B869A4A59F}"/>
              </a:ext>
            </a:extLst>
          </p:cNvPr>
          <p:cNvGrpSpPr/>
          <p:nvPr/>
        </p:nvGrpSpPr>
        <p:grpSpPr>
          <a:xfrm>
            <a:off x="1108226" y="5783948"/>
            <a:ext cx="10898980" cy="507831"/>
            <a:chOff x="5980934" y="5699890"/>
            <a:chExt cx="3031351" cy="507831"/>
          </a:xfrm>
        </p:grpSpPr>
        <p:sp>
          <p:nvSpPr>
            <p:cNvPr id="46" name="TekstSylinder 45">
              <a:extLst>
                <a:ext uri="{FF2B5EF4-FFF2-40B4-BE49-F238E27FC236}">
                  <a16:creationId xmlns:a16="http://schemas.microsoft.com/office/drawing/2014/main" id="{FE51637A-9D51-42B3-F3C5-4F8249F1A8F9}"/>
                </a:ext>
              </a:extLst>
            </p:cNvPr>
            <p:cNvSpPr txBox="1"/>
            <p:nvPr/>
          </p:nvSpPr>
          <p:spPr>
            <a:xfrm>
              <a:off x="8840319" y="5699890"/>
              <a:ext cx="171966" cy="507831"/>
            </a:xfrm>
            <a:prstGeom prst="rect">
              <a:avLst/>
            </a:prstGeom>
            <a:noFill/>
          </p:spPr>
          <p:txBody>
            <a:bodyPr wrap="square">
              <a:spAutoFit/>
            </a:bodyPr>
            <a:lstStyle/>
            <a:p>
              <a:r>
                <a:rPr lang="nb-NO" sz="900">
                  <a:latin typeface="Innovation Norway" panose="020B0500030000000000" pitchFamily="34" charset="77"/>
                </a:rPr>
                <a:t>Saklig</a:t>
              </a:r>
            </a:p>
            <a:p>
              <a:r>
                <a:rPr lang="nb-NO" sz="900">
                  <a:latin typeface="Innovation Norway" panose="020B0500030000000000" pitchFamily="34" charset="77"/>
                </a:rPr>
                <a:t>Formell</a:t>
              </a:r>
            </a:p>
            <a:p>
              <a:r>
                <a:rPr lang="nb-NO" sz="900">
                  <a:latin typeface="Innovation Norway" panose="020B0500030000000000" pitchFamily="34" charset="77"/>
                </a:rPr>
                <a:t>Alvorlig</a:t>
              </a:r>
            </a:p>
          </p:txBody>
        </p:sp>
        <p:cxnSp>
          <p:nvCxnSpPr>
            <p:cNvPr id="47" name="Rett linje 46">
              <a:extLst>
                <a:ext uri="{FF2B5EF4-FFF2-40B4-BE49-F238E27FC236}">
                  <a16:creationId xmlns:a16="http://schemas.microsoft.com/office/drawing/2014/main" id="{DC73C437-6A18-0B1B-6BE5-276E9DE748CD}"/>
                </a:ext>
              </a:extLst>
            </p:cNvPr>
            <p:cNvCxnSpPr>
              <a:cxnSpLocks/>
            </p:cNvCxnSpPr>
            <p:nvPr/>
          </p:nvCxnSpPr>
          <p:spPr>
            <a:xfrm>
              <a:off x="5980934" y="5806786"/>
              <a:ext cx="2826816" cy="0"/>
            </a:xfrm>
            <a:prstGeom prst="line">
              <a:avLst/>
            </a:prstGeom>
          </p:spPr>
          <p:style>
            <a:lnRef idx="1">
              <a:schemeClr val="dk1"/>
            </a:lnRef>
            <a:fillRef idx="0">
              <a:schemeClr val="dk1"/>
            </a:fillRef>
            <a:effectRef idx="0">
              <a:schemeClr val="dk1"/>
            </a:effectRef>
            <a:fontRef idx="minor">
              <a:schemeClr val="tx1"/>
            </a:fontRef>
          </p:style>
        </p:cxnSp>
        <p:cxnSp>
          <p:nvCxnSpPr>
            <p:cNvPr id="48" name="Rett linje 47">
              <a:extLst>
                <a:ext uri="{FF2B5EF4-FFF2-40B4-BE49-F238E27FC236}">
                  <a16:creationId xmlns:a16="http://schemas.microsoft.com/office/drawing/2014/main" id="{997055DF-F353-5E57-BBCE-C2001ECB970B}"/>
                </a:ext>
              </a:extLst>
            </p:cNvPr>
            <p:cNvCxnSpPr>
              <a:cxnSpLocks/>
            </p:cNvCxnSpPr>
            <p:nvPr/>
          </p:nvCxnSpPr>
          <p:spPr>
            <a:xfrm>
              <a:off x="5980934" y="5953806"/>
              <a:ext cx="2826815" cy="0"/>
            </a:xfrm>
            <a:prstGeom prst="line">
              <a:avLst/>
            </a:prstGeom>
          </p:spPr>
          <p:style>
            <a:lnRef idx="1">
              <a:schemeClr val="dk1"/>
            </a:lnRef>
            <a:fillRef idx="0">
              <a:schemeClr val="dk1"/>
            </a:fillRef>
            <a:effectRef idx="0">
              <a:schemeClr val="dk1"/>
            </a:effectRef>
            <a:fontRef idx="minor">
              <a:schemeClr val="tx1"/>
            </a:fontRef>
          </p:style>
        </p:cxnSp>
        <p:cxnSp>
          <p:nvCxnSpPr>
            <p:cNvPr id="49" name="Rett linje 48">
              <a:extLst>
                <a:ext uri="{FF2B5EF4-FFF2-40B4-BE49-F238E27FC236}">
                  <a16:creationId xmlns:a16="http://schemas.microsoft.com/office/drawing/2014/main" id="{1E3B3C78-B201-F76B-B6B9-44AE00FE30DD}"/>
                </a:ext>
              </a:extLst>
            </p:cNvPr>
            <p:cNvCxnSpPr>
              <a:cxnSpLocks/>
            </p:cNvCxnSpPr>
            <p:nvPr/>
          </p:nvCxnSpPr>
          <p:spPr>
            <a:xfrm>
              <a:off x="5980934" y="6087110"/>
              <a:ext cx="2826815" cy="0"/>
            </a:xfrm>
            <a:prstGeom prst="line">
              <a:avLst/>
            </a:prstGeom>
          </p:spPr>
          <p:style>
            <a:lnRef idx="1">
              <a:schemeClr val="dk1"/>
            </a:lnRef>
            <a:fillRef idx="0">
              <a:schemeClr val="dk1"/>
            </a:fillRef>
            <a:effectRef idx="0">
              <a:schemeClr val="dk1"/>
            </a:effectRef>
            <a:fontRef idx="minor">
              <a:schemeClr val="tx1"/>
            </a:fontRef>
          </p:style>
        </p:cxnSp>
      </p:grpSp>
      <p:sp>
        <p:nvSpPr>
          <p:cNvPr id="5" name="TekstSylinder 4">
            <a:extLst>
              <a:ext uri="{FF2B5EF4-FFF2-40B4-BE49-F238E27FC236}">
                <a16:creationId xmlns:a16="http://schemas.microsoft.com/office/drawing/2014/main" id="{25F340A4-BF50-2E2B-A6E3-AEE5AEDD7D2B}"/>
              </a:ext>
            </a:extLst>
          </p:cNvPr>
          <p:cNvSpPr txBox="1"/>
          <p:nvPr/>
        </p:nvSpPr>
        <p:spPr>
          <a:xfrm>
            <a:off x="316478" y="5783948"/>
            <a:ext cx="757855" cy="507831"/>
          </a:xfrm>
          <a:prstGeom prst="rect">
            <a:avLst/>
          </a:prstGeom>
          <a:noFill/>
        </p:spPr>
        <p:txBody>
          <a:bodyPr wrap="square">
            <a:spAutoFit/>
          </a:bodyPr>
          <a:lstStyle/>
          <a:p>
            <a:r>
              <a:rPr lang="nb-NO" sz="900" b="0" kern="1200" dirty="0">
                <a:solidFill>
                  <a:schemeClr val="tx1"/>
                </a:solidFill>
                <a:latin typeface="Innovation Norway" panose="020B0500030000000000" pitchFamily="34" charset="77"/>
                <a:ea typeface="+mn-ea"/>
                <a:cs typeface="+mn-cs"/>
              </a:rPr>
              <a:t>Entusiastisk</a:t>
            </a:r>
          </a:p>
          <a:p>
            <a:r>
              <a:rPr lang="nb-NO" sz="900" b="0" kern="1200" dirty="0">
                <a:solidFill>
                  <a:schemeClr val="tx1"/>
                </a:solidFill>
                <a:latin typeface="Innovation Norway" panose="020B0500030000000000" pitchFamily="34" charset="77"/>
                <a:ea typeface="+mn-ea"/>
                <a:cs typeface="+mn-cs"/>
              </a:rPr>
              <a:t>Folkelig</a:t>
            </a:r>
          </a:p>
          <a:p>
            <a:r>
              <a:rPr lang="nb-NO" sz="900" b="0" kern="1200" dirty="0">
                <a:solidFill>
                  <a:schemeClr val="tx1"/>
                </a:solidFill>
                <a:latin typeface="Innovation Norway" panose="020B0500030000000000" pitchFamily="34" charset="77"/>
                <a:ea typeface="+mn-ea"/>
                <a:cs typeface="+mn-cs"/>
              </a:rPr>
              <a:t>Morsom</a:t>
            </a:r>
          </a:p>
        </p:txBody>
      </p:sp>
    </p:spTree>
    <p:extLst>
      <p:ext uri="{BB962C8B-B14F-4D97-AF65-F5344CB8AC3E}">
        <p14:creationId xmlns:p14="http://schemas.microsoft.com/office/powerpoint/2010/main" val="522220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352EE-B5F2-71B1-259E-347F0B6FC729}"/>
              </a:ext>
            </a:extLst>
          </p:cNvPr>
          <p:cNvSpPr>
            <a:spLocks noGrp="1"/>
          </p:cNvSpPr>
          <p:nvPr>
            <p:ph type="title"/>
          </p:nvPr>
        </p:nvSpPr>
        <p:spPr/>
        <p:txBody>
          <a:bodyPr/>
          <a:lstStyle/>
          <a:p>
            <a:r>
              <a:rPr lang="nb-NO"/>
              <a:t>Et paradigmeskifte</a:t>
            </a:r>
          </a:p>
        </p:txBody>
      </p:sp>
      <p:sp>
        <p:nvSpPr>
          <p:cNvPr id="3" name="Plassholder for tekst 2">
            <a:extLst>
              <a:ext uri="{FF2B5EF4-FFF2-40B4-BE49-F238E27FC236}">
                <a16:creationId xmlns:a16="http://schemas.microsoft.com/office/drawing/2014/main" id="{CBFC15BE-CEE2-F156-62D3-68D11E067E3F}"/>
              </a:ext>
            </a:extLst>
          </p:cNvPr>
          <p:cNvSpPr>
            <a:spLocks noGrp="1"/>
          </p:cNvSpPr>
          <p:nvPr>
            <p:ph type="body" sz="quarter" idx="12"/>
          </p:nvPr>
        </p:nvSpPr>
        <p:spPr>
          <a:xfrm>
            <a:off x="288000" y="2757600"/>
            <a:ext cx="5152363" cy="3665425"/>
          </a:xfrm>
        </p:spPr>
        <p:txBody>
          <a:bodyPr/>
          <a:lstStyle/>
          <a:p>
            <a:r>
              <a:rPr lang="nb-NO" sz="1800" dirty="0"/>
              <a:t>Deling av opplevelser og erfaringer</a:t>
            </a:r>
          </a:p>
          <a:p>
            <a:r>
              <a:rPr lang="nb-NO" sz="1800" dirty="0"/>
              <a:t>Big Data</a:t>
            </a:r>
          </a:p>
          <a:p>
            <a:r>
              <a:rPr lang="nb-NO" sz="1800" dirty="0"/>
              <a:t>Kundene er de viktigste markedsførerne</a:t>
            </a:r>
          </a:p>
          <a:p>
            <a:r>
              <a:rPr lang="nb-NO" sz="1800" dirty="0" err="1"/>
              <a:t>Influencere</a:t>
            </a:r>
            <a:endParaRPr lang="nb-NO" sz="1800" dirty="0"/>
          </a:p>
          <a:p>
            <a:r>
              <a:rPr lang="nb-NO" sz="1800" dirty="0"/>
              <a:t>Electronic Word </a:t>
            </a:r>
            <a:r>
              <a:rPr lang="nb-NO" sz="1800" dirty="0" err="1"/>
              <a:t>of</a:t>
            </a:r>
            <a:r>
              <a:rPr lang="nb-NO" sz="1800" dirty="0"/>
              <a:t> </a:t>
            </a:r>
            <a:r>
              <a:rPr lang="nb-NO" sz="1800" dirty="0" err="1"/>
              <a:t>Mouth</a:t>
            </a:r>
            <a:endParaRPr lang="nb-NO" sz="1800" dirty="0"/>
          </a:p>
          <a:p>
            <a:r>
              <a:rPr lang="nb-NO" sz="1800" dirty="0"/>
              <a:t>Global konkurranse</a:t>
            </a:r>
          </a:p>
          <a:p>
            <a:r>
              <a:rPr lang="nb-NO" sz="1800" dirty="0"/>
              <a:t>Vi bygger digitale nettverk</a:t>
            </a:r>
          </a:p>
          <a:p>
            <a:r>
              <a:rPr lang="nb-NO" sz="1800" dirty="0"/>
              <a:t>Rask spredning</a:t>
            </a:r>
          </a:p>
          <a:p>
            <a:r>
              <a:rPr lang="nb-NO" sz="1800" dirty="0"/>
              <a:t>Høye krav til visuell identitet, design og merkevare</a:t>
            </a:r>
          </a:p>
          <a:p>
            <a:pPr marL="0" indent="0">
              <a:buNone/>
            </a:pPr>
            <a:endParaRPr lang="nb-NO" dirty="0"/>
          </a:p>
        </p:txBody>
      </p:sp>
      <p:sp>
        <p:nvSpPr>
          <p:cNvPr id="4" name="Plassholder for lysbildenummer 3">
            <a:extLst>
              <a:ext uri="{FF2B5EF4-FFF2-40B4-BE49-F238E27FC236}">
                <a16:creationId xmlns:a16="http://schemas.microsoft.com/office/drawing/2014/main" id="{B1AF2F29-F39D-EFD6-C4B7-3977E7ECFD8A}"/>
              </a:ext>
            </a:extLst>
          </p:cNvPr>
          <p:cNvSpPr>
            <a:spLocks noGrp="1"/>
          </p:cNvSpPr>
          <p:nvPr>
            <p:ph type="sldNum" sz="quarter" idx="4"/>
          </p:nvPr>
        </p:nvSpPr>
        <p:spPr/>
        <p:txBody>
          <a:bodyPr/>
          <a:lstStyle/>
          <a:p>
            <a:fld id="{2E283CC0-345D-D343-82F3-FFB8D624F077}" type="slidenum">
              <a:rPr lang="en-NO" smtClean="0"/>
              <a:pPr/>
              <a:t>6</a:t>
            </a:fld>
            <a:endParaRPr lang="en-NO"/>
          </a:p>
        </p:txBody>
      </p:sp>
      <p:pic>
        <p:nvPicPr>
          <p:cNvPr id="8" name="Bilde 7">
            <a:extLst>
              <a:ext uri="{FF2B5EF4-FFF2-40B4-BE49-F238E27FC236}">
                <a16:creationId xmlns:a16="http://schemas.microsoft.com/office/drawing/2014/main" id="{499BD99C-1B84-73C6-230F-D013D9C3A9DF}"/>
              </a:ext>
            </a:extLst>
          </p:cNvPr>
          <p:cNvPicPr>
            <a:picLocks noChangeAspect="1"/>
          </p:cNvPicPr>
          <p:nvPr/>
        </p:nvPicPr>
        <p:blipFill>
          <a:blip r:embed="rId2"/>
          <a:stretch>
            <a:fillRect/>
          </a:stretch>
        </p:blipFill>
        <p:spPr>
          <a:xfrm>
            <a:off x="6317904" y="434975"/>
            <a:ext cx="5586096" cy="6006317"/>
          </a:xfrm>
          <a:prstGeom prst="rect">
            <a:avLst/>
          </a:prstGeom>
        </p:spPr>
      </p:pic>
    </p:spTree>
    <p:extLst>
      <p:ext uri="{BB962C8B-B14F-4D97-AF65-F5344CB8AC3E}">
        <p14:creationId xmlns:p14="http://schemas.microsoft.com/office/powerpoint/2010/main" val="2486479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55F95B-EB01-874E-AD83-B05933007712}"/>
              </a:ext>
            </a:extLst>
          </p:cNvPr>
          <p:cNvSpPr/>
          <p:nvPr/>
        </p:nvSpPr>
        <p:spPr>
          <a:xfrm>
            <a:off x="279400" y="2786064"/>
            <a:ext cx="11627224" cy="3636962"/>
          </a:xfrm>
          <a:prstGeom prst="rect">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B5466AC-FF32-7641-9F57-5B70E147CEF3}"/>
              </a:ext>
            </a:extLst>
          </p:cNvPr>
          <p:cNvSpPr>
            <a:spLocks noGrp="1"/>
          </p:cNvSpPr>
          <p:nvPr>
            <p:ph type="title"/>
          </p:nvPr>
        </p:nvSpPr>
        <p:spPr/>
        <p:txBody>
          <a:bodyPr/>
          <a:lstStyle/>
          <a:p>
            <a:r>
              <a:rPr lang="en-GB" err="1"/>
              <a:t>Oppgave</a:t>
            </a:r>
            <a:r>
              <a:rPr lang="en-GB"/>
              <a:t> </a:t>
            </a:r>
            <a:endParaRPr lang="en-NO"/>
          </a:p>
        </p:txBody>
      </p:sp>
      <p:sp>
        <p:nvSpPr>
          <p:cNvPr id="3" name="Slide Number Placeholder 2">
            <a:extLst>
              <a:ext uri="{FF2B5EF4-FFF2-40B4-BE49-F238E27FC236}">
                <a16:creationId xmlns:a16="http://schemas.microsoft.com/office/drawing/2014/main" id="{5582CDA0-AC0E-8D43-93E4-1661A71CD5CB}"/>
              </a:ext>
            </a:extLst>
          </p:cNvPr>
          <p:cNvSpPr>
            <a:spLocks noGrp="1"/>
          </p:cNvSpPr>
          <p:nvPr>
            <p:ph type="sldNum" sz="quarter" idx="4"/>
          </p:nvPr>
        </p:nvSpPr>
        <p:spPr/>
        <p:txBody>
          <a:bodyPr/>
          <a:lstStyle/>
          <a:p>
            <a:fld id="{2E283CC0-345D-D343-82F3-FFB8D624F077}" type="slidenum">
              <a:rPr lang="en-NO" smtClean="0"/>
              <a:pPr/>
              <a:t>60</a:t>
            </a:fld>
            <a:endParaRPr lang="en-NO"/>
          </a:p>
        </p:txBody>
      </p:sp>
      <p:sp>
        <p:nvSpPr>
          <p:cNvPr id="5" name="Text Placeholder 4">
            <a:extLst>
              <a:ext uri="{FF2B5EF4-FFF2-40B4-BE49-F238E27FC236}">
                <a16:creationId xmlns:a16="http://schemas.microsoft.com/office/drawing/2014/main" id="{63AD2B4A-A6AC-634F-9385-3EED64895282}"/>
              </a:ext>
            </a:extLst>
          </p:cNvPr>
          <p:cNvSpPr>
            <a:spLocks noGrp="1"/>
          </p:cNvSpPr>
          <p:nvPr>
            <p:ph type="body" sz="quarter" idx="11"/>
          </p:nvPr>
        </p:nvSpPr>
        <p:spPr>
          <a:xfrm>
            <a:off x="2860675" y="4941168"/>
            <a:ext cx="7748588" cy="873091"/>
          </a:xfrm>
        </p:spPr>
        <p:txBody>
          <a:bodyPr wrap="square" anchor="ctr" anchorCtr="0">
            <a:noAutofit/>
          </a:bodyPr>
          <a:lstStyle/>
          <a:p>
            <a:r>
              <a:rPr lang="nb-NO" sz="1800"/>
              <a:t>Presenter ideen for gruppa, og noter innspill fra dem.</a:t>
            </a:r>
          </a:p>
        </p:txBody>
      </p:sp>
      <p:pic>
        <p:nvPicPr>
          <p:cNvPr id="13" name="Graphic 12">
            <a:extLst>
              <a:ext uri="{FF2B5EF4-FFF2-40B4-BE49-F238E27FC236}">
                <a16:creationId xmlns:a16="http://schemas.microsoft.com/office/drawing/2014/main" id="{A5DC33F6-5271-F946-8303-979819601B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6768" y="4941168"/>
            <a:ext cx="873091" cy="873091"/>
          </a:xfrm>
          <a:prstGeom prst="rect">
            <a:avLst/>
          </a:prstGeom>
        </p:spPr>
      </p:pic>
      <p:pic>
        <p:nvPicPr>
          <p:cNvPr id="16" name="Graphic 15">
            <a:extLst>
              <a:ext uri="{FF2B5EF4-FFF2-40B4-BE49-F238E27FC236}">
                <a16:creationId xmlns:a16="http://schemas.microsoft.com/office/drawing/2014/main" id="{28199D0D-1198-BB48-A15F-4E3AE38D98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5440" y="3492013"/>
            <a:ext cx="873091" cy="873091"/>
          </a:xfrm>
          <a:prstGeom prst="rect">
            <a:avLst/>
          </a:prstGeom>
        </p:spPr>
      </p:pic>
      <p:sp>
        <p:nvSpPr>
          <p:cNvPr id="18" name="Text Placeholder 4">
            <a:extLst>
              <a:ext uri="{FF2B5EF4-FFF2-40B4-BE49-F238E27FC236}">
                <a16:creationId xmlns:a16="http://schemas.microsoft.com/office/drawing/2014/main" id="{9B28F0E5-A568-1B4C-B63A-A6BD1F5E4273}"/>
              </a:ext>
            </a:extLst>
          </p:cNvPr>
          <p:cNvSpPr txBox="1">
            <a:spLocks/>
          </p:cNvSpPr>
          <p:nvPr/>
        </p:nvSpPr>
        <p:spPr>
          <a:xfrm>
            <a:off x="2860674" y="3492012"/>
            <a:ext cx="8472853" cy="873091"/>
          </a:xfrm>
          <a:prstGeom prst="rect">
            <a:avLst/>
          </a:prstGeom>
        </p:spPr>
        <p:txBody>
          <a:bodyPr wrap="square" lIns="0" tIns="0" rIns="0" bIns="0" anchor="ctr" anchorCtr="0">
            <a:noAutofit/>
          </a:bodyPr>
          <a:lstStyle>
            <a:lvl1pPr marL="0" indent="0" algn="l" defTabSz="914400" rtl="0" eaLnBrk="1" latinLnBrk="0" hangingPunct="1">
              <a:lnSpc>
                <a:spcPct val="90000"/>
              </a:lnSpc>
              <a:spcBef>
                <a:spcPts val="1000"/>
              </a:spcBef>
              <a:buClr>
                <a:srgbClr val="ED0000"/>
              </a:buClr>
              <a:buFontTx/>
              <a:buNone/>
              <a:defRPr sz="2500" kern="1200">
                <a:solidFill>
                  <a:schemeClr val="tx1"/>
                </a:solidFill>
                <a:latin typeface="Innovation Norway" panose="020B0500030000000000" pitchFamily="34" charset="77"/>
                <a:ea typeface="+mn-ea"/>
                <a:cs typeface="+mn-cs"/>
              </a:defRPr>
            </a:lvl1pPr>
            <a:lvl2pPr marL="457200" indent="0" algn="l" defTabSz="914400" rtl="0" eaLnBrk="1" latinLnBrk="0" hangingPunct="1">
              <a:lnSpc>
                <a:spcPct val="90000"/>
              </a:lnSpc>
              <a:spcBef>
                <a:spcPts val="500"/>
              </a:spcBef>
              <a:buClr>
                <a:srgbClr val="ED0000"/>
              </a:buClr>
              <a:buFontTx/>
              <a:buNone/>
              <a:defRPr sz="1900" kern="1200">
                <a:solidFill>
                  <a:schemeClr val="tx1"/>
                </a:solidFill>
                <a:latin typeface="Innovation Norway" panose="020B0500030000000000" pitchFamily="34" charset="77"/>
                <a:ea typeface="+mn-ea"/>
                <a:cs typeface="+mn-cs"/>
              </a:defRPr>
            </a:lvl2pPr>
            <a:lvl3pPr marL="914400" indent="0" algn="l" defTabSz="914400" rtl="0" eaLnBrk="1" latinLnBrk="0" hangingPunct="1">
              <a:lnSpc>
                <a:spcPct val="90000"/>
              </a:lnSpc>
              <a:spcBef>
                <a:spcPts val="500"/>
              </a:spcBef>
              <a:buClr>
                <a:srgbClr val="ED0000"/>
              </a:buClr>
              <a:buFontTx/>
              <a:buNone/>
              <a:defRPr sz="1800" kern="1200">
                <a:solidFill>
                  <a:schemeClr val="tx1"/>
                </a:solidFill>
                <a:latin typeface="Innovation Norway" panose="020B0500030000000000" pitchFamily="34" charset="77"/>
                <a:ea typeface="+mn-ea"/>
                <a:cs typeface="+mn-cs"/>
              </a:defRPr>
            </a:lvl3pPr>
            <a:lvl4pPr marL="1371600" indent="0" algn="l" defTabSz="914400" rtl="0" eaLnBrk="1" latinLnBrk="0" hangingPunct="1">
              <a:lnSpc>
                <a:spcPct val="90000"/>
              </a:lnSpc>
              <a:spcBef>
                <a:spcPts val="500"/>
              </a:spcBef>
              <a:buClr>
                <a:srgbClr val="ED0000"/>
              </a:buClr>
              <a:buFontTx/>
              <a:buNone/>
              <a:defRPr sz="1700" kern="1200">
                <a:solidFill>
                  <a:schemeClr val="tx1"/>
                </a:solidFill>
                <a:latin typeface="Innovation Norway" panose="020B0500030000000000" pitchFamily="34" charset="77"/>
                <a:ea typeface="+mn-ea"/>
                <a:cs typeface="+mn-cs"/>
              </a:defRPr>
            </a:lvl4pPr>
            <a:lvl5pPr marL="1828800" indent="0" algn="l" defTabSz="914400" rtl="0" eaLnBrk="1" latinLnBrk="0" hangingPunct="1">
              <a:lnSpc>
                <a:spcPct val="90000"/>
              </a:lnSpc>
              <a:spcBef>
                <a:spcPts val="500"/>
              </a:spcBef>
              <a:buClr>
                <a:srgbClr val="ED0000"/>
              </a:buClr>
              <a:buFontTx/>
              <a:buNone/>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nb-NO" sz="1800" dirty="0"/>
              <a:t>Tenk ut en idé til et innlegg på sosiale medier der du ikke er opptatt av å selge eller fortelle om et produkt, men heller presenterer innhold som mulige kunder ønsker å se.</a:t>
            </a:r>
          </a:p>
          <a:p>
            <a:pPr lvl="0"/>
            <a:r>
              <a:rPr lang="nb-NO" sz="1800" dirty="0"/>
              <a:t>Velg kanal og kommunikasjonsform (tekst, bilde, film).</a:t>
            </a:r>
            <a:endParaRPr lang="en-US" sz="1800" dirty="0"/>
          </a:p>
        </p:txBody>
      </p:sp>
    </p:spTree>
    <p:extLst>
      <p:ext uri="{BB962C8B-B14F-4D97-AF65-F5344CB8AC3E}">
        <p14:creationId xmlns:p14="http://schemas.microsoft.com/office/powerpoint/2010/main" val="2793590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6E1A79-837D-F318-C7E2-F8AB4C9922C3}"/>
              </a:ext>
            </a:extLst>
          </p:cNvPr>
          <p:cNvSpPr>
            <a:spLocks noGrp="1"/>
          </p:cNvSpPr>
          <p:nvPr>
            <p:ph type="body" sz="quarter" idx="12"/>
          </p:nvPr>
        </p:nvSpPr>
        <p:spPr/>
        <p:txBody>
          <a:bodyPr/>
          <a:lstStyle/>
          <a:p>
            <a:pPr marL="0" indent="0">
              <a:buNone/>
            </a:pPr>
            <a:r>
              <a:rPr lang="nb-NO" dirty="0" err="1"/>
              <a:t>https</a:t>
            </a:r>
            <a:r>
              <a:rPr lang="nb-NO" dirty="0"/>
              <a:t>://</a:t>
            </a:r>
            <a:r>
              <a:rPr lang="nb-NO" dirty="0" err="1"/>
              <a:t>www.youtube.com</a:t>
            </a:r>
            <a:r>
              <a:rPr lang="nb-NO" dirty="0"/>
              <a:t>/</a:t>
            </a:r>
            <a:r>
              <a:rPr lang="nb-NO" dirty="0" err="1"/>
              <a:t>watch?v</a:t>
            </a:r>
            <a:r>
              <a:rPr lang="nb-NO" dirty="0"/>
              <a:t>=E1Eas2mDuW8</a:t>
            </a:r>
          </a:p>
        </p:txBody>
      </p:sp>
      <p:sp>
        <p:nvSpPr>
          <p:cNvPr id="5" name="Plassholder for lysbildenummer 4">
            <a:extLst>
              <a:ext uri="{FF2B5EF4-FFF2-40B4-BE49-F238E27FC236}">
                <a16:creationId xmlns:a16="http://schemas.microsoft.com/office/drawing/2014/main" id="{C11C23B9-D118-852B-1083-72403B83EF19}"/>
              </a:ext>
            </a:extLst>
          </p:cNvPr>
          <p:cNvSpPr>
            <a:spLocks noGrp="1"/>
          </p:cNvSpPr>
          <p:nvPr>
            <p:ph type="sldNum" sz="quarter" idx="4"/>
          </p:nvPr>
        </p:nvSpPr>
        <p:spPr/>
        <p:txBody>
          <a:bodyPr/>
          <a:lstStyle/>
          <a:p>
            <a:fld id="{2E283CC0-345D-D343-82F3-FFB8D624F077}" type="slidenum">
              <a:rPr lang="en-NO" smtClean="0"/>
              <a:pPr/>
              <a:t>61</a:t>
            </a:fld>
            <a:endParaRPr lang="en-NO"/>
          </a:p>
        </p:txBody>
      </p:sp>
      <p:pic>
        <p:nvPicPr>
          <p:cNvPr id="9" name="Bilde 8" descr="Et bilde som inneholder tekst, person, innendørs, poserer&#10;&#10;Automatisk generert beskrivelse">
            <a:extLst>
              <a:ext uri="{FF2B5EF4-FFF2-40B4-BE49-F238E27FC236}">
                <a16:creationId xmlns:a16="http://schemas.microsoft.com/office/drawing/2014/main" id="{DE4EA5FF-1777-D16B-7C52-A5FF57B397B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732000" y="2387965"/>
            <a:ext cx="5152364" cy="4035060"/>
          </a:xfrm>
          <a:prstGeom prst="rect">
            <a:avLst/>
          </a:prstGeom>
        </p:spPr>
      </p:pic>
    </p:spTree>
    <p:extLst>
      <p:ext uri="{BB962C8B-B14F-4D97-AF65-F5344CB8AC3E}">
        <p14:creationId xmlns:p14="http://schemas.microsoft.com/office/powerpoint/2010/main" val="3270642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1D7B6-F2DF-8842-A2F6-27AB2F207E8C}"/>
              </a:ext>
            </a:extLst>
          </p:cNvPr>
          <p:cNvSpPr>
            <a:spLocks noGrp="1"/>
          </p:cNvSpPr>
          <p:nvPr>
            <p:ph type="title"/>
          </p:nvPr>
        </p:nvSpPr>
        <p:spPr>
          <a:xfrm>
            <a:off x="288000" y="2727463"/>
            <a:ext cx="7736813" cy="2636700"/>
          </a:xfrm>
        </p:spPr>
        <p:txBody>
          <a:bodyPr/>
          <a:lstStyle/>
          <a:p>
            <a:r>
              <a:rPr lang="nb-NO"/>
              <a:t>Lykke til!</a:t>
            </a:r>
            <a:endParaRPr lang="en-NO">
              <a:solidFill>
                <a:srgbClr val="FF0000"/>
              </a:solidFill>
            </a:endParaRPr>
          </a:p>
        </p:txBody>
      </p:sp>
      <p:sp>
        <p:nvSpPr>
          <p:cNvPr id="2" name="Slide Number Placeholder 1">
            <a:extLst>
              <a:ext uri="{FF2B5EF4-FFF2-40B4-BE49-F238E27FC236}">
                <a16:creationId xmlns:a16="http://schemas.microsoft.com/office/drawing/2014/main" id="{713E39D4-839C-604A-BCDE-373A1B69D060}"/>
              </a:ext>
            </a:extLst>
          </p:cNvPr>
          <p:cNvSpPr>
            <a:spLocks noGrp="1"/>
          </p:cNvSpPr>
          <p:nvPr>
            <p:ph type="sldNum" sz="quarter" idx="4"/>
          </p:nvPr>
        </p:nvSpPr>
        <p:spPr/>
        <p:txBody>
          <a:bodyPr/>
          <a:lstStyle/>
          <a:p>
            <a:fld id="{2E283CC0-345D-D343-82F3-FFB8D624F077}" type="slidenum">
              <a:rPr lang="en-NO" smtClean="0"/>
              <a:pPr/>
              <a:t>62</a:t>
            </a:fld>
            <a:endParaRPr lang="en-NO"/>
          </a:p>
        </p:txBody>
      </p:sp>
    </p:spTree>
    <p:extLst>
      <p:ext uri="{BB962C8B-B14F-4D97-AF65-F5344CB8AC3E}">
        <p14:creationId xmlns:p14="http://schemas.microsoft.com/office/powerpoint/2010/main" val="360285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55F95B-EB01-874E-AD83-B05933007712}"/>
              </a:ext>
            </a:extLst>
          </p:cNvPr>
          <p:cNvSpPr/>
          <p:nvPr/>
        </p:nvSpPr>
        <p:spPr>
          <a:xfrm>
            <a:off x="279400" y="2786064"/>
            <a:ext cx="11627224" cy="3636962"/>
          </a:xfrm>
          <a:prstGeom prst="rect">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B5466AC-FF32-7641-9F57-5B70E147CEF3}"/>
              </a:ext>
            </a:extLst>
          </p:cNvPr>
          <p:cNvSpPr>
            <a:spLocks noGrp="1"/>
          </p:cNvSpPr>
          <p:nvPr>
            <p:ph type="title"/>
          </p:nvPr>
        </p:nvSpPr>
        <p:spPr/>
        <p:txBody>
          <a:bodyPr/>
          <a:lstStyle/>
          <a:p>
            <a:r>
              <a:rPr lang="nb-NO" dirty="0"/>
              <a:t>Refleksjonsoppgave</a:t>
            </a:r>
            <a:endParaRPr lang="en-NO" dirty="0"/>
          </a:p>
        </p:txBody>
      </p:sp>
      <p:sp>
        <p:nvSpPr>
          <p:cNvPr id="3" name="Slide Number Placeholder 2">
            <a:extLst>
              <a:ext uri="{FF2B5EF4-FFF2-40B4-BE49-F238E27FC236}">
                <a16:creationId xmlns:a16="http://schemas.microsoft.com/office/drawing/2014/main" id="{5582CDA0-AC0E-8D43-93E4-1661A71CD5CB}"/>
              </a:ext>
            </a:extLst>
          </p:cNvPr>
          <p:cNvSpPr>
            <a:spLocks noGrp="1"/>
          </p:cNvSpPr>
          <p:nvPr>
            <p:ph type="sldNum" sz="quarter" idx="4"/>
          </p:nvPr>
        </p:nvSpPr>
        <p:spPr/>
        <p:txBody>
          <a:bodyPr/>
          <a:lstStyle/>
          <a:p>
            <a:fld id="{2E283CC0-345D-D343-82F3-FFB8D624F077}" type="slidenum">
              <a:rPr lang="en-NO" smtClean="0"/>
              <a:pPr/>
              <a:t>7</a:t>
            </a:fld>
            <a:endParaRPr lang="en-NO" dirty="0"/>
          </a:p>
        </p:txBody>
      </p:sp>
      <p:sp>
        <p:nvSpPr>
          <p:cNvPr id="5" name="Text Placeholder 4">
            <a:extLst>
              <a:ext uri="{FF2B5EF4-FFF2-40B4-BE49-F238E27FC236}">
                <a16:creationId xmlns:a16="http://schemas.microsoft.com/office/drawing/2014/main" id="{63AD2B4A-A6AC-634F-9385-3EED64895282}"/>
              </a:ext>
            </a:extLst>
          </p:cNvPr>
          <p:cNvSpPr>
            <a:spLocks noGrp="1"/>
          </p:cNvSpPr>
          <p:nvPr>
            <p:ph type="body" sz="quarter" idx="11"/>
          </p:nvPr>
        </p:nvSpPr>
        <p:spPr>
          <a:xfrm>
            <a:off x="2864181" y="3492884"/>
            <a:ext cx="7748588" cy="873091"/>
          </a:xfrm>
        </p:spPr>
        <p:txBody>
          <a:bodyPr wrap="square" anchor="t" anchorCtr="0">
            <a:noAutofit/>
          </a:bodyPr>
          <a:lstStyle/>
          <a:p>
            <a:r>
              <a:rPr lang="nb-NO" sz="1800" dirty="0"/>
              <a:t>Hvem er dere i sosiale medier?</a:t>
            </a:r>
          </a:p>
          <a:p>
            <a:r>
              <a:rPr lang="nb-NO" sz="1800" dirty="0"/>
              <a:t>Hvilke kanaler bruker dere?</a:t>
            </a:r>
          </a:p>
          <a:p>
            <a:r>
              <a:rPr lang="nb-NO" sz="1800" dirty="0"/>
              <a:t>Hvordan er aktivitetsnivået deres?</a:t>
            </a:r>
          </a:p>
          <a:p>
            <a:r>
              <a:rPr lang="nb-NO" sz="1800" dirty="0"/>
              <a:t>Hva har dere av tilgjengelige ressurser?</a:t>
            </a:r>
          </a:p>
          <a:p>
            <a:r>
              <a:rPr lang="nb-NO" sz="1800" dirty="0"/>
              <a:t>Er det noen kanaler dere ikke lykkes på?</a:t>
            </a:r>
          </a:p>
          <a:p>
            <a:endParaRPr lang="nb-NO" sz="1800" dirty="0"/>
          </a:p>
        </p:txBody>
      </p:sp>
      <p:pic>
        <p:nvPicPr>
          <p:cNvPr id="13" name="Graphic 12">
            <a:extLst>
              <a:ext uri="{FF2B5EF4-FFF2-40B4-BE49-F238E27FC236}">
                <a16:creationId xmlns:a16="http://schemas.microsoft.com/office/drawing/2014/main" id="{A5DC33F6-5271-F946-8303-979819601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2685" y="3492884"/>
            <a:ext cx="873091" cy="873091"/>
          </a:xfrm>
          <a:prstGeom prst="rect">
            <a:avLst/>
          </a:prstGeom>
        </p:spPr>
      </p:pic>
      <p:sp>
        <p:nvSpPr>
          <p:cNvPr id="8" name="Undertittel 3">
            <a:extLst>
              <a:ext uri="{FF2B5EF4-FFF2-40B4-BE49-F238E27FC236}">
                <a16:creationId xmlns:a16="http://schemas.microsoft.com/office/drawing/2014/main" id="{0C6C21FF-AF60-37F8-127C-945EE6B929E2}"/>
              </a:ext>
            </a:extLst>
          </p:cNvPr>
          <p:cNvSpPr>
            <a:spLocks noGrp="1"/>
          </p:cNvSpPr>
          <p:nvPr>
            <p:ph type="subTitle" idx="1"/>
          </p:nvPr>
        </p:nvSpPr>
        <p:spPr>
          <a:xfrm>
            <a:off x="6732000" y="1476000"/>
            <a:ext cx="5232300" cy="1289054"/>
          </a:xfrm>
        </p:spPr>
        <p:txBody>
          <a:bodyPr/>
          <a:lstStyle/>
          <a:p>
            <a:r>
              <a:rPr lang="nb-NO" dirty="0"/>
              <a:t>Din bedrift i sosiale medier</a:t>
            </a:r>
          </a:p>
        </p:txBody>
      </p:sp>
    </p:spTree>
    <p:extLst>
      <p:ext uri="{BB962C8B-B14F-4D97-AF65-F5344CB8AC3E}">
        <p14:creationId xmlns:p14="http://schemas.microsoft.com/office/powerpoint/2010/main" val="395882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825505-39B4-F26E-96B2-0B29882DFB22}"/>
              </a:ext>
            </a:extLst>
          </p:cNvPr>
          <p:cNvSpPr>
            <a:spLocks noGrp="1"/>
          </p:cNvSpPr>
          <p:nvPr>
            <p:ph type="title"/>
          </p:nvPr>
        </p:nvSpPr>
        <p:spPr/>
        <p:txBody>
          <a:bodyPr/>
          <a:lstStyle/>
          <a:p>
            <a:r>
              <a:rPr lang="nb-NO" dirty="0"/>
              <a:t>Hva er digitale medier?</a:t>
            </a:r>
          </a:p>
        </p:txBody>
      </p:sp>
      <p:sp>
        <p:nvSpPr>
          <p:cNvPr id="4" name="Plassholder for lysbildenummer 3">
            <a:extLst>
              <a:ext uri="{FF2B5EF4-FFF2-40B4-BE49-F238E27FC236}">
                <a16:creationId xmlns:a16="http://schemas.microsoft.com/office/drawing/2014/main" id="{D256CBE1-0EE5-F8B4-A895-005668B55ADB}"/>
              </a:ext>
            </a:extLst>
          </p:cNvPr>
          <p:cNvSpPr>
            <a:spLocks noGrp="1"/>
          </p:cNvSpPr>
          <p:nvPr>
            <p:ph type="sldNum" sz="quarter" idx="4"/>
          </p:nvPr>
        </p:nvSpPr>
        <p:spPr/>
        <p:txBody>
          <a:bodyPr/>
          <a:lstStyle/>
          <a:p>
            <a:fld id="{2E283CC0-345D-D343-82F3-FFB8D624F077}" type="slidenum">
              <a:rPr lang="en-NO" smtClean="0"/>
              <a:pPr/>
              <a:t>8</a:t>
            </a:fld>
            <a:endParaRPr lang="en-NO"/>
          </a:p>
        </p:txBody>
      </p:sp>
      <p:pic>
        <p:nvPicPr>
          <p:cNvPr id="6" name="Bilde 6">
            <a:extLst>
              <a:ext uri="{FF2B5EF4-FFF2-40B4-BE49-F238E27FC236}">
                <a16:creationId xmlns:a16="http://schemas.microsoft.com/office/drawing/2014/main" id="{9EDC32FA-000B-410F-68AE-EABBA60864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6659" y="5693229"/>
            <a:ext cx="2581366" cy="726316"/>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1">
            <a:extLst>
              <a:ext uri="{FF2B5EF4-FFF2-40B4-BE49-F238E27FC236}">
                <a16:creationId xmlns:a16="http://schemas.microsoft.com/office/drawing/2014/main" id="{3222F8AD-9A01-3E4B-39E2-577D2942D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3936263"/>
            <a:ext cx="12906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2">
            <a:extLst>
              <a:ext uri="{FF2B5EF4-FFF2-40B4-BE49-F238E27FC236}">
                <a16:creationId xmlns:a16="http://schemas.microsoft.com/office/drawing/2014/main" id="{4BD9DA20-6F40-CA0C-4CAD-EA0986F4C8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56643" y="3931129"/>
            <a:ext cx="1302947" cy="130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Bilderesultat for twitter">
            <a:extLst>
              <a:ext uri="{FF2B5EF4-FFF2-40B4-BE49-F238E27FC236}">
                <a16:creationId xmlns:a16="http://schemas.microsoft.com/office/drawing/2014/main" id="{A22D26F8-C39D-9530-E738-97B4B93D8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3372" y="4025966"/>
            <a:ext cx="1300628" cy="110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Bilderesultat for facebook">
            <a:extLst>
              <a:ext uri="{FF2B5EF4-FFF2-40B4-BE49-F238E27FC236}">
                <a16:creationId xmlns:a16="http://schemas.microsoft.com/office/drawing/2014/main" id="{6E51AC69-AE66-27FD-D681-FB350163DC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0675" y="3946673"/>
            <a:ext cx="129063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Bilderesultat for youtube">
            <a:extLst>
              <a:ext uri="{FF2B5EF4-FFF2-40B4-BE49-F238E27FC236}">
                <a16:creationId xmlns:a16="http://schemas.microsoft.com/office/drawing/2014/main" id="{E6B360DC-6DCD-54A8-A893-45D9455EEF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18" t="7049" r="-1518" b="10860"/>
          <a:stretch/>
        </p:blipFill>
        <p:spPr bwMode="auto">
          <a:xfrm>
            <a:off x="273975" y="5364163"/>
            <a:ext cx="1316038"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descr="Relatert bilde">
            <a:extLst>
              <a:ext uri="{FF2B5EF4-FFF2-40B4-BE49-F238E27FC236}">
                <a16:creationId xmlns:a16="http://schemas.microsoft.com/office/drawing/2014/main" id="{92C3AD3C-63DD-2671-C983-4E49496D31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105" t="14180" r="25150" b="9960"/>
          <a:stretch/>
        </p:blipFill>
        <p:spPr bwMode="auto">
          <a:xfrm>
            <a:off x="2864605" y="5389273"/>
            <a:ext cx="1277532"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e 12">
            <a:extLst>
              <a:ext uri="{FF2B5EF4-FFF2-40B4-BE49-F238E27FC236}">
                <a16:creationId xmlns:a16="http://schemas.microsoft.com/office/drawing/2014/main" id="{C8C1D9CB-2BB5-F0F6-0933-F89C72272FE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93693" y="3987475"/>
            <a:ext cx="1175575" cy="1175575"/>
          </a:xfrm>
          <a:prstGeom prst="rect">
            <a:avLst/>
          </a:prstGeom>
        </p:spPr>
      </p:pic>
      <p:pic>
        <p:nvPicPr>
          <p:cNvPr id="14" name="Bilde 13">
            <a:extLst>
              <a:ext uri="{FF2B5EF4-FFF2-40B4-BE49-F238E27FC236}">
                <a16:creationId xmlns:a16="http://schemas.microsoft.com/office/drawing/2014/main" id="{12F02A46-634C-C7B1-023B-E3051F22FA85}"/>
              </a:ext>
            </a:extLst>
          </p:cNvPr>
          <p:cNvPicPr>
            <a:picLocks noChangeAspect="1"/>
          </p:cNvPicPr>
          <p:nvPr/>
        </p:nvPicPr>
        <p:blipFill>
          <a:blip r:embed="rId10">
            <a:extLst>
              <a:ext uri="{28A0092B-C50C-407E-A947-70E740481C1C}">
                <a14:useLocalDpi xmlns:a14="http://schemas.microsoft.com/office/drawing/2010/main" val="0"/>
              </a:ext>
            </a:extLst>
          </a:blip>
          <a:srcRect t="13664" b="13664"/>
          <a:stretch/>
        </p:blipFill>
        <p:spPr>
          <a:xfrm>
            <a:off x="5440363" y="5364162"/>
            <a:ext cx="2597556" cy="1061837"/>
          </a:xfrm>
          <a:prstGeom prst="rect">
            <a:avLst/>
          </a:prstGeom>
        </p:spPr>
      </p:pic>
      <p:sp>
        <p:nvSpPr>
          <p:cNvPr id="5" name="Text Placeholder 2">
            <a:extLst>
              <a:ext uri="{FF2B5EF4-FFF2-40B4-BE49-F238E27FC236}">
                <a16:creationId xmlns:a16="http://schemas.microsoft.com/office/drawing/2014/main" id="{BA266501-CE21-72DA-C706-0A5F92416A50}"/>
              </a:ext>
            </a:extLst>
          </p:cNvPr>
          <p:cNvSpPr txBox="1">
            <a:spLocks/>
          </p:cNvSpPr>
          <p:nvPr/>
        </p:nvSpPr>
        <p:spPr>
          <a:xfrm>
            <a:off x="288000" y="2757601"/>
            <a:ext cx="8368320" cy="671400"/>
          </a:xfrm>
          <a:prstGeom prst="rect">
            <a:avLst/>
          </a:prstGeom>
        </p:spPr>
        <p:txBody>
          <a:bodyPr/>
          <a:lstStyle>
            <a:lvl1pPr marL="457200" indent="-457200" algn="l" defTabSz="914400" rtl="0" eaLnBrk="1" latinLnBrk="0" hangingPunct="1">
              <a:lnSpc>
                <a:spcPct val="90000"/>
              </a:lnSpc>
              <a:spcBef>
                <a:spcPts val="1000"/>
              </a:spcBef>
              <a:buClr>
                <a:srgbClr val="ED0000"/>
              </a:buClr>
              <a:buFont typeface="Wingdings" pitchFamily="2" charset="2"/>
              <a:buChar char="§"/>
              <a:defRPr sz="2000" kern="1200">
                <a:solidFill>
                  <a:schemeClr val="tx1"/>
                </a:solidFill>
                <a:latin typeface="Innovation Norway" panose="020B0500030000000000" pitchFamily="34" charset="77"/>
                <a:ea typeface="+mn-ea"/>
                <a:cs typeface="+mn-cs"/>
              </a:defRPr>
            </a:lvl1pPr>
            <a:lvl2pPr marL="914400" indent="-457200" algn="l" defTabSz="914400" rtl="0" eaLnBrk="1" latinLnBrk="0" hangingPunct="1">
              <a:lnSpc>
                <a:spcPct val="90000"/>
              </a:lnSpc>
              <a:spcBef>
                <a:spcPts val="500"/>
              </a:spcBef>
              <a:buClr>
                <a:srgbClr val="ED0000"/>
              </a:buClr>
              <a:buFont typeface="Wingdings" pitchFamily="2" charset="2"/>
              <a:buChar char="§"/>
              <a:defRPr sz="1900" kern="1200">
                <a:solidFill>
                  <a:schemeClr val="tx1"/>
                </a:solidFill>
                <a:latin typeface="Innovation Norway" panose="020B0500030000000000" pitchFamily="34" charset="77"/>
                <a:ea typeface="+mn-ea"/>
                <a:cs typeface="+mn-cs"/>
              </a:defRPr>
            </a:lvl2pPr>
            <a:lvl3pPr marL="1257300" indent="-342900" algn="l" defTabSz="914400" rtl="0" eaLnBrk="1" latinLnBrk="0" hangingPunct="1">
              <a:lnSpc>
                <a:spcPct val="90000"/>
              </a:lnSpc>
              <a:spcBef>
                <a:spcPts val="500"/>
              </a:spcBef>
              <a:buClr>
                <a:srgbClr val="ED0000"/>
              </a:buClr>
              <a:buFont typeface="Wingdings" pitchFamily="2" charset="2"/>
              <a:buChar char="§"/>
              <a:defRPr sz="1800" kern="1200">
                <a:solidFill>
                  <a:schemeClr val="tx1"/>
                </a:solidFill>
                <a:latin typeface="Innovation Norway" panose="020B0500030000000000" pitchFamily="34" charset="77"/>
                <a:ea typeface="+mn-ea"/>
                <a:cs typeface="+mn-cs"/>
              </a:defRPr>
            </a:lvl3pPr>
            <a:lvl4pPr marL="1714500" indent="-342900" algn="l" defTabSz="914400" rtl="0" eaLnBrk="1" latinLnBrk="0" hangingPunct="1">
              <a:lnSpc>
                <a:spcPct val="90000"/>
              </a:lnSpc>
              <a:spcBef>
                <a:spcPts val="500"/>
              </a:spcBef>
              <a:buClr>
                <a:srgbClr val="ED0000"/>
              </a:buClr>
              <a:buFont typeface="Wingdings" pitchFamily="2" charset="2"/>
              <a:buChar char="§"/>
              <a:defRPr sz="1700" kern="1200">
                <a:solidFill>
                  <a:schemeClr val="tx1"/>
                </a:solidFill>
                <a:latin typeface="Innovation Norway" panose="020B0500030000000000" pitchFamily="34" charset="77"/>
                <a:ea typeface="+mn-ea"/>
                <a:cs typeface="+mn-cs"/>
              </a:defRPr>
            </a:lvl4pPr>
            <a:lvl5pPr marL="2171700" indent="-342900" algn="l" defTabSz="914400" rtl="0" eaLnBrk="1" latinLnBrk="0" hangingPunct="1">
              <a:lnSpc>
                <a:spcPct val="90000"/>
              </a:lnSpc>
              <a:spcBef>
                <a:spcPts val="500"/>
              </a:spcBef>
              <a:buClr>
                <a:srgbClr val="ED0000"/>
              </a:buClr>
              <a:buFont typeface="Wingdings" pitchFamily="2" charset="2"/>
              <a:buChar char="§"/>
              <a:defRPr sz="1600" kern="1200">
                <a:solidFill>
                  <a:schemeClr val="tx1"/>
                </a:solidFill>
                <a:latin typeface="Innovation Norway" panose="020B0500030000000000"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dirty="0"/>
              <a:t>Sosiale medier defineres av forskjellige aktiviteter som integrerer teknologi, sosial samhandling og konstruksjon av ord, bilder, video og lyd.</a:t>
            </a:r>
          </a:p>
          <a:p>
            <a:pPr marL="0" indent="0">
              <a:buNone/>
            </a:pPr>
            <a:endParaRPr lang="nb-NO" dirty="0"/>
          </a:p>
        </p:txBody>
      </p:sp>
    </p:spTree>
    <p:extLst>
      <p:ext uri="{BB962C8B-B14F-4D97-AF65-F5344CB8AC3E}">
        <p14:creationId xmlns:p14="http://schemas.microsoft.com/office/powerpoint/2010/main" val="616800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352EE-B5F2-71B1-259E-347F0B6FC729}"/>
              </a:ext>
            </a:extLst>
          </p:cNvPr>
          <p:cNvSpPr>
            <a:spLocks noGrp="1"/>
          </p:cNvSpPr>
          <p:nvPr>
            <p:ph type="title"/>
          </p:nvPr>
        </p:nvSpPr>
        <p:spPr/>
        <p:txBody>
          <a:bodyPr/>
          <a:lstStyle/>
          <a:p>
            <a:r>
              <a:rPr lang="nb-NO"/>
              <a:t>Digital markedsføring</a:t>
            </a:r>
          </a:p>
        </p:txBody>
      </p:sp>
      <p:sp>
        <p:nvSpPr>
          <p:cNvPr id="3" name="Plassholder for tekst 2">
            <a:extLst>
              <a:ext uri="{FF2B5EF4-FFF2-40B4-BE49-F238E27FC236}">
                <a16:creationId xmlns:a16="http://schemas.microsoft.com/office/drawing/2014/main" id="{CBFC15BE-CEE2-F156-62D3-68D11E067E3F}"/>
              </a:ext>
            </a:extLst>
          </p:cNvPr>
          <p:cNvSpPr>
            <a:spLocks noGrp="1"/>
          </p:cNvSpPr>
          <p:nvPr>
            <p:ph type="body" sz="quarter" idx="12"/>
          </p:nvPr>
        </p:nvSpPr>
        <p:spPr>
          <a:xfrm>
            <a:off x="288000" y="2757600"/>
            <a:ext cx="5152363" cy="3665425"/>
          </a:xfrm>
        </p:spPr>
        <p:txBody>
          <a:bodyPr/>
          <a:lstStyle/>
          <a:p>
            <a:r>
              <a:rPr lang="nb-NO"/>
              <a:t>Digital markedsføring er et samlebegrep for all markedsføring på elektroniske enheter.</a:t>
            </a:r>
          </a:p>
          <a:p>
            <a:r>
              <a:rPr lang="nb-NO"/>
              <a:t>Dette innebærer et hav av muligheter.</a:t>
            </a:r>
          </a:p>
          <a:p>
            <a:r>
              <a:rPr lang="nb-NO"/>
              <a:t>Ved å drive med digital markedsføring kan man oppnå stor rekkevidde og gode muligheter for dialog og kundeoppfølging 24/7.</a:t>
            </a:r>
          </a:p>
        </p:txBody>
      </p:sp>
      <p:sp>
        <p:nvSpPr>
          <p:cNvPr id="4" name="Plassholder for lysbildenummer 3">
            <a:extLst>
              <a:ext uri="{FF2B5EF4-FFF2-40B4-BE49-F238E27FC236}">
                <a16:creationId xmlns:a16="http://schemas.microsoft.com/office/drawing/2014/main" id="{B1AF2F29-F39D-EFD6-C4B7-3977E7ECFD8A}"/>
              </a:ext>
            </a:extLst>
          </p:cNvPr>
          <p:cNvSpPr>
            <a:spLocks noGrp="1"/>
          </p:cNvSpPr>
          <p:nvPr>
            <p:ph type="sldNum" sz="quarter" idx="4"/>
          </p:nvPr>
        </p:nvSpPr>
        <p:spPr/>
        <p:txBody>
          <a:bodyPr/>
          <a:lstStyle/>
          <a:p>
            <a:fld id="{2E283CC0-345D-D343-82F3-FFB8D624F077}" type="slidenum">
              <a:rPr lang="en-NO" smtClean="0"/>
              <a:pPr/>
              <a:t>9</a:t>
            </a:fld>
            <a:endParaRPr lang="en-NO"/>
          </a:p>
        </p:txBody>
      </p:sp>
      <p:pic>
        <p:nvPicPr>
          <p:cNvPr id="7" name="Bilde 6">
            <a:extLst>
              <a:ext uri="{FF2B5EF4-FFF2-40B4-BE49-F238E27FC236}">
                <a16:creationId xmlns:a16="http://schemas.microsoft.com/office/drawing/2014/main" id="{0F408204-656C-3DE4-C2AB-D38DB5AE6168}"/>
              </a:ext>
            </a:extLst>
          </p:cNvPr>
          <p:cNvPicPr>
            <a:picLocks noChangeAspect="1"/>
          </p:cNvPicPr>
          <p:nvPr/>
        </p:nvPicPr>
        <p:blipFill>
          <a:blip r:embed="rId2">
            <a:grayscl/>
          </a:blip>
          <a:stretch>
            <a:fillRect/>
          </a:stretch>
        </p:blipFill>
        <p:spPr>
          <a:xfrm>
            <a:off x="6732001" y="1476000"/>
            <a:ext cx="5271386" cy="4947025"/>
          </a:xfrm>
          <a:prstGeom prst="rect">
            <a:avLst/>
          </a:prstGeom>
        </p:spPr>
      </p:pic>
    </p:spTree>
    <p:extLst>
      <p:ext uri="{BB962C8B-B14F-4D97-AF65-F5344CB8AC3E}">
        <p14:creationId xmlns:p14="http://schemas.microsoft.com/office/powerpoint/2010/main" val="1026714671"/>
      </p:ext>
    </p:extLst>
  </p:cSld>
  <p:clrMapOvr>
    <a:masterClrMapping/>
  </p:clrMapOvr>
</p:sld>
</file>

<file path=ppt/theme/theme1.xml><?xml version="1.0" encoding="utf-8"?>
<a:theme xmlns:a="http://schemas.openxmlformats.org/drawingml/2006/main" name="Office Theme">
  <a:themeElements>
    <a:clrScheme name="Innovasjon Norge_1">
      <a:dk1>
        <a:srgbClr val="000000"/>
      </a:dk1>
      <a:lt1>
        <a:srgbClr val="FFFFFF"/>
      </a:lt1>
      <a:dk2>
        <a:srgbClr val="7E7F7E"/>
      </a:dk2>
      <a:lt2>
        <a:srgbClr val="FEFFFF"/>
      </a:lt2>
      <a:accent1>
        <a:srgbClr val="FF0101"/>
      </a:accent1>
      <a:accent2>
        <a:srgbClr val="3BFB8D"/>
      </a:accent2>
      <a:accent3>
        <a:srgbClr val="57D6FC"/>
      </a:accent3>
      <a:accent4>
        <a:srgbClr val="000000"/>
      </a:accent4>
      <a:accent5>
        <a:srgbClr val="FFF672"/>
      </a:accent5>
      <a:accent6>
        <a:srgbClr val="C7C8CA"/>
      </a:accent6>
      <a:hlink>
        <a:srgbClr val="000000"/>
      </a:hlink>
      <a:folHlink>
        <a:srgbClr val="3BFD8D"/>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_PPT_19.05.21" id="{909F4E3D-319D-104B-932B-D6604FBF1B4B}" vid="{FC303AF3-257D-AA40-B615-9474D68A93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C668B0A02DC5F40A15F51C5837ECA81" ma:contentTypeVersion="16" ma:contentTypeDescription="Opprett et nytt dokument." ma:contentTypeScope="" ma:versionID="b50575f7aacd8f2ce867818274a0bf29">
  <xsd:schema xmlns:xsd="http://www.w3.org/2001/XMLSchema" xmlns:xs="http://www.w3.org/2001/XMLSchema" xmlns:p="http://schemas.microsoft.com/office/2006/metadata/properties" xmlns:ns2="c91c1fee-8b40-4d4b-87d1-27e7defc65ed" xmlns:ns3="1602034f-0365-47ea-9b01-ad9f7af41abd" targetNamespace="http://schemas.microsoft.com/office/2006/metadata/properties" ma:root="true" ma:fieldsID="0ed9f854845e9a2294589527185fa275" ns2:_="" ns3:_="">
    <xsd:import namespace="c91c1fee-8b40-4d4b-87d1-27e7defc65ed"/>
    <xsd:import namespace="1602034f-0365-47ea-9b01-ad9f7af41a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1c1fee-8b40-4d4b-87d1-27e7defc6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499f5f9f-f7ee-4d96-9375-7734c5854e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02034f-0365-47ea-9b01-ad9f7af41abd"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a96b0e4e-30d0-4d31-8a86-0175907964be}" ma:internalName="TaxCatchAll" ma:showField="CatchAllData" ma:web="1602034f-0365-47ea-9b01-ad9f7af41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602034f-0365-47ea-9b01-ad9f7af41abd" xsi:nil="true"/>
    <lcf76f155ced4ddcb4097134ff3c332f xmlns="c91c1fee-8b40-4d4b-87d1-27e7defc65e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069ECF-2F7E-4A67-B519-9A8F2441C915}">
  <ds:schemaRefs>
    <ds:schemaRef ds:uri="http://schemas.microsoft.com/sharepoint/v3/contenttype/forms"/>
  </ds:schemaRefs>
</ds:datastoreItem>
</file>

<file path=customXml/itemProps2.xml><?xml version="1.0" encoding="utf-8"?>
<ds:datastoreItem xmlns:ds="http://schemas.openxmlformats.org/officeDocument/2006/customXml" ds:itemID="{2D0730BD-DEB8-4145-B646-F3FCCBEDFB74}">
  <ds:schemaRefs>
    <ds:schemaRef ds:uri="1602034f-0365-47ea-9b01-ad9f7af41abd"/>
    <ds:schemaRef ds:uri="c91c1fee-8b40-4d4b-87d1-27e7defc65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6C4F401-A2C4-49C7-B50A-635DD26F577E}">
  <ds:schemaRefs>
    <ds:schemaRef ds:uri="1602034f-0365-47ea-9b01-ad9f7af41abd"/>
    <ds:schemaRef ds:uri="c91c1fee-8b40-4d4b-87d1-27e7defc65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5186</TotalTime>
  <Words>2685</Words>
  <Application>Microsoft Macintosh PowerPoint</Application>
  <PresentationFormat>Widescreen</PresentationFormat>
  <Paragraphs>497</Paragraphs>
  <Slides>62</Slides>
  <Notes>20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62</vt:i4>
      </vt:variant>
    </vt:vector>
  </HeadingPairs>
  <TitlesOfParts>
    <vt:vector size="67" baseType="lpstr">
      <vt:lpstr>Arial</vt:lpstr>
      <vt:lpstr>Calibri</vt:lpstr>
      <vt:lpstr>Innovation Norway</vt:lpstr>
      <vt:lpstr>Wingdings</vt:lpstr>
      <vt:lpstr>Office Theme</vt:lpstr>
      <vt:lpstr>Digitale medier</vt:lpstr>
      <vt:lpstr>PowerPoint-presentasjon</vt:lpstr>
      <vt:lpstr>Hovedtemaer</vt:lpstr>
      <vt:lpstr>Se 15 år tilbake i tid</vt:lpstr>
      <vt:lpstr>Dette hadde nok vært utenkelig</vt:lpstr>
      <vt:lpstr>Et paradigmeskifte</vt:lpstr>
      <vt:lpstr>Refleksjonsoppgave</vt:lpstr>
      <vt:lpstr>Hva er digitale medier?</vt:lpstr>
      <vt:lpstr>Digital markedsføring</vt:lpstr>
      <vt:lpstr>Den digitale hverdagen</vt:lpstr>
      <vt:lpstr>Triggerord</vt:lpstr>
      <vt:lpstr>Den digitale hverdagen</vt:lpstr>
      <vt:lpstr>Før vs. nå</vt:lpstr>
      <vt:lpstr>Facebook vs. hjemmeside</vt:lpstr>
      <vt:lpstr>Kundereisen og digitale medier</vt:lpstr>
      <vt:lpstr>Inbound marketing</vt:lpstr>
      <vt:lpstr>Hvilke trender ser vi i SoMe nå?</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Oppsummert</vt:lpstr>
      <vt:lpstr>Hvordan lykkes?</vt:lpstr>
      <vt:lpstr>Strategi og målsetting</vt:lpstr>
      <vt:lpstr>Målgruppe</vt:lpstr>
      <vt:lpstr>Fokuser på innhold  – ikke markedsføring</vt:lpstr>
      <vt:lpstr>Definer hensikten med din tilstedeværelse</vt:lpstr>
      <vt:lpstr>PowerPoint-presentasjon</vt:lpstr>
      <vt:lpstr>Refleksjonsoppgave</vt:lpstr>
      <vt:lpstr>SEO – søkemotoroptimalisering </vt:lpstr>
      <vt:lpstr>Google (SEO)</vt:lpstr>
      <vt:lpstr>Google Analytics</vt:lpstr>
      <vt:lpstr>Google Trends</vt:lpstr>
      <vt:lpstr>SEO</vt:lpstr>
      <vt:lpstr>Facebook</vt:lpstr>
      <vt:lpstr>Algoritmer betyr noe</vt:lpstr>
      <vt:lpstr>Skaff deg informasjon om følgerne dine</vt:lpstr>
      <vt:lpstr>Tips til Facebook-siden</vt:lpstr>
      <vt:lpstr>Annonsering og fremming</vt:lpstr>
      <vt:lpstr>Stegene på Facebook</vt:lpstr>
      <vt:lpstr>Annonsering</vt:lpstr>
      <vt:lpstr>Instagram-bilder</vt:lpstr>
      <vt:lpstr>Emojier – finn dine og hold deg til dem</vt:lpstr>
      <vt:lpstr>Oppgave</vt:lpstr>
      <vt:lpstr>Annonsering på Facebook eller Instagram</vt:lpstr>
      <vt:lpstr>Innholdsmarkedsføring</vt:lpstr>
      <vt:lpstr>Å skrive for sosiale medier</vt:lpstr>
      <vt:lpstr>Hva er god historiefortelling i SoMe?</vt:lpstr>
      <vt:lpstr>Kort oppsummert</vt:lpstr>
      <vt:lpstr>Tett sammenheng mellom bedriftens overordnede strategi og operative  SoMe-aktiviteter </vt:lpstr>
      <vt:lpstr>Tips</vt:lpstr>
      <vt:lpstr>Husk!</vt:lpstr>
      <vt:lpstr>Oppsummert  SoMe-plakat</vt:lpstr>
      <vt:lpstr>Oppgave</vt:lpstr>
      <vt:lpstr>Oppgave </vt:lpstr>
      <vt:lpstr>PowerPoint-presentasjon</vt:lpstr>
      <vt:lpstr>Lykke til!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Hansen, Adrian Wollum</dc:creator>
  <cp:lastModifiedBy>Synne Knutsen</cp:lastModifiedBy>
  <cp:revision>1</cp:revision>
  <dcterms:created xsi:type="dcterms:W3CDTF">2021-02-23T10:22:31Z</dcterms:created>
  <dcterms:modified xsi:type="dcterms:W3CDTF">2022-11-30T15:44:09Z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0x0101006C668B0A02DC5F40A15F51C5837ECA81</vt:lpwstr>
  </property>
  <property fmtid="{D5CDD505-2E9C-101B-9397-08002B2CF9AE}" pid="3" name="MediaServiceImageTags">
    <vt:lpwstr/>
  </property>
</Properties>
</file>