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46" r:id="rId5"/>
  </p:sldMasterIdLst>
  <p:notesMasterIdLst>
    <p:notesMasterId r:id="rId13"/>
  </p:notesMasterIdLst>
  <p:sldIdLst>
    <p:sldId id="256" r:id="rId6"/>
    <p:sldId id="261" r:id="rId7"/>
    <p:sldId id="296" r:id="rId8"/>
    <p:sldId id="295" r:id="rId9"/>
    <p:sldId id="297" r:id="rId10"/>
    <p:sldId id="214747907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0000"/>
    <a:srgbClr val="F2F2F2"/>
    <a:srgbClr val="5ADBFF"/>
    <a:srgbClr val="3AF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A7B982-4D85-1299-85DF-E05E850ACE6B}" v="24" dt="2024-12-05T21:23:48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301"/>
  </p:normalViewPr>
  <p:slideViewPr>
    <p:cSldViewPr snapToGrid="0">
      <p:cViewPr varScale="1">
        <p:scale>
          <a:sx n="118" d="100"/>
          <a:sy n="118" d="100"/>
        </p:scale>
        <p:origin x="848" y="192"/>
      </p:cViewPr>
      <p:guideLst/>
    </p:cSldViewPr>
  </p:slideViewPr>
  <p:outlineViewPr>
    <p:cViewPr>
      <p:scale>
        <a:sx n="33" d="100"/>
        <a:sy n="33" d="100"/>
      </p:scale>
      <p:origin x="0" y="-625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er Sethern" userId="5327cf50-2eb0-4e3c-93e4-f3e1bf576c93" providerId="ADAL" clId="{2D23AC99-C766-1245-9DF5-B206B0ACFAA1}"/>
    <pc:docChg chg="undo custSel modSld">
      <pc:chgData name="Oliver Sethern" userId="5327cf50-2eb0-4e3c-93e4-f3e1bf576c93" providerId="ADAL" clId="{2D23AC99-C766-1245-9DF5-B206B0ACFAA1}" dt="2024-11-05T13:08:28.727" v="91" actId="14100"/>
      <pc:docMkLst>
        <pc:docMk/>
      </pc:docMkLst>
      <pc:sldChg chg="modSp mod">
        <pc:chgData name="Oliver Sethern" userId="5327cf50-2eb0-4e3c-93e4-f3e1bf576c93" providerId="ADAL" clId="{2D23AC99-C766-1245-9DF5-B206B0ACFAA1}" dt="2024-11-05T13:04:43.526" v="9" actId="1076"/>
        <pc:sldMkLst>
          <pc:docMk/>
          <pc:sldMk cId="396976825" sldId="261"/>
        </pc:sldMkLst>
        <pc:spChg chg="mod">
          <ac:chgData name="Oliver Sethern" userId="5327cf50-2eb0-4e3c-93e4-f3e1bf576c93" providerId="ADAL" clId="{2D23AC99-C766-1245-9DF5-B206B0ACFAA1}" dt="2024-11-05T13:04:43.526" v="9" actId="1076"/>
          <ac:spMkLst>
            <pc:docMk/>
            <pc:sldMk cId="396976825" sldId="261"/>
            <ac:spMk id="2" creationId="{7D9BEF8B-4D6E-7321-C192-372288F6E39D}"/>
          </ac:spMkLst>
        </pc:spChg>
        <pc:spChg chg="mod">
          <ac:chgData name="Oliver Sethern" userId="5327cf50-2eb0-4e3c-93e4-f3e1bf576c93" providerId="ADAL" clId="{2D23AC99-C766-1245-9DF5-B206B0ACFAA1}" dt="2024-11-05T13:04:43.526" v="9" actId="1076"/>
          <ac:spMkLst>
            <pc:docMk/>
            <pc:sldMk cId="396976825" sldId="261"/>
            <ac:spMk id="3" creationId="{0DE24674-F185-5B55-FD3E-443F16189D3F}"/>
          </ac:spMkLst>
        </pc:spChg>
      </pc:sldChg>
      <pc:sldChg chg="modSp mod">
        <pc:chgData name="Oliver Sethern" userId="5327cf50-2eb0-4e3c-93e4-f3e1bf576c93" providerId="ADAL" clId="{2D23AC99-C766-1245-9DF5-B206B0ACFAA1}" dt="2024-11-05T13:05:32.512" v="51" actId="179"/>
        <pc:sldMkLst>
          <pc:docMk/>
          <pc:sldMk cId="1587802508" sldId="295"/>
        </pc:sldMkLst>
        <pc:spChg chg="mod">
          <ac:chgData name="Oliver Sethern" userId="5327cf50-2eb0-4e3c-93e4-f3e1bf576c93" providerId="ADAL" clId="{2D23AC99-C766-1245-9DF5-B206B0ACFAA1}" dt="2024-11-05T13:05:07.521" v="12" actId="1076"/>
          <ac:spMkLst>
            <pc:docMk/>
            <pc:sldMk cId="1587802508" sldId="295"/>
            <ac:spMk id="7" creationId="{6C23A5F0-062A-7525-7780-28AF4D01F3EE}"/>
          </ac:spMkLst>
        </pc:spChg>
        <pc:spChg chg="mod">
          <ac:chgData name="Oliver Sethern" userId="5327cf50-2eb0-4e3c-93e4-f3e1bf576c93" providerId="ADAL" clId="{2D23AC99-C766-1245-9DF5-B206B0ACFAA1}" dt="2024-11-05T13:05:32.512" v="51" actId="179"/>
          <ac:spMkLst>
            <pc:docMk/>
            <pc:sldMk cId="1587802508" sldId="295"/>
            <ac:spMk id="8" creationId="{A794AA24-A465-821D-90EA-8F7466D42C7E}"/>
          </ac:spMkLst>
        </pc:spChg>
        <pc:spChg chg="mod">
          <ac:chgData name="Oliver Sethern" userId="5327cf50-2eb0-4e3c-93e4-f3e1bf576c93" providerId="ADAL" clId="{2D23AC99-C766-1245-9DF5-B206B0ACFAA1}" dt="2024-11-05T13:05:07.521" v="12" actId="1076"/>
          <ac:spMkLst>
            <pc:docMk/>
            <pc:sldMk cId="1587802508" sldId="295"/>
            <ac:spMk id="9" creationId="{7246CDB7-0EB4-6D83-D7CA-5DDC1C753DD3}"/>
          </ac:spMkLst>
        </pc:spChg>
        <pc:spChg chg="mod">
          <ac:chgData name="Oliver Sethern" userId="5327cf50-2eb0-4e3c-93e4-f3e1bf576c93" providerId="ADAL" clId="{2D23AC99-C766-1245-9DF5-B206B0ACFAA1}" dt="2024-11-05T13:05:07.521" v="12" actId="1076"/>
          <ac:spMkLst>
            <pc:docMk/>
            <pc:sldMk cId="1587802508" sldId="295"/>
            <ac:spMk id="10" creationId="{4262D979-CFE6-B224-8DED-10C7AF976474}"/>
          </ac:spMkLst>
        </pc:spChg>
        <pc:spChg chg="mod">
          <ac:chgData name="Oliver Sethern" userId="5327cf50-2eb0-4e3c-93e4-f3e1bf576c93" providerId="ADAL" clId="{2D23AC99-C766-1245-9DF5-B206B0ACFAA1}" dt="2024-11-05T13:05:07.521" v="12" actId="1076"/>
          <ac:spMkLst>
            <pc:docMk/>
            <pc:sldMk cId="1587802508" sldId="295"/>
            <ac:spMk id="11" creationId="{24CBD552-516B-1E88-75C3-02552AD5867E}"/>
          </ac:spMkLst>
        </pc:spChg>
        <pc:spChg chg="mod">
          <ac:chgData name="Oliver Sethern" userId="5327cf50-2eb0-4e3c-93e4-f3e1bf576c93" providerId="ADAL" clId="{2D23AC99-C766-1245-9DF5-B206B0ACFAA1}" dt="2024-11-05T13:05:07.521" v="12" actId="1076"/>
          <ac:spMkLst>
            <pc:docMk/>
            <pc:sldMk cId="1587802508" sldId="295"/>
            <ac:spMk id="12" creationId="{7142749F-44C6-D9EB-67AC-48050751FADE}"/>
          </ac:spMkLst>
        </pc:spChg>
        <pc:spChg chg="mod">
          <ac:chgData name="Oliver Sethern" userId="5327cf50-2eb0-4e3c-93e4-f3e1bf576c93" providerId="ADAL" clId="{2D23AC99-C766-1245-9DF5-B206B0ACFAA1}" dt="2024-11-05T13:05:07.521" v="12" actId="1076"/>
          <ac:spMkLst>
            <pc:docMk/>
            <pc:sldMk cId="1587802508" sldId="295"/>
            <ac:spMk id="13" creationId="{688EF804-543B-AE15-5587-F9B37FB0E601}"/>
          </ac:spMkLst>
        </pc:spChg>
        <pc:spChg chg="mod">
          <ac:chgData name="Oliver Sethern" userId="5327cf50-2eb0-4e3c-93e4-f3e1bf576c93" providerId="ADAL" clId="{2D23AC99-C766-1245-9DF5-B206B0ACFAA1}" dt="2024-11-05T13:05:07.521" v="12" actId="1076"/>
          <ac:spMkLst>
            <pc:docMk/>
            <pc:sldMk cId="1587802508" sldId="295"/>
            <ac:spMk id="14" creationId="{18A429A4-02A6-7930-524F-F803EE11073E}"/>
          </ac:spMkLst>
        </pc:spChg>
        <pc:spChg chg="mod">
          <ac:chgData name="Oliver Sethern" userId="5327cf50-2eb0-4e3c-93e4-f3e1bf576c93" providerId="ADAL" clId="{2D23AC99-C766-1245-9DF5-B206B0ACFAA1}" dt="2024-11-05T13:05:07.521" v="12" actId="1076"/>
          <ac:spMkLst>
            <pc:docMk/>
            <pc:sldMk cId="1587802508" sldId="295"/>
            <ac:spMk id="15" creationId="{5ED9EB35-AE0D-15E5-38C3-6BC19D4F06AA}"/>
          </ac:spMkLst>
        </pc:spChg>
        <pc:spChg chg="mod">
          <ac:chgData name="Oliver Sethern" userId="5327cf50-2eb0-4e3c-93e4-f3e1bf576c93" providerId="ADAL" clId="{2D23AC99-C766-1245-9DF5-B206B0ACFAA1}" dt="2024-11-05T13:05:07.521" v="12" actId="1076"/>
          <ac:spMkLst>
            <pc:docMk/>
            <pc:sldMk cId="1587802508" sldId="295"/>
            <ac:spMk id="16" creationId="{6B60B053-8C0B-9722-0B01-2891F94DA5B1}"/>
          </ac:spMkLst>
        </pc:spChg>
        <pc:spChg chg="mod">
          <ac:chgData name="Oliver Sethern" userId="5327cf50-2eb0-4e3c-93e4-f3e1bf576c93" providerId="ADAL" clId="{2D23AC99-C766-1245-9DF5-B206B0ACFAA1}" dt="2024-11-05T13:05:07.521" v="12" actId="1076"/>
          <ac:spMkLst>
            <pc:docMk/>
            <pc:sldMk cId="1587802508" sldId="295"/>
            <ac:spMk id="17" creationId="{6B60B053-8C0B-9722-0B01-2891F94DA5B1}"/>
          </ac:spMkLst>
        </pc:spChg>
        <pc:spChg chg="mod">
          <ac:chgData name="Oliver Sethern" userId="5327cf50-2eb0-4e3c-93e4-f3e1bf576c93" providerId="ADAL" clId="{2D23AC99-C766-1245-9DF5-B206B0ACFAA1}" dt="2024-11-05T13:05:07.521" v="12" actId="1076"/>
          <ac:spMkLst>
            <pc:docMk/>
            <pc:sldMk cId="1587802508" sldId="295"/>
            <ac:spMk id="18" creationId="{6B60B053-8C0B-9722-0B01-2891F94DA5B1}"/>
          </ac:spMkLst>
        </pc:spChg>
        <pc:spChg chg="mod">
          <ac:chgData name="Oliver Sethern" userId="5327cf50-2eb0-4e3c-93e4-f3e1bf576c93" providerId="ADAL" clId="{2D23AC99-C766-1245-9DF5-B206B0ACFAA1}" dt="2024-11-05T13:05:14.749" v="22" actId="1035"/>
          <ac:spMkLst>
            <pc:docMk/>
            <pc:sldMk cId="1587802508" sldId="295"/>
            <ac:spMk id="21" creationId="{F325157F-8D7A-AAA2-8080-A14C70F7A486}"/>
          </ac:spMkLst>
        </pc:spChg>
        <pc:spChg chg="mod">
          <ac:chgData name="Oliver Sethern" userId="5327cf50-2eb0-4e3c-93e4-f3e1bf576c93" providerId="ADAL" clId="{2D23AC99-C766-1245-9DF5-B206B0ACFAA1}" dt="2024-11-05T13:05:14.749" v="22" actId="1035"/>
          <ac:spMkLst>
            <pc:docMk/>
            <pc:sldMk cId="1587802508" sldId="295"/>
            <ac:spMk id="22" creationId="{E3FBD8BA-F758-EC2B-316E-A9BCF4B7EE26}"/>
          </ac:spMkLst>
        </pc:spChg>
        <pc:picChg chg="mod">
          <ac:chgData name="Oliver Sethern" userId="5327cf50-2eb0-4e3c-93e4-f3e1bf576c93" providerId="ADAL" clId="{2D23AC99-C766-1245-9DF5-B206B0ACFAA1}" dt="2024-11-05T13:05:26.428" v="48" actId="1037"/>
          <ac:picMkLst>
            <pc:docMk/>
            <pc:sldMk cId="1587802508" sldId="295"/>
            <ac:picMk id="19" creationId="{8BF38BC0-047F-ACF8-91A0-E18DEA3F7BD6}"/>
          </ac:picMkLst>
        </pc:picChg>
        <pc:picChg chg="mod">
          <ac:chgData name="Oliver Sethern" userId="5327cf50-2eb0-4e3c-93e4-f3e1bf576c93" providerId="ADAL" clId="{2D23AC99-C766-1245-9DF5-B206B0ACFAA1}" dt="2024-11-05T13:05:23.139" v="33" actId="1038"/>
          <ac:picMkLst>
            <pc:docMk/>
            <pc:sldMk cId="1587802508" sldId="295"/>
            <ac:picMk id="20" creationId="{D5E182F0-1ABD-C77D-FAE5-3C47C96D1ABD}"/>
          </ac:picMkLst>
        </pc:picChg>
      </pc:sldChg>
      <pc:sldChg chg="modSp mod">
        <pc:chgData name="Oliver Sethern" userId="5327cf50-2eb0-4e3c-93e4-f3e1bf576c93" providerId="ADAL" clId="{2D23AC99-C766-1245-9DF5-B206B0ACFAA1}" dt="2024-11-05T13:04:17.258" v="1" actId="207"/>
        <pc:sldMkLst>
          <pc:docMk/>
          <pc:sldMk cId="4041975121" sldId="296"/>
        </pc:sldMkLst>
        <pc:spChg chg="mod">
          <ac:chgData name="Oliver Sethern" userId="5327cf50-2eb0-4e3c-93e4-f3e1bf576c93" providerId="ADAL" clId="{2D23AC99-C766-1245-9DF5-B206B0ACFAA1}" dt="2024-11-05T13:04:12.319" v="0" actId="207"/>
          <ac:spMkLst>
            <pc:docMk/>
            <pc:sldMk cId="4041975121" sldId="296"/>
            <ac:spMk id="5" creationId="{D271920E-5252-CF7B-F11B-C52A73A2DD25}"/>
          </ac:spMkLst>
        </pc:spChg>
        <pc:picChg chg="mod">
          <ac:chgData name="Oliver Sethern" userId="5327cf50-2eb0-4e3c-93e4-f3e1bf576c93" providerId="ADAL" clId="{2D23AC99-C766-1245-9DF5-B206B0ACFAA1}" dt="2024-11-05T13:04:17.258" v="1" actId="207"/>
          <ac:picMkLst>
            <pc:docMk/>
            <pc:sldMk cId="4041975121" sldId="296"/>
            <ac:picMk id="9" creationId="{A2034EDF-0A03-EC3F-49AA-920BBCB25059}"/>
          </ac:picMkLst>
        </pc:picChg>
      </pc:sldChg>
      <pc:sldChg chg="addSp delSp modSp mod">
        <pc:chgData name="Oliver Sethern" userId="5327cf50-2eb0-4e3c-93e4-f3e1bf576c93" providerId="ADAL" clId="{2D23AC99-C766-1245-9DF5-B206B0ACFAA1}" dt="2024-11-05T13:07:44.892" v="85" actId="1076"/>
        <pc:sldMkLst>
          <pc:docMk/>
          <pc:sldMk cId="3011742495" sldId="297"/>
        </pc:sldMkLst>
        <pc:spChg chg="mod">
          <ac:chgData name="Oliver Sethern" userId="5327cf50-2eb0-4e3c-93e4-f3e1bf576c93" providerId="ADAL" clId="{2D23AC99-C766-1245-9DF5-B206B0ACFAA1}" dt="2024-11-05T13:05:51.522" v="54" actId="1076"/>
          <ac:spMkLst>
            <pc:docMk/>
            <pc:sldMk cId="3011742495" sldId="297"/>
            <ac:spMk id="4" creationId="{9E9101B7-A8F9-546C-5661-507FA4D408D2}"/>
          </ac:spMkLst>
        </pc:spChg>
        <pc:spChg chg="mod">
          <ac:chgData name="Oliver Sethern" userId="5327cf50-2eb0-4e3c-93e4-f3e1bf576c93" providerId="ADAL" clId="{2D23AC99-C766-1245-9DF5-B206B0ACFAA1}" dt="2024-11-05T13:07:01.423" v="73" actId="1076"/>
          <ac:spMkLst>
            <pc:docMk/>
            <pc:sldMk cId="3011742495" sldId="297"/>
            <ac:spMk id="5" creationId="{640A160A-9EF1-AE69-8FD6-1EB8246108CD}"/>
          </ac:spMkLst>
        </pc:spChg>
        <pc:spChg chg="mod">
          <ac:chgData name="Oliver Sethern" userId="5327cf50-2eb0-4e3c-93e4-f3e1bf576c93" providerId="ADAL" clId="{2D23AC99-C766-1245-9DF5-B206B0ACFAA1}" dt="2024-11-05T13:07:01.423" v="73" actId="1076"/>
          <ac:spMkLst>
            <pc:docMk/>
            <pc:sldMk cId="3011742495" sldId="297"/>
            <ac:spMk id="6" creationId="{088550CA-573F-B242-9D5C-3ACDB74052B4}"/>
          </ac:spMkLst>
        </pc:spChg>
        <pc:spChg chg="mod">
          <ac:chgData name="Oliver Sethern" userId="5327cf50-2eb0-4e3c-93e4-f3e1bf576c93" providerId="ADAL" clId="{2D23AC99-C766-1245-9DF5-B206B0ACFAA1}" dt="2024-11-05T13:05:51.522" v="54" actId="1076"/>
          <ac:spMkLst>
            <pc:docMk/>
            <pc:sldMk cId="3011742495" sldId="297"/>
            <ac:spMk id="8" creationId="{9A85304E-D4F3-005F-CB24-11B0DF164A2C}"/>
          </ac:spMkLst>
        </pc:spChg>
        <pc:spChg chg="mod">
          <ac:chgData name="Oliver Sethern" userId="5327cf50-2eb0-4e3c-93e4-f3e1bf576c93" providerId="ADAL" clId="{2D23AC99-C766-1245-9DF5-B206B0ACFAA1}" dt="2024-11-05T13:07:01.423" v="73" actId="1076"/>
          <ac:spMkLst>
            <pc:docMk/>
            <pc:sldMk cId="3011742495" sldId="297"/>
            <ac:spMk id="9" creationId="{D37A13FC-6803-5E6D-BC4E-0E784D780607}"/>
          </ac:spMkLst>
        </pc:spChg>
        <pc:spChg chg="mod">
          <ac:chgData name="Oliver Sethern" userId="5327cf50-2eb0-4e3c-93e4-f3e1bf576c93" providerId="ADAL" clId="{2D23AC99-C766-1245-9DF5-B206B0ACFAA1}" dt="2024-11-05T13:05:51.522" v="54" actId="1076"/>
          <ac:spMkLst>
            <pc:docMk/>
            <pc:sldMk cId="3011742495" sldId="297"/>
            <ac:spMk id="19" creationId="{0A35E90F-F719-8695-7B11-73BD9DB61238}"/>
          </ac:spMkLst>
        </pc:spChg>
        <pc:spChg chg="mod">
          <ac:chgData name="Oliver Sethern" userId="5327cf50-2eb0-4e3c-93e4-f3e1bf576c93" providerId="ADAL" clId="{2D23AC99-C766-1245-9DF5-B206B0ACFAA1}" dt="2024-11-05T13:07:44.892" v="85" actId="1076"/>
          <ac:spMkLst>
            <pc:docMk/>
            <pc:sldMk cId="3011742495" sldId="297"/>
            <ac:spMk id="21" creationId="{BF92C30F-696C-9301-0740-D2AFCF86394A}"/>
          </ac:spMkLst>
        </pc:spChg>
        <pc:spChg chg="mod">
          <ac:chgData name="Oliver Sethern" userId="5327cf50-2eb0-4e3c-93e4-f3e1bf576c93" providerId="ADAL" clId="{2D23AC99-C766-1245-9DF5-B206B0ACFAA1}" dt="2024-11-05T13:07:01.423" v="73" actId="1076"/>
          <ac:spMkLst>
            <pc:docMk/>
            <pc:sldMk cId="3011742495" sldId="297"/>
            <ac:spMk id="23" creationId="{FEB229FB-F765-C0FB-1990-C57C587B818E}"/>
          </ac:spMkLst>
        </pc:spChg>
        <pc:spChg chg="mod">
          <ac:chgData name="Oliver Sethern" userId="5327cf50-2eb0-4e3c-93e4-f3e1bf576c93" providerId="ADAL" clId="{2D23AC99-C766-1245-9DF5-B206B0ACFAA1}" dt="2024-11-05T13:07:01.423" v="73" actId="1076"/>
          <ac:spMkLst>
            <pc:docMk/>
            <pc:sldMk cId="3011742495" sldId="297"/>
            <ac:spMk id="25" creationId="{297B0A70-5F77-A518-2AAC-1141C09D05F0}"/>
          </ac:spMkLst>
        </pc:spChg>
        <pc:picChg chg="mod">
          <ac:chgData name="Oliver Sethern" userId="5327cf50-2eb0-4e3c-93e4-f3e1bf576c93" providerId="ADAL" clId="{2D23AC99-C766-1245-9DF5-B206B0ACFAA1}" dt="2024-11-05T13:07:01.423" v="73" actId="1076"/>
          <ac:picMkLst>
            <pc:docMk/>
            <pc:sldMk cId="3011742495" sldId="297"/>
            <ac:picMk id="26" creationId="{C72C60A5-59AB-2A70-D3AF-7F6A2BAA9FD4}"/>
          </ac:picMkLst>
        </pc:picChg>
        <pc:picChg chg="mod">
          <ac:chgData name="Oliver Sethern" userId="5327cf50-2eb0-4e3c-93e4-f3e1bf576c93" providerId="ADAL" clId="{2D23AC99-C766-1245-9DF5-B206B0ACFAA1}" dt="2024-11-05T13:07:01.423" v="73" actId="1076"/>
          <ac:picMkLst>
            <pc:docMk/>
            <pc:sldMk cId="3011742495" sldId="297"/>
            <ac:picMk id="27" creationId="{C39F2D35-471C-D439-555E-1DB876E227CB}"/>
          </ac:picMkLst>
        </pc:picChg>
        <pc:picChg chg="mod">
          <ac:chgData name="Oliver Sethern" userId="5327cf50-2eb0-4e3c-93e4-f3e1bf576c93" providerId="ADAL" clId="{2D23AC99-C766-1245-9DF5-B206B0ACFAA1}" dt="2024-11-05T13:07:44.892" v="85" actId="1076"/>
          <ac:picMkLst>
            <pc:docMk/>
            <pc:sldMk cId="3011742495" sldId="297"/>
            <ac:picMk id="29" creationId="{93A3511E-7BD2-13F6-9C7D-42749DDDED83}"/>
          </ac:picMkLst>
        </pc:picChg>
        <pc:cxnChg chg="add mod">
          <ac:chgData name="Oliver Sethern" userId="5327cf50-2eb0-4e3c-93e4-f3e1bf576c93" providerId="ADAL" clId="{2D23AC99-C766-1245-9DF5-B206B0ACFAA1}" dt="2024-11-05T13:06:25.784" v="60" actId="1582"/>
          <ac:cxnSpMkLst>
            <pc:docMk/>
            <pc:sldMk cId="3011742495" sldId="297"/>
            <ac:cxnSpMk id="10" creationId="{DBA69EA3-37B1-DC59-3B08-07669E7FE450}"/>
          </ac:cxnSpMkLst>
        </pc:cxnChg>
      </pc:sldChg>
      <pc:sldChg chg="modSp mod">
        <pc:chgData name="Oliver Sethern" userId="5327cf50-2eb0-4e3c-93e4-f3e1bf576c93" providerId="ADAL" clId="{2D23AC99-C766-1245-9DF5-B206B0ACFAA1}" dt="2024-11-05T13:08:28.727" v="91" actId="14100"/>
        <pc:sldMkLst>
          <pc:docMk/>
          <pc:sldMk cId="779216021" sldId="2147479075"/>
        </pc:sldMkLst>
        <pc:spChg chg="mod">
          <ac:chgData name="Oliver Sethern" userId="5327cf50-2eb0-4e3c-93e4-f3e1bf576c93" providerId="ADAL" clId="{2D23AC99-C766-1245-9DF5-B206B0ACFAA1}" dt="2024-11-05T13:08:22.989" v="90" actId="14100"/>
          <ac:spMkLst>
            <pc:docMk/>
            <pc:sldMk cId="779216021" sldId="2147479075"/>
            <ac:spMk id="9" creationId="{8E7A0A80-9463-AE51-8FB8-EA25D2E477D5}"/>
          </ac:spMkLst>
        </pc:spChg>
        <pc:cxnChg chg="mod">
          <ac:chgData name="Oliver Sethern" userId="5327cf50-2eb0-4e3c-93e4-f3e1bf576c93" providerId="ADAL" clId="{2D23AC99-C766-1245-9DF5-B206B0ACFAA1}" dt="2024-11-05T13:08:28.727" v="91" actId="14100"/>
          <ac:cxnSpMkLst>
            <pc:docMk/>
            <pc:sldMk cId="779216021" sldId="2147479075"/>
            <ac:cxnSpMk id="10" creationId="{8580BEE7-4D60-B33F-B46C-D67E6FB6818E}"/>
          </ac:cxnSpMkLst>
        </pc:cxnChg>
      </pc:sldChg>
    </pc:docChg>
  </pc:docChgLst>
  <pc:docChgLst>
    <pc:chgData name="Sunniva Jonassen Fjelde" userId="3787cb0e-9dfa-48ed-b7de-b55d4ec5a607" providerId="ADAL" clId="{112E620D-F0CA-499D-8086-818B46A05045}"/>
    <pc:docChg chg="undo custSel addSld delSld modSld sldOrd delMainMaster">
      <pc:chgData name="Sunniva Jonassen Fjelde" userId="3787cb0e-9dfa-48ed-b7de-b55d4ec5a607" providerId="ADAL" clId="{112E620D-F0CA-499D-8086-818B46A05045}" dt="2024-08-08T09:21:55.611" v="1516" actId="208"/>
      <pc:docMkLst>
        <pc:docMk/>
      </pc:docMkLst>
      <pc:sldChg chg="del">
        <pc:chgData name="Sunniva Jonassen Fjelde" userId="3787cb0e-9dfa-48ed-b7de-b55d4ec5a607" providerId="ADAL" clId="{112E620D-F0CA-499D-8086-818B46A05045}" dt="2024-08-08T09:12:14.044" v="1470" actId="47"/>
        <pc:sldMkLst>
          <pc:docMk/>
          <pc:sldMk cId="1383462534" sldId="258"/>
        </pc:sldMkLst>
      </pc:sldChg>
      <pc:sldChg chg="del">
        <pc:chgData name="Sunniva Jonassen Fjelde" userId="3787cb0e-9dfa-48ed-b7de-b55d4ec5a607" providerId="ADAL" clId="{112E620D-F0CA-499D-8086-818B46A05045}" dt="2024-08-08T09:12:16.245" v="1471" actId="47"/>
        <pc:sldMkLst>
          <pc:docMk/>
          <pc:sldMk cId="3252942762" sldId="259"/>
        </pc:sldMkLst>
      </pc:sldChg>
      <pc:sldChg chg="modSp mod">
        <pc:chgData name="Sunniva Jonassen Fjelde" userId="3787cb0e-9dfa-48ed-b7de-b55d4ec5a607" providerId="ADAL" clId="{112E620D-F0CA-499D-8086-818B46A05045}" dt="2024-08-07T10:33:26.054" v="22" actId="114"/>
        <pc:sldMkLst>
          <pc:docMk/>
          <pc:sldMk cId="396976825" sldId="261"/>
        </pc:sldMkLst>
      </pc:sldChg>
      <pc:sldChg chg="del">
        <pc:chgData name="Sunniva Jonassen Fjelde" userId="3787cb0e-9dfa-48ed-b7de-b55d4ec5a607" providerId="ADAL" clId="{112E620D-F0CA-499D-8086-818B46A05045}" dt="2024-08-08T09:12:19.584" v="1473" actId="47"/>
        <pc:sldMkLst>
          <pc:docMk/>
          <pc:sldMk cId="248269211" sldId="262"/>
        </pc:sldMkLst>
      </pc:sldChg>
      <pc:sldChg chg="del">
        <pc:chgData name="Sunniva Jonassen Fjelde" userId="3787cb0e-9dfa-48ed-b7de-b55d4ec5a607" providerId="ADAL" clId="{112E620D-F0CA-499D-8086-818B46A05045}" dt="2024-08-08T09:12:21.264" v="1474" actId="47"/>
        <pc:sldMkLst>
          <pc:docMk/>
          <pc:sldMk cId="3699085068" sldId="263"/>
        </pc:sldMkLst>
      </pc:sldChg>
      <pc:sldChg chg="delSp modSp del mod ord">
        <pc:chgData name="Sunniva Jonassen Fjelde" userId="3787cb0e-9dfa-48ed-b7de-b55d4ec5a607" providerId="ADAL" clId="{112E620D-F0CA-499D-8086-818B46A05045}" dt="2024-08-08T09:13:32.258" v="1483" actId="47"/>
        <pc:sldMkLst>
          <pc:docMk/>
          <pc:sldMk cId="3311012460" sldId="264"/>
        </pc:sldMkLst>
      </pc:sldChg>
      <pc:sldChg chg="modSp mod">
        <pc:chgData name="Sunniva Jonassen Fjelde" userId="3787cb0e-9dfa-48ed-b7de-b55d4ec5a607" providerId="ADAL" clId="{112E620D-F0CA-499D-8086-818B46A05045}" dt="2024-08-07T11:38:36.394" v="588" actId="20577"/>
        <pc:sldMkLst>
          <pc:docMk/>
          <pc:sldMk cId="2075219323" sldId="265"/>
        </pc:sldMkLst>
      </pc:sldChg>
      <pc:sldChg chg="modSp mod">
        <pc:chgData name="Sunniva Jonassen Fjelde" userId="3787cb0e-9dfa-48ed-b7de-b55d4ec5a607" providerId="ADAL" clId="{112E620D-F0CA-499D-8086-818B46A05045}" dt="2024-08-07T11:38:43.880" v="592" actId="20577"/>
        <pc:sldMkLst>
          <pc:docMk/>
          <pc:sldMk cId="37338425" sldId="266"/>
        </pc:sldMkLst>
      </pc:sldChg>
      <pc:sldChg chg="del">
        <pc:chgData name="Sunniva Jonassen Fjelde" userId="3787cb0e-9dfa-48ed-b7de-b55d4ec5a607" providerId="ADAL" clId="{112E620D-F0CA-499D-8086-818B46A05045}" dt="2024-08-08T09:12:10.856" v="1469" actId="47"/>
        <pc:sldMkLst>
          <pc:docMk/>
          <pc:sldMk cId="2045604160" sldId="267"/>
        </pc:sldMkLst>
      </pc:sldChg>
      <pc:sldChg chg="del">
        <pc:chgData name="Sunniva Jonassen Fjelde" userId="3787cb0e-9dfa-48ed-b7de-b55d4ec5a607" providerId="ADAL" clId="{112E620D-F0CA-499D-8086-818B46A05045}" dt="2024-08-08T09:12:17.558" v="1472" actId="47"/>
        <pc:sldMkLst>
          <pc:docMk/>
          <pc:sldMk cId="2228848007" sldId="268"/>
        </pc:sldMkLst>
      </pc:sldChg>
      <pc:sldChg chg="del">
        <pc:chgData name="Sunniva Jonassen Fjelde" userId="3787cb0e-9dfa-48ed-b7de-b55d4ec5a607" providerId="ADAL" clId="{112E620D-F0CA-499D-8086-818B46A05045}" dt="2024-08-07T11:37:49.581" v="579" actId="47"/>
        <pc:sldMkLst>
          <pc:docMk/>
          <pc:sldMk cId="1060636484" sldId="293"/>
        </pc:sldMkLst>
      </pc:sldChg>
      <pc:sldChg chg="del ord">
        <pc:chgData name="Sunniva Jonassen Fjelde" userId="3787cb0e-9dfa-48ed-b7de-b55d4ec5a607" providerId="ADAL" clId="{112E620D-F0CA-499D-8086-818B46A05045}" dt="2024-08-08T09:12:02.752" v="1466" actId="47"/>
        <pc:sldMkLst>
          <pc:docMk/>
          <pc:sldMk cId="1874611511" sldId="294"/>
        </pc:sldMkLst>
      </pc:sldChg>
      <pc:sldChg chg="modSp mod">
        <pc:chgData name="Sunniva Jonassen Fjelde" userId="3787cb0e-9dfa-48ed-b7de-b55d4ec5a607" providerId="ADAL" clId="{112E620D-F0CA-499D-8086-818B46A05045}" dt="2024-08-08T09:00:12.239" v="598" actId="20577"/>
        <pc:sldMkLst>
          <pc:docMk/>
          <pc:sldMk cId="1587802508" sldId="295"/>
        </pc:sldMkLst>
      </pc:sldChg>
      <pc:sldChg chg="addSp delSp modSp mod">
        <pc:chgData name="Sunniva Jonassen Fjelde" userId="3787cb0e-9dfa-48ed-b7de-b55d4ec5a607" providerId="ADAL" clId="{112E620D-F0CA-499D-8086-818B46A05045}" dt="2024-08-08T09:17:05.002" v="1510" actId="403"/>
        <pc:sldMkLst>
          <pc:docMk/>
          <pc:sldMk cId="4041975121" sldId="296"/>
        </pc:sldMkLst>
      </pc:sldChg>
      <pc:sldChg chg="addSp delSp modSp new mod">
        <pc:chgData name="Sunniva Jonassen Fjelde" userId="3787cb0e-9dfa-48ed-b7de-b55d4ec5a607" providerId="ADAL" clId="{112E620D-F0CA-499D-8086-818B46A05045}" dt="2024-08-08T09:21:55.611" v="1516" actId="208"/>
        <pc:sldMkLst>
          <pc:docMk/>
          <pc:sldMk cId="3011742495" sldId="297"/>
        </pc:sldMkLst>
      </pc:sldChg>
      <pc:sldChg chg="del ord">
        <pc:chgData name="Sunniva Jonassen Fjelde" userId="3787cb0e-9dfa-48ed-b7de-b55d4ec5a607" providerId="ADAL" clId="{112E620D-F0CA-499D-8086-818B46A05045}" dt="2024-08-08T09:12:08.624" v="1468" actId="47"/>
        <pc:sldMkLst>
          <pc:docMk/>
          <pc:sldMk cId="3929092938" sldId="2147376833"/>
        </pc:sldMkLst>
      </pc:sldChg>
      <pc:sldChg chg="modSp del mod">
        <pc:chgData name="Sunniva Jonassen Fjelde" userId="3787cb0e-9dfa-48ed-b7de-b55d4ec5a607" providerId="ADAL" clId="{112E620D-F0CA-499D-8086-818B46A05045}" dt="2024-08-08T09:16:53.315" v="1508" actId="47"/>
        <pc:sldMkLst>
          <pc:docMk/>
          <pc:sldMk cId="1261276732" sldId="2147377053"/>
        </pc:sldMkLst>
      </pc:sldChg>
      <pc:sldChg chg="addSp delSp modSp mod ord modTransition">
        <pc:chgData name="Sunniva Jonassen Fjelde" userId="3787cb0e-9dfa-48ed-b7de-b55d4ec5a607" providerId="ADAL" clId="{112E620D-F0CA-499D-8086-818B46A05045}" dt="2024-08-08T09:21:49.624" v="1515" actId="208"/>
        <pc:sldMkLst>
          <pc:docMk/>
          <pc:sldMk cId="779216021" sldId="2147479075"/>
        </pc:sldMkLst>
      </pc:sldChg>
      <pc:sldChg chg="del">
        <pc:chgData name="Sunniva Jonassen Fjelde" userId="3787cb0e-9dfa-48ed-b7de-b55d4ec5a607" providerId="ADAL" clId="{112E620D-F0CA-499D-8086-818B46A05045}" dt="2024-08-08T09:12:06.146" v="1467" actId="47"/>
        <pc:sldMkLst>
          <pc:docMk/>
          <pc:sldMk cId="1050566246" sldId="2147479076"/>
        </pc:sldMkLst>
      </pc:sldChg>
      <pc:sldMasterChg chg="delSldLayout">
        <pc:chgData name="Sunniva Jonassen Fjelde" userId="3787cb0e-9dfa-48ed-b7de-b55d4ec5a607" providerId="ADAL" clId="{112E620D-F0CA-499D-8086-818B46A05045}" dt="2024-08-08T09:12:06.146" v="1467" actId="47"/>
        <pc:sldMasterMkLst>
          <pc:docMk/>
          <pc:sldMasterMk cId="3699824411" sldId="2147483660"/>
        </pc:sldMasterMkLst>
        <pc:sldLayoutChg chg="del">
          <pc:chgData name="Sunniva Jonassen Fjelde" userId="3787cb0e-9dfa-48ed-b7de-b55d4ec5a607" providerId="ADAL" clId="{112E620D-F0CA-499D-8086-818B46A05045}" dt="2024-08-08T09:12:06.146" v="1467" actId="47"/>
          <pc:sldLayoutMkLst>
            <pc:docMk/>
            <pc:sldMasterMk cId="3699824411" sldId="2147483660"/>
            <pc:sldLayoutMk cId="2902032415" sldId="2147483874"/>
          </pc:sldLayoutMkLst>
        </pc:sldLayoutChg>
      </pc:sldMasterChg>
      <pc:sldMasterChg chg="del delSldLayout">
        <pc:chgData name="Sunniva Jonassen Fjelde" userId="3787cb0e-9dfa-48ed-b7de-b55d4ec5a607" providerId="ADAL" clId="{112E620D-F0CA-499D-8086-818B46A05045}" dt="2024-08-08T09:12:02.752" v="1466" actId="47"/>
        <pc:sldMasterMkLst>
          <pc:docMk/>
          <pc:sldMasterMk cId="2833805532" sldId="2147483722"/>
        </pc:sldMasterMkLst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4112616946" sldId="214748372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4089781692" sldId="214748372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1789178509" sldId="214748372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675681487" sldId="214748372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1299433409" sldId="214748372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3958703148" sldId="214748372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605393791" sldId="214748372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336081441" sldId="214748373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2888227111" sldId="214748373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2466085716" sldId="214748373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2444322585" sldId="214748373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2083986442" sldId="214748373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314993638" sldId="214748373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3871802358" sldId="214748373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1287953396" sldId="214748373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2591801271" sldId="214748373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1884929002" sldId="214748373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1458677785" sldId="214748374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1153245352" sldId="214748374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2438628295" sldId="214748374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1987231322" sldId="2147483743"/>
          </pc:sldLayoutMkLst>
        </pc:sldLayoutChg>
        <pc:sldLayoutChg chg="del">
          <pc:chgData name="Sunniva Jonassen Fjelde" userId="3787cb0e-9dfa-48ed-b7de-b55d4ec5a607" providerId="ADAL" clId="{112E620D-F0CA-499D-8086-818B46A05045}" dt="2024-08-07T11:37:49.581" v="579" actId="47"/>
          <pc:sldLayoutMkLst>
            <pc:docMk/>
            <pc:sldMasterMk cId="2833805532" sldId="2147483722"/>
            <pc:sldLayoutMk cId="2889965102" sldId="214748374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2.752" v="1466" actId="47"/>
          <pc:sldLayoutMkLst>
            <pc:docMk/>
            <pc:sldMasterMk cId="2833805532" sldId="2147483722"/>
            <pc:sldLayoutMk cId="2414111560" sldId="2147483745"/>
          </pc:sldLayoutMkLst>
        </pc:sldLayoutChg>
      </pc:sldMasterChg>
      <pc:sldMasterChg chg="del delSldLayout">
        <pc:chgData name="Sunniva Jonassen Fjelde" userId="3787cb0e-9dfa-48ed-b7de-b55d4ec5a607" providerId="ADAL" clId="{112E620D-F0CA-499D-8086-818B46A05045}" dt="2024-08-08T09:12:08.624" v="1468" actId="47"/>
        <pc:sldMasterMkLst>
          <pc:docMk/>
          <pc:sldMasterMk cId="498019334" sldId="2147483770"/>
        </pc:sldMasterMkLst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4014508439" sldId="214748377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434556021" sldId="214748377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433100376" sldId="214748377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238216322" sldId="214748377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532919608" sldId="214748377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509238418" sldId="214748377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850538999" sldId="214748377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521316481" sldId="214748377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927043903" sldId="214748377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70497700" sldId="214748378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654598109" sldId="214748378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103426117" sldId="214748378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91057775" sldId="214748378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796900540" sldId="214748378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155366310" sldId="214748378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899447988" sldId="214748378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285270282" sldId="214748378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532708712" sldId="214748378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782187493" sldId="214748378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055615227" sldId="214748379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527577736" sldId="214748379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28879033" sldId="214748379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238421340" sldId="214748379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853760501" sldId="214748379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512868924" sldId="214748379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4248550480" sldId="214748379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920471015" sldId="214748379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03523358" sldId="214748379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007220956" sldId="214748379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553069184" sldId="214748380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90570548" sldId="214748380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466090733" sldId="214748380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971301850" sldId="214748380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501787973" sldId="214748380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835759111" sldId="214748380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173585557" sldId="214748380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755732956" sldId="214748380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543702082" sldId="214748380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742713471" sldId="214748380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637066867" sldId="214748381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410956382" sldId="214748381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65057613" sldId="214748381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606865668" sldId="214748381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7873024" sldId="214748381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55943740" sldId="214748381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42736450" sldId="214748381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489400622" sldId="214748381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184552910" sldId="214748381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377199565" sldId="214748381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091601635" sldId="214748382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257781049" sldId="214748382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49360035" sldId="214748382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95923587" sldId="214748382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884730054" sldId="214748382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200155504" sldId="214748382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4030362062" sldId="214748382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4157276110" sldId="214748382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708665139" sldId="214748382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603487869" sldId="214748382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402773683" sldId="214748383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396816647" sldId="214748383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860850544" sldId="214748383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123504231" sldId="214748383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513855918" sldId="214748383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350167977" sldId="214748383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440158211" sldId="214748383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843446475" sldId="214748383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407404202" sldId="214748383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985270329" sldId="214748383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77241329" sldId="214748384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117857931" sldId="214748384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428420465" sldId="214748384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750928910" sldId="214748384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81074698" sldId="214748384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640485359" sldId="214748384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68610676" sldId="214748384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958841915" sldId="214748384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19894048" sldId="214748384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231268019" sldId="214748384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04531162" sldId="214748385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292128105" sldId="214748385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793022267" sldId="214748385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893995965" sldId="214748385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067146394" sldId="214748385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491712284" sldId="214748385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474154431" sldId="214748385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746086070" sldId="214748385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258341969" sldId="214748385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4075038406" sldId="214748385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766743101" sldId="214748386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279823345" sldId="214748386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526220357" sldId="214748386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94761745" sldId="214748386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157580054" sldId="214748386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835130596" sldId="214748386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631390854" sldId="214748386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2148881071" sldId="214748386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85735845" sldId="214748386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708925857" sldId="214748386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587942045" sldId="214748387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111329227" sldId="214748387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3893402020" sldId="214748387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2:08.624" v="1468" actId="47"/>
          <pc:sldLayoutMkLst>
            <pc:docMk/>
            <pc:sldMasterMk cId="498019334" sldId="2147483770"/>
            <pc:sldLayoutMk cId="1621397199" sldId="2147483873"/>
          </pc:sldLayoutMkLst>
        </pc:sldLayoutChg>
      </pc:sldMasterChg>
      <pc:sldMasterChg chg="del delSldLayout">
        <pc:chgData name="Sunniva Jonassen Fjelde" userId="3787cb0e-9dfa-48ed-b7de-b55d4ec5a607" providerId="ADAL" clId="{112E620D-F0CA-499D-8086-818B46A05045}" dt="2024-08-08T09:16:53.315" v="1508" actId="47"/>
        <pc:sldMasterMkLst>
          <pc:docMk/>
          <pc:sldMasterMk cId="2323571971" sldId="2147483770"/>
        </pc:sldMasterMkLst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552643358" sldId="214748377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123553979" sldId="214748377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941553957" sldId="214748377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989555125" sldId="214748377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997009179" sldId="214748377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758309822" sldId="214748377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61238793" sldId="214748377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532599470" sldId="214748377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722393142" sldId="214748377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782677526" sldId="214748378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903011094" sldId="214748378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154605676" sldId="214748378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941944396" sldId="214748378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125239189" sldId="214748378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792673603" sldId="214748378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248268382" sldId="214748378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303449851" sldId="214748378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399320504" sldId="214748378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385696386" sldId="214748378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67252411" sldId="214748379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032299340" sldId="214748379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59010349" sldId="214748379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641834747" sldId="214748379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801871457" sldId="214748379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802776526" sldId="214748379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785696508" sldId="214748379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501577350" sldId="214748379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602411660" sldId="214748379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4289816194" sldId="214748379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4243092899" sldId="214748380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012206905" sldId="214748380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856942430" sldId="214748380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668905951" sldId="214748380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469215143" sldId="214748380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754752715" sldId="214748380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939907481" sldId="214748380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441534839" sldId="214748380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942529151" sldId="214748380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863572235" sldId="214748380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587004208" sldId="214748381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458445326" sldId="214748381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300024648" sldId="214748381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457884220" sldId="214748381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549264980" sldId="214748381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835314522" sldId="214748381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781363565" sldId="214748381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20510551" sldId="214748381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606162314" sldId="214748381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918125087" sldId="214748381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371460928" sldId="214748382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4109387714" sldId="214748382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430937094" sldId="214748382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473897266" sldId="214748382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468406953" sldId="214748382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061189677" sldId="214748382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524144688" sldId="214748382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547543765" sldId="214748382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4270527805" sldId="214748382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343823112" sldId="214748382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223343952" sldId="214748383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453105845" sldId="214748383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774116036" sldId="214748383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653715916" sldId="214748383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438992381" sldId="214748383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205862294" sldId="214748383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84160840" sldId="214748383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681238262" sldId="214748383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401824787" sldId="214748383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635915122" sldId="214748383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356981509" sldId="214748384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952727573" sldId="214748384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773554277" sldId="214748384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053606431" sldId="214748384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838209021" sldId="214748384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678280783" sldId="214748384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3259260" sldId="214748384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035600868" sldId="214748384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928203229" sldId="214748384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526521208" sldId="214748384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445982128" sldId="214748385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527190876" sldId="214748385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360120780" sldId="214748385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517536559" sldId="214748385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715350985" sldId="214748385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736156133" sldId="214748385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426657022" sldId="214748385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200699966" sldId="214748385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196847292" sldId="214748385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204746386" sldId="214748385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415848633" sldId="214748386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927578328" sldId="214748386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46931764" sldId="214748386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896117783" sldId="2147483863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736373879" sldId="2147483864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4077177657" sldId="2147483865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415776832" sldId="2147483866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808625396" sldId="2147483867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100416374" sldId="2147483868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659779562" sldId="2147483869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1659617524" sldId="2147483870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187111074" sldId="2147483871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3671995693" sldId="2147483872"/>
          </pc:sldLayoutMkLst>
        </pc:sldLayoutChg>
        <pc:sldLayoutChg chg="del">
          <pc:chgData name="Sunniva Jonassen Fjelde" userId="3787cb0e-9dfa-48ed-b7de-b55d4ec5a607" providerId="ADAL" clId="{112E620D-F0CA-499D-8086-818B46A05045}" dt="2024-08-08T09:16:53.315" v="1508" actId="47"/>
          <pc:sldLayoutMkLst>
            <pc:docMk/>
            <pc:sldMasterMk cId="2323571971" sldId="2147483770"/>
            <pc:sldLayoutMk cId="2441515417" sldId="2147483873"/>
          </pc:sldLayoutMkLst>
        </pc:sldLayoutChg>
      </pc:sldMasterChg>
    </pc:docChg>
  </pc:docChgLst>
  <pc:docChgLst>
    <pc:chgData name="Maiken Sørensen" userId="bdc333d2-6d43-4389-a957-fde09bfa5d60" providerId="ADAL" clId="{626242DA-483B-FC45-A2F4-2EDA1FFB1AE6}"/>
    <pc:docChg chg="modSld">
      <pc:chgData name="Maiken Sørensen" userId="bdc333d2-6d43-4389-a957-fde09bfa5d60" providerId="ADAL" clId="{626242DA-483B-FC45-A2F4-2EDA1FFB1AE6}" dt="2024-12-05T15:03:23.986" v="16" actId="1076"/>
      <pc:docMkLst>
        <pc:docMk/>
      </pc:docMkLst>
      <pc:sldChg chg="modSp mod">
        <pc:chgData name="Maiken Sørensen" userId="bdc333d2-6d43-4389-a957-fde09bfa5d60" providerId="ADAL" clId="{626242DA-483B-FC45-A2F4-2EDA1FFB1AE6}" dt="2024-12-05T15:03:10.149" v="10" actId="20577"/>
        <pc:sldMkLst>
          <pc:docMk/>
          <pc:sldMk cId="2335814757" sldId="256"/>
        </pc:sldMkLst>
        <pc:spChg chg="mod">
          <ac:chgData name="Maiken Sørensen" userId="bdc333d2-6d43-4389-a957-fde09bfa5d60" providerId="ADAL" clId="{626242DA-483B-FC45-A2F4-2EDA1FFB1AE6}" dt="2024-12-05T15:03:05.138" v="6" actId="14100"/>
          <ac:spMkLst>
            <pc:docMk/>
            <pc:sldMk cId="2335814757" sldId="256"/>
            <ac:spMk id="2" creationId="{B9CA8C27-6721-9C99-E1D0-85F6D3F86A1E}"/>
          </ac:spMkLst>
        </pc:spChg>
        <pc:spChg chg="mod">
          <ac:chgData name="Maiken Sørensen" userId="bdc333d2-6d43-4389-a957-fde09bfa5d60" providerId="ADAL" clId="{626242DA-483B-FC45-A2F4-2EDA1FFB1AE6}" dt="2024-12-05T15:03:10.149" v="10" actId="20577"/>
          <ac:spMkLst>
            <pc:docMk/>
            <pc:sldMk cId="2335814757" sldId="256"/>
            <ac:spMk id="3" creationId="{4A2D69B0-773D-6823-C0CC-1FA75BA5AB97}"/>
          </ac:spMkLst>
        </pc:spChg>
      </pc:sldChg>
      <pc:sldChg chg="modSp mod">
        <pc:chgData name="Maiken Sørensen" userId="bdc333d2-6d43-4389-a957-fde09bfa5d60" providerId="ADAL" clId="{626242DA-483B-FC45-A2F4-2EDA1FFB1AE6}" dt="2024-12-05T15:03:23.986" v="16" actId="1076"/>
        <pc:sldMkLst>
          <pc:docMk/>
          <pc:sldMk cId="396976825" sldId="261"/>
        </pc:sldMkLst>
        <pc:spChg chg="mod">
          <ac:chgData name="Maiken Sørensen" userId="bdc333d2-6d43-4389-a957-fde09bfa5d60" providerId="ADAL" clId="{626242DA-483B-FC45-A2F4-2EDA1FFB1AE6}" dt="2024-12-05T15:03:23.986" v="16" actId="1076"/>
          <ac:spMkLst>
            <pc:docMk/>
            <pc:sldMk cId="396976825" sldId="261"/>
            <ac:spMk id="2" creationId="{7D9BEF8B-4D6E-7321-C192-372288F6E39D}"/>
          </ac:spMkLst>
        </pc:spChg>
        <pc:spChg chg="mod">
          <ac:chgData name="Maiken Sørensen" userId="bdc333d2-6d43-4389-a957-fde09bfa5d60" providerId="ADAL" clId="{626242DA-483B-FC45-A2F4-2EDA1FFB1AE6}" dt="2024-12-05T15:03:16.314" v="14" actId="20577"/>
          <ac:spMkLst>
            <pc:docMk/>
            <pc:sldMk cId="396976825" sldId="261"/>
            <ac:spMk id="3" creationId="{0DE24674-F185-5B55-FD3E-443F16189D3F}"/>
          </ac:spMkLst>
        </pc:spChg>
      </pc:sldChg>
    </pc:docChg>
  </pc:docChgLst>
  <pc:docChgLst>
    <pc:chgData name="Anne Helgesen" userId="S::anne.helgesen@innovasjonnorge.no::bc028d4c-3d16-4aad-96d2-d63a498db29c" providerId="AD" clId="Web-{FC7CAE58-D561-E8B0-5D93-9E034699A56B}"/>
    <pc:docChg chg="delSld">
      <pc:chgData name="Anne Helgesen" userId="S::anne.helgesen@innovasjonnorge.no::bc028d4c-3d16-4aad-96d2-d63a498db29c" providerId="AD" clId="Web-{FC7CAE58-D561-E8B0-5D93-9E034699A56B}" dt="2024-08-08T12:16:50.540" v="0"/>
      <pc:docMkLst>
        <pc:docMk/>
      </pc:docMkLst>
      <pc:sldChg chg="del">
        <pc:chgData name="Anne Helgesen" userId="S::anne.helgesen@innovasjonnorge.no::bc028d4c-3d16-4aad-96d2-d63a498db29c" providerId="AD" clId="Web-{FC7CAE58-D561-E8B0-5D93-9E034699A56B}" dt="2024-08-08T12:16:50.540" v="0"/>
        <pc:sldMkLst>
          <pc:docMk/>
          <pc:sldMk cId="2075219323" sldId="265"/>
        </pc:sldMkLst>
      </pc:sldChg>
    </pc:docChg>
  </pc:docChgLst>
  <pc:docChgLst>
    <pc:chgData name="Henriette Grimstad" userId="S::henriette@try.no::3c936f94-2f40-437e-b66d-72d4be607550" providerId="AD" clId="Web-{35A7B982-4D85-1299-85DF-E05E850ACE6B}"/>
    <pc:docChg chg="modSld">
      <pc:chgData name="Henriette Grimstad" userId="S::henriette@try.no::3c936f94-2f40-437e-b66d-72d4be607550" providerId="AD" clId="Web-{35A7B982-4D85-1299-85DF-E05E850ACE6B}" dt="2024-12-05T21:23:47.949" v="16" actId="20577"/>
      <pc:docMkLst>
        <pc:docMk/>
      </pc:docMkLst>
      <pc:sldChg chg="modSp">
        <pc:chgData name="Henriette Grimstad" userId="S::henriette@try.no::3c936f94-2f40-437e-b66d-72d4be607550" providerId="AD" clId="Web-{35A7B982-4D85-1299-85DF-E05E850ACE6B}" dt="2024-12-05T21:22:57.933" v="1" actId="20577"/>
        <pc:sldMkLst>
          <pc:docMk/>
          <pc:sldMk cId="396976825" sldId="261"/>
        </pc:sldMkLst>
        <pc:spChg chg="mod">
          <ac:chgData name="Henriette Grimstad" userId="S::henriette@try.no::3c936f94-2f40-437e-b66d-72d4be607550" providerId="AD" clId="Web-{35A7B982-4D85-1299-85DF-E05E850ACE6B}" dt="2024-12-05T21:22:57.933" v="1" actId="20577"/>
          <ac:spMkLst>
            <pc:docMk/>
            <pc:sldMk cId="396976825" sldId="261"/>
            <ac:spMk id="2" creationId="{7D9BEF8B-4D6E-7321-C192-372288F6E39D}"/>
          </ac:spMkLst>
        </pc:spChg>
      </pc:sldChg>
      <pc:sldChg chg="modSp">
        <pc:chgData name="Henriette Grimstad" userId="S::henriette@try.no::3c936f94-2f40-437e-b66d-72d4be607550" providerId="AD" clId="Web-{35A7B982-4D85-1299-85DF-E05E850ACE6B}" dt="2024-12-05T21:23:21.183" v="5" actId="20577"/>
        <pc:sldMkLst>
          <pc:docMk/>
          <pc:sldMk cId="1587802508" sldId="295"/>
        </pc:sldMkLst>
        <pc:spChg chg="mod">
          <ac:chgData name="Henriette Grimstad" userId="S::henriette@try.no::3c936f94-2f40-437e-b66d-72d4be607550" providerId="AD" clId="Web-{35A7B982-4D85-1299-85DF-E05E850ACE6B}" dt="2024-12-05T21:23:11.948" v="2" actId="20577"/>
          <ac:spMkLst>
            <pc:docMk/>
            <pc:sldMk cId="1587802508" sldId="295"/>
            <ac:spMk id="7" creationId="{6C23A5F0-062A-7525-7780-28AF4D01F3EE}"/>
          </ac:spMkLst>
        </pc:spChg>
        <pc:spChg chg="mod">
          <ac:chgData name="Henriette Grimstad" userId="S::henriette@try.no::3c936f94-2f40-437e-b66d-72d4be607550" providerId="AD" clId="Web-{35A7B982-4D85-1299-85DF-E05E850ACE6B}" dt="2024-12-05T21:23:14.120" v="3" actId="20577"/>
          <ac:spMkLst>
            <pc:docMk/>
            <pc:sldMk cId="1587802508" sldId="295"/>
            <ac:spMk id="10" creationId="{4262D979-CFE6-B224-8DED-10C7AF976474}"/>
          </ac:spMkLst>
        </pc:spChg>
        <pc:spChg chg="mod">
          <ac:chgData name="Henriette Grimstad" userId="S::henriette@try.no::3c936f94-2f40-437e-b66d-72d4be607550" providerId="AD" clId="Web-{35A7B982-4D85-1299-85DF-E05E850ACE6B}" dt="2024-12-05T21:23:21.183" v="5" actId="20577"/>
          <ac:spMkLst>
            <pc:docMk/>
            <pc:sldMk cId="1587802508" sldId="295"/>
            <ac:spMk id="13" creationId="{688EF804-543B-AE15-5587-F9B37FB0E601}"/>
          </ac:spMkLst>
        </pc:spChg>
      </pc:sldChg>
      <pc:sldChg chg="modSp">
        <pc:chgData name="Henriette Grimstad" userId="S::henriette@try.no::3c936f94-2f40-437e-b66d-72d4be607550" providerId="AD" clId="Web-{35A7B982-4D85-1299-85DF-E05E850ACE6B}" dt="2024-12-05T21:23:33.761" v="11" actId="20577"/>
        <pc:sldMkLst>
          <pc:docMk/>
          <pc:sldMk cId="3011742495" sldId="297"/>
        </pc:sldMkLst>
        <pc:spChg chg="mod">
          <ac:chgData name="Henriette Grimstad" userId="S::henriette@try.no::3c936f94-2f40-437e-b66d-72d4be607550" providerId="AD" clId="Web-{35A7B982-4D85-1299-85DF-E05E850ACE6B}" dt="2024-12-05T21:23:24.480" v="6" actId="20577"/>
          <ac:spMkLst>
            <pc:docMk/>
            <pc:sldMk cId="3011742495" sldId="297"/>
            <ac:spMk id="4" creationId="{9E9101B7-A8F9-546C-5661-507FA4D408D2}"/>
          </ac:spMkLst>
        </pc:spChg>
        <pc:spChg chg="mod">
          <ac:chgData name="Henriette Grimstad" userId="S::henriette@try.no::3c936f94-2f40-437e-b66d-72d4be607550" providerId="AD" clId="Web-{35A7B982-4D85-1299-85DF-E05E850ACE6B}" dt="2024-12-05T21:23:26.480" v="8" actId="20577"/>
          <ac:spMkLst>
            <pc:docMk/>
            <pc:sldMk cId="3011742495" sldId="297"/>
            <ac:spMk id="5" creationId="{640A160A-9EF1-AE69-8FD6-1EB8246108CD}"/>
          </ac:spMkLst>
        </pc:spChg>
        <pc:spChg chg="mod">
          <ac:chgData name="Henriette Grimstad" userId="S::henriette@try.no::3c936f94-2f40-437e-b66d-72d4be607550" providerId="AD" clId="Web-{35A7B982-4D85-1299-85DF-E05E850ACE6B}" dt="2024-12-05T21:23:33.761" v="11" actId="20577"/>
          <ac:spMkLst>
            <pc:docMk/>
            <pc:sldMk cId="3011742495" sldId="297"/>
            <ac:spMk id="6" creationId="{088550CA-573F-B242-9D5C-3ACDB74052B4}"/>
          </ac:spMkLst>
        </pc:spChg>
      </pc:sldChg>
      <pc:sldChg chg="modSp">
        <pc:chgData name="Henriette Grimstad" userId="S::henriette@try.no::3c936f94-2f40-437e-b66d-72d4be607550" providerId="AD" clId="Web-{35A7B982-4D85-1299-85DF-E05E850ACE6B}" dt="2024-12-05T21:23:47.949" v="16" actId="20577"/>
        <pc:sldMkLst>
          <pc:docMk/>
          <pc:sldMk cId="779216021" sldId="2147479075"/>
        </pc:sldMkLst>
        <pc:spChg chg="mod">
          <ac:chgData name="Henriette Grimstad" userId="S::henriette@try.no::3c936f94-2f40-437e-b66d-72d4be607550" providerId="AD" clId="Web-{35A7B982-4D85-1299-85DF-E05E850ACE6B}" dt="2024-12-05T21:23:39.105" v="12" actId="20577"/>
          <ac:spMkLst>
            <pc:docMk/>
            <pc:sldMk cId="779216021" sldId="2147479075"/>
            <ac:spMk id="6" creationId="{2E1CD048-77F6-7EC9-A4A0-D370C5B0A04B}"/>
          </ac:spMkLst>
        </pc:spChg>
        <pc:spChg chg="mod">
          <ac:chgData name="Henriette Grimstad" userId="S::henriette@try.no::3c936f94-2f40-437e-b66d-72d4be607550" providerId="AD" clId="Web-{35A7B982-4D85-1299-85DF-E05E850ACE6B}" dt="2024-12-05T21:23:47.949" v="16" actId="20577"/>
          <ac:spMkLst>
            <pc:docMk/>
            <pc:sldMk cId="779216021" sldId="2147479075"/>
            <ac:spMk id="12" creationId="{425BB4C1-CFD5-0156-BCC6-3A536FFF89A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2747E-10FF-AC4B-88E1-C739C26D9D63}" type="datetimeFigureOut">
              <a:rPr lang="en-NO" smtClean="0"/>
              <a:t>12/05/2024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26E27-A735-9A41-ABB0-AB89FE53E662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3521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phic 15">
            <a:extLst>
              <a:ext uri="{FF2B5EF4-FFF2-40B4-BE49-F238E27FC236}">
                <a16:creationId xmlns:a16="http://schemas.microsoft.com/office/drawing/2014/main" id="{8A81B719-5E57-78FE-10C1-0ADE3D19E5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1498" y="498475"/>
            <a:ext cx="5853198" cy="585311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175" y="2844425"/>
            <a:ext cx="4500563" cy="1719637"/>
          </a:xfrm>
        </p:spPr>
        <p:txBody>
          <a:bodyPr/>
          <a:lstStyle>
            <a:lvl1pPr marL="0" indent="0" algn="l">
              <a:buNone/>
              <a:defRPr sz="2000" b="0" i="0">
                <a:latin typeface="Innovation Norway" panose="020B0500030000000000" pitchFamily="34" charset="77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915E70-FA14-8944-3803-312654DEC03F}"/>
              </a:ext>
            </a:extLst>
          </p:cNvPr>
          <p:cNvSpPr txBox="1"/>
          <p:nvPr userDrawn="1"/>
        </p:nvSpPr>
        <p:spPr>
          <a:xfrm>
            <a:off x="520140" y="6170451"/>
            <a:ext cx="1877170" cy="2308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nb-NO" sz="1500" noProof="0" dirty="0">
                <a:solidFill>
                  <a:schemeClr val="accent1"/>
                </a:solidFill>
              </a:rPr>
              <a:t>Innovasjon Norge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E18EE7D-DF84-6F78-5DED-07D9E3AFB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6" y="498474"/>
            <a:ext cx="5449888" cy="1374775"/>
          </a:xfrm>
        </p:spPr>
        <p:txBody>
          <a:bodyPr anchor="t"/>
          <a:lstStyle>
            <a:lvl1pPr algn="l">
              <a:lnSpc>
                <a:spcPct val="101000"/>
              </a:lnSpc>
              <a:defRPr sz="5001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4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1443406B-9B45-6DE4-E7A7-B14D9F7D3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564" y="498475"/>
            <a:ext cx="11164261" cy="1022350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C0520AFB-7D6B-456F-4007-47BBB34D31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233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83EBE15-06CB-E28A-287E-C8835C9F7D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174" y="2535239"/>
            <a:ext cx="11169651" cy="3300412"/>
          </a:xfrm>
        </p:spPr>
        <p:txBody>
          <a:bodyPr lIns="216000" r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96FAE1A-7DCC-D6D8-D5B5-F294FD2F83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1175" y="1795290"/>
            <a:ext cx="11169650" cy="490709"/>
          </a:xfrm>
        </p:spPr>
        <p:txBody>
          <a:bodyPr anchor="t"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43406B-9B45-6DE4-E7A7-B14D9F7D3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4" y="498475"/>
            <a:ext cx="11169651" cy="1022350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00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A39B0A9-F216-323A-083C-054D65A197C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0107" y="1779589"/>
            <a:ext cx="5450956" cy="4056062"/>
          </a:xfrm>
          <a:prstGeom prst="rect">
            <a:avLst/>
          </a:prstGeom>
        </p:spPr>
        <p:txBody>
          <a:bodyPr lIns="0" tIns="0" rIns="0" bIns="0" numCol="1" spcCol="1332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0C23297-7BE7-12E8-6228-5E152B0B3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107" y="498475"/>
            <a:ext cx="11681893" cy="1022350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F60BD7FE-342A-B1C5-51BF-6ED3EF40EA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1413" y="1779589"/>
            <a:ext cx="5459412" cy="4056062"/>
          </a:xfrm>
          <a:prstGeom prst="rect">
            <a:avLst/>
          </a:prstGeom>
        </p:spPr>
        <p:txBody>
          <a:bodyPr lIns="0" tIns="0" rIns="0" bIns="0" numCol="1" spcCol="1332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66086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re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34B20F27-7D10-69F1-11B9-B53B819CED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4826" y="2028825"/>
            <a:ext cx="3559175" cy="3549650"/>
          </a:xfrm>
          <a:prstGeom prst="rect">
            <a:avLst/>
          </a:prstGeom>
        </p:spPr>
        <p:txBody>
          <a:bodyPr lIns="0" tIns="0" rIns="0" bIns="0" numCol="1" spcCol="1332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8876232-7155-3060-3B53-8C716D385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826" y="498475"/>
            <a:ext cx="11681785" cy="1022350"/>
          </a:xfrm>
        </p:spPr>
        <p:txBody>
          <a:bodyPr tIns="0" b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42059FEF-52B8-5715-21BB-64C5551EDFD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1650" y="2028826"/>
            <a:ext cx="3559175" cy="3549650"/>
          </a:xfrm>
          <a:prstGeom prst="rect">
            <a:avLst/>
          </a:prstGeom>
        </p:spPr>
        <p:txBody>
          <a:bodyPr lIns="0" tIns="0" rIns="0" bIns="0" numCol="1" spcCol="1332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20C2CF5C-3326-ADF8-C19F-E11306D12ED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4642" y="2028825"/>
            <a:ext cx="3556183" cy="3549650"/>
          </a:xfrm>
          <a:prstGeom prst="rect">
            <a:avLst/>
          </a:prstGeom>
        </p:spPr>
        <p:txBody>
          <a:bodyPr lIns="0" tIns="0" rIns="0" bIns="0" numCol="1" spcCol="1332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9066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17A32F4-3C39-4899-421D-D7B920CCAFE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5688D38-C5FF-0765-1457-714B0380CA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6AEC1ADC-AE59-9664-C71D-1081ABAF653D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11428" y="6092825"/>
            <a:ext cx="777677" cy="2844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  <a:endParaRPr lang="nb-NO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A82D3F3-3D20-CD95-2F67-DA474DECD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499" y="2033588"/>
            <a:ext cx="9261475" cy="2530475"/>
          </a:xfrm>
        </p:spPr>
        <p:txBody>
          <a:bodyPr anchor="ctr" anchorCtr="0"/>
          <a:lstStyle>
            <a:lvl1pPr algn="ctr">
              <a:lnSpc>
                <a:spcPct val="101000"/>
              </a:lnSpc>
              <a:defRPr sz="4000" b="1" i="0">
                <a:solidFill>
                  <a:schemeClr val="bg1"/>
                </a:solidFill>
                <a:latin typeface="Innovation Norway Semibold" panose="020B0500030000000000" pitchFamily="34" charset="77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18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fire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A72AAE6-966E-E9B0-C78F-F791A460FB1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1175" y="2028825"/>
            <a:ext cx="4500563" cy="25352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9E4251C-7A4C-ADEF-232B-120129BE61C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221413" y="498474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B39F9205-F12D-8FA9-A375-98E989EDDAE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91942" y="677725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E851DCA-9416-DE9D-D6ED-8B508BD89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498474"/>
            <a:ext cx="5449888" cy="1313243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" name="Text Placeholder 30">
            <a:extLst>
              <a:ext uri="{FF2B5EF4-FFF2-40B4-BE49-F238E27FC236}">
                <a16:creationId xmlns:a16="http://schemas.microsoft.com/office/drawing/2014/main" id="{B4E02604-E4D2-43D7-CAE7-17E30ADE9B3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221413" y="2028825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32">
            <a:extLst>
              <a:ext uri="{FF2B5EF4-FFF2-40B4-BE49-F238E27FC236}">
                <a16:creationId xmlns:a16="http://schemas.microsoft.com/office/drawing/2014/main" id="{E40A343A-766E-B7F4-9BA8-BA908D01223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491942" y="2208076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2EB0E233-4DAC-B01E-AD1E-5DAF733BB75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221413" y="3549650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1D4249A7-B1AD-D495-407B-1A86DB7C6D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491942" y="3728901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4943D281-5A44-691B-EBDD-D08AA4CE701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6221413" y="5084763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E3E73278-4CE4-CA27-E5F3-9303C9C64BD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491942" y="5264014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7275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seks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E80A22C-827E-26DE-7A45-17154C628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498476"/>
            <a:ext cx="11681893" cy="1029842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" name="Text Placeholder 30">
            <a:extLst>
              <a:ext uri="{FF2B5EF4-FFF2-40B4-BE49-F238E27FC236}">
                <a16:creationId xmlns:a16="http://schemas.microsoft.com/office/drawing/2014/main" id="{F8B8F535-8017-A60D-5BD8-F3FD807D962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6221413" y="2028825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32">
            <a:extLst>
              <a:ext uri="{FF2B5EF4-FFF2-40B4-BE49-F238E27FC236}">
                <a16:creationId xmlns:a16="http://schemas.microsoft.com/office/drawing/2014/main" id="{9DB70709-CF70-8D1A-E1D8-4BB6539DA3A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491942" y="2208076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5461A5B4-C1F3-4931-C89E-B4F7DDE5DD5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6221413" y="3549650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ext Placeholder 32">
            <a:extLst>
              <a:ext uri="{FF2B5EF4-FFF2-40B4-BE49-F238E27FC236}">
                <a16:creationId xmlns:a16="http://schemas.microsoft.com/office/drawing/2014/main" id="{42E8DF23-9F5F-7426-8476-BCC80937D0E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491942" y="3728901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8A82940-635A-FFF0-F233-ABF7FEE3836A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6221413" y="5084763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ext Placeholder 32">
            <a:extLst>
              <a:ext uri="{FF2B5EF4-FFF2-40B4-BE49-F238E27FC236}">
                <a16:creationId xmlns:a16="http://schemas.microsoft.com/office/drawing/2014/main" id="{2D5A3C4C-675B-C4C2-9487-8C6EE827696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491942" y="5264014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4E508A24-CBE0-F413-EE88-EA9CF620B838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511175" y="2028825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1F073CBE-62E5-9B58-8921-66F3E1ECD0FB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81704" y="2208076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  <p:sp>
        <p:nvSpPr>
          <p:cNvPr id="15" name="Text Placeholder 30">
            <a:extLst>
              <a:ext uri="{FF2B5EF4-FFF2-40B4-BE49-F238E27FC236}">
                <a16:creationId xmlns:a16="http://schemas.microsoft.com/office/drawing/2014/main" id="{5B69558B-B103-62F7-0C9F-35C2CD5B5B78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511175" y="3549650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Text Placeholder 32">
            <a:extLst>
              <a:ext uri="{FF2B5EF4-FFF2-40B4-BE49-F238E27FC236}">
                <a16:creationId xmlns:a16="http://schemas.microsoft.com/office/drawing/2014/main" id="{32573DEC-FA06-967E-282E-EF884000ABDA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81704" y="3728901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  <p:sp>
        <p:nvSpPr>
          <p:cNvPr id="17" name="Text Placeholder 30">
            <a:extLst>
              <a:ext uri="{FF2B5EF4-FFF2-40B4-BE49-F238E27FC236}">
                <a16:creationId xmlns:a16="http://schemas.microsoft.com/office/drawing/2014/main" id="{5548219A-B594-572A-4DCF-19F9AF2586EC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511175" y="5084763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Text Placeholder 32">
            <a:extLst>
              <a:ext uri="{FF2B5EF4-FFF2-40B4-BE49-F238E27FC236}">
                <a16:creationId xmlns:a16="http://schemas.microsoft.com/office/drawing/2014/main" id="{A61FAFC6-0B19-10B6-6ADE-757EA891A92D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81704" y="5264014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 dirty="0"/>
              <a:t>000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8939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stort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AF6255C-FEAA-D8A4-A63B-2774C074BC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62325" y="3806825"/>
            <a:ext cx="8318500" cy="3189899"/>
          </a:xfrm>
        </p:spPr>
        <p:txBody>
          <a:bodyPr wrap="none" tIns="0" bIns="0" anchor="b"/>
          <a:lstStyle>
            <a:lvl1pPr marL="0" indent="0" algn="r">
              <a:lnSpc>
                <a:spcPct val="98000"/>
              </a:lnSpc>
              <a:spcBef>
                <a:spcPts val="0"/>
              </a:spcBef>
              <a:buNone/>
              <a:defRPr sz="20004" b="1"/>
            </a:lvl1pPr>
          </a:lstStyle>
          <a:p>
            <a:pPr lvl="0"/>
            <a:r>
              <a:rPr lang="en-US" dirty="0"/>
              <a:t>00</a:t>
            </a:r>
            <a:endParaRPr lang="nb-NO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1C7DF56-384D-D2AD-34E9-57924CD7A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512875"/>
            <a:ext cx="8707420" cy="2022363"/>
          </a:xfrm>
        </p:spPr>
        <p:txBody>
          <a:bodyPr anchor="t"/>
          <a:lstStyle>
            <a:lvl1pPr algn="l">
              <a:lnSpc>
                <a:spcPct val="101000"/>
              </a:lnSpc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53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st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6FBE95-36BF-0214-DEFE-4BE75A0D54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0500" y="4824413"/>
            <a:ext cx="9261475" cy="5207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2FF6B42-B9B2-8FF5-C5CB-D278EC3FD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499" y="2033588"/>
            <a:ext cx="9261475" cy="2530475"/>
          </a:xfrm>
        </p:spPr>
        <p:txBody>
          <a:bodyPr anchor="ctr" anchorCtr="0"/>
          <a:lstStyle>
            <a:lvl1pPr algn="ctr">
              <a:lnSpc>
                <a:spcPct val="101000"/>
              </a:lnSpc>
              <a:defRPr sz="3000" b="1" i="0">
                <a:latin typeface="Innovation Norway Semibold" panose="020B0500030000000000" pitchFamily="34" charset="77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0653F1C0-7193-17AB-F3CA-AC2D617EA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1388" y="1218280"/>
            <a:ext cx="649224" cy="56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34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3965295-A054-614A-E6C6-45C50DF480F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20000" y="0"/>
            <a:ext cx="4572000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A1153C6-C51D-C86B-21E7-16701832C4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60499" y="4821238"/>
            <a:ext cx="4500563" cy="263526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200">
                <a:latin typeface="+mn-lt"/>
              </a:defRPr>
            </a:lvl1pPr>
            <a:lvl2pPr marL="457223" indent="0">
              <a:buNone/>
              <a:defRPr sz="2000">
                <a:latin typeface="+mj-lt"/>
              </a:defRPr>
            </a:lvl2pPr>
            <a:lvl3pPr marL="914446" indent="0">
              <a:buNone/>
              <a:defRPr sz="2000">
                <a:latin typeface="+mj-lt"/>
              </a:defRPr>
            </a:lvl3pPr>
            <a:lvl4pPr marL="1371669" indent="0">
              <a:buNone/>
              <a:defRPr sz="2000">
                <a:latin typeface="+mj-lt"/>
              </a:defRPr>
            </a:lvl4pPr>
            <a:lvl5pPr marL="1828892" indent="0">
              <a:buNone/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Heading</a:t>
            </a:r>
            <a:endParaRPr lang="nb-NO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599FFD1-90F6-5B3D-911A-9B3E329AA2B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79516" y="6121483"/>
            <a:ext cx="3808494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D73C596-9EB4-F7ED-C55C-F01A80038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2036762"/>
            <a:ext cx="6400800" cy="2535237"/>
          </a:xfrm>
        </p:spPr>
        <p:txBody>
          <a:bodyPr anchor="ctr"/>
          <a:lstStyle>
            <a:lvl1pPr algn="ctr">
              <a:lnSpc>
                <a:spcPct val="101000"/>
              </a:lnSpc>
              <a:defRPr sz="2500" b="1" i="0">
                <a:latin typeface="Innovation Norway Semibold" panose="020B0500030000000000" pitchFamily="34" charset="77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B97EB678-0AC6-4432-9ECF-C782DAB113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6168" y="1006475"/>
            <a:ext cx="649224" cy="56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28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D82FF9-0D9D-587E-40FB-B737558EA4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50000"/>
            </a:schemeClr>
          </a:solidFill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D22CAF-8566-4AF7-2D1D-7B754ED345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C1E5AC3-7AAE-2477-5A4D-8A2E27A09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175" y="3043238"/>
            <a:ext cx="4791717" cy="1551574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3D24072B-B6FF-33A5-F001-083839A6FCBA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11428" y="6092825"/>
            <a:ext cx="777677" cy="2844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  <a:endParaRPr lang="nb-NO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1C6341B-0390-9FFE-4315-EB68FF3A7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498475"/>
            <a:ext cx="8713903" cy="2136808"/>
          </a:xfrm>
        </p:spPr>
        <p:txBody>
          <a:bodyPr anchor="t"/>
          <a:lstStyle>
            <a:lvl1pPr algn="l">
              <a:lnSpc>
                <a:spcPct val="101000"/>
              </a:lnSpc>
              <a:defRPr sz="7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74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5663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phic 15">
            <a:extLst>
              <a:ext uri="{FF2B5EF4-FFF2-40B4-BE49-F238E27FC236}">
                <a16:creationId xmlns:a16="http://schemas.microsoft.com/office/drawing/2014/main" id="{8A81B719-5E57-78FE-10C1-0ADE3D19E5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1498" y="498475"/>
            <a:ext cx="5853198" cy="585311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175" y="2844425"/>
            <a:ext cx="4500563" cy="1719637"/>
          </a:xfrm>
        </p:spPr>
        <p:txBody>
          <a:bodyPr/>
          <a:lstStyle>
            <a:lvl1pPr marL="0" indent="0" algn="l">
              <a:buNone/>
              <a:defRPr sz="2000" b="0" i="0">
                <a:latin typeface="Innovation Norway" panose="020B0500030000000000" pitchFamily="34" charset="77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915E70-FA14-8944-3803-312654DEC03F}"/>
              </a:ext>
            </a:extLst>
          </p:cNvPr>
          <p:cNvSpPr txBox="1"/>
          <p:nvPr userDrawn="1"/>
        </p:nvSpPr>
        <p:spPr>
          <a:xfrm>
            <a:off x="520140" y="6170451"/>
            <a:ext cx="1877170" cy="230832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nb-NO" sz="1500" noProof="0">
                <a:solidFill>
                  <a:schemeClr val="accent1"/>
                </a:solidFill>
              </a:rPr>
              <a:t>Innovasjon Norge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E18EE7D-DF84-6F78-5DED-07D9E3AFB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6" y="498474"/>
            <a:ext cx="5449888" cy="1374775"/>
          </a:xfrm>
        </p:spPr>
        <p:txBody>
          <a:bodyPr anchor="t"/>
          <a:lstStyle>
            <a:lvl1pPr algn="l">
              <a:lnSpc>
                <a:spcPct val="101000"/>
              </a:lnSpc>
              <a:defRPr sz="500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99114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D82FF9-0D9D-587E-40FB-B737558EA4E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50000"/>
            </a:schemeClr>
          </a:solidFill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D22CAF-8566-4AF7-2D1D-7B754ED3458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Foto</a:t>
            </a:r>
            <a:r>
              <a:rPr lang="en-US"/>
              <a:t>: </a:t>
            </a:r>
            <a:r>
              <a:rPr lang="en-US" err="1"/>
              <a:t>Navn</a:t>
            </a:r>
            <a:r>
              <a:rPr lang="en-US"/>
              <a:t> </a:t>
            </a:r>
            <a:r>
              <a:rPr lang="en-US" err="1"/>
              <a:t>Navnesen</a:t>
            </a:r>
            <a:endParaRPr lang="nb-NO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C1E5AC3-7AAE-2477-5A4D-8A2E27A09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175" y="3043238"/>
            <a:ext cx="4791717" cy="1551574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3D24072B-B6FF-33A5-F001-083839A6FCBA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11428" y="6092825"/>
            <a:ext cx="777677" cy="2844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nb-NO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1C6341B-0390-9FFE-4315-EB68FF3A7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498475"/>
            <a:ext cx="8713903" cy="2136808"/>
          </a:xfrm>
        </p:spPr>
        <p:txBody>
          <a:bodyPr anchor="t"/>
          <a:lstStyle>
            <a:lvl1pPr algn="l">
              <a:lnSpc>
                <a:spcPct val="101000"/>
              </a:lnSpc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77951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3965295-A054-614A-E6C6-45C50DF480F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20000" y="0"/>
            <a:ext cx="4572000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A1153C6-C51D-C86B-21E7-16701832C4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1137" y="1779588"/>
            <a:ext cx="5295914" cy="37988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latin typeface="+mj-lt"/>
              </a:defRPr>
            </a:lvl1pPr>
            <a:lvl2pPr marL="457223" indent="0">
              <a:buNone/>
              <a:defRPr sz="2000">
                <a:latin typeface="+mj-lt"/>
              </a:defRPr>
            </a:lvl2pPr>
            <a:lvl3pPr marL="914446" indent="0">
              <a:buNone/>
              <a:defRPr sz="2000">
                <a:latin typeface="+mj-lt"/>
              </a:defRPr>
            </a:lvl3pPr>
            <a:lvl4pPr marL="1371669" indent="0">
              <a:buNone/>
              <a:defRPr sz="2000">
                <a:latin typeface="+mj-lt"/>
              </a:defRPr>
            </a:lvl4pPr>
            <a:lvl5pPr marL="1828892" indent="0">
              <a:buNone/>
              <a:defRPr sz="2000">
                <a:latin typeface="+mj-lt"/>
              </a:defRPr>
            </a:lvl5pPr>
          </a:lstStyle>
          <a:p>
            <a:pPr lvl="0"/>
            <a:r>
              <a:rPr lang="en-US"/>
              <a:t>Heading</a:t>
            </a:r>
            <a:endParaRPr lang="nb-NO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EB7B724-E4EE-D957-353F-DDFB2A32DA2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1175" y="1779588"/>
            <a:ext cx="303356" cy="379888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2000">
                <a:solidFill>
                  <a:srgbClr val="FF0000"/>
                </a:solidFill>
                <a:latin typeface="+mj-lt"/>
              </a:defRPr>
            </a:lvl1pPr>
            <a:lvl2pPr marL="457223" indent="0">
              <a:buNone/>
              <a:defRPr sz="2000">
                <a:latin typeface="+mj-lt"/>
              </a:defRPr>
            </a:lvl2pPr>
            <a:lvl3pPr marL="914446" indent="0">
              <a:buNone/>
              <a:defRPr sz="2000">
                <a:latin typeface="+mj-lt"/>
              </a:defRPr>
            </a:lvl3pPr>
            <a:lvl4pPr marL="1371669" indent="0">
              <a:buNone/>
              <a:defRPr sz="2000">
                <a:latin typeface="+mj-lt"/>
              </a:defRPr>
            </a:lvl4pPr>
            <a:lvl5pPr marL="1828892" indent="0">
              <a:buNone/>
              <a:defRPr sz="2000">
                <a:latin typeface="+mj-lt"/>
              </a:defRPr>
            </a:lvl5pPr>
          </a:lstStyle>
          <a:p>
            <a:pPr lvl="0"/>
            <a:r>
              <a:rPr lang="en-US"/>
              <a:t>0</a:t>
            </a:r>
            <a:endParaRPr lang="nb-NO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D73C596-9EB4-F7ED-C55C-F01A80038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498475"/>
            <a:ext cx="6400800" cy="773113"/>
          </a:xfrm>
        </p:spPr>
        <p:txBody>
          <a:bodyPr anchor="t"/>
          <a:lstStyle>
            <a:lvl1pPr algn="l">
              <a:lnSpc>
                <a:spcPct val="101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1C682003-3B10-9C5D-399E-311ABD05C7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Foto</a:t>
            </a:r>
            <a:r>
              <a:rPr lang="en-US"/>
              <a:t>: </a:t>
            </a:r>
            <a:r>
              <a:rPr lang="en-US" err="1"/>
              <a:t>Navn</a:t>
            </a:r>
            <a:r>
              <a:rPr lang="en-US"/>
              <a:t> </a:t>
            </a:r>
            <a:r>
              <a:rPr lang="en-US" err="1"/>
              <a:t>Navnesen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75255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 +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9AFAF24-83F8-882B-E955-C16B172712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0500" y="3567876"/>
            <a:ext cx="3100387" cy="226216"/>
          </a:xfrm>
        </p:spPr>
        <p:txBody>
          <a:bodyPr wrap="square">
            <a:sp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E2B5D07-61AE-E2F9-6918-575E6ECA165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21412" y="503049"/>
            <a:ext cx="5459413" cy="5848540"/>
          </a:xfrm>
          <a:prstGeom prst="roundRect">
            <a:avLst>
              <a:gd name="adj" fmla="val 3649"/>
            </a:avLst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6F429792-5477-EADA-6916-683D9F053B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552663" y="593860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Foto</a:t>
            </a:r>
            <a:r>
              <a:rPr lang="en-US"/>
              <a:t>:  </a:t>
            </a:r>
            <a:r>
              <a:rPr lang="en-US" err="1"/>
              <a:t>Navn</a:t>
            </a:r>
            <a:r>
              <a:rPr lang="en-US"/>
              <a:t> </a:t>
            </a:r>
            <a:r>
              <a:rPr lang="en-US" err="1"/>
              <a:t>Navnesen</a:t>
            </a:r>
            <a:endParaRPr lang="nb-NO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2F28210-A352-7AEF-5E80-49656A6B42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1175" y="2781300"/>
            <a:ext cx="5009515" cy="600677"/>
          </a:xfrm>
        </p:spPr>
        <p:txBody>
          <a:bodyPr wrap="square" anchor="t">
            <a:spAutoFit/>
          </a:bodyPr>
          <a:lstStyle>
            <a:lvl1pPr algn="ctr">
              <a:lnSpc>
                <a:spcPct val="101000"/>
              </a:lnSpc>
              <a:defRPr sz="4000"/>
            </a:lvl1pPr>
          </a:lstStyle>
          <a:p>
            <a:r>
              <a:rPr lang="en-GB"/>
              <a:t>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100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Nummerert kapittel">
    <p:bg>
      <p:bgPr>
        <a:solidFill>
          <a:srgbClr val="ED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1C7DF56-384D-D2AD-34E9-57924CD7A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499" y="1287770"/>
            <a:ext cx="10220073" cy="2022363"/>
          </a:xfrm>
        </p:spPr>
        <p:txBody>
          <a:bodyPr anchor="t"/>
          <a:lstStyle>
            <a:lvl1pPr algn="l">
              <a:lnSpc>
                <a:spcPct val="101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2FE5780E-3E3C-EEAA-0C75-540A8EAE2062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11428" y="6092825"/>
            <a:ext cx="777677" cy="2844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nb-NO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CF7A47B8-45D2-D4D6-ED8C-AFF1434989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1428" y="1287769"/>
            <a:ext cx="690310" cy="904863"/>
          </a:xfrm>
        </p:spPr>
        <p:txBody>
          <a:bodyPr wrap="square">
            <a:spAutoFit/>
          </a:bodyPr>
          <a:lstStyle>
            <a:lvl1pPr marL="0" indent="0" algn="l">
              <a:buNone/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059328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mmerert kapit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1C7DF56-384D-D2AD-34E9-57924CD7A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499" y="1286195"/>
            <a:ext cx="7361239" cy="2022363"/>
          </a:xfrm>
        </p:spPr>
        <p:txBody>
          <a:bodyPr anchor="t"/>
          <a:lstStyle>
            <a:lvl1pPr algn="l">
              <a:lnSpc>
                <a:spcPct val="101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70A56F11-3B51-B7B2-0019-72085423BE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4572000" cy="6858000"/>
          </a:xfrm>
          <a:prstGeom prst="rect">
            <a:avLst/>
          </a:prstGeom>
        </p:spPr>
      </p:pic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CF7A47B8-45D2-D4D6-ED8C-AFF1434989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1428" y="1286194"/>
            <a:ext cx="690310" cy="904863"/>
          </a:xfrm>
        </p:spPr>
        <p:txBody>
          <a:bodyPr wrap="square">
            <a:spAutoFit/>
          </a:bodyPr>
          <a:lstStyle>
            <a:lvl1pPr marL="0" indent="0" algn="l">
              <a:buNone/>
              <a:defRPr sz="6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7991084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0F147C3-8E63-6760-9182-04A2857B4F0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1413" y="0"/>
            <a:ext cx="5970587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83EBE15-06CB-E28A-287E-C8835C9F7D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175" y="2028825"/>
            <a:ext cx="4500563" cy="3641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7BD30ED-DF75-E9E5-A1FB-7F6001544A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Foto</a:t>
            </a:r>
            <a:r>
              <a:rPr lang="en-US"/>
              <a:t>:  </a:t>
            </a:r>
            <a:r>
              <a:rPr lang="en-US" err="1"/>
              <a:t>Navn</a:t>
            </a:r>
            <a:r>
              <a:rPr lang="en-US"/>
              <a:t> </a:t>
            </a:r>
            <a:r>
              <a:rPr lang="en-US" err="1"/>
              <a:t>Navnesen</a:t>
            </a:r>
            <a:endParaRPr lang="nb-NO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86E55AB-C71D-3C2D-3F1F-A7322F123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498475"/>
            <a:ext cx="4790550" cy="1054100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20325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ekst og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BBB5AD2-0CF5-84F2-76D1-C6611D2576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1176" y="2034999"/>
            <a:ext cx="5449888" cy="15146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6729A6E-DC1F-E53A-2B9D-3921C8B42E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11650" y="4056063"/>
            <a:ext cx="3559175" cy="2295525"/>
          </a:xfrm>
          <a:prstGeom prst="roundRect">
            <a:avLst>
              <a:gd name="adj" fmla="val 1913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7F520F7-4F80-7AE6-FEF0-1758DFC91D4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36318" y="2535238"/>
            <a:ext cx="3544507" cy="3816350"/>
          </a:xfrm>
          <a:prstGeom prst="roundRect">
            <a:avLst>
              <a:gd name="adj" fmla="val 1522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217C1E-8113-7E23-663F-973159986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509737"/>
            <a:ext cx="5774798" cy="1011087"/>
          </a:xfrm>
        </p:spPr>
        <p:txBody>
          <a:bodyPr anchor="t"/>
          <a:lstStyle>
            <a:lvl1pPr algn="l">
              <a:lnSpc>
                <a:spcPct val="101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DBDC5140-17DF-067A-F205-8810F110FC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45013" y="603095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Foto</a:t>
            </a:r>
            <a:r>
              <a:rPr lang="en-US"/>
              <a:t>: </a:t>
            </a:r>
            <a:r>
              <a:rPr lang="en-US" err="1"/>
              <a:t>Navn</a:t>
            </a:r>
            <a:r>
              <a:rPr lang="en-US"/>
              <a:t> </a:t>
            </a:r>
            <a:r>
              <a:rPr lang="en-US" err="1"/>
              <a:t>Navnesen</a:t>
            </a:r>
            <a:endParaRPr lang="nb-NO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ADEC332-AA0D-7C2D-26EA-3F5A1E5188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35013" y="603095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Foto</a:t>
            </a:r>
            <a:r>
              <a:rPr lang="en-US"/>
              <a:t>: </a:t>
            </a:r>
            <a:r>
              <a:rPr lang="en-US" err="1"/>
              <a:t>Navn</a:t>
            </a:r>
            <a:r>
              <a:rPr lang="en-US"/>
              <a:t> </a:t>
            </a:r>
            <a:r>
              <a:rPr lang="en-US" err="1"/>
              <a:t>Navnesen</a:t>
            </a:r>
            <a:endParaRPr lang="nb-NO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ED9B5B6-1643-1455-5147-111417403A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1175" y="6092825"/>
            <a:ext cx="781371" cy="28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0435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jene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0F147C3-8E63-6760-9182-04A2857B4F0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1413" y="0"/>
            <a:ext cx="5970587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83EBE15-06CB-E28A-287E-C8835C9F7D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175" y="2028825"/>
            <a:ext cx="4500563" cy="3641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7BD30ED-DF75-E9E5-A1FB-7F6001544A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Foto</a:t>
            </a:r>
            <a:r>
              <a:rPr lang="en-US"/>
              <a:t>:  </a:t>
            </a:r>
            <a:r>
              <a:rPr lang="en-US" err="1"/>
              <a:t>Navn</a:t>
            </a:r>
            <a:r>
              <a:rPr lang="en-US"/>
              <a:t> </a:t>
            </a:r>
            <a:r>
              <a:rPr lang="en-US" err="1"/>
              <a:t>Navnesen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8D71E-C631-8B9F-850A-3728A97307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73801" y="6048993"/>
            <a:ext cx="696380" cy="302595"/>
          </a:xfrm>
          <a:prstGeom prst="roundRect">
            <a:avLst>
              <a:gd name="adj" fmla="val 50000"/>
            </a:avLst>
          </a:prstGeom>
          <a:solidFill>
            <a:schemeClr val="bg2"/>
          </a:solidFill>
        </p:spPr>
        <p:txBody>
          <a:bodyPr wrap="none" lIns="90000" tIns="46800" rIns="90000" bIns="46800" anchor="ctr" anchorCtr="0">
            <a:spAutoFit/>
          </a:bodyPr>
          <a:lstStyle>
            <a:lvl1pPr marL="0" indent="0" algn="l">
              <a:buNone/>
              <a:defRPr sz="800"/>
            </a:lvl1pPr>
          </a:lstStyle>
          <a:p>
            <a:pPr lvl="0"/>
            <a:r>
              <a:rPr lang="en-GB" err="1"/>
              <a:t>Bildetekst</a:t>
            </a:r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2196075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3965295-A054-614A-E6C6-45C50DF480F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20000" y="0"/>
            <a:ext cx="4572000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A1153C6-C51D-C86B-21E7-16701832C4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1137" y="1779588"/>
            <a:ext cx="5295914" cy="37988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latin typeface="+mj-lt"/>
              </a:defRPr>
            </a:lvl1pPr>
            <a:lvl2pPr marL="457223" indent="0">
              <a:buNone/>
              <a:defRPr sz="2000">
                <a:latin typeface="+mj-lt"/>
              </a:defRPr>
            </a:lvl2pPr>
            <a:lvl3pPr marL="914446" indent="0">
              <a:buNone/>
              <a:defRPr sz="2000">
                <a:latin typeface="+mj-lt"/>
              </a:defRPr>
            </a:lvl3pPr>
            <a:lvl4pPr marL="1371669" indent="0">
              <a:buNone/>
              <a:defRPr sz="2000">
                <a:latin typeface="+mj-lt"/>
              </a:defRPr>
            </a:lvl4pPr>
            <a:lvl5pPr marL="1828892" indent="0">
              <a:buNone/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Heading</a:t>
            </a:r>
            <a:endParaRPr lang="nb-NO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EB7B724-E4EE-D957-353F-DDFB2A32DA2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1175" y="1779588"/>
            <a:ext cx="303356" cy="379888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2000">
                <a:solidFill>
                  <a:srgbClr val="FF0000"/>
                </a:solidFill>
                <a:latin typeface="+mj-lt"/>
              </a:defRPr>
            </a:lvl1pPr>
            <a:lvl2pPr marL="457223" indent="0">
              <a:buNone/>
              <a:defRPr sz="2000">
                <a:latin typeface="+mj-lt"/>
              </a:defRPr>
            </a:lvl2pPr>
            <a:lvl3pPr marL="914446" indent="0">
              <a:buNone/>
              <a:defRPr sz="2000">
                <a:latin typeface="+mj-lt"/>
              </a:defRPr>
            </a:lvl3pPr>
            <a:lvl4pPr marL="1371669" indent="0">
              <a:buNone/>
              <a:defRPr sz="2000">
                <a:latin typeface="+mj-lt"/>
              </a:defRPr>
            </a:lvl4pPr>
            <a:lvl5pPr marL="1828892" indent="0">
              <a:buNone/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0</a:t>
            </a:r>
            <a:endParaRPr lang="nb-NO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D73C596-9EB4-F7ED-C55C-F01A80038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498475"/>
            <a:ext cx="6400800" cy="773113"/>
          </a:xfrm>
        </p:spPr>
        <p:txBody>
          <a:bodyPr anchor="t"/>
          <a:lstStyle>
            <a:lvl1pPr algn="l">
              <a:lnSpc>
                <a:spcPct val="101000"/>
              </a:lnSpc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1C682003-3B10-9C5D-399E-311ABD05C7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80597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1443406B-9B45-6DE4-E7A7-B14D9F7D3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564" y="498475"/>
            <a:ext cx="11164261" cy="1022350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C0520AFB-7D6B-456F-4007-47BBB34D31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Foto</a:t>
            </a:r>
            <a:r>
              <a:rPr lang="en-US"/>
              <a:t>: </a:t>
            </a:r>
            <a:r>
              <a:rPr lang="en-US" err="1"/>
              <a:t>Navn</a:t>
            </a:r>
            <a:r>
              <a:rPr lang="en-US"/>
              <a:t> </a:t>
            </a:r>
            <a:r>
              <a:rPr lang="en-US" err="1"/>
              <a:t>Navnesen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27543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83EBE15-06CB-E28A-287E-C8835C9F7D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174" y="2535239"/>
            <a:ext cx="11169651" cy="3300412"/>
          </a:xfrm>
        </p:spPr>
        <p:txBody>
          <a:bodyPr lIns="216000" r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96FAE1A-7DCC-D6D8-D5B5-F294FD2F83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1175" y="1795290"/>
            <a:ext cx="11169650" cy="490709"/>
          </a:xfrm>
        </p:spPr>
        <p:txBody>
          <a:bodyPr anchor="t"/>
          <a:lstStyle>
            <a:lvl1pPr marL="0" indent="0">
              <a:buNone/>
              <a:defRPr sz="20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43406B-9B45-6DE4-E7A7-B14D9F7D3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4" y="498475"/>
            <a:ext cx="11169651" cy="1022350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90932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A39B0A9-F216-323A-083C-054D65A197C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0107" y="1779589"/>
            <a:ext cx="5450956" cy="4056062"/>
          </a:xfrm>
          <a:prstGeom prst="rect">
            <a:avLst/>
          </a:prstGeom>
        </p:spPr>
        <p:txBody>
          <a:bodyPr lIns="0" tIns="0" rIns="0" bIns="0" numCol="1" spcCol="1332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0C23297-7BE7-12E8-6228-5E152B0B3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107" y="498475"/>
            <a:ext cx="11681893" cy="1022350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F60BD7FE-342A-B1C5-51BF-6ED3EF40EA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1413" y="1779589"/>
            <a:ext cx="5459412" cy="4056062"/>
          </a:xfrm>
          <a:prstGeom prst="rect">
            <a:avLst/>
          </a:prstGeom>
        </p:spPr>
        <p:txBody>
          <a:bodyPr lIns="0" tIns="0" rIns="0" bIns="0" numCol="1" spcCol="1332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08016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re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34B20F27-7D10-69F1-11B9-B53B819CED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04826" y="2028825"/>
            <a:ext cx="3559175" cy="3549650"/>
          </a:xfrm>
          <a:prstGeom prst="rect">
            <a:avLst/>
          </a:prstGeom>
        </p:spPr>
        <p:txBody>
          <a:bodyPr lIns="0" tIns="0" rIns="0" bIns="0" numCol="1" spcCol="1332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8876232-7155-3060-3B53-8C716D385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826" y="498475"/>
            <a:ext cx="11681785" cy="1022350"/>
          </a:xfrm>
        </p:spPr>
        <p:txBody>
          <a:bodyPr tIns="0" b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42059FEF-52B8-5715-21BB-64C5551EDFD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1650" y="2028826"/>
            <a:ext cx="3559175" cy="3549650"/>
          </a:xfrm>
          <a:prstGeom prst="rect">
            <a:avLst/>
          </a:prstGeom>
        </p:spPr>
        <p:txBody>
          <a:bodyPr lIns="0" tIns="0" rIns="0" bIns="0" numCol="1" spcCol="1332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20C2CF5C-3326-ADF8-C19F-E11306D12ED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4642" y="2028825"/>
            <a:ext cx="3556183" cy="3549650"/>
          </a:xfrm>
          <a:prstGeom prst="rect">
            <a:avLst/>
          </a:prstGeom>
        </p:spPr>
        <p:txBody>
          <a:bodyPr lIns="0" tIns="0" rIns="0" bIns="0" numCol="1" spcCol="1332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89771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17A32F4-3C39-4899-421D-D7B920CCAFE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15688D38-C5FF-0765-1457-714B0380CA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Foto</a:t>
            </a:r>
            <a:r>
              <a:rPr lang="en-US"/>
              <a:t>: </a:t>
            </a:r>
            <a:r>
              <a:rPr lang="en-US" err="1"/>
              <a:t>Navn</a:t>
            </a:r>
            <a:r>
              <a:rPr lang="en-US"/>
              <a:t> </a:t>
            </a:r>
            <a:r>
              <a:rPr lang="en-US" err="1"/>
              <a:t>Navnesen</a:t>
            </a:r>
            <a:endParaRPr lang="nb-NO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6AEC1ADC-AE59-9664-C71D-1081ABAF653D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11428" y="6092825"/>
            <a:ext cx="777677" cy="2844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nb-NO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A82D3F3-3D20-CD95-2F67-DA474DECD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499" y="2033588"/>
            <a:ext cx="9261475" cy="2530475"/>
          </a:xfrm>
        </p:spPr>
        <p:txBody>
          <a:bodyPr anchor="ctr" anchorCtr="0"/>
          <a:lstStyle>
            <a:lvl1pPr algn="ctr">
              <a:lnSpc>
                <a:spcPct val="101000"/>
              </a:lnSpc>
              <a:defRPr sz="4000" b="1" i="0">
                <a:solidFill>
                  <a:schemeClr val="bg1"/>
                </a:solidFill>
                <a:latin typeface="Innovation Norway Semibold" panose="020B0500030000000000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59841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fire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3A72AAE6-966E-E9B0-C78F-F791A460FB1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1175" y="2028825"/>
            <a:ext cx="4500563" cy="2535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9E4251C-7A4C-ADEF-232B-120129BE61C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221413" y="498474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B39F9205-F12D-8FA9-A375-98E989EDDAE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91942" y="677725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/>
              <a:t>000</a:t>
            </a:r>
            <a:endParaRPr lang="nb-NO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E851DCA-9416-DE9D-D6ED-8B508BD89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498474"/>
            <a:ext cx="5449888" cy="1313243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Text Placeholder 30">
            <a:extLst>
              <a:ext uri="{FF2B5EF4-FFF2-40B4-BE49-F238E27FC236}">
                <a16:creationId xmlns:a16="http://schemas.microsoft.com/office/drawing/2014/main" id="{B4E02604-E4D2-43D7-CAE7-17E30ADE9B3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221413" y="2028825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32">
            <a:extLst>
              <a:ext uri="{FF2B5EF4-FFF2-40B4-BE49-F238E27FC236}">
                <a16:creationId xmlns:a16="http://schemas.microsoft.com/office/drawing/2014/main" id="{E40A343A-766E-B7F4-9BA8-BA908D01223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491942" y="2208076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/>
              <a:t>000</a:t>
            </a:r>
            <a:endParaRPr lang="nb-NO"/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2EB0E233-4DAC-B01E-AD1E-5DAF733BB75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221413" y="3549650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1D4249A7-B1AD-D495-407B-1A86DB7C6D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491942" y="3728901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/>
              <a:t>000</a:t>
            </a:r>
            <a:endParaRPr lang="nb-NO"/>
          </a:p>
        </p:txBody>
      </p:sp>
      <p:sp>
        <p:nvSpPr>
          <p:cNvPr id="14" name="Text Placeholder 30">
            <a:extLst>
              <a:ext uri="{FF2B5EF4-FFF2-40B4-BE49-F238E27FC236}">
                <a16:creationId xmlns:a16="http://schemas.microsoft.com/office/drawing/2014/main" id="{4943D281-5A44-691B-EBDD-D08AA4CE701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6221413" y="5084763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E3E73278-4CE4-CA27-E5F3-9303C9C64BD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491942" y="5264014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/>
              <a:t>000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86054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seks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E80A22C-827E-26DE-7A45-17154C628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498476"/>
            <a:ext cx="11681893" cy="1029842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Text Placeholder 30">
            <a:extLst>
              <a:ext uri="{FF2B5EF4-FFF2-40B4-BE49-F238E27FC236}">
                <a16:creationId xmlns:a16="http://schemas.microsoft.com/office/drawing/2014/main" id="{F8B8F535-8017-A60D-5BD8-F3FD807D962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6221413" y="2028825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32">
            <a:extLst>
              <a:ext uri="{FF2B5EF4-FFF2-40B4-BE49-F238E27FC236}">
                <a16:creationId xmlns:a16="http://schemas.microsoft.com/office/drawing/2014/main" id="{9DB70709-CF70-8D1A-E1D8-4BB6539DA3A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491942" y="2208076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/>
              <a:t>000</a:t>
            </a:r>
            <a:endParaRPr lang="nb-NO"/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5461A5B4-C1F3-4931-C89E-B4F7DDE5DD5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6221413" y="3549650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32">
            <a:extLst>
              <a:ext uri="{FF2B5EF4-FFF2-40B4-BE49-F238E27FC236}">
                <a16:creationId xmlns:a16="http://schemas.microsoft.com/office/drawing/2014/main" id="{42E8DF23-9F5F-7426-8476-BCC80937D0E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491942" y="3728901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/>
              <a:t>000</a:t>
            </a:r>
            <a:endParaRPr lang="nb-NO"/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F8A82940-635A-FFF0-F233-ABF7FEE3836A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6221413" y="5084763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2">
            <a:extLst>
              <a:ext uri="{FF2B5EF4-FFF2-40B4-BE49-F238E27FC236}">
                <a16:creationId xmlns:a16="http://schemas.microsoft.com/office/drawing/2014/main" id="{2D5A3C4C-675B-C4C2-9487-8C6EE827696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491942" y="5264014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/>
              <a:t>000</a:t>
            </a:r>
            <a:endParaRPr lang="nb-NO"/>
          </a:p>
        </p:txBody>
      </p:sp>
      <p:sp>
        <p:nvSpPr>
          <p:cNvPr id="12" name="Text Placeholder 30">
            <a:extLst>
              <a:ext uri="{FF2B5EF4-FFF2-40B4-BE49-F238E27FC236}">
                <a16:creationId xmlns:a16="http://schemas.microsoft.com/office/drawing/2014/main" id="{4E508A24-CBE0-F413-EE88-EA9CF620B838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511175" y="2028825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1F073CBE-62E5-9B58-8921-66F3E1ECD0FB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81704" y="2208076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/>
              <a:t>000</a:t>
            </a:r>
            <a:endParaRPr lang="nb-NO"/>
          </a:p>
        </p:txBody>
      </p:sp>
      <p:sp>
        <p:nvSpPr>
          <p:cNvPr id="15" name="Text Placeholder 30">
            <a:extLst>
              <a:ext uri="{FF2B5EF4-FFF2-40B4-BE49-F238E27FC236}">
                <a16:creationId xmlns:a16="http://schemas.microsoft.com/office/drawing/2014/main" id="{5B69558B-B103-62F7-0C9F-35C2CD5B5B78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511175" y="3549650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2">
            <a:extLst>
              <a:ext uri="{FF2B5EF4-FFF2-40B4-BE49-F238E27FC236}">
                <a16:creationId xmlns:a16="http://schemas.microsoft.com/office/drawing/2014/main" id="{32573DEC-FA06-967E-282E-EF884000ABDA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81704" y="3728901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/>
              <a:t>000</a:t>
            </a:r>
            <a:endParaRPr lang="nb-NO"/>
          </a:p>
        </p:txBody>
      </p:sp>
      <p:sp>
        <p:nvSpPr>
          <p:cNvPr id="17" name="Text Placeholder 30">
            <a:extLst>
              <a:ext uri="{FF2B5EF4-FFF2-40B4-BE49-F238E27FC236}">
                <a16:creationId xmlns:a16="http://schemas.microsoft.com/office/drawing/2014/main" id="{5548219A-B594-572A-4DCF-19F9AF2586EC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511175" y="5084763"/>
            <a:ext cx="5459412" cy="1281113"/>
          </a:xfrm>
          <a:prstGeom prst="roundRect">
            <a:avLst>
              <a:gd name="adj" fmla="val 4426"/>
            </a:avLst>
          </a:prstGeom>
          <a:solidFill>
            <a:srgbClr val="F2F2F2"/>
          </a:solidFill>
        </p:spPr>
        <p:txBody>
          <a:bodyPr lIns="1908000" tIns="0" rIns="324000" anchor="ctr"/>
          <a:lstStyle>
            <a:lvl1pPr marL="0" indent="0">
              <a:buNone/>
              <a:defRPr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32">
            <a:extLst>
              <a:ext uri="{FF2B5EF4-FFF2-40B4-BE49-F238E27FC236}">
                <a16:creationId xmlns:a16="http://schemas.microsoft.com/office/drawing/2014/main" id="{A61FAFC6-0B19-10B6-6ADE-757EA891A92D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81704" y="5264014"/>
            <a:ext cx="1028834" cy="915735"/>
          </a:xfrm>
        </p:spPr>
        <p:txBody>
          <a:bodyPr anchor="ctr"/>
          <a:lstStyle>
            <a:lvl1pPr marL="0" indent="0" algn="ctr">
              <a:buNone/>
              <a:defRPr sz="4500" b="1"/>
            </a:lvl1pPr>
          </a:lstStyle>
          <a:p>
            <a:pPr lvl="0"/>
            <a:r>
              <a:rPr lang="en-US"/>
              <a:t>000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90631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stort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AF6255C-FEAA-D8A4-A63B-2774C074BC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62325" y="3806825"/>
            <a:ext cx="8318500" cy="3189899"/>
          </a:xfrm>
        </p:spPr>
        <p:txBody>
          <a:bodyPr wrap="none" tIns="0" bIns="0" anchor="b"/>
          <a:lstStyle>
            <a:lvl1pPr marL="0" indent="0" algn="r">
              <a:lnSpc>
                <a:spcPct val="98000"/>
              </a:lnSpc>
              <a:spcBef>
                <a:spcPts val="0"/>
              </a:spcBef>
              <a:buNone/>
              <a:defRPr sz="20004" b="1"/>
            </a:lvl1pPr>
          </a:lstStyle>
          <a:p>
            <a:pPr lvl="0"/>
            <a:r>
              <a:rPr lang="en-US"/>
              <a:t>00</a:t>
            </a:r>
            <a:endParaRPr lang="nb-NO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1C7DF56-384D-D2AD-34E9-57924CD7A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512875"/>
            <a:ext cx="8707420" cy="2022363"/>
          </a:xfrm>
        </p:spPr>
        <p:txBody>
          <a:bodyPr anchor="t"/>
          <a:lstStyle>
            <a:lvl1pPr algn="l">
              <a:lnSpc>
                <a:spcPct val="101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79564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st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6FBE95-36BF-0214-DEFE-4BE75A0D54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0500" y="4824413"/>
            <a:ext cx="9261475" cy="5207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2FF6B42-B9B2-8FF5-C5CB-D278EC3FD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499" y="2033588"/>
            <a:ext cx="9261475" cy="2530475"/>
          </a:xfrm>
        </p:spPr>
        <p:txBody>
          <a:bodyPr anchor="ctr" anchorCtr="0"/>
          <a:lstStyle>
            <a:lvl1pPr algn="ctr">
              <a:lnSpc>
                <a:spcPct val="101000"/>
              </a:lnSpc>
              <a:defRPr sz="3000" b="1" i="0">
                <a:latin typeface="Innovation Norway Semibold" panose="020B0500030000000000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0653F1C0-7193-17AB-F3CA-AC2D617EA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1388" y="1218280"/>
            <a:ext cx="649224" cy="56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6942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3965295-A054-614A-E6C6-45C50DF480F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20000" y="0"/>
            <a:ext cx="4572000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A1153C6-C51D-C86B-21E7-16701832C4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60499" y="4821238"/>
            <a:ext cx="4500563" cy="263526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1200">
                <a:latin typeface="+mn-lt"/>
              </a:defRPr>
            </a:lvl1pPr>
            <a:lvl2pPr marL="457223" indent="0">
              <a:buNone/>
              <a:defRPr sz="2000">
                <a:latin typeface="+mj-lt"/>
              </a:defRPr>
            </a:lvl2pPr>
            <a:lvl3pPr marL="914446" indent="0">
              <a:buNone/>
              <a:defRPr sz="2000">
                <a:latin typeface="+mj-lt"/>
              </a:defRPr>
            </a:lvl3pPr>
            <a:lvl4pPr marL="1371669" indent="0">
              <a:buNone/>
              <a:defRPr sz="2000">
                <a:latin typeface="+mj-lt"/>
              </a:defRPr>
            </a:lvl4pPr>
            <a:lvl5pPr marL="1828892" indent="0">
              <a:buNone/>
              <a:defRPr sz="2000">
                <a:latin typeface="+mj-lt"/>
              </a:defRPr>
            </a:lvl5pPr>
          </a:lstStyle>
          <a:p>
            <a:pPr lvl="0"/>
            <a:r>
              <a:rPr lang="en-US"/>
              <a:t>Heading</a:t>
            </a:r>
            <a:endParaRPr lang="nb-NO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599FFD1-90F6-5B3D-911A-9B3E329AA2B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79516" y="6121483"/>
            <a:ext cx="3808494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err="1"/>
              <a:t>Foto</a:t>
            </a:r>
            <a:r>
              <a:rPr lang="en-US"/>
              <a:t>:  </a:t>
            </a:r>
            <a:r>
              <a:rPr lang="en-US" err="1"/>
              <a:t>Navn</a:t>
            </a:r>
            <a:r>
              <a:rPr lang="en-US"/>
              <a:t> </a:t>
            </a:r>
            <a:r>
              <a:rPr lang="en-US" err="1"/>
              <a:t>Navnesen</a:t>
            </a:r>
            <a:endParaRPr lang="nb-NO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D73C596-9EB4-F7ED-C55C-F01A80038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2036762"/>
            <a:ext cx="6400800" cy="2535237"/>
          </a:xfrm>
        </p:spPr>
        <p:txBody>
          <a:bodyPr anchor="ctr"/>
          <a:lstStyle>
            <a:lvl1pPr algn="ctr">
              <a:lnSpc>
                <a:spcPct val="101000"/>
              </a:lnSpc>
              <a:defRPr sz="2500" b="1" i="0">
                <a:latin typeface="Innovation Norway Semibold" panose="020B0500030000000000" pitchFamily="34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B97EB678-0AC6-4432-9ECF-C782DAB113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86168" y="1006475"/>
            <a:ext cx="649224" cy="56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6449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 +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9AFAF24-83F8-882B-E955-C16B172712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0500" y="3567876"/>
            <a:ext cx="3100387" cy="226216"/>
          </a:xfrm>
        </p:spPr>
        <p:txBody>
          <a:bodyPr wrap="square">
            <a:sp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E2B5D07-61AE-E2F9-6918-575E6ECA165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21412" y="503049"/>
            <a:ext cx="5459413" cy="5848540"/>
          </a:xfrm>
          <a:prstGeom prst="roundRect">
            <a:avLst>
              <a:gd name="adj" fmla="val 3649"/>
            </a:avLst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6F429792-5477-EADA-6916-683D9F053B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552663" y="593860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2F28210-A352-7AEF-5E80-49656A6B42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1175" y="2781300"/>
            <a:ext cx="5009515" cy="600677"/>
          </a:xfrm>
        </p:spPr>
        <p:txBody>
          <a:bodyPr wrap="square" anchor="t">
            <a:spAutoFit/>
          </a:bodyPr>
          <a:lstStyle>
            <a:lvl1pPr algn="ctr">
              <a:lnSpc>
                <a:spcPct val="101000"/>
              </a:lnSpc>
              <a:defRPr sz="4000"/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848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0461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ic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98E5ED74-13CF-437C-A9DB-7BE2890D916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143877" y="3429004"/>
            <a:ext cx="3230563" cy="2567249"/>
          </a:xfrm>
        </p:spPr>
        <p:txBody>
          <a:bodyPr lIns="0" tIns="0" rIns="0" bIns="0">
            <a:normAutofit/>
          </a:bodyPr>
          <a:lstStyle>
            <a:lvl1pPr marL="359982" indent="-359982"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5ECFDF90-B5DA-4FD7-9AF2-00149918642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43878" y="2927349"/>
            <a:ext cx="3222625" cy="501651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en-GB"/>
              <a:t>Click to edit text styles</a:t>
            </a:r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6FBCB379-FD0C-4184-A635-CCC09D8ED0E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43877" y="1978027"/>
            <a:ext cx="679451" cy="6985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54AAFF74-A9A2-4829-8A8D-9C50A31467A7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311649" y="3429004"/>
            <a:ext cx="3222627" cy="2567249"/>
          </a:xfrm>
        </p:spPr>
        <p:txBody>
          <a:bodyPr lIns="0" tIns="0" rIns="0" bIns="0">
            <a:normAutofit/>
          </a:bodyPr>
          <a:lstStyle>
            <a:lvl1pPr marL="359982" indent="-359982"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993204DF-78E4-4303-AACE-17346DB5B01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03716" y="2927349"/>
            <a:ext cx="3222625" cy="501651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en-GB"/>
              <a:t>Click to edit text styles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2DB79318-2645-433D-995C-EEBEAA75B69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303713" y="1989139"/>
            <a:ext cx="679451" cy="6985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CBC110BE-DB0A-433C-BB36-B049FCD6B505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54820" y="3429004"/>
            <a:ext cx="3231357" cy="2567249"/>
          </a:xfrm>
        </p:spPr>
        <p:txBody>
          <a:bodyPr lIns="0" tIns="0" rIns="0" bIns="0">
            <a:normAutofit/>
          </a:bodyPr>
          <a:lstStyle>
            <a:lvl1pPr marL="359982" indent="-359982"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312E4318-AEE3-4482-8540-9E3363C9BD7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4821" y="2927349"/>
            <a:ext cx="3223419" cy="501651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b="1"/>
            </a:lvl1pPr>
          </a:lstStyle>
          <a:p>
            <a:pPr lvl="0"/>
            <a:r>
              <a:rPr lang="en-GB"/>
              <a:t>Click to edit text styles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B70EB998-EBA6-4FAF-8176-294CB640C92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3549" y="1989139"/>
            <a:ext cx="679451" cy="6985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92AB08B-C67B-414F-88A4-8E5299203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821" y="647701"/>
            <a:ext cx="10919619" cy="855635"/>
          </a:xfrm>
        </p:spPr>
        <p:txBody>
          <a:bodyPr lIns="0" tIns="0" rIns="0" bIns="0" anchor="t"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44638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amkontrakt med spørsmå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3">
            <a:extLst>
              <a:ext uri="{FF2B5EF4-FFF2-40B4-BE49-F238E27FC236}">
                <a16:creationId xmlns:a16="http://schemas.microsoft.com/office/drawing/2014/main" id="{B121EE71-0E1A-4ACC-A321-2093775C1E1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09617" y="4675536"/>
            <a:ext cx="3439399" cy="1669974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38" name="Text Placeholder 33">
            <a:extLst>
              <a:ext uri="{FF2B5EF4-FFF2-40B4-BE49-F238E27FC236}">
                <a16:creationId xmlns:a16="http://schemas.microsoft.com/office/drawing/2014/main" id="{1171C33A-D335-46A9-A889-B1061E7205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2187" y="4675536"/>
            <a:ext cx="3439399" cy="1669975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37" name="Text Placeholder 33">
            <a:extLst>
              <a:ext uri="{FF2B5EF4-FFF2-40B4-BE49-F238E27FC236}">
                <a16:creationId xmlns:a16="http://schemas.microsoft.com/office/drawing/2014/main" id="{2ED049FB-0F9F-4098-B893-722E400554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771" y="4675537"/>
            <a:ext cx="3443415" cy="1670651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343FF4E2-0584-4D98-9BB0-C696290970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8863" y="1485341"/>
            <a:ext cx="5200639" cy="1836773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11017671" y="6563663"/>
            <a:ext cx="846221" cy="184666"/>
          </a:xfrm>
        </p:spPr>
        <p:txBody>
          <a:bodyPr/>
          <a:lstStyle>
            <a:lvl1pPr algn="r">
              <a:defRPr/>
            </a:lvl1pPr>
          </a:lstStyle>
          <a:p>
            <a:fld id="{983651F3-9B16-40C6-B209-3688FC9C95F6}" type="datetimeFigureOut">
              <a:rPr lang="nb-NO" smtClean="0"/>
              <a:pPr/>
              <a:t>05.12.2024</a:t>
            </a:fld>
            <a:endParaRPr lang="nb-NO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003C14-4615-4630-BA96-E8B523BA64B3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609488" y="1317407"/>
            <a:ext cx="230351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nb-NO" sz="2400">
                <a:solidFill>
                  <a:schemeClr val="accent1"/>
                </a:solidFill>
                <a:latin typeface="Roboto Thin" panose="02000000000000000000" pitchFamily="2" charset="0"/>
              </a:rPr>
              <a:t>Vår teamkontrakt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44004B-4FC1-4BB9-A6FF-D87D92BD8FC7}"/>
              </a:ext>
            </a:extLst>
          </p:cNvPr>
          <p:cNvSpPr>
            <a:spLocks/>
          </p:cNvSpPr>
          <p:nvPr userDrawn="1"/>
        </p:nvSpPr>
        <p:spPr>
          <a:xfrm>
            <a:off x="943897" y="350315"/>
            <a:ext cx="10919995" cy="615737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E7024CB-FC82-4D59-8552-4CA26F3C8B6C}"/>
              </a:ext>
            </a:extLst>
          </p:cNvPr>
          <p:cNvCxnSpPr>
            <a:cxnSpLocks/>
            <a:stCxn id="6" idx="0"/>
          </p:cNvCxnSpPr>
          <p:nvPr userDrawn="1"/>
        </p:nvCxnSpPr>
        <p:spPr>
          <a:xfrm>
            <a:off x="6403895" y="350315"/>
            <a:ext cx="0" cy="307868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E8DCB13-4929-48D6-8BBA-6611B71E7125}"/>
              </a:ext>
            </a:extLst>
          </p:cNvPr>
          <p:cNvSpPr/>
          <p:nvPr userDrawn="1"/>
        </p:nvSpPr>
        <p:spPr>
          <a:xfrm>
            <a:off x="1058773" y="479323"/>
            <a:ext cx="5200729" cy="280219"/>
          </a:xfrm>
          <a:prstGeom prst="rect">
            <a:avLst/>
          </a:prstGeom>
          <a:solidFill>
            <a:srgbClr val="23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>
                <a:solidFill>
                  <a:srgbClr val="EFECE7"/>
                </a:solidFill>
                <a:latin typeface="Roboto Thin" panose="02000000000000000000" pitchFamily="2" charset="0"/>
              </a:rPr>
              <a:t>Hva </a:t>
            </a:r>
            <a:r>
              <a:rPr lang="nb-NO" sz="1200" b="0">
                <a:solidFill>
                  <a:srgbClr val="EFECE7"/>
                </a:solidFill>
                <a:latin typeface="Roboto Thin" panose="02000000000000000000" pitchFamily="2" charset="0"/>
              </a:rPr>
              <a:t>skal vi få til</a:t>
            </a:r>
            <a:r>
              <a:rPr lang="nb-NO" sz="1200">
                <a:solidFill>
                  <a:srgbClr val="EFECE7"/>
                </a:solidFill>
                <a:latin typeface="Roboto Thin" panose="02000000000000000000" pitchFamily="2" charset="0"/>
              </a:rPr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0299CB-EFE4-449D-A4A8-A3404AE8066E}"/>
              </a:ext>
            </a:extLst>
          </p:cNvPr>
          <p:cNvSpPr/>
          <p:nvPr userDrawn="1"/>
        </p:nvSpPr>
        <p:spPr>
          <a:xfrm>
            <a:off x="1058772" y="3647210"/>
            <a:ext cx="10711093" cy="280219"/>
          </a:xfrm>
          <a:prstGeom prst="rect">
            <a:avLst/>
          </a:prstGeom>
          <a:solidFill>
            <a:srgbClr val="23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>
                <a:solidFill>
                  <a:srgbClr val="EFECE7"/>
                </a:solidFill>
                <a:latin typeface="Roboto Thin" panose="02000000000000000000" pitchFamily="2" charset="0"/>
              </a:rPr>
              <a:t>Hvordan</a:t>
            </a:r>
            <a:r>
              <a:rPr lang="nb-NO" sz="1200">
                <a:solidFill>
                  <a:srgbClr val="EFECE7"/>
                </a:solidFill>
                <a:latin typeface="Roboto Thin" panose="02000000000000000000" pitchFamily="2" charset="0"/>
              </a:rPr>
              <a:t> skal vi jobbe sammen?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F08D8D-69AE-494D-B633-89B57C00AF70}"/>
              </a:ext>
            </a:extLst>
          </p:cNvPr>
          <p:cNvSpPr>
            <a:spLocks/>
          </p:cNvSpPr>
          <p:nvPr userDrawn="1"/>
        </p:nvSpPr>
        <p:spPr>
          <a:xfrm>
            <a:off x="1058772" y="3981249"/>
            <a:ext cx="3443415" cy="204019"/>
          </a:xfrm>
          <a:prstGeom prst="rect">
            <a:avLst/>
          </a:prstGeom>
          <a:solidFill>
            <a:srgbClr val="D9D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>
                <a:solidFill>
                  <a:schemeClr val="tx2"/>
                </a:solidFill>
                <a:latin typeface="Roboto" panose="02000000000000000000" pitchFamily="2" charset="0"/>
              </a:rPr>
              <a:t>Roller og ansvar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7C5FEC-A09A-4A94-850C-5DFE5B9852C6}"/>
              </a:ext>
            </a:extLst>
          </p:cNvPr>
          <p:cNvSpPr>
            <a:spLocks/>
          </p:cNvSpPr>
          <p:nvPr userDrawn="1"/>
        </p:nvSpPr>
        <p:spPr>
          <a:xfrm>
            <a:off x="4682187" y="3981249"/>
            <a:ext cx="3443415" cy="204019"/>
          </a:xfrm>
          <a:prstGeom prst="rect">
            <a:avLst/>
          </a:prstGeom>
          <a:solidFill>
            <a:srgbClr val="D9D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>
                <a:solidFill>
                  <a:schemeClr val="tx2"/>
                </a:solidFill>
                <a:latin typeface="Roboto" panose="02000000000000000000" pitchFamily="2" charset="0"/>
              </a:rPr>
              <a:t>Arbeidsform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57D4EE-098B-4022-A142-0CC2D41D1C83}"/>
              </a:ext>
            </a:extLst>
          </p:cNvPr>
          <p:cNvSpPr/>
          <p:nvPr userDrawn="1"/>
        </p:nvSpPr>
        <p:spPr>
          <a:xfrm>
            <a:off x="1058773" y="815819"/>
            <a:ext cx="5200731" cy="204019"/>
          </a:xfrm>
          <a:prstGeom prst="rect">
            <a:avLst/>
          </a:prstGeom>
          <a:solidFill>
            <a:srgbClr val="D9D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>
                <a:solidFill>
                  <a:schemeClr val="tx2"/>
                </a:solidFill>
                <a:latin typeface="Roboto" panose="02000000000000000000" pitchFamily="2" charset="0"/>
              </a:rPr>
              <a:t>Mål og formål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3392A6-583F-4E42-8421-5995ECECE5AE}"/>
              </a:ext>
            </a:extLst>
          </p:cNvPr>
          <p:cNvSpPr/>
          <p:nvPr userDrawn="1"/>
        </p:nvSpPr>
        <p:spPr>
          <a:xfrm>
            <a:off x="6569227" y="479322"/>
            <a:ext cx="5179791" cy="280219"/>
          </a:xfrm>
          <a:prstGeom prst="rect">
            <a:avLst/>
          </a:prstGeom>
          <a:solidFill>
            <a:srgbClr val="2316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>
                <a:solidFill>
                  <a:srgbClr val="EFECE7"/>
                </a:solidFill>
                <a:latin typeface="Roboto Thin" panose="02000000000000000000" pitchFamily="2" charset="0"/>
              </a:rPr>
              <a:t>Hvem</a:t>
            </a:r>
            <a:r>
              <a:rPr lang="nb-NO" sz="1200">
                <a:solidFill>
                  <a:srgbClr val="EFECE7"/>
                </a:solidFill>
                <a:latin typeface="Roboto Thin" panose="02000000000000000000" pitchFamily="2" charset="0"/>
              </a:rPr>
              <a:t> er vi?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A61F7E6-C554-4F57-BFA2-D05BFC503565}"/>
              </a:ext>
            </a:extLst>
          </p:cNvPr>
          <p:cNvSpPr/>
          <p:nvPr userDrawn="1"/>
        </p:nvSpPr>
        <p:spPr>
          <a:xfrm>
            <a:off x="6569227" y="813361"/>
            <a:ext cx="5179789" cy="204019"/>
          </a:xfrm>
          <a:prstGeom prst="rect">
            <a:avLst/>
          </a:prstGeom>
          <a:solidFill>
            <a:srgbClr val="D9D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>
                <a:solidFill>
                  <a:schemeClr val="tx2"/>
                </a:solidFill>
                <a:latin typeface="Roboto" panose="02000000000000000000" pitchFamily="2" charset="0"/>
              </a:rPr>
              <a:t>Styrker, svakheter og behov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F648DE-8A94-42E1-962A-628AB7D31814}"/>
              </a:ext>
            </a:extLst>
          </p:cNvPr>
          <p:cNvSpPr>
            <a:spLocks/>
          </p:cNvSpPr>
          <p:nvPr userDrawn="1"/>
        </p:nvSpPr>
        <p:spPr>
          <a:xfrm>
            <a:off x="8305601" y="3981249"/>
            <a:ext cx="3443415" cy="204019"/>
          </a:xfrm>
          <a:prstGeom prst="rect">
            <a:avLst/>
          </a:prstGeom>
          <a:solidFill>
            <a:srgbClr val="D9D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>
                <a:solidFill>
                  <a:schemeClr val="tx2"/>
                </a:solidFill>
                <a:latin typeface="Roboto" panose="02000000000000000000" pitchFamily="2" charset="0"/>
              </a:rPr>
              <a:t>Spilleregler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CAA2DA8-9BAD-492E-98E3-EB7BD9995F06}"/>
              </a:ext>
            </a:extLst>
          </p:cNvPr>
          <p:cNvSpPr/>
          <p:nvPr userDrawn="1"/>
        </p:nvSpPr>
        <p:spPr>
          <a:xfrm>
            <a:off x="1000151" y="511811"/>
            <a:ext cx="155471" cy="204019"/>
          </a:xfrm>
          <a:prstGeom prst="rect">
            <a:avLst/>
          </a:prstGeom>
          <a:solidFill>
            <a:srgbClr val="EFEC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chemeClr val="accent1"/>
                </a:solidFill>
                <a:latin typeface="Roboto" panose="02000000000000000000" pitchFamily="2" charset="0"/>
              </a:rPr>
              <a:t>1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ECC761B-5335-43E7-91EC-D14CFA53A2DD}"/>
              </a:ext>
            </a:extLst>
          </p:cNvPr>
          <p:cNvCxnSpPr>
            <a:cxnSpLocks/>
            <a:endCxn id="6" idx="3"/>
          </p:cNvCxnSpPr>
          <p:nvPr userDrawn="1"/>
        </p:nvCxnSpPr>
        <p:spPr>
          <a:xfrm>
            <a:off x="943897" y="3429000"/>
            <a:ext cx="10919995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2CB3BC4-8EAF-4AC1-A639-A3F792E2AEAC}"/>
              </a:ext>
            </a:extLst>
          </p:cNvPr>
          <p:cNvSpPr/>
          <p:nvPr userDrawn="1"/>
        </p:nvSpPr>
        <p:spPr>
          <a:xfrm>
            <a:off x="6495382" y="512488"/>
            <a:ext cx="155471" cy="204019"/>
          </a:xfrm>
          <a:prstGeom prst="rect">
            <a:avLst/>
          </a:prstGeom>
          <a:solidFill>
            <a:srgbClr val="EFEC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chemeClr val="accent1"/>
                </a:solidFill>
                <a:latin typeface="Roboto" panose="02000000000000000000" pitchFamily="2" charset="0"/>
              </a:rPr>
              <a:t>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DC47507-3ABE-45F9-B02A-6A7D75BC90F6}"/>
              </a:ext>
            </a:extLst>
          </p:cNvPr>
          <p:cNvSpPr/>
          <p:nvPr userDrawn="1"/>
        </p:nvSpPr>
        <p:spPr>
          <a:xfrm>
            <a:off x="981037" y="3685309"/>
            <a:ext cx="155471" cy="204019"/>
          </a:xfrm>
          <a:prstGeom prst="rect">
            <a:avLst/>
          </a:prstGeom>
          <a:solidFill>
            <a:srgbClr val="EFEC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>
                <a:solidFill>
                  <a:schemeClr val="accent1"/>
                </a:solidFill>
                <a:latin typeface="Roboto" panose="02000000000000000000" pitchFamily="2" charset="0"/>
              </a:rPr>
              <a:t>3</a:t>
            </a:r>
          </a:p>
        </p:txBody>
      </p:sp>
      <p:sp>
        <p:nvSpPr>
          <p:cNvPr id="30" name="Text Placeholder 33">
            <a:extLst>
              <a:ext uri="{FF2B5EF4-FFF2-40B4-BE49-F238E27FC236}">
                <a16:creationId xmlns:a16="http://schemas.microsoft.com/office/drawing/2014/main" id="{D8F1D296-5025-4CF0-97D2-9397541EC68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69227" y="1485341"/>
            <a:ext cx="5200639" cy="1840096"/>
          </a:xfrm>
        </p:spPr>
        <p:txBody>
          <a:bodyPr>
            <a:norm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26" name="TextBox 2">
            <a:extLst>
              <a:ext uri="{FF2B5EF4-FFF2-40B4-BE49-F238E27FC236}">
                <a16:creationId xmlns:a16="http://schemas.microsoft.com/office/drawing/2014/main" id="{E0BA5E82-B53F-45D9-BA8B-0393D9F48564}"/>
              </a:ext>
            </a:extLst>
          </p:cNvPr>
          <p:cNvSpPr txBox="1"/>
          <p:nvPr userDrawn="1"/>
        </p:nvSpPr>
        <p:spPr>
          <a:xfrm>
            <a:off x="1077886" y="1081042"/>
            <a:ext cx="520063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nb-NO"/>
            </a:defPPr>
            <a:lvl1pPr marL="0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9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8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6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5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94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73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52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30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b-NO" sz="1000" i="0">
                <a:latin typeface="Roboto Thin" panose="02000000000000000000" pitchFamily="2" charset="0"/>
              </a:rPr>
              <a:t>Hva er det vi som gruppe ønsker å oppnå?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b-NO" sz="1000" i="0">
                <a:latin typeface="Roboto Thin" panose="02000000000000000000" pitchFamily="2" charset="0"/>
              </a:rPr>
              <a:t>Hvorfor er det viktig for oss å nå dette? </a:t>
            </a:r>
          </a:p>
        </p:txBody>
      </p:sp>
      <p:sp>
        <p:nvSpPr>
          <p:cNvPr id="27" name="TextBox 2">
            <a:extLst>
              <a:ext uri="{FF2B5EF4-FFF2-40B4-BE49-F238E27FC236}">
                <a16:creationId xmlns:a16="http://schemas.microsoft.com/office/drawing/2014/main" id="{6FB14ABF-082F-407C-B13F-D7F8CA29D1DB}"/>
              </a:ext>
            </a:extLst>
          </p:cNvPr>
          <p:cNvSpPr txBox="1"/>
          <p:nvPr userDrawn="1"/>
        </p:nvSpPr>
        <p:spPr>
          <a:xfrm>
            <a:off x="6569227" y="1081042"/>
            <a:ext cx="520063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nb-NO"/>
            </a:defPPr>
            <a:lvl1pPr marL="0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9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8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6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5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94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73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52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30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b-NO" sz="1000" i="0">
                <a:latin typeface="Roboto Thin" panose="02000000000000000000" pitchFamily="2" charset="0"/>
              </a:rPr>
              <a:t>Hva er mine egenopplevde styrker og svakheter i samarbeidssituasjoner?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b-NO" sz="1000" i="0">
                <a:latin typeface="Roboto Thin" panose="02000000000000000000" pitchFamily="2" charset="0"/>
              </a:rPr>
              <a:t>Hva trenger jeg fra gruppen for å være på mitt beste?</a:t>
            </a:r>
          </a:p>
        </p:txBody>
      </p:sp>
      <p:sp>
        <p:nvSpPr>
          <p:cNvPr id="28" name="TextBox 2">
            <a:extLst>
              <a:ext uri="{FF2B5EF4-FFF2-40B4-BE49-F238E27FC236}">
                <a16:creationId xmlns:a16="http://schemas.microsoft.com/office/drawing/2014/main" id="{CEACAC66-83E9-4F60-BB8D-6386DD749167}"/>
              </a:ext>
            </a:extLst>
          </p:cNvPr>
          <p:cNvSpPr txBox="1"/>
          <p:nvPr userDrawn="1"/>
        </p:nvSpPr>
        <p:spPr>
          <a:xfrm>
            <a:off x="1058864" y="4276514"/>
            <a:ext cx="343869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nb-NO"/>
            </a:defPPr>
            <a:lvl1pPr marL="0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9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8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6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5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94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73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52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30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b-NO" sz="1000" i="0">
                <a:latin typeface="Roboto Thin" panose="02000000000000000000" pitchFamily="2" charset="0"/>
              </a:rPr>
              <a:t>Hvilke roller trenger vi i denne gruppen for å levere på </a:t>
            </a:r>
            <a:br>
              <a:rPr lang="nb-NO" sz="1000" i="0">
                <a:latin typeface="Roboto Thin" panose="02000000000000000000" pitchFamily="2" charset="0"/>
              </a:rPr>
            </a:br>
            <a:r>
              <a:rPr lang="nb-NO" sz="1000" i="0">
                <a:latin typeface="Roboto Thin" panose="02000000000000000000" pitchFamily="2" charset="0"/>
              </a:rPr>
              <a:t>mål og ambisjon vi har satt oss?</a:t>
            </a:r>
          </a:p>
        </p:txBody>
      </p:sp>
      <p:sp>
        <p:nvSpPr>
          <p:cNvPr id="29" name="TextBox 2">
            <a:extLst>
              <a:ext uri="{FF2B5EF4-FFF2-40B4-BE49-F238E27FC236}">
                <a16:creationId xmlns:a16="http://schemas.microsoft.com/office/drawing/2014/main" id="{F36326F7-D525-4213-A2BB-314B6E8A8685}"/>
              </a:ext>
            </a:extLst>
          </p:cNvPr>
          <p:cNvSpPr txBox="1"/>
          <p:nvPr userDrawn="1"/>
        </p:nvSpPr>
        <p:spPr>
          <a:xfrm>
            <a:off x="4680147" y="4276513"/>
            <a:ext cx="343869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nb-NO"/>
            </a:defPPr>
            <a:lvl1pPr marL="0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9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8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6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5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94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73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52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30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b-NO" sz="1000" i="0">
                <a:latin typeface="Roboto Thin" panose="02000000000000000000" pitchFamily="2" charset="0"/>
              </a:rPr>
              <a:t>Hvordan kan vi best organisere arbeidet vårt for å lykkes med oppgavene og målene vi har?</a:t>
            </a:r>
          </a:p>
        </p:txBody>
      </p:sp>
      <p:sp>
        <p:nvSpPr>
          <p:cNvPr id="31" name="TextBox 2">
            <a:extLst>
              <a:ext uri="{FF2B5EF4-FFF2-40B4-BE49-F238E27FC236}">
                <a16:creationId xmlns:a16="http://schemas.microsoft.com/office/drawing/2014/main" id="{24E2905D-E8AD-430F-BC45-42A7CBE34277}"/>
              </a:ext>
            </a:extLst>
          </p:cNvPr>
          <p:cNvSpPr txBox="1"/>
          <p:nvPr userDrawn="1"/>
        </p:nvSpPr>
        <p:spPr>
          <a:xfrm>
            <a:off x="8309617" y="4276512"/>
            <a:ext cx="343869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nb-NO"/>
            </a:defPPr>
            <a:lvl1pPr marL="0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9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8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6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15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94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73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52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30" algn="l" defTabSz="91435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b-NO" sz="1000" i="0">
                <a:latin typeface="Roboto Thin" panose="02000000000000000000" pitchFamily="2" charset="0"/>
              </a:rPr>
              <a:t>Hvilke spilleregler bør vi ha for å jobbe best sammen som et team?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70FA06A-4C3B-4494-8FF5-EF807E8A0BA3}"/>
              </a:ext>
            </a:extLst>
          </p:cNvPr>
          <p:cNvCxnSpPr>
            <a:cxnSpLocks/>
          </p:cNvCxnSpPr>
          <p:nvPr userDrawn="1"/>
        </p:nvCxnSpPr>
        <p:spPr>
          <a:xfrm>
            <a:off x="4587309" y="4288736"/>
            <a:ext cx="0" cy="2099699"/>
          </a:xfrm>
          <a:prstGeom prst="line">
            <a:avLst/>
          </a:prstGeom>
          <a:ln w="9525">
            <a:solidFill>
              <a:schemeClr val="accent5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E40AB38-D571-4361-9DEB-5BD35538B060}"/>
              </a:ext>
            </a:extLst>
          </p:cNvPr>
          <p:cNvCxnSpPr>
            <a:cxnSpLocks/>
          </p:cNvCxnSpPr>
          <p:nvPr userDrawn="1"/>
        </p:nvCxnSpPr>
        <p:spPr>
          <a:xfrm>
            <a:off x="8218633" y="4288736"/>
            <a:ext cx="0" cy="2099699"/>
          </a:xfrm>
          <a:prstGeom prst="line">
            <a:avLst/>
          </a:prstGeom>
          <a:ln w="9525">
            <a:solidFill>
              <a:schemeClr val="accent5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8021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2BE758-B107-0D6E-A75D-12D92607D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0AA18-31EA-8851-201F-9962F2361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C432B38-3B9D-6DDB-FA31-76C447CED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330E-8D61-453E-8926-72184A2B61BF}" type="datetimeFigureOut">
              <a:rPr lang="nb-NO" smtClean="0"/>
              <a:t>05.12.2024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7A3C7AF-49E3-BD29-593E-CFF2918A7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B7F048-305D-87ED-A018-D2E552776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43EB-3F8C-4363-BE4B-27EB782F5F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081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Nummerert kapittel">
    <p:bg>
      <p:bgPr>
        <a:solidFill>
          <a:srgbClr val="ED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1C7DF56-384D-D2AD-34E9-57924CD7A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499" y="1287770"/>
            <a:ext cx="10220073" cy="2022363"/>
          </a:xfrm>
        </p:spPr>
        <p:txBody>
          <a:bodyPr anchor="t"/>
          <a:lstStyle>
            <a:lvl1pPr algn="l">
              <a:lnSpc>
                <a:spcPct val="101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2FE5780E-3E3C-EEAA-0C75-540A8EAE2062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511428" y="6092825"/>
            <a:ext cx="777677" cy="2844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  <a:endParaRPr lang="nb-NO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CF7A47B8-45D2-D4D6-ED8C-AFF1434989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1428" y="1287769"/>
            <a:ext cx="690310" cy="904863"/>
          </a:xfrm>
        </p:spPr>
        <p:txBody>
          <a:bodyPr wrap="square">
            <a:spAutoFit/>
          </a:bodyPr>
          <a:lstStyle>
            <a:lvl1pPr marL="0" indent="0" algn="l">
              <a:buNone/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63458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mmerert kapit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1C7DF56-384D-D2AD-34E9-57924CD7A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499" y="1286195"/>
            <a:ext cx="7361239" cy="2022363"/>
          </a:xfrm>
        </p:spPr>
        <p:txBody>
          <a:bodyPr anchor="t"/>
          <a:lstStyle>
            <a:lvl1pPr algn="l">
              <a:lnSpc>
                <a:spcPct val="101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pic>
        <p:nvPicPr>
          <p:cNvPr id="3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70A56F11-3B51-B7B2-0019-72085423BE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4572000" cy="6858000"/>
          </a:xfrm>
          <a:prstGeom prst="rect">
            <a:avLst/>
          </a:prstGeom>
        </p:spPr>
      </p:pic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CF7A47B8-45D2-D4D6-ED8C-AFF1434989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1428" y="1286194"/>
            <a:ext cx="690310" cy="904863"/>
          </a:xfrm>
        </p:spPr>
        <p:txBody>
          <a:bodyPr wrap="square">
            <a:spAutoFit/>
          </a:bodyPr>
          <a:lstStyle>
            <a:lvl1pPr marL="0" indent="0" algn="l">
              <a:buNone/>
              <a:defRPr sz="6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2150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0F147C3-8E63-6760-9182-04A2857B4F0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1413" y="0"/>
            <a:ext cx="5970587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83EBE15-06CB-E28A-287E-C8835C9F7D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175" y="2028825"/>
            <a:ext cx="4500563" cy="364199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7BD30ED-DF75-E9E5-A1FB-7F6001544A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86E55AB-C71D-3C2D-3F1F-A7322F123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498475"/>
            <a:ext cx="4790550" cy="1054100"/>
          </a:xfrm>
        </p:spPr>
        <p:txBody>
          <a:bodyPr tIns="0" anchor="t"/>
          <a:lstStyle>
            <a:lvl1pPr algn="l">
              <a:lnSpc>
                <a:spcPct val="101000"/>
              </a:lnSpc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6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ekst og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BBB5AD2-0CF5-84F2-76D1-C6611D2576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1176" y="2034999"/>
            <a:ext cx="5449888" cy="15146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6729A6E-DC1F-E53A-2B9D-3921C8B42E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311650" y="4056063"/>
            <a:ext cx="3559175" cy="2295525"/>
          </a:xfrm>
          <a:prstGeom prst="roundRect">
            <a:avLst>
              <a:gd name="adj" fmla="val 1913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7F520F7-4F80-7AE6-FEF0-1758DFC91D4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36318" y="2535238"/>
            <a:ext cx="3544507" cy="3816350"/>
          </a:xfrm>
          <a:prstGeom prst="roundRect">
            <a:avLst>
              <a:gd name="adj" fmla="val 1522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A217C1E-8113-7E23-663F-973159986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5" y="509737"/>
            <a:ext cx="5774798" cy="1011087"/>
          </a:xfrm>
        </p:spPr>
        <p:txBody>
          <a:bodyPr anchor="t"/>
          <a:lstStyle>
            <a:lvl1pPr algn="l">
              <a:lnSpc>
                <a:spcPct val="101000"/>
              </a:lnSpc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DBDC5140-17DF-067A-F205-8810F110FC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45013" y="603095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ADEC332-AA0D-7C2D-26EA-3F5A1E5188C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35013" y="603095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ED9B5B6-1643-1455-5147-111417403A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1175" y="6092825"/>
            <a:ext cx="781371" cy="28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5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jene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0F147C3-8E63-6760-9182-04A2857B4F0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1413" y="0"/>
            <a:ext cx="5970587" cy="685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83EBE15-06CB-E28A-287E-C8835C9F7D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175" y="2028825"/>
            <a:ext cx="4500563" cy="364199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7BD30ED-DF75-E9E5-A1FB-7F6001544A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735543" y="6121483"/>
            <a:ext cx="1945282" cy="230105"/>
          </a:xfrm>
        </p:spPr>
        <p:txBody>
          <a:bodyPr anchor="b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Foto</a:t>
            </a:r>
            <a:r>
              <a:rPr lang="en-US" dirty="0"/>
              <a:t>:  </a:t>
            </a:r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nb-N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8D71E-C631-8B9F-850A-3728A97307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73801" y="6048993"/>
            <a:ext cx="696380" cy="302595"/>
          </a:xfrm>
          <a:prstGeom prst="roundRect">
            <a:avLst>
              <a:gd name="adj" fmla="val 50000"/>
            </a:avLst>
          </a:prstGeom>
          <a:solidFill>
            <a:schemeClr val="bg2"/>
          </a:solidFill>
        </p:spPr>
        <p:txBody>
          <a:bodyPr wrap="none" lIns="90000" tIns="46800" rIns="90000" bIns="46800" anchor="ctr" anchorCtr="0">
            <a:spAutoFit/>
          </a:bodyPr>
          <a:lstStyle>
            <a:lvl1pPr marL="0" indent="0" algn="l">
              <a:buNone/>
              <a:defRPr sz="800"/>
            </a:lvl1pPr>
          </a:lstStyle>
          <a:p>
            <a:pPr lvl="0"/>
            <a:r>
              <a:rPr lang="en-GB" dirty="0" err="1"/>
              <a:t>Bildetekst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7939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41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1175" y="511403"/>
            <a:ext cx="8310563" cy="100027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175" y="2028824"/>
            <a:ext cx="8314155" cy="27924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noProof="0" dirty="0" err="1"/>
              <a:t>Click</a:t>
            </a:r>
            <a:r>
              <a:rPr lang="nb-NO" noProof="0" dirty="0"/>
              <a:t> to </a:t>
            </a:r>
            <a:r>
              <a:rPr lang="nb-NO" noProof="0" dirty="0" err="1"/>
              <a:t>edit</a:t>
            </a:r>
            <a:r>
              <a:rPr lang="nb-NO" noProof="0" dirty="0"/>
              <a:t> Master </a:t>
            </a:r>
            <a:r>
              <a:rPr lang="nb-NO" noProof="0" dirty="0" err="1"/>
              <a:t>text</a:t>
            </a:r>
            <a:r>
              <a:rPr lang="nb-NO" noProof="0" dirty="0"/>
              <a:t> styles</a:t>
            </a:r>
          </a:p>
          <a:p>
            <a:pPr lvl="0"/>
            <a:r>
              <a:rPr lang="nb-NO" noProof="0" dirty="0"/>
              <a:t>First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1"/>
            <a:r>
              <a:rPr lang="nb-NO" noProof="0" dirty="0"/>
              <a:t>Second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2"/>
            <a:r>
              <a:rPr lang="nb-NO" noProof="0" dirty="0"/>
              <a:t>Third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3"/>
            <a:r>
              <a:rPr lang="nb-NO" noProof="0" dirty="0" err="1"/>
              <a:t>Fourth</a:t>
            </a:r>
            <a:r>
              <a:rPr lang="nb-NO" noProof="0" dirty="0"/>
              <a:t> </a:t>
            </a:r>
            <a:r>
              <a:rPr lang="nb-NO" noProof="0" dirty="0" err="1"/>
              <a:t>level</a:t>
            </a:r>
            <a:endParaRPr lang="nb-NO" noProof="0" dirty="0"/>
          </a:p>
          <a:p>
            <a:pPr lvl="4"/>
            <a:r>
              <a:rPr lang="nb-NO" noProof="0" dirty="0"/>
              <a:t>Fifth </a:t>
            </a:r>
            <a:r>
              <a:rPr lang="nb-NO" noProof="0" dirty="0" err="1"/>
              <a:t>level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73851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67C6E-2DB7-4321-BA10-B97E940A1874}" type="datetimeFigureOut">
              <a:rPr lang="nb-NO" smtClean="0"/>
              <a:t>05.12.2024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73851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73851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21188-AE7A-48EF-BF71-B58977C188BC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5DBDFCB9-2C5C-4A20-49E3-5CC299B60676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11175" y="6092825"/>
            <a:ext cx="781371" cy="28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82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62" r:id="rId3"/>
    <p:sldLayoutId id="2147483705" r:id="rId4"/>
    <p:sldLayoutId id="2147483720" r:id="rId5"/>
    <p:sldLayoutId id="2147483719" r:id="rId6"/>
    <p:sldLayoutId id="2147483678" r:id="rId7"/>
    <p:sldLayoutId id="2147483721" r:id="rId8"/>
    <p:sldLayoutId id="2147483718" r:id="rId9"/>
    <p:sldLayoutId id="2147483703" r:id="rId10"/>
    <p:sldLayoutId id="2147483679" r:id="rId11"/>
    <p:sldLayoutId id="2147483680" r:id="rId12"/>
    <p:sldLayoutId id="2147483681" r:id="rId13"/>
    <p:sldLayoutId id="2147483687" r:id="rId14"/>
    <p:sldLayoutId id="2147483693" r:id="rId15"/>
    <p:sldLayoutId id="2147483694" r:id="rId16"/>
    <p:sldLayoutId id="2147483696" r:id="rId17"/>
    <p:sldLayoutId id="2147483697" r:id="rId18"/>
    <p:sldLayoutId id="2147483699" r:id="rId19"/>
    <p:sldLayoutId id="2147483711" r:id="rId20"/>
  </p:sldLayoutIdLst>
  <p:txStyles>
    <p:titleStyle>
      <a:lvl1pPr algn="l" defTabSz="914446" rtl="0" eaLnBrk="1" latinLnBrk="0" hangingPunct="1">
        <a:lnSpc>
          <a:spcPct val="101000"/>
        </a:lnSpc>
        <a:spcBef>
          <a:spcPct val="0"/>
        </a:spcBef>
        <a:buNone/>
        <a:defRPr sz="40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309" indent="-168309" algn="l" defTabSz="914446" rtl="0" eaLnBrk="1" latinLnBrk="0" hangingPunct="1">
        <a:lnSpc>
          <a:spcPct val="98000"/>
        </a:lnSpc>
        <a:spcBef>
          <a:spcPts val="1050"/>
        </a:spcBef>
        <a:buFont typeface="Innovation Norway" panose="020B0500030000000000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8000"/>
        </a:lnSpc>
        <a:spcBef>
          <a:spcPts val="500"/>
        </a:spcBef>
        <a:buFont typeface="Innovation Norway" panose="020B0500030000000000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8000"/>
        </a:lnSpc>
        <a:spcBef>
          <a:spcPts val="500"/>
        </a:spcBef>
        <a:buFont typeface="Innovation Norway" panose="020B0500030000000000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8000"/>
        </a:lnSpc>
        <a:spcBef>
          <a:spcPts val="500"/>
        </a:spcBef>
        <a:buFont typeface="Innovation Norway" panose="020B0500030000000000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8000"/>
        </a:lnSpc>
        <a:spcBef>
          <a:spcPts val="500"/>
        </a:spcBef>
        <a:buFont typeface="Innovation Norway" panose="020B0500030000000000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8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8" orient="horz" pos="4001" userDrawn="1">
          <p15:clr>
            <a:srgbClr val="F26B43"/>
          </p15:clr>
        </p15:guide>
        <p15:guide id="29" orient="horz" pos="3838" userDrawn="1">
          <p15:clr>
            <a:srgbClr val="F26B43"/>
          </p15:clr>
        </p15:guide>
        <p15:guide id="30" orient="horz" pos="3514" userDrawn="1">
          <p15:clr>
            <a:srgbClr val="F26B43"/>
          </p15:clr>
        </p15:guide>
        <p15:guide id="31" orient="horz" pos="3362" userDrawn="1">
          <p15:clr>
            <a:srgbClr val="F26B43"/>
          </p15:clr>
        </p15:guide>
        <p15:guide id="32" orient="horz" pos="3037" userDrawn="1">
          <p15:clr>
            <a:srgbClr val="F26B43"/>
          </p15:clr>
        </p15:guide>
        <p15:guide id="33" orient="horz" pos="3203" userDrawn="1">
          <p15:clr>
            <a:srgbClr val="F26B43"/>
          </p15:clr>
        </p15:guide>
        <p15:guide id="34" orient="horz" pos="2875" userDrawn="1">
          <p15:clr>
            <a:srgbClr val="F26B43"/>
          </p15:clr>
        </p15:guide>
        <p15:guide id="35" orient="horz" pos="2718" userDrawn="1">
          <p15:clr>
            <a:srgbClr val="F26B43"/>
          </p15:clr>
        </p15:guide>
        <p15:guide id="36" orient="horz" pos="2555" userDrawn="1">
          <p15:clr>
            <a:srgbClr val="F26B43"/>
          </p15:clr>
        </p15:guide>
        <p15:guide id="37" orient="horz" pos="2398" userDrawn="1">
          <p15:clr>
            <a:srgbClr val="F26B43"/>
          </p15:clr>
        </p15:guide>
        <p15:guide id="38" orient="horz" pos="2236" userDrawn="1">
          <p15:clr>
            <a:srgbClr val="F26B43"/>
          </p15:clr>
        </p15:guide>
        <p15:guide id="39" orient="horz" pos="2079" userDrawn="1">
          <p15:clr>
            <a:srgbClr val="F26B43"/>
          </p15:clr>
        </p15:guide>
        <p15:guide id="40" orient="horz" pos="1917" userDrawn="1">
          <p15:clr>
            <a:srgbClr val="F26B43"/>
          </p15:clr>
        </p15:guide>
        <p15:guide id="41" orient="horz" pos="1752" userDrawn="1">
          <p15:clr>
            <a:srgbClr val="F26B43"/>
          </p15:clr>
        </p15:guide>
        <p15:guide id="42" orient="horz" pos="1597" userDrawn="1">
          <p15:clr>
            <a:srgbClr val="F26B43"/>
          </p15:clr>
        </p15:guide>
        <p15:guide id="43" orient="horz" pos="1440" userDrawn="1">
          <p15:clr>
            <a:srgbClr val="F26B43"/>
          </p15:clr>
        </p15:guide>
        <p15:guide id="44" orient="horz" pos="1278" userDrawn="1">
          <p15:clr>
            <a:srgbClr val="F26B43"/>
          </p15:clr>
        </p15:guide>
        <p15:guide id="45" orient="horz" pos="1121" userDrawn="1">
          <p15:clr>
            <a:srgbClr val="F26B43"/>
          </p15:clr>
        </p15:guide>
        <p15:guide id="46" orient="horz" pos="958" userDrawn="1">
          <p15:clr>
            <a:srgbClr val="F26B43"/>
          </p15:clr>
        </p15:guide>
        <p15:guide id="47" orient="horz" pos="801" userDrawn="1">
          <p15:clr>
            <a:srgbClr val="F26B43"/>
          </p15:clr>
        </p15:guide>
        <p15:guide id="48" orient="horz" pos="634" userDrawn="1">
          <p15:clr>
            <a:srgbClr val="F26B43"/>
          </p15:clr>
        </p15:guide>
        <p15:guide id="49" orient="horz" pos="477" userDrawn="1">
          <p15:clr>
            <a:srgbClr val="F26B43"/>
          </p15:clr>
        </p15:guide>
        <p15:guide id="50" orient="horz" pos="314" userDrawn="1">
          <p15:clr>
            <a:srgbClr val="F26B43"/>
          </p15:clr>
        </p15:guide>
        <p15:guide id="51" orient="horz" userDrawn="1">
          <p15:clr>
            <a:srgbClr val="F26B43"/>
          </p15:clr>
        </p15:guide>
        <p15:guide id="52" orient="horz" pos="3676" userDrawn="1">
          <p15:clr>
            <a:srgbClr val="F26B43"/>
          </p15:clr>
        </p15:guide>
        <p15:guide id="53" userDrawn="1">
          <p15:clr>
            <a:srgbClr val="F26B43"/>
          </p15:clr>
        </p15:guide>
        <p15:guide id="54" pos="7680" userDrawn="1">
          <p15:clr>
            <a:srgbClr val="F26B43"/>
          </p15:clr>
        </p15:guide>
        <p15:guide id="55" pos="7358" userDrawn="1">
          <p15:clr>
            <a:srgbClr val="F26B43"/>
          </p15:clr>
        </p15:guide>
        <p15:guide id="56" pos="6918" userDrawn="1">
          <p15:clr>
            <a:srgbClr val="F26B43"/>
          </p15:clr>
        </p15:guide>
        <p15:guide id="57" pos="6754" userDrawn="1">
          <p15:clr>
            <a:srgbClr val="F26B43"/>
          </p15:clr>
        </p15:guide>
        <p15:guide id="58" pos="6319" userDrawn="1">
          <p15:clr>
            <a:srgbClr val="F26B43"/>
          </p15:clr>
        </p15:guide>
        <p15:guide id="59" pos="6155" userDrawn="1">
          <p15:clr>
            <a:srgbClr val="F26B43"/>
          </p15:clr>
        </p15:guide>
        <p15:guide id="60" pos="5720" userDrawn="1">
          <p15:clr>
            <a:srgbClr val="F26B43"/>
          </p15:clr>
        </p15:guide>
        <p15:guide id="61" pos="5557" userDrawn="1">
          <p15:clr>
            <a:srgbClr val="F26B43"/>
          </p15:clr>
        </p15:guide>
        <p15:guide id="62" pos="5122" userDrawn="1">
          <p15:clr>
            <a:srgbClr val="F26B43"/>
          </p15:clr>
        </p15:guide>
        <p15:guide id="63" pos="4958" userDrawn="1">
          <p15:clr>
            <a:srgbClr val="F26B43"/>
          </p15:clr>
        </p15:guide>
        <p15:guide id="64" pos="4518" userDrawn="1">
          <p15:clr>
            <a:srgbClr val="F26B43"/>
          </p15:clr>
        </p15:guide>
        <p15:guide id="65" pos="4354" userDrawn="1">
          <p15:clr>
            <a:srgbClr val="F26B43"/>
          </p15:clr>
        </p15:guide>
        <p15:guide id="66" pos="3919" userDrawn="1">
          <p15:clr>
            <a:srgbClr val="F26B43"/>
          </p15:clr>
        </p15:guide>
        <p15:guide id="67" pos="3755" userDrawn="1">
          <p15:clr>
            <a:srgbClr val="F26B43"/>
          </p15:clr>
        </p15:guide>
        <p15:guide id="68" pos="3320" userDrawn="1">
          <p15:clr>
            <a:srgbClr val="F26B43"/>
          </p15:clr>
        </p15:guide>
        <p15:guide id="69" pos="3157" userDrawn="1">
          <p15:clr>
            <a:srgbClr val="F26B43"/>
          </p15:clr>
        </p15:guide>
        <p15:guide id="70" pos="2716" userDrawn="1">
          <p15:clr>
            <a:srgbClr val="F26B43"/>
          </p15:clr>
        </p15:guide>
        <p15:guide id="71" pos="2558" userDrawn="1">
          <p15:clr>
            <a:srgbClr val="F26B43"/>
          </p15:clr>
        </p15:guide>
        <p15:guide id="72" pos="2118" userDrawn="1">
          <p15:clr>
            <a:srgbClr val="F26B43"/>
          </p15:clr>
        </p15:guide>
        <p15:guide id="73" pos="1954" userDrawn="1">
          <p15:clr>
            <a:srgbClr val="F26B43"/>
          </p15:clr>
        </p15:guide>
        <p15:guide id="74" pos="1519" userDrawn="1">
          <p15:clr>
            <a:srgbClr val="F26B43"/>
          </p15:clr>
        </p15:guide>
        <p15:guide id="75" pos="1355" userDrawn="1">
          <p15:clr>
            <a:srgbClr val="F26B43"/>
          </p15:clr>
        </p15:guide>
        <p15:guide id="76" pos="920" userDrawn="1">
          <p15:clr>
            <a:srgbClr val="F26B43"/>
          </p15:clr>
        </p15:guide>
        <p15:guide id="77" pos="757" userDrawn="1">
          <p15:clr>
            <a:srgbClr val="F26B43"/>
          </p15:clr>
        </p15:guide>
        <p15:guide id="78" pos="322" userDrawn="1">
          <p15:clr>
            <a:srgbClr val="F26B43"/>
          </p15:clr>
        </p15:guide>
        <p15:guide id="79" orient="horz" pos="432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1175" y="511403"/>
            <a:ext cx="8310563" cy="100027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nb-NO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175" y="2028824"/>
            <a:ext cx="8314155" cy="27924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noProof="0" err="1"/>
              <a:t>Click</a:t>
            </a:r>
            <a:r>
              <a:rPr lang="nb-NO" noProof="0"/>
              <a:t> to </a:t>
            </a:r>
            <a:r>
              <a:rPr lang="nb-NO" noProof="0" err="1"/>
              <a:t>edit</a:t>
            </a:r>
            <a:r>
              <a:rPr lang="nb-NO" noProof="0"/>
              <a:t> Master </a:t>
            </a:r>
            <a:r>
              <a:rPr lang="nb-NO" noProof="0" err="1"/>
              <a:t>text</a:t>
            </a:r>
            <a:r>
              <a:rPr lang="nb-NO" noProof="0"/>
              <a:t> styles</a:t>
            </a:r>
          </a:p>
          <a:p>
            <a:pPr lvl="0"/>
            <a:r>
              <a:rPr lang="nb-NO" noProof="0"/>
              <a:t>First </a:t>
            </a:r>
            <a:r>
              <a:rPr lang="nb-NO" noProof="0" err="1"/>
              <a:t>level</a:t>
            </a:r>
            <a:endParaRPr lang="nb-NO" noProof="0"/>
          </a:p>
          <a:p>
            <a:pPr lvl="1"/>
            <a:r>
              <a:rPr lang="nb-NO" noProof="0"/>
              <a:t>Second </a:t>
            </a:r>
            <a:r>
              <a:rPr lang="nb-NO" noProof="0" err="1"/>
              <a:t>level</a:t>
            </a:r>
            <a:endParaRPr lang="nb-NO" noProof="0"/>
          </a:p>
          <a:p>
            <a:pPr lvl="2"/>
            <a:r>
              <a:rPr lang="nb-NO" noProof="0"/>
              <a:t>Third </a:t>
            </a:r>
            <a:r>
              <a:rPr lang="nb-NO" noProof="0" err="1"/>
              <a:t>level</a:t>
            </a:r>
            <a:endParaRPr lang="nb-NO" noProof="0"/>
          </a:p>
          <a:p>
            <a:pPr lvl="3"/>
            <a:r>
              <a:rPr lang="nb-NO" noProof="0" err="1"/>
              <a:t>Fourth</a:t>
            </a:r>
            <a:r>
              <a:rPr lang="nb-NO" noProof="0"/>
              <a:t> </a:t>
            </a:r>
            <a:r>
              <a:rPr lang="nb-NO" noProof="0" err="1"/>
              <a:t>level</a:t>
            </a:r>
            <a:endParaRPr lang="nb-NO" noProof="0"/>
          </a:p>
          <a:p>
            <a:pPr lvl="4"/>
            <a:r>
              <a:rPr lang="nb-NO" noProof="0"/>
              <a:t>Fifth </a:t>
            </a:r>
            <a:r>
              <a:rPr lang="nb-NO" noProof="0" err="1"/>
              <a:t>level</a:t>
            </a:r>
            <a:endParaRPr lang="nb-NO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73851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67C6E-2DB7-4321-BA10-B97E940A1874}" type="datetimeFigureOut">
              <a:rPr lang="nb-NO" smtClean="0"/>
              <a:t>05.12.2024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73851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73851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21188-AE7A-48EF-BF71-B58977C188BC}" type="slidenum">
              <a:rPr lang="nb-NO" smtClean="0"/>
              <a:t>‹#›</a:t>
            </a:fld>
            <a:endParaRPr lang="nb-NO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5DBDFCB9-2C5C-4A20-49E3-5CC299B6067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11175" y="6092825"/>
            <a:ext cx="781371" cy="28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  <p:sldLayoutId id="2147483764" r:id="rId18"/>
    <p:sldLayoutId id="2147483765" r:id="rId19"/>
    <p:sldLayoutId id="2147483766" r:id="rId20"/>
    <p:sldLayoutId id="2147483767" r:id="rId21"/>
    <p:sldLayoutId id="2147483768" r:id="rId22"/>
    <p:sldLayoutId id="2147483769" r:id="rId2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46" rtl="0" eaLnBrk="1" latinLnBrk="0" hangingPunct="1">
        <a:lnSpc>
          <a:spcPct val="101000"/>
        </a:lnSpc>
        <a:spcBef>
          <a:spcPct val="0"/>
        </a:spcBef>
        <a:buNone/>
        <a:defRPr sz="40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309" indent="-168309" algn="l" defTabSz="914446" rtl="0" eaLnBrk="1" latinLnBrk="0" hangingPunct="1">
        <a:lnSpc>
          <a:spcPct val="98000"/>
        </a:lnSpc>
        <a:spcBef>
          <a:spcPts val="1050"/>
        </a:spcBef>
        <a:buFont typeface="Innovation Norway" panose="020B0500030000000000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8000"/>
        </a:lnSpc>
        <a:spcBef>
          <a:spcPts val="500"/>
        </a:spcBef>
        <a:buFont typeface="Innovation Norway" panose="020B0500030000000000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8000"/>
        </a:lnSpc>
        <a:spcBef>
          <a:spcPts val="500"/>
        </a:spcBef>
        <a:buFont typeface="Innovation Norway" panose="020B0500030000000000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8000"/>
        </a:lnSpc>
        <a:spcBef>
          <a:spcPts val="500"/>
        </a:spcBef>
        <a:buFont typeface="Innovation Norway" panose="020B0500030000000000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8000"/>
        </a:lnSpc>
        <a:spcBef>
          <a:spcPts val="500"/>
        </a:spcBef>
        <a:buFont typeface="Innovation Norway" panose="020B0500030000000000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8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8" orient="horz" pos="4001">
          <p15:clr>
            <a:srgbClr val="F26B43"/>
          </p15:clr>
        </p15:guide>
        <p15:guide id="29" orient="horz" pos="3838">
          <p15:clr>
            <a:srgbClr val="F26B43"/>
          </p15:clr>
        </p15:guide>
        <p15:guide id="30" orient="horz" pos="3514">
          <p15:clr>
            <a:srgbClr val="F26B43"/>
          </p15:clr>
        </p15:guide>
        <p15:guide id="31" orient="horz" pos="3362">
          <p15:clr>
            <a:srgbClr val="F26B43"/>
          </p15:clr>
        </p15:guide>
        <p15:guide id="32" orient="horz" pos="3037">
          <p15:clr>
            <a:srgbClr val="F26B43"/>
          </p15:clr>
        </p15:guide>
        <p15:guide id="33" orient="horz" pos="3203">
          <p15:clr>
            <a:srgbClr val="F26B43"/>
          </p15:clr>
        </p15:guide>
        <p15:guide id="34" orient="horz" pos="2875">
          <p15:clr>
            <a:srgbClr val="F26B43"/>
          </p15:clr>
        </p15:guide>
        <p15:guide id="35" orient="horz" pos="2718">
          <p15:clr>
            <a:srgbClr val="F26B43"/>
          </p15:clr>
        </p15:guide>
        <p15:guide id="36" orient="horz" pos="2555">
          <p15:clr>
            <a:srgbClr val="F26B43"/>
          </p15:clr>
        </p15:guide>
        <p15:guide id="37" orient="horz" pos="2398">
          <p15:clr>
            <a:srgbClr val="F26B43"/>
          </p15:clr>
        </p15:guide>
        <p15:guide id="38" orient="horz" pos="2236">
          <p15:clr>
            <a:srgbClr val="F26B43"/>
          </p15:clr>
        </p15:guide>
        <p15:guide id="39" orient="horz" pos="2079">
          <p15:clr>
            <a:srgbClr val="F26B43"/>
          </p15:clr>
        </p15:guide>
        <p15:guide id="40" orient="horz" pos="1917">
          <p15:clr>
            <a:srgbClr val="F26B43"/>
          </p15:clr>
        </p15:guide>
        <p15:guide id="41" orient="horz" pos="1752">
          <p15:clr>
            <a:srgbClr val="F26B43"/>
          </p15:clr>
        </p15:guide>
        <p15:guide id="42" orient="horz" pos="1597">
          <p15:clr>
            <a:srgbClr val="F26B43"/>
          </p15:clr>
        </p15:guide>
        <p15:guide id="43" orient="horz" pos="1440">
          <p15:clr>
            <a:srgbClr val="F26B43"/>
          </p15:clr>
        </p15:guide>
        <p15:guide id="44" orient="horz" pos="1278">
          <p15:clr>
            <a:srgbClr val="F26B43"/>
          </p15:clr>
        </p15:guide>
        <p15:guide id="45" orient="horz" pos="1121">
          <p15:clr>
            <a:srgbClr val="F26B43"/>
          </p15:clr>
        </p15:guide>
        <p15:guide id="46" orient="horz" pos="958">
          <p15:clr>
            <a:srgbClr val="F26B43"/>
          </p15:clr>
        </p15:guide>
        <p15:guide id="47" orient="horz" pos="801">
          <p15:clr>
            <a:srgbClr val="F26B43"/>
          </p15:clr>
        </p15:guide>
        <p15:guide id="48" orient="horz" pos="634">
          <p15:clr>
            <a:srgbClr val="F26B43"/>
          </p15:clr>
        </p15:guide>
        <p15:guide id="49" orient="horz" pos="477">
          <p15:clr>
            <a:srgbClr val="F26B43"/>
          </p15:clr>
        </p15:guide>
        <p15:guide id="50" orient="horz" pos="314">
          <p15:clr>
            <a:srgbClr val="F26B43"/>
          </p15:clr>
        </p15:guide>
        <p15:guide id="51" orient="horz">
          <p15:clr>
            <a:srgbClr val="F26B43"/>
          </p15:clr>
        </p15:guide>
        <p15:guide id="52" orient="horz" pos="3676">
          <p15:clr>
            <a:srgbClr val="F26B43"/>
          </p15:clr>
        </p15:guide>
        <p15:guide id="53">
          <p15:clr>
            <a:srgbClr val="F26B43"/>
          </p15:clr>
        </p15:guide>
        <p15:guide id="54" pos="7680">
          <p15:clr>
            <a:srgbClr val="F26B43"/>
          </p15:clr>
        </p15:guide>
        <p15:guide id="55" pos="7358">
          <p15:clr>
            <a:srgbClr val="F26B43"/>
          </p15:clr>
        </p15:guide>
        <p15:guide id="56" pos="6918">
          <p15:clr>
            <a:srgbClr val="F26B43"/>
          </p15:clr>
        </p15:guide>
        <p15:guide id="57" pos="6754">
          <p15:clr>
            <a:srgbClr val="F26B43"/>
          </p15:clr>
        </p15:guide>
        <p15:guide id="58" pos="6319">
          <p15:clr>
            <a:srgbClr val="F26B43"/>
          </p15:clr>
        </p15:guide>
        <p15:guide id="59" pos="6155">
          <p15:clr>
            <a:srgbClr val="F26B43"/>
          </p15:clr>
        </p15:guide>
        <p15:guide id="60" pos="5720">
          <p15:clr>
            <a:srgbClr val="F26B43"/>
          </p15:clr>
        </p15:guide>
        <p15:guide id="61" pos="5557">
          <p15:clr>
            <a:srgbClr val="F26B43"/>
          </p15:clr>
        </p15:guide>
        <p15:guide id="62" pos="5122">
          <p15:clr>
            <a:srgbClr val="F26B43"/>
          </p15:clr>
        </p15:guide>
        <p15:guide id="63" pos="4958">
          <p15:clr>
            <a:srgbClr val="F26B43"/>
          </p15:clr>
        </p15:guide>
        <p15:guide id="64" pos="4518">
          <p15:clr>
            <a:srgbClr val="F26B43"/>
          </p15:clr>
        </p15:guide>
        <p15:guide id="65" pos="4354">
          <p15:clr>
            <a:srgbClr val="F26B43"/>
          </p15:clr>
        </p15:guide>
        <p15:guide id="66" pos="3919">
          <p15:clr>
            <a:srgbClr val="F26B43"/>
          </p15:clr>
        </p15:guide>
        <p15:guide id="67" pos="3755">
          <p15:clr>
            <a:srgbClr val="F26B43"/>
          </p15:clr>
        </p15:guide>
        <p15:guide id="68" pos="3320">
          <p15:clr>
            <a:srgbClr val="F26B43"/>
          </p15:clr>
        </p15:guide>
        <p15:guide id="69" pos="3157">
          <p15:clr>
            <a:srgbClr val="F26B43"/>
          </p15:clr>
        </p15:guide>
        <p15:guide id="70" pos="2716">
          <p15:clr>
            <a:srgbClr val="F26B43"/>
          </p15:clr>
        </p15:guide>
        <p15:guide id="71" pos="2558">
          <p15:clr>
            <a:srgbClr val="F26B43"/>
          </p15:clr>
        </p15:guide>
        <p15:guide id="72" pos="2118">
          <p15:clr>
            <a:srgbClr val="F26B43"/>
          </p15:clr>
        </p15:guide>
        <p15:guide id="73" pos="1954">
          <p15:clr>
            <a:srgbClr val="F26B43"/>
          </p15:clr>
        </p15:guide>
        <p15:guide id="74" pos="1519">
          <p15:clr>
            <a:srgbClr val="F26B43"/>
          </p15:clr>
        </p15:guide>
        <p15:guide id="75" pos="1355">
          <p15:clr>
            <a:srgbClr val="F26B43"/>
          </p15:clr>
        </p15:guide>
        <p15:guide id="76" pos="920">
          <p15:clr>
            <a:srgbClr val="F26B43"/>
          </p15:clr>
        </p15:guide>
        <p15:guide id="77" pos="757">
          <p15:clr>
            <a:srgbClr val="F26B43"/>
          </p15:clr>
        </p15:guide>
        <p15:guide id="78" pos="322">
          <p15:clr>
            <a:srgbClr val="F26B43"/>
          </p15:clr>
        </p15:guide>
        <p15:guide id="79" orient="horz" pos="43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9CA8C27-6721-9C99-E1D0-85F6D3F86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176" y="2270080"/>
            <a:ext cx="5007882" cy="1719637"/>
          </a:xfrm>
        </p:spPr>
        <p:txBody>
          <a:bodyPr/>
          <a:lstStyle/>
          <a:p>
            <a:r>
              <a:rPr lang="nb-NO" dirty="0"/>
              <a:t>Utviklingsprogram for små og mellomstore SMB-bedrifter med vekstpotensial</a:t>
            </a:r>
            <a:endParaRPr lang="en-NO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2D69B0-773D-6823-C0CC-1FA75BA5AB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SMB-utvikling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33581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D9BEF8B-4D6E-7321-C192-372288F6E3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39028" y="3043238"/>
            <a:ext cx="8961407" cy="3206479"/>
          </a:xfrm>
        </p:spPr>
        <p:txBody>
          <a:bodyPr vert="horz" lIns="0" tIns="0" rIns="0" bIns="0" numCol="1" spcCol="133200" rtlCol="0" anchor="t">
            <a:noAutofit/>
          </a:bodyPr>
          <a:lstStyle/>
          <a:p>
            <a:pPr marL="0" indent="0" algn="ctr">
              <a:buNone/>
            </a:pPr>
            <a:r>
              <a:rPr lang="nb-NO" sz="2000" i="1" dirty="0"/>
              <a:t>SMB-utvikling er et utviklingsprogram for små og mellomstore bedrifter (SMB) med vekstpotensial. Verktøyet skal hjelpe lokale bedrifter i å utvikle og realisere nye og eksisterende forretningsmuligheter. Målet er </a:t>
            </a:r>
            <a:r>
              <a:rPr lang="nb-NO" sz="2000" i="1" dirty="0">
                <a:solidFill>
                  <a:srgbClr val="ED0000"/>
                </a:solidFill>
              </a:rPr>
              <a:t>økt konkurransekraft, innovasjonsevne</a:t>
            </a:r>
            <a:r>
              <a:rPr lang="nb-NO" sz="2000" i="1" dirty="0"/>
              <a:t> og </a:t>
            </a:r>
            <a:r>
              <a:rPr lang="nb-NO" sz="2000" i="1" dirty="0">
                <a:solidFill>
                  <a:srgbClr val="ED0000"/>
                </a:solidFill>
              </a:rPr>
              <a:t>lønnsomhet</a:t>
            </a:r>
            <a:r>
              <a:rPr lang="nb-NO" sz="2000" i="1" dirty="0"/>
              <a:t> for bedriftene og i tillegg bidra til </a:t>
            </a:r>
            <a:r>
              <a:rPr lang="nb-NO" sz="2000" i="1" dirty="0">
                <a:solidFill>
                  <a:srgbClr val="ED0000"/>
                </a:solidFill>
              </a:rPr>
              <a:t>økt</a:t>
            </a:r>
            <a:r>
              <a:rPr lang="nb-NO" sz="2000" i="1" dirty="0">
                <a:solidFill>
                  <a:srgbClr val="FF0000"/>
                </a:solidFill>
              </a:rPr>
              <a:t> </a:t>
            </a:r>
            <a:r>
              <a:rPr lang="nb-NO" sz="2000" i="1" dirty="0">
                <a:solidFill>
                  <a:srgbClr val="ED0000"/>
                </a:solidFill>
              </a:rPr>
              <a:t>utviklingsevne</a:t>
            </a:r>
            <a:r>
              <a:rPr lang="nb-NO" sz="2000" i="1" dirty="0">
                <a:solidFill>
                  <a:srgbClr val="FF0000"/>
                </a:solidFill>
              </a:rPr>
              <a:t> </a:t>
            </a:r>
            <a:r>
              <a:rPr lang="nb-NO" sz="2000" i="1" dirty="0"/>
              <a:t>i den enkelte bedrift.​</a:t>
            </a:r>
          </a:p>
          <a:p>
            <a:pPr marL="168275" indent="-168275" algn="ctr"/>
            <a:endParaRPr lang="nb-NO" sz="1800" i="1" dirty="0"/>
          </a:p>
          <a:p>
            <a:pPr marL="168275" indent="-168275" algn="ctr"/>
            <a:endParaRPr lang="nb-NO" sz="1800" dirty="0"/>
          </a:p>
          <a:p>
            <a:pPr marL="168275" indent="-168275" algn="ctr"/>
            <a:endParaRPr lang="nb-NO" sz="1800" dirty="0"/>
          </a:p>
          <a:p>
            <a:pPr marL="0" indent="0" algn="ctr">
              <a:buNone/>
            </a:pPr>
            <a:endParaRPr lang="nb-NO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E24674-F185-5B55-FD3E-443F16189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786" y="2102606"/>
            <a:ext cx="11681893" cy="1022350"/>
          </a:xfrm>
        </p:spPr>
        <p:txBody>
          <a:bodyPr/>
          <a:lstStyle/>
          <a:p>
            <a:pPr algn="ctr"/>
            <a:r>
              <a:rPr lang="nb-NO" sz="3200" dirty="0"/>
              <a:t>Hva er SMB-utvikling?</a:t>
            </a:r>
            <a:endParaRPr lang="en-NO" sz="3200" dirty="0"/>
          </a:p>
        </p:txBody>
      </p:sp>
    </p:spTree>
    <p:extLst>
      <p:ext uri="{BB962C8B-B14F-4D97-AF65-F5344CB8AC3E}">
        <p14:creationId xmlns:p14="http://schemas.microsoft.com/office/powerpoint/2010/main" val="39697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AE3EEE98-4A18-609A-E13F-5CEFC85B3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2800" dirty="0"/>
              <a:t>Fasene i SMB Utvikling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D271920E-5252-CF7B-F11B-C52A73A2DD2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9473" y="1658488"/>
            <a:ext cx="5451475" cy="4056062"/>
          </a:xfrm>
        </p:spPr>
        <p:txBody>
          <a:bodyPr/>
          <a:lstStyle/>
          <a:p>
            <a:pPr marL="0" indent="0">
              <a:buNone/>
            </a:pPr>
            <a:r>
              <a:rPr lang="nb-NO" sz="1800" dirty="0"/>
              <a:t>SMB utvikling består av tre faser: </a:t>
            </a:r>
          </a:p>
          <a:p>
            <a:pPr lvl="1"/>
            <a:r>
              <a:rPr lang="nb-NO" sz="1800" b="1" dirty="0">
                <a:solidFill>
                  <a:srgbClr val="ED0000"/>
                </a:solidFill>
              </a:rPr>
              <a:t>Forstudie</a:t>
            </a:r>
          </a:p>
          <a:p>
            <a:pPr lvl="1"/>
            <a:r>
              <a:rPr lang="nb-NO" sz="1800" b="1" dirty="0">
                <a:solidFill>
                  <a:srgbClr val="ED0000"/>
                </a:solidFill>
              </a:rPr>
              <a:t>Forprosjekt</a:t>
            </a:r>
          </a:p>
          <a:p>
            <a:pPr lvl="1"/>
            <a:r>
              <a:rPr lang="nb-NO" sz="1800" b="1" dirty="0">
                <a:solidFill>
                  <a:srgbClr val="ED0000"/>
                </a:solidFill>
              </a:rPr>
              <a:t>Hovedprosjekt</a:t>
            </a:r>
            <a:r>
              <a:rPr lang="nb-NO" sz="1600" b="1" dirty="0">
                <a:solidFill>
                  <a:srgbClr val="ED0000"/>
                </a:solidFill>
              </a:rPr>
              <a:t> </a:t>
            </a:r>
            <a:r>
              <a:rPr lang="nb-NO" dirty="0">
                <a:solidFill>
                  <a:srgbClr val="ED0000"/>
                </a:solidFill>
              </a:rPr>
              <a:t>​</a:t>
            </a:r>
          </a:p>
          <a:p>
            <a:pPr marL="457223" lvl="1" indent="0">
              <a:buNone/>
            </a:pPr>
            <a:endParaRPr lang="nb-NO" dirty="0"/>
          </a:p>
          <a:p>
            <a:r>
              <a:rPr lang="nb-NO" dirty="0"/>
              <a:t>I forstudien kartlegges det hvilke bedrifter i en kommune som har potensial for økt vekst og lønnsomhet, og vilje til gjennomføring. ​</a:t>
            </a:r>
          </a:p>
          <a:p>
            <a:r>
              <a:rPr lang="nb-NO" dirty="0"/>
              <a:t>I forprosjektet får disse bedriftene bistand til å gjennomføre en analyse av bedriften og utarbeide prosjektplaner for konkrete utviklingsprosjekt. ​</a:t>
            </a:r>
          </a:p>
          <a:p>
            <a:r>
              <a:rPr lang="nb-NO" dirty="0"/>
              <a:t>I hovedprosjektfasen skal utviklingsprosjektene implementeres og denne fasen er den enkelte bedrift sitt eget ansvar. ​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en-NO" dirty="0"/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EDCEDA08-992A-BD1F-D744-99DC20F00845}"/>
              </a:ext>
            </a:extLst>
          </p:cNvPr>
          <p:cNvSpPr/>
          <p:nvPr/>
        </p:nvSpPr>
        <p:spPr>
          <a:xfrm>
            <a:off x="6728045" y="2296843"/>
            <a:ext cx="5074482" cy="2626624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forprosjektet får bedriftene tett oppfølging fra ekstern prosjektleder. For å få langsiktig positiv effekt i den enkelte bedrift, er det viktig at en allerede fra starten forbereder bedriftene på at det er bedriftene selv som må ta ansvaret for gjennomføringen i hovedprosjektet. Det er viktig at en tar høyde for å støtte bedriftene i overgangen til hovedprosjekt der en ser dette kan være viktig. </a:t>
            </a:r>
            <a:endParaRPr lang="en-NO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nb-NO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Grafikk 8" descr="Kommentar viktig med heldekkende fyll">
            <a:extLst>
              <a:ext uri="{FF2B5EF4-FFF2-40B4-BE49-F238E27FC236}">
                <a16:creationId xmlns:a16="http://schemas.microsoft.com/office/drawing/2014/main" id="{A2034EDF-0A03-EC3F-49AA-920BBC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1053" y="183964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97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6C23A5F0-062A-7525-7780-28AF4D01F3EE}"/>
              </a:ext>
            </a:extLst>
          </p:cNvPr>
          <p:cNvSpPr/>
          <p:nvPr/>
        </p:nvSpPr>
        <p:spPr>
          <a:xfrm>
            <a:off x="646981" y="623105"/>
            <a:ext cx="3398808" cy="1354347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2000" dirty="0">
                <a:solidFill>
                  <a:schemeClr val="tx1"/>
                </a:solidFill>
              </a:rPr>
              <a:t>Forstudien</a:t>
            </a:r>
          </a:p>
        </p:txBody>
      </p:sp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A794AA24-A465-821D-90EA-8F7466D42C7E}"/>
              </a:ext>
            </a:extLst>
          </p:cNvPr>
          <p:cNvSpPr/>
          <p:nvPr/>
        </p:nvSpPr>
        <p:spPr>
          <a:xfrm>
            <a:off x="646981" y="2117813"/>
            <a:ext cx="3398808" cy="1472242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u="sng" dirty="0">
                <a:solidFill>
                  <a:schemeClr val="tx1"/>
                </a:solidFill>
              </a:rPr>
              <a:t>MÅL</a:t>
            </a:r>
            <a:br>
              <a:rPr lang="nb-NO" sz="1200" dirty="0">
                <a:solidFill>
                  <a:schemeClr val="tx1"/>
                </a:solidFill>
              </a:rPr>
            </a:br>
            <a:r>
              <a:rPr lang="nb-NO" sz="1200" dirty="0">
                <a:solidFill>
                  <a:schemeClr val="tx1"/>
                </a:solidFill>
              </a:rPr>
              <a:t>Kartlegging av vekstpotensial og vilje i bedriftene</a:t>
            </a: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pPr algn="ctr"/>
            <a:r>
              <a:rPr lang="nb-NO" sz="1200" b="1" u="sng" dirty="0">
                <a:solidFill>
                  <a:srgbClr val="ED0000"/>
                </a:solidFill>
              </a:rPr>
              <a:t>RESULTAT</a:t>
            </a:r>
            <a:r>
              <a:rPr lang="nb-NO" sz="1200" b="1" u="sng" dirty="0">
                <a:solidFill>
                  <a:schemeClr val="tx1"/>
                </a:solidFill>
              </a:rPr>
              <a:t> </a:t>
            </a:r>
            <a:br>
              <a:rPr lang="nb-NO" sz="1200" dirty="0">
                <a:solidFill>
                  <a:schemeClr val="tx1"/>
                </a:solidFill>
              </a:rPr>
            </a:br>
            <a:r>
              <a:rPr lang="nb-NO" sz="1200" dirty="0">
                <a:solidFill>
                  <a:schemeClr val="tx1"/>
                </a:solidFill>
              </a:rPr>
              <a:t>Utvalg av bedrifter som har vekstpotensial og vilje til satsing videre til forprosjekt</a:t>
            </a:r>
          </a:p>
        </p:txBody>
      </p:sp>
      <p:sp>
        <p:nvSpPr>
          <p:cNvPr id="9" name="Rektangel: avrundede hjørner 8">
            <a:extLst>
              <a:ext uri="{FF2B5EF4-FFF2-40B4-BE49-F238E27FC236}">
                <a16:creationId xmlns:a16="http://schemas.microsoft.com/office/drawing/2014/main" id="{7246CDB7-0EB4-6D83-D7CA-5DDC1C753DD3}"/>
              </a:ext>
            </a:extLst>
          </p:cNvPr>
          <p:cNvSpPr/>
          <p:nvPr/>
        </p:nvSpPr>
        <p:spPr>
          <a:xfrm>
            <a:off x="646981" y="3730416"/>
            <a:ext cx="3398808" cy="1354347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accent4"/>
                </a:solidFill>
              </a:rPr>
              <a:t>2 -3 mnd.</a:t>
            </a:r>
          </a:p>
          <a:p>
            <a:pPr algn="ctr"/>
            <a:r>
              <a:rPr lang="nb-NO" sz="1400" dirty="0">
                <a:solidFill>
                  <a:schemeClr val="accent4"/>
                </a:solidFill>
              </a:rPr>
              <a:t>Kartlegging</a:t>
            </a:r>
          </a:p>
          <a:p>
            <a:pPr algn="ctr"/>
            <a:r>
              <a:rPr lang="nb-NO" sz="1400" dirty="0">
                <a:solidFill>
                  <a:schemeClr val="accent4"/>
                </a:solidFill>
              </a:rPr>
              <a:t>Lav innsats fra bedriftene</a:t>
            </a:r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4262D979-CFE6-B224-8DED-10C7AF976474}"/>
              </a:ext>
            </a:extLst>
          </p:cNvPr>
          <p:cNvSpPr/>
          <p:nvPr/>
        </p:nvSpPr>
        <p:spPr>
          <a:xfrm>
            <a:off x="4536057" y="618594"/>
            <a:ext cx="3398808" cy="1354347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2000" dirty="0">
                <a:solidFill>
                  <a:schemeClr val="tx1"/>
                </a:solidFill>
              </a:rPr>
              <a:t>Forprosjektet</a:t>
            </a:r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24CBD552-516B-1E88-75C3-02552AD5867E}"/>
              </a:ext>
            </a:extLst>
          </p:cNvPr>
          <p:cNvSpPr/>
          <p:nvPr/>
        </p:nvSpPr>
        <p:spPr>
          <a:xfrm>
            <a:off x="4536057" y="2117813"/>
            <a:ext cx="3398808" cy="1472242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u="sng" dirty="0">
                <a:solidFill>
                  <a:schemeClr val="tx1"/>
                </a:solidFill>
              </a:rPr>
              <a:t>MÅL</a:t>
            </a:r>
            <a:br>
              <a:rPr lang="nb-NO" sz="1200" dirty="0">
                <a:solidFill>
                  <a:schemeClr val="tx1"/>
                </a:solidFill>
              </a:rPr>
            </a:br>
            <a:r>
              <a:rPr lang="nb-NO" sz="1200" dirty="0">
                <a:solidFill>
                  <a:schemeClr val="tx1"/>
                </a:solidFill>
              </a:rPr>
              <a:t>Gjennomføre analyse av utvalgte bedrifter og planlegge tiltak for å skape utvikling</a:t>
            </a: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pPr algn="ctr"/>
            <a:r>
              <a:rPr lang="nb-NO" sz="1200" b="1" u="sng" dirty="0">
                <a:solidFill>
                  <a:schemeClr val="tx1"/>
                </a:solidFill>
              </a:rPr>
              <a:t>RESULTAT</a:t>
            </a:r>
            <a:br>
              <a:rPr lang="nb-NO" sz="1200" dirty="0">
                <a:solidFill>
                  <a:schemeClr val="tx1"/>
                </a:solidFill>
              </a:rPr>
            </a:br>
            <a:r>
              <a:rPr lang="nb-NO" sz="1200" dirty="0">
                <a:solidFill>
                  <a:schemeClr val="tx1"/>
                </a:solidFill>
              </a:rPr>
              <a:t>Bedriftsanalyse og prosjektplaner for utvikling for hver bedrift</a:t>
            </a:r>
          </a:p>
        </p:txBody>
      </p:sp>
      <p:sp>
        <p:nvSpPr>
          <p:cNvPr id="12" name="Rektangel: avrundede hjørner 11">
            <a:extLst>
              <a:ext uri="{FF2B5EF4-FFF2-40B4-BE49-F238E27FC236}">
                <a16:creationId xmlns:a16="http://schemas.microsoft.com/office/drawing/2014/main" id="{7142749F-44C6-D9EB-67AC-48050751FADE}"/>
              </a:ext>
            </a:extLst>
          </p:cNvPr>
          <p:cNvSpPr/>
          <p:nvPr/>
        </p:nvSpPr>
        <p:spPr>
          <a:xfrm>
            <a:off x="4536057" y="3730416"/>
            <a:ext cx="3398808" cy="1354347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accent4"/>
                </a:solidFill>
              </a:rPr>
              <a:t>6-8 mnd.</a:t>
            </a:r>
          </a:p>
          <a:p>
            <a:pPr algn="ctr"/>
            <a:r>
              <a:rPr lang="nb-NO" sz="1400" dirty="0">
                <a:solidFill>
                  <a:schemeClr val="accent4"/>
                </a:solidFill>
              </a:rPr>
              <a:t>Planlegging</a:t>
            </a:r>
          </a:p>
          <a:p>
            <a:pPr algn="ctr"/>
            <a:r>
              <a:rPr lang="nb-NO" sz="1400" dirty="0">
                <a:solidFill>
                  <a:schemeClr val="accent4"/>
                </a:solidFill>
              </a:rPr>
              <a:t>Middels innsats fra bedriftene</a:t>
            </a:r>
          </a:p>
        </p:txBody>
      </p:sp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688EF804-543B-AE15-5587-F9B37FB0E601}"/>
              </a:ext>
            </a:extLst>
          </p:cNvPr>
          <p:cNvSpPr/>
          <p:nvPr/>
        </p:nvSpPr>
        <p:spPr>
          <a:xfrm>
            <a:off x="8425133" y="618595"/>
            <a:ext cx="3398808" cy="1354347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2000" dirty="0">
                <a:solidFill>
                  <a:schemeClr val="tx1"/>
                </a:solidFill>
              </a:rPr>
              <a:t>Hovedprosjektet</a:t>
            </a:r>
          </a:p>
        </p:txBody>
      </p:sp>
      <p:sp>
        <p:nvSpPr>
          <p:cNvPr id="14" name="Rektangel: avrundede hjørner 13">
            <a:extLst>
              <a:ext uri="{FF2B5EF4-FFF2-40B4-BE49-F238E27FC236}">
                <a16:creationId xmlns:a16="http://schemas.microsoft.com/office/drawing/2014/main" id="{18A429A4-02A6-7930-524F-F803EE11073E}"/>
              </a:ext>
            </a:extLst>
          </p:cNvPr>
          <p:cNvSpPr/>
          <p:nvPr/>
        </p:nvSpPr>
        <p:spPr>
          <a:xfrm>
            <a:off x="8425133" y="2137940"/>
            <a:ext cx="3398808" cy="1431987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u="sng" dirty="0">
                <a:solidFill>
                  <a:schemeClr val="tx1"/>
                </a:solidFill>
              </a:rPr>
              <a:t>MÅL</a:t>
            </a:r>
            <a:br>
              <a:rPr lang="nb-NO" sz="1200" dirty="0">
                <a:solidFill>
                  <a:schemeClr val="tx1"/>
                </a:solidFill>
              </a:rPr>
            </a:br>
            <a:r>
              <a:rPr lang="nb-NO" sz="1200" dirty="0">
                <a:solidFill>
                  <a:schemeClr val="tx1"/>
                </a:solidFill>
              </a:rPr>
              <a:t>Gjennomføre utviklingsprosjekt i hver bedrift</a:t>
            </a:r>
            <a:br>
              <a:rPr lang="nb-NO" sz="1200" dirty="0">
                <a:solidFill>
                  <a:schemeClr val="tx1"/>
                </a:solidFill>
              </a:rPr>
            </a:br>
            <a:endParaRPr lang="nb-NO" sz="1200" dirty="0">
              <a:solidFill>
                <a:schemeClr val="tx1"/>
              </a:solidFill>
            </a:endParaRPr>
          </a:p>
          <a:p>
            <a:pPr algn="ctr"/>
            <a:r>
              <a:rPr lang="nb-NO" sz="1200" b="1" u="sng" dirty="0">
                <a:solidFill>
                  <a:schemeClr val="tx1"/>
                </a:solidFill>
              </a:rPr>
              <a:t>RESULTAT</a:t>
            </a:r>
            <a:br>
              <a:rPr lang="nb-NO" sz="1200" dirty="0">
                <a:solidFill>
                  <a:schemeClr val="tx1"/>
                </a:solidFill>
              </a:rPr>
            </a:br>
            <a:r>
              <a:rPr lang="nb-NO" sz="1200" dirty="0">
                <a:solidFill>
                  <a:schemeClr val="tx1"/>
                </a:solidFill>
              </a:rPr>
              <a:t>Skape vekst gjennom å gjennomføre utviklingstiltak som skaper konkurransefortrinn</a:t>
            </a:r>
          </a:p>
        </p:txBody>
      </p:sp>
      <p:sp>
        <p:nvSpPr>
          <p:cNvPr id="15" name="Rektangel: avrundede hjørner 14">
            <a:extLst>
              <a:ext uri="{FF2B5EF4-FFF2-40B4-BE49-F238E27FC236}">
                <a16:creationId xmlns:a16="http://schemas.microsoft.com/office/drawing/2014/main" id="{5ED9EB35-AE0D-15E5-38C3-6BC19D4F06AA}"/>
              </a:ext>
            </a:extLst>
          </p:cNvPr>
          <p:cNvSpPr/>
          <p:nvPr/>
        </p:nvSpPr>
        <p:spPr>
          <a:xfrm>
            <a:off x="8425133" y="3730416"/>
            <a:ext cx="3398808" cy="1354347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accent4"/>
                </a:solidFill>
              </a:rPr>
              <a:t>1 år</a:t>
            </a:r>
          </a:p>
          <a:p>
            <a:pPr algn="ctr"/>
            <a:r>
              <a:rPr lang="nb-NO" sz="1400" dirty="0">
                <a:solidFill>
                  <a:schemeClr val="accent4"/>
                </a:solidFill>
              </a:rPr>
              <a:t>Gjennomføring</a:t>
            </a:r>
          </a:p>
          <a:p>
            <a:pPr algn="ctr"/>
            <a:r>
              <a:rPr lang="nb-NO" sz="1400" dirty="0">
                <a:solidFill>
                  <a:schemeClr val="accent4"/>
                </a:solidFill>
              </a:rPr>
              <a:t>Høy innsats fra bedriftene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B60B053-8C0B-9722-0B01-2891F94DA5B1}"/>
              </a:ext>
            </a:extLst>
          </p:cNvPr>
          <p:cNvSpPr/>
          <p:nvPr/>
        </p:nvSpPr>
        <p:spPr>
          <a:xfrm>
            <a:off x="550299" y="482744"/>
            <a:ext cx="348640" cy="3486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30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716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002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28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0" cap="none" spc="0" normalizeH="0" baseline="0" noProof="0" dirty="0">
                <a:ln>
                  <a:noFill/>
                </a:ln>
                <a:solidFill>
                  <a:srgbClr val="ED0000"/>
                </a:solidFill>
                <a:effectLst/>
                <a:uLnTx/>
                <a:uFillTx/>
                <a:latin typeface="Innovation Norway"/>
                <a:ea typeface="+mn-ea"/>
                <a:cs typeface="+mn-cs"/>
              </a:rPr>
              <a:t>1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B60B053-8C0B-9722-0B01-2891F94DA5B1}"/>
              </a:ext>
            </a:extLst>
          </p:cNvPr>
          <p:cNvSpPr/>
          <p:nvPr/>
        </p:nvSpPr>
        <p:spPr>
          <a:xfrm>
            <a:off x="4487716" y="482744"/>
            <a:ext cx="348640" cy="3486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30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716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002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28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2000" b="1" kern="0" dirty="0">
                <a:solidFill>
                  <a:srgbClr val="ED0000"/>
                </a:solidFill>
                <a:latin typeface="Innovation Norway"/>
              </a:rPr>
              <a:t>2</a:t>
            </a:r>
            <a:endParaRPr kumimoji="0" lang="nb-NO" sz="2000" b="1" i="0" u="none" strike="noStrike" kern="0" cap="none" spc="0" normalizeH="0" baseline="0" noProof="0" dirty="0">
              <a:ln>
                <a:noFill/>
              </a:ln>
              <a:solidFill>
                <a:srgbClr val="ED0000"/>
              </a:solidFill>
              <a:effectLst/>
              <a:uLnTx/>
              <a:uFillTx/>
              <a:latin typeface="Innovation Norway"/>
              <a:ea typeface="+mn-ea"/>
              <a:cs typeface="+mn-cs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6B60B053-8C0B-9722-0B01-2891F94DA5B1}"/>
              </a:ext>
            </a:extLst>
          </p:cNvPr>
          <p:cNvSpPr/>
          <p:nvPr/>
        </p:nvSpPr>
        <p:spPr>
          <a:xfrm>
            <a:off x="8354329" y="482744"/>
            <a:ext cx="348640" cy="3486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30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716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002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28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2000" b="1" kern="0" dirty="0">
                <a:solidFill>
                  <a:srgbClr val="ED0000"/>
                </a:solidFill>
                <a:latin typeface="Innovation Norway"/>
              </a:rPr>
              <a:t>3</a:t>
            </a:r>
            <a:endParaRPr kumimoji="0" lang="nb-NO" sz="2000" b="1" i="0" u="none" strike="noStrike" kern="0" cap="none" spc="0" normalizeH="0" baseline="0" noProof="0" dirty="0">
              <a:ln>
                <a:noFill/>
              </a:ln>
              <a:solidFill>
                <a:srgbClr val="ED0000"/>
              </a:solidFill>
              <a:effectLst/>
              <a:uLnTx/>
              <a:uFillTx/>
              <a:latin typeface="Innovation Norway"/>
              <a:ea typeface="+mn-ea"/>
              <a:cs typeface="+mn-cs"/>
            </a:endParaRPr>
          </a:p>
        </p:txBody>
      </p:sp>
      <p:pic>
        <p:nvPicPr>
          <p:cNvPr id="19" name="Grafikk 18">
            <a:extLst>
              <a:ext uri="{FF2B5EF4-FFF2-40B4-BE49-F238E27FC236}">
                <a16:creationId xmlns:a16="http://schemas.microsoft.com/office/drawing/2014/main" id="{8BF38BC0-047F-ACF8-91A0-E18DEA3F7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76646" y="5320115"/>
            <a:ext cx="772710" cy="772710"/>
          </a:xfrm>
          <a:prstGeom prst="rect">
            <a:avLst/>
          </a:prstGeom>
        </p:spPr>
      </p:pic>
      <p:pic>
        <p:nvPicPr>
          <p:cNvPr id="20" name="Grafikk 19">
            <a:extLst>
              <a:ext uri="{FF2B5EF4-FFF2-40B4-BE49-F238E27FC236}">
                <a16:creationId xmlns:a16="http://schemas.microsoft.com/office/drawing/2014/main" id="{D5E182F0-1ABD-C77D-FAE5-3C47C96D1A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68400" y="5341437"/>
            <a:ext cx="772711" cy="772711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F325157F-8D7A-AAA2-8080-A14C70F7A486}"/>
              </a:ext>
            </a:extLst>
          </p:cNvPr>
          <p:cNvSpPr txBox="1"/>
          <p:nvPr/>
        </p:nvSpPr>
        <p:spPr>
          <a:xfrm>
            <a:off x="6427640" y="6161255"/>
            <a:ext cx="2208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Fellessamlinger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E3FBD8BA-F758-EC2B-316E-A9BCF4B7EE26}"/>
              </a:ext>
            </a:extLst>
          </p:cNvPr>
          <p:cNvSpPr txBox="1"/>
          <p:nvPr/>
        </p:nvSpPr>
        <p:spPr>
          <a:xfrm>
            <a:off x="4675997" y="6169384"/>
            <a:ext cx="2208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Nettverksbygging</a:t>
            </a:r>
          </a:p>
        </p:txBody>
      </p:sp>
    </p:spTree>
    <p:extLst>
      <p:ext uri="{BB962C8B-B14F-4D97-AF65-F5344CB8AC3E}">
        <p14:creationId xmlns:p14="http://schemas.microsoft.com/office/powerpoint/2010/main" val="158780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65002B-1EFB-F639-0593-E6D0827E1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939" y="285655"/>
            <a:ext cx="11164261" cy="586155"/>
          </a:xfrm>
        </p:spPr>
        <p:txBody>
          <a:bodyPr/>
          <a:lstStyle/>
          <a:p>
            <a:r>
              <a:rPr lang="nb-NO" dirty="0"/>
              <a:t>Hva innebærer det for bedriften å delta i SMB Utvikling?</a:t>
            </a:r>
          </a:p>
        </p:txBody>
      </p:sp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9E9101B7-A8F9-546C-5661-507FA4D408D2}"/>
              </a:ext>
            </a:extLst>
          </p:cNvPr>
          <p:cNvSpPr/>
          <p:nvPr/>
        </p:nvSpPr>
        <p:spPr>
          <a:xfrm>
            <a:off x="1431984" y="1635745"/>
            <a:ext cx="3398808" cy="1354347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2000" dirty="0">
                <a:solidFill>
                  <a:schemeClr val="tx1"/>
                </a:solidFill>
              </a:rPr>
              <a:t>Forstudien</a:t>
            </a:r>
            <a:br>
              <a:rPr lang="nb-NO" sz="2000" dirty="0">
                <a:solidFill>
                  <a:schemeClr val="tx1"/>
                </a:solidFill>
              </a:rPr>
            </a:br>
            <a:r>
              <a:rPr lang="nb-NO" sz="1600" dirty="0">
                <a:solidFill>
                  <a:schemeClr val="bg2">
                    <a:lumMod val="50000"/>
                  </a:schemeClr>
                </a:solidFill>
              </a:rPr>
              <a:t>(Kartlegging)</a:t>
            </a:r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640A160A-9EF1-AE69-8FD6-1EB8246108CD}"/>
              </a:ext>
            </a:extLst>
          </p:cNvPr>
          <p:cNvSpPr/>
          <p:nvPr/>
        </p:nvSpPr>
        <p:spPr>
          <a:xfrm>
            <a:off x="1431984" y="4677315"/>
            <a:ext cx="3053752" cy="772223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2000" dirty="0">
                <a:solidFill>
                  <a:schemeClr val="tx1"/>
                </a:solidFill>
              </a:rPr>
              <a:t>Forprosjektet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088550CA-573F-B242-9D5C-3ACDB74052B4}"/>
              </a:ext>
            </a:extLst>
          </p:cNvPr>
          <p:cNvSpPr/>
          <p:nvPr/>
        </p:nvSpPr>
        <p:spPr>
          <a:xfrm>
            <a:off x="1431984" y="5579364"/>
            <a:ext cx="3053752" cy="772224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b-NO" sz="2000" dirty="0">
                <a:solidFill>
                  <a:schemeClr val="tx1"/>
                </a:solidFill>
              </a:rPr>
              <a:t>Hovedprosjektet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A85304E-D4F3-005F-CB24-11B0DF164A2C}"/>
              </a:ext>
            </a:extLst>
          </p:cNvPr>
          <p:cNvSpPr/>
          <p:nvPr/>
        </p:nvSpPr>
        <p:spPr>
          <a:xfrm>
            <a:off x="507939" y="1271588"/>
            <a:ext cx="952561" cy="932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30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716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002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28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Innovation Norway"/>
                <a:ea typeface="+mn-ea"/>
                <a:cs typeface="+mn-cs"/>
              </a:rPr>
              <a:t>Nå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37A13FC-6803-5E6D-BC4E-0E784D780607}"/>
              </a:ext>
            </a:extLst>
          </p:cNvPr>
          <p:cNvSpPr/>
          <p:nvPr/>
        </p:nvSpPr>
        <p:spPr>
          <a:xfrm>
            <a:off x="507939" y="4221004"/>
            <a:ext cx="952561" cy="9322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30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716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002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algn="l" defTabSz="2286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28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1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Innovation Norway"/>
              </a:rPr>
              <a:t>Senere</a:t>
            </a:r>
            <a:endParaRPr kumimoji="0" lang="nb-NO" sz="12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Innovation Norway"/>
              <a:ea typeface="+mn-ea"/>
              <a:cs typeface="+mn-cs"/>
            </a:endParaRPr>
          </a:p>
        </p:txBody>
      </p:sp>
      <p:pic>
        <p:nvPicPr>
          <p:cNvPr id="11" name="Grafikk 10" descr="Pil høyre med heldekkende fyll">
            <a:extLst>
              <a:ext uri="{FF2B5EF4-FFF2-40B4-BE49-F238E27FC236}">
                <a16:creationId xmlns:a16="http://schemas.microsoft.com/office/drawing/2014/main" id="{5CA640C6-77DC-5BA7-6A0D-199326794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2871" y="1938580"/>
            <a:ext cx="914400" cy="914400"/>
          </a:xfrm>
          <a:prstGeom prst="rect">
            <a:avLst/>
          </a:prstGeom>
        </p:spPr>
      </p:pic>
      <p:sp>
        <p:nvSpPr>
          <p:cNvPr id="12" name="Rektangel: avrundede hjørner 11">
            <a:extLst>
              <a:ext uri="{FF2B5EF4-FFF2-40B4-BE49-F238E27FC236}">
                <a16:creationId xmlns:a16="http://schemas.microsoft.com/office/drawing/2014/main" id="{A073C03F-EE7B-05B6-0442-9EE05F4308D9}"/>
              </a:ext>
            </a:extLst>
          </p:cNvPr>
          <p:cNvSpPr/>
          <p:nvPr/>
        </p:nvSpPr>
        <p:spPr>
          <a:xfrm>
            <a:off x="6142583" y="1271871"/>
            <a:ext cx="3729486" cy="721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tx1"/>
                </a:solidFill>
              </a:rPr>
              <a:t>1. </a:t>
            </a:r>
            <a:r>
              <a:rPr lang="nb-NO" sz="1400" dirty="0">
                <a:solidFill>
                  <a:schemeClr val="tx1"/>
                </a:solidFill>
              </a:rPr>
              <a:t>Kort samtale / intervju med bedriften med fokus på muligheter for videre vekst og inntjening 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3" name="Rektangel: avrundede hjørner 12">
            <a:extLst>
              <a:ext uri="{FF2B5EF4-FFF2-40B4-BE49-F238E27FC236}">
                <a16:creationId xmlns:a16="http://schemas.microsoft.com/office/drawing/2014/main" id="{773FFD50-A1C8-B585-EE36-FF91E4C47A34}"/>
              </a:ext>
            </a:extLst>
          </p:cNvPr>
          <p:cNvSpPr/>
          <p:nvPr/>
        </p:nvSpPr>
        <p:spPr>
          <a:xfrm>
            <a:off x="6978697" y="2130985"/>
            <a:ext cx="3729487" cy="721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tx1"/>
                </a:solidFill>
              </a:rPr>
              <a:t>2. </a:t>
            </a:r>
            <a:r>
              <a:rPr lang="nb-NO" sz="1400" dirty="0">
                <a:solidFill>
                  <a:schemeClr val="tx1"/>
                </a:solidFill>
              </a:rPr>
              <a:t>Oppsummere hvilke bedrifter som er aktuelle for videre deltakelse i forprosjektet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4" name="Rektangel: avrundede hjørner 13">
            <a:extLst>
              <a:ext uri="{FF2B5EF4-FFF2-40B4-BE49-F238E27FC236}">
                <a16:creationId xmlns:a16="http://schemas.microsoft.com/office/drawing/2014/main" id="{EE4F9B1D-008C-1C14-0C84-5169F219AEF5}"/>
              </a:ext>
            </a:extLst>
          </p:cNvPr>
          <p:cNvSpPr/>
          <p:nvPr/>
        </p:nvSpPr>
        <p:spPr>
          <a:xfrm>
            <a:off x="8086182" y="3001224"/>
            <a:ext cx="3729486" cy="7216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b="1" dirty="0">
                <a:solidFill>
                  <a:schemeClr val="tx1"/>
                </a:solidFill>
              </a:rPr>
              <a:t>3. </a:t>
            </a:r>
            <a:r>
              <a:rPr lang="nb-NO" sz="1400" dirty="0">
                <a:solidFill>
                  <a:schemeClr val="tx1"/>
                </a:solidFill>
              </a:rPr>
              <a:t>Inviterer utvalgte bedrifter til videre deltakelse i forprosjektfase</a:t>
            </a:r>
            <a:endParaRPr lang="nb-NO" sz="1200" dirty="0">
              <a:solidFill>
                <a:schemeClr val="tx1"/>
              </a:solidFill>
            </a:endParaRPr>
          </a:p>
        </p:txBody>
      </p:sp>
      <p:pic>
        <p:nvPicPr>
          <p:cNvPr id="16" name="Grafikk 15" descr="Cirkumfleks ned med heldekkende fyll">
            <a:extLst>
              <a:ext uri="{FF2B5EF4-FFF2-40B4-BE49-F238E27FC236}">
                <a16:creationId xmlns:a16="http://schemas.microsoft.com/office/drawing/2014/main" id="{D4C41A36-CA33-8ABE-B150-77E39BA18C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36784" y="1892080"/>
            <a:ext cx="340363" cy="340363"/>
          </a:xfrm>
          <a:prstGeom prst="rect">
            <a:avLst/>
          </a:prstGeom>
        </p:spPr>
      </p:pic>
      <p:pic>
        <p:nvPicPr>
          <p:cNvPr id="17" name="Grafikk 16" descr="Cirkumfleks ned med heldekkende fyll">
            <a:extLst>
              <a:ext uri="{FF2B5EF4-FFF2-40B4-BE49-F238E27FC236}">
                <a16:creationId xmlns:a16="http://schemas.microsoft.com/office/drawing/2014/main" id="{1E8EC788-9D31-F3E0-C180-7B95441F1F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36784" y="2761189"/>
            <a:ext cx="340363" cy="340363"/>
          </a:xfrm>
          <a:prstGeom prst="rect">
            <a:avLst/>
          </a:prstGeom>
        </p:spPr>
      </p:pic>
      <p:sp>
        <p:nvSpPr>
          <p:cNvPr id="19" name="TekstSylinder 18">
            <a:extLst>
              <a:ext uri="{FF2B5EF4-FFF2-40B4-BE49-F238E27FC236}">
                <a16:creationId xmlns:a16="http://schemas.microsoft.com/office/drawing/2014/main" id="{0A35E90F-F719-8695-7B11-73BD9DB61238}"/>
              </a:ext>
            </a:extLst>
          </p:cNvPr>
          <p:cNvSpPr txBox="1"/>
          <p:nvPr/>
        </p:nvSpPr>
        <p:spPr>
          <a:xfrm>
            <a:off x="1339251" y="3013350"/>
            <a:ext cx="3802093" cy="280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200" dirty="0"/>
              <a:t>Ingen kostnader utover bruk av egen tid, ca. 2-3 timer</a:t>
            </a: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BF92C30F-696C-9301-0740-D2AFCF86394A}"/>
              </a:ext>
            </a:extLst>
          </p:cNvPr>
          <p:cNvSpPr txBox="1"/>
          <p:nvPr/>
        </p:nvSpPr>
        <p:spPr>
          <a:xfrm>
            <a:off x="9328366" y="5578475"/>
            <a:ext cx="2352459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nb-NO" sz="1600" dirty="0"/>
              <a:t>MÅL: Innovasjon, vekst og bedre inntjening i bedrifter med potensial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FEB229FB-F765-C0FB-1990-C57C587B818E}"/>
              </a:ext>
            </a:extLst>
          </p:cNvPr>
          <p:cNvSpPr txBox="1"/>
          <p:nvPr/>
        </p:nvSpPr>
        <p:spPr>
          <a:xfrm>
            <a:off x="5149574" y="4776371"/>
            <a:ext cx="18461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Bedriftsanalyse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Prosjektplan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/>
              <a:t>Konkrete mål og tiltak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297B0A70-5F77-A518-2AAC-1141C09D05F0}"/>
              </a:ext>
            </a:extLst>
          </p:cNvPr>
          <p:cNvSpPr txBox="1"/>
          <p:nvPr/>
        </p:nvSpPr>
        <p:spPr>
          <a:xfrm>
            <a:off x="5152871" y="5769294"/>
            <a:ext cx="21469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n-NO" sz="1200" dirty="0"/>
              <a:t>Prosjektgjennomføring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n-NO" sz="1200" dirty="0"/>
              <a:t>Resultatmåling</a:t>
            </a:r>
          </a:p>
        </p:txBody>
      </p:sp>
      <p:pic>
        <p:nvPicPr>
          <p:cNvPr id="26" name="Grafikk 25" descr="Pil høyre med heldekkende fyll">
            <a:extLst>
              <a:ext uri="{FF2B5EF4-FFF2-40B4-BE49-F238E27FC236}">
                <a16:creationId xmlns:a16="http://schemas.microsoft.com/office/drawing/2014/main" id="{C72C60A5-59AB-2A70-D3AF-7F6A2BAA9F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89055" y="4806252"/>
            <a:ext cx="457200" cy="457200"/>
          </a:xfrm>
          <a:prstGeom prst="rect">
            <a:avLst/>
          </a:prstGeom>
        </p:spPr>
      </p:pic>
      <p:pic>
        <p:nvPicPr>
          <p:cNvPr id="27" name="Grafikk 26" descr="Pil høyre med heldekkende fyll">
            <a:extLst>
              <a:ext uri="{FF2B5EF4-FFF2-40B4-BE49-F238E27FC236}">
                <a16:creationId xmlns:a16="http://schemas.microsoft.com/office/drawing/2014/main" id="{C39F2D35-471C-D439-555E-1DB876E227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7973" y="5747637"/>
            <a:ext cx="457200" cy="457200"/>
          </a:xfrm>
          <a:prstGeom prst="rect">
            <a:avLst/>
          </a:prstGeom>
        </p:spPr>
      </p:pic>
      <p:pic>
        <p:nvPicPr>
          <p:cNvPr id="29" name="Grafikk 28" descr="Mål kontur">
            <a:extLst>
              <a:ext uri="{FF2B5EF4-FFF2-40B4-BE49-F238E27FC236}">
                <a16:creationId xmlns:a16="http://schemas.microsoft.com/office/drawing/2014/main" id="{93A3511E-7BD2-13F6-9C7D-42749DDDED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23759" y="5675859"/>
            <a:ext cx="672899" cy="672899"/>
          </a:xfrm>
          <a:prstGeom prst="rect">
            <a:avLst/>
          </a:prstGeom>
        </p:spPr>
      </p:pic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DBA69EA3-37B1-DC59-3B08-07669E7FE450}"/>
              </a:ext>
            </a:extLst>
          </p:cNvPr>
          <p:cNvCxnSpPr>
            <a:cxnSpLocks/>
          </p:cNvCxnSpPr>
          <p:nvPr/>
        </p:nvCxnSpPr>
        <p:spPr>
          <a:xfrm>
            <a:off x="511175" y="3935002"/>
            <a:ext cx="11169650" cy="0"/>
          </a:xfrm>
          <a:prstGeom prst="line">
            <a:avLst/>
          </a:prstGeom>
          <a:ln w="38100">
            <a:solidFill>
              <a:srgbClr val="ED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742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2E1CD048-77F6-7EC9-A4A0-D370C5B0A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4" y="497228"/>
            <a:ext cx="11169651" cy="490709"/>
          </a:xfrm>
        </p:spPr>
        <p:txBody>
          <a:bodyPr/>
          <a:lstStyle/>
          <a:p>
            <a:r>
              <a:rPr lang="nb-NO" sz="3200" dirty="0"/>
              <a:t>Intervju med hver bedrift i forstudien</a:t>
            </a:r>
            <a:br>
              <a:rPr lang="nb-NO" sz="3200" dirty="0"/>
            </a:br>
            <a:r>
              <a:rPr lang="nb-NO" sz="1800" dirty="0"/>
              <a:t>- ulike tema som gjennomgås</a:t>
            </a:r>
            <a:endParaRPr lang="nb-NO" sz="3200" dirty="0"/>
          </a:p>
        </p:txBody>
      </p:sp>
      <p:pic>
        <p:nvPicPr>
          <p:cNvPr id="17" name="Bilde 16" descr="Et bilde som inneholder Grafikk, grafisk design, skjermbilde, design&#10;&#10;Automatisk generert beskrivelse">
            <a:extLst>
              <a:ext uri="{FF2B5EF4-FFF2-40B4-BE49-F238E27FC236}">
                <a16:creationId xmlns:a16="http://schemas.microsoft.com/office/drawing/2014/main" id="{5699CA06-A315-D8DA-CB83-3622BCE4E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125" y="4446443"/>
            <a:ext cx="2411557" cy="2411557"/>
          </a:xfrm>
          <a:prstGeom prst="rect">
            <a:avLst/>
          </a:prstGeom>
        </p:spPr>
      </p:pic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D83D24F-B5E3-EBA1-56E8-69FA204B2E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02715" y="2402970"/>
            <a:ext cx="3971210" cy="3300412"/>
          </a:xfrm>
        </p:spPr>
        <p:txBody>
          <a:bodyPr/>
          <a:lstStyle/>
          <a:p>
            <a:r>
              <a:rPr lang="nb-NO" dirty="0"/>
              <a:t>Historikk</a:t>
            </a:r>
          </a:p>
          <a:p>
            <a:r>
              <a:rPr lang="nb-NO" dirty="0"/>
              <a:t>Eierforhold og organisering</a:t>
            </a:r>
          </a:p>
          <a:p>
            <a:r>
              <a:rPr lang="nb-NO" dirty="0"/>
              <a:t>Ansatte og kompetanse</a:t>
            </a:r>
          </a:p>
          <a:p>
            <a:r>
              <a:rPr lang="nb-NO" dirty="0"/>
              <a:t>Produkt og tjenester</a:t>
            </a:r>
          </a:p>
          <a:p>
            <a:r>
              <a:rPr lang="nb-NO" dirty="0"/>
              <a:t>Marked og konkurransesituasjon</a:t>
            </a:r>
          </a:p>
          <a:p>
            <a:r>
              <a:rPr lang="nb-NO" dirty="0"/>
              <a:t>Er det forhold som begrenser utviklingen til bedriften</a:t>
            </a:r>
          </a:p>
          <a:p>
            <a:r>
              <a:rPr lang="nb-NO" dirty="0"/>
              <a:t>Økonomisk situasjon</a:t>
            </a:r>
          </a:p>
          <a:p>
            <a:endParaRPr lang="nb-NO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8E7A0A80-9463-AE51-8FB8-EA25D2E477D5}"/>
              </a:ext>
            </a:extLst>
          </p:cNvPr>
          <p:cNvSpPr/>
          <p:nvPr/>
        </p:nvSpPr>
        <p:spPr>
          <a:xfrm>
            <a:off x="511175" y="1685364"/>
            <a:ext cx="11169650" cy="472209"/>
          </a:xfrm>
          <a:prstGeom prst="rect">
            <a:avLst/>
          </a:prstGeom>
          <a:solidFill>
            <a:srgbClr val="ED0000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3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novation Norway"/>
                <a:ea typeface="+mn-ea"/>
                <a:cs typeface="+mn-cs"/>
              </a:rPr>
              <a:t>            Bedriften frem til i dag                                                          Fremtidsplaner</a:t>
            </a:r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8580BEE7-4D60-B33F-B46C-D67E6FB6818E}"/>
              </a:ext>
            </a:extLst>
          </p:cNvPr>
          <p:cNvCxnSpPr>
            <a:cxnSpLocks/>
          </p:cNvCxnSpPr>
          <p:nvPr/>
        </p:nvCxnSpPr>
        <p:spPr>
          <a:xfrm>
            <a:off x="5674716" y="1685364"/>
            <a:ext cx="0" cy="4666224"/>
          </a:xfrm>
          <a:prstGeom prst="line">
            <a:avLst/>
          </a:prstGeom>
          <a:ln w="38100">
            <a:solidFill>
              <a:srgbClr val="ED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ECE36DAD-7E19-7516-3F50-2FE1632A1108}"/>
              </a:ext>
            </a:extLst>
          </p:cNvPr>
          <p:cNvSpPr txBox="1">
            <a:spLocks/>
          </p:cNvSpPr>
          <p:nvPr/>
        </p:nvSpPr>
        <p:spPr>
          <a:xfrm>
            <a:off x="5907378" y="2874548"/>
            <a:ext cx="3362086" cy="3300412"/>
          </a:xfrm>
          <a:prstGeom prst="rect">
            <a:avLst/>
          </a:prstGeom>
        </p:spPr>
        <p:txBody>
          <a:bodyPr vert="horz" lIns="216000" tIns="0" rIns="0" bIns="0" rtlCol="0">
            <a:noAutofit/>
          </a:bodyPr>
          <a:lstStyle>
            <a:lvl1pPr marL="168309" indent="-168309" algn="l" defTabSz="914446" rtl="0" eaLnBrk="1" latinLnBrk="0" hangingPunct="1">
              <a:lnSpc>
                <a:spcPct val="98000"/>
              </a:lnSpc>
              <a:spcBef>
                <a:spcPts val="1050"/>
              </a:spcBef>
              <a:buFont typeface="Innovation Norway" panose="020B0500030000000000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34" indent="-228611" algn="l" defTabSz="914446" rtl="0" eaLnBrk="1" latinLnBrk="0" hangingPunct="1">
              <a:lnSpc>
                <a:spcPct val="98000"/>
              </a:lnSpc>
              <a:spcBef>
                <a:spcPts val="500"/>
              </a:spcBef>
              <a:buFont typeface="Innovation Norway" panose="020B0500030000000000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defTabSz="914446" rtl="0" eaLnBrk="1" latinLnBrk="0" hangingPunct="1">
              <a:lnSpc>
                <a:spcPct val="98000"/>
              </a:lnSpc>
              <a:spcBef>
                <a:spcPts val="500"/>
              </a:spcBef>
              <a:buFont typeface="Innovation Norway" panose="020B0500030000000000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defTabSz="914446" rtl="0" eaLnBrk="1" latinLnBrk="0" hangingPunct="1">
              <a:lnSpc>
                <a:spcPct val="98000"/>
              </a:lnSpc>
              <a:spcBef>
                <a:spcPts val="500"/>
              </a:spcBef>
              <a:buFont typeface="Innovation Norway" panose="020B0500030000000000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defTabSz="914446" rtl="0" eaLnBrk="1" latinLnBrk="0" hangingPunct="1">
              <a:lnSpc>
                <a:spcPct val="98000"/>
              </a:lnSpc>
              <a:spcBef>
                <a:spcPts val="500"/>
              </a:spcBef>
              <a:buFont typeface="Innovation Norway" panose="020B0500030000000000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8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dirty="0"/>
          </a:p>
        </p:txBody>
      </p:sp>
      <p:sp>
        <p:nvSpPr>
          <p:cNvPr id="12" name="Plassholder for tekst 4">
            <a:extLst>
              <a:ext uri="{FF2B5EF4-FFF2-40B4-BE49-F238E27FC236}">
                <a16:creationId xmlns:a16="http://schemas.microsoft.com/office/drawing/2014/main" id="{425BB4C1-CFD5-0156-BCC6-3A536FFF89AE}"/>
              </a:ext>
            </a:extLst>
          </p:cNvPr>
          <p:cNvSpPr txBox="1">
            <a:spLocks/>
          </p:cNvSpPr>
          <p:nvPr/>
        </p:nvSpPr>
        <p:spPr>
          <a:xfrm>
            <a:off x="6095998" y="2402970"/>
            <a:ext cx="4083169" cy="3300412"/>
          </a:xfrm>
          <a:prstGeom prst="rect">
            <a:avLst/>
          </a:prstGeom>
        </p:spPr>
        <p:txBody>
          <a:bodyPr vert="horz" lIns="216000" tIns="0" rIns="0" bIns="0" rtlCol="0" anchor="t">
            <a:noAutofit/>
          </a:bodyPr>
          <a:lstStyle>
            <a:lvl1pPr marL="168309" indent="-168309" algn="l" defTabSz="914446" rtl="0" eaLnBrk="1" latinLnBrk="0" hangingPunct="1">
              <a:lnSpc>
                <a:spcPct val="98000"/>
              </a:lnSpc>
              <a:spcBef>
                <a:spcPts val="1050"/>
              </a:spcBef>
              <a:buFont typeface="Innovation Norway" panose="020B0500030000000000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34" indent="-228611" algn="l" defTabSz="914446" rtl="0" eaLnBrk="1" latinLnBrk="0" hangingPunct="1">
              <a:lnSpc>
                <a:spcPct val="98000"/>
              </a:lnSpc>
              <a:spcBef>
                <a:spcPts val="500"/>
              </a:spcBef>
              <a:buFont typeface="Innovation Norway" panose="020B0500030000000000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57" indent="-228611" algn="l" defTabSz="914446" rtl="0" eaLnBrk="1" latinLnBrk="0" hangingPunct="1">
              <a:lnSpc>
                <a:spcPct val="98000"/>
              </a:lnSpc>
              <a:spcBef>
                <a:spcPts val="500"/>
              </a:spcBef>
              <a:buFont typeface="Innovation Norway" panose="020B0500030000000000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80" indent="-228611" algn="l" defTabSz="914446" rtl="0" eaLnBrk="1" latinLnBrk="0" hangingPunct="1">
              <a:lnSpc>
                <a:spcPct val="98000"/>
              </a:lnSpc>
              <a:spcBef>
                <a:spcPts val="500"/>
              </a:spcBef>
              <a:buFont typeface="Innovation Norway" panose="020B0500030000000000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03" indent="-228611" algn="l" defTabSz="914446" rtl="0" eaLnBrk="1" latinLnBrk="0" hangingPunct="1">
              <a:lnSpc>
                <a:spcPct val="98000"/>
              </a:lnSpc>
              <a:spcBef>
                <a:spcPts val="500"/>
              </a:spcBef>
              <a:buFont typeface="Innovation Norway" panose="020B0500030000000000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26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8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1" algn="l" defTabSz="91444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indent="-168275"/>
            <a:r>
              <a:rPr lang="nb-NO" dirty="0"/>
              <a:t>Hva er planene til bedriften fremover</a:t>
            </a:r>
            <a:endParaRPr lang="nb-NO"/>
          </a:p>
          <a:p>
            <a:pPr marL="168275" indent="-168275"/>
            <a:r>
              <a:rPr lang="nb-NO" dirty="0"/>
              <a:t>Tanker om nye produkter, tjenester eller marked</a:t>
            </a:r>
          </a:p>
          <a:p>
            <a:pPr marL="168275" indent="-168275"/>
            <a:r>
              <a:rPr lang="nb-NO" dirty="0"/>
              <a:t>Samarbeid med andre</a:t>
            </a:r>
          </a:p>
          <a:p>
            <a:pPr marL="168275" indent="-168275"/>
            <a:r>
              <a:rPr lang="nb-NO" dirty="0"/>
              <a:t>Er bedriften interessert i å delta i SMB- utvikling</a:t>
            </a:r>
          </a:p>
          <a:p>
            <a:pPr marL="168275" indent="-168275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921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ABD98-AA74-A250-C780-B46665F965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Takk</a:t>
            </a:r>
            <a:endParaRPr lang="en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ED4E4-D2ED-596C-016B-7DEEB0A3A3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61DC8-4240-0FEA-64C5-774C91E90F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7338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0000"/>
      </a:accent1>
      <a:accent2>
        <a:srgbClr val="000000"/>
      </a:accent2>
      <a:accent3>
        <a:srgbClr val="BFBFBF"/>
      </a:accent3>
      <a:accent4>
        <a:srgbClr val="80808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4">
      <a:majorFont>
        <a:latin typeface="Innovation Norway Semibold"/>
        <a:ea typeface=""/>
        <a:cs typeface=""/>
      </a:majorFont>
      <a:minorFont>
        <a:latin typeface="Innovation Norwa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F24726B-FCD9-2546-95D2-0838BC384E92}" vid="{71DA46E9-32DF-1441-884E-97C84DF85785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0000"/>
      </a:accent1>
      <a:accent2>
        <a:srgbClr val="000000"/>
      </a:accent2>
      <a:accent3>
        <a:srgbClr val="BFBFBF"/>
      </a:accent3>
      <a:accent4>
        <a:srgbClr val="80808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4">
      <a:majorFont>
        <a:latin typeface="Innovation Norway Semibold"/>
        <a:ea typeface=""/>
        <a:cs typeface=""/>
      </a:majorFont>
      <a:minorFont>
        <a:latin typeface="Innovation Norwa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F24726B-FCD9-2546-95D2-0838BC384E92}" vid="{71DA46E9-32DF-1441-884E-97C84DF8578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7dc245-188e-4092-9db7-b01e686f685d" xsi:nil="true"/>
    <lcf76f155ced4ddcb4097134ff3c332f xmlns="eb1ae8b1-94ef-4881-ab30-e6d941f63bfe">
      <Terms xmlns="http://schemas.microsoft.com/office/infopath/2007/PartnerControls"/>
    </lcf76f155ced4ddcb4097134ff3c332f>
    <ExternalName xmlns="eb1ae8b1-94ef-4881-ab30-e6d941f63bfe" xsi:nil="true"/>
    <g71571cc49e7451ebb85ff0d61352cfc xmlns="eb1ae8b1-94ef-4881-ab30-e6d941f63bfe">
      <Terms xmlns="http://schemas.microsoft.com/office/infopath/2007/PartnerControls"/>
    </g71571cc49e7451ebb85ff0d61352cfc>
    <ExternalId xmlns="eb1ae8b1-94ef-4881-ab30-e6d941f63bfe" xsi:nil="true"/>
    <Marathon xmlns="eb1ae8b1-94ef-4881-ab30-e6d941f63bfe" xsi:nil="true"/>
    <ExternalLink xmlns="eb1ae8b1-94ef-4881-ab30-e6d941f63bf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D58D524F37918488870CC2207864DC4" ma:contentTypeVersion="23" ma:contentTypeDescription="Opprett et nytt dokument." ma:contentTypeScope="" ma:versionID="6c16d07d4e70a0e9efca0876ca0b4d70">
  <xsd:schema xmlns:xsd="http://www.w3.org/2001/XMLSchema" xmlns:xs="http://www.w3.org/2001/XMLSchema" xmlns:p="http://schemas.microsoft.com/office/2006/metadata/properties" xmlns:ns2="987dc245-188e-4092-9db7-b01e686f685d" xmlns:ns3="eb1ae8b1-94ef-4881-ab30-e6d941f63bfe" targetNamespace="http://schemas.microsoft.com/office/2006/metadata/properties" ma:root="true" ma:fieldsID="7f925bc2b00f2ee7bfc35cd7e79e879c" ns2:_="" ns3:_="">
    <xsd:import namespace="987dc245-188e-4092-9db7-b01e686f685d"/>
    <xsd:import namespace="eb1ae8b1-94ef-4881-ab30-e6d941f63bf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TaxCatchAll" minOccurs="0"/>
                <xsd:element ref="ns3:Marathon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g71571cc49e7451ebb85ff0d61352cfc" minOccurs="0"/>
                <xsd:element ref="ns3:lcf76f155ced4ddcb4097134ff3c332f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ExternalLink" minOccurs="0"/>
                <xsd:element ref="ns3:ExternalName" minOccurs="0"/>
                <xsd:element ref="ns3:External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dc245-188e-4092-9db7-b01e686f685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0" nillable="true" ma:displayName="Taxonomy Catch All Column" ma:hidden="true" ma:list="{b24cf4b3-1706-473b-a24a-a6fdab98eefa}" ma:internalName="TaxCatchAll" ma:showField="CatchAllData" ma:web="987dc245-188e-4092-9db7-b01e686f68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1ae8b1-94ef-4881-ab30-e6d941f63bfe" elementFormDefault="qualified">
    <xsd:import namespace="http://schemas.microsoft.com/office/2006/documentManagement/types"/>
    <xsd:import namespace="http://schemas.microsoft.com/office/infopath/2007/PartnerControls"/>
    <xsd:element name="Marathon" ma:index="11" nillable="true" ma:displayName="Marathon" ma:format="Dropdown" ma:internalName="Marathon">
      <xsd:simpleType>
        <xsd:restriction base="dms:Note">
          <xsd:maxLength value="255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g71571cc49e7451ebb85ff0d61352cfc" ma:index="16" nillable="true" ma:taxonomy="true" ma:internalName="g71571cc49e7451ebb85ff0d61352cfc" ma:taxonomyFieldName="Selskap" ma:displayName="Selskap" ma:default="" ma:fieldId="{071571cc-49e7-451e-bb85-ff0d61352cfc}" ma:sspId="499f5f9f-f7ee-4d96-9375-7734c5854e89" ma:termSetId="8ed8c9ea-7052-4c1d-a4d7-b9c10bffea6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lcf76f155ced4ddcb4097134ff3c332f" ma:index="18" nillable="true" ma:taxonomy="true" ma:internalName="lcf76f155ced4ddcb4097134ff3c332f" ma:taxonomyFieldName="MediaServiceImageTags" ma:displayName="Bildemerkelapper" ma:readOnly="false" ma:fieldId="{5cf76f15-5ced-4ddc-b409-7134ff3c332f}" ma:taxonomyMulti="true" ma:sspId="499f5f9f-f7ee-4d96-9375-7734c5854e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ExternalLink" ma:index="26" nillable="true" ma:displayName="Ekstern mappe" ma:format="Dropdown" ma:internalName="ExternalLink">
      <xsd:simpleType>
        <xsd:restriction base="dms:Text">
          <xsd:maxLength value="255"/>
        </xsd:restriction>
      </xsd:simpleType>
    </xsd:element>
    <xsd:element name="ExternalName" ma:index="27" nillable="true" ma:displayName="ExternalName" ma:format="Dropdown" ma:internalName="ExternalName">
      <xsd:simpleType>
        <xsd:restriction base="dms:Text">
          <xsd:maxLength value="255"/>
        </xsd:restriction>
      </xsd:simpleType>
    </xsd:element>
    <xsd:element name="ExternalId" ma:index="28" nillable="true" ma:displayName="ExternalId" ma:format="Dropdown" ma:internalName="ExternalI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7DC84F-C3E7-4399-BF8D-1B3FDB7574D9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eb1ae8b1-94ef-4881-ab30-e6d941f63bfe"/>
    <ds:schemaRef ds:uri="http://schemas.microsoft.com/office/2006/metadata/properties"/>
    <ds:schemaRef ds:uri="http://schemas.openxmlformats.org/package/2006/metadata/core-properties"/>
    <ds:schemaRef ds:uri="987dc245-188e-4092-9db7-b01e686f685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9D9AB7B-BC2D-474E-9A9E-4E6900769B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dc245-188e-4092-9db7-b01e686f685d"/>
    <ds:schemaRef ds:uri="eb1ae8b1-94ef-4881-ab30-e6d941f63b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86A782-74DD-4165-A76E-BB470D4315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Innovasjon Norge norsk mal</Template>
  <TotalTime>1533</TotalTime>
  <Words>469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7</vt:i4>
      </vt:variant>
    </vt:vector>
  </HeadingPairs>
  <TitlesOfParts>
    <vt:vector size="9" baseType="lpstr">
      <vt:lpstr>Office-tema</vt:lpstr>
      <vt:lpstr>Office Theme</vt:lpstr>
      <vt:lpstr>SMB-utvikling</vt:lpstr>
      <vt:lpstr>Hva er SMB-utvikling?</vt:lpstr>
      <vt:lpstr>Fasene i SMB Utvikling</vt:lpstr>
      <vt:lpstr>PowerPoint-presentasjon</vt:lpstr>
      <vt:lpstr>Hva innebærer det for bedriften å delta i SMB Utvikling?</vt:lpstr>
      <vt:lpstr>Intervju med hver bedrift i forstudien - ulike tema som gjennomgås</vt:lpstr>
      <vt:lpstr>Takk</vt:lpstr>
    </vt:vector>
  </TitlesOfParts>
  <Company>Innovation Norway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SMB Utvikling</dc:title>
  <dc:creator>Sunniva Jonassen Fjelde</dc:creator>
  <cp:lastModifiedBy>Maiken Sørensen</cp:lastModifiedBy>
  <cp:revision>10</cp:revision>
  <dcterms:created xsi:type="dcterms:W3CDTF">2024-08-07T07:47:05Z</dcterms:created>
  <dcterms:modified xsi:type="dcterms:W3CDTF">2024-12-05T21:23:55Z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cba7332-1be0-430e-aa19-ed0aa2128bff_Enabled">
    <vt:lpwstr>true</vt:lpwstr>
  </property>
  <property fmtid="{D5CDD505-2E9C-101B-9397-08002B2CF9AE}" pid="3" name="MSIP_Label_bcba7332-1be0-430e-aa19-ed0aa2128bff_ActionId">
    <vt:lpwstr>08b4fe27-ab99-4d9a-b15a-4223db8d5d86</vt:lpwstr>
  </property>
  <property fmtid="{D5CDD505-2E9C-101B-9397-08002B2CF9AE}" pid="4" name="ContentTypeId">
    <vt:lpwstr>0x0101004D58D524F37918488870CC2207864DC4</vt:lpwstr>
  </property>
  <property fmtid="{D5CDD505-2E9C-101B-9397-08002B2CF9AE}" pid="5" name="MSIP_Label_bcba7332-1be0-430e-aa19-ed0aa2128bff_ContentBits">
    <vt:lpwstr>0</vt:lpwstr>
  </property>
  <property fmtid="{D5CDD505-2E9C-101B-9397-08002B2CF9AE}" pid="6" name="MSIP_Label_bcba7332-1be0-430e-aa19-ed0aa2128bff_SiteId">
    <vt:lpwstr>c39d49f7-9eed-4307-b032-bb28f3cf9d79</vt:lpwstr>
  </property>
  <property fmtid="{D5CDD505-2E9C-101B-9397-08002B2CF9AE}" pid="7" name="MSIP_Label_bcba7332-1be0-430e-aa19-ed0aa2128bff_Method">
    <vt:lpwstr>Standard</vt:lpwstr>
  </property>
  <property fmtid="{D5CDD505-2E9C-101B-9397-08002B2CF9AE}" pid="8" name="MSIP_Label_bcba7332-1be0-430e-aa19-ed0aa2128bff_SetDate">
    <vt:lpwstr>2022-11-02T11:36:31Z</vt:lpwstr>
  </property>
  <property fmtid="{D5CDD505-2E9C-101B-9397-08002B2CF9AE}" pid="9" name="MSIP_Label_bcba7332-1be0-430e-aa19-ed0aa2128bff_Name">
    <vt:lpwstr>Internal</vt:lpwstr>
  </property>
  <property fmtid="{D5CDD505-2E9C-101B-9397-08002B2CF9AE}" pid="10" name="MediaServiceImageTags">
    <vt:lpwstr/>
  </property>
  <property fmtid="{D5CDD505-2E9C-101B-9397-08002B2CF9AE}" pid="11" name="Order">
    <vt:r8>4643000</vt:r8>
  </property>
  <property fmtid="{D5CDD505-2E9C-101B-9397-08002B2CF9AE}" pid="12" name="Selskap">
    <vt:lpwstr/>
  </property>
</Properties>
</file>