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9" r:id="rId5"/>
  </p:sldIdLst>
  <p:sldSz cx="12192000" cy="6858000"/>
  <p:notesSz cx="6858000" cy="9144000"/>
  <p:defaultTextStyle>
    <a:defPPr>
      <a:defRPr lang="en-US"/>
    </a:defPPr>
    <a:lvl1pPr marL="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0000"/>
    <a:srgbClr val="F2F2F2"/>
    <a:srgbClr val="5ADBFF"/>
    <a:srgbClr val="3AF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301"/>
  </p:normalViewPr>
  <p:slideViewPr>
    <p:cSldViewPr snapToGrid="0">
      <p:cViewPr varScale="1">
        <p:scale>
          <a:sx n="118" d="100"/>
          <a:sy n="118" d="100"/>
        </p:scale>
        <p:origin x="848" y="192"/>
      </p:cViewPr>
      <p:guideLst/>
    </p:cSldViewPr>
  </p:slideViewPr>
  <p:outlineViewPr>
    <p:cViewPr>
      <p:scale>
        <a:sx n="33" d="100"/>
        <a:sy n="33" d="100"/>
      </p:scale>
      <p:origin x="0" y="-625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Helgesen" userId="S::anne.helgesen@innovasjonnorge.no::bc028d4c-3d16-4aad-96d2-d63a498db29c" providerId="AD" clId="Web-{D0494747-1D07-4481-ADD0-ABF4360E71C3}"/>
    <pc:docChg chg="modSld">
      <pc:chgData name="Anne Helgesen" userId="S::anne.helgesen@innovasjonnorge.no::bc028d4c-3d16-4aad-96d2-d63a498db29c" providerId="AD" clId="Web-{D0494747-1D07-4481-ADD0-ABF4360E71C3}" dt="2024-08-26T09:01:27.525" v="5" actId="1076"/>
      <pc:docMkLst>
        <pc:docMk/>
      </pc:docMkLst>
      <pc:sldChg chg="modSp">
        <pc:chgData name="Anne Helgesen" userId="S::anne.helgesen@innovasjonnorge.no::bc028d4c-3d16-4aad-96d2-d63a498db29c" providerId="AD" clId="Web-{D0494747-1D07-4481-ADD0-ABF4360E71C3}" dt="2024-08-26T09:01:27.525" v="5" actId="1076"/>
        <pc:sldMkLst>
          <pc:docMk/>
          <pc:sldMk cId="2866253692" sldId="269"/>
        </pc:sldMkLst>
      </pc:sldChg>
    </pc:docChg>
  </pc:docChgLst>
  <pc:docChgLst>
    <pc:chgData name="Maiken Sørensen" userId="S::maiken@try.no::bdc333d2-6d43-4389-a957-fde09bfa5d60" providerId="AD" clId="Web-{929B8FC8-5EB5-77D8-AB2C-EC73DE6CA519}"/>
    <pc:docChg chg="modSld">
      <pc:chgData name="Maiken Sørensen" userId="S::maiken@try.no::bdc333d2-6d43-4389-a957-fde09bfa5d60" providerId="AD" clId="Web-{929B8FC8-5EB5-77D8-AB2C-EC73DE6CA519}" dt="2024-10-29T08:02:06.562" v="11" actId="20577"/>
      <pc:docMkLst>
        <pc:docMk/>
      </pc:docMkLst>
      <pc:sldChg chg="modSp">
        <pc:chgData name="Maiken Sørensen" userId="S::maiken@try.no::bdc333d2-6d43-4389-a957-fde09bfa5d60" providerId="AD" clId="Web-{929B8FC8-5EB5-77D8-AB2C-EC73DE6CA519}" dt="2024-10-29T08:02:06.562" v="11" actId="20577"/>
        <pc:sldMkLst>
          <pc:docMk/>
          <pc:sldMk cId="2866253692" sldId="269"/>
        </pc:sldMkLst>
        <pc:spChg chg="mod">
          <ac:chgData name="Maiken Sørensen" userId="S::maiken@try.no::bdc333d2-6d43-4389-a957-fde09bfa5d60" providerId="AD" clId="Web-{929B8FC8-5EB5-77D8-AB2C-EC73DE6CA519}" dt="2024-10-29T08:02:06.562" v="11" actId="20577"/>
          <ac:spMkLst>
            <pc:docMk/>
            <pc:sldMk cId="2866253692" sldId="269"/>
            <ac:spMk id="3" creationId="{D556A9C7-31B5-DED9-A723-797F5C5741C6}"/>
          </ac:spMkLst>
        </pc:spChg>
      </pc:sldChg>
    </pc:docChg>
  </pc:docChgLst>
  <pc:docChgLst>
    <pc:chgData name="Oliver Sethern" userId="5327cf50-2eb0-4e3c-93e4-f3e1bf576c93" providerId="ADAL" clId="{565C4FED-DA35-BA46-89CC-6B8050A4A4C2}"/>
    <pc:docChg chg="undo redo custSel modSld">
      <pc:chgData name="Oliver Sethern" userId="5327cf50-2eb0-4e3c-93e4-f3e1bf576c93" providerId="ADAL" clId="{565C4FED-DA35-BA46-89CC-6B8050A4A4C2}" dt="2024-11-05T13:19:58.374" v="117" actId="1076"/>
      <pc:docMkLst>
        <pc:docMk/>
      </pc:docMkLst>
      <pc:sldChg chg="addSp modSp mod">
        <pc:chgData name="Oliver Sethern" userId="5327cf50-2eb0-4e3c-93e4-f3e1bf576c93" providerId="ADAL" clId="{565C4FED-DA35-BA46-89CC-6B8050A4A4C2}" dt="2024-11-05T13:19:58.374" v="117" actId="1076"/>
        <pc:sldMkLst>
          <pc:docMk/>
          <pc:sldMk cId="2866253692" sldId="269"/>
        </pc:sldMkLst>
        <pc:spChg chg="mod">
          <ac:chgData name="Oliver Sethern" userId="5327cf50-2eb0-4e3c-93e4-f3e1bf576c93" providerId="ADAL" clId="{565C4FED-DA35-BA46-89CC-6B8050A4A4C2}" dt="2024-11-05T13:19:54.211" v="116" actId="1036"/>
          <ac:spMkLst>
            <pc:docMk/>
            <pc:sldMk cId="2866253692" sldId="269"/>
            <ac:spMk id="2" creationId="{1544208D-5A05-2131-B4A5-71D5AD2188A2}"/>
          </ac:spMkLst>
        </pc:spChg>
        <pc:spChg chg="mod">
          <ac:chgData name="Oliver Sethern" userId="5327cf50-2eb0-4e3c-93e4-f3e1bf576c93" providerId="ADAL" clId="{565C4FED-DA35-BA46-89CC-6B8050A4A4C2}" dt="2024-11-05T13:19:22.423" v="102" actId="1076"/>
          <ac:spMkLst>
            <pc:docMk/>
            <pc:sldMk cId="2866253692" sldId="269"/>
            <ac:spMk id="3" creationId="{D556A9C7-31B5-DED9-A723-797F5C5741C6}"/>
          </ac:spMkLst>
        </pc:spChg>
        <pc:spChg chg="mod">
          <ac:chgData name="Oliver Sethern" userId="5327cf50-2eb0-4e3c-93e4-f3e1bf576c93" providerId="ADAL" clId="{565C4FED-DA35-BA46-89CC-6B8050A4A4C2}" dt="2024-11-05T13:19:22.423" v="102" actId="1076"/>
          <ac:spMkLst>
            <pc:docMk/>
            <pc:sldMk cId="2866253692" sldId="269"/>
            <ac:spMk id="4" creationId="{3C40B99B-EB7A-DB67-F165-1F23F3F70830}"/>
          </ac:spMkLst>
        </pc:spChg>
        <pc:picChg chg="add mod">
          <ac:chgData name="Oliver Sethern" userId="5327cf50-2eb0-4e3c-93e4-f3e1bf576c93" providerId="ADAL" clId="{565C4FED-DA35-BA46-89CC-6B8050A4A4C2}" dt="2024-11-05T13:11:25.441" v="2" actId="14100"/>
          <ac:picMkLst>
            <pc:docMk/>
            <pc:sldMk cId="2866253692" sldId="269"/>
            <ac:picMk id="5" creationId="{3B661783-7641-3069-4249-6FC53FB19131}"/>
          </ac:picMkLst>
        </pc:picChg>
        <pc:picChg chg="add mod">
          <ac:chgData name="Oliver Sethern" userId="5327cf50-2eb0-4e3c-93e4-f3e1bf576c93" providerId="ADAL" clId="{565C4FED-DA35-BA46-89CC-6B8050A4A4C2}" dt="2024-11-05T13:11:44.733" v="5" actId="14100"/>
          <ac:picMkLst>
            <pc:docMk/>
            <pc:sldMk cId="2866253692" sldId="269"/>
            <ac:picMk id="6" creationId="{3446A309-BDD5-0E48-83FE-1A64FF8B2156}"/>
          </ac:picMkLst>
        </pc:picChg>
        <pc:picChg chg="add mod">
          <ac:chgData name="Oliver Sethern" userId="5327cf50-2eb0-4e3c-93e4-f3e1bf576c93" providerId="ADAL" clId="{565C4FED-DA35-BA46-89CC-6B8050A4A4C2}" dt="2024-11-05T13:12:35.001" v="14" actId="1076"/>
          <ac:picMkLst>
            <pc:docMk/>
            <pc:sldMk cId="2866253692" sldId="269"/>
            <ac:picMk id="7" creationId="{4CE27400-7B07-20D7-9AE9-0B4E27CC06A7}"/>
          </ac:picMkLst>
        </pc:picChg>
        <pc:cxnChg chg="add mod">
          <ac:chgData name="Oliver Sethern" userId="5327cf50-2eb0-4e3c-93e4-f3e1bf576c93" providerId="ADAL" clId="{565C4FED-DA35-BA46-89CC-6B8050A4A4C2}" dt="2024-11-05T13:19:58.374" v="117" actId="1076"/>
          <ac:cxnSpMkLst>
            <pc:docMk/>
            <pc:sldMk cId="2866253692" sldId="269"/>
            <ac:cxnSpMk id="9" creationId="{A24BCFD0-1343-449A-BAAC-726CE0E6FE70}"/>
          </ac:cxnSpMkLst>
        </pc:cxnChg>
        <pc:cxnChg chg="add mod">
          <ac:chgData name="Oliver Sethern" userId="5327cf50-2eb0-4e3c-93e4-f3e1bf576c93" providerId="ADAL" clId="{565C4FED-DA35-BA46-89CC-6B8050A4A4C2}" dt="2024-11-05T13:19:58.374" v="117" actId="1076"/>
          <ac:cxnSpMkLst>
            <pc:docMk/>
            <pc:sldMk cId="2866253692" sldId="269"/>
            <ac:cxnSpMk id="10" creationId="{54D4DEFE-B3E8-13EC-1860-F1982DA98955}"/>
          </ac:cxnSpMkLst>
        </pc:cxnChg>
      </pc:sldChg>
    </pc:docChg>
  </pc:docChgLst>
  <pc:docChgLst>
    <pc:chgData name="Oliver Sethern" userId="5327cf50-2eb0-4e3c-93e4-f3e1bf576c93" providerId="ADAL" clId="{E3245071-364C-DE4B-B6D1-4BA9D5CF2928}"/>
    <pc:docChg chg="modSld">
      <pc:chgData name="Oliver Sethern" userId="5327cf50-2eb0-4e3c-93e4-f3e1bf576c93" providerId="ADAL" clId="{E3245071-364C-DE4B-B6D1-4BA9D5CF2928}" dt="2024-09-26T07:49:03.188" v="8" actId="2711"/>
      <pc:docMkLst>
        <pc:docMk/>
      </pc:docMkLst>
      <pc:sldChg chg="modSp mod">
        <pc:chgData name="Oliver Sethern" userId="5327cf50-2eb0-4e3c-93e4-f3e1bf576c93" providerId="ADAL" clId="{E3245071-364C-DE4B-B6D1-4BA9D5CF2928}" dt="2024-09-26T07:49:03.188" v="8" actId="2711"/>
        <pc:sldMkLst>
          <pc:docMk/>
          <pc:sldMk cId="2866253692" sldId="269"/>
        </pc:sldMkLst>
        <pc:spChg chg="mod">
          <ac:chgData name="Oliver Sethern" userId="5327cf50-2eb0-4e3c-93e4-f3e1bf576c93" providerId="ADAL" clId="{E3245071-364C-DE4B-B6D1-4BA9D5CF2928}" dt="2024-09-26T07:48:56.649" v="7" actId="2711"/>
          <ac:spMkLst>
            <pc:docMk/>
            <pc:sldMk cId="2866253692" sldId="269"/>
            <ac:spMk id="3" creationId="{D556A9C7-31B5-DED9-A723-797F5C5741C6}"/>
          </ac:spMkLst>
        </pc:spChg>
        <pc:spChg chg="mod">
          <ac:chgData name="Oliver Sethern" userId="5327cf50-2eb0-4e3c-93e4-f3e1bf576c93" providerId="ADAL" clId="{E3245071-364C-DE4B-B6D1-4BA9D5CF2928}" dt="2024-09-26T07:49:03.188" v="8" actId="2711"/>
          <ac:spMkLst>
            <pc:docMk/>
            <pc:sldMk cId="2866253692" sldId="269"/>
            <ac:spMk id="4" creationId="{3C40B99B-EB7A-DB67-F165-1F23F3F70830}"/>
          </ac:spMkLst>
        </pc:spChg>
      </pc:sldChg>
    </pc:docChg>
  </pc:docChgLst>
  <pc:docChgLst>
    <pc:chgData name="Anne Helgesen" userId="bc028d4c-3d16-4aad-96d2-d63a498db29c" providerId="ADAL" clId="{C607C7F7-2428-4580-B039-39E23847D27C}"/>
    <pc:docChg chg="delSld">
      <pc:chgData name="Anne Helgesen" userId="bc028d4c-3d16-4aad-96d2-d63a498db29c" providerId="ADAL" clId="{C607C7F7-2428-4580-B039-39E23847D27C}" dt="2024-08-06T12:27:45.527" v="11" actId="47"/>
      <pc:docMkLst>
        <pc:docMk/>
      </pc:docMkLst>
      <pc:sldChg chg="del">
        <pc:chgData name="Anne Helgesen" userId="bc028d4c-3d16-4aad-96d2-d63a498db29c" providerId="ADAL" clId="{C607C7F7-2428-4580-B039-39E23847D27C}" dt="2024-08-06T12:27:38.115" v="0" actId="47"/>
        <pc:sldMkLst>
          <pc:docMk/>
          <pc:sldMk cId="2335814757" sldId="256"/>
        </pc:sldMkLst>
      </pc:sldChg>
      <pc:sldChg chg="del">
        <pc:chgData name="Anne Helgesen" userId="bc028d4c-3d16-4aad-96d2-d63a498db29c" providerId="ADAL" clId="{C607C7F7-2428-4580-B039-39E23847D27C}" dt="2024-08-06T12:27:42.358" v="4" actId="47"/>
        <pc:sldMkLst>
          <pc:docMk/>
          <pc:sldMk cId="1383462534" sldId="258"/>
        </pc:sldMkLst>
      </pc:sldChg>
      <pc:sldChg chg="del">
        <pc:chgData name="Anne Helgesen" userId="bc028d4c-3d16-4aad-96d2-d63a498db29c" providerId="ADAL" clId="{C607C7F7-2428-4580-B039-39E23847D27C}" dt="2024-08-06T12:27:42.813" v="5" actId="47"/>
        <pc:sldMkLst>
          <pc:docMk/>
          <pc:sldMk cId="3252942762" sldId="259"/>
        </pc:sldMkLst>
      </pc:sldChg>
      <pc:sldChg chg="del">
        <pc:chgData name="Anne Helgesen" userId="bc028d4c-3d16-4aad-96d2-d63a498db29c" providerId="ADAL" clId="{C607C7F7-2428-4580-B039-39E23847D27C}" dt="2024-08-06T12:27:43.644" v="7" actId="47"/>
        <pc:sldMkLst>
          <pc:docMk/>
          <pc:sldMk cId="1688968873" sldId="260"/>
        </pc:sldMkLst>
      </pc:sldChg>
      <pc:sldChg chg="del">
        <pc:chgData name="Anne Helgesen" userId="bc028d4c-3d16-4aad-96d2-d63a498db29c" providerId="ADAL" clId="{C607C7F7-2428-4580-B039-39E23847D27C}" dt="2024-08-06T12:27:44.069" v="8" actId="47"/>
        <pc:sldMkLst>
          <pc:docMk/>
          <pc:sldMk cId="396976825" sldId="261"/>
        </pc:sldMkLst>
      </pc:sldChg>
      <pc:sldChg chg="del">
        <pc:chgData name="Anne Helgesen" userId="bc028d4c-3d16-4aad-96d2-d63a498db29c" providerId="ADAL" clId="{C607C7F7-2428-4580-B039-39E23847D27C}" dt="2024-08-06T12:27:44.618" v="9" actId="47"/>
        <pc:sldMkLst>
          <pc:docMk/>
          <pc:sldMk cId="248269211" sldId="262"/>
        </pc:sldMkLst>
      </pc:sldChg>
      <pc:sldChg chg="del">
        <pc:chgData name="Anne Helgesen" userId="bc028d4c-3d16-4aad-96d2-d63a498db29c" providerId="ADAL" clId="{C607C7F7-2428-4580-B039-39E23847D27C}" dt="2024-08-06T12:27:45.087" v="10" actId="47"/>
        <pc:sldMkLst>
          <pc:docMk/>
          <pc:sldMk cId="3699085068" sldId="263"/>
        </pc:sldMkLst>
      </pc:sldChg>
      <pc:sldChg chg="del">
        <pc:chgData name="Anne Helgesen" userId="bc028d4c-3d16-4aad-96d2-d63a498db29c" providerId="ADAL" clId="{C607C7F7-2428-4580-B039-39E23847D27C}" dt="2024-08-06T12:27:45.527" v="11" actId="47"/>
        <pc:sldMkLst>
          <pc:docMk/>
          <pc:sldMk cId="3311012460" sldId="264"/>
        </pc:sldMkLst>
      </pc:sldChg>
      <pc:sldChg chg="del">
        <pc:chgData name="Anne Helgesen" userId="bc028d4c-3d16-4aad-96d2-d63a498db29c" providerId="ADAL" clId="{C607C7F7-2428-4580-B039-39E23847D27C}" dt="2024-08-06T12:27:39.672" v="2" actId="47"/>
        <pc:sldMkLst>
          <pc:docMk/>
          <pc:sldMk cId="2075219323" sldId="265"/>
        </pc:sldMkLst>
      </pc:sldChg>
      <pc:sldChg chg="del">
        <pc:chgData name="Anne Helgesen" userId="bc028d4c-3d16-4aad-96d2-d63a498db29c" providerId="ADAL" clId="{C607C7F7-2428-4580-B039-39E23847D27C}" dt="2024-08-06T12:27:41.950" v="3" actId="47"/>
        <pc:sldMkLst>
          <pc:docMk/>
          <pc:sldMk cId="37338425" sldId="266"/>
        </pc:sldMkLst>
      </pc:sldChg>
      <pc:sldChg chg="del">
        <pc:chgData name="Anne Helgesen" userId="bc028d4c-3d16-4aad-96d2-d63a498db29c" providerId="ADAL" clId="{C607C7F7-2428-4580-B039-39E23847D27C}" dt="2024-08-06T12:27:38.949" v="1" actId="47"/>
        <pc:sldMkLst>
          <pc:docMk/>
          <pc:sldMk cId="2045604160" sldId="267"/>
        </pc:sldMkLst>
      </pc:sldChg>
      <pc:sldChg chg="del">
        <pc:chgData name="Anne Helgesen" userId="bc028d4c-3d16-4aad-96d2-d63a498db29c" providerId="ADAL" clId="{C607C7F7-2428-4580-B039-39E23847D27C}" dt="2024-08-06T12:27:43.237" v="6" actId="47"/>
        <pc:sldMkLst>
          <pc:docMk/>
          <pc:sldMk cId="2228848007" sldId="268"/>
        </pc:sldMkLst>
      </pc:sldChg>
    </pc:docChg>
  </pc:docChgLst>
  <pc:docChgLst>
    <pc:chgData name="Anne Helgesen" userId="S::anne.helgesen@innovasjonnorge.no::bc028d4c-3d16-4aad-96d2-d63a498db29c" providerId="AD" clId="Web-{DEF76D55-94C1-42E7-BE6F-F200020F0B87}"/>
    <pc:docChg chg="modSld">
      <pc:chgData name="Anne Helgesen" userId="S::anne.helgesen@innovasjonnorge.no::bc028d4c-3d16-4aad-96d2-d63a498db29c" providerId="AD" clId="Web-{DEF76D55-94C1-42E7-BE6F-F200020F0B87}" dt="2024-08-26T09:11:29.334" v="4" actId="20577"/>
      <pc:docMkLst>
        <pc:docMk/>
      </pc:docMkLst>
      <pc:sldChg chg="modSp">
        <pc:chgData name="Anne Helgesen" userId="S::anne.helgesen@innovasjonnorge.no::bc028d4c-3d16-4aad-96d2-d63a498db29c" providerId="AD" clId="Web-{DEF76D55-94C1-42E7-BE6F-F200020F0B87}" dt="2024-08-26T09:11:29.334" v="4" actId="20577"/>
        <pc:sldMkLst>
          <pc:docMk/>
          <pc:sldMk cId="2866253692" sldId="269"/>
        </pc:sldMkLst>
      </pc:sldChg>
    </pc:docChg>
  </pc:docChgLst>
  <pc:docChgLst>
    <pc:chgData name="Maiken Sørensen" userId="bdc333d2-6d43-4389-a957-fde09bfa5d60" providerId="ADAL" clId="{D6F6F109-720A-2E49-B026-FE047597DB17}"/>
    <pc:docChg chg="undo custSel modSld">
      <pc:chgData name="Maiken Sørensen" userId="bdc333d2-6d43-4389-a957-fde09bfa5d60" providerId="ADAL" clId="{D6F6F109-720A-2E49-B026-FE047597DB17}" dt="2024-12-05T13:58:02.606" v="34" actId="20577"/>
      <pc:docMkLst>
        <pc:docMk/>
      </pc:docMkLst>
      <pc:sldChg chg="modSp mod">
        <pc:chgData name="Maiken Sørensen" userId="bdc333d2-6d43-4389-a957-fde09bfa5d60" providerId="ADAL" clId="{D6F6F109-720A-2E49-B026-FE047597DB17}" dt="2024-12-05T13:58:02.606" v="34" actId="20577"/>
        <pc:sldMkLst>
          <pc:docMk/>
          <pc:sldMk cId="2866253692" sldId="269"/>
        </pc:sldMkLst>
        <pc:spChg chg="mod">
          <ac:chgData name="Maiken Sørensen" userId="bdc333d2-6d43-4389-a957-fde09bfa5d60" providerId="ADAL" clId="{D6F6F109-720A-2E49-B026-FE047597DB17}" dt="2024-12-05T13:58:02.606" v="34" actId="20577"/>
          <ac:spMkLst>
            <pc:docMk/>
            <pc:sldMk cId="2866253692" sldId="269"/>
            <ac:spMk id="3" creationId="{D556A9C7-31B5-DED9-A723-797F5C5741C6}"/>
          </ac:spMkLst>
        </pc:spChg>
        <pc:spChg chg="mod">
          <ac:chgData name="Maiken Sørensen" userId="bdc333d2-6d43-4389-a957-fde09bfa5d60" providerId="ADAL" clId="{D6F6F109-720A-2E49-B026-FE047597DB17}" dt="2024-12-05T13:57:26.413" v="12" actId="20577"/>
          <ac:spMkLst>
            <pc:docMk/>
            <pc:sldMk cId="2866253692" sldId="269"/>
            <ac:spMk id="4" creationId="{3C40B99B-EB7A-DB67-F165-1F23F3F70830}"/>
          </ac:spMkLst>
        </pc:spChg>
      </pc:sldChg>
    </pc:docChg>
  </pc:docChgLst>
  <pc:docChgLst>
    <pc:chgData name="Anne Helgesen" userId="bc028d4c-3d16-4aad-96d2-d63a498db29c" providerId="ADAL" clId="{5CA492B2-8FBF-473C-8580-2064DC52F776}"/>
    <pc:docChg chg="undo custSel addSld delSld modSld">
      <pc:chgData name="Anne Helgesen" userId="bc028d4c-3d16-4aad-96d2-d63a498db29c" providerId="ADAL" clId="{5CA492B2-8FBF-473C-8580-2064DC52F776}" dt="2024-08-26T09:15:01.637" v="42"/>
      <pc:docMkLst>
        <pc:docMk/>
      </pc:docMkLst>
      <pc:sldChg chg="addSp delSp modSp del mod">
        <pc:chgData name="Anne Helgesen" userId="bc028d4c-3d16-4aad-96d2-d63a498db29c" providerId="ADAL" clId="{5CA492B2-8FBF-473C-8580-2064DC52F776}" dt="2024-08-26T09:15:01.637" v="42"/>
        <pc:sldMkLst>
          <pc:docMk/>
          <pc:sldMk cId="3713819802" sldId="270"/>
        </pc:sldMkLst>
      </pc:sldChg>
      <pc:sldChg chg="add del">
        <pc:chgData name="Anne Helgesen" userId="bc028d4c-3d16-4aad-96d2-d63a498db29c" providerId="ADAL" clId="{5CA492B2-8FBF-473C-8580-2064DC52F776}" dt="2024-08-26T09:13:23.160" v="26"/>
        <pc:sldMkLst>
          <pc:docMk/>
          <pc:sldMk cId="2816106755" sldId="271"/>
        </pc:sldMkLst>
      </pc:sldChg>
    </pc:docChg>
  </pc:docChgLst>
  <pc:docChgLst>
    <pc:chgData name="Oliver Sethern" userId="5327cf50-2eb0-4e3c-93e4-f3e1bf576c93" providerId="ADAL" clId="{28B98F09-79E6-C64A-A9DD-54F1D94B8F65}"/>
    <pc:docChg chg="undo redo custSel modSld">
      <pc:chgData name="Oliver Sethern" userId="5327cf50-2eb0-4e3c-93e4-f3e1bf576c93" providerId="ADAL" clId="{28B98F09-79E6-C64A-A9DD-54F1D94B8F65}" dt="2024-09-25T09:10:35.238" v="77" actId="14100"/>
      <pc:docMkLst>
        <pc:docMk/>
      </pc:docMkLst>
      <pc:sldChg chg="modSp mod">
        <pc:chgData name="Oliver Sethern" userId="5327cf50-2eb0-4e3c-93e4-f3e1bf576c93" providerId="ADAL" clId="{28B98F09-79E6-C64A-A9DD-54F1D94B8F65}" dt="2024-09-25T09:10:35.238" v="77" actId="14100"/>
        <pc:sldMkLst>
          <pc:docMk/>
          <pc:sldMk cId="2866253692" sldId="269"/>
        </pc:sldMkLst>
        <pc:spChg chg="mod">
          <ac:chgData name="Oliver Sethern" userId="5327cf50-2eb0-4e3c-93e4-f3e1bf576c93" providerId="ADAL" clId="{28B98F09-79E6-C64A-A9DD-54F1D94B8F65}" dt="2024-09-25T09:04:57.446" v="2" actId="1076"/>
          <ac:spMkLst>
            <pc:docMk/>
            <pc:sldMk cId="2866253692" sldId="269"/>
            <ac:spMk id="2" creationId="{1544208D-5A05-2131-B4A5-71D5AD2188A2}"/>
          </ac:spMkLst>
        </pc:spChg>
        <pc:spChg chg="mod">
          <ac:chgData name="Oliver Sethern" userId="5327cf50-2eb0-4e3c-93e4-f3e1bf576c93" providerId="ADAL" clId="{28B98F09-79E6-C64A-A9DD-54F1D94B8F65}" dt="2024-09-25T09:10:34.730" v="71" actId="14100"/>
          <ac:spMkLst>
            <pc:docMk/>
            <pc:sldMk cId="2866253692" sldId="269"/>
            <ac:spMk id="3" creationId="{D556A9C7-31B5-DED9-A723-797F5C5741C6}"/>
          </ac:spMkLst>
        </pc:spChg>
        <pc:spChg chg="mod">
          <ac:chgData name="Oliver Sethern" userId="5327cf50-2eb0-4e3c-93e4-f3e1bf576c93" providerId="ADAL" clId="{28B98F09-79E6-C64A-A9DD-54F1D94B8F65}" dt="2024-09-25T09:10:35.238" v="77" actId="14100"/>
          <ac:spMkLst>
            <pc:docMk/>
            <pc:sldMk cId="2866253692" sldId="269"/>
            <ac:spMk id="4" creationId="{3C40B99B-EB7A-DB67-F165-1F23F3F7083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2747E-10FF-AC4B-88E1-C739C26D9D63}" type="datetimeFigureOut">
              <a:rPr lang="en-NO" smtClean="0"/>
              <a:t>12/5/24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26E27-A735-9A41-ABB0-AB89FE53E662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835219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phic 15">
            <a:extLst>
              <a:ext uri="{FF2B5EF4-FFF2-40B4-BE49-F238E27FC236}">
                <a16:creationId xmlns:a16="http://schemas.microsoft.com/office/drawing/2014/main" id="{8A81B719-5E57-78FE-10C1-0ADE3D19E5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1498" y="498475"/>
            <a:ext cx="5853198" cy="585311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175" y="2844425"/>
            <a:ext cx="4500563" cy="1719637"/>
          </a:xfrm>
        </p:spPr>
        <p:txBody>
          <a:bodyPr/>
          <a:lstStyle>
            <a:lvl1pPr marL="0" indent="0" algn="l">
              <a:buNone/>
              <a:defRPr sz="2000" b="0" i="0">
                <a:latin typeface="Innovation Norway" panose="020B0500030000000000" pitchFamily="34" charset="77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915E70-FA14-8944-3803-312654DEC03F}"/>
              </a:ext>
            </a:extLst>
          </p:cNvPr>
          <p:cNvSpPr txBox="1"/>
          <p:nvPr userDrawn="1"/>
        </p:nvSpPr>
        <p:spPr>
          <a:xfrm>
            <a:off x="520140" y="6170451"/>
            <a:ext cx="1877170" cy="23083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lang="nb-NO" sz="1500" noProof="0" dirty="0">
                <a:solidFill>
                  <a:schemeClr val="accent1"/>
                </a:solidFill>
              </a:rPr>
              <a:t>Innovasjon Norge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E18EE7D-DF84-6F78-5DED-07D9E3AFB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6" y="498474"/>
            <a:ext cx="5449888" cy="1374775"/>
          </a:xfrm>
        </p:spPr>
        <p:txBody>
          <a:bodyPr anchor="t"/>
          <a:lstStyle>
            <a:lvl1pPr algn="l">
              <a:lnSpc>
                <a:spcPct val="101000"/>
              </a:lnSpc>
              <a:defRPr sz="5001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4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1443406B-9B45-6DE4-E7A7-B14D9F7D3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564" y="498475"/>
            <a:ext cx="11164261" cy="1022350"/>
          </a:xfrm>
        </p:spPr>
        <p:txBody>
          <a:bodyPr tIns="0" anchor="t"/>
          <a:lstStyle>
            <a:lvl1pPr algn="l">
              <a:lnSpc>
                <a:spcPct val="101000"/>
              </a:lnSpc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C0520AFB-7D6B-456F-4007-47BBB34D31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735543" y="612148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Foto</a:t>
            </a:r>
            <a:r>
              <a:rPr lang="en-US" dirty="0"/>
              <a:t>: </a:t>
            </a:r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233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83EBE15-06CB-E28A-287E-C8835C9F7D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174" y="2535239"/>
            <a:ext cx="11169651" cy="3300412"/>
          </a:xfrm>
        </p:spPr>
        <p:txBody>
          <a:bodyPr lIns="216000" r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96FAE1A-7DCC-D6D8-D5B5-F294FD2F83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1175" y="1795290"/>
            <a:ext cx="11169650" cy="490709"/>
          </a:xfrm>
        </p:spPr>
        <p:txBody>
          <a:bodyPr anchor="t"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443406B-9B45-6DE4-E7A7-B14D9F7D3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4" y="498475"/>
            <a:ext cx="11169651" cy="1022350"/>
          </a:xfrm>
        </p:spPr>
        <p:txBody>
          <a:bodyPr tIns="0" anchor="t"/>
          <a:lstStyle>
            <a:lvl1pPr algn="l">
              <a:lnSpc>
                <a:spcPct val="101000"/>
              </a:lnSpc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00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A39B0A9-F216-323A-083C-054D65A197C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0107" y="1779589"/>
            <a:ext cx="5450956" cy="4056062"/>
          </a:xfrm>
          <a:prstGeom prst="rect">
            <a:avLst/>
          </a:prstGeom>
        </p:spPr>
        <p:txBody>
          <a:bodyPr lIns="0" tIns="0" rIns="0" bIns="0" numCol="1" spcCol="1332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0C23297-7BE7-12E8-6228-5E152B0B3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0107" y="498475"/>
            <a:ext cx="11681893" cy="1022350"/>
          </a:xfrm>
        </p:spPr>
        <p:txBody>
          <a:bodyPr tIns="0" anchor="t"/>
          <a:lstStyle>
            <a:lvl1pPr algn="l">
              <a:lnSpc>
                <a:spcPct val="101000"/>
              </a:lnSpc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F60BD7FE-342A-B1C5-51BF-6ED3EF40EA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21413" y="1779589"/>
            <a:ext cx="5459412" cy="4056062"/>
          </a:xfrm>
          <a:prstGeom prst="rect">
            <a:avLst/>
          </a:prstGeom>
        </p:spPr>
        <p:txBody>
          <a:bodyPr lIns="0" tIns="0" rIns="0" bIns="0" numCol="1" spcCol="1332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66086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re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34B20F27-7D10-69F1-11B9-B53B819CED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4826" y="2028825"/>
            <a:ext cx="3559175" cy="3549650"/>
          </a:xfrm>
          <a:prstGeom prst="rect">
            <a:avLst/>
          </a:prstGeom>
        </p:spPr>
        <p:txBody>
          <a:bodyPr lIns="0" tIns="0" rIns="0" bIns="0" numCol="1" spcCol="1332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8876232-7155-3060-3B53-8C716D385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826" y="498475"/>
            <a:ext cx="11681785" cy="1022350"/>
          </a:xfrm>
        </p:spPr>
        <p:txBody>
          <a:bodyPr tIns="0" bIns="0" anchor="t"/>
          <a:lstStyle>
            <a:lvl1pPr algn="l">
              <a:lnSpc>
                <a:spcPct val="101000"/>
              </a:lnSpc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42059FEF-52B8-5715-21BB-64C5551EDFD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1650" y="2028826"/>
            <a:ext cx="3559175" cy="3549650"/>
          </a:xfrm>
          <a:prstGeom prst="rect">
            <a:avLst/>
          </a:prstGeom>
        </p:spPr>
        <p:txBody>
          <a:bodyPr lIns="0" tIns="0" rIns="0" bIns="0" numCol="1" spcCol="1332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20C2CF5C-3326-ADF8-C19F-E11306D12ED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4642" y="2028825"/>
            <a:ext cx="3556183" cy="3549650"/>
          </a:xfrm>
          <a:prstGeom prst="rect">
            <a:avLst/>
          </a:prstGeom>
        </p:spPr>
        <p:txBody>
          <a:bodyPr lIns="0" tIns="0" rIns="0" bIns="0" numCol="1" spcCol="1332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39066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17A32F4-3C39-4899-421D-D7B920CCAFE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15688D38-C5FF-0765-1457-714B0380CA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735543" y="612148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Foto</a:t>
            </a:r>
            <a:r>
              <a:rPr lang="en-US" dirty="0"/>
              <a:t>: </a:t>
            </a:r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nb-NO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6AEC1ADC-AE59-9664-C71D-1081ABAF653D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11428" y="6092825"/>
            <a:ext cx="777677" cy="2844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  <a:endParaRPr lang="nb-NO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A82D3F3-3D20-CD95-2F67-DA474DECD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0499" y="2033588"/>
            <a:ext cx="9261475" cy="2530475"/>
          </a:xfrm>
        </p:spPr>
        <p:txBody>
          <a:bodyPr anchor="ctr" anchorCtr="0"/>
          <a:lstStyle>
            <a:lvl1pPr algn="ctr">
              <a:lnSpc>
                <a:spcPct val="101000"/>
              </a:lnSpc>
              <a:defRPr sz="4000" b="1" i="0">
                <a:solidFill>
                  <a:schemeClr val="bg1"/>
                </a:solidFill>
                <a:latin typeface="Innovation Norway Semibold" panose="020B0500030000000000" pitchFamily="34" charset="77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718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fire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3A72AAE6-966E-E9B0-C78F-F791A460FB1C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1175" y="2028825"/>
            <a:ext cx="4500563" cy="25352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19E4251C-7A4C-ADEF-232B-120129BE61C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221413" y="498474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B39F9205-F12D-8FA9-A375-98E989EDDAE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91942" y="677725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 dirty="0"/>
              <a:t>000</a:t>
            </a:r>
            <a:endParaRPr lang="nb-NO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E851DCA-9416-DE9D-D6ED-8B508BD89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5" y="498474"/>
            <a:ext cx="5449888" cy="1313243"/>
          </a:xfrm>
        </p:spPr>
        <p:txBody>
          <a:bodyPr tIns="0" anchor="t"/>
          <a:lstStyle>
            <a:lvl1pPr algn="l">
              <a:lnSpc>
                <a:spcPct val="101000"/>
              </a:lnSpc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" name="Text Placeholder 30">
            <a:extLst>
              <a:ext uri="{FF2B5EF4-FFF2-40B4-BE49-F238E27FC236}">
                <a16:creationId xmlns:a16="http://schemas.microsoft.com/office/drawing/2014/main" id="{B4E02604-E4D2-43D7-CAE7-17E30ADE9B3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221413" y="2028825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32">
            <a:extLst>
              <a:ext uri="{FF2B5EF4-FFF2-40B4-BE49-F238E27FC236}">
                <a16:creationId xmlns:a16="http://schemas.microsoft.com/office/drawing/2014/main" id="{E40A343A-766E-B7F4-9BA8-BA908D012239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491942" y="2208076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 dirty="0"/>
              <a:t>000</a:t>
            </a:r>
            <a:endParaRPr lang="nb-NO" dirty="0"/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2EB0E233-4DAC-B01E-AD1E-5DAF733BB75B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221413" y="3549650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1D4249A7-B1AD-D495-407B-1A86DB7C6D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491942" y="3728901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 dirty="0"/>
              <a:t>000</a:t>
            </a:r>
            <a:endParaRPr lang="nb-NO" dirty="0"/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4943D281-5A44-691B-EBDD-D08AA4CE701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6221413" y="5084763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E3E73278-4CE4-CA27-E5F3-9303C9C64BD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491942" y="5264014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 dirty="0"/>
              <a:t>000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7275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seks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E80A22C-827E-26DE-7A45-17154C628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5" y="498476"/>
            <a:ext cx="11681893" cy="1029842"/>
          </a:xfrm>
        </p:spPr>
        <p:txBody>
          <a:bodyPr tIns="0" anchor="t"/>
          <a:lstStyle>
            <a:lvl1pPr algn="l">
              <a:lnSpc>
                <a:spcPct val="101000"/>
              </a:lnSpc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" name="Text Placeholder 30">
            <a:extLst>
              <a:ext uri="{FF2B5EF4-FFF2-40B4-BE49-F238E27FC236}">
                <a16:creationId xmlns:a16="http://schemas.microsoft.com/office/drawing/2014/main" id="{F8B8F535-8017-A60D-5BD8-F3FD807D962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6221413" y="2028825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32">
            <a:extLst>
              <a:ext uri="{FF2B5EF4-FFF2-40B4-BE49-F238E27FC236}">
                <a16:creationId xmlns:a16="http://schemas.microsoft.com/office/drawing/2014/main" id="{9DB70709-CF70-8D1A-E1D8-4BB6539DA3AD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491942" y="2208076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 dirty="0"/>
              <a:t>000</a:t>
            </a:r>
            <a:endParaRPr lang="nb-NO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5461A5B4-C1F3-4931-C89E-B4F7DDE5DD50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6221413" y="3549650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Text Placeholder 32">
            <a:extLst>
              <a:ext uri="{FF2B5EF4-FFF2-40B4-BE49-F238E27FC236}">
                <a16:creationId xmlns:a16="http://schemas.microsoft.com/office/drawing/2014/main" id="{42E8DF23-9F5F-7426-8476-BCC80937D0E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491942" y="3728901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 dirty="0"/>
              <a:t>000</a:t>
            </a:r>
            <a:endParaRPr lang="nb-NO" dirty="0"/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F8A82940-635A-FFF0-F233-ABF7FEE3836A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6221413" y="5084763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Text Placeholder 32">
            <a:extLst>
              <a:ext uri="{FF2B5EF4-FFF2-40B4-BE49-F238E27FC236}">
                <a16:creationId xmlns:a16="http://schemas.microsoft.com/office/drawing/2014/main" id="{2D5A3C4C-675B-C4C2-9487-8C6EE827696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491942" y="5264014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 dirty="0"/>
              <a:t>000</a:t>
            </a:r>
            <a:endParaRPr lang="nb-NO" dirty="0"/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4E508A24-CBE0-F413-EE88-EA9CF620B838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511175" y="2028825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1F073CBE-62E5-9B58-8921-66F3E1ECD0FB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81704" y="2208076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 dirty="0"/>
              <a:t>000</a:t>
            </a:r>
            <a:endParaRPr lang="nb-NO" dirty="0"/>
          </a:p>
        </p:txBody>
      </p:sp>
      <p:sp>
        <p:nvSpPr>
          <p:cNvPr id="15" name="Text Placeholder 30">
            <a:extLst>
              <a:ext uri="{FF2B5EF4-FFF2-40B4-BE49-F238E27FC236}">
                <a16:creationId xmlns:a16="http://schemas.microsoft.com/office/drawing/2014/main" id="{5B69558B-B103-62F7-0C9F-35C2CD5B5B78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511175" y="3549650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Text Placeholder 32">
            <a:extLst>
              <a:ext uri="{FF2B5EF4-FFF2-40B4-BE49-F238E27FC236}">
                <a16:creationId xmlns:a16="http://schemas.microsoft.com/office/drawing/2014/main" id="{32573DEC-FA06-967E-282E-EF884000ABDA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81704" y="3728901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 dirty="0"/>
              <a:t>000</a:t>
            </a:r>
            <a:endParaRPr lang="nb-NO" dirty="0"/>
          </a:p>
        </p:txBody>
      </p:sp>
      <p:sp>
        <p:nvSpPr>
          <p:cNvPr id="17" name="Text Placeholder 30">
            <a:extLst>
              <a:ext uri="{FF2B5EF4-FFF2-40B4-BE49-F238E27FC236}">
                <a16:creationId xmlns:a16="http://schemas.microsoft.com/office/drawing/2014/main" id="{5548219A-B594-572A-4DCF-19F9AF2586EC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>
          <a:xfrm>
            <a:off x="511175" y="5084763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Text Placeholder 32">
            <a:extLst>
              <a:ext uri="{FF2B5EF4-FFF2-40B4-BE49-F238E27FC236}">
                <a16:creationId xmlns:a16="http://schemas.microsoft.com/office/drawing/2014/main" id="{A61FAFC6-0B19-10B6-6ADE-757EA891A92D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81704" y="5264014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 dirty="0"/>
              <a:t>000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88939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stort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AF6255C-FEAA-D8A4-A63B-2774C074BC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62325" y="3806825"/>
            <a:ext cx="8318500" cy="3189899"/>
          </a:xfrm>
        </p:spPr>
        <p:txBody>
          <a:bodyPr wrap="none" tIns="0" bIns="0" anchor="b"/>
          <a:lstStyle>
            <a:lvl1pPr marL="0" indent="0" algn="r">
              <a:lnSpc>
                <a:spcPct val="98000"/>
              </a:lnSpc>
              <a:spcBef>
                <a:spcPts val="0"/>
              </a:spcBef>
              <a:buNone/>
              <a:defRPr sz="20004" b="1"/>
            </a:lvl1pPr>
          </a:lstStyle>
          <a:p>
            <a:pPr lvl="0"/>
            <a:r>
              <a:rPr lang="en-US" dirty="0"/>
              <a:t>00</a:t>
            </a:r>
            <a:endParaRPr lang="nb-NO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1C7DF56-384D-D2AD-34E9-57924CD7A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5" y="512875"/>
            <a:ext cx="8707420" cy="2022363"/>
          </a:xfrm>
        </p:spPr>
        <p:txBody>
          <a:bodyPr anchor="t"/>
          <a:lstStyle>
            <a:lvl1pPr algn="l">
              <a:lnSpc>
                <a:spcPct val="101000"/>
              </a:lnSpc>
              <a:defRPr sz="4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9538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st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6FBE95-36BF-0214-DEFE-4BE75A0D54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60500" y="4824413"/>
            <a:ext cx="9261475" cy="5207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2FF6B42-B9B2-8FF5-C5CB-D278EC3FD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0499" y="2033588"/>
            <a:ext cx="9261475" cy="2530475"/>
          </a:xfrm>
        </p:spPr>
        <p:txBody>
          <a:bodyPr anchor="ctr" anchorCtr="0"/>
          <a:lstStyle>
            <a:lvl1pPr algn="ctr">
              <a:lnSpc>
                <a:spcPct val="101000"/>
              </a:lnSpc>
              <a:defRPr sz="3000" b="1" i="0">
                <a:latin typeface="Innovation Norway Semibold" panose="020B0500030000000000" pitchFamily="34" charset="77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0653F1C0-7193-17AB-F3CA-AC2D617EA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1388" y="1218280"/>
            <a:ext cx="649224" cy="56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34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3965295-A054-614A-E6C6-45C50DF480F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620000" y="0"/>
            <a:ext cx="4572000" cy="685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A1153C6-C51D-C86B-21E7-16701832C4F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60499" y="4821238"/>
            <a:ext cx="4500563" cy="263526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200">
                <a:latin typeface="+mn-lt"/>
              </a:defRPr>
            </a:lvl1pPr>
            <a:lvl2pPr marL="457223" indent="0">
              <a:buNone/>
              <a:defRPr sz="2000">
                <a:latin typeface="+mj-lt"/>
              </a:defRPr>
            </a:lvl2pPr>
            <a:lvl3pPr marL="914446" indent="0">
              <a:buNone/>
              <a:defRPr sz="2000">
                <a:latin typeface="+mj-lt"/>
              </a:defRPr>
            </a:lvl3pPr>
            <a:lvl4pPr marL="1371669" indent="0">
              <a:buNone/>
              <a:defRPr sz="2000">
                <a:latin typeface="+mj-lt"/>
              </a:defRPr>
            </a:lvl4pPr>
            <a:lvl5pPr marL="1828892" indent="0">
              <a:buNone/>
              <a:defRPr sz="2000">
                <a:latin typeface="+mj-lt"/>
              </a:defRPr>
            </a:lvl5pPr>
          </a:lstStyle>
          <a:p>
            <a:pPr lvl="0"/>
            <a:r>
              <a:rPr lang="en-US" dirty="0"/>
              <a:t>Heading</a:t>
            </a:r>
            <a:endParaRPr lang="nb-NO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599FFD1-90F6-5B3D-911A-9B3E329AA2B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79516" y="6121483"/>
            <a:ext cx="3808494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Foto</a:t>
            </a:r>
            <a:r>
              <a:rPr lang="en-US" dirty="0"/>
              <a:t>:  </a:t>
            </a:r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nb-NO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D73C596-9EB4-F7ED-C55C-F01A80038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5" y="2036762"/>
            <a:ext cx="6400800" cy="2535237"/>
          </a:xfrm>
        </p:spPr>
        <p:txBody>
          <a:bodyPr anchor="ctr"/>
          <a:lstStyle>
            <a:lvl1pPr algn="ctr">
              <a:lnSpc>
                <a:spcPct val="101000"/>
              </a:lnSpc>
              <a:defRPr sz="2500" b="1" i="0">
                <a:latin typeface="Innovation Norway Semibold" panose="020B0500030000000000" pitchFamily="34" charset="77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B97EB678-0AC6-4432-9ECF-C782DAB113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86168" y="1006475"/>
            <a:ext cx="649224" cy="56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28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#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D82FF9-0D9D-587E-40FB-B737558EA4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bg1">
              <a:lumMod val="50000"/>
            </a:schemeClr>
          </a:solidFill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D22CAF-8566-4AF7-2D1D-7B754ED345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735543" y="612148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Foto</a:t>
            </a:r>
            <a:r>
              <a:rPr lang="en-US" dirty="0"/>
              <a:t>: </a:t>
            </a:r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nb-NO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C1E5AC3-7AAE-2477-5A4D-8A2E27A09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1175" y="3043238"/>
            <a:ext cx="4791717" cy="1551574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3D24072B-B6FF-33A5-F001-083839A6FCBA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11428" y="6092825"/>
            <a:ext cx="777677" cy="2844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  <a:endParaRPr lang="nb-NO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1C6341B-0390-9FFE-4315-EB68FF3A7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5" y="498475"/>
            <a:ext cx="8713903" cy="2136808"/>
          </a:xfrm>
        </p:spPr>
        <p:txBody>
          <a:bodyPr anchor="t"/>
          <a:lstStyle>
            <a:lvl1pPr algn="l">
              <a:lnSpc>
                <a:spcPct val="101000"/>
              </a:lnSpc>
              <a:defRPr sz="7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74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566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3965295-A054-614A-E6C6-45C50DF480F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620000" y="0"/>
            <a:ext cx="4572000" cy="685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A1153C6-C51D-C86B-21E7-16701832C4F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1137" y="1779588"/>
            <a:ext cx="5295914" cy="37988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latin typeface="+mj-lt"/>
              </a:defRPr>
            </a:lvl1pPr>
            <a:lvl2pPr marL="457223" indent="0">
              <a:buNone/>
              <a:defRPr sz="2000">
                <a:latin typeface="+mj-lt"/>
              </a:defRPr>
            </a:lvl2pPr>
            <a:lvl3pPr marL="914446" indent="0">
              <a:buNone/>
              <a:defRPr sz="2000">
                <a:latin typeface="+mj-lt"/>
              </a:defRPr>
            </a:lvl3pPr>
            <a:lvl4pPr marL="1371669" indent="0">
              <a:buNone/>
              <a:defRPr sz="2000">
                <a:latin typeface="+mj-lt"/>
              </a:defRPr>
            </a:lvl4pPr>
            <a:lvl5pPr marL="1828892" indent="0">
              <a:buNone/>
              <a:defRPr sz="2000">
                <a:latin typeface="+mj-lt"/>
              </a:defRPr>
            </a:lvl5pPr>
          </a:lstStyle>
          <a:p>
            <a:pPr lvl="0"/>
            <a:r>
              <a:rPr lang="en-US" dirty="0"/>
              <a:t>Heading</a:t>
            </a:r>
            <a:endParaRPr lang="nb-NO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AEB7B724-E4EE-D957-353F-DDFB2A32DA2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1175" y="1779588"/>
            <a:ext cx="303356" cy="379888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2000">
                <a:solidFill>
                  <a:srgbClr val="FF0000"/>
                </a:solidFill>
                <a:latin typeface="+mj-lt"/>
              </a:defRPr>
            </a:lvl1pPr>
            <a:lvl2pPr marL="457223" indent="0">
              <a:buNone/>
              <a:defRPr sz="2000">
                <a:latin typeface="+mj-lt"/>
              </a:defRPr>
            </a:lvl2pPr>
            <a:lvl3pPr marL="914446" indent="0">
              <a:buNone/>
              <a:defRPr sz="2000">
                <a:latin typeface="+mj-lt"/>
              </a:defRPr>
            </a:lvl3pPr>
            <a:lvl4pPr marL="1371669" indent="0">
              <a:buNone/>
              <a:defRPr sz="2000">
                <a:latin typeface="+mj-lt"/>
              </a:defRPr>
            </a:lvl4pPr>
            <a:lvl5pPr marL="1828892" indent="0">
              <a:buNone/>
              <a:defRPr sz="2000">
                <a:latin typeface="+mj-lt"/>
              </a:defRPr>
            </a:lvl5pPr>
          </a:lstStyle>
          <a:p>
            <a:pPr lvl="0"/>
            <a:r>
              <a:rPr lang="en-US" dirty="0"/>
              <a:t>0</a:t>
            </a:r>
            <a:endParaRPr lang="nb-NO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D73C596-9EB4-F7ED-C55C-F01A80038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5" y="498475"/>
            <a:ext cx="6400800" cy="773113"/>
          </a:xfrm>
        </p:spPr>
        <p:txBody>
          <a:bodyPr anchor="t"/>
          <a:lstStyle>
            <a:lvl1pPr algn="l">
              <a:lnSpc>
                <a:spcPct val="101000"/>
              </a:lnSpc>
              <a:defRPr sz="4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1C682003-3B10-9C5D-399E-311ABD05C78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735543" y="612148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Foto</a:t>
            </a:r>
            <a:r>
              <a:rPr lang="en-US" dirty="0"/>
              <a:t>: </a:t>
            </a:r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7805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 +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9AFAF24-83F8-882B-E955-C16B172712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60500" y="3567876"/>
            <a:ext cx="3100387" cy="226216"/>
          </a:xfrm>
        </p:spPr>
        <p:txBody>
          <a:bodyPr wrap="square">
            <a:sp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E2B5D07-61AE-E2F9-6918-575E6ECA165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21412" y="503049"/>
            <a:ext cx="5459413" cy="5848540"/>
          </a:xfrm>
          <a:prstGeom prst="roundRect">
            <a:avLst>
              <a:gd name="adj" fmla="val 3649"/>
            </a:avLst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6F429792-5477-EADA-6916-683D9F053B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552663" y="593860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Foto</a:t>
            </a:r>
            <a:r>
              <a:rPr lang="en-US" dirty="0"/>
              <a:t>:  </a:t>
            </a:r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nb-NO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2F28210-A352-7AEF-5E80-49656A6B42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1175" y="2781300"/>
            <a:ext cx="5009515" cy="600677"/>
          </a:xfrm>
        </p:spPr>
        <p:txBody>
          <a:bodyPr wrap="square" anchor="t">
            <a:spAutoFit/>
          </a:bodyPr>
          <a:lstStyle>
            <a:lvl1pPr algn="ctr">
              <a:lnSpc>
                <a:spcPct val="101000"/>
              </a:lnSpc>
              <a:defRPr sz="4000"/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284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Nummerert kapittel">
    <p:bg>
      <p:bgPr>
        <a:solidFill>
          <a:srgbClr val="ED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1C7DF56-384D-D2AD-34E9-57924CD7A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0499" y="1287770"/>
            <a:ext cx="10220073" cy="2022363"/>
          </a:xfrm>
        </p:spPr>
        <p:txBody>
          <a:bodyPr anchor="t"/>
          <a:lstStyle>
            <a:lvl1pPr algn="l">
              <a:lnSpc>
                <a:spcPct val="101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2FE5780E-3E3C-EEAA-0C75-540A8EAE2062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11428" y="6092825"/>
            <a:ext cx="777677" cy="2844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  <a:endParaRPr lang="nb-NO" dirty="0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CF7A47B8-45D2-D4D6-ED8C-AFF1434989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1428" y="1287769"/>
            <a:ext cx="690310" cy="904863"/>
          </a:xfrm>
        </p:spPr>
        <p:txBody>
          <a:bodyPr wrap="square">
            <a:spAutoFit/>
          </a:bodyPr>
          <a:lstStyle>
            <a:lvl1pPr marL="0" indent="0" algn="l">
              <a:buNone/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63458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mmerert kapit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1C7DF56-384D-D2AD-34E9-57924CD7A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0499" y="1286195"/>
            <a:ext cx="7361239" cy="2022363"/>
          </a:xfrm>
        </p:spPr>
        <p:txBody>
          <a:bodyPr anchor="t"/>
          <a:lstStyle>
            <a:lvl1pPr algn="l">
              <a:lnSpc>
                <a:spcPct val="101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pic>
        <p:nvPicPr>
          <p:cNvPr id="3" name="Picture 2" descr="Chart, histogram&#10;&#10;Description automatically generated">
            <a:extLst>
              <a:ext uri="{FF2B5EF4-FFF2-40B4-BE49-F238E27FC236}">
                <a16:creationId xmlns:a16="http://schemas.microsoft.com/office/drawing/2014/main" id="{70A56F11-3B51-B7B2-0019-72085423BE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4572000" cy="6858000"/>
          </a:xfrm>
          <a:prstGeom prst="rect">
            <a:avLst/>
          </a:prstGeom>
        </p:spPr>
      </p:pic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CF7A47B8-45D2-D4D6-ED8C-AFF1434989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1428" y="1286194"/>
            <a:ext cx="690310" cy="904863"/>
          </a:xfrm>
        </p:spPr>
        <p:txBody>
          <a:bodyPr wrap="square">
            <a:spAutoFit/>
          </a:bodyPr>
          <a:lstStyle>
            <a:lvl1pPr marL="0" indent="0" algn="l">
              <a:buNone/>
              <a:defRPr sz="60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2150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0F147C3-8E63-6760-9182-04A2857B4F0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1413" y="0"/>
            <a:ext cx="5970587" cy="685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83EBE15-06CB-E28A-287E-C8835C9F7D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175" y="2028825"/>
            <a:ext cx="4500563" cy="364199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F7BD30ED-DF75-E9E5-A1FB-7F6001544A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735543" y="612148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Foto</a:t>
            </a:r>
            <a:r>
              <a:rPr lang="en-US" dirty="0"/>
              <a:t>:  </a:t>
            </a:r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nb-NO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86E55AB-C71D-3C2D-3F1F-A7322F123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5" y="498475"/>
            <a:ext cx="4790550" cy="1054100"/>
          </a:xfrm>
        </p:spPr>
        <p:txBody>
          <a:bodyPr tIns="0" anchor="t"/>
          <a:lstStyle>
            <a:lvl1pPr algn="l">
              <a:lnSpc>
                <a:spcPct val="101000"/>
              </a:lnSpc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76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tekst og 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BBB5AD2-0CF5-84F2-76D1-C6611D2576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1176" y="2034999"/>
            <a:ext cx="5449888" cy="151465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6729A6E-DC1F-E53A-2B9D-3921C8B42E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11650" y="4056063"/>
            <a:ext cx="3559175" cy="2295525"/>
          </a:xfrm>
          <a:prstGeom prst="roundRect">
            <a:avLst>
              <a:gd name="adj" fmla="val 1913"/>
            </a:avLst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7F520F7-4F80-7AE6-FEF0-1758DFC91D4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36318" y="2535238"/>
            <a:ext cx="3544507" cy="3816350"/>
          </a:xfrm>
          <a:prstGeom prst="roundRect">
            <a:avLst>
              <a:gd name="adj" fmla="val 1522"/>
            </a:avLst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A217C1E-8113-7E23-663F-973159986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5" y="509737"/>
            <a:ext cx="5774798" cy="1011087"/>
          </a:xfrm>
        </p:spPr>
        <p:txBody>
          <a:bodyPr anchor="t"/>
          <a:lstStyle>
            <a:lvl1pPr algn="l">
              <a:lnSpc>
                <a:spcPct val="101000"/>
              </a:lnSpc>
              <a:defRPr sz="4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DBDC5140-17DF-067A-F205-8810F110FC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645013" y="603095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Foto</a:t>
            </a:r>
            <a:r>
              <a:rPr lang="en-US" dirty="0"/>
              <a:t>: </a:t>
            </a:r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nb-NO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BADEC332-AA0D-7C2D-26EA-3F5A1E5188C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35013" y="603095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Foto</a:t>
            </a:r>
            <a:r>
              <a:rPr lang="en-US" dirty="0"/>
              <a:t>: </a:t>
            </a:r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nb-NO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BED9B5B6-1643-1455-5147-111417403A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1175" y="6092825"/>
            <a:ext cx="781371" cy="28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5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jene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0F147C3-8E63-6760-9182-04A2857B4F0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1413" y="0"/>
            <a:ext cx="5970587" cy="685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83EBE15-06CB-E28A-287E-C8835C9F7D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175" y="2028825"/>
            <a:ext cx="4500563" cy="364199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F7BD30ED-DF75-E9E5-A1FB-7F6001544A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735543" y="612148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Foto</a:t>
            </a:r>
            <a:r>
              <a:rPr lang="en-US" dirty="0"/>
              <a:t>:  </a:t>
            </a:r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nb-N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A8D71E-C631-8B9F-850A-3728A97307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73801" y="6048993"/>
            <a:ext cx="696380" cy="302595"/>
          </a:xfrm>
          <a:prstGeom prst="roundRect">
            <a:avLst>
              <a:gd name="adj" fmla="val 50000"/>
            </a:avLst>
          </a:prstGeom>
          <a:solidFill>
            <a:schemeClr val="bg2"/>
          </a:solidFill>
        </p:spPr>
        <p:txBody>
          <a:bodyPr wrap="none" lIns="90000" tIns="46800" rIns="90000" bIns="46800" anchor="ctr" anchorCtr="0">
            <a:spAutoFit/>
          </a:bodyPr>
          <a:lstStyle>
            <a:lvl1pPr marL="0" indent="0" algn="l">
              <a:buNone/>
              <a:defRPr sz="800"/>
            </a:lvl1pPr>
          </a:lstStyle>
          <a:p>
            <a:pPr lvl="0"/>
            <a:r>
              <a:rPr lang="en-GB" dirty="0" err="1"/>
              <a:t>Bildetekst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47939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1175" y="511403"/>
            <a:ext cx="8310563" cy="100027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175" y="2028824"/>
            <a:ext cx="8314155" cy="27924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text</a:t>
            </a:r>
            <a:r>
              <a:rPr lang="nb-NO" noProof="0" dirty="0"/>
              <a:t> styles</a:t>
            </a:r>
          </a:p>
          <a:p>
            <a:pPr lvl="0"/>
            <a:r>
              <a:rPr lang="nb-NO" noProof="0" dirty="0"/>
              <a:t>First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1"/>
            <a:r>
              <a:rPr lang="nb-NO" noProof="0" dirty="0"/>
              <a:t>Second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2"/>
            <a:r>
              <a:rPr lang="nb-NO" noProof="0" dirty="0"/>
              <a:t>Third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3"/>
            <a:r>
              <a:rPr lang="nb-NO" noProof="0" dirty="0" err="1"/>
              <a:t>Fourth</a:t>
            </a:r>
            <a:r>
              <a:rPr lang="nb-NO" noProof="0" dirty="0"/>
              <a:t>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4"/>
            <a:r>
              <a:rPr lang="nb-NO" noProof="0" dirty="0"/>
              <a:t>Fifth </a:t>
            </a:r>
            <a:r>
              <a:rPr lang="nb-NO" noProof="0" dirty="0" err="1"/>
              <a:t>level</a:t>
            </a:r>
            <a:endParaRPr lang="nb-NO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738517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67C6E-2DB7-4321-BA10-B97E940A1874}" type="datetimeFigureOut">
              <a:rPr lang="nb-NO" smtClean="0"/>
              <a:t>05.12.2024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73851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738517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21188-AE7A-48EF-BF71-B58977C188BC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5DBDFCB9-2C5C-4A20-49E3-5CC299B60676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11175" y="6092825"/>
            <a:ext cx="781371" cy="28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82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62" r:id="rId3"/>
    <p:sldLayoutId id="2147483705" r:id="rId4"/>
    <p:sldLayoutId id="2147483720" r:id="rId5"/>
    <p:sldLayoutId id="2147483719" r:id="rId6"/>
    <p:sldLayoutId id="2147483678" r:id="rId7"/>
    <p:sldLayoutId id="2147483721" r:id="rId8"/>
    <p:sldLayoutId id="2147483718" r:id="rId9"/>
    <p:sldLayoutId id="2147483703" r:id="rId10"/>
    <p:sldLayoutId id="2147483679" r:id="rId11"/>
    <p:sldLayoutId id="2147483680" r:id="rId12"/>
    <p:sldLayoutId id="2147483681" r:id="rId13"/>
    <p:sldLayoutId id="2147483687" r:id="rId14"/>
    <p:sldLayoutId id="2147483693" r:id="rId15"/>
    <p:sldLayoutId id="2147483694" r:id="rId16"/>
    <p:sldLayoutId id="2147483696" r:id="rId17"/>
    <p:sldLayoutId id="2147483697" r:id="rId18"/>
    <p:sldLayoutId id="2147483699" r:id="rId19"/>
    <p:sldLayoutId id="2147483711" r:id="rId20"/>
  </p:sldLayoutIdLst>
  <p:txStyles>
    <p:titleStyle>
      <a:lvl1pPr algn="l" defTabSz="914446" rtl="0" eaLnBrk="1" latinLnBrk="0" hangingPunct="1">
        <a:lnSpc>
          <a:spcPct val="101000"/>
        </a:lnSpc>
        <a:spcBef>
          <a:spcPct val="0"/>
        </a:spcBef>
        <a:buNone/>
        <a:defRPr sz="40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309" indent="-168309" algn="l" defTabSz="914446" rtl="0" eaLnBrk="1" latinLnBrk="0" hangingPunct="1">
        <a:lnSpc>
          <a:spcPct val="98000"/>
        </a:lnSpc>
        <a:spcBef>
          <a:spcPts val="1050"/>
        </a:spcBef>
        <a:buFont typeface="Innovation Norway" panose="020B0500030000000000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8000"/>
        </a:lnSpc>
        <a:spcBef>
          <a:spcPts val="500"/>
        </a:spcBef>
        <a:buFont typeface="Innovation Norway" panose="020B0500030000000000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8000"/>
        </a:lnSpc>
        <a:spcBef>
          <a:spcPts val="500"/>
        </a:spcBef>
        <a:buFont typeface="Innovation Norway" panose="020B0500030000000000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8000"/>
        </a:lnSpc>
        <a:spcBef>
          <a:spcPts val="500"/>
        </a:spcBef>
        <a:buFont typeface="Innovation Norway" panose="020B0500030000000000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8000"/>
        </a:lnSpc>
        <a:spcBef>
          <a:spcPts val="500"/>
        </a:spcBef>
        <a:buFont typeface="Innovation Norway" panose="020B0500030000000000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8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8" orient="horz" pos="4001" userDrawn="1">
          <p15:clr>
            <a:srgbClr val="F26B43"/>
          </p15:clr>
        </p15:guide>
        <p15:guide id="29" orient="horz" pos="3838" userDrawn="1">
          <p15:clr>
            <a:srgbClr val="F26B43"/>
          </p15:clr>
        </p15:guide>
        <p15:guide id="30" orient="horz" pos="3514" userDrawn="1">
          <p15:clr>
            <a:srgbClr val="F26B43"/>
          </p15:clr>
        </p15:guide>
        <p15:guide id="31" orient="horz" pos="3362" userDrawn="1">
          <p15:clr>
            <a:srgbClr val="F26B43"/>
          </p15:clr>
        </p15:guide>
        <p15:guide id="32" orient="horz" pos="3037" userDrawn="1">
          <p15:clr>
            <a:srgbClr val="F26B43"/>
          </p15:clr>
        </p15:guide>
        <p15:guide id="33" orient="horz" pos="3203" userDrawn="1">
          <p15:clr>
            <a:srgbClr val="F26B43"/>
          </p15:clr>
        </p15:guide>
        <p15:guide id="34" orient="horz" pos="2875" userDrawn="1">
          <p15:clr>
            <a:srgbClr val="F26B43"/>
          </p15:clr>
        </p15:guide>
        <p15:guide id="35" orient="horz" pos="2718" userDrawn="1">
          <p15:clr>
            <a:srgbClr val="F26B43"/>
          </p15:clr>
        </p15:guide>
        <p15:guide id="36" orient="horz" pos="2555" userDrawn="1">
          <p15:clr>
            <a:srgbClr val="F26B43"/>
          </p15:clr>
        </p15:guide>
        <p15:guide id="37" orient="horz" pos="2398" userDrawn="1">
          <p15:clr>
            <a:srgbClr val="F26B43"/>
          </p15:clr>
        </p15:guide>
        <p15:guide id="38" orient="horz" pos="2236" userDrawn="1">
          <p15:clr>
            <a:srgbClr val="F26B43"/>
          </p15:clr>
        </p15:guide>
        <p15:guide id="39" orient="horz" pos="2079" userDrawn="1">
          <p15:clr>
            <a:srgbClr val="F26B43"/>
          </p15:clr>
        </p15:guide>
        <p15:guide id="40" orient="horz" pos="1917" userDrawn="1">
          <p15:clr>
            <a:srgbClr val="F26B43"/>
          </p15:clr>
        </p15:guide>
        <p15:guide id="41" orient="horz" pos="1752" userDrawn="1">
          <p15:clr>
            <a:srgbClr val="F26B43"/>
          </p15:clr>
        </p15:guide>
        <p15:guide id="42" orient="horz" pos="1597" userDrawn="1">
          <p15:clr>
            <a:srgbClr val="F26B43"/>
          </p15:clr>
        </p15:guide>
        <p15:guide id="43" orient="horz" pos="1440" userDrawn="1">
          <p15:clr>
            <a:srgbClr val="F26B43"/>
          </p15:clr>
        </p15:guide>
        <p15:guide id="44" orient="horz" pos="1278" userDrawn="1">
          <p15:clr>
            <a:srgbClr val="F26B43"/>
          </p15:clr>
        </p15:guide>
        <p15:guide id="45" orient="horz" pos="1121" userDrawn="1">
          <p15:clr>
            <a:srgbClr val="F26B43"/>
          </p15:clr>
        </p15:guide>
        <p15:guide id="46" orient="horz" pos="958" userDrawn="1">
          <p15:clr>
            <a:srgbClr val="F26B43"/>
          </p15:clr>
        </p15:guide>
        <p15:guide id="47" orient="horz" pos="801" userDrawn="1">
          <p15:clr>
            <a:srgbClr val="F26B43"/>
          </p15:clr>
        </p15:guide>
        <p15:guide id="48" orient="horz" pos="634" userDrawn="1">
          <p15:clr>
            <a:srgbClr val="F26B43"/>
          </p15:clr>
        </p15:guide>
        <p15:guide id="49" orient="horz" pos="477" userDrawn="1">
          <p15:clr>
            <a:srgbClr val="F26B43"/>
          </p15:clr>
        </p15:guide>
        <p15:guide id="50" orient="horz" pos="314" userDrawn="1">
          <p15:clr>
            <a:srgbClr val="F26B43"/>
          </p15:clr>
        </p15:guide>
        <p15:guide id="51" orient="horz" userDrawn="1">
          <p15:clr>
            <a:srgbClr val="F26B43"/>
          </p15:clr>
        </p15:guide>
        <p15:guide id="52" orient="horz" pos="3676" userDrawn="1">
          <p15:clr>
            <a:srgbClr val="F26B43"/>
          </p15:clr>
        </p15:guide>
        <p15:guide id="53" userDrawn="1">
          <p15:clr>
            <a:srgbClr val="F26B43"/>
          </p15:clr>
        </p15:guide>
        <p15:guide id="54" pos="7680" userDrawn="1">
          <p15:clr>
            <a:srgbClr val="F26B43"/>
          </p15:clr>
        </p15:guide>
        <p15:guide id="55" pos="7358" userDrawn="1">
          <p15:clr>
            <a:srgbClr val="F26B43"/>
          </p15:clr>
        </p15:guide>
        <p15:guide id="56" pos="6918" userDrawn="1">
          <p15:clr>
            <a:srgbClr val="F26B43"/>
          </p15:clr>
        </p15:guide>
        <p15:guide id="57" pos="6754" userDrawn="1">
          <p15:clr>
            <a:srgbClr val="F26B43"/>
          </p15:clr>
        </p15:guide>
        <p15:guide id="58" pos="6319" userDrawn="1">
          <p15:clr>
            <a:srgbClr val="F26B43"/>
          </p15:clr>
        </p15:guide>
        <p15:guide id="59" pos="6155" userDrawn="1">
          <p15:clr>
            <a:srgbClr val="F26B43"/>
          </p15:clr>
        </p15:guide>
        <p15:guide id="60" pos="5720" userDrawn="1">
          <p15:clr>
            <a:srgbClr val="F26B43"/>
          </p15:clr>
        </p15:guide>
        <p15:guide id="61" pos="5557" userDrawn="1">
          <p15:clr>
            <a:srgbClr val="F26B43"/>
          </p15:clr>
        </p15:guide>
        <p15:guide id="62" pos="5122" userDrawn="1">
          <p15:clr>
            <a:srgbClr val="F26B43"/>
          </p15:clr>
        </p15:guide>
        <p15:guide id="63" pos="4958" userDrawn="1">
          <p15:clr>
            <a:srgbClr val="F26B43"/>
          </p15:clr>
        </p15:guide>
        <p15:guide id="64" pos="4518" userDrawn="1">
          <p15:clr>
            <a:srgbClr val="F26B43"/>
          </p15:clr>
        </p15:guide>
        <p15:guide id="65" pos="4354" userDrawn="1">
          <p15:clr>
            <a:srgbClr val="F26B43"/>
          </p15:clr>
        </p15:guide>
        <p15:guide id="66" pos="3919" userDrawn="1">
          <p15:clr>
            <a:srgbClr val="F26B43"/>
          </p15:clr>
        </p15:guide>
        <p15:guide id="67" pos="3755" userDrawn="1">
          <p15:clr>
            <a:srgbClr val="F26B43"/>
          </p15:clr>
        </p15:guide>
        <p15:guide id="68" pos="3320" userDrawn="1">
          <p15:clr>
            <a:srgbClr val="F26B43"/>
          </p15:clr>
        </p15:guide>
        <p15:guide id="69" pos="3157" userDrawn="1">
          <p15:clr>
            <a:srgbClr val="F26B43"/>
          </p15:clr>
        </p15:guide>
        <p15:guide id="70" pos="2716" userDrawn="1">
          <p15:clr>
            <a:srgbClr val="F26B43"/>
          </p15:clr>
        </p15:guide>
        <p15:guide id="71" pos="2558" userDrawn="1">
          <p15:clr>
            <a:srgbClr val="F26B43"/>
          </p15:clr>
        </p15:guide>
        <p15:guide id="72" pos="2118" userDrawn="1">
          <p15:clr>
            <a:srgbClr val="F26B43"/>
          </p15:clr>
        </p15:guide>
        <p15:guide id="73" pos="1954" userDrawn="1">
          <p15:clr>
            <a:srgbClr val="F26B43"/>
          </p15:clr>
        </p15:guide>
        <p15:guide id="74" pos="1519" userDrawn="1">
          <p15:clr>
            <a:srgbClr val="F26B43"/>
          </p15:clr>
        </p15:guide>
        <p15:guide id="75" pos="1355" userDrawn="1">
          <p15:clr>
            <a:srgbClr val="F26B43"/>
          </p15:clr>
        </p15:guide>
        <p15:guide id="76" pos="920" userDrawn="1">
          <p15:clr>
            <a:srgbClr val="F26B43"/>
          </p15:clr>
        </p15:guide>
        <p15:guide id="77" pos="757" userDrawn="1">
          <p15:clr>
            <a:srgbClr val="F26B43"/>
          </p15:clr>
        </p15:guide>
        <p15:guide id="78" pos="322" userDrawn="1">
          <p15:clr>
            <a:srgbClr val="F26B43"/>
          </p15:clr>
        </p15:guide>
        <p15:guide id="79" orient="horz" pos="43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1544208D-5A05-2131-B4A5-71D5AD2188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2729" y="3775017"/>
            <a:ext cx="11358096" cy="1983947"/>
          </a:xfrm>
        </p:spPr>
        <p:txBody>
          <a:bodyPr/>
          <a:lstStyle/>
          <a:p>
            <a:pPr marL="0" indent="0" algn="ctr">
              <a:buNone/>
            </a:pPr>
            <a:r>
              <a:rPr lang="nb-NO" dirty="0"/>
              <a:t>Dato: ……..</a:t>
            </a:r>
            <a:br>
              <a:rPr lang="nb-NO" dirty="0"/>
            </a:br>
            <a:br>
              <a:rPr lang="nb-NO" dirty="0"/>
            </a:br>
            <a:endParaRPr lang="nb-NO" dirty="0"/>
          </a:p>
          <a:p>
            <a:pPr marL="0" indent="0" algn="ctr">
              <a:buNone/>
            </a:pPr>
            <a:br>
              <a:rPr lang="nb-NO" dirty="0"/>
            </a:br>
            <a:r>
              <a:rPr lang="nb-NO" dirty="0"/>
              <a:t>Navn på programleder				Navn på prosjektleder</a:t>
            </a:r>
            <a:br>
              <a:rPr lang="nb-NO" dirty="0"/>
            </a:br>
            <a:r>
              <a:rPr lang="nb-NO" dirty="0"/>
              <a:t>Programleder i (</a:t>
            </a:r>
            <a:r>
              <a:rPr lang="nb-NO" dirty="0" err="1"/>
              <a:t>omstillingsorganisajon</a:t>
            </a:r>
            <a:r>
              <a:rPr lang="nb-NO" dirty="0"/>
              <a:t>)		Prosjektleder i (navn på organisasjon)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556A9C7-31B5-DED9-A723-797F5C5741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1175" y="2219120"/>
            <a:ext cx="11169650" cy="2112476"/>
          </a:xfrm>
        </p:spPr>
        <p:txBody>
          <a:bodyPr/>
          <a:lstStyle/>
          <a:p>
            <a:pPr algn="ctr"/>
            <a:r>
              <a:rPr lang="nb-NO" sz="2800" dirty="0">
                <a:latin typeface="+mn-lt"/>
              </a:rPr>
              <a:t>[Navn på bedriften]</a:t>
            </a:r>
          </a:p>
          <a:p>
            <a:pPr algn="ctr"/>
            <a:r>
              <a:rPr lang="nb-NO" i="1" dirty="0">
                <a:latin typeface="+mn-lt"/>
              </a:rPr>
              <a:t>For gjennomføring av SMB-utvikling i [omstillingskommune] i perioden [dato]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3C40B99B-EB7A-DB67-F165-1F23F3F70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4" y="1386187"/>
            <a:ext cx="11169651" cy="508000"/>
          </a:xfrm>
        </p:spPr>
        <p:txBody>
          <a:bodyPr/>
          <a:lstStyle/>
          <a:p>
            <a:pPr algn="ctr"/>
            <a:r>
              <a:rPr lang="nb-NO" sz="5000" b="1" dirty="0">
                <a:latin typeface="+mn-lt"/>
              </a:rPr>
              <a:t>Deltakerbevis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B661783-7641-3069-4249-6FC53FB19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175" y="498475"/>
            <a:ext cx="1048684" cy="94381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3446A309-BDD5-0E48-83FE-1A64FF8B21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5679" y="498475"/>
            <a:ext cx="525145" cy="52514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4CE27400-7B07-20D7-9AE9-0B4E27CC06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6411" y="5337174"/>
            <a:ext cx="1014413" cy="1014413"/>
          </a:xfrm>
          <a:prstGeom prst="rect">
            <a:avLst/>
          </a:prstGeom>
        </p:spPr>
      </p:pic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A24BCFD0-1343-449A-BAAC-726CE0E6FE70}"/>
              </a:ext>
            </a:extLst>
          </p:cNvPr>
          <p:cNvCxnSpPr/>
          <p:nvPr/>
        </p:nvCxnSpPr>
        <p:spPr>
          <a:xfrm>
            <a:off x="2269399" y="4683573"/>
            <a:ext cx="318293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54D4DEFE-B3E8-13EC-1860-F1982DA98955}"/>
              </a:ext>
            </a:extLst>
          </p:cNvPr>
          <p:cNvCxnSpPr/>
          <p:nvPr/>
        </p:nvCxnSpPr>
        <p:spPr>
          <a:xfrm>
            <a:off x="6804398" y="4683573"/>
            <a:ext cx="318293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253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D0000"/>
      </a:accent1>
      <a:accent2>
        <a:srgbClr val="000000"/>
      </a:accent2>
      <a:accent3>
        <a:srgbClr val="BFBFBF"/>
      </a:accent3>
      <a:accent4>
        <a:srgbClr val="80808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4">
      <a:majorFont>
        <a:latin typeface="Innovation Norway Semibold"/>
        <a:ea typeface=""/>
        <a:cs typeface=""/>
      </a:majorFont>
      <a:minorFont>
        <a:latin typeface="Innovation Norwa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F24726B-FCD9-2546-95D2-0838BC384E92}" vid="{71DA46E9-32DF-1441-884E-97C84DF857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D58D524F37918488870CC2207864DC4" ma:contentTypeVersion="23" ma:contentTypeDescription="Opprett et nytt dokument." ma:contentTypeScope="" ma:versionID="6c16d07d4e70a0e9efca0876ca0b4d70">
  <xsd:schema xmlns:xsd="http://www.w3.org/2001/XMLSchema" xmlns:xs="http://www.w3.org/2001/XMLSchema" xmlns:p="http://schemas.microsoft.com/office/2006/metadata/properties" xmlns:ns2="987dc245-188e-4092-9db7-b01e686f685d" xmlns:ns3="eb1ae8b1-94ef-4881-ab30-e6d941f63bfe" targetNamespace="http://schemas.microsoft.com/office/2006/metadata/properties" ma:root="true" ma:fieldsID="7f925bc2b00f2ee7bfc35cd7e79e879c" ns2:_="" ns3:_="">
    <xsd:import namespace="987dc245-188e-4092-9db7-b01e686f685d"/>
    <xsd:import namespace="eb1ae8b1-94ef-4881-ab30-e6d941f63bf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TaxCatchAll" minOccurs="0"/>
                <xsd:element ref="ns3:Marathon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g71571cc49e7451ebb85ff0d61352cfc" minOccurs="0"/>
                <xsd:element ref="ns3:lcf76f155ced4ddcb4097134ff3c332f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ExternalLink" minOccurs="0"/>
                <xsd:element ref="ns3:ExternalName" minOccurs="0"/>
                <xsd:element ref="ns3:External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dc245-188e-4092-9db7-b01e686f685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0" nillable="true" ma:displayName="Taxonomy Catch All Column" ma:hidden="true" ma:list="{b24cf4b3-1706-473b-a24a-a6fdab98eefa}" ma:internalName="TaxCatchAll" ma:showField="CatchAllData" ma:web="987dc245-188e-4092-9db7-b01e686f68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1ae8b1-94ef-4881-ab30-e6d941f63bfe" elementFormDefault="qualified">
    <xsd:import namespace="http://schemas.microsoft.com/office/2006/documentManagement/types"/>
    <xsd:import namespace="http://schemas.microsoft.com/office/infopath/2007/PartnerControls"/>
    <xsd:element name="Marathon" ma:index="11" nillable="true" ma:displayName="Marathon" ma:format="Dropdown" ma:internalName="Marathon">
      <xsd:simpleType>
        <xsd:restriction base="dms:Note">
          <xsd:maxLength value="255"/>
        </xsd:restriction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g71571cc49e7451ebb85ff0d61352cfc" ma:index="16" nillable="true" ma:taxonomy="true" ma:internalName="g71571cc49e7451ebb85ff0d61352cfc" ma:taxonomyFieldName="Selskap" ma:displayName="Selskap" ma:default="" ma:fieldId="{071571cc-49e7-451e-bb85-ff0d61352cfc}" ma:sspId="499f5f9f-f7ee-4d96-9375-7734c5854e89" ma:termSetId="8ed8c9ea-7052-4c1d-a4d7-b9c10bffea6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lcf76f155ced4ddcb4097134ff3c332f" ma:index="18" nillable="true" ma:taxonomy="true" ma:internalName="lcf76f155ced4ddcb4097134ff3c332f" ma:taxonomyFieldName="MediaServiceImageTags" ma:displayName="Bildemerkelapper" ma:readOnly="false" ma:fieldId="{5cf76f15-5ced-4ddc-b409-7134ff3c332f}" ma:taxonomyMulti="true" ma:sspId="499f5f9f-f7ee-4d96-9375-7734c5854e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ExternalLink" ma:index="26" nillable="true" ma:displayName="Ekstern mappe" ma:format="Dropdown" ma:internalName="ExternalLink">
      <xsd:simpleType>
        <xsd:restriction base="dms:Text">
          <xsd:maxLength value="255"/>
        </xsd:restriction>
      </xsd:simpleType>
    </xsd:element>
    <xsd:element name="ExternalName" ma:index="27" nillable="true" ma:displayName="ExternalName" ma:format="Dropdown" ma:internalName="ExternalName">
      <xsd:simpleType>
        <xsd:restriction base="dms:Text">
          <xsd:maxLength value="255"/>
        </xsd:restriction>
      </xsd:simpleType>
    </xsd:element>
    <xsd:element name="ExternalId" ma:index="28" nillable="true" ma:displayName="ExternalId" ma:format="Dropdown" ma:internalName="ExternalId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7dc245-188e-4092-9db7-b01e686f685d" xsi:nil="true"/>
    <lcf76f155ced4ddcb4097134ff3c332f xmlns="eb1ae8b1-94ef-4881-ab30-e6d941f63bfe">
      <Terms xmlns="http://schemas.microsoft.com/office/infopath/2007/PartnerControls"/>
    </lcf76f155ced4ddcb4097134ff3c332f>
    <ExternalName xmlns="eb1ae8b1-94ef-4881-ab30-e6d941f63bfe" xsi:nil="true"/>
    <g71571cc49e7451ebb85ff0d61352cfc xmlns="eb1ae8b1-94ef-4881-ab30-e6d941f63bfe">
      <Terms xmlns="http://schemas.microsoft.com/office/infopath/2007/PartnerControls"/>
    </g71571cc49e7451ebb85ff0d61352cfc>
    <ExternalId xmlns="eb1ae8b1-94ef-4881-ab30-e6d941f63bfe" xsi:nil="true"/>
    <Marathon xmlns="eb1ae8b1-94ef-4881-ab30-e6d941f63bfe" xsi:nil="true"/>
    <ExternalLink xmlns="eb1ae8b1-94ef-4881-ab30-e6d941f63bfe" xsi:nil="true"/>
  </documentManagement>
</p:properties>
</file>

<file path=customXml/itemProps1.xml><?xml version="1.0" encoding="utf-8"?>
<ds:datastoreItem xmlns:ds="http://schemas.openxmlformats.org/officeDocument/2006/customXml" ds:itemID="{1D631B5A-226F-4E62-99C8-356890B754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dc245-188e-4092-9db7-b01e686f685d"/>
    <ds:schemaRef ds:uri="eb1ae8b1-94ef-4881-ab30-e6d941f63b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86A782-74DD-4165-A76E-BB470D4315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7DC84F-C3E7-4399-BF8D-1B3FDB7574D9}">
  <ds:schemaRefs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eb1ae8b1-94ef-4881-ab30-e6d941f63bfe"/>
    <ds:schemaRef ds:uri="987dc245-188e-4092-9db7-b01e686f685d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Innovasjon Norge norsk mal</Template>
  <TotalTime>25</TotalTime>
  <Words>50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Innovation Norway</vt:lpstr>
      <vt:lpstr>Innovation Norway Semibold</vt:lpstr>
      <vt:lpstr>Office-tema</vt:lpstr>
      <vt:lpstr>Deltakerbevis</vt:lpstr>
    </vt:vector>
  </TitlesOfParts>
  <Company>Innovation Norway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DELTAKERBEVIS </dc:title>
  <dc:creator>Anne Helgesen</dc:creator>
  <cp:lastModifiedBy>Maiken Sørensen</cp:lastModifiedBy>
  <cp:revision>7</cp:revision>
  <dcterms:created xsi:type="dcterms:W3CDTF">2024-08-06T12:20:27Z</dcterms:created>
  <dcterms:modified xsi:type="dcterms:W3CDTF">2024-12-05T13:58:07Z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cba7332-1be0-430e-aa19-ed0aa2128bff_Enabled">
    <vt:lpwstr>true</vt:lpwstr>
  </property>
  <property fmtid="{D5CDD505-2E9C-101B-9397-08002B2CF9AE}" pid="3" name="MSIP_Label_bcba7332-1be0-430e-aa19-ed0aa2128bff_ActionId">
    <vt:lpwstr>08b4fe27-ab99-4d9a-b15a-4223db8d5d86</vt:lpwstr>
  </property>
  <property fmtid="{D5CDD505-2E9C-101B-9397-08002B2CF9AE}" pid="4" name="ContentTypeId">
    <vt:lpwstr>0x0101004D58D524F37918488870CC2207864DC4</vt:lpwstr>
  </property>
  <property fmtid="{D5CDD505-2E9C-101B-9397-08002B2CF9AE}" pid="5" name="MSIP_Label_bcba7332-1be0-430e-aa19-ed0aa2128bff_ContentBits">
    <vt:lpwstr>0</vt:lpwstr>
  </property>
  <property fmtid="{D5CDD505-2E9C-101B-9397-08002B2CF9AE}" pid="6" name="MSIP_Label_bcba7332-1be0-430e-aa19-ed0aa2128bff_SiteId">
    <vt:lpwstr>c39d49f7-9eed-4307-b032-bb28f3cf9d79</vt:lpwstr>
  </property>
  <property fmtid="{D5CDD505-2E9C-101B-9397-08002B2CF9AE}" pid="7" name="MSIP_Label_bcba7332-1be0-430e-aa19-ed0aa2128bff_Method">
    <vt:lpwstr>Standard</vt:lpwstr>
  </property>
  <property fmtid="{D5CDD505-2E9C-101B-9397-08002B2CF9AE}" pid="8" name="MSIP_Label_bcba7332-1be0-430e-aa19-ed0aa2128bff_SetDate">
    <vt:lpwstr>2022-11-02T11:36:31Z</vt:lpwstr>
  </property>
  <property fmtid="{D5CDD505-2E9C-101B-9397-08002B2CF9AE}" pid="9" name="MSIP_Label_bcba7332-1be0-430e-aa19-ed0aa2128bff_Name">
    <vt:lpwstr>Internal</vt:lpwstr>
  </property>
  <property fmtid="{D5CDD505-2E9C-101B-9397-08002B2CF9AE}" pid="10" name="MediaServiceImageTags">
    <vt:lpwstr/>
  </property>
  <property fmtid="{D5CDD505-2E9C-101B-9397-08002B2CF9AE}" pid="11" name="Order">
    <vt:r8>4641600</vt:r8>
  </property>
  <property fmtid="{D5CDD505-2E9C-101B-9397-08002B2CF9AE}" pid="12" name="Selskap">
    <vt:lpwstr/>
  </property>
</Properties>
</file>