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899" r:id="rId5"/>
    <p:sldId id="1113" r:id="rId6"/>
    <p:sldId id="1114" r:id="rId7"/>
    <p:sldId id="1115" r:id="rId8"/>
    <p:sldId id="1116" r:id="rId9"/>
    <p:sldId id="1118" r:id="rId10"/>
    <p:sldId id="1119" r:id="rId11"/>
    <p:sldId id="1120" r:id="rId12"/>
    <p:sldId id="1121" r:id="rId13"/>
    <p:sldId id="1122" r:id="rId14"/>
    <p:sldId id="1124" r:id="rId15"/>
    <p:sldId id="1125" r:id="rId16"/>
    <p:sldId id="1126" r:id="rId17"/>
    <p:sldId id="1127" r:id="rId18"/>
    <p:sldId id="1128" r:id="rId19"/>
    <p:sldId id="1129" r:id="rId20"/>
    <p:sldId id="1130" r:id="rId21"/>
    <p:sldId id="1131" r:id="rId22"/>
    <p:sldId id="1133" r:id="rId23"/>
    <p:sldId id="1132" r:id="rId24"/>
    <p:sldId id="1134" r:id="rId25"/>
    <p:sldId id="1135" r:id="rId26"/>
    <p:sldId id="1136" r:id="rId27"/>
    <p:sldId id="1137" r:id="rId28"/>
    <p:sldId id="1138" r:id="rId29"/>
    <p:sldId id="1139" r:id="rId30"/>
    <p:sldId id="1140" r:id="rId31"/>
    <p:sldId id="1141" r:id="rId32"/>
    <p:sldId id="1142" r:id="rId33"/>
    <p:sldId id="1143" r:id="rId34"/>
    <p:sldId id="1144" r:id="rId35"/>
    <p:sldId id="1145" r:id="rId36"/>
    <p:sldId id="1146" r:id="rId37"/>
    <p:sldId id="114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077F16-3DC7-029F-5208-521D94E612DA}" name="Synne Knutsen" initials="SK" userId="S::synne@try.no::bd159e64-f90e-4da7-97c1-82ee6c0b4ead" providerId="AD"/>
  <p188:author id="{7DD6129F-0E47-2057-22C9-AB71DB050702}" name="Martine Klovholt Siggerud" initials="MKS" userId="S::martine.siggerud@try.no::41977762-9bf0-408d-9151-79aeb0aaf3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ald Johansen" initials="RJ" lastIdx="1" clrIdx="0">
    <p:extLst>
      <p:ext uri="{19B8F6BF-5375-455C-9EA6-DF929625EA0E}">
        <p15:presenceInfo xmlns:p15="http://schemas.microsoft.com/office/powerpoint/2012/main" userId="03c5375b01c0da64" providerId="Windows Live"/>
      </p:ext>
    </p:extLst>
  </p:cmAuthor>
  <p:cmAuthor id="2" name="Synne Knutsen" initials="SK" lastIdx="35" clrIdx="1">
    <p:extLst>
      <p:ext uri="{19B8F6BF-5375-455C-9EA6-DF929625EA0E}">
        <p15:presenceInfo xmlns:p15="http://schemas.microsoft.com/office/powerpoint/2012/main" userId="S::synne@try.no::bd159e64-f90e-4da7-97c1-82ee6c0b4e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6FF"/>
    <a:srgbClr val="FFEEF1"/>
    <a:srgbClr val="3AFF8F"/>
    <a:srgbClr val="ED0000"/>
    <a:srgbClr val="FFFEED"/>
    <a:srgbClr val="58DBFF"/>
    <a:srgbClr val="37FF8E"/>
    <a:srgbClr val="ACEDFF"/>
    <a:srgbClr val="FF0000"/>
    <a:srgbClr val="FEF7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E9DD3-3DBD-C541-AD95-DB0180D2EDC0}" v="68" dt="2022-11-11T11:22:48.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17"/>
    <p:restoredTop sz="80284"/>
  </p:normalViewPr>
  <p:slideViewPr>
    <p:cSldViewPr snapToGrid="0">
      <p:cViewPr varScale="1">
        <p:scale>
          <a:sx n="76" d="100"/>
          <a:sy n="76" d="100"/>
        </p:scale>
        <p:origin x="1464"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ken Sørensen" userId="bdc333d2-6d43-4389-a957-fde09bfa5d60" providerId="ADAL" clId="{D7643D14-91A2-A947-9A0F-D71F9A3A3CB9}"/>
    <pc:docChg chg="undo custSel delSld modSld sldOrd modMainMaster">
      <pc:chgData name="Maiken Sørensen" userId="bdc333d2-6d43-4389-a957-fde09bfa5d60" providerId="ADAL" clId="{D7643D14-91A2-A947-9A0F-D71F9A3A3CB9}" dt="2022-10-31T08:54:42.012" v="1249" actId="14100"/>
      <pc:docMkLst>
        <pc:docMk/>
      </pc:docMkLst>
      <pc:sldChg chg="addSp delSp modSp mod">
        <pc:chgData name="Maiken Sørensen" userId="bdc333d2-6d43-4389-a957-fde09bfa5d60" providerId="ADAL" clId="{D7643D14-91A2-A947-9A0F-D71F9A3A3CB9}" dt="2022-10-30T18:34:30.828" v="11"/>
        <pc:sldMkLst>
          <pc:docMk/>
          <pc:sldMk cId="1130434157" sldId="899"/>
        </pc:sldMkLst>
        <pc:spChg chg="add del mod">
          <ac:chgData name="Maiken Sørensen" userId="bdc333d2-6d43-4389-a957-fde09bfa5d60" providerId="ADAL" clId="{D7643D14-91A2-A947-9A0F-D71F9A3A3CB9}" dt="2022-10-30T18:33:44.601" v="10" actId="21"/>
          <ac:spMkLst>
            <pc:docMk/>
            <pc:sldMk cId="1130434157" sldId="899"/>
            <ac:spMk id="4" creationId="{22B5C9AF-A727-42E4-8AFE-26321C48DCA3}"/>
          </ac:spMkLst>
        </pc:spChg>
        <pc:spChg chg="add mod">
          <ac:chgData name="Maiken Sørensen" userId="bdc333d2-6d43-4389-a957-fde09bfa5d60" providerId="ADAL" clId="{D7643D14-91A2-A947-9A0F-D71F9A3A3CB9}" dt="2022-10-30T18:34:30.828" v="11"/>
          <ac:spMkLst>
            <pc:docMk/>
            <pc:sldMk cId="1130434157" sldId="899"/>
            <ac:spMk id="4" creationId="{CC42FC01-BF08-C468-52E5-1B2855D5E628}"/>
          </ac:spMkLst>
        </pc:spChg>
        <pc:spChg chg="del mod">
          <ac:chgData name="Maiken Sørensen" userId="bdc333d2-6d43-4389-a957-fde09bfa5d60" providerId="ADAL" clId="{D7643D14-91A2-A947-9A0F-D71F9A3A3CB9}" dt="2022-10-30T18:29:50.283" v="2" actId="478"/>
          <ac:spMkLst>
            <pc:docMk/>
            <pc:sldMk cId="1130434157" sldId="899"/>
            <ac:spMk id="5" creationId="{C05870CE-EFA2-BF47-893D-0F2551388115}"/>
          </ac:spMkLst>
        </pc:spChg>
      </pc:sldChg>
      <pc:sldChg chg="addSp delSp modSp mod delCm">
        <pc:chgData name="Maiken Sørensen" userId="bdc333d2-6d43-4389-a957-fde09bfa5d60" providerId="ADAL" clId="{D7643D14-91A2-A947-9A0F-D71F9A3A3CB9}" dt="2022-10-31T08:49:30.570" v="1234" actId="478"/>
        <pc:sldMkLst>
          <pc:docMk/>
          <pc:sldMk cId="2792064017" sldId="1113"/>
        </pc:sldMkLst>
        <pc:spChg chg="mod">
          <ac:chgData name="Maiken Sørensen" userId="bdc333d2-6d43-4389-a957-fde09bfa5d60" providerId="ADAL" clId="{D7643D14-91A2-A947-9A0F-D71F9A3A3CB9}" dt="2022-10-30T18:34:55.992" v="14" actId="20577"/>
          <ac:spMkLst>
            <pc:docMk/>
            <pc:sldMk cId="2792064017" sldId="1113"/>
            <ac:spMk id="3" creationId="{35E0EF3D-319E-BF41-8A63-298A674D61AD}"/>
          </ac:spMkLst>
        </pc:spChg>
        <pc:spChg chg="add del mod">
          <ac:chgData name="Maiken Sørensen" userId="bdc333d2-6d43-4389-a957-fde09bfa5d60" providerId="ADAL" clId="{D7643D14-91A2-A947-9A0F-D71F9A3A3CB9}" dt="2022-10-30T18:36:45.447" v="32" actId="478"/>
          <ac:spMkLst>
            <pc:docMk/>
            <pc:sldMk cId="2792064017" sldId="1113"/>
            <ac:spMk id="4" creationId="{7752EE94-3163-3DC0-FD02-69CC49FC1553}"/>
          </ac:spMkLst>
        </pc:spChg>
        <pc:spChg chg="mod">
          <ac:chgData name="Maiken Sørensen" userId="bdc333d2-6d43-4389-a957-fde09bfa5d60" providerId="ADAL" clId="{D7643D14-91A2-A947-9A0F-D71F9A3A3CB9}" dt="2022-10-30T18:37:20.786" v="33" actId="1076"/>
          <ac:spMkLst>
            <pc:docMk/>
            <pc:sldMk cId="2792064017" sldId="1113"/>
            <ac:spMk id="5" creationId="{61AE79FA-2785-6F42-ACC8-E829A4B5981B}"/>
          </ac:spMkLst>
        </pc:spChg>
        <pc:spChg chg="del">
          <ac:chgData name="Maiken Sørensen" userId="bdc333d2-6d43-4389-a957-fde09bfa5d60" providerId="ADAL" clId="{D7643D14-91A2-A947-9A0F-D71F9A3A3CB9}" dt="2022-10-31T08:49:30.570" v="1234" actId="478"/>
          <ac:spMkLst>
            <pc:docMk/>
            <pc:sldMk cId="2792064017" sldId="1113"/>
            <ac:spMk id="7" creationId="{F7DA2DDF-EC02-8A0A-B6D8-00E0B8236640}"/>
          </ac:spMkLst>
        </pc:spChg>
        <pc:picChg chg="mod">
          <ac:chgData name="Maiken Sørensen" userId="bdc333d2-6d43-4389-a957-fde09bfa5d60" providerId="ADAL" clId="{D7643D14-91A2-A947-9A0F-D71F9A3A3CB9}" dt="2022-10-30T18:36:42.535" v="31" actId="14100"/>
          <ac:picMkLst>
            <pc:docMk/>
            <pc:sldMk cId="2792064017" sldId="1113"/>
            <ac:picMk id="8" creationId="{D9C7BAEC-CCC7-7EDA-A1A1-386746B34E81}"/>
          </ac:picMkLst>
        </pc:picChg>
      </pc:sldChg>
      <pc:sldChg chg="addSp delSp modSp mod modClrScheme delCm chgLayout">
        <pc:chgData name="Maiken Sørensen" userId="bdc333d2-6d43-4389-a957-fde09bfa5d60" providerId="ADAL" clId="{D7643D14-91A2-A947-9A0F-D71F9A3A3CB9}" dt="2022-10-31T08:54:02.014" v="1246" actId="26606"/>
        <pc:sldMkLst>
          <pc:docMk/>
          <pc:sldMk cId="236974788" sldId="1114"/>
        </pc:sldMkLst>
        <pc:spChg chg="mod">
          <ac:chgData name="Maiken Sørensen" userId="bdc333d2-6d43-4389-a957-fde09bfa5d60" providerId="ADAL" clId="{D7643D14-91A2-A947-9A0F-D71F9A3A3CB9}" dt="2022-10-31T08:54:02.014" v="1246" actId="26606"/>
          <ac:spMkLst>
            <pc:docMk/>
            <pc:sldMk cId="236974788" sldId="1114"/>
            <ac:spMk id="2" creationId="{598A2263-D19E-B249-B082-284B2FD19F09}"/>
          </ac:spMkLst>
        </pc:spChg>
        <pc:spChg chg="mod">
          <ac:chgData name="Maiken Sørensen" userId="bdc333d2-6d43-4389-a957-fde09bfa5d60" providerId="ADAL" clId="{D7643D14-91A2-A947-9A0F-D71F9A3A3CB9}" dt="2022-10-31T08:54:02.014" v="1246" actId="26606"/>
          <ac:spMkLst>
            <pc:docMk/>
            <pc:sldMk cId="236974788" sldId="1114"/>
            <ac:spMk id="3" creationId="{0F453F56-D22B-0F4C-801F-E055D36EDC15}"/>
          </ac:spMkLst>
        </pc:spChg>
        <pc:spChg chg="mod">
          <ac:chgData name="Maiken Sørensen" userId="bdc333d2-6d43-4389-a957-fde09bfa5d60" providerId="ADAL" clId="{D7643D14-91A2-A947-9A0F-D71F9A3A3CB9}" dt="2022-10-31T08:54:02.014" v="1246" actId="26606"/>
          <ac:spMkLst>
            <pc:docMk/>
            <pc:sldMk cId="236974788" sldId="1114"/>
            <ac:spMk id="4" creationId="{E559A459-000E-EC44-B429-AD6FDA07FB8B}"/>
          </ac:spMkLst>
        </pc:spChg>
        <pc:spChg chg="del">
          <ac:chgData name="Maiken Sørensen" userId="bdc333d2-6d43-4389-a957-fde09bfa5d60" providerId="ADAL" clId="{D7643D14-91A2-A947-9A0F-D71F9A3A3CB9}" dt="2022-10-31T08:49:22.056" v="1233" actId="478"/>
          <ac:spMkLst>
            <pc:docMk/>
            <pc:sldMk cId="236974788" sldId="1114"/>
            <ac:spMk id="6" creationId="{F6C1D0E1-A17F-BB5C-C688-597F1E66170F}"/>
          </ac:spMkLst>
        </pc:spChg>
        <pc:spChg chg="mod">
          <ac:chgData name="Maiken Sørensen" userId="bdc333d2-6d43-4389-a957-fde09bfa5d60" providerId="ADAL" clId="{D7643D14-91A2-A947-9A0F-D71F9A3A3CB9}" dt="2022-10-31T08:54:02.014" v="1246" actId="26606"/>
          <ac:spMkLst>
            <pc:docMk/>
            <pc:sldMk cId="236974788" sldId="1114"/>
            <ac:spMk id="12" creationId="{02FA9F30-E298-4448-88F9-DE6BF2D6D7D0}"/>
          </ac:spMkLst>
        </pc:spChg>
        <pc:picChg chg="add mod ord">
          <ac:chgData name="Maiken Sørensen" userId="bdc333d2-6d43-4389-a957-fde09bfa5d60" providerId="ADAL" clId="{D7643D14-91A2-A947-9A0F-D71F9A3A3CB9}" dt="2022-10-31T08:54:02.014" v="1246" actId="26606"/>
          <ac:picMkLst>
            <pc:docMk/>
            <pc:sldMk cId="236974788" sldId="1114"/>
            <ac:picMk id="5" creationId="{5D98D81A-36BD-B09B-5B6B-5A38DF88AE95}"/>
          </ac:picMkLst>
        </pc:picChg>
        <pc:picChg chg="add del mod">
          <ac:chgData name="Maiken Sørensen" userId="bdc333d2-6d43-4389-a957-fde09bfa5d60" providerId="ADAL" clId="{D7643D14-91A2-A947-9A0F-D71F9A3A3CB9}" dt="2022-10-31T08:53:54.200" v="1243" actId="478"/>
          <ac:picMkLst>
            <pc:docMk/>
            <pc:sldMk cId="236974788" sldId="1114"/>
            <ac:picMk id="1026" creationId="{E9179554-B2F9-374F-7E39-AB51F6A7EE28}"/>
          </ac:picMkLst>
        </pc:picChg>
      </pc:sldChg>
      <pc:sldChg chg="addSp delSp modSp mod delCm">
        <pc:chgData name="Maiken Sørensen" userId="bdc333d2-6d43-4389-a957-fde09bfa5d60" providerId="ADAL" clId="{D7643D14-91A2-A947-9A0F-D71F9A3A3CB9}" dt="2022-10-30T19:03:00.802" v="378" actId="14100"/>
        <pc:sldMkLst>
          <pc:docMk/>
          <pc:sldMk cId="3186205121" sldId="1115"/>
        </pc:sldMkLst>
        <pc:spChg chg="add mod">
          <ac:chgData name="Maiken Sørensen" userId="bdc333d2-6d43-4389-a957-fde09bfa5d60" providerId="ADAL" clId="{D7643D14-91A2-A947-9A0F-D71F9A3A3CB9}" dt="2022-10-30T18:42:10.010" v="172" actId="167"/>
          <ac:spMkLst>
            <pc:docMk/>
            <pc:sldMk cId="3186205121" sldId="1115"/>
            <ac:spMk id="4" creationId="{9596B281-DEFB-8A9B-9607-0BDD3AE5FB82}"/>
          </ac:spMkLst>
        </pc:spChg>
        <pc:spChg chg="del">
          <ac:chgData name="Maiken Sørensen" userId="bdc333d2-6d43-4389-a957-fde09bfa5d60" providerId="ADAL" clId="{D7643D14-91A2-A947-9A0F-D71F9A3A3CB9}" dt="2022-10-30T18:42:45.788" v="176" actId="478"/>
          <ac:spMkLst>
            <pc:docMk/>
            <pc:sldMk cId="3186205121" sldId="1115"/>
            <ac:spMk id="6" creationId="{F6C1D0E1-A17F-BB5C-C688-597F1E66170F}"/>
          </ac:spMkLst>
        </pc:spChg>
        <pc:picChg chg="mod modCrop">
          <ac:chgData name="Maiken Sørensen" userId="bdc333d2-6d43-4389-a957-fde09bfa5d60" providerId="ADAL" clId="{D7643D14-91A2-A947-9A0F-D71F9A3A3CB9}" dt="2022-10-30T18:44:18.650" v="197" actId="18131"/>
          <ac:picMkLst>
            <pc:docMk/>
            <pc:sldMk cId="3186205121" sldId="1115"/>
            <ac:picMk id="10" creationId="{5E18E847-4137-C311-6484-5DFDBB954915}"/>
          </ac:picMkLst>
        </pc:picChg>
        <pc:picChg chg="mod modCrop">
          <ac:chgData name="Maiken Sørensen" userId="bdc333d2-6d43-4389-a957-fde09bfa5d60" providerId="ADAL" clId="{D7643D14-91A2-A947-9A0F-D71F9A3A3CB9}" dt="2022-10-30T19:03:00.802" v="378" actId="14100"/>
          <ac:picMkLst>
            <pc:docMk/>
            <pc:sldMk cId="3186205121" sldId="1115"/>
            <ac:picMk id="11" creationId="{4BE472CA-13CE-DE06-100A-70D7CB97102C}"/>
          </ac:picMkLst>
        </pc:picChg>
        <pc:picChg chg="mod">
          <ac:chgData name="Maiken Sørensen" userId="bdc333d2-6d43-4389-a957-fde09bfa5d60" providerId="ADAL" clId="{D7643D14-91A2-A947-9A0F-D71F9A3A3CB9}" dt="2022-10-30T18:44:30.950" v="198" actId="14100"/>
          <ac:picMkLst>
            <pc:docMk/>
            <pc:sldMk cId="3186205121" sldId="1115"/>
            <ac:picMk id="13" creationId="{0D48E0EF-B373-EEB4-69CF-0470C08F490B}"/>
          </ac:picMkLst>
        </pc:picChg>
        <pc:picChg chg="mod">
          <ac:chgData name="Maiken Sørensen" userId="bdc333d2-6d43-4389-a957-fde09bfa5d60" providerId="ADAL" clId="{D7643D14-91A2-A947-9A0F-D71F9A3A3CB9}" dt="2022-10-30T19:02:52.966" v="377" actId="1076"/>
          <ac:picMkLst>
            <pc:docMk/>
            <pc:sldMk cId="3186205121" sldId="1115"/>
            <ac:picMk id="14" creationId="{8A4AFA0B-AE02-D81B-9F5D-DBAFFD638B08}"/>
          </ac:picMkLst>
        </pc:picChg>
        <pc:picChg chg="mod">
          <ac:chgData name="Maiken Sørensen" userId="bdc333d2-6d43-4389-a957-fde09bfa5d60" providerId="ADAL" clId="{D7643D14-91A2-A947-9A0F-D71F9A3A3CB9}" dt="2022-10-30T18:44:08.462" v="195" actId="14100"/>
          <ac:picMkLst>
            <pc:docMk/>
            <pc:sldMk cId="3186205121" sldId="1115"/>
            <ac:picMk id="15" creationId="{F277710F-6DBD-3F43-ED69-90AAB8BDF41D}"/>
          </ac:picMkLst>
        </pc:picChg>
        <pc:picChg chg="mod">
          <ac:chgData name="Maiken Sørensen" userId="bdc333d2-6d43-4389-a957-fde09bfa5d60" providerId="ADAL" clId="{D7643D14-91A2-A947-9A0F-D71F9A3A3CB9}" dt="2022-10-30T19:02:38.951" v="374" actId="1076"/>
          <ac:picMkLst>
            <pc:docMk/>
            <pc:sldMk cId="3186205121" sldId="1115"/>
            <ac:picMk id="16" creationId="{E8520D8F-4509-9DDC-1412-6D4049570E86}"/>
          </ac:picMkLst>
        </pc:picChg>
      </pc:sldChg>
      <pc:sldChg chg="addSp delSp modSp mod delCm">
        <pc:chgData name="Maiken Sørensen" userId="bdc333d2-6d43-4389-a957-fde09bfa5d60" providerId="ADAL" clId="{D7643D14-91A2-A947-9A0F-D71F9A3A3CB9}" dt="2022-10-30T19:03:51.520" v="387" actId="1592"/>
        <pc:sldMkLst>
          <pc:docMk/>
          <pc:sldMk cId="164843798" sldId="1116"/>
        </pc:sldMkLst>
        <pc:spChg chg="del">
          <ac:chgData name="Maiken Sørensen" userId="bdc333d2-6d43-4389-a957-fde09bfa5d60" providerId="ADAL" clId="{D7643D14-91A2-A947-9A0F-D71F9A3A3CB9}" dt="2022-10-30T18:45:00.723" v="204" actId="478"/>
          <ac:spMkLst>
            <pc:docMk/>
            <pc:sldMk cId="164843798" sldId="1116"/>
            <ac:spMk id="6" creationId="{F6C1D0E1-A17F-BB5C-C688-597F1E66170F}"/>
          </ac:spMkLst>
        </pc:spChg>
        <pc:spChg chg="add mod">
          <ac:chgData name="Maiken Sørensen" userId="bdc333d2-6d43-4389-a957-fde09bfa5d60" providerId="ADAL" clId="{D7643D14-91A2-A947-9A0F-D71F9A3A3CB9}" dt="2022-10-30T18:44:59.045" v="203" actId="167"/>
          <ac:spMkLst>
            <pc:docMk/>
            <pc:sldMk cId="164843798" sldId="1116"/>
            <ac:spMk id="10" creationId="{2E38AF65-1E15-81A5-C481-537E73EC9761}"/>
          </ac:spMkLst>
        </pc:spChg>
        <pc:spChg chg="add del mod">
          <ac:chgData name="Maiken Sørensen" userId="bdc333d2-6d43-4389-a957-fde09bfa5d60" providerId="ADAL" clId="{D7643D14-91A2-A947-9A0F-D71F9A3A3CB9}" dt="2022-10-30T18:44:53.279" v="202" actId="478"/>
          <ac:spMkLst>
            <pc:docMk/>
            <pc:sldMk cId="164843798" sldId="1116"/>
            <ac:spMk id="11" creationId="{BA14424E-3D68-6D92-433C-E384B5F906C7}"/>
          </ac:spMkLst>
        </pc:spChg>
        <pc:picChg chg="mod modCrop">
          <ac:chgData name="Maiken Sørensen" userId="bdc333d2-6d43-4389-a957-fde09bfa5d60" providerId="ADAL" clId="{D7643D14-91A2-A947-9A0F-D71F9A3A3CB9}" dt="2022-10-30T19:02:17.605" v="372" actId="1076"/>
          <ac:picMkLst>
            <pc:docMk/>
            <pc:sldMk cId="164843798" sldId="1116"/>
            <ac:picMk id="4" creationId="{A804DFD0-5107-0174-859F-50C88159D117}"/>
          </ac:picMkLst>
        </pc:picChg>
        <pc:picChg chg="mod modCrop">
          <ac:chgData name="Maiken Sørensen" userId="bdc333d2-6d43-4389-a957-fde09bfa5d60" providerId="ADAL" clId="{D7643D14-91A2-A947-9A0F-D71F9A3A3CB9}" dt="2022-10-30T19:01:07.742" v="363" actId="1076"/>
          <ac:picMkLst>
            <pc:docMk/>
            <pc:sldMk cId="164843798" sldId="1116"/>
            <ac:picMk id="5" creationId="{8F3E380A-7D1E-9AD6-1902-8E9D7ADD3165}"/>
          </ac:picMkLst>
        </pc:picChg>
        <pc:picChg chg="mod modCrop">
          <ac:chgData name="Maiken Sørensen" userId="bdc333d2-6d43-4389-a957-fde09bfa5d60" providerId="ADAL" clId="{D7643D14-91A2-A947-9A0F-D71F9A3A3CB9}" dt="2022-10-30T19:00:08.608" v="354" actId="14100"/>
          <ac:picMkLst>
            <pc:docMk/>
            <pc:sldMk cId="164843798" sldId="1116"/>
            <ac:picMk id="7" creationId="{3D54E03D-6ACA-AB83-F60E-E38148284631}"/>
          </ac:picMkLst>
        </pc:picChg>
        <pc:picChg chg="mod modCrop">
          <ac:chgData name="Maiken Sørensen" userId="bdc333d2-6d43-4389-a957-fde09bfa5d60" providerId="ADAL" clId="{D7643D14-91A2-A947-9A0F-D71F9A3A3CB9}" dt="2022-10-30T19:02:10.384" v="371" actId="1076"/>
          <ac:picMkLst>
            <pc:docMk/>
            <pc:sldMk cId="164843798" sldId="1116"/>
            <ac:picMk id="8" creationId="{BBC8364C-3612-A3DD-BA12-E255505A5A9A}"/>
          </ac:picMkLst>
        </pc:picChg>
        <pc:picChg chg="mod modCrop">
          <ac:chgData name="Maiken Sørensen" userId="bdc333d2-6d43-4389-a957-fde09bfa5d60" providerId="ADAL" clId="{D7643D14-91A2-A947-9A0F-D71F9A3A3CB9}" dt="2022-10-30T19:01:49.097" v="368" actId="18131"/>
          <ac:picMkLst>
            <pc:docMk/>
            <pc:sldMk cId="164843798" sldId="1116"/>
            <ac:picMk id="9" creationId="{D3FB722A-F3DE-8EDF-6F3A-58A165459974}"/>
          </ac:picMkLst>
        </pc:picChg>
        <pc:picChg chg="add mod modCrop">
          <ac:chgData name="Maiken Sørensen" userId="bdc333d2-6d43-4389-a957-fde09bfa5d60" providerId="ADAL" clId="{D7643D14-91A2-A947-9A0F-D71F9A3A3CB9}" dt="2022-10-30T19:00:03.042" v="353" actId="732"/>
          <ac:picMkLst>
            <pc:docMk/>
            <pc:sldMk cId="164843798" sldId="1116"/>
            <ac:picMk id="12" creationId="{65026B5A-9DA6-2074-F2EA-412A6EC97383}"/>
          </ac:picMkLst>
        </pc:picChg>
        <pc:picChg chg="add mod modCrop">
          <ac:chgData name="Maiken Sørensen" userId="bdc333d2-6d43-4389-a957-fde09bfa5d60" providerId="ADAL" clId="{D7643D14-91A2-A947-9A0F-D71F9A3A3CB9}" dt="2022-10-30T19:01:54.547" v="369" actId="14100"/>
          <ac:picMkLst>
            <pc:docMk/>
            <pc:sldMk cId="164843798" sldId="1116"/>
            <ac:picMk id="13" creationId="{95E60225-6535-66AA-DA52-121C0431AF21}"/>
          </ac:picMkLst>
        </pc:picChg>
        <pc:picChg chg="add mod">
          <ac:chgData name="Maiken Sørensen" userId="bdc333d2-6d43-4389-a957-fde09bfa5d60" providerId="ADAL" clId="{D7643D14-91A2-A947-9A0F-D71F9A3A3CB9}" dt="2022-10-30T19:01:14.143" v="364" actId="1076"/>
          <ac:picMkLst>
            <pc:docMk/>
            <pc:sldMk cId="164843798" sldId="1116"/>
            <ac:picMk id="14" creationId="{272CB9AC-337B-E454-826C-C168F76529DE}"/>
          </ac:picMkLst>
        </pc:picChg>
        <pc:picChg chg="add mod">
          <ac:chgData name="Maiken Sørensen" userId="bdc333d2-6d43-4389-a957-fde09bfa5d60" providerId="ADAL" clId="{D7643D14-91A2-A947-9A0F-D71F9A3A3CB9}" dt="2022-10-30T18:51:16.202" v="279" actId="571"/>
          <ac:picMkLst>
            <pc:docMk/>
            <pc:sldMk cId="164843798" sldId="1116"/>
            <ac:picMk id="15" creationId="{186114E5-5167-4FBF-9444-CE273C44CF12}"/>
          </ac:picMkLst>
        </pc:picChg>
        <pc:picChg chg="add del mod">
          <ac:chgData name="Maiken Sørensen" userId="bdc333d2-6d43-4389-a957-fde09bfa5d60" providerId="ADAL" clId="{D7643D14-91A2-A947-9A0F-D71F9A3A3CB9}" dt="2022-10-30T18:57:17.240" v="323" actId="478"/>
          <ac:picMkLst>
            <pc:docMk/>
            <pc:sldMk cId="164843798" sldId="1116"/>
            <ac:picMk id="16" creationId="{17780401-F390-6F87-15BE-626813D0AEE0}"/>
          </ac:picMkLst>
        </pc:picChg>
        <pc:picChg chg="add mod modCrop">
          <ac:chgData name="Maiken Sørensen" userId="bdc333d2-6d43-4389-a957-fde09bfa5d60" providerId="ADAL" clId="{D7643D14-91A2-A947-9A0F-D71F9A3A3CB9}" dt="2022-10-30T19:02:03.766" v="370" actId="732"/>
          <ac:picMkLst>
            <pc:docMk/>
            <pc:sldMk cId="164843798" sldId="1116"/>
            <ac:picMk id="17" creationId="{F99F929E-2B8F-9C02-4DC3-CDEC923F228D}"/>
          </ac:picMkLst>
        </pc:picChg>
        <pc:picChg chg="add mod">
          <ac:chgData name="Maiken Sørensen" userId="bdc333d2-6d43-4389-a957-fde09bfa5d60" providerId="ADAL" clId="{D7643D14-91A2-A947-9A0F-D71F9A3A3CB9}" dt="2022-10-30T19:03:43.770" v="386" actId="14100"/>
          <ac:picMkLst>
            <pc:docMk/>
            <pc:sldMk cId="164843798" sldId="1116"/>
            <ac:picMk id="18" creationId="{01472358-AC82-CA91-7A16-F1E375B73048}"/>
          </ac:picMkLst>
        </pc:picChg>
      </pc:sldChg>
      <pc:sldChg chg="delSp del mod">
        <pc:chgData name="Maiken Sørensen" userId="bdc333d2-6d43-4389-a957-fde09bfa5d60" providerId="ADAL" clId="{D7643D14-91A2-A947-9A0F-D71F9A3A3CB9}" dt="2022-10-30T19:03:25.699" v="380" actId="2696"/>
        <pc:sldMkLst>
          <pc:docMk/>
          <pc:sldMk cId="1470915728" sldId="1117"/>
        </pc:sldMkLst>
        <pc:picChg chg="del">
          <ac:chgData name="Maiken Sørensen" userId="bdc333d2-6d43-4389-a957-fde09bfa5d60" providerId="ADAL" clId="{D7643D14-91A2-A947-9A0F-D71F9A3A3CB9}" dt="2022-10-30T19:03:24.203" v="379" actId="21"/>
          <ac:picMkLst>
            <pc:docMk/>
            <pc:sldMk cId="1470915728" sldId="1117"/>
            <ac:picMk id="10" creationId="{AA815C15-C8B6-786F-C69C-9B6BFBB022D8}"/>
          </ac:picMkLst>
        </pc:picChg>
        <pc:picChg chg="del">
          <ac:chgData name="Maiken Sørensen" userId="bdc333d2-6d43-4389-a957-fde09bfa5d60" providerId="ADAL" clId="{D7643D14-91A2-A947-9A0F-D71F9A3A3CB9}" dt="2022-10-30T18:51:11.277" v="276" actId="21"/>
          <ac:picMkLst>
            <pc:docMk/>
            <pc:sldMk cId="1470915728" sldId="1117"/>
            <ac:picMk id="13" creationId="{2E61145D-88F8-DC82-1CBA-D24396464405}"/>
          </ac:picMkLst>
        </pc:picChg>
        <pc:picChg chg="del">
          <ac:chgData name="Maiken Sørensen" userId="bdc333d2-6d43-4389-a957-fde09bfa5d60" providerId="ADAL" clId="{D7643D14-91A2-A947-9A0F-D71F9A3A3CB9}" dt="2022-10-30T18:49:50.425" v="258" actId="21"/>
          <ac:picMkLst>
            <pc:docMk/>
            <pc:sldMk cId="1470915728" sldId="1117"/>
            <ac:picMk id="14" creationId="{2703795F-1111-1A57-3010-C8203977B8DC}"/>
          </ac:picMkLst>
        </pc:picChg>
      </pc:sldChg>
      <pc:sldChg chg="delSp modSp mod modShow delCm">
        <pc:chgData name="Maiken Sørensen" userId="bdc333d2-6d43-4389-a957-fde09bfa5d60" providerId="ADAL" clId="{D7643D14-91A2-A947-9A0F-D71F9A3A3CB9}" dt="2022-10-30T19:08:02.247" v="476" actId="729"/>
        <pc:sldMkLst>
          <pc:docMk/>
          <pc:sldMk cId="2929924936" sldId="1118"/>
        </pc:sldMkLst>
        <pc:spChg chg="mod">
          <ac:chgData name="Maiken Sørensen" userId="bdc333d2-6d43-4389-a957-fde09bfa5d60" providerId="ADAL" clId="{D7643D14-91A2-A947-9A0F-D71F9A3A3CB9}" dt="2022-10-30T19:07:28.098" v="475" actId="20577"/>
          <ac:spMkLst>
            <pc:docMk/>
            <pc:sldMk cId="2929924936" sldId="1118"/>
            <ac:spMk id="2" creationId="{598A2263-D19E-B249-B082-284B2FD19F09}"/>
          </ac:spMkLst>
        </pc:spChg>
        <pc:spChg chg="mod">
          <ac:chgData name="Maiken Sørensen" userId="bdc333d2-6d43-4389-a957-fde09bfa5d60" providerId="ADAL" clId="{D7643D14-91A2-A947-9A0F-D71F9A3A3CB9}" dt="2022-10-30T19:05:27.266" v="449" actId="20577"/>
          <ac:spMkLst>
            <pc:docMk/>
            <pc:sldMk cId="2929924936" sldId="1118"/>
            <ac:spMk id="6" creationId="{0C81BDA4-2BB4-2846-53A4-99E904D11859}"/>
          </ac:spMkLst>
        </pc:spChg>
        <pc:spChg chg="mod">
          <ac:chgData name="Maiken Sørensen" userId="bdc333d2-6d43-4389-a957-fde09bfa5d60" providerId="ADAL" clId="{D7643D14-91A2-A947-9A0F-D71F9A3A3CB9}" dt="2022-10-30T19:06:20.276" v="458" actId="20577"/>
          <ac:spMkLst>
            <pc:docMk/>
            <pc:sldMk cId="2929924936" sldId="1118"/>
            <ac:spMk id="12" creationId="{02FA9F30-E298-4448-88F9-DE6BF2D6D7D0}"/>
          </ac:spMkLst>
        </pc:spChg>
        <pc:picChg chg="del mod">
          <ac:chgData name="Maiken Sørensen" userId="bdc333d2-6d43-4389-a957-fde09bfa5d60" providerId="ADAL" clId="{D7643D14-91A2-A947-9A0F-D71F9A3A3CB9}" dt="2022-10-30T19:07:09.491" v="468" actId="478"/>
          <ac:picMkLst>
            <pc:docMk/>
            <pc:sldMk cId="2929924936" sldId="1118"/>
            <ac:picMk id="9" creationId="{0F60780B-5FC3-A86B-573E-A63C8B17912C}"/>
          </ac:picMkLst>
        </pc:picChg>
        <pc:picChg chg="del mod">
          <ac:chgData name="Maiken Sørensen" userId="bdc333d2-6d43-4389-a957-fde09bfa5d60" providerId="ADAL" clId="{D7643D14-91A2-A947-9A0F-D71F9A3A3CB9}" dt="2022-10-30T19:07:08.190" v="467" actId="478"/>
          <ac:picMkLst>
            <pc:docMk/>
            <pc:sldMk cId="2929924936" sldId="1118"/>
            <ac:picMk id="10" creationId="{127A41D8-8188-D8BE-B7A3-9AA90C574496}"/>
          </ac:picMkLst>
        </pc:picChg>
      </pc:sldChg>
      <pc:sldChg chg="delSp mod">
        <pc:chgData name="Maiken Sørensen" userId="bdc333d2-6d43-4389-a957-fde09bfa5d60" providerId="ADAL" clId="{D7643D14-91A2-A947-9A0F-D71F9A3A3CB9}" dt="2022-10-31T08:49:14.308" v="1232" actId="478"/>
        <pc:sldMkLst>
          <pc:docMk/>
          <pc:sldMk cId="1158111409" sldId="1119"/>
        </pc:sldMkLst>
        <pc:spChg chg="del">
          <ac:chgData name="Maiken Sørensen" userId="bdc333d2-6d43-4389-a957-fde09bfa5d60" providerId="ADAL" clId="{D7643D14-91A2-A947-9A0F-D71F9A3A3CB9}" dt="2022-10-31T08:49:14.308" v="1232" actId="478"/>
          <ac:spMkLst>
            <pc:docMk/>
            <pc:sldMk cId="1158111409" sldId="1119"/>
            <ac:spMk id="7" creationId="{FB7E4263-AD32-A353-A6AC-3767D6E467F8}"/>
          </ac:spMkLst>
        </pc:spChg>
      </pc:sldChg>
      <pc:sldChg chg="modSp mod">
        <pc:chgData name="Maiken Sørensen" userId="bdc333d2-6d43-4389-a957-fde09bfa5d60" providerId="ADAL" clId="{D7643D14-91A2-A947-9A0F-D71F9A3A3CB9}" dt="2022-10-30T20:39:09.232" v="669" actId="20577"/>
        <pc:sldMkLst>
          <pc:docMk/>
          <pc:sldMk cId="1469256325" sldId="1120"/>
        </pc:sldMkLst>
        <pc:spChg chg="mod">
          <ac:chgData name="Maiken Sørensen" userId="bdc333d2-6d43-4389-a957-fde09bfa5d60" providerId="ADAL" clId="{D7643D14-91A2-A947-9A0F-D71F9A3A3CB9}" dt="2022-10-30T20:39:09.232" v="669" actId="20577"/>
          <ac:spMkLst>
            <pc:docMk/>
            <pc:sldMk cId="1469256325" sldId="1120"/>
            <ac:spMk id="4" creationId="{E559A459-000E-EC44-B429-AD6FDA07FB8B}"/>
          </ac:spMkLst>
        </pc:spChg>
        <pc:spChg chg="mod">
          <ac:chgData name="Maiken Sørensen" userId="bdc333d2-6d43-4389-a957-fde09bfa5d60" providerId="ADAL" clId="{D7643D14-91A2-A947-9A0F-D71F9A3A3CB9}" dt="2022-10-30T20:39:04.333" v="667" actId="20577"/>
          <ac:spMkLst>
            <pc:docMk/>
            <pc:sldMk cId="1469256325" sldId="1120"/>
            <ac:spMk id="6" creationId="{EE4CADF9-D7DD-7052-2168-85EFE7FBFDCA}"/>
          </ac:spMkLst>
        </pc:spChg>
      </pc:sldChg>
      <pc:sldChg chg="addSp delSp modSp mod delCm">
        <pc:chgData name="Maiken Sørensen" userId="bdc333d2-6d43-4389-a957-fde09bfa5d60" providerId="ADAL" clId="{D7643D14-91A2-A947-9A0F-D71F9A3A3CB9}" dt="2022-10-30T20:38:17.222" v="598" actId="14100"/>
        <pc:sldMkLst>
          <pc:docMk/>
          <pc:sldMk cId="7427702" sldId="1121"/>
        </pc:sldMkLst>
        <pc:spChg chg="mod">
          <ac:chgData name="Maiken Sørensen" userId="bdc333d2-6d43-4389-a957-fde09bfa5d60" providerId="ADAL" clId="{D7643D14-91A2-A947-9A0F-D71F9A3A3CB9}" dt="2022-10-30T20:35:51.026" v="513" actId="14100"/>
          <ac:spMkLst>
            <pc:docMk/>
            <pc:sldMk cId="7427702" sldId="1121"/>
            <ac:spMk id="4" creationId="{E559A459-000E-EC44-B429-AD6FDA07FB8B}"/>
          </ac:spMkLst>
        </pc:spChg>
        <pc:spChg chg="mod">
          <ac:chgData name="Maiken Sørensen" userId="bdc333d2-6d43-4389-a957-fde09bfa5d60" providerId="ADAL" clId="{D7643D14-91A2-A947-9A0F-D71F9A3A3CB9}" dt="2022-10-30T20:35:09.252" v="504" actId="20577"/>
          <ac:spMkLst>
            <pc:docMk/>
            <pc:sldMk cId="7427702" sldId="1121"/>
            <ac:spMk id="6" creationId="{EE4CADF9-D7DD-7052-2168-85EFE7FBFDCA}"/>
          </ac:spMkLst>
        </pc:spChg>
        <pc:picChg chg="del">
          <ac:chgData name="Maiken Sørensen" userId="bdc333d2-6d43-4389-a957-fde09bfa5d60" providerId="ADAL" clId="{D7643D14-91A2-A947-9A0F-D71F9A3A3CB9}" dt="2022-10-30T20:35:11.141" v="505" actId="478"/>
          <ac:picMkLst>
            <pc:docMk/>
            <pc:sldMk cId="7427702" sldId="1121"/>
            <ac:picMk id="5" creationId="{36265919-2E02-D052-9699-30E57C0A556A}"/>
          </ac:picMkLst>
        </pc:picChg>
        <pc:picChg chg="add mod modCrop">
          <ac:chgData name="Maiken Sørensen" userId="bdc333d2-6d43-4389-a957-fde09bfa5d60" providerId="ADAL" clId="{D7643D14-91A2-A947-9A0F-D71F9A3A3CB9}" dt="2022-10-30T20:38:17.222" v="598" actId="14100"/>
          <ac:picMkLst>
            <pc:docMk/>
            <pc:sldMk cId="7427702" sldId="1121"/>
            <ac:picMk id="7" creationId="{BFF0E433-33A1-8011-81F2-BD7D66E45DC1}"/>
          </ac:picMkLst>
        </pc:picChg>
      </pc:sldChg>
      <pc:sldChg chg="addSp delSp modSp mod delCm">
        <pc:chgData name="Maiken Sørensen" userId="bdc333d2-6d43-4389-a957-fde09bfa5d60" providerId="ADAL" clId="{D7643D14-91A2-A947-9A0F-D71F9A3A3CB9}" dt="2022-10-30T20:39:27.526" v="671" actId="20577"/>
        <pc:sldMkLst>
          <pc:docMk/>
          <pc:sldMk cId="751443626" sldId="1122"/>
        </pc:sldMkLst>
        <pc:spChg chg="mod">
          <ac:chgData name="Maiken Sørensen" userId="bdc333d2-6d43-4389-a957-fde09bfa5d60" providerId="ADAL" clId="{D7643D14-91A2-A947-9A0F-D71F9A3A3CB9}" dt="2022-10-30T20:36:46.120" v="521"/>
          <ac:spMkLst>
            <pc:docMk/>
            <pc:sldMk cId="751443626" sldId="1122"/>
            <ac:spMk id="2" creationId="{598A2263-D19E-B249-B082-284B2FD19F09}"/>
          </ac:spMkLst>
        </pc:spChg>
        <pc:spChg chg="mod">
          <ac:chgData name="Maiken Sørensen" userId="bdc333d2-6d43-4389-a957-fde09bfa5d60" providerId="ADAL" clId="{D7643D14-91A2-A947-9A0F-D71F9A3A3CB9}" dt="2022-10-30T20:39:27.526" v="671" actId="20577"/>
          <ac:spMkLst>
            <pc:docMk/>
            <pc:sldMk cId="751443626" sldId="1122"/>
            <ac:spMk id="6" creationId="{F6C1D0E1-A17F-BB5C-C688-597F1E66170F}"/>
          </ac:spMkLst>
        </pc:spChg>
        <pc:spChg chg="add del mod">
          <ac:chgData name="Maiken Sørensen" userId="bdc333d2-6d43-4389-a957-fde09bfa5d60" providerId="ADAL" clId="{D7643D14-91A2-A947-9A0F-D71F9A3A3CB9}" dt="2022-10-30T20:37:03.494" v="524" actId="478"/>
          <ac:spMkLst>
            <pc:docMk/>
            <pc:sldMk cId="751443626" sldId="1122"/>
            <ac:spMk id="10" creationId="{CE5FE8F8-237E-5894-F38E-C3F0A58B646B}"/>
          </ac:spMkLst>
        </pc:spChg>
        <pc:spChg chg="add del mod">
          <ac:chgData name="Maiken Sørensen" userId="bdc333d2-6d43-4389-a957-fde09bfa5d60" providerId="ADAL" clId="{D7643D14-91A2-A947-9A0F-D71F9A3A3CB9}" dt="2022-10-30T20:36:36.849" v="520"/>
          <ac:spMkLst>
            <pc:docMk/>
            <pc:sldMk cId="751443626" sldId="1122"/>
            <ac:spMk id="11" creationId="{E4865B97-6C23-B167-48D7-A3BDBF875A6C}"/>
          </ac:spMkLst>
        </pc:spChg>
        <pc:spChg chg="add del mod">
          <ac:chgData name="Maiken Sørensen" userId="bdc333d2-6d43-4389-a957-fde09bfa5d60" providerId="ADAL" clId="{D7643D14-91A2-A947-9A0F-D71F9A3A3CB9}" dt="2022-10-30T20:37:05.473" v="525" actId="478"/>
          <ac:spMkLst>
            <pc:docMk/>
            <pc:sldMk cId="751443626" sldId="1122"/>
            <ac:spMk id="13" creationId="{0137472E-D872-7065-EF24-74021271D4CB}"/>
          </ac:spMkLst>
        </pc:spChg>
        <pc:spChg chg="add mod">
          <ac:chgData name="Maiken Sørensen" userId="bdc333d2-6d43-4389-a957-fde09bfa5d60" providerId="ADAL" clId="{D7643D14-91A2-A947-9A0F-D71F9A3A3CB9}" dt="2022-10-30T20:37:49.318" v="578" actId="108"/>
          <ac:spMkLst>
            <pc:docMk/>
            <pc:sldMk cId="751443626" sldId="1122"/>
            <ac:spMk id="14" creationId="{55AE93B4-EA6D-E88C-8BB7-92DBD409035E}"/>
          </ac:spMkLst>
        </pc:spChg>
        <pc:picChg chg="del">
          <ac:chgData name="Maiken Sørensen" userId="bdc333d2-6d43-4389-a957-fde09bfa5d60" providerId="ADAL" clId="{D7643D14-91A2-A947-9A0F-D71F9A3A3CB9}" dt="2022-10-30T20:33:39.210" v="486" actId="478"/>
          <ac:picMkLst>
            <pc:docMk/>
            <pc:sldMk cId="751443626" sldId="1122"/>
            <ac:picMk id="4" creationId="{E3A20E4D-98EA-4178-13D6-00F1B693BD56}"/>
          </ac:picMkLst>
        </pc:picChg>
        <pc:picChg chg="add del mod">
          <ac:chgData name="Maiken Sørensen" userId="bdc333d2-6d43-4389-a957-fde09bfa5d60" providerId="ADAL" clId="{D7643D14-91A2-A947-9A0F-D71F9A3A3CB9}" dt="2022-10-30T20:35:16.856" v="506" actId="21"/>
          <ac:picMkLst>
            <pc:docMk/>
            <pc:sldMk cId="751443626" sldId="1122"/>
            <ac:picMk id="5" creationId="{9C6D94CB-20D7-FB5A-7E57-2DC1B1F8A397}"/>
          </ac:picMkLst>
        </pc:picChg>
        <pc:picChg chg="add del mod">
          <ac:chgData name="Maiken Sørensen" userId="bdc333d2-6d43-4389-a957-fde09bfa5d60" providerId="ADAL" clId="{D7643D14-91A2-A947-9A0F-D71F9A3A3CB9}" dt="2022-10-30T20:36:05.152" v="514" actId="478"/>
          <ac:picMkLst>
            <pc:docMk/>
            <pc:sldMk cId="751443626" sldId="1122"/>
            <ac:picMk id="7" creationId="{2975FAA7-7CE7-4A26-6F2A-5116E841D59A}"/>
          </ac:picMkLst>
        </pc:picChg>
        <pc:picChg chg="add del mod">
          <ac:chgData name="Maiken Sørensen" userId="bdc333d2-6d43-4389-a957-fde09bfa5d60" providerId="ADAL" clId="{D7643D14-91A2-A947-9A0F-D71F9A3A3CB9}" dt="2022-10-30T20:36:06.911" v="516"/>
          <ac:picMkLst>
            <pc:docMk/>
            <pc:sldMk cId="751443626" sldId="1122"/>
            <ac:picMk id="8" creationId="{DF8B7DE5-277F-1734-F221-3A5C10AF8EC4}"/>
          </ac:picMkLst>
        </pc:picChg>
        <pc:picChg chg="add mod">
          <ac:chgData name="Maiken Sørensen" userId="bdc333d2-6d43-4389-a957-fde09bfa5d60" providerId="ADAL" clId="{D7643D14-91A2-A947-9A0F-D71F9A3A3CB9}" dt="2022-10-30T20:36:21.523" v="517"/>
          <ac:picMkLst>
            <pc:docMk/>
            <pc:sldMk cId="751443626" sldId="1122"/>
            <ac:picMk id="9" creationId="{B168F2A1-A8BC-16CE-655E-D6D32FF774B0}"/>
          </ac:picMkLst>
        </pc:picChg>
      </pc:sldChg>
      <pc:sldChg chg="delSp modSp del mod">
        <pc:chgData name="Maiken Sørensen" userId="bdc333d2-6d43-4389-a957-fde09bfa5d60" providerId="ADAL" clId="{D7643D14-91A2-A947-9A0F-D71F9A3A3CB9}" dt="2022-10-30T20:38:30.888" v="599" actId="2696"/>
        <pc:sldMkLst>
          <pc:docMk/>
          <pc:sldMk cId="3302430629" sldId="1123"/>
        </pc:sldMkLst>
        <pc:spChg chg="del">
          <ac:chgData name="Maiken Sørensen" userId="bdc333d2-6d43-4389-a957-fde09bfa5d60" providerId="ADAL" clId="{D7643D14-91A2-A947-9A0F-D71F9A3A3CB9}" dt="2022-10-30T20:32:29.648" v="480" actId="478"/>
          <ac:spMkLst>
            <pc:docMk/>
            <pc:sldMk cId="3302430629" sldId="1123"/>
            <ac:spMk id="7" creationId="{BF27C3A6-33F6-0DB4-102C-4F76EABA50CC}"/>
          </ac:spMkLst>
        </pc:spChg>
        <pc:spChg chg="del">
          <ac:chgData name="Maiken Sørensen" userId="bdc333d2-6d43-4389-a957-fde09bfa5d60" providerId="ADAL" clId="{D7643D14-91A2-A947-9A0F-D71F9A3A3CB9}" dt="2022-10-30T20:32:33.942" v="481" actId="478"/>
          <ac:spMkLst>
            <pc:docMk/>
            <pc:sldMk cId="3302430629" sldId="1123"/>
            <ac:spMk id="9" creationId="{7C0B7EA3-6A12-7526-DFBA-0D7D2A90615E}"/>
          </ac:spMkLst>
        </pc:spChg>
        <pc:spChg chg="mod">
          <ac:chgData name="Maiken Sørensen" userId="bdc333d2-6d43-4389-a957-fde09bfa5d60" providerId="ADAL" clId="{D7643D14-91A2-A947-9A0F-D71F9A3A3CB9}" dt="2022-10-30T20:32:46.186" v="485" actId="1076"/>
          <ac:spMkLst>
            <pc:docMk/>
            <pc:sldMk cId="3302430629" sldId="1123"/>
            <ac:spMk id="13" creationId="{562DE350-A38C-BF4D-813D-20D0D0E955E9}"/>
          </ac:spMkLst>
        </pc:spChg>
        <pc:spChg chg="mod">
          <ac:chgData name="Maiken Sørensen" userId="bdc333d2-6d43-4389-a957-fde09bfa5d60" providerId="ADAL" clId="{D7643D14-91A2-A947-9A0F-D71F9A3A3CB9}" dt="2022-10-30T20:32:46.186" v="485" actId="1076"/>
          <ac:spMkLst>
            <pc:docMk/>
            <pc:sldMk cId="3302430629" sldId="1123"/>
            <ac:spMk id="15" creationId="{14557F0E-6D57-2447-820A-152335572DCD}"/>
          </ac:spMkLst>
        </pc:spChg>
        <pc:spChg chg="mod">
          <ac:chgData name="Maiken Sørensen" userId="bdc333d2-6d43-4389-a957-fde09bfa5d60" providerId="ADAL" clId="{D7643D14-91A2-A947-9A0F-D71F9A3A3CB9}" dt="2022-10-30T20:32:46.186" v="485" actId="1076"/>
          <ac:spMkLst>
            <pc:docMk/>
            <pc:sldMk cId="3302430629" sldId="1123"/>
            <ac:spMk id="21" creationId="{AA619CD9-0219-F746-B0FF-C5D9454873FF}"/>
          </ac:spMkLst>
        </pc:spChg>
        <pc:picChg chg="mod">
          <ac:chgData name="Maiken Sørensen" userId="bdc333d2-6d43-4389-a957-fde09bfa5d60" providerId="ADAL" clId="{D7643D14-91A2-A947-9A0F-D71F9A3A3CB9}" dt="2022-10-30T20:32:46.186" v="485" actId="1076"/>
          <ac:picMkLst>
            <pc:docMk/>
            <pc:sldMk cId="3302430629" sldId="1123"/>
            <ac:picMk id="2" creationId="{73644437-B01C-324C-9B79-A17751EF6BB2}"/>
          </ac:picMkLst>
        </pc:picChg>
      </pc:sldChg>
      <pc:sldChg chg="delSp modSp mod modNotesTx">
        <pc:chgData name="Maiken Sørensen" userId="bdc333d2-6d43-4389-a957-fde09bfa5d60" providerId="ADAL" clId="{D7643D14-91A2-A947-9A0F-D71F9A3A3CB9}" dt="2022-10-31T08:49:06.804" v="1231" actId="478"/>
        <pc:sldMkLst>
          <pc:docMk/>
          <pc:sldMk cId="2948175650" sldId="1124"/>
        </pc:sldMkLst>
        <pc:spChg chg="mod">
          <ac:chgData name="Maiken Sørensen" userId="bdc333d2-6d43-4389-a957-fde09bfa5d60" providerId="ADAL" clId="{D7643D14-91A2-A947-9A0F-D71F9A3A3CB9}" dt="2022-10-30T20:39:56.605" v="673" actId="20577"/>
          <ac:spMkLst>
            <pc:docMk/>
            <pc:sldMk cId="2948175650" sldId="1124"/>
            <ac:spMk id="5" creationId="{61AE79FA-2785-6F42-ACC8-E829A4B5981B}"/>
          </ac:spMkLst>
        </pc:spChg>
        <pc:spChg chg="del">
          <ac:chgData name="Maiken Sørensen" userId="bdc333d2-6d43-4389-a957-fde09bfa5d60" providerId="ADAL" clId="{D7643D14-91A2-A947-9A0F-D71F9A3A3CB9}" dt="2022-10-31T08:49:06.804" v="1231" actId="478"/>
          <ac:spMkLst>
            <pc:docMk/>
            <pc:sldMk cId="2948175650" sldId="1124"/>
            <ac:spMk id="7" creationId="{F7DA2DDF-EC02-8A0A-B6D8-00E0B8236640}"/>
          </ac:spMkLst>
        </pc:spChg>
      </pc:sldChg>
      <pc:sldChg chg="modSp mod delCm modNotesTx">
        <pc:chgData name="Maiken Sørensen" userId="bdc333d2-6d43-4389-a957-fde09bfa5d60" providerId="ADAL" clId="{D7643D14-91A2-A947-9A0F-D71F9A3A3CB9}" dt="2022-10-30T20:42:22.783" v="714" actId="20577"/>
        <pc:sldMkLst>
          <pc:docMk/>
          <pc:sldMk cId="3003386363" sldId="1125"/>
        </pc:sldMkLst>
        <pc:spChg chg="mod">
          <ac:chgData name="Maiken Sørensen" userId="bdc333d2-6d43-4389-a957-fde09bfa5d60" providerId="ADAL" clId="{D7643D14-91A2-A947-9A0F-D71F9A3A3CB9}" dt="2022-10-30T20:40:59.768" v="690" actId="20577"/>
          <ac:spMkLst>
            <pc:docMk/>
            <pc:sldMk cId="3003386363" sldId="1125"/>
            <ac:spMk id="2" creationId="{598A2263-D19E-B249-B082-284B2FD19F09}"/>
          </ac:spMkLst>
        </pc:spChg>
        <pc:spChg chg="mod">
          <ac:chgData name="Maiken Sørensen" userId="bdc333d2-6d43-4389-a957-fde09bfa5d60" providerId="ADAL" clId="{D7643D14-91A2-A947-9A0F-D71F9A3A3CB9}" dt="2022-10-30T20:42:08.305" v="693" actId="207"/>
          <ac:spMkLst>
            <pc:docMk/>
            <pc:sldMk cId="3003386363" sldId="1125"/>
            <ac:spMk id="4" creationId="{624007E7-B4FE-9CCB-B010-595B310341A8}"/>
          </ac:spMkLst>
        </pc:spChg>
        <pc:spChg chg="mod">
          <ac:chgData name="Maiken Sørensen" userId="bdc333d2-6d43-4389-a957-fde09bfa5d60" providerId="ADAL" clId="{D7643D14-91A2-A947-9A0F-D71F9A3A3CB9}" dt="2022-10-30T20:40:57.087" v="689" actId="20577"/>
          <ac:spMkLst>
            <pc:docMk/>
            <pc:sldMk cId="3003386363" sldId="1125"/>
            <ac:spMk id="6" creationId="{F6C1D0E1-A17F-BB5C-C688-597F1E66170F}"/>
          </ac:spMkLst>
        </pc:spChg>
        <pc:spChg chg="mod">
          <ac:chgData name="Maiken Sørensen" userId="bdc333d2-6d43-4389-a957-fde09bfa5d60" providerId="ADAL" clId="{D7643D14-91A2-A947-9A0F-D71F9A3A3CB9}" dt="2022-10-30T20:42:08.305" v="693" actId="207"/>
          <ac:spMkLst>
            <pc:docMk/>
            <pc:sldMk cId="3003386363" sldId="1125"/>
            <ac:spMk id="11" creationId="{99019C53-1097-05F1-D412-75487FF14579}"/>
          </ac:spMkLst>
        </pc:spChg>
        <pc:spChg chg="mod">
          <ac:chgData name="Maiken Sørensen" userId="bdc333d2-6d43-4389-a957-fde09bfa5d60" providerId="ADAL" clId="{D7643D14-91A2-A947-9A0F-D71F9A3A3CB9}" dt="2022-10-30T20:42:08.305" v="693" actId="207"/>
          <ac:spMkLst>
            <pc:docMk/>
            <pc:sldMk cId="3003386363" sldId="1125"/>
            <ac:spMk id="17" creationId="{D68ADC7C-22B0-4FCC-1302-3FB7F2BC329C}"/>
          </ac:spMkLst>
        </pc:spChg>
        <pc:spChg chg="mod">
          <ac:chgData name="Maiken Sørensen" userId="bdc333d2-6d43-4389-a957-fde09bfa5d60" providerId="ADAL" clId="{D7643D14-91A2-A947-9A0F-D71F9A3A3CB9}" dt="2022-10-30T20:42:08.305" v="693" actId="207"/>
          <ac:spMkLst>
            <pc:docMk/>
            <pc:sldMk cId="3003386363" sldId="1125"/>
            <ac:spMk id="18" creationId="{0AD75999-5A95-0A9D-AD18-1ABE22846136}"/>
          </ac:spMkLst>
        </pc:spChg>
        <pc:spChg chg="mod">
          <ac:chgData name="Maiken Sørensen" userId="bdc333d2-6d43-4389-a957-fde09bfa5d60" providerId="ADAL" clId="{D7643D14-91A2-A947-9A0F-D71F9A3A3CB9}" dt="2022-10-30T20:42:08.305" v="693" actId="207"/>
          <ac:spMkLst>
            <pc:docMk/>
            <pc:sldMk cId="3003386363" sldId="1125"/>
            <ac:spMk id="20" creationId="{1D8E97DE-C817-50CB-840F-26CACE069BDA}"/>
          </ac:spMkLst>
        </pc:spChg>
        <pc:spChg chg="mod">
          <ac:chgData name="Maiken Sørensen" userId="bdc333d2-6d43-4389-a957-fde09bfa5d60" providerId="ADAL" clId="{D7643D14-91A2-A947-9A0F-D71F9A3A3CB9}" dt="2022-10-30T20:42:08.305" v="693" actId="207"/>
          <ac:spMkLst>
            <pc:docMk/>
            <pc:sldMk cId="3003386363" sldId="1125"/>
            <ac:spMk id="21" creationId="{9031930F-356D-59F8-C64F-AC5571A4F741}"/>
          </ac:spMkLst>
        </pc:spChg>
      </pc:sldChg>
      <pc:sldChg chg="addSp delSp modSp mod delCm">
        <pc:chgData name="Maiken Sørensen" userId="bdc333d2-6d43-4389-a957-fde09bfa5d60" providerId="ADAL" clId="{D7643D14-91A2-A947-9A0F-D71F9A3A3CB9}" dt="2022-10-30T21:32:52.852" v="1184" actId="20577"/>
        <pc:sldMkLst>
          <pc:docMk/>
          <pc:sldMk cId="1553698700" sldId="1126"/>
        </pc:sldMkLst>
        <pc:spChg chg="mod">
          <ac:chgData name="Maiken Sørensen" userId="bdc333d2-6d43-4389-a957-fde09bfa5d60" providerId="ADAL" clId="{D7643D14-91A2-A947-9A0F-D71F9A3A3CB9}" dt="2022-10-30T21:32:52.852" v="1184" actId="20577"/>
          <ac:spMkLst>
            <pc:docMk/>
            <pc:sldMk cId="1553698700" sldId="1126"/>
            <ac:spMk id="5" creationId="{61AE79FA-2785-6F42-ACC8-E829A4B5981B}"/>
          </ac:spMkLst>
        </pc:spChg>
        <pc:picChg chg="del">
          <ac:chgData name="Maiken Sørensen" userId="bdc333d2-6d43-4389-a957-fde09bfa5d60" providerId="ADAL" clId="{D7643D14-91A2-A947-9A0F-D71F9A3A3CB9}" dt="2022-10-30T21:31:18.058" v="1172" actId="478"/>
          <ac:picMkLst>
            <pc:docMk/>
            <pc:sldMk cId="1553698700" sldId="1126"/>
            <ac:picMk id="4" creationId="{9401341B-CC8E-CB3B-B8A2-821B8D3057FB}"/>
          </ac:picMkLst>
        </pc:picChg>
        <pc:picChg chg="add mod">
          <ac:chgData name="Maiken Sørensen" userId="bdc333d2-6d43-4389-a957-fde09bfa5d60" providerId="ADAL" clId="{D7643D14-91A2-A947-9A0F-D71F9A3A3CB9}" dt="2022-10-30T21:32:00.261" v="1181" actId="1076"/>
          <ac:picMkLst>
            <pc:docMk/>
            <pc:sldMk cId="1553698700" sldId="1126"/>
            <ac:picMk id="8" creationId="{A8200CFC-3034-A592-79BF-235BA02A05E7}"/>
          </ac:picMkLst>
        </pc:picChg>
        <pc:picChg chg="add del mod">
          <ac:chgData name="Maiken Sørensen" userId="bdc333d2-6d43-4389-a957-fde09bfa5d60" providerId="ADAL" clId="{D7643D14-91A2-A947-9A0F-D71F9A3A3CB9}" dt="2022-10-30T21:31:54.988" v="1180" actId="478"/>
          <ac:picMkLst>
            <pc:docMk/>
            <pc:sldMk cId="1553698700" sldId="1126"/>
            <ac:picMk id="9" creationId="{ED88082C-0947-BF58-25BE-B9487F3964E8}"/>
          </ac:picMkLst>
        </pc:picChg>
      </pc:sldChg>
      <pc:sldChg chg="modSp mod">
        <pc:chgData name="Maiken Sørensen" userId="bdc333d2-6d43-4389-a957-fde09bfa5d60" providerId="ADAL" clId="{D7643D14-91A2-A947-9A0F-D71F9A3A3CB9}" dt="2022-10-30T21:33:59.901" v="1190" actId="1076"/>
        <pc:sldMkLst>
          <pc:docMk/>
          <pc:sldMk cId="2187217052" sldId="1127"/>
        </pc:sldMkLst>
        <pc:spChg chg="mod">
          <ac:chgData name="Maiken Sørensen" userId="bdc333d2-6d43-4389-a957-fde09bfa5d60" providerId="ADAL" clId="{D7643D14-91A2-A947-9A0F-D71F9A3A3CB9}" dt="2022-10-30T20:44:24.260" v="732" actId="20577"/>
          <ac:spMkLst>
            <pc:docMk/>
            <pc:sldMk cId="2187217052" sldId="1127"/>
            <ac:spMk id="6" creationId="{23B1BA76-BFA7-544F-820C-E853741F7386}"/>
          </ac:spMkLst>
        </pc:spChg>
        <pc:spChg chg="mod">
          <ac:chgData name="Maiken Sørensen" userId="bdc333d2-6d43-4389-a957-fde09bfa5d60" providerId="ADAL" clId="{D7643D14-91A2-A947-9A0F-D71F9A3A3CB9}" dt="2022-10-30T20:45:44.157" v="760" actId="1076"/>
          <ac:spMkLst>
            <pc:docMk/>
            <pc:sldMk cId="2187217052" sldId="1127"/>
            <ac:spMk id="7" creationId="{72D9AFE3-EC31-094A-EA14-2111022E7A2E}"/>
          </ac:spMkLst>
        </pc:spChg>
        <pc:spChg chg="mod">
          <ac:chgData name="Maiken Sørensen" userId="bdc333d2-6d43-4389-a957-fde09bfa5d60" providerId="ADAL" clId="{D7643D14-91A2-A947-9A0F-D71F9A3A3CB9}" dt="2022-10-30T20:44:28.066" v="750" actId="20577"/>
          <ac:spMkLst>
            <pc:docMk/>
            <pc:sldMk cId="2187217052" sldId="1127"/>
            <ac:spMk id="8" creationId="{0143AD7B-1BD7-6B96-979E-EB70ED3AD79E}"/>
          </ac:spMkLst>
        </pc:spChg>
        <pc:spChg chg="mod">
          <ac:chgData name="Maiken Sørensen" userId="bdc333d2-6d43-4389-a957-fde09bfa5d60" providerId="ADAL" clId="{D7643D14-91A2-A947-9A0F-D71F9A3A3CB9}" dt="2022-10-30T20:45:07.761" v="753" actId="1076"/>
          <ac:spMkLst>
            <pc:docMk/>
            <pc:sldMk cId="2187217052" sldId="1127"/>
            <ac:spMk id="21" creationId="{AA619CD9-0219-F746-B0FF-C5D9454873FF}"/>
          </ac:spMkLst>
        </pc:spChg>
        <pc:spChg chg="mod">
          <ac:chgData name="Maiken Sørensen" userId="bdc333d2-6d43-4389-a957-fde09bfa5d60" providerId="ADAL" clId="{D7643D14-91A2-A947-9A0F-D71F9A3A3CB9}" dt="2022-10-30T21:33:59.901" v="1190" actId="1076"/>
          <ac:spMkLst>
            <pc:docMk/>
            <pc:sldMk cId="2187217052" sldId="1127"/>
            <ac:spMk id="29" creationId="{1DD24375-16CA-EB08-DB6F-8FA2BA783F74}"/>
          </ac:spMkLst>
        </pc:spChg>
        <pc:spChg chg="mod">
          <ac:chgData name="Maiken Sørensen" userId="bdc333d2-6d43-4389-a957-fde09bfa5d60" providerId="ADAL" clId="{D7643D14-91A2-A947-9A0F-D71F9A3A3CB9}" dt="2022-10-30T20:46:05.771" v="763" actId="1076"/>
          <ac:spMkLst>
            <pc:docMk/>
            <pc:sldMk cId="2187217052" sldId="1127"/>
            <ac:spMk id="39" creationId="{84C47D26-41F9-9A70-D6DD-655513CFA938}"/>
          </ac:spMkLst>
        </pc:spChg>
        <pc:grpChg chg="mod">
          <ac:chgData name="Maiken Sørensen" userId="bdc333d2-6d43-4389-a957-fde09bfa5d60" providerId="ADAL" clId="{D7643D14-91A2-A947-9A0F-D71F9A3A3CB9}" dt="2022-10-30T21:33:28.667" v="1186" actId="1076"/>
          <ac:grpSpMkLst>
            <pc:docMk/>
            <pc:sldMk cId="2187217052" sldId="1127"/>
            <ac:grpSpMk id="45" creationId="{72546D3B-AAB5-BF26-5A57-A266E3B54B8E}"/>
          </ac:grpSpMkLst>
        </pc:grpChg>
        <pc:cxnChg chg="mod">
          <ac:chgData name="Maiken Sørensen" userId="bdc333d2-6d43-4389-a957-fde09bfa5d60" providerId="ADAL" clId="{D7643D14-91A2-A947-9A0F-D71F9A3A3CB9}" dt="2022-10-30T21:33:56.313" v="1189" actId="1076"/>
          <ac:cxnSpMkLst>
            <pc:docMk/>
            <pc:sldMk cId="2187217052" sldId="1127"/>
            <ac:cxnSpMk id="30" creationId="{FC8D9E62-01F1-C9B9-D911-63EA13C27919}"/>
          </ac:cxnSpMkLst>
        </pc:cxnChg>
      </pc:sldChg>
      <pc:sldChg chg="delSp modSp mod delCm">
        <pc:chgData name="Maiken Sørensen" userId="bdc333d2-6d43-4389-a957-fde09bfa5d60" providerId="ADAL" clId="{D7643D14-91A2-A947-9A0F-D71F9A3A3CB9}" dt="2022-10-31T08:48:55.469" v="1230" actId="478"/>
        <pc:sldMkLst>
          <pc:docMk/>
          <pc:sldMk cId="835458410" sldId="1128"/>
        </pc:sldMkLst>
        <pc:spChg chg="mod">
          <ac:chgData name="Maiken Sørensen" userId="bdc333d2-6d43-4389-a957-fde09bfa5d60" providerId="ADAL" clId="{D7643D14-91A2-A947-9A0F-D71F9A3A3CB9}" dt="2022-10-30T20:46:38.071" v="765" actId="20577"/>
          <ac:spMkLst>
            <pc:docMk/>
            <pc:sldMk cId="835458410" sldId="1128"/>
            <ac:spMk id="3" creationId="{35E0EF3D-319E-BF41-8A63-298A674D61AD}"/>
          </ac:spMkLst>
        </pc:spChg>
        <pc:spChg chg="mod">
          <ac:chgData name="Maiken Sørensen" userId="bdc333d2-6d43-4389-a957-fde09bfa5d60" providerId="ADAL" clId="{D7643D14-91A2-A947-9A0F-D71F9A3A3CB9}" dt="2022-10-30T20:47:01.621" v="775" actId="20577"/>
          <ac:spMkLst>
            <pc:docMk/>
            <pc:sldMk cId="835458410" sldId="1128"/>
            <ac:spMk id="5" creationId="{61AE79FA-2785-6F42-ACC8-E829A4B5981B}"/>
          </ac:spMkLst>
        </pc:spChg>
        <pc:spChg chg="del">
          <ac:chgData name="Maiken Sørensen" userId="bdc333d2-6d43-4389-a957-fde09bfa5d60" providerId="ADAL" clId="{D7643D14-91A2-A947-9A0F-D71F9A3A3CB9}" dt="2022-10-31T08:48:55.469" v="1230" actId="478"/>
          <ac:spMkLst>
            <pc:docMk/>
            <pc:sldMk cId="835458410" sldId="1128"/>
            <ac:spMk id="7" creationId="{F7DA2DDF-EC02-8A0A-B6D8-00E0B8236640}"/>
          </ac:spMkLst>
        </pc:spChg>
      </pc:sldChg>
      <pc:sldChg chg="modSp mod delCm">
        <pc:chgData name="Maiken Sørensen" userId="bdc333d2-6d43-4389-a957-fde09bfa5d60" providerId="ADAL" clId="{D7643D14-91A2-A947-9A0F-D71F9A3A3CB9}" dt="2022-10-30T20:48:10.741" v="784" actId="20577"/>
        <pc:sldMkLst>
          <pc:docMk/>
          <pc:sldMk cId="1582214955" sldId="1129"/>
        </pc:sldMkLst>
        <pc:spChg chg="mod">
          <ac:chgData name="Maiken Sørensen" userId="bdc333d2-6d43-4389-a957-fde09bfa5d60" providerId="ADAL" clId="{D7643D14-91A2-A947-9A0F-D71F9A3A3CB9}" dt="2022-10-30T20:48:10.741" v="784" actId="20577"/>
          <ac:spMkLst>
            <pc:docMk/>
            <pc:sldMk cId="1582214955" sldId="1129"/>
            <ac:spMk id="7" creationId="{3CEE8ECE-5903-8AEC-C357-928D0BC2CDE6}"/>
          </ac:spMkLst>
        </pc:spChg>
      </pc:sldChg>
      <pc:sldChg chg="modSp mod">
        <pc:chgData name="Maiken Sørensen" userId="bdc333d2-6d43-4389-a957-fde09bfa5d60" providerId="ADAL" clId="{D7643D14-91A2-A947-9A0F-D71F9A3A3CB9}" dt="2022-10-30T20:49:20.286" v="792" actId="20577"/>
        <pc:sldMkLst>
          <pc:docMk/>
          <pc:sldMk cId="1894838638" sldId="1130"/>
        </pc:sldMkLst>
        <pc:spChg chg="mod">
          <ac:chgData name="Maiken Sørensen" userId="bdc333d2-6d43-4389-a957-fde09bfa5d60" providerId="ADAL" clId="{D7643D14-91A2-A947-9A0F-D71F9A3A3CB9}" dt="2022-10-30T20:49:20.286" v="792" actId="20577"/>
          <ac:spMkLst>
            <pc:docMk/>
            <pc:sldMk cId="1894838638" sldId="1130"/>
            <ac:spMk id="3" creationId="{BC85FD4F-21C1-F24F-B7F5-DC0B5B9FCB5E}"/>
          </ac:spMkLst>
        </pc:spChg>
        <pc:spChg chg="mod">
          <ac:chgData name="Maiken Sørensen" userId="bdc333d2-6d43-4389-a957-fde09bfa5d60" providerId="ADAL" clId="{D7643D14-91A2-A947-9A0F-D71F9A3A3CB9}" dt="2022-10-30T20:48:45.450" v="786"/>
          <ac:spMkLst>
            <pc:docMk/>
            <pc:sldMk cId="1894838638" sldId="1130"/>
            <ac:spMk id="7" creationId="{8B05B17C-3B4D-E236-06B2-CA33EDF07C75}"/>
          </ac:spMkLst>
        </pc:spChg>
        <pc:spChg chg="mod">
          <ac:chgData name="Maiken Sørensen" userId="bdc333d2-6d43-4389-a957-fde09bfa5d60" providerId="ADAL" clId="{D7643D14-91A2-A947-9A0F-D71F9A3A3CB9}" dt="2022-10-30T20:48:44.217" v="785" actId="21"/>
          <ac:spMkLst>
            <pc:docMk/>
            <pc:sldMk cId="1894838638" sldId="1130"/>
            <ac:spMk id="11" creationId="{C94D3A19-CD6D-45B5-43D7-8821F319D3FA}"/>
          </ac:spMkLst>
        </pc:spChg>
      </pc:sldChg>
      <pc:sldChg chg="delSp mod">
        <pc:chgData name="Maiken Sørensen" userId="bdc333d2-6d43-4389-a957-fde09bfa5d60" providerId="ADAL" clId="{D7643D14-91A2-A947-9A0F-D71F9A3A3CB9}" dt="2022-10-31T08:48:48.387" v="1229" actId="478"/>
        <pc:sldMkLst>
          <pc:docMk/>
          <pc:sldMk cId="3692775773" sldId="1131"/>
        </pc:sldMkLst>
        <pc:spChg chg="del">
          <ac:chgData name="Maiken Sørensen" userId="bdc333d2-6d43-4389-a957-fde09bfa5d60" providerId="ADAL" clId="{D7643D14-91A2-A947-9A0F-D71F9A3A3CB9}" dt="2022-10-31T08:48:48.387" v="1229" actId="478"/>
          <ac:spMkLst>
            <pc:docMk/>
            <pc:sldMk cId="3692775773" sldId="1131"/>
            <ac:spMk id="6" creationId="{C8CA74A3-DCEF-DB7E-A1B1-F11B78FFA8DA}"/>
          </ac:spMkLst>
        </pc:spChg>
      </pc:sldChg>
      <pc:sldChg chg="modSp mod ord delCm">
        <pc:chgData name="Maiken Sørensen" userId="bdc333d2-6d43-4389-a957-fde09bfa5d60" providerId="ADAL" clId="{D7643D14-91A2-A947-9A0F-D71F9A3A3CB9}" dt="2022-10-30T20:53:15.636" v="842" actId="20578"/>
        <pc:sldMkLst>
          <pc:docMk/>
          <pc:sldMk cId="1789866916" sldId="1133"/>
        </pc:sldMkLst>
        <pc:spChg chg="mod">
          <ac:chgData name="Maiken Sørensen" userId="bdc333d2-6d43-4389-a957-fde09bfa5d60" providerId="ADAL" clId="{D7643D14-91A2-A947-9A0F-D71F9A3A3CB9}" dt="2022-10-30T20:53:13.261" v="841" actId="20577"/>
          <ac:spMkLst>
            <pc:docMk/>
            <pc:sldMk cId="1789866916" sldId="1133"/>
            <ac:spMk id="2" creationId="{1C4DDD16-F61B-5D44-884A-C0AE5F1434C9}"/>
          </ac:spMkLst>
        </pc:spChg>
        <pc:spChg chg="mod">
          <ac:chgData name="Maiken Sørensen" userId="bdc333d2-6d43-4389-a957-fde09bfa5d60" providerId="ADAL" clId="{D7643D14-91A2-A947-9A0F-D71F9A3A3CB9}" dt="2022-10-30T20:53:07.472" v="824" actId="20577"/>
          <ac:spMkLst>
            <pc:docMk/>
            <pc:sldMk cId="1789866916" sldId="1133"/>
            <ac:spMk id="3" creationId="{C7B23377-DE7F-D931-50F4-1B71501F6910}"/>
          </ac:spMkLst>
        </pc:spChg>
      </pc:sldChg>
      <pc:sldChg chg="modSp mod delCm">
        <pc:chgData name="Maiken Sørensen" userId="bdc333d2-6d43-4389-a957-fde09bfa5d60" providerId="ADAL" clId="{D7643D14-91A2-A947-9A0F-D71F9A3A3CB9}" dt="2022-10-30T20:52:47.867" v="802" actId="20577"/>
        <pc:sldMkLst>
          <pc:docMk/>
          <pc:sldMk cId="1386627209" sldId="1134"/>
        </pc:sldMkLst>
        <pc:spChg chg="mod">
          <ac:chgData name="Maiken Sørensen" userId="bdc333d2-6d43-4389-a957-fde09bfa5d60" providerId="ADAL" clId="{D7643D14-91A2-A947-9A0F-D71F9A3A3CB9}" dt="2022-10-30T20:52:47.867" v="802" actId="20577"/>
          <ac:spMkLst>
            <pc:docMk/>
            <pc:sldMk cId="1386627209" sldId="1134"/>
            <ac:spMk id="2" creationId="{48F29021-FA65-E442-AABA-5B73BAC89E91}"/>
          </ac:spMkLst>
        </pc:spChg>
        <pc:spChg chg="mod">
          <ac:chgData name="Maiken Sørensen" userId="bdc333d2-6d43-4389-a957-fde09bfa5d60" providerId="ADAL" clId="{D7643D14-91A2-A947-9A0F-D71F9A3A3CB9}" dt="2022-10-30T20:52:06.649" v="795" actId="20577"/>
          <ac:spMkLst>
            <pc:docMk/>
            <pc:sldMk cId="1386627209" sldId="1134"/>
            <ac:spMk id="3" creationId="{35E0EF3D-319E-BF41-8A63-298A674D61AD}"/>
          </ac:spMkLst>
        </pc:spChg>
      </pc:sldChg>
      <pc:sldChg chg="modSp mod">
        <pc:chgData name="Maiken Sørensen" userId="bdc333d2-6d43-4389-a957-fde09bfa5d60" providerId="ADAL" clId="{D7643D14-91A2-A947-9A0F-D71F9A3A3CB9}" dt="2022-10-30T20:56:18.192" v="885" actId="20577"/>
        <pc:sldMkLst>
          <pc:docMk/>
          <pc:sldMk cId="2367076996" sldId="1135"/>
        </pc:sldMkLst>
        <pc:spChg chg="mod">
          <ac:chgData name="Maiken Sørensen" userId="bdc333d2-6d43-4389-a957-fde09bfa5d60" providerId="ADAL" clId="{D7643D14-91A2-A947-9A0F-D71F9A3A3CB9}" dt="2022-10-30T20:56:18.192" v="885" actId="20577"/>
          <ac:spMkLst>
            <pc:docMk/>
            <pc:sldMk cId="2367076996" sldId="1135"/>
            <ac:spMk id="3" creationId="{BC85FD4F-21C1-F24F-B7F5-DC0B5B9FCB5E}"/>
          </ac:spMkLst>
        </pc:spChg>
      </pc:sldChg>
      <pc:sldChg chg="addSp delSp modSp mod">
        <pc:chgData name="Maiken Sørensen" userId="bdc333d2-6d43-4389-a957-fde09bfa5d60" providerId="ADAL" clId="{D7643D14-91A2-A947-9A0F-D71F9A3A3CB9}" dt="2022-10-30T20:54:27.628" v="849"/>
        <pc:sldMkLst>
          <pc:docMk/>
          <pc:sldMk cId="46367347" sldId="1136"/>
        </pc:sldMkLst>
        <pc:spChg chg="mod">
          <ac:chgData name="Maiken Sørensen" userId="bdc333d2-6d43-4389-a957-fde09bfa5d60" providerId="ADAL" clId="{D7643D14-91A2-A947-9A0F-D71F9A3A3CB9}" dt="2022-10-30T20:54:04.832" v="847" actId="20577"/>
          <ac:spMkLst>
            <pc:docMk/>
            <pc:sldMk cId="46367347" sldId="1136"/>
            <ac:spMk id="2" creationId="{48F29021-FA65-E442-AABA-5B73BAC89E91}"/>
          </ac:spMkLst>
        </pc:spChg>
        <pc:spChg chg="mod">
          <ac:chgData name="Maiken Sørensen" userId="bdc333d2-6d43-4389-a957-fde09bfa5d60" providerId="ADAL" clId="{D7643D14-91A2-A947-9A0F-D71F9A3A3CB9}" dt="2022-10-30T20:54:01.859" v="846" actId="20577"/>
          <ac:spMkLst>
            <pc:docMk/>
            <pc:sldMk cId="46367347" sldId="1136"/>
            <ac:spMk id="4" creationId="{AA0E720C-0697-602C-1400-E540DC5A075A}"/>
          </ac:spMkLst>
        </pc:spChg>
        <pc:spChg chg="mod">
          <ac:chgData name="Maiken Sørensen" userId="bdc333d2-6d43-4389-a957-fde09bfa5d60" providerId="ADAL" clId="{D7643D14-91A2-A947-9A0F-D71F9A3A3CB9}" dt="2022-10-30T20:53:41.592" v="843" actId="1076"/>
          <ac:spMkLst>
            <pc:docMk/>
            <pc:sldMk cId="46367347" sldId="1136"/>
            <ac:spMk id="5" creationId="{61AE79FA-2785-6F42-ACC8-E829A4B5981B}"/>
          </ac:spMkLst>
        </pc:spChg>
        <pc:picChg chg="add mod">
          <ac:chgData name="Maiken Sørensen" userId="bdc333d2-6d43-4389-a957-fde09bfa5d60" providerId="ADAL" clId="{D7643D14-91A2-A947-9A0F-D71F9A3A3CB9}" dt="2022-10-30T20:54:27.628" v="849"/>
          <ac:picMkLst>
            <pc:docMk/>
            <pc:sldMk cId="46367347" sldId="1136"/>
            <ac:picMk id="7" creationId="{8EE0631E-E2EB-F701-1A02-0A85D1578ACC}"/>
          </ac:picMkLst>
        </pc:picChg>
        <pc:picChg chg="del">
          <ac:chgData name="Maiken Sørensen" userId="bdc333d2-6d43-4389-a957-fde09bfa5d60" providerId="ADAL" clId="{D7643D14-91A2-A947-9A0F-D71F9A3A3CB9}" dt="2022-10-30T20:54:14.054" v="848" actId="478"/>
          <ac:picMkLst>
            <pc:docMk/>
            <pc:sldMk cId="46367347" sldId="1136"/>
            <ac:picMk id="8" creationId="{C5B3C8CF-562B-2F5D-8D53-D8CEDDF8230E}"/>
          </ac:picMkLst>
        </pc:picChg>
      </pc:sldChg>
      <pc:sldChg chg="modSp mod">
        <pc:chgData name="Maiken Sørensen" userId="bdc333d2-6d43-4389-a957-fde09bfa5d60" providerId="ADAL" clId="{D7643D14-91A2-A947-9A0F-D71F9A3A3CB9}" dt="2022-10-31T08:50:11.840" v="1237" actId="20577"/>
        <pc:sldMkLst>
          <pc:docMk/>
          <pc:sldMk cId="2270830082" sldId="1137"/>
        </pc:sldMkLst>
        <pc:spChg chg="mod">
          <ac:chgData name="Maiken Sørensen" userId="bdc333d2-6d43-4389-a957-fde09bfa5d60" providerId="ADAL" clId="{D7643D14-91A2-A947-9A0F-D71F9A3A3CB9}" dt="2022-10-31T08:50:11.840" v="1237" actId="20577"/>
          <ac:spMkLst>
            <pc:docMk/>
            <pc:sldMk cId="2270830082" sldId="1137"/>
            <ac:spMk id="3" creationId="{BC85FD4F-21C1-F24F-B7F5-DC0B5B9FCB5E}"/>
          </ac:spMkLst>
        </pc:spChg>
      </pc:sldChg>
      <pc:sldChg chg="delCm modNotesTx">
        <pc:chgData name="Maiken Sørensen" userId="bdc333d2-6d43-4389-a957-fde09bfa5d60" providerId="ADAL" clId="{D7643D14-91A2-A947-9A0F-D71F9A3A3CB9}" dt="2022-10-30T20:54:55.791" v="861" actId="20577"/>
        <pc:sldMkLst>
          <pc:docMk/>
          <pc:sldMk cId="872821012" sldId="1138"/>
        </pc:sldMkLst>
      </pc:sldChg>
      <pc:sldChg chg="modSp mod">
        <pc:chgData name="Maiken Sørensen" userId="bdc333d2-6d43-4389-a957-fde09bfa5d60" providerId="ADAL" clId="{D7643D14-91A2-A947-9A0F-D71F9A3A3CB9}" dt="2022-10-30T20:55:55.312" v="884" actId="20577"/>
        <pc:sldMkLst>
          <pc:docMk/>
          <pc:sldMk cId="2490187986" sldId="1139"/>
        </pc:sldMkLst>
        <pc:spChg chg="mod">
          <ac:chgData name="Maiken Sørensen" userId="bdc333d2-6d43-4389-a957-fde09bfa5d60" providerId="ADAL" clId="{D7643D14-91A2-A947-9A0F-D71F9A3A3CB9}" dt="2022-10-30T20:55:55.312" v="884" actId="20577"/>
          <ac:spMkLst>
            <pc:docMk/>
            <pc:sldMk cId="2490187986" sldId="1139"/>
            <ac:spMk id="3" creationId="{BC85FD4F-21C1-F24F-B7F5-DC0B5B9FCB5E}"/>
          </ac:spMkLst>
        </pc:spChg>
      </pc:sldChg>
      <pc:sldChg chg="addSp modSp mod delCm">
        <pc:chgData name="Maiken Sørensen" userId="bdc333d2-6d43-4389-a957-fde09bfa5d60" providerId="ADAL" clId="{D7643D14-91A2-A947-9A0F-D71F9A3A3CB9}" dt="2022-10-31T08:54:42.012" v="1249" actId="14100"/>
        <pc:sldMkLst>
          <pc:docMk/>
          <pc:sldMk cId="909444917" sldId="1140"/>
        </pc:sldMkLst>
        <pc:spChg chg="mod">
          <ac:chgData name="Maiken Sørensen" userId="bdc333d2-6d43-4389-a957-fde09bfa5d60" providerId="ADAL" clId="{D7643D14-91A2-A947-9A0F-D71F9A3A3CB9}" dt="2022-10-30T20:56:52.394" v="888" actId="14100"/>
          <ac:spMkLst>
            <pc:docMk/>
            <pc:sldMk cId="909444917" sldId="1140"/>
            <ac:spMk id="2" creationId="{A06DB4AB-DD02-F4CE-3D92-3028E7B84D88}"/>
          </ac:spMkLst>
        </pc:spChg>
        <pc:spChg chg="mod">
          <ac:chgData name="Maiken Sørensen" userId="bdc333d2-6d43-4389-a957-fde09bfa5d60" providerId="ADAL" clId="{D7643D14-91A2-A947-9A0F-D71F9A3A3CB9}" dt="2022-10-30T20:56:52.394" v="888" actId="14100"/>
          <ac:spMkLst>
            <pc:docMk/>
            <pc:sldMk cId="909444917" sldId="1140"/>
            <ac:spMk id="4" creationId="{CC04BC52-B38A-E8C6-DFE5-1D4E03508665}"/>
          </ac:spMkLst>
        </pc:spChg>
        <pc:spChg chg="mod">
          <ac:chgData name="Maiken Sørensen" userId="bdc333d2-6d43-4389-a957-fde09bfa5d60" providerId="ADAL" clId="{D7643D14-91A2-A947-9A0F-D71F9A3A3CB9}" dt="2022-10-30T20:56:52.394" v="888" actId="14100"/>
          <ac:spMkLst>
            <pc:docMk/>
            <pc:sldMk cId="909444917" sldId="1140"/>
            <ac:spMk id="5" creationId="{7192D3BE-A4EA-42AC-57C4-CADE2412CE53}"/>
          </ac:spMkLst>
        </pc:spChg>
        <pc:spChg chg="mod">
          <ac:chgData name="Maiken Sørensen" userId="bdc333d2-6d43-4389-a957-fde09bfa5d60" providerId="ADAL" clId="{D7643D14-91A2-A947-9A0F-D71F9A3A3CB9}" dt="2022-10-30T20:56:52.394" v="888" actId="14100"/>
          <ac:spMkLst>
            <pc:docMk/>
            <pc:sldMk cId="909444917" sldId="1140"/>
            <ac:spMk id="7" creationId="{C74CEB7A-4AFA-2759-7937-139E555FFCCB}"/>
          </ac:spMkLst>
        </pc:spChg>
        <pc:spChg chg="mod">
          <ac:chgData name="Maiken Sørensen" userId="bdc333d2-6d43-4389-a957-fde09bfa5d60" providerId="ADAL" clId="{D7643D14-91A2-A947-9A0F-D71F9A3A3CB9}" dt="2022-10-30T20:56:52.394" v="888" actId="14100"/>
          <ac:spMkLst>
            <pc:docMk/>
            <pc:sldMk cId="909444917" sldId="1140"/>
            <ac:spMk id="8" creationId="{C46C2279-F0B8-5980-9403-D2B26DCAA0D3}"/>
          </ac:spMkLst>
        </pc:spChg>
        <pc:spChg chg="mod">
          <ac:chgData name="Maiken Sørensen" userId="bdc333d2-6d43-4389-a957-fde09bfa5d60" providerId="ADAL" clId="{D7643D14-91A2-A947-9A0F-D71F9A3A3CB9}" dt="2022-10-30T20:56:52.394" v="888" actId="14100"/>
          <ac:spMkLst>
            <pc:docMk/>
            <pc:sldMk cId="909444917" sldId="1140"/>
            <ac:spMk id="9" creationId="{4D79905F-3F85-0646-B68D-DB6158CBE1B8}"/>
          </ac:spMkLst>
        </pc:spChg>
        <pc:spChg chg="mod">
          <ac:chgData name="Maiken Sørensen" userId="bdc333d2-6d43-4389-a957-fde09bfa5d60" providerId="ADAL" clId="{D7643D14-91A2-A947-9A0F-D71F9A3A3CB9}" dt="2022-10-30T20:56:52.394" v="888" actId="14100"/>
          <ac:spMkLst>
            <pc:docMk/>
            <pc:sldMk cId="909444917" sldId="1140"/>
            <ac:spMk id="10" creationId="{BF2C5B90-3DBC-F503-5B74-72B7F5B8B0A8}"/>
          </ac:spMkLst>
        </pc:spChg>
        <pc:spChg chg="mod">
          <ac:chgData name="Maiken Sørensen" userId="bdc333d2-6d43-4389-a957-fde09bfa5d60" providerId="ADAL" clId="{D7643D14-91A2-A947-9A0F-D71F9A3A3CB9}" dt="2022-10-30T20:56:52.394" v="888" actId="14100"/>
          <ac:spMkLst>
            <pc:docMk/>
            <pc:sldMk cId="909444917" sldId="1140"/>
            <ac:spMk id="11" creationId="{27986252-DDB7-1F72-A5D2-28F827238571}"/>
          </ac:spMkLst>
        </pc:spChg>
        <pc:spChg chg="mod">
          <ac:chgData name="Maiken Sørensen" userId="bdc333d2-6d43-4389-a957-fde09bfa5d60" providerId="ADAL" clId="{D7643D14-91A2-A947-9A0F-D71F9A3A3CB9}" dt="2022-10-31T08:31:11.970" v="1210" actId="20577"/>
          <ac:spMkLst>
            <pc:docMk/>
            <pc:sldMk cId="909444917" sldId="1140"/>
            <ac:spMk id="12" creationId="{5D9CF727-15A9-780B-D105-5281AD1F2A3E}"/>
          </ac:spMkLst>
        </pc:spChg>
        <pc:spChg chg="mod">
          <ac:chgData name="Maiken Sørensen" userId="bdc333d2-6d43-4389-a957-fde09bfa5d60" providerId="ADAL" clId="{D7643D14-91A2-A947-9A0F-D71F9A3A3CB9}" dt="2022-10-31T08:30:47.957" v="1196" actId="313"/>
          <ac:spMkLst>
            <pc:docMk/>
            <pc:sldMk cId="909444917" sldId="1140"/>
            <ac:spMk id="14" creationId="{85D05159-6A5B-19A8-7660-FC0C92BD61DA}"/>
          </ac:spMkLst>
        </pc:spChg>
        <pc:spChg chg="mod">
          <ac:chgData name="Maiken Sørensen" userId="bdc333d2-6d43-4389-a957-fde09bfa5d60" providerId="ADAL" clId="{D7643D14-91A2-A947-9A0F-D71F9A3A3CB9}" dt="2022-10-31T08:30:53.201" v="1202" actId="313"/>
          <ac:spMkLst>
            <pc:docMk/>
            <pc:sldMk cId="909444917" sldId="1140"/>
            <ac:spMk id="15" creationId="{C9B07E64-68A0-A86E-9C15-15640A1A2403}"/>
          </ac:spMkLst>
        </pc:spChg>
        <pc:spChg chg="mod">
          <ac:chgData name="Maiken Sørensen" userId="bdc333d2-6d43-4389-a957-fde09bfa5d60" providerId="ADAL" clId="{D7643D14-91A2-A947-9A0F-D71F9A3A3CB9}" dt="2022-10-30T20:56:52.394" v="888" actId="14100"/>
          <ac:spMkLst>
            <pc:docMk/>
            <pc:sldMk cId="909444917" sldId="1140"/>
            <ac:spMk id="17" creationId="{BCA91E81-CB09-F80A-841F-C775B6E22FDB}"/>
          </ac:spMkLst>
        </pc:spChg>
        <pc:spChg chg="mod">
          <ac:chgData name="Maiken Sørensen" userId="bdc333d2-6d43-4389-a957-fde09bfa5d60" providerId="ADAL" clId="{D7643D14-91A2-A947-9A0F-D71F9A3A3CB9}" dt="2022-10-30T20:56:52.394" v="888" actId="14100"/>
          <ac:spMkLst>
            <pc:docMk/>
            <pc:sldMk cId="909444917" sldId="1140"/>
            <ac:spMk id="18" creationId="{993986FB-E09C-CE2A-FDCF-F97582FA70F8}"/>
          </ac:spMkLst>
        </pc:spChg>
        <pc:spChg chg="mod">
          <ac:chgData name="Maiken Sørensen" userId="bdc333d2-6d43-4389-a957-fde09bfa5d60" providerId="ADAL" clId="{D7643D14-91A2-A947-9A0F-D71F9A3A3CB9}" dt="2022-10-30T20:56:52.394" v="888" actId="14100"/>
          <ac:spMkLst>
            <pc:docMk/>
            <pc:sldMk cId="909444917" sldId="1140"/>
            <ac:spMk id="22" creationId="{851B1EAF-095F-9AA0-444F-54F51F109AF4}"/>
          </ac:spMkLst>
        </pc:spChg>
        <pc:spChg chg="mod">
          <ac:chgData name="Maiken Sørensen" userId="bdc333d2-6d43-4389-a957-fde09bfa5d60" providerId="ADAL" clId="{D7643D14-91A2-A947-9A0F-D71F9A3A3CB9}" dt="2022-10-31T08:30:58.959" v="1208" actId="20577"/>
          <ac:spMkLst>
            <pc:docMk/>
            <pc:sldMk cId="909444917" sldId="1140"/>
            <ac:spMk id="25" creationId="{03271727-0407-919A-8BC7-31F07096995F}"/>
          </ac:spMkLst>
        </pc:spChg>
        <pc:spChg chg="mod">
          <ac:chgData name="Maiken Sørensen" userId="bdc333d2-6d43-4389-a957-fde09bfa5d60" providerId="ADAL" clId="{D7643D14-91A2-A947-9A0F-D71F9A3A3CB9}" dt="2022-10-31T08:54:42.012" v="1249" actId="14100"/>
          <ac:spMkLst>
            <pc:docMk/>
            <pc:sldMk cId="909444917" sldId="1140"/>
            <ac:spMk id="31" creationId="{9BD39AA5-FCCD-D373-CB61-B047D0B4A7D2}"/>
          </ac:spMkLst>
        </pc:spChg>
        <pc:grpChg chg="add mod">
          <ac:chgData name="Maiken Sørensen" userId="bdc333d2-6d43-4389-a957-fde09bfa5d60" providerId="ADAL" clId="{D7643D14-91A2-A947-9A0F-D71F9A3A3CB9}" dt="2022-10-30T20:56:52.394" v="888" actId="14100"/>
          <ac:grpSpMkLst>
            <pc:docMk/>
            <pc:sldMk cId="909444917" sldId="1140"/>
            <ac:grpSpMk id="13" creationId="{C81F459A-83B6-F3B5-147A-7040EA4624E6}"/>
          </ac:grpSpMkLst>
        </pc:grpChg>
        <pc:grpChg chg="mod">
          <ac:chgData name="Maiken Sørensen" userId="bdc333d2-6d43-4389-a957-fde09bfa5d60" providerId="ADAL" clId="{D7643D14-91A2-A947-9A0F-D71F9A3A3CB9}" dt="2022-10-30T20:56:52.394" v="888" actId="14100"/>
          <ac:grpSpMkLst>
            <pc:docMk/>
            <pc:sldMk cId="909444917" sldId="1140"/>
            <ac:grpSpMk id="38" creationId="{0DAED6E6-EBDB-0499-76F8-CC4A179FB377}"/>
          </ac:grpSpMkLst>
        </pc:grpChg>
        <pc:grpChg chg="mod">
          <ac:chgData name="Maiken Sørensen" userId="bdc333d2-6d43-4389-a957-fde09bfa5d60" providerId="ADAL" clId="{D7643D14-91A2-A947-9A0F-D71F9A3A3CB9}" dt="2022-10-30T20:56:52.394" v="888" actId="14100"/>
          <ac:grpSpMkLst>
            <pc:docMk/>
            <pc:sldMk cId="909444917" sldId="1140"/>
            <ac:grpSpMk id="42" creationId="{E1C4B7EA-7E1D-FC83-65F6-EF35455A3D31}"/>
          </ac:grpSpMkLst>
        </pc:grpChg>
        <pc:cxnChg chg="mod">
          <ac:chgData name="Maiken Sørensen" userId="bdc333d2-6d43-4389-a957-fde09bfa5d60" providerId="ADAL" clId="{D7643D14-91A2-A947-9A0F-D71F9A3A3CB9}" dt="2022-10-30T20:56:52.394" v="888" actId="14100"/>
          <ac:cxnSpMkLst>
            <pc:docMk/>
            <pc:sldMk cId="909444917" sldId="1140"/>
            <ac:cxnSpMk id="26" creationId="{A135446E-A6DF-7701-11E9-78EEF7B4918F}"/>
          </ac:cxnSpMkLst>
        </pc:cxnChg>
        <pc:cxnChg chg="mod">
          <ac:chgData name="Maiken Sørensen" userId="bdc333d2-6d43-4389-a957-fde09bfa5d60" providerId="ADAL" clId="{D7643D14-91A2-A947-9A0F-D71F9A3A3CB9}" dt="2022-10-30T20:56:52.394" v="888" actId="14100"/>
          <ac:cxnSpMkLst>
            <pc:docMk/>
            <pc:sldMk cId="909444917" sldId="1140"/>
            <ac:cxnSpMk id="27" creationId="{232586ED-6F29-0D39-E88D-53DA4CFAC127}"/>
          </ac:cxnSpMkLst>
        </pc:cxnChg>
        <pc:cxnChg chg="mod">
          <ac:chgData name="Maiken Sørensen" userId="bdc333d2-6d43-4389-a957-fde09bfa5d60" providerId="ADAL" clId="{D7643D14-91A2-A947-9A0F-D71F9A3A3CB9}" dt="2022-10-30T20:56:52.394" v="888" actId="14100"/>
          <ac:cxnSpMkLst>
            <pc:docMk/>
            <pc:sldMk cId="909444917" sldId="1140"/>
            <ac:cxnSpMk id="28" creationId="{898E9CFE-D40A-5DB3-EE65-C68F4092D572}"/>
          </ac:cxnSpMkLst>
        </pc:cxnChg>
        <pc:cxnChg chg="mod">
          <ac:chgData name="Maiken Sørensen" userId="bdc333d2-6d43-4389-a957-fde09bfa5d60" providerId="ADAL" clId="{D7643D14-91A2-A947-9A0F-D71F9A3A3CB9}" dt="2022-10-30T20:56:52.394" v="888" actId="14100"/>
          <ac:cxnSpMkLst>
            <pc:docMk/>
            <pc:sldMk cId="909444917" sldId="1140"/>
            <ac:cxnSpMk id="29" creationId="{41BE41DF-7736-5060-A007-FB90C35AC815}"/>
          </ac:cxnSpMkLst>
        </pc:cxnChg>
        <pc:cxnChg chg="mod">
          <ac:chgData name="Maiken Sørensen" userId="bdc333d2-6d43-4389-a957-fde09bfa5d60" providerId="ADAL" clId="{D7643D14-91A2-A947-9A0F-D71F9A3A3CB9}" dt="2022-10-30T20:56:52.394" v="888" actId="14100"/>
          <ac:cxnSpMkLst>
            <pc:docMk/>
            <pc:sldMk cId="909444917" sldId="1140"/>
            <ac:cxnSpMk id="33" creationId="{1388699B-1DFA-2D20-3983-B3A4C1DF2597}"/>
          </ac:cxnSpMkLst>
        </pc:cxnChg>
        <pc:cxnChg chg="mod">
          <ac:chgData name="Maiken Sørensen" userId="bdc333d2-6d43-4389-a957-fde09bfa5d60" providerId="ADAL" clId="{D7643D14-91A2-A947-9A0F-D71F9A3A3CB9}" dt="2022-10-30T20:56:52.394" v="888" actId="14100"/>
          <ac:cxnSpMkLst>
            <pc:docMk/>
            <pc:sldMk cId="909444917" sldId="1140"/>
            <ac:cxnSpMk id="34" creationId="{99CC1A68-9AE2-CABF-5EE7-FC67BD71DC7E}"/>
          </ac:cxnSpMkLst>
        </pc:cxnChg>
        <pc:cxnChg chg="mod">
          <ac:chgData name="Maiken Sørensen" userId="bdc333d2-6d43-4389-a957-fde09bfa5d60" providerId="ADAL" clId="{D7643D14-91A2-A947-9A0F-D71F9A3A3CB9}" dt="2022-10-30T20:56:52.394" v="888" actId="14100"/>
          <ac:cxnSpMkLst>
            <pc:docMk/>
            <pc:sldMk cId="909444917" sldId="1140"/>
            <ac:cxnSpMk id="35" creationId="{84CD9A4F-CEAB-874F-00B7-F5F35F98AABC}"/>
          </ac:cxnSpMkLst>
        </pc:cxnChg>
        <pc:cxnChg chg="mod">
          <ac:chgData name="Maiken Sørensen" userId="bdc333d2-6d43-4389-a957-fde09bfa5d60" providerId="ADAL" clId="{D7643D14-91A2-A947-9A0F-D71F9A3A3CB9}" dt="2022-10-30T20:56:52.394" v="888" actId="14100"/>
          <ac:cxnSpMkLst>
            <pc:docMk/>
            <pc:sldMk cId="909444917" sldId="1140"/>
            <ac:cxnSpMk id="40" creationId="{2CC17D15-54CE-0EC4-F7BC-9EE3FCE392BB}"/>
          </ac:cxnSpMkLst>
        </pc:cxnChg>
      </pc:sldChg>
      <pc:sldChg chg="addSp delSp modSp mod delCm">
        <pc:chgData name="Maiken Sørensen" userId="bdc333d2-6d43-4389-a957-fde09bfa5d60" providerId="ADAL" clId="{D7643D14-91A2-A947-9A0F-D71F9A3A3CB9}" dt="2022-10-31T08:50:44.393" v="1239" actId="14100"/>
        <pc:sldMkLst>
          <pc:docMk/>
          <pc:sldMk cId="461292615" sldId="1141"/>
        </pc:sldMkLst>
        <pc:spChg chg="mod">
          <ac:chgData name="Maiken Sørensen" userId="bdc333d2-6d43-4389-a957-fde09bfa5d60" providerId="ADAL" clId="{D7643D14-91A2-A947-9A0F-D71F9A3A3CB9}" dt="2022-10-31T08:50:37.615" v="1238" actId="14100"/>
          <ac:spMkLst>
            <pc:docMk/>
            <pc:sldMk cId="461292615" sldId="1141"/>
            <ac:spMk id="4" creationId="{06A0D7F6-F70D-B823-F9C6-753A7A89E1F5}"/>
          </ac:spMkLst>
        </pc:spChg>
        <pc:spChg chg="add del">
          <ac:chgData name="Maiken Sørensen" userId="bdc333d2-6d43-4389-a957-fde09bfa5d60" providerId="ADAL" clId="{D7643D14-91A2-A947-9A0F-D71F9A3A3CB9}" dt="2022-10-30T21:09:19.080" v="897" actId="22"/>
          <ac:spMkLst>
            <pc:docMk/>
            <pc:sldMk cId="461292615" sldId="1141"/>
            <ac:spMk id="7" creationId="{B3438449-3695-E38C-822E-F1AC7E44C49D}"/>
          </ac:spMkLst>
        </pc:spChg>
        <pc:spChg chg="add del">
          <ac:chgData name="Maiken Sørensen" userId="bdc333d2-6d43-4389-a957-fde09bfa5d60" providerId="ADAL" clId="{D7643D14-91A2-A947-9A0F-D71F9A3A3CB9}" dt="2022-10-30T21:09:40.083" v="899" actId="478"/>
          <ac:spMkLst>
            <pc:docMk/>
            <pc:sldMk cId="461292615" sldId="1141"/>
            <ac:spMk id="9" creationId="{E4423D1C-94E5-8562-68A9-FC9A8D4B7238}"/>
          </ac:spMkLst>
        </pc:spChg>
        <pc:spChg chg="add del mod">
          <ac:chgData name="Maiken Sørensen" userId="bdc333d2-6d43-4389-a957-fde09bfa5d60" providerId="ADAL" clId="{D7643D14-91A2-A947-9A0F-D71F9A3A3CB9}" dt="2022-10-30T21:09:49.559" v="902" actId="478"/>
          <ac:spMkLst>
            <pc:docMk/>
            <pc:sldMk cId="461292615" sldId="1141"/>
            <ac:spMk id="11" creationId="{6F5DA4F8-BC5E-B786-A85D-5C3C7AECCF59}"/>
          </ac:spMkLst>
        </pc:spChg>
        <pc:spChg chg="add del">
          <ac:chgData name="Maiken Sørensen" userId="bdc333d2-6d43-4389-a957-fde09bfa5d60" providerId="ADAL" clId="{D7643D14-91A2-A947-9A0F-D71F9A3A3CB9}" dt="2022-10-30T21:10:18.730" v="905" actId="478"/>
          <ac:spMkLst>
            <pc:docMk/>
            <pc:sldMk cId="461292615" sldId="1141"/>
            <ac:spMk id="13" creationId="{AA3A5B61-C3B6-6946-8247-F5CE79DB1250}"/>
          </ac:spMkLst>
        </pc:spChg>
        <pc:spChg chg="add mod">
          <ac:chgData name="Maiken Sørensen" userId="bdc333d2-6d43-4389-a957-fde09bfa5d60" providerId="ADAL" clId="{D7643D14-91A2-A947-9A0F-D71F9A3A3CB9}" dt="2022-10-31T08:50:44.393" v="1239" actId="14100"/>
          <ac:spMkLst>
            <pc:docMk/>
            <pc:sldMk cId="461292615" sldId="1141"/>
            <ac:spMk id="14" creationId="{7633DEB7-137E-2A7D-9680-A2B31419C5AA}"/>
          </ac:spMkLst>
        </pc:spChg>
        <pc:spChg chg="add mod">
          <ac:chgData name="Maiken Sørensen" userId="bdc333d2-6d43-4389-a957-fde09bfa5d60" providerId="ADAL" clId="{D7643D14-91A2-A947-9A0F-D71F9A3A3CB9}" dt="2022-10-31T08:31:53.801" v="1215" actId="1076"/>
          <ac:spMkLst>
            <pc:docMk/>
            <pc:sldMk cId="461292615" sldId="1141"/>
            <ac:spMk id="15" creationId="{61BDD406-56FE-DE5F-3203-8308A49DCB85}"/>
          </ac:spMkLst>
        </pc:spChg>
        <pc:spChg chg="del">
          <ac:chgData name="Maiken Sørensen" userId="bdc333d2-6d43-4389-a957-fde09bfa5d60" providerId="ADAL" clId="{D7643D14-91A2-A947-9A0F-D71F9A3A3CB9}" dt="2022-10-30T20:57:11.356" v="890" actId="478"/>
          <ac:spMkLst>
            <pc:docMk/>
            <pc:sldMk cId="461292615" sldId="1141"/>
            <ac:spMk id="17" creationId="{4AD1AC99-62EE-FB70-A0C6-2300AA61877D}"/>
          </ac:spMkLst>
        </pc:spChg>
        <pc:spChg chg="mod">
          <ac:chgData name="Maiken Sørensen" userId="bdc333d2-6d43-4389-a957-fde09bfa5d60" providerId="ADAL" clId="{D7643D14-91A2-A947-9A0F-D71F9A3A3CB9}" dt="2022-10-31T08:50:37.615" v="1238" actId="14100"/>
          <ac:spMkLst>
            <pc:docMk/>
            <pc:sldMk cId="461292615" sldId="1141"/>
            <ac:spMk id="18" creationId="{B5E584DD-66D8-967D-E525-3379444D2AB5}"/>
          </ac:spMkLst>
        </pc:spChg>
        <pc:spChg chg="mod">
          <ac:chgData name="Maiken Sørensen" userId="bdc333d2-6d43-4389-a957-fde09bfa5d60" providerId="ADAL" clId="{D7643D14-91A2-A947-9A0F-D71F9A3A3CB9}" dt="2022-10-31T08:50:37.615" v="1238" actId="14100"/>
          <ac:spMkLst>
            <pc:docMk/>
            <pc:sldMk cId="461292615" sldId="1141"/>
            <ac:spMk id="19" creationId="{AABA9706-80A9-A674-AE85-7314EB7833C8}"/>
          </ac:spMkLst>
        </pc:spChg>
        <pc:spChg chg="mod">
          <ac:chgData name="Maiken Sørensen" userId="bdc333d2-6d43-4389-a957-fde09bfa5d60" providerId="ADAL" clId="{D7643D14-91A2-A947-9A0F-D71F9A3A3CB9}" dt="2022-10-31T08:50:37.615" v="1238" actId="14100"/>
          <ac:spMkLst>
            <pc:docMk/>
            <pc:sldMk cId="461292615" sldId="1141"/>
            <ac:spMk id="20" creationId="{CBB13DB0-D8DC-ABFE-213E-DC83A353E6EF}"/>
          </ac:spMkLst>
        </pc:spChg>
        <pc:spChg chg="mod">
          <ac:chgData name="Maiken Sørensen" userId="bdc333d2-6d43-4389-a957-fde09bfa5d60" providerId="ADAL" clId="{D7643D14-91A2-A947-9A0F-D71F9A3A3CB9}" dt="2022-10-31T08:50:37.615" v="1238" actId="14100"/>
          <ac:spMkLst>
            <pc:docMk/>
            <pc:sldMk cId="461292615" sldId="1141"/>
            <ac:spMk id="22" creationId="{0130A6C4-B969-0800-5D74-01C6DAB6CBE4}"/>
          </ac:spMkLst>
        </pc:spChg>
        <pc:spChg chg="mod">
          <ac:chgData name="Maiken Sørensen" userId="bdc333d2-6d43-4389-a957-fde09bfa5d60" providerId="ADAL" clId="{D7643D14-91A2-A947-9A0F-D71F9A3A3CB9}" dt="2022-10-31T08:50:37.615" v="1238" actId="14100"/>
          <ac:spMkLst>
            <pc:docMk/>
            <pc:sldMk cId="461292615" sldId="1141"/>
            <ac:spMk id="23" creationId="{1E45C5DA-A0CE-19D0-A9AC-982846548EAB}"/>
          </ac:spMkLst>
        </pc:spChg>
        <pc:spChg chg="mod">
          <ac:chgData name="Maiken Sørensen" userId="bdc333d2-6d43-4389-a957-fde09bfa5d60" providerId="ADAL" clId="{D7643D14-91A2-A947-9A0F-D71F9A3A3CB9}" dt="2022-10-31T08:50:37.615" v="1238" actId="14100"/>
          <ac:spMkLst>
            <pc:docMk/>
            <pc:sldMk cId="461292615" sldId="1141"/>
            <ac:spMk id="24" creationId="{7048A3A6-6A49-0043-2CB0-758660AC9665}"/>
          </ac:spMkLst>
        </pc:spChg>
        <pc:spChg chg="mod">
          <ac:chgData name="Maiken Sørensen" userId="bdc333d2-6d43-4389-a957-fde09bfa5d60" providerId="ADAL" clId="{D7643D14-91A2-A947-9A0F-D71F9A3A3CB9}" dt="2022-10-31T08:50:37.615" v="1238" actId="14100"/>
          <ac:spMkLst>
            <pc:docMk/>
            <pc:sldMk cId="461292615" sldId="1141"/>
            <ac:spMk id="25" creationId="{B0EBA8F7-EB0A-89D1-A9E4-8CC6B01DADD1}"/>
          </ac:spMkLst>
        </pc:spChg>
        <pc:grpChg chg="add mod">
          <ac:chgData name="Maiken Sørensen" userId="bdc333d2-6d43-4389-a957-fde09bfa5d60" providerId="ADAL" clId="{D7643D14-91A2-A947-9A0F-D71F9A3A3CB9}" dt="2022-10-31T08:50:37.615" v="1238" actId="14100"/>
          <ac:grpSpMkLst>
            <pc:docMk/>
            <pc:sldMk cId="461292615" sldId="1141"/>
            <ac:grpSpMk id="2" creationId="{EF14DD0A-52D8-438A-E203-B2CD35BEE9B7}"/>
          </ac:grpSpMkLst>
        </pc:grpChg>
      </pc:sldChg>
      <pc:sldChg chg="delSp modSp mod delCm modNotesTx">
        <pc:chgData name="Maiken Sørensen" userId="bdc333d2-6d43-4389-a957-fde09bfa5d60" providerId="ADAL" clId="{D7643D14-91A2-A947-9A0F-D71F9A3A3CB9}" dt="2022-10-31T08:32:32.224" v="1227" actId="20577"/>
        <pc:sldMkLst>
          <pc:docMk/>
          <pc:sldMk cId="975733959" sldId="1142"/>
        </pc:sldMkLst>
        <pc:spChg chg="mod">
          <ac:chgData name="Maiken Sørensen" userId="bdc333d2-6d43-4389-a957-fde09bfa5d60" providerId="ADAL" clId="{D7643D14-91A2-A947-9A0F-D71F9A3A3CB9}" dt="2022-10-31T08:32:32.224" v="1227" actId="20577"/>
          <ac:spMkLst>
            <pc:docMk/>
            <pc:sldMk cId="975733959" sldId="1142"/>
            <ac:spMk id="3" creationId="{BC85FD4F-21C1-F24F-B7F5-DC0B5B9FCB5E}"/>
          </ac:spMkLst>
        </pc:spChg>
        <pc:spChg chg="del">
          <ac:chgData name="Maiken Sørensen" userId="bdc333d2-6d43-4389-a957-fde09bfa5d60" providerId="ADAL" clId="{D7643D14-91A2-A947-9A0F-D71F9A3A3CB9}" dt="2022-10-31T08:31:59.955" v="1216" actId="478"/>
          <ac:spMkLst>
            <pc:docMk/>
            <pc:sldMk cId="975733959" sldId="1142"/>
            <ac:spMk id="7" creationId="{8B05B17C-3B4D-E236-06B2-CA33EDF07C75}"/>
          </ac:spMkLst>
        </pc:spChg>
      </pc:sldChg>
      <pc:sldChg chg="delSp modSp mod delCm">
        <pc:chgData name="Maiken Sørensen" userId="bdc333d2-6d43-4389-a957-fde09bfa5d60" providerId="ADAL" clId="{D7643D14-91A2-A947-9A0F-D71F9A3A3CB9}" dt="2022-10-31T08:51:00.814" v="1240" actId="255"/>
        <pc:sldMkLst>
          <pc:docMk/>
          <pc:sldMk cId="2978427837" sldId="1143"/>
        </pc:sldMkLst>
        <pc:spChg chg="del">
          <ac:chgData name="Maiken Sørensen" userId="bdc333d2-6d43-4389-a957-fde09bfa5d60" providerId="ADAL" clId="{D7643D14-91A2-A947-9A0F-D71F9A3A3CB9}" dt="2022-10-31T08:32:04.535" v="1217" actId="478"/>
          <ac:spMkLst>
            <pc:docMk/>
            <pc:sldMk cId="2978427837" sldId="1143"/>
            <ac:spMk id="12" creationId="{4B7AD9C9-1E1C-5B87-460C-6964316993BA}"/>
          </ac:spMkLst>
        </pc:spChg>
        <pc:graphicFrameChg chg="modGraphic">
          <ac:chgData name="Maiken Sørensen" userId="bdc333d2-6d43-4389-a957-fde09bfa5d60" providerId="ADAL" clId="{D7643D14-91A2-A947-9A0F-D71F9A3A3CB9}" dt="2022-10-31T08:51:00.814" v="1240" actId="255"/>
          <ac:graphicFrameMkLst>
            <pc:docMk/>
            <pc:sldMk cId="2978427837" sldId="1143"/>
            <ac:graphicFrameMk id="13" creationId="{5C4BB5E4-1BE1-3EAA-CBF0-A2485BAA69E2}"/>
          </ac:graphicFrameMkLst>
        </pc:graphicFrameChg>
      </pc:sldChg>
      <pc:sldChg chg="delSp modSp mod delCm">
        <pc:chgData name="Maiken Sørensen" userId="bdc333d2-6d43-4389-a957-fde09bfa5d60" providerId="ADAL" clId="{D7643D14-91A2-A947-9A0F-D71F9A3A3CB9}" dt="2022-10-31T08:51:11.238" v="1241" actId="255"/>
        <pc:sldMkLst>
          <pc:docMk/>
          <pc:sldMk cId="4034352156" sldId="1144"/>
        </pc:sldMkLst>
        <pc:spChg chg="del mod">
          <ac:chgData name="Maiken Sørensen" userId="bdc333d2-6d43-4389-a957-fde09bfa5d60" providerId="ADAL" clId="{D7643D14-91A2-A947-9A0F-D71F9A3A3CB9}" dt="2022-10-30T21:28:17.606" v="1161" actId="478"/>
          <ac:spMkLst>
            <pc:docMk/>
            <pc:sldMk cId="4034352156" sldId="1144"/>
            <ac:spMk id="15" creationId="{E2DA3F9E-389A-928B-723C-CD1CA338F60C}"/>
          </ac:spMkLst>
        </pc:spChg>
        <pc:graphicFrameChg chg="mod modGraphic">
          <ac:chgData name="Maiken Sørensen" userId="bdc333d2-6d43-4389-a957-fde09bfa5d60" providerId="ADAL" clId="{D7643D14-91A2-A947-9A0F-D71F9A3A3CB9}" dt="2022-10-31T08:51:11.238" v="1241" actId="255"/>
          <ac:graphicFrameMkLst>
            <pc:docMk/>
            <pc:sldMk cId="4034352156" sldId="1144"/>
            <ac:graphicFrameMk id="14" creationId="{589B3BEA-F518-BABF-BE30-DD1B19020A23}"/>
          </ac:graphicFrameMkLst>
        </pc:graphicFrameChg>
      </pc:sldChg>
      <pc:sldChg chg="modSp mod delCm">
        <pc:chgData name="Maiken Sørensen" userId="bdc333d2-6d43-4389-a957-fde09bfa5d60" providerId="ADAL" clId="{D7643D14-91A2-A947-9A0F-D71F9A3A3CB9}" dt="2022-10-31T08:51:34.346" v="1242" actId="255"/>
        <pc:sldMkLst>
          <pc:docMk/>
          <pc:sldMk cId="1790612352" sldId="1145"/>
        </pc:sldMkLst>
        <pc:graphicFrameChg chg="mod modGraphic">
          <ac:chgData name="Maiken Sørensen" userId="bdc333d2-6d43-4389-a957-fde09bfa5d60" providerId="ADAL" clId="{D7643D14-91A2-A947-9A0F-D71F9A3A3CB9}" dt="2022-10-31T08:51:34.346" v="1242" actId="255"/>
          <ac:graphicFrameMkLst>
            <pc:docMk/>
            <pc:sldMk cId="1790612352" sldId="1145"/>
            <ac:graphicFrameMk id="10" creationId="{40E21122-48F0-BA17-9BFF-F103080899D8}"/>
          </ac:graphicFrameMkLst>
        </pc:graphicFrameChg>
      </pc:sldChg>
      <pc:sldChg chg="delSp mod">
        <pc:chgData name="Maiken Sørensen" userId="bdc333d2-6d43-4389-a957-fde09bfa5d60" providerId="ADAL" clId="{D7643D14-91A2-A947-9A0F-D71F9A3A3CB9}" dt="2022-10-31T08:48:15.653" v="1228" actId="478"/>
        <pc:sldMkLst>
          <pc:docMk/>
          <pc:sldMk cId="3280154378" sldId="1146"/>
        </pc:sldMkLst>
        <pc:spChg chg="del">
          <ac:chgData name="Maiken Sørensen" userId="bdc333d2-6d43-4389-a957-fde09bfa5d60" providerId="ADAL" clId="{D7643D14-91A2-A947-9A0F-D71F9A3A3CB9}" dt="2022-10-31T08:48:15.653" v="1228" actId="478"/>
          <ac:spMkLst>
            <pc:docMk/>
            <pc:sldMk cId="3280154378" sldId="1146"/>
            <ac:spMk id="7" creationId="{3E50AC36-1A71-BCB4-D341-891120C9C3B7}"/>
          </ac:spMkLst>
        </pc:spChg>
      </pc:sldChg>
      <pc:sldMasterChg chg="modSldLayout">
        <pc:chgData name="Maiken Sørensen" userId="bdc333d2-6d43-4389-a957-fde09bfa5d60" providerId="ADAL" clId="{D7643D14-91A2-A947-9A0F-D71F9A3A3CB9}" dt="2022-10-30T18:32:49.830" v="8"/>
        <pc:sldMasterMkLst>
          <pc:docMk/>
          <pc:sldMasterMk cId="3698867497" sldId="2147483648"/>
        </pc:sldMasterMkLst>
        <pc:sldLayoutChg chg="addSp delSp modSp mod">
          <pc:chgData name="Maiken Sørensen" userId="bdc333d2-6d43-4389-a957-fde09bfa5d60" providerId="ADAL" clId="{D7643D14-91A2-A947-9A0F-D71F9A3A3CB9}" dt="2022-10-30T18:32:49.830" v="8"/>
          <pc:sldLayoutMkLst>
            <pc:docMk/>
            <pc:sldMasterMk cId="3698867497" sldId="2147483648"/>
            <pc:sldLayoutMk cId="1917959045" sldId="2147483731"/>
          </pc:sldLayoutMkLst>
          <pc:spChg chg="add del">
            <ac:chgData name="Maiken Sørensen" userId="bdc333d2-6d43-4389-a957-fde09bfa5d60" providerId="ADAL" clId="{D7643D14-91A2-A947-9A0F-D71F9A3A3CB9}" dt="2022-10-30T18:32:26.294" v="5" actId="22"/>
            <ac:spMkLst>
              <pc:docMk/>
              <pc:sldMasterMk cId="3698867497" sldId="2147483648"/>
              <pc:sldLayoutMk cId="1917959045" sldId="2147483731"/>
              <ac:spMk id="4" creationId="{B4DA0A55-C58D-C71B-3BD9-917E706C1F0D}"/>
            </ac:spMkLst>
          </pc:spChg>
          <pc:spChg chg="add mod">
            <ac:chgData name="Maiken Sørensen" userId="bdc333d2-6d43-4389-a957-fde09bfa5d60" providerId="ADAL" clId="{D7643D14-91A2-A947-9A0F-D71F9A3A3CB9}" dt="2022-10-30T18:32:49.830" v="8"/>
            <ac:spMkLst>
              <pc:docMk/>
              <pc:sldMasterMk cId="3698867497" sldId="2147483648"/>
              <pc:sldLayoutMk cId="1917959045" sldId="2147483731"/>
              <ac:spMk id="5" creationId="{2B019806-4E4D-44C2-25B1-20CC8CBFA4C8}"/>
            </ac:spMkLst>
          </pc:spChg>
          <pc:spChg chg="add del">
            <ac:chgData name="Maiken Sørensen" userId="bdc333d2-6d43-4389-a957-fde09bfa5d60" providerId="ADAL" clId="{D7643D14-91A2-A947-9A0F-D71F9A3A3CB9}" dt="2022-10-30T18:32:31.423" v="7" actId="478"/>
            <ac:spMkLst>
              <pc:docMk/>
              <pc:sldMasterMk cId="3698867497" sldId="2147483648"/>
              <pc:sldLayoutMk cId="1917959045" sldId="2147483731"/>
              <ac:spMk id="6" creationId="{E5F10E70-449C-8C40-A50B-4CE477D31379}"/>
            </ac:spMkLst>
          </pc:spChg>
        </pc:sldLayoutChg>
      </pc:sldMasterChg>
    </pc:docChg>
  </pc:docChgLst>
  <pc:docChgLst>
    <pc:chgData name="Martine Klovholt Siggerud" userId="41977762-9bf0-408d-9151-79aeb0aaf34b" providerId="ADAL" clId="{E381303D-8CE4-964B-885A-9CD9CE31F9D1}"/>
    <pc:docChg chg="undo custSel addSld delSld modSld">
      <pc:chgData name="Martine Klovholt Siggerud" userId="41977762-9bf0-408d-9151-79aeb0aaf34b" providerId="ADAL" clId="{E381303D-8CE4-964B-885A-9CD9CE31F9D1}" dt="2022-10-27T12:06:58.440" v="1739" actId="1036"/>
      <pc:docMkLst>
        <pc:docMk/>
      </pc:docMkLst>
      <pc:sldChg chg="modSp">
        <pc:chgData name="Martine Klovholt Siggerud" userId="41977762-9bf0-408d-9151-79aeb0aaf34b" providerId="ADAL" clId="{E381303D-8CE4-964B-885A-9CD9CE31F9D1}" dt="2022-10-18T07:06:40.691" v="10" actId="14100"/>
        <pc:sldMkLst>
          <pc:docMk/>
          <pc:sldMk cId="2792064017" sldId="1113"/>
        </pc:sldMkLst>
        <pc:picChg chg="mod">
          <ac:chgData name="Martine Klovholt Siggerud" userId="41977762-9bf0-408d-9151-79aeb0aaf34b" providerId="ADAL" clId="{E381303D-8CE4-964B-885A-9CD9CE31F9D1}" dt="2022-10-18T07:06:40.691" v="10" actId="14100"/>
          <ac:picMkLst>
            <pc:docMk/>
            <pc:sldMk cId="2792064017" sldId="1113"/>
            <ac:picMk id="8" creationId="{D9C7BAEC-CCC7-7EDA-A1A1-386746B34E81}"/>
          </ac:picMkLst>
        </pc:picChg>
      </pc:sldChg>
      <pc:sldChg chg="modSp mod">
        <pc:chgData name="Martine Klovholt Siggerud" userId="41977762-9bf0-408d-9151-79aeb0aaf34b" providerId="ADAL" clId="{E381303D-8CE4-964B-885A-9CD9CE31F9D1}" dt="2022-10-25T10:45:12.446" v="1649" actId="1076"/>
        <pc:sldMkLst>
          <pc:docMk/>
          <pc:sldMk cId="3186205121" sldId="1115"/>
        </pc:sldMkLst>
        <pc:picChg chg="mod">
          <ac:chgData name="Martine Klovholt Siggerud" userId="41977762-9bf0-408d-9151-79aeb0aaf34b" providerId="ADAL" clId="{E381303D-8CE4-964B-885A-9CD9CE31F9D1}" dt="2022-10-25T10:44:26.211" v="1638" actId="14100"/>
          <ac:picMkLst>
            <pc:docMk/>
            <pc:sldMk cId="3186205121" sldId="1115"/>
            <ac:picMk id="10" creationId="{5E18E847-4137-C311-6484-5DFDBB954915}"/>
          </ac:picMkLst>
        </pc:picChg>
        <pc:picChg chg="mod">
          <ac:chgData name="Martine Klovholt Siggerud" userId="41977762-9bf0-408d-9151-79aeb0aaf34b" providerId="ADAL" clId="{E381303D-8CE4-964B-885A-9CD9CE31F9D1}" dt="2022-10-25T10:45:07.324" v="1648" actId="1076"/>
          <ac:picMkLst>
            <pc:docMk/>
            <pc:sldMk cId="3186205121" sldId="1115"/>
            <ac:picMk id="11" creationId="{4BE472CA-13CE-DE06-100A-70D7CB97102C}"/>
          </ac:picMkLst>
        </pc:picChg>
        <pc:picChg chg="mod">
          <ac:chgData name="Martine Klovholt Siggerud" userId="41977762-9bf0-408d-9151-79aeb0aaf34b" providerId="ADAL" clId="{E381303D-8CE4-964B-885A-9CD9CE31F9D1}" dt="2022-10-25T10:43:46.597" v="1626" actId="14100"/>
          <ac:picMkLst>
            <pc:docMk/>
            <pc:sldMk cId="3186205121" sldId="1115"/>
            <ac:picMk id="13" creationId="{0D48E0EF-B373-EEB4-69CF-0470C08F490B}"/>
          </ac:picMkLst>
        </pc:picChg>
        <pc:picChg chg="mod">
          <ac:chgData name="Martine Klovholt Siggerud" userId="41977762-9bf0-408d-9151-79aeb0aaf34b" providerId="ADAL" clId="{E381303D-8CE4-964B-885A-9CD9CE31F9D1}" dt="2022-10-25T10:45:02.923" v="1647" actId="1076"/>
          <ac:picMkLst>
            <pc:docMk/>
            <pc:sldMk cId="3186205121" sldId="1115"/>
            <ac:picMk id="14" creationId="{8A4AFA0B-AE02-D81B-9F5D-DBAFFD638B08}"/>
          </ac:picMkLst>
        </pc:picChg>
        <pc:picChg chg="mod">
          <ac:chgData name="Martine Klovholt Siggerud" userId="41977762-9bf0-408d-9151-79aeb0aaf34b" providerId="ADAL" clId="{E381303D-8CE4-964B-885A-9CD9CE31F9D1}" dt="2022-10-25T10:44:37.089" v="1642" actId="1076"/>
          <ac:picMkLst>
            <pc:docMk/>
            <pc:sldMk cId="3186205121" sldId="1115"/>
            <ac:picMk id="15" creationId="{F277710F-6DBD-3F43-ED69-90AAB8BDF41D}"/>
          </ac:picMkLst>
        </pc:picChg>
        <pc:picChg chg="mod">
          <ac:chgData name="Martine Klovholt Siggerud" userId="41977762-9bf0-408d-9151-79aeb0aaf34b" providerId="ADAL" clId="{E381303D-8CE4-964B-885A-9CD9CE31F9D1}" dt="2022-10-25T10:45:12.446" v="1649" actId="1076"/>
          <ac:picMkLst>
            <pc:docMk/>
            <pc:sldMk cId="3186205121" sldId="1115"/>
            <ac:picMk id="16" creationId="{E8520D8F-4509-9DDC-1412-6D4049570E86}"/>
          </ac:picMkLst>
        </pc:picChg>
      </pc:sldChg>
      <pc:sldChg chg="modSp mod">
        <pc:chgData name="Martine Klovholt Siggerud" userId="41977762-9bf0-408d-9151-79aeb0aaf34b" providerId="ADAL" clId="{E381303D-8CE4-964B-885A-9CD9CE31F9D1}" dt="2022-10-25T10:46:10.289" v="1661" actId="1076"/>
        <pc:sldMkLst>
          <pc:docMk/>
          <pc:sldMk cId="164843798" sldId="1116"/>
        </pc:sldMkLst>
        <pc:picChg chg="mod">
          <ac:chgData name="Martine Klovholt Siggerud" userId="41977762-9bf0-408d-9151-79aeb0aaf34b" providerId="ADAL" clId="{E381303D-8CE4-964B-885A-9CD9CE31F9D1}" dt="2022-10-25T10:46:10.289" v="1661" actId="1076"/>
          <ac:picMkLst>
            <pc:docMk/>
            <pc:sldMk cId="164843798" sldId="1116"/>
            <ac:picMk id="4" creationId="{A804DFD0-5107-0174-859F-50C88159D117}"/>
          </ac:picMkLst>
        </pc:picChg>
        <pc:picChg chg="mod">
          <ac:chgData name="Martine Klovholt Siggerud" userId="41977762-9bf0-408d-9151-79aeb0aaf34b" providerId="ADAL" clId="{E381303D-8CE4-964B-885A-9CD9CE31F9D1}" dt="2022-10-25T10:45:48.544" v="1656" actId="14100"/>
          <ac:picMkLst>
            <pc:docMk/>
            <pc:sldMk cId="164843798" sldId="1116"/>
            <ac:picMk id="5" creationId="{8F3E380A-7D1E-9AD6-1902-8E9D7ADD3165}"/>
          </ac:picMkLst>
        </pc:picChg>
        <pc:picChg chg="mod">
          <ac:chgData name="Martine Klovholt Siggerud" userId="41977762-9bf0-408d-9151-79aeb0aaf34b" providerId="ADAL" clId="{E381303D-8CE4-964B-885A-9CD9CE31F9D1}" dt="2022-10-25T10:46:06.245" v="1660" actId="1076"/>
          <ac:picMkLst>
            <pc:docMk/>
            <pc:sldMk cId="164843798" sldId="1116"/>
            <ac:picMk id="7" creationId="{3D54E03D-6ACA-AB83-F60E-E38148284631}"/>
          </ac:picMkLst>
        </pc:picChg>
        <pc:picChg chg="mod">
          <ac:chgData name="Martine Klovholt Siggerud" userId="41977762-9bf0-408d-9151-79aeb0aaf34b" providerId="ADAL" clId="{E381303D-8CE4-964B-885A-9CD9CE31F9D1}" dt="2022-10-25T10:45:58.618" v="1658" actId="14100"/>
          <ac:picMkLst>
            <pc:docMk/>
            <pc:sldMk cId="164843798" sldId="1116"/>
            <ac:picMk id="8" creationId="{BBC8364C-3612-A3DD-BA12-E255505A5A9A}"/>
          </ac:picMkLst>
        </pc:picChg>
        <pc:picChg chg="mod">
          <ac:chgData name="Martine Klovholt Siggerud" userId="41977762-9bf0-408d-9151-79aeb0aaf34b" providerId="ADAL" clId="{E381303D-8CE4-964B-885A-9CD9CE31F9D1}" dt="2022-10-25T10:45:39.651" v="1652" actId="1076"/>
          <ac:picMkLst>
            <pc:docMk/>
            <pc:sldMk cId="164843798" sldId="1116"/>
            <ac:picMk id="9" creationId="{D3FB722A-F3DE-8EDF-6F3A-58A165459974}"/>
          </ac:picMkLst>
        </pc:picChg>
      </pc:sldChg>
      <pc:sldChg chg="modSp mod">
        <pc:chgData name="Martine Klovholt Siggerud" userId="41977762-9bf0-408d-9151-79aeb0aaf34b" providerId="ADAL" clId="{E381303D-8CE4-964B-885A-9CD9CE31F9D1}" dt="2022-10-25T10:47:04.346" v="1673" actId="14100"/>
        <pc:sldMkLst>
          <pc:docMk/>
          <pc:sldMk cId="1470915728" sldId="1117"/>
        </pc:sldMkLst>
        <pc:picChg chg="mod">
          <ac:chgData name="Martine Klovholt Siggerud" userId="41977762-9bf0-408d-9151-79aeb0aaf34b" providerId="ADAL" clId="{E381303D-8CE4-964B-885A-9CD9CE31F9D1}" dt="2022-10-25T10:46:32.518" v="1663" actId="14100"/>
          <ac:picMkLst>
            <pc:docMk/>
            <pc:sldMk cId="1470915728" sldId="1117"/>
            <ac:picMk id="10" creationId="{AA815C15-C8B6-786F-C69C-9B6BFBB022D8}"/>
          </ac:picMkLst>
        </pc:picChg>
        <pc:picChg chg="mod">
          <ac:chgData name="Martine Klovholt Siggerud" userId="41977762-9bf0-408d-9151-79aeb0aaf34b" providerId="ADAL" clId="{E381303D-8CE4-964B-885A-9CD9CE31F9D1}" dt="2022-10-25T10:46:58.553" v="1672" actId="1076"/>
          <ac:picMkLst>
            <pc:docMk/>
            <pc:sldMk cId="1470915728" sldId="1117"/>
            <ac:picMk id="11" creationId="{B1A05ADE-41B7-3CB3-751B-45F0655F702E}"/>
          </ac:picMkLst>
        </pc:picChg>
        <pc:picChg chg="mod">
          <ac:chgData name="Martine Klovholt Siggerud" userId="41977762-9bf0-408d-9151-79aeb0aaf34b" providerId="ADAL" clId="{E381303D-8CE4-964B-885A-9CD9CE31F9D1}" dt="2022-10-25T10:47:04.346" v="1673" actId="14100"/>
          <ac:picMkLst>
            <pc:docMk/>
            <pc:sldMk cId="1470915728" sldId="1117"/>
            <ac:picMk id="12" creationId="{2EED8544-276F-ABEE-B946-97C01C1A0A8A}"/>
          </ac:picMkLst>
        </pc:picChg>
        <pc:picChg chg="mod">
          <ac:chgData name="Martine Klovholt Siggerud" userId="41977762-9bf0-408d-9151-79aeb0aaf34b" providerId="ADAL" clId="{E381303D-8CE4-964B-885A-9CD9CE31F9D1}" dt="2022-10-25T10:46:56.510" v="1671" actId="14100"/>
          <ac:picMkLst>
            <pc:docMk/>
            <pc:sldMk cId="1470915728" sldId="1117"/>
            <ac:picMk id="13" creationId="{2E61145D-88F8-DC82-1CBA-D24396464405}"/>
          </ac:picMkLst>
        </pc:picChg>
        <pc:picChg chg="mod">
          <ac:chgData name="Martine Klovholt Siggerud" userId="41977762-9bf0-408d-9151-79aeb0aaf34b" providerId="ADAL" clId="{E381303D-8CE4-964B-885A-9CD9CE31F9D1}" dt="2022-10-18T07:09:28.096" v="39" actId="1076"/>
          <ac:picMkLst>
            <pc:docMk/>
            <pc:sldMk cId="1470915728" sldId="1117"/>
            <ac:picMk id="14" creationId="{2703795F-1111-1A57-3010-C8203977B8DC}"/>
          </ac:picMkLst>
        </pc:picChg>
      </pc:sldChg>
      <pc:sldChg chg="modSp mod">
        <pc:chgData name="Martine Klovholt Siggerud" userId="41977762-9bf0-408d-9151-79aeb0aaf34b" providerId="ADAL" clId="{E381303D-8CE4-964B-885A-9CD9CE31F9D1}" dt="2022-10-18T07:10:14.531" v="47" actId="1076"/>
        <pc:sldMkLst>
          <pc:docMk/>
          <pc:sldMk cId="2929924936" sldId="1118"/>
        </pc:sldMkLst>
        <pc:picChg chg="mod">
          <ac:chgData name="Martine Klovholt Siggerud" userId="41977762-9bf0-408d-9151-79aeb0aaf34b" providerId="ADAL" clId="{E381303D-8CE4-964B-885A-9CD9CE31F9D1}" dt="2022-10-18T07:10:11.091" v="46" actId="1076"/>
          <ac:picMkLst>
            <pc:docMk/>
            <pc:sldMk cId="2929924936" sldId="1118"/>
            <ac:picMk id="9" creationId="{0F60780B-5FC3-A86B-573E-A63C8B17912C}"/>
          </ac:picMkLst>
        </pc:picChg>
        <pc:picChg chg="mod">
          <ac:chgData name="Martine Klovholt Siggerud" userId="41977762-9bf0-408d-9151-79aeb0aaf34b" providerId="ADAL" clId="{E381303D-8CE4-964B-885A-9CD9CE31F9D1}" dt="2022-10-18T07:10:14.531" v="47" actId="1076"/>
          <ac:picMkLst>
            <pc:docMk/>
            <pc:sldMk cId="2929924936" sldId="1118"/>
            <ac:picMk id="10" creationId="{127A41D8-8188-D8BE-B7A3-9AA90C574496}"/>
          </ac:picMkLst>
        </pc:picChg>
      </pc:sldChg>
      <pc:sldChg chg="modSp mod">
        <pc:chgData name="Martine Klovholt Siggerud" userId="41977762-9bf0-408d-9151-79aeb0aaf34b" providerId="ADAL" clId="{E381303D-8CE4-964B-885A-9CD9CE31F9D1}" dt="2022-10-18T07:10:21.891" v="48" actId="14100"/>
        <pc:sldMkLst>
          <pc:docMk/>
          <pc:sldMk cId="1158111409" sldId="1119"/>
        </pc:sldMkLst>
        <pc:spChg chg="mod">
          <ac:chgData name="Martine Klovholt Siggerud" userId="41977762-9bf0-408d-9151-79aeb0aaf34b" providerId="ADAL" clId="{E381303D-8CE4-964B-885A-9CD9CE31F9D1}" dt="2022-10-18T07:10:21.891" v="48" actId="14100"/>
          <ac:spMkLst>
            <pc:docMk/>
            <pc:sldMk cId="1158111409" sldId="1119"/>
            <ac:spMk id="3" creationId="{B642942E-A4B0-B746-A2FE-97C74F6E6038}"/>
          </ac:spMkLst>
        </pc:spChg>
      </pc:sldChg>
      <pc:sldChg chg="modSp mod">
        <pc:chgData name="Martine Klovholt Siggerud" userId="41977762-9bf0-408d-9151-79aeb0aaf34b" providerId="ADAL" clId="{E381303D-8CE4-964B-885A-9CD9CE31F9D1}" dt="2022-10-18T07:10:39.118" v="50" actId="14100"/>
        <pc:sldMkLst>
          <pc:docMk/>
          <pc:sldMk cId="7427702" sldId="1121"/>
        </pc:sldMkLst>
        <pc:picChg chg="mod">
          <ac:chgData name="Martine Klovholt Siggerud" userId="41977762-9bf0-408d-9151-79aeb0aaf34b" providerId="ADAL" clId="{E381303D-8CE4-964B-885A-9CD9CE31F9D1}" dt="2022-10-18T07:10:39.118" v="50" actId="14100"/>
          <ac:picMkLst>
            <pc:docMk/>
            <pc:sldMk cId="7427702" sldId="1121"/>
            <ac:picMk id="5" creationId="{36265919-2E02-D052-9699-30E57C0A556A}"/>
          </ac:picMkLst>
        </pc:picChg>
      </pc:sldChg>
      <pc:sldChg chg="modSp mod">
        <pc:chgData name="Martine Klovholt Siggerud" userId="41977762-9bf0-408d-9151-79aeb0aaf34b" providerId="ADAL" clId="{E381303D-8CE4-964B-885A-9CD9CE31F9D1}" dt="2022-10-18T07:10:59.570" v="54" actId="14100"/>
        <pc:sldMkLst>
          <pc:docMk/>
          <pc:sldMk cId="751443626" sldId="1122"/>
        </pc:sldMkLst>
        <pc:picChg chg="mod">
          <ac:chgData name="Martine Klovholt Siggerud" userId="41977762-9bf0-408d-9151-79aeb0aaf34b" providerId="ADAL" clId="{E381303D-8CE4-964B-885A-9CD9CE31F9D1}" dt="2022-10-18T07:10:59.570" v="54" actId="14100"/>
          <ac:picMkLst>
            <pc:docMk/>
            <pc:sldMk cId="751443626" sldId="1122"/>
            <ac:picMk id="4" creationId="{E3A20E4D-98EA-4178-13D6-00F1B693BD56}"/>
          </ac:picMkLst>
        </pc:picChg>
      </pc:sldChg>
      <pc:sldChg chg="modSp mod">
        <pc:chgData name="Martine Klovholt Siggerud" userId="41977762-9bf0-408d-9151-79aeb0aaf34b" providerId="ADAL" clId="{E381303D-8CE4-964B-885A-9CD9CE31F9D1}" dt="2022-10-27T12:06:58.440" v="1739" actId="1036"/>
        <pc:sldMkLst>
          <pc:docMk/>
          <pc:sldMk cId="3302430629" sldId="1123"/>
        </pc:sldMkLst>
        <pc:spChg chg="mod">
          <ac:chgData name="Martine Klovholt Siggerud" userId="41977762-9bf0-408d-9151-79aeb0aaf34b" providerId="ADAL" clId="{E381303D-8CE4-964B-885A-9CD9CE31F9D1}" dt="2022-10-27T12:06:58.440" v="1739" actId="1036"/>
          <ac:spMkLst>
            <pc:docMk/>
            <pc:sldMk cId="3302430629" sldId="1123"/>
            <ac:spMk id="13" creationId="{562DE350-A38C-BF4D-813D-20D0D0E955E9}"/>
          </ac:spMkLst>
        </pc:spChg>
        <pc:spChg chg="mod">
          <ac:chgData name="Martine Klovholt Siggerud" userId="41977762-9bf0-408d-9151-79aeb0aaf34b" providerId="ADAL" clId="{E381303D-8CE4-964B-885A-9CD9CE31F9D1}" dt="2022-10-27T12:06:58.440" v="1739" actId="1036"/>
          <ac:spMkLst>
            <pc:docMk/>
            <pc:sldMk cId="3302430629" sldId="1123"/>
            <ac:spMk id="15" creationId="{14557F0E-6D57-2447-820A-152335572DCD}"/>
          </ac:spMkLst>
        </pc:spChg>
        <pc:spChg chg="mod">
          <ac:chgData name="Martine Klovholt Siggerud" userId="41977762-9bf0-408d-9151-79aeb0aaf34b" providerId="ADAL" clId="{E381303D-8CE4-964B-885A-9CD9CE31F9D1}" dt="2022-10-27T12:06:58.440" v="1739" actId="1036"/>
          <ac:spMkLst>
            <pc:docMk/>
            <pc:sldMk cId="3302430629" sldId="1123"/>
            <ac:spMk id="21" creationId="{AA619CD9-0219-F746-B0FF-C5D9454873FF}"/>
          </ac:spMkLst>
        </pc:spChg>
        <pc:spChg chg="mod">
          <ac:chgData name="Martine Klovholt Siggerud" userId="41977762-9bf0-408d-9151-79aeb0aaf34b" providerId="ADAL" clId="{E381303D-8CE4-964B-885A-9CD9CE31F9D1}" dt="2022-10-27T12:06:58.440" v="1739" actId="1036"/>
          <ac:spMkLst>
            <pc:docMk/>
            <pc:sldMk cId="3302430629" sldId="1123"/>
            <ac:spMk id="22" creationId="{246D0AD0-EBB5-4441-BA9C-E80EF77DEC3B}"/>
          </ac:spMkLst>
        </pc:spChg>
        <pc:picChg chg="mod">
          <ac:chgData name="Martine Klovholt Siggerud" userId="41977762-9bf0-408d-9151-79aeb0aaf34b" providerId="ADAL" clId="{E381303D-8CE4-964B-885A-9CD9CE31F9D1}" dt="2022-10-27T12:06:58.440" v="1739" actId="1036"/>
          <ac:picMkLst>
            <pc:docMk/>
            <pc:sldMk cId="3302430629" sldId="1123"/>
            <ac:picMk id="2" creationId="{73644437-B01C-324C-9B79-A17751EF6BB2}"/>
          </ac:picMkLst>
        </pc:picChg>
      </pc:sldChg>
      <pc:sldChg chg="addSp modSp mod">
        <pc:chgData name="Martine Klovholt Siggerud" userId="41977762-9bf0-408d-9151-79aeb0aaf34b" providerId="ADAL" clId="{E381303D-8CE4-964B-885A-9CD9CE31F9D1}" dt="2022-10-18T07:11:43.870" v="56" actId="14100"/>
        <pc:sldMkLst>
          <pc:docMk/>
          <pc:sldMk cId="2948175650" sldId="1124"/>
        </pc:sldMkLst>
        <pc:spChg chg="mod">
          <ac:chgData name="Martine Klovholt Siggerud" userId="41977762-9bf0-408d-9151-79aeb0aaf34b" providerId="ADAL" clId="{E381303D-8CE4-964B-885A-9CD9CE31F9D1}" dt="2022-10-18T07:11:43.870" v="56" actId="14100"/>
          <ac:spMkLst>
            <pc:docMk/>
            <pc:sldMk cId="2948175650" sldId="1124"/>
            <ac:spMk id="5" creationId="{61AE79FA-2785-6F42-ACC8-E829A4B5981B}"/>
          </ac:spMkLst>
        </pc:spChg>
        <pc:picChg chg="add mod">
          <ac:chgData name="Martine Klovholt Siggerud" userId="41977762-9bf0-408d-9151-79aeb0aaf34b" providerId="ADAL" clId="{E381303D-8CE4-964B-885A-9CD9CE31F9D1}" dt="2022-10-18T07:11:40.196" v="55"/>
          <ac:picMkLst>
            <pc:docMk/>
            <pc:sldMk cId="2948175650" sldId="1124"/>
            <ac:picMk id="4" creationId="{88FB0BE1-E869-A3A3-35A7-6D8B2488351C}"/>
          </ac:picMkLst>
        </pc:picChg>
      </pc:sldChg>
      <pc:sldChg chg="addSp delSp modSp mod">
        <pc:chgData name="Martine Klovholt Siggerud" userId="41977762-9bf0-408d-9151-79aeb0aaf34b" providerId="ADAL" clId="{E381303D-8CE4-964B-885A-9CD9CE31F9D1}" dt="2022-10-18T07:41:42.148" v="264" actId="1076"/>
        <pc:sldMkLst>
          <pc:docMk/>
          <pc:sldMk cId="3003386363" sldId="1125"/>
        </pc:sldMkLst>
        <pc:spChg chg="add mod">
          <ac:chgData name="Martine Klovholt Siggerud" userId="41977762-9bf0-408d-9151-79aeb0aaf34b" providerId="ADAL" clId="{E381303D-8CE4-964B-885A-9CD9CE31F9D1}" dt="2022-10-18T07:41:37.248" v="263" actId="1076"/>
          <ac:spMkLst>
            <pc:docMk/>
            <pc:sldMk cId="3003386363" sldId="1125"/>
            <ac:spMk id="4" creationId="{624007E7-B4FE-9CCB-B010-595B310341A8}"/>
          </ac:spMkLst>
        </pc:spChg>
        <pc:spChg chg="add del mod">
          <ac:chgData name="Martine Klovholt Siggerud" userId="41977762-9bf0-408d-9151-79aeb0aaf34b" providerId="ADAL" clId="{E381303D-8CE4-964B-885A-9CD9CE31F9D1}" dt="2022-10-18T07:38:46.795" v="189" actId="478"/>
          <ac:spMkLst>
            <pc:docMk/>
            <pc:sldMk cId="3003386363" sldId="1125"/>
            <ac:spMk id="9" creationId="{8C889198-46B5-B953-5C15-96927B250464}"/>
          </ac:spMkLst>
        </pc:spChg>
        <pc:spChg chg="add del mod">
          <ac:chgData name="Martine Klovholt Siggerud" userId="41977762-9bf0-408d-9151-79aeb0aaf34b" providerId="ADAL" clId="{E381303D-8CE4-964B-885A-9CD9CE31F9D1}" dt="2022-10-18T07:38:46.795" v="189" actId="478"/>
          <ac:spMkLst>
            <pc:docMk/>
            <pc:sldMk cId="3003386363" sldId="1125"/>
            <ac:spMk id="10" creationId="{8DE851F7-2361-F9A1-4294-954965D3A020}"/>
          </ac:spMkLst>
        </pc:spChg>
        <pc:spChg chg="add mod">
          <ac:chgData name="Martine Klovholt Siggerud" userId="41977762-9bf0-408d-9151-79aeb0aaf34b" providerId="ADAL" clId="{E381303D-8CE4-964B-885A-9CD9CE31F9D1}" dt="2022-10-18T07:41:37.248" v="263" actId="1076"/>
          <ac:spMkLst>
            <pc:docMk/>
            <pc:sldMk cId="3003386363" sldId="1125"/>
            <ac:spMk id="11" creationId="{99019C53-1097-05F1-D412-75487FF14579}"/>
          </ac:spMkLst>
        </pc:spChg>
        <pc:spChg chg="add del mod">
          <ac:chgData name="Martine Klovholt Siggerud" userId="41977762-9bf0-408d-9151-79aeb0aaf34b" providerId="ADAL" clId="{E381303D-8CE4-964B-885A-9CD9CE31F9D1}" dt="2022-10-18T07:38:46.795" v="189" actId="478"/>
          <ac:spMkLst>
            <pc:docMk/>
            <pc:sldMk cId="3003386363" sldId="1125"/>
            <ac:spMk id="12" creationId="{5E7E15D8-DD1D-79B0-980B-3825FF5C85A1}"/>
          </ac:spMkLst>
        </pc:spChg>
        <pc:spChg chg="add del mod">
          <ac:chgData name="Martine Klovholt Siggerud" userId="41977762-9bf0-408d-9151-79aeb0aaf34b" providerId="ADAL" clId="{E381303D-8CE4-964B-885A-9CD9CE31F9D1}" dt="2022-10-18T07:38:46.795" v="189" actId="478"/>
          <ac:spMkLst>
            <pc:docMk/>
            <pc:sldMk cId="3003386363" sldId="1125"/>
            <ac:spMk id="13" creationId="{808097F4-3ECB-5032-E4AD-1734EEBC66D1}"/>
          </ac:spMkLst>
        </pc:spChg>
        <pc:spChg chg="add del mod">
          <ac:chgData name="Martine Klovholt Siggerud" userId="41977762-9bf0-408d-9151-79aeb0aaf34b" providerId="ADAL" clId="{E381303D-8CE4-964B-885A-9CD9CE31F9D1}" dt="2022-10-18T07:38:46.795" v="189" actId="478"/>
          <ac:spMkLst>
            <pc:docMk/>
            <pc:sldMk cId="3003386363" sldId="1125"/>
            <ac:spMk id="14" creationId="{03929080-142F-A82E-0DEF-A797234C3B7C}"/>
          </ac:spMkLst>
        </pc:spChg>
        <pc:spChg chg="add del mod">
          <ac:chgData name="Martine Klovholt Siggerud" userId="41977762-9bf0-408d-9151-79aeb0aaf34b" providerId="ADAL" clId="{E381303D-8CE4-964B-885A-9CD9CE31F9D1}" dt="2022-10-18T07:38:46.795" v="189" actId="478"/>
          <ac:spMkLst>
            <pc:docMk/>
            <pc:sldMk cId="3003386363" sldId="1125"/>
            <ac:spMk id="15" creationId="{02094488-250A-C330-2403-DC428AB67574}"/>
          </ac:spMkLst>
        </pc:spChg>
        <pc:spChg chg="add mod">
          <ac:chgData name="Martine Klovholt Siggerud" userId="41977762-9bf0-408d-9151-79aeb0aaf34b" providerId="ADAL" clId="{E381303D-8CE4-964B-885A-9CD9CE31F9D1}" dt="2022-10-18T07:41:37.248" v="263" actId="1076"/>
          <ac:spMkLst>
            <pc:docMk/>
            <pc:sldMk cId="3003386363" sldId="1125"/>
            <ac:spMk id="16" creationId="{BA30D188-121B-D505-7A5F-E5852A2D9709}"/>
          </ac:spMkLst>
        </pc:spChg>
        <pc:spChg chg="add mod">
          <ac:chgData name="Martine Klovholt Siggerud" userId="41977762-9bf0-408d-9151-79aeb0aaf34b" providerId="ADAL" clId="{E381303D-8CE4-964B-885A-9CD9CE31F9D1}" dt="2022-10-18T07:41:42.148" v="264" actId="1076"/>
          <ac:spMkLst>
            <pc:docMk/>
            <pc:sldMk cId="3003386363" sldId="1125"/>
            <ac:spMk id="17" creationId="{D68ADC7C-22B0-4FCC-1302-3FB7F2BC329C}"/>
          </ac:spMkLst>
        </pc:spChg>
        <pc:spChg chg="add mod">
          <ac:chgData name="Martine Klovholt Siggerud" userId="41977762-9bf0-408d-9151-79aeb0aaf34b" providerId="ADAL" clId="{E381303D-8CE4-964B-885A-9CD9CE31F9D1}" dt="2022-10-18T07:41:42.148" v="264" actId="1076"/>
          <ac:spMkLst>
            <pc:docMk/>
            <pc:sldMk cId="3003386363" sldId="1125"/>
            <ac:spMk id="18" creationId="{0AD75999-5A95-0A9D-AD18-1ABE22846136}"/>
          </ac:spMkLst>
        </pc:spChg>
        <pc:spChg chg="add mod">
          <ac:chgData name="Martine Klovholt Siggerud" userId="41977762-9bf0-408d-9151-79aeb0aaf34b" providerId="ADAL" clId="{E381303D-8CE4-964B-885A-9CD9CE31F9D1}" dt="2022-10-18T07:41:42.148" v="264" actId="1076"/>
          <ac:spMkLst>
            <pc:docMk/>
            <pc:sldMk cId="3003386363" sldId="1125"/>
            <ac:spMk id="19" creationId="{98C0B645-D764-7283-1977-74AA60D89124}"/>
          </ac:spMkLst>
        </pc:spChg>
        <pc:spChg chg="add mod">
          <ac:chgData name="Martine Klovholt Siggerud" userId="41977762-9bf0-408d-9151-79aeb0aaf34b" providerId="ADAL" clId="{E381303D-8CE4-964B-885A-9CD9CE31F9D1}" dt="2022-10-18T07:41:14.020" v="251" actId="20577"/>
          <ac:spMkLst>
            <pc:docMk/>
            <pc:sldMk cId="3003386363" sldId="1125"/>
            <ac:spMk id="20" creationId="{1D8E97DE-C817-50CB-840F-26CACE069BDA}"/>
          </ac:spMkLst>
        </pc:spChg>
        <pc:spChg chg="add mod">
          <ac:chgData name="Martine Klovholt Siggerud" userId="41977762-9bf0-408d-9151-79aeb0aaf34b" providerId="ADAL" clId="{E381303D-8CE4-964B-885A-9CD9CE31F9D1}" dt="2022-10-18T07:41:25.891" v="262" actId="20577"/>
          <ac:spMkLst>
            <pc:docMk/>
            <pc:sldMk cId="3003386363" sldId="1125"/>
            <ac:spMk id="21" creationId="{9031930F-356D-59F8-C64F-AC5571A4F741}"/>
          </ac:spMkLst>
        </pc:spChg>
        <pc:spChg chg="add mod">
          <ac:chgData name="Martine Klovholt Siggerud" userId="41977762-9bf0-408d-9151-79aeb0aaf34b" providerId="ADAL" clId="{E381303D-8CE4-964B-885A-9CD9CE31F9D1}" dt="2022-10-18T07:40:27.046" v="219" actId="1076"/>
          <ac:spMkLst>
            <pc:docMk/>
            <pc:sldMk cId="3003386363" sldId="1125"/>
            <ac:spMk id="22" creationId="{57F46A47-61A0-9110-3988-4570BD205522}"/>
          </ac:spMkLst>
        </pc:spChg>
        <pc:picChg chg="del">
          <ac:chgData name="Martine Klovholt Siggerud" userId="41977762-9bf0-408d-9151-79aeb0aaf34b" providerId="ADAL" clId="{E381303D-8CE4-964B-885A-9CD9CE31F9D1}" dt="2022-10-18T07:34:37.500" v="98" actId="478"/>
          <ac:picMkLst>
            <pc:docMk/>
            <pc:sldMk cId="3003386363" sldId="1125"/>
            <ac:picMk id="5" creationId="{2FC59AE9-16DA-50AF-05BB-173E358FE6CF}"/>
          </ac:picMkLst>
        </pc:picChg>
        <pc:picChg chg="del">
          <ac:chgData name="Martine Klovholt Siggerud" userId="41977762-9bf0-408d-9151-79aeb0aaf34b" providerId="ADAL" clId="{E381303D-8CE4-964B-885A-9CD9CE31F9D1}" dt="2022-10-18T07:34:37.500" v="98" actId="478"/>
          <ac:picMkLst>
            <pc:docMk/>
            <pc:sldMk cId="3003386363" sldId="1125"/>
            <ac:picMk id="7" creationId="{2A0740B8-3D14-CD40-F15B-0FE6EF9F31FC}"/>
          </ac:picMkLst>
        </pc:picChg>
        <pc:picChg chg="del">
          <ac:chgData name="Martine Klovholt Siggerud" userId="41977762-9bf0-408d-9151-79aeb0aaf34b" providerId="ADAL" clId="{E381303D-8CE4-964B-885A-9CD9CE31F9D1}" dt="2022-10-18T07:34:37.500" v="98" actId="478"/>
          <ac:picMkLst>
            <pc:docMk/>
            <pc:sldMk cId="3003386363" sldId="1125"/>
            <ac:picMk id="8" creationId="{0247E6AA-5D8B-AD3A-E044-B16E9D577880}"/>
          </ac:picMkLst>
        </pc:picChg>
      </pc:sldChg>
      <pc:sldChg chg="addSp modSp mod">
        <pc:chgData name="Martine Klovholt Siggerud" userId="41977762-9bf0-408d-9151-79aeb0aaf34b" providerId="ADAL" clId="{E381303D-8CE4-964B-885A-9CD9CE31F9D1}" dt="2022-10-18T07:12:44.344" v="60" actId="14100"/>
        <pc:sldMkLst>
          <pc:docMk/>
          <pc:sldMk cId="1553698700" sldId="1126"/>
        </pc:sldMkLst>
        <pc:spChg chg="mod">
          <ac:chgData name="Martine Klovholt Siggerud" userId="41977762-9bf0-408d-9151-79aeb0aaf34b" providerId="ADAL" clId="{E381303D-8CE4-964B-885A-9CD9CE31F9D1}" dt="2022-10-18T07:12:44.344" v="60" actId="14100"/>
          <ac:spMkLst>
            <pc:docMk/>
            <pc:sldMk cId="1553698700" sldId="1126"/>
            <ac:spMk id="5" creationId="{61AE79FA-2785-6F42-ACC8-E829A4B5981B}"/>
          </ac:spMkLst>
        </pc:spChg>
        <pc:picChg chg="add mod">
          <ac:chgData name="Martine Klovholt Siggerud" userId="41977762-9bf0-408d-9151-79aeb0aaf34b" providerId="ADAL" clId="{E381303D-8CE4-964B-885A-9CD9CE31F9D1}" dt="2022-10-18T07:12:40.675" v="59"/>
          <ac:picMkLst>
            <pc:docMk/>
            <pc:sldMk cId="1553698700" sldId="1126"/>
            <ac:picMk id="4" creationId="{9401341B-CC8E-CB3B-B8A2-821B8D3057FB}"/>
          </ac:picMkLst>
        </pc:picChg>
      </pc:sldChg>
      <pc:sldChg chg="addSp delSp modSp mod">
        <pc:chgData name="Martine Klovholt Siggerud" userId="41977762-9bf0-408d-9151-79aeb0aaf34b" providerId="ADAL" clId="{E381303D-8CE4-964B-885A-9CD9CE31F9D1}" dt="2022-10-27T12:06:39.257" v="1735"/>
        <pc:sldMkLst>
          <pc:docMk/>
          <pc:sldMk cId="2187217052" sldId="1127"/>
        </pc:sldMkLst>
        <pc:spChg chg="add del mod">
          <ac:chgData name="Martine Klovholt Siggerud" userId="41977762-9bf0-408d-9151-79aeb0aaf34b" providerId="ADAL" clId="{E381303D-8CE4-964B-885A-9CD9CE31F9D1}" dt="2022-10-18T07:45:46.060" v="276" actId="478"/>
          <ac:spMkLst>
            <pc:docMk/>
            <pc:sldMk cId="2187217052" sldId="1127"/>
            <ac:spMk id="5" creationId="{98C6E522-9AF4-F3F1-4AF6-4F162B836872}"/>
          </ac:spMkLst>
        </pc:spChg>
        <pc:spChg chg="mod">
          <ac:chgData name="Martine Klovholt Siggerud" userId="41977762-9bf0-408d-9151-79aeb0aaf34b" providerId="ADAL" clId="{E381303D-8CE4-964B-885A-9CD9CE31F9D1}" dt="2022-10-27T12:06:18.921" v="1730" actId="14100"/>
          <ac:spMkLst>
            <pc:docMk/>
            <pc:sldMk cId="2187217052" sldId="1127"/>
            <ac:spMk id="6" creationId="{23B1BA76-BFA7-544F-820C-E853741F7386}"/>
          </ac:spMkLst>
        </pc:spChg>
        <pc:spChg chg="add mod">
          <ac:chgData name="Martine Klovholt Siggerud" userId="41977762-9bf0-408d-9151-79aeb0aaf34b" providerId="ADAL" clId="{E381303D-8CE4-964B-885A-9CD9CE31F9D1}" dt="2022-10-18T07:54:21.393" v="564" actId="164"/>
          <ac:spMkLst>
            <pc:docMk/>
            <pc:sldMk cId="2187217052" sldId="1127"/>
            <ac:spMk id="7" creationId="{72D9AFE3-EC31-094A-EA14-2111022E7A2E}"/>
          </ac:spMkLst>
        </pc:spChg>
        <pc:spChg chg="add del mod">
          <ac:chgData name="Martine Klovholt Siggerud" userId="41977762-9bf0-408d-9151-79aeb0aaf34b" providerId="ADAL" clId="{E381303D-8CE4-964B-885A-9CD9CE31F9D1}" dt="2022-10-18T07:45:40.778" v="275" actId="478"/>
          <ac:spMkLst>
            <pc:docMk/>
            <pc:sldMk cId="2187217052" sldId="1127"/>
            <ac:spMk id="9" creationId="{CB751C2D-202B-E0A3-3CBC-7A48131A0ED6}"/>
          </ac:spMkLst>
        </pc:spChg>
        <pc:spChg chg="add del mod">
          <ac:chgData name="Martine Klovholt Siggerud" userId="41977762-9bf0-408d-9151-79aeb0aaf34b" providerId="ADAL" clId="{E381303D-8CE4-964B-885A-9CD9CE31F9D1}" dt="2022-10-18T07:45:46.060" v="276" actId="478"/>
          <ac:spMkLst>
            <pc:docMk/>
            <pc:sldMk cId="2187217052" sldId="1127"/>
            <ac:spMk id="10" creationId="{501F2DFA-CD63-C415-079F-A69A528795EF}"/>
          </ac:spMkLst>
        </pc:spChg>
        <pc:spChg chg="add del mod">
          <ac:chgData name="Martine Klovholt Siggerud" userId="41977762-9bf0-408d-9151-79aeb0aaf34b" providerId="ADAL" clId="{E381303D-8CE4-964B-885A-9CD9CE31F9D1}" dt="2022-10-18T07:45:40.778" v="275" actId="478"/>
          <ac:spMkLst>
            <pc:docMk/>
            <pc:sldMk cId="2187217052" sldId="1127"/>
            <ac:spMk id="11" creationId="{BFD93FF5-3B5A-6820-E301-A533959F4483}"/>
          </ac:spMkLst>
        </pc:spChg>
        <pc:spChg chg="add del mod">
          <ac:chgData name="Martine Klovholt Siggerud" userId="41977762-9bf0-408d-9151-79aeb0aaf34b" providerId="ADAL" clId="{E381303D-8CE4-964B-885A-9CD9CE31F9D1}" dt="2022-10-18T07:45:40.778" v="275" actId="478"/>
          <ac:spMkLst>
            <pc:docMk/>
            <pc:sldMk cId="2187217052" sldId="1127"/>
            <ac:spMk id="12" creationId="{56AE437D-A496-B8E7-E597-1A4FD75A83BE}"/>
          </ac:spMkLst>
        </pc:spChg>
        <pc:spChg chg="add del mod">
          <ac:chgData name="Martine Klovholt Siggerud" userId="41977762-9bf0-408d-9151-79aeb0aaf34b" providerId="ADAL" clId="{E381303D-8CE4-964B-885A-9CD9CE31F9D1}" dt="2022-10-18T07:44:54.202" v="267" actId="478"/>
          <ac:spMkLst>
            <pc:docMk/>
            <pc:sldMk cId="2187217052" sldId="1127"/>
            <ac:spMk id="13" creationId="{CAFCED14-E40F-5B5A-D3C6-37A28F628F8A}"/>
          </ac:spMkLst>
        </pc:spChg>
        <pc:spChg chg="add del mod">
          <ac:chgData name="Martine Klovholt Siggerud" userId="41977762-9bf0-408d-9151-79aeb0aaf34b" providerId="ADAL" clId="{E381303D-8CE4-964B-885A-9CD9CE31F9D1}" dt="2022-10-18T07:44:54.202" v="267" actId="478"/>
          <ac:spMkLst>
            <pc:docMk/>
            <pc:sldMk cId="2187217052" sldId="1127"/>
            <ac:spMk id="14" creationId="{DA0819CB-6AE0-8684-6DAA-1D8C76A9ADA4}"/>
          </ac:spMkLst>
        </pc:spChg>
        <pc:spChg chg="add del mod">
          <ac:chgData name="Martine Klovholt Siggerud" userId="41977762-9bf0-408d-9151-79aeb0aaf34b" providerId="ADAL" clId="{E381303D-8CE4-964B-885A-9CD9CE31F9D1}" dt="2022-10-18T07:45:46.060" v="276" actId="478"/>
          <ac:spMkLst>
            <pc:docMk/>
            <pc:sldMk cId="2187217052" sldId="1127"/>
            <ac:spMk id="15" creationId="{D9A86087-3A13-2C53-33E7-1524A97D45D9}"/>
          </ac:spMkLst>
        </pc:spChg>
        <pc:spChg chg="add del mod">
          <ac:chgData name="Martine Klovholt Siggerud" userId="41977762-9bf0-408d-9151-79aeb0aaf34b" providerId="ADAL" clId="{E381303D-8CE4-964B-885A-9CD9CE31F9D1}" dt="2022-10-18T07:45:46.060" v="276" actId="478"/>
          <ac:spMkLst>
            <pc:docMk/>
            <pc:sldMk cId="2187217052" sldId="1127"/>
            <ac:spMk id="16" creationId="{4D48A806-6F8C-CDB9-7AD6-FC792554B03B}"/>
          </ac:spMkLst>
        </pc:spChg>
        <pc:spChg chg="add del mod">
          <ac:chgData name="Martine Klovholt Siggerud" userId="41977762-9bf0-408d-9151-79aeb0aaf34b" providerId="ADAL" clId="{E381303D-8CE4-964B-885A-9CD9CE31F9D1}" dt="2022-10-18T07:44:54.202" v="267" actId="478"/>
          <ac:spMkLst>
            <pc:docMk/>
            <pc:sldMk cId="2187217052" sldId="1127"/>
            <ac:spMk id="17" creationId="{C40FF68F-1599-DC06-1562-380AD6985DBE}"/>
          </ac:spMkLst>
        </pc:spChg>
        <pc:spChg chg="mod">
          <ac:chgData name="Martine Klovholt Siggerud" userId="41977762-9bf0-408d-9151-79aeb0aaf34b" providerId="ADAL" clId="{E381303D-8CE4-964B-885A-9CD9CE31F9D1}" dt="2022-10-27T12:06:36.472" v="1733" actId="1035"/>
          <ac:spMkLst>
            <pc:docMk/>
            <pc:sldMk cId="2187217052" sldId="1127"/>
            <ac:spMk id="21" creationId="{AA619CD9-0219-F746-B0FF-C5D9454873FF}"/>
          </ac:spMkLst>
        </pc:spChg>
        <pc:spChg chg="add del mod">
          <ac:chgData name="Martine Klovholt Siggerud" userId="41977762-9bf0-408d-9151-79aeb0aaf34b" providerId="ADAL" clId="{E381303D-8CE4-964B-885A-9CD9CE31F9D1}" dt="2022-10-18T07:49:57.497" v="402" actId="478"/>
          <ac:spMkLst>
            <pc:docMk/>
            <pc:sldMk cId="2187217052" sldId="1127"/>
            <ac:spMk id="22" creationId="{63341F54-CFC0-1C75-55AB-966F8A41D9B3}"/>
          </ac:spMkLst>
        </pc:spChg>
        <pc:spChg chg="add del mod">
          <ac:chgData name="Martine Klovholt Siggerud" userId="41977762-9bf0-408d-9151-79aeb0aaf34b" providerId="ADAL" clId="{E381303D-8CE4-964B-885A-9CD9CE31F9D1}" dt="2022-10-18T07:47:07.154" v="304" actId="478"/>
          <ac:spMkLst>
            <pc:docMk/>
            <pc:sldMk cId="2187217052" sldId="1127"/>
            <ac:spMk id="23" creationId="{8D35FC0E-D308-1B10-9859-6379A0246DC0}"/>
          </ac:spMkLst>
        </pc:spChg>
        <pc:spChg chg="add del mod">
          <ac:chgData name="Martine Klovholt Siggerud" userId="41977762-9bf0-408d-9151-79aeb0aaf34b" providerId="ADAL" clId="{E381303D-8CE4-964B-885A-9CD9CE31F9D1}" dt="2022-10-18T07:47:07.154" v="304" actId="478"/>
          <ac:spMkLst>
            <pc:docMk/>
            <pc:sldMk cId="2187217052" sldId="1127"/>
            <ac:spMk id="24" creationId="{E45FDE23-B940-29B1-4013-EBAB1CD6C799}"/>
          </ac:spMkLst>
        </pc:spChg>
        <pc:spChg chg="add del mod">
          <ac:chgData name="Martine Klovholt Siggerud" userId="41977762-9bf0-408d-9151-79aeb0aaf34b" providerId="ADAL" clId="{E381303D-8CE4-964B-885A-9CD9CE31F9D1}" dt="2022-10-18T07:47:07.154" v="304" actId="478"/>
          <ac:spMkLst>
            <pc:docMk/>
            <pc:sldMk cId="2187217052" sldId="1127"/>
            <ac:spMk id="25" creationId="{69665B9E-68C7-CD7F-C5C9-F39F62DD6A8C}"/>
          </ac:spMkLst>
        </pc:spChg>
        <pc:spChg chg="add del mod">
          <ac:chgData name="Martine Klovholt Siggerud" userId="41977762-9bf0-408d-9151-79aeb0aaf34b" providerId="ADAL" clId="{E381303D-8CE4-964B-885A-9CD9CE31F9D1}" dt="2022-10-18T07:49:51.937" v="399" actId="478"/>
          <ac:spMkLst>
            <pc:docMk/>
            <pc:sldMk cId="2187217052" sldId="1127"/>
            <ac:spMk id="26" creationId="{F3EEB3E9-EF27-9DB4-7875-CEE107D82BD3}"/>
          </ac:spMkLst>
        </pc:spChg>
        <pc:spChg chg="add del mod">
          <ac:chgData name="Martine Klovholt Siggerud" userId="41977762-9bf0-408d-9151-79aeb0aaf34b" providerId="ADAL" clId="{E381303D-8CE4-964B-885A-9CD9CE31F9D1}" dt="2022-10-18T07:49:55.172" v="401" actId="478"/>
          <ac:spMkLst>
            <pc:docMk/>
            <pc:sldMk cId="2187217052" sldId="1127"/>
            <ac:spMk id="27" creationId="{E06F7165-62B8-AFCD-3BD4-B3B9EC5DB10F}"/>
          </ac:spMkLst>
        </pc:spChg>
        <pc:spChg chg="add del mod">
          <ac:chgData name="Martine Klovholt Siggerud" userId="41977762-9bf0-408d-9151-79aeb0aaf34b" providerId="ADAL" clId="{E381303D-8CE4-964B-885A-9CD9CE31F9D1}" dt="2022-10-18T07:49:53.406" v="400" actId="478"/>
          <ac:spMkLst>
            <pc:docMk/>
            <pc:sldMk cId="2187217052" sldId="1127"/>
            <ac:spMk id="28" creationId="{86E6EA01-B039-C5FC-5C58-D76B9507607B}"/>
          </ac:spMkLst>
        </pc:spChg>
        <pc:spChg chg="add mod">
          <ac:chgData name="Martine Klovholt Siggerud" userId="41977762-9bf0-408d-9151-79aeb0aaf34b" providerId="ADAL" clId="{E381303D-8CE4-964B-885A-9CD9CE31F9D1}" dt="2022-10-18T07:54:21.393" v="564" actId="164"/>
          <ac:spMkLst>
            <pc:docMk/>
            <pc:sldMk cId="2187217052" sldId="1127"/>
            <ac:spMk id="29" creationId="{1DD24375-16CA-EB08-DB6F-8FA2BA783F74}"/>
          </ac:spMkLst>
        </pc:spChg>
        <pc:spChg chg="add mod">
          <ac:chgData name="Martine Klovholt Siggerud" userId="41977762-9bf0-408d-9151-79aeb0aaf34b" providerId="ADAL" clId="{E381303D-8CE4-964B-885A-9CD9CE31F9D1}" dt="2022-10-18T07:54:21.393" v="564" actId="164"/>
          <ac:spMkLst>
            <pc:docMk/>
            <pc:sldMk cId="2187217052" sldId="1127"/>
            <ac:spMk id="39" creationId="{84C47D26-41F9-9A70-D6DD-655513CFA938}"/>
          </ac:spMkLst>
        </pc:spChg>
        <pc:spChg chg="add mod">
          <ac:chgData name="Martine Klovholt Siggerud" userId="41977762-9bf0-408d-9151-79aeb0aaf34b" providerId="ADAL" clId="{E381303D-8CE4-964B-885A-9CD9CE31F9D1}" dt="2022-10-18T07:54:21.393" v="564" actId="164"/>
          <ac:spMkLst>
            <pc:docMk/>
            <pc:sldMk cId="2187217052" sldId="1127"/>
            <ac:spMk id="40" creationId="{A9D2B2D0-7B9E-DAC5-276C-F73848DC3B13}"/>
          </ac:spMkLst>
        </pc:spChg>
        <pc:spChg chg="add mod">
          <ac:chgData name="Martine Klovholt Siggerud" userId="41977762-9bf0-408d-9151-79aeb0aaf34b" providerId="ADAL" clId="{E381303D-8CE4-964B-885A-9CD9CE31F9D1}" dt="2022-10-18T07:54:21.393" v="564" actId="164"/>
          <ac:spMkLst>
            <pc:docMk/>
            <pc:sldMk cId="2187217052" sldId="1127"/>
            <ac:spMk id="42" creationId="{E56DF68A-6BD6-6145-F1A5-217F1776D39E}"/>
          </ac:spMkLst>
        </pc:spChg>
        <pc:spChg chg="add mod">
          <ac:chgData name="Martine Klovholt Siggerud" userId="41977762-9bf0-408d-9151-79aeb0aaf34b" providerId="ADAL" clId="{E381303D-8CE4-964B-885A-9CD9CE31F9D1}" dt="2022-10-18T07:54:21.393" v="564" actId="164"/>
          <ac:spMkLst>
            <pc:docMk/>
            <pc:sldMk cId="2187217052" sldId="1127"/>
            <ac:spMk id="43" creationId="{94292B6D-BBF4-4D52-5DAC-ACB368E191B2}"/>
          </ac:spMkLst>
        </pc:spChg>
        <pc:spChg chg="add mod">
          <ac:chgData name="Martine Klovholt Siggerud" userId="41977762-9bf0-408d-9151-79aeb0aaf34b" providerId="ADAL" clId="{E381303D-8CE4-964B-885A-9CD9CE31F9D1}" dt="2022-10-18T07:54:21.393" v="564" actId="164"/>
          <ac:spMkLst>
            <pc:docMk/>
            <pc:sldMk cId="2187217052" sldId="1127"/>
            <ac:spMk id="44" creationId="{0AD9CFF0-93CF-7424-7BB8-BFAF40E9D3E6}"/>
          </ac:spMkLst>
        </pc:spChg>
        <pc:spChg chg="add del mod">
          <ac:chgData name="Martine Klovholt Siggerud" userId="41977762-9bf0-408d-9151-79aeb0aaf34b" providerId="ADAL" clId="{E381303D-8CE4-964B-885A-9CD9CE31F9D1}" dt="2022-10-27T12:06:39.257" v="1735"/>
          <ac:spMkLst>
            <pc:docMk/>
            <pc:sldMk cId="2187217052" sldId="1127"/>
            <ac:spMk id="51" creationId="{D7F81EA4-A1A5-31E6-9A6B-4FCF3C9FE945}"/>
          </ac:spMkLst>
        </pc:spChg>
        <pc:grpChg chg="add mod">
          <ac:chgData name="Martine Klovholt Siggerud" userId="41977762-9bf0-408d-9151-79aeb0aaf34b" providerId="ADAL" clId="{E381303D-8CE4-964B-885A-9CD9CE31F9D1}" dt="2022-10-27T12:06:36.472" v="1733" actId="1035"/>
          <ac:grpSpMkLst>
            <pc:docMk/>
            <pc:sldMk cId="2187217052" sldId="1127"/>
            <ac:grpSpMk id="45" creationId="{72546D3B-AAB5-BF26-5A57-A266E3B54B8E}"/>
          </ac:grpSpMkLst>
        </pc:grpChg>
        <pc:picChg chg="add del mod">
          <ac:chgData name="Martine Klovholt Siggerud" userId="41977762-9bf0-408d-9151-79aeb0aaf34b" providerId="ADAL" clId="{E381303D-8CE4-964B-885A-9CD9CE31F9D1}" dt="2022-10-18T07:45:40.778" v="275" actId="478"/>
          <ac:picMkLst>
            <pc:docMk/>
            <pc:sldMk cId="2187217052" sldId="1127"/>
            <ac:picMk id="2" creationId="{840C1A96-3845-78D9-90A4-2849F3328963}"/>
          </ac:picMkLst>
        </pc:picChg>
        <pc:picChg chg="del">
          <ac:chgData name="Martine Klovholt Siggerud" userId="41977762-9bf0-408d-9151-79aeb0aaf34b" providerId="ADAL" clId="{E381303D-8CE4-964B-885A-9CD9CE31F9D1}" dt="2022-10-18T07:44:36.562" v="265" actId="478"/>
          <ac:picMkLst>
            <pc:docMk/>
            <pc:sldMk cId="2187217052" sldId="1127"/>
            <ac:picMk id="4" creationId="{173A9830-8EE3-D6A6-9D0B-0C204444366D}"/>
          </ac:picMkLst>
        </pc:picChg>
        <pc:picChg chg="add del mod">
          <ac:chgData name="Martine Klovholt Siggerud" userId="41977762-9bf0-408d-9151-79aeb0aaf34b" providerId="ADAL" clId="{E381303D-8CE4-964B-885A-9CD9CE31F9D1}" dt="2022-10-18T07:45:46.060" v="276" actId="478"/>
          <ac:picMkLst>
            <pc:docMk/>
            <pc:sldMk cId="2187217052" sldId="1127"/>
            <ac:picMk id="19" creationId="{754ECDDF-045F-E91E-E15F-0AF3744647C6}"/>
          </ac:picMkLst>
        </pc:picChg>
        <pc:picChg chg="add del mod">
          <ac:chgData name="Martine Klovholt Siggerud" userId="41977762-9bf0-408d-9151-79aeb0aaf34b" providerId="ADAL" clId="{E381303D-8CE4-964B-885A-9CD9CE31F9D1}" dt="2022-10-18T07:50:48.487" v="411" actId="478"/>
          <ac:picMkLst>
            <pc:docMk/>
            <pc:sldMk cId="2187217052" sldId="1127"/>
            <ac:picMk id="36" creationId="{F76A6364-0858-1AA3-7304-24B2BCAC00C0}"/>
          </ac:picMkLst>
        </pc:picChg>
        <pc:picChg chg="add mod">
          <ac:chgData name="Martine Klovholt Siggerud" userId="41977762-9bf0-408d-9151-79aeb0aaf34b" providerId="ADAL" clId="{E381303D-8CE4-964B-885A-9CD9CE31F9D1}" dt="2022-10-18T07:54:21.393" v="564" actId="164"/>
          <ac:picMkLst>
            <pc:docMk/>
            <pc:sldMk cId="2187217052" sldId="1127"/>
            <ac:picMk id="37" creationId="{BF890667-6EAF-050D-B942-4C3122A339AD}"/>
          </ac:picMkLst>
        </pc:picChg>
        <pc:picChg chg="add mod">
          <ac:chgData name="Martine Klovholt Siggerud" userId="41977762-9bf0-408d-9151-79aeb0aaf34b" providerId="ADAL" clId="{E381303D-8CE4-964B-885A-9CD9CE31F9D1}" dt="2022-10-18T07:51:18.271" v="418" actId="571"/>
          <ac:picMkLst>
            <pc:docMk/>
            <pc:sldMk cId="2187217052" sldId="1127"/>
            <ac:picMk id="41" creationId="{3ACB9352-3948-C1EE-3F6B-A1F98B377274}"/>
          </ac:picMkLst>
        </pc:picChg>
        <pc:cxnChg chg="add mod">
          <ac:chgData name="Martine Klovholt Siggerud" userId="41977762-9bf0-408d-9151-79aeb0aaf34b" providerId="ADAL" clId="{E381303D-8CE4-964B-885A-9CD9CE31F9D1}" dt="2022-10-18T07:54:21.393" v="564" actId="164"/>
          <ac:cxnSpMkLst>
            <pc:docMk/>
            <pc:sldMk cId="2187217052" sldId="1127"/>
            <ac:cxnSpMk id="18" creationId="{A347A413-50AC-6297-6343-1072842AE18E}"/>
          </ac:cxnSpMkLst>
        </pc:cxnChg>
        <pc:cxnChg chg="add mod">
          <ac:chgData name="Martine Klovholt Siggerud" userId="41977762-9bf0-408d-9151-79aeb0aaf34b" providerId="ADAL" clId="{E381303D-8CE4-964B-885A-9CD9CE31F9D1}" dt="2022-10-18T07:55:01.427" v="571" actId="14100"/>
          <ac:cxnSpMkLst>
            <pc:docMk/>
            <pc:sldMk cId="2187217052" sldId="1127"/>
            <ac:cxnSpMk id="30" creationId="{FC8D9E62-01F1-C9B9-D911-63EA13C27919}"/>
          </ac:cxnSpMkLst>
        </pc:cxnChg>
      </pc:sldChg>
      <pc:sldChg chg="addSp modSp">
        <pc:chgData name="Martine Klovholt Siggerud" userId="41977762-9bf0-408d-9151-79aeb0aaf34b" providerId="ADAL" clId="{E381303D-8CE4-964B-885A-9CD9CE31F9D1}" dt="2022-10-18T07:13:08.350" v="63"/>
        <pc:sldMkLst>
          <pc:docMk/>
          <pc:sldMk cId="835458410" sldId="1128"/>
        </pc:sldMkLst>
        <pc:picChg chg="add mod">
          <ac:chgData name="Martine Klovholt Siggerud" userId="41977762-9bf0-408d-9151-79aeb0aaf34b" providerId="ADAL" clId="{E381303D-8CE4-964B-885A-9CD9CE31F9D1}" dt="2022-10-18T07:13:08.350" v="63"/>
          <ac:picMkLst>
            <pc:docMk/>
            <pc:sldMk cId="835458410" sldId="1128"/>
            <ac:picMk id="4" creationId="{6D75A637-70AA-ED61-A8C5-43DAF63F17D1}"/>
          </ac:picMkLst>
        </pc:picChg>
      </pc:sldChg>
      <pc:sldChg chg="addSp delSp modSp mod chgLayout">
        <pc:chgData name="Martine Klovholt Siggerud" userId="41977762-9bf0-408d-9151-79aeb0aaf34b" providerId="ADAL" clId="{E381303D-8CE4-964B-885A-9CD9CE31F9D1}" dt="2022-10-18T07:14:07.931" v="68" actId="478"/>
        <pc:sldMkLst>
          <pc:docMk/>
          <pc:sldMk cId="3047759926" sldId="1132"/>
        </pc:sldMkLst>
        <pc:spChg chg="mod ord">
          <ac:chgData name="Martine Klovholt Siggerud" userId="41977762-9bf0-408d-9151-79aeb0aaf34b" providerId="ADAL" clId="{E381303D-8CE4-964B-885A-9CD9CE31F9D1}" dt="2022-10-18T07:14:06.346" v="67" actId="700"/>
          <ac:spMkLst>
            <pc:docMk/>
            <pc:sldMk cId="3047759926" sldId="1132"/>
            <ac:spMk id="2" creationId="{0AE93355-623F-B44F-92F7-FED27F48506B}"/>
          </ac:spMkLst>
        </pc:spChg>
        <pc:spChg chg="mod ord">
          <ac:chgData name="Martine Klovholt Siggerud" userId="41977762-9bf0-408d-9151-79aeb0aaf34b" providerId="ADAL" clId="{E381303D-8CE4-964B-885A-9CD9CE31F9D1}" dt="2022-10-18T07:14:06.346" v="67" actId="700"/>
          <ac:spMkLst>
            <pc:docMk/>
            <pc:sldMk cId="3047759926" sldId="1132"/>
            <ac:spMk id="3" creationId="{BC85FD4F-21C1-F24F-B7F5-DC0B5B9FCB5E}"/>
          </ac:spMkLst>
        </pc:spChg>
        <pc:spChg chg="mod ord">
          <ac:chgData name="Martine Klovholt Siggerud" userId="41977762-9bf0-408d-9151-79aeb0aaf34b" providerId="ADAL" clId="{E381303D-8CE4-964B-885A-9CD9CE31F9D1}" dt="2022-10-18T07:14:06.346" v="67" actId="700"/>
          <ac:spMkLst>
            <pc:docMk/>
            <pc:sldMk cId="3047759926" sldId="1132"/>
            <ac:spMk id="4" creationId="{33E1EDE2-14B8-254F-BC1B-4C248B3CF462}"/>
          </ac:spMkLst>
        </pc:spChg>
        <pc:spChg chg="del">
          <ac:chgData name="Martine Klovholt Siggerud" userId="41977762-9bf0-408d-9151-79aeb0aaf34b" providerId="ADAL" clId="{E381303D-8CE4-964B-885A-9CD9CE31F9D1}" dt="2022-10-18T07:14:06.346" v="67" actId="700"/>
          <ac:spMkLst>
            <pc:docMk/>
            <pc:sldMk cId="3047759926" sldId="1132"/>
            <ac:spMk id="6" creationId="{EB21C805-5C64-09E7-A7F0-EE05EECDCF8D}"/>
          </ac:spMkLst>
        </pc:spChg>
        <pc:spChg chg="add mod ord">
          <ac:chgData name="Martine Klovholt Siggerud" userId="41977762-9bf0-408d-9151-79aeb0aaf34b" providerId="ADAL" clId="{E381303D-8CE4-964B-885A-9CD9CE31F9D1}" dt="2022-10-18T07:14:06.346" v="67" actId="700"/>
          <ac:spMkLst>
            <pc:docMk/>
            <pc:sldMk cId="3047759926" sldId="1132"/>
            <ac:spMk id="7" creationId="{09F10395-49EE-9F76-DA19-ACAA5E58DEEE}"/>
          </ac:spMkLst>
        </pc:spChg>
        <pc:spChg chg="add del mod ord">
          <ac:chgData name="Martine Klovholt Siggerud" userId="41977762-9bf0-408d-9151-79aeb0aaf34b" providerId="ADAL" clId="{E381303D-8CE4-964B-885A-9CD9CE31F9D1}" dt="2022-10-18T07:14:07.931" v="68" actId="478"/>
          <ac:spMkLst>
            <pc:docMk/>
            <pc:sldMk cId="3047759926" sldId="1132"/>
            <ac:spMk id="8" creationId="{1036F8D5-FE8E-52AC-C58E-DC56A913135E}"/>
          </ac:spMkLst>
        </pc:spChg>
        <pc:picChg chg="add mod">
          <ac:chgData name="Martine Klovholt Siggerud" userId="41977762-9bf0-408d-9151-79aeb0aaf34b" providerId="ADAL" clId="{E381303D-8CE4-964B-885A-9CD9CE31F9D1}" dt="2022-10-18T07:13:55.092" v="66" actId="14100"/>
          <ac:picMkLst>
            <pc:docMk/>
            <pc:sldMk cId="3047759926" sldId="1132"/>
            <ac:picMk id="5" creationId="{A1360A80-84C0-A364-2C47-72143BA090C8}"/>
          </ac:picMkLst>
        </pc:picChg>
      </pc:sldChg>
      <pc:sldChg chg="addSp modSp mod">
        <pc:chgData name="Martine Klovholt Siggerud" userId="41977762-9bf0-408d-9151-79aeb0aaf34b" providerId="ADAL" clId="{E381303D-8CE4-964B-885A-9CD9CE31F9D1}" dt="2022-10-18T07:14:50.234" v="72" actId="404"/>
        <pc:sldMkLst>
          <pc:docMk/>
          <pc:sldMk cId="1789866916" sldId="1133"/>
        </pc:sldMkLst>
        <pc:spChg chg="mod">
          <ac:chgData name="Martine Klovholt Siggerud" userId="41977762-9bf0-408d-9151-79aeb0aaf34b" providerId="ADAL" clId="{E381303D-8CE4-964B-885A-9CD9CE31F9D1}" dt="2022-10-18T07:14:50.234" v="72" actId="404"/>
          <ac:spMkLst>
            <pc:docMk/>
            <pc:sldMk cId="1789866916" sldId="1133"/>
            <ac:spMk id="4" creationId="{D22842B3-054F-7042-8C46-E3569AC4AF62}"/>
          </ac:spMkLst>
        </pc:spChg>
        <pc:picChg chg="add mod">
          <ac:chgData name="Martine Klovholt Siggerud" userId="41977762-9bf0-408d-9151-79aeb0aaf34b" providerId="ADAL" clId="{E381303D-8CE4-964B-885A-9CD9CE31F9D1}" dt="2022-10-18T07:14:32.993" v="69"/>
          <ac:picMkLst>
            <pc:docMk/>
            <pc:sldMk cId="1789866916" sldId="1133"/>
            <ac:picMk id="6" creationId="{368D8CE7-2BE9-8484-C3B6-873305B7F50C}"/>
          </ac:picMkLst>
        </pc:picChg>
      </pc:sldChg>
      <pc:sldChg chg="addSp modSp mod">
        <pc:chgData name="Martine Klovholt Siggerud" userId="41977762-9bf0-408d-9151-79aeb0aaf34b" providerId="ADAL" clId="{E381303D-8CE4-964B-885A-9CD9CE31F9D1}" dt="2022-10-18T07:23:54.794" v="80" actId="20577"/>
        <pc:sldMkLst>
          <pc:docMk/>
          <pc:sldMk cId="1386627209" sldId="1134"/>
        </pc:sldMkLst>
        <pc:spChg chg="mod">
          <ac:chgData name="Martine Klovholt Siggerud" userId="41977762-9bf0-408d-9151-79aeb0aaf34b" providerId="ADAL" clId="{E381303D-8CE4-964B-885A-9CD9CE31F9D1}" dt="2022-10-18T07:23:54.794" v="80" actId="20577"/>
          <ac:spMkLst>
            <pc:docMk/>
            <pc:sldMk cId="1386627209" sldId="1134"/>
            <ac:spMk id="3" creationId="{35E0EF3D-319E-BF41-8A63-298A674D61AD}"/>
          </ac:spMkLst>
        </pc:spChg>
        <pc:spChg chg="mod">
          <ac:chgData name="Martine Klovholt Siggerud" userId="41977762-9bf0-408d-9151-79aeb0aaf34b" providerId="ADAL" clId="{E381303D-8CE4-964B-885A-9CD9CE31F9D1}" dt="2022-10-18T07:15:26.797" v="73" actId="14100"/>
          <ac:spMkLst>
            <pc:docMk/>
            <pc:sldMk cId="1386627209" sldId="1134"/>
            <ac:spMk id="5" creationId="{61AE79FA-2785-6F42-ACC8-E829A4B5981B}"/>
          </ac:spMkLst>
        </pc:spChg>
        <pc:picChg chg="add mod">
          <ac:chgData name="Martine Klovholt Siggerud" userId="41977762-9bf0-408d-9151-79aeb0aaf34b" providerId="ADAL" clId="{E381303D-8CE4-964B-885A-9CD9CE31F9D1}" dt="2022-10-18T07:23:44.258" v="78" actId="14100"/>
          <ac:picMkLst>
            <pc:docMk/>
            <pc:sldMk cId="1386627209" sldId="1134"/>
            <ac:picMk id="4" creationId="{E071B765-C914-98B2-C6D5-B01AE78866AE}"/>
          </ac:picMkLst>
        </pc:picChg>
      </pc:sldChg>
      <pc:sldChg chg="modSp mod">
        <pc:chgData name="Martine Klovholt Siggerud" userId="41977762-9bf0-408d-9151-79aeb0aaf34b" providerId="ADAL" clId="{E381303D-8CE4-964B-885A-9CD9CE31F9D1}" dt="2022-10-13T10:49:16.231" v="0" actId="1076"/>
        <pc:sldMkLst>
          <pc:docMk/>
          <pc:sldMk cId="2367076996" sldId="1135"/>
        </pc:sldMkLst>
        <pc:picChg chg="mod">
          <ac:chgData name="Martine Klovholt Siggerud" userId="41977762-9bf0-408d-9151-79aeb0aaf34b" providerId="ADAL" clId="{E381303D-8CE4-964B-885A-9CD9CE31F9D1}" dt="2022-10-13T10:49:16.231" v="0" actId="1076"/>
          <ac:picMkLst>
            <pc:docMk/>
            <pc:sldMk cId="2367076996" sldId="1135"/>
            <ac:picMk id="2" creationId="{101A6754-F313-9A14-7E4C-3A7FE2D7F84C}"/>
          </ac:picMkLst>
        </pc:picChg>
      </pc:sldChg>
      <pc:sldChg chg="addSp delSp modSp mod modClrScheme chgLayout">
        <pc:chgData name="Martine Klovholt Siggerud" userId="41977762-9bf0-408d-9151-79aeb0aaf34b" providerId="ADAL" clId="{E381303D-8CE4-964B-885A-9CD9CE31F9D1}" dt="2022-10-18T07:28:01.850" v="84"/>
        <pc:sldMkLst>
          <pc:docMk/>
          <pc:sldMk cId="46367347" sldId="1136"/>
        </pc:sldMkLst>
        <pc:spChg chg="mod ord">
          <ac:chgData name="Martine Klovholt Siggerud" userId="41977762-9bf0-408d-9151-79aeb0aaf34b" providerId="ADAL" clId="{E381303D-8CE4-964B-885A-9CD9CE31F9D1}" dt="2022-10-18T07:27:08.147" v="82" actId="14100"/>
          <ac:spMkLst>
            <pc:docMk/>
            <pc:sldMk cId="46367347" sldId="1136"/>
            <ac:spMk id="2" creationId="{48F29021-FA65-E442-AABA-5B73BAC89E91}"/>
          </ac:spMkLst>
        </pc:spChg>
        <pc:spChg chg="mod ord">
          <ac:chgData name="Martine Klovholt Siggerud" userId="41977762-9bf0-408d-9151-79aeb0aaf34b" providerId="ADAL" clId="{E381303D-8CE4-964B-885A-9CD9CE31F9D1}" dt="2022-10-18T07:26:58.662" v="81" actId="700"/>
          <ac:spMkLst>
            <pc:docMk/>
            <pc:sldMk cId="46367347" sldId="1136"/>
            <ac:spMk id="3" creationId="{35E0EF3D-319E-BF41-8A63-298A674D61AD}"/>
          </ac:spMkLst>
        </pc:spChg>
        <pc:spChg chg="add mod ord">
          <ac:chgData name="Martine Klovholt Siggerud" userId="41977762-9bf0-408d-9151-79aeb0aaf34b" providerId="ADAL" clId="{E381303D-8CE4-964B-885A-9CD9CE31F9D1}" dt="2022-10-18T07:26:58.662" v="81" actId="700"/>
          <ac:spMkLst>
            <pc:docMk/>
            <pc:sldMk cId="46367347" sldId="1136"/>
            <ac:spMk id="4" creationId="{AA0E720C-0697-602C-1400-E540DC5A075A}"/>
          </ac:spMkLst>
        </pc:spChg>
        <pc:spChg chg="mod ord">
          <ac:chgData name="Martine Klovholt Siggerud" userId="41977762-9bf0-408d-9151-79aeb0aaf34b" providerId="ADAL" clId="{E381303D-8CE4-964B-885A-9CD9CE31F9D1}" dt="2022-10-18T07:26:58.662" v="81" actId="700"/>
          <ac:spMkLst>
            <pc:docMk/>
            <pc:sldMk cId="46367347" sldId="1136"/>
            <ac:spMk id="5" creationId="{61AE79FA-2785-6F42-ACC8-E829A4B5981B}"/>
          </ac:spMkLst>
        </pc:spChg>
        <pc:spChg chg="mod ord">
          <ac:chgData name="Martine Klovholt Siggerud" userId="41977762-9bf0-408d-9151-79aeb0aaf34b" providerId="ADAL" clId="{E381303D-8CE4-964B-885A-9CD9CE31F9D1}" dt="2022-10-18T07:26:58.662" v="81" actId="700"/>
          <ac:spMkLst>
            <pc:docMk/>
            <pc:sldMk cId="46367347" sldId="1136"/>
            <ac:spMk id="6" creationId="{81A584CA-1706-1249-A4BA-C5E252D70888}"/>
          </ac:spMkLst>
        </pc:spChg>
        <pc:spChg chg="add del mod ord">
          <ac:chgData name="Martine Klovholt Siggerud" userId="41977762-9bf0-408d-9151-79aeb0aaf34b" providerId="ADAL" clId="{E381303D-8CE4-964B-885A-9CD9CE31F9D1}" dt="2022-10-18T07:28:01.363" v="83" actId="478"/>
          <ac:spMkLst>
            <pc:docMk/>
            <pc:sldMk cId="46367347" sldId="1136"/>
            <ac:spMk id="7" creationId="{FC72CBCC-872D-E412-F4FE-9A9C1B98AAC5}"/>
          </ac:spMkLst>
        </pc:spChg>
        <pc:picChg chg="add mod">
          <ac:chgData name="Martine Klovholt Siggerud" userId="41977762-9bf0-408d-9151-79aeb0aaf34b" providerId="ADAL" clId="{E381303D-8CE4-964B-885A-9CD9CE31F9D1}" dt="2022-10-18T07:28:01.850" v="84"/>
          <ac:picMkLst>
            <pc:docMk/>
            <pc:sldMk cId="46367347" sldId="1136"/>
            <ac:picMk id="8" creationId="{C5B3C8CF-562B-2F5D-8D53-D8CEDDF8230E}"/>
          </ac:picMkLst>
        </pc:picChg>
      </pc:sldChg>
      <pc:sldChg chg="addSp modSp mod">
        <pc:chgData name="Martine Klovholt Siggerud" userId="41977762-9bf0-408d-9151-79aeb0aaf34b" providerId="ADAL" clId="{E381303D-8CE4-964B-885A-9CD9CE31F9D1}" dt="2022-10-18T07:29:07.014" v="87" actId="1076"/>
        <pc:sldMkLst>
          <pc:docMk/>
          <pc:sldMk cId="2270830082" sldId="1137"/>
        </pc:sldMkLst>
        <pc:spChg chg="mod">
          <ac:chgData name="Martine Klovholt Siggerud" userId="41977762-9bf0-408d-9151-79aeb0aaf34b" providerId="ADAL" clId="{E381303D-8CE4-964B-885A-9CD9CE31F9D1}" dt="2022-10-18T07:29:01.603" v="86" actId="14100"/>
          <ac:spMkLst>
            <pc:docMk/>
            <pc:sldMk cId="2270830082" sldId="1137"/>
            <ac:spMk id="3" creationId="{BC85FD4F-21C1-F24F-B7F5-DC0B5B9FCB5E}"/>
          </ac:spMkLst>
        </pc:spChg>
        <pc:picChg chg="add mod">
          <ac:chgData name="Martine Klovholt Siggerud" userId="41977762-9bf0-408d-9151-79aeb0aaf34b" providerId="ADAL" clId="{E381303D-8CE4-964B-885A-9CD9CE31F9D1}" dt="2022-10-18T07:29:07.014" v="87" actId="1076"/>
          <ac:picMkLst>
            <pc:docMk/>
            <pc:sldMk cId="2270830082" sldId="1137"/>
            <ac:picMk id="5" creationId="{D93CD9DE-AFBE-FA1E-160D-C9168B9670C3}"/>
          </ac:picMkLst>
        </pc:picChg>
      </pc:sldChg>
      <pc:sldChg chg="addSp delSp modSp mod">
        <pc:chgData name="Martine Klovholt Siggerud" userId="41977762-9bf0-408d-9151-79aeb0aaf34b" providerId="ADAL" clId="{E381303D-8CE4-964B-885A-9CD9CE31F9D1}" dt="2022-10-27T12:05:52.206" v="1727" actId="1076"/>
        <pc:sldMkLst>
          <pc:docMk/>
          <pc:sldMk cId="909444917" sldId="1140"/>
        </pc:sldMkLst>
        <pc:spChg chg="mod">
          <ac:chgData name="Martine Klovholt Siggerud" userId="41977762-9bf0-408d-9151-79aeb0aaf34b" providerId="ADAL" clId="{E381303D-8CE4-964B-885A-9CD9CE31F9D1}" dt="2022-10-27T12:05:52.206" v="1727" actId="1076"/>
          <ac:spMkLst>
            <pc:docMk/>
            <pc:sldMk cId="909444917" sldId="1140"/>
            <ac:spMk id="2" creationId="{A06DB4AB-DD02-F4CE-3D92-3028E7B84D88}"/>
          </ac:spMkLst>
        </pc:spChg>
        <pc:spChg chg="add mod">
          <ac:chgData name="Martine Klovholt Siggerud" userId="41977762-9bf0-408d-9151-79aeb0aaf34b" providerId="ADAL" clId="{E381303D-8CE4-964B-885A-9CD9CE31F9D1}" dt="2022-10-27T12:05:52.206" v="1727" actId="1076"/>
          <ac:spMkLst>
            <pc:docMk/>
            <pc:sldMk cId="909444917" sldId="1140"/>
            <ac:spMk id="4" creationId="{CC04BC52-B38A-E8C6-DFE5-1D4E03508665}"/>
          </ac:spMkLst>
        </pc:spChg>
        <pc:spChg chg="mod">
          <ac:chgData name="Martine Klovholt Siggerud" userId="41977762-9bf0-408d-9151-79aeb0aaf34b" providerId="ADAL" clId="{E381303D-8CE4-964B-885A-9CD9CE31F9D1}" dt="2022-10-27T12:05:52.206" v="1727" actId="1076"/>
          <ac:spMkLst>
            <pc:docMk/>
            <pc:sldMk cId="909444917" sldId="1140"/>
            <ac:spMk id="5" creationId="{7192D3BE-A4EA-42AC-57C4-CADE2412CE53}"/>
          </ac:spMkLst>
        </pc:spChg>
        <pc:spChg chg="mod">
          <ac:chgData name="Martine Klovholt Siggerud" userId="41977762-9bf0-408d-9151-79aeb0aaf34b" providerId="ADAL" clId="{E381303D-8CE4-964B-885A-9CD9CE31F9D1}" dt="2022-10-27T12:05:52.206" v="1727" actId="1076"/>
          <ac:spMkLst>
            <pc:docMk/>
            <pc:sldMk cId="909444917" sldId="1140"/>
            <ac:spMk id="7" creationId="{C74CEB7A-4AFA-2759-7937-139E555FFCCB}"/>
          </ac:spMkLst>
        </pc:spChg>
        <pc:spChg chg="mod">
          <ac:chgData name="Martine Klovholt Siggerud" userId="41977762-9bf0-408d-9151-79aeb0aaf34b" providerId="ADAL" clId="{E381303D-8CE4-964B-885A-9CD9CE31F9D1}" dt="2022-10-27T12:05:52.206" v="1727" actId="1076"/>
          <ac:spMkLst>
            <pc:docMk/>
            <pc:sldMk cId="909444917" sldId="1140"/>
            <ac:spMk id="8" creationId="{C46C2279-F0B8-5980-9403-D2B26DCAA0D3}"/>
          </ac:spMkLst>
        </pc:spChg>
        <pc:spChg chg="mod">
          <ac:chgData name="Martine Klovholt Siggerud" userId="41977762-9bf0-408d-9151-79aeb0aaf34b" providerId="ADAL" clId="{E381303D-8CE4-964B-885A-9CD9CE31F9D1}" dt="2022-10-27T12:05:52.206" v="1727" actId="1076"/>
          <ac:spMkLst>
            <pc:docMk/>
            <pc:sldMk cId="909444917" sldId="1140"/>
            <ac:spMk id="9" creationId="{4D79905F-3F85-0646-B68D-DB6158CBE1B8}"/>
          </ac:spMkLst>
        </pc:spChg>
        <pc:spChg chg="mod">
          <ac:chgData name="Martine Klovholt Siggerud" userId="41977762-9bf0-408d-9151-79aeb0aaf34b" providerId="ADAL" clId="{E381303D-8CE4-964B-885A-9CD9CE31F9D1}" dt="2022-10-27T12:05:52.206" v="1727" actId="1076"/>
          <ac:spMkLst>
            <pc:docMk/>
            <pc:sldMk cId="909444917" sldId="1140"/>
            <ac:spMk id="10" creationId="{BF2C5B90-3DBC-F503-5B74-72B7F5B8B0A8}"/>
          </ac:spMkLst>
        </pc:spChg>
        <pc:spChg chg="mod">
          <ac:chgData name="Martine Klovholt Siggerud" userId="41977762-9bf0-408d-9151-79aeb0aaf34b" providerId="ADAL" clId="{E381303D-8CE4-964B-885A-9CD9CE31F9D1}" dt="2022-10-27T12:05:52.206" v="1727" actId="1076"/>
          <ac:spMkLst>
            <pc:docMk/>
            <pc:sldMk cId="909444917" sldId="1140"/>
            <ac:spMk id="11" creationId="{27986252-DDB7-1F72-A5D2-28F827238571}"/>
          </ac:spMkLst>
        </pc:spChg>
        <pc:spChg chg="mod">
          <ac:chgData name="Martine Klovholt Siggerud" userId="41977762-9bf0-408d-9151-79aeb0aaf34b" providerId="ADAL" clId="{E381303D-8CE4-964B-885A-9CD9CE31F9D1}" dt="2022-10-27T12:05:52.206" v="1727" actId="1076"/>
          <ac:spMkLst>
            <pc:docMk/>
            <pc:sldMk cId="909444917" sldId="1140"/>
            <ac:spMk id="12" creationId="{5D9CF727-15A9-780B-D105-5281AD1F2A3E}"/>
          </ac:spMkLst>
        </pc:spChg>
        <pc:spChg chg="mod">
          <ac:chgData name="Martine Klovholt Siggerud" userId="41977762-9bf0-408d-9151-79aeb0aaf34b" providerId="ADAL" clId="{E381303D-8CE4-964B-885A-9CD9CE31F9D1}" dt="2022-10-27T12:05:52.206" v="1727" actId="1076"/>
          <ac:spMkLst>
            <pc:docMk/>
            <pc:sldMk cId="909444917" sldId="1140"/>
            <ac:spMk id="14" creationId="{85D05159-6A5B-19A8-7660-FC0C92BD61DA}"/>
          </ac:spMkLst>
        </pc:spChg>
        <pc:spChg chg="mod">
          <ac:chgData name="Martine Klovholt Siggerud" userId="41977762-9bf0-408d-9151-79aeb0aaf34b" providerId="ADAL" clId="{E381303D-8CE4-964B-885A-9CD9CE31F9D1}" dt="2022-10-27T12:05:52.206" v="1727" actId="1076"/>
          <ac:spMkLst>
            <pc:docMk/>
            <pc:sldMk cId="909444917" sldId="1140"/>
            <ac:spMk id="15" creationId="{C9B07E64-68A0-A86E-9C15-15640A1A2403}"/>
          </ac:spMkLst>
        </pc:spChg>
        <pc:spChg chg="mod topLvl">
          <ac:chgData name="Martine Klovholt Siggerud" userId="41977762-9bf0-408d-9151-79aeb0aaf34b" providerId="ADAL" clId="{E381303D-8CE4-964B-885A-9CD9CE31F9D1}" dt="2022-10-27T12:05:52.206" v="1727" actId="1076"/>
          <ac:spMkLst>
            <pc:docMk/>
            <pc:sldMk cId="909444917" sldId="1140"/>
            <ac:spMk id="17" creationId="{BCA91E81-CB09-F80A-841F-C775B6E22FDB}"/>
          </ac:spMkLst>
        </pc:spChg>
        <pc:spChg chg="mod topLvl">
          <ac:chgData name="Martine Klovholt Siggerud" userId="41977762-9bf0-408d-9151-79aeb0aaf34b" providerId="ADAL" clId="{E381303D-8CE4-964B-885A-9CD9CE31F9D1}" dt="2022-10-27T12:05:52.206" v="1727" actId="1076"/>
          <ac:spMkLst>
            <pc:docMk/>
            <pc:sldMk cId="909444917" sldId="1140"/>
            <ac:spMk id="18" creationId="{993986FB-E09C-CE2A-FDCF-F97582FA70F8}"/>
          </ac:spMkLst>
        </pc:spChg>
        <pc:spChg chg="del mod topLvl">
          <ac:chgData name="Martine Klovholt Siggerud" userId="41977762-9bf0-408d-9151-79aeb0aaf34b" providerId="ADAL" clId="{E381303D-8CE4-964B-885A-9CD9CE31F9D1}" dt="2022-10-18T08:57:41.845" v="783" actId="478"/>
          <ac:spMkLst>
            <pc:docMk/>
            <pc:sldMk cId="909444917" sldId="1140"/>
            <ac:spMk id="19" creationId="{DF7FFC9E-9AEB-5536-58EF-B14502988EF7}"/>
          </ac:spMkLst>
        </pc:spChg>
        <pc:spChg chg="del">
          <ac:chgData name="Martine Klovholt Siggerud" userId="41977762-9bf0-408d-9151-79aeb0aaf34b" providerId="ADAL" clId="{E381303D-8CE4-964B-885A-9CD9CE31F9D1}" dt="2022-10-18T08:56:58.432" v="772" actId="478"/>
          <ac:spMkLst>
            <pc:docMk/>
            <pc:sldMk cId="909444917" sldId="1140"/>
            <ac:spMk id="20" creationId="{DDDC5263-A78C-C88A-B47C-216D70D2E999}"/>
          </ac:spMkLst>
        </pc:spChg>
        <pc:spChg chg="del mod">
          <ac:chgData name="Martine Klovholt Siggerud" userId="41977762-9bf0-408d-9151-79aeb0aaf34b" providerId="ADAL" clId="{E381303D-8CE4-964B-885A-9CD9CE31F9D1}" dt="2022-10-18T11:58:26.943" v="1456" actId="478"/>
          <ac:spMkLst>
            <pc:docMk/>
            <pc:sldMk cId="909444917" sldId="1140"/>
            <ac:spMk id="21" creationId="{AA619CD9-0219-F746-B0FF-C5D9454873FF}"/>
          </ac:spMkLst>
        </pc:spChg>
        <pc:spChg chg="mod">
          <ac:chgData name="Martine Klovholt Siggerud" userId="41977762-9bf0-408d-9151-79aeb0aaf34b" providerId="ADAL" clId="{E381303D-8CE4-964B-885A-9CD9CE31F9D1}" dt="2022-10-27T12:05:52.206" v="1727" actId="1076"/>
          <ac:spMkLst>
            <pc:docMk/>
            <pc:sldMk cId="909444917" sldId="1140"/>
            <ac:spMk id="22" creationId="{851B1EAF-095F-9AA0-444F-54F51F109AF4}"/>
          </ac:spMkLst>
        </pc:spChg>
        <pc:spChg chg="del">
          <ac:chgData name="Martine Klovholt Siggerud" userId="41977762-9bf0-408d-9151-79aeb0aaf34b" providerId="ADAL" clId="{E381303D-8CE4-964B-885A-9CD9CE31F9D1}" dt="2022-10-18T08:55:44.458" v="756" actId="478"/>
          <ac:spMkLst>
            <pc:docMk/>
            <pc:sldMk cId="909444917" sldId="1140"/>
            <ac:spMk id="24" creationId="{346BC32A-F1AA-7D0D-2707-62AFFB361348}"/>
          </ac:spMkLst>
        </pc:spChg>
        <pc:spChg chg="mod">
          <ac:chgData name="Martine Klovholt Siggerud" userId="41977762-9bf0-408d-9151-79aeb0aaf34b" providerId="ADAL" clId="{E381303D-8CE4-964B-885A-9CD9CE31F9D1}" dt="2022-10-27T12:05:52.206" v="1727" actId="1076"/>
          <ac:spMkLst>
            <pc:docMk/>
            <pc:sldMk cId="909444917" sldId="1140"/>
            <ac:spMk id="25" creationId="{03271727-0407-919A-8BC7-31F07096995F}"/>
          </ac:spMkLst>
        </pc:spChg>
        <pc:spChg chg="add mod">
          <ac:chgData name="Martine Klovholt Siggerud" userId="41977762-9bf0-408d-9151-79aeb0aaf34b" providerId="ADAL" clId="{E381303D-8CE4-964B-885A-9CD9CE31F9D1}" dt="2022-10-27T12:05:52.206" v="1727" actId="1076"/>
          <ac:spMkLst>
            <pc:docMk/>
            <pc:sldMk cId="909444917" sldId="1140"/>
            <ac:spMk id="31" creationId="{9BD39AA5-FCCD-D373-CB61-B047D0B4A7D2}"/>
          </ac:spMkLst>
        </pc:spChg>
        <pc:grpChg chg="add del mod">
          <ac:chgData name="Martine Klovholt Siggerud" userId="41977762-9bf0-408d-9151-79aeb0aaf34b" providerId="ADAL" clId="{E381303D-8CE4-964B-885A-9CD9CE31F9D1}" dt="2022-10-18T08:57:29.397" v="782" actId="165"/>
          <ac:grpSpMkLst>
            <pc:docMk/>
            <pc:sldMk cId="909444917" sldId="1140"/>
            <ac:grpSpMk id="16" creationId="{6103B962-F701-8AD4-0A5B-093839308136}"/>
          </ac:grpSpMkLst>
        </pc:grpChg>
        <pc:grpChg chg="add mod">
          <ac:chgData name="Martine Klovholt Siggerud" userId="41977762-9bf0-408d-9151-79aeb0aaf34b" providerId="ADAL" clId="{E381303D-8CE4-964B-885A-9CD9CE31F9D1}" dt="2022-10-27T12:05:52.206" v="1727" actId="1076"/>
          <ac:grpSpMkLst>
            <pc:docMk/>
            <pc:sldMk cId="909444917" sldId="1140"/>
            <ac:grpSpMk id="38" creationId="{0DAED6E6-EBDB-0499-76F8-CC4A179FB377}"/>
          </ac:grpSpMkLst>
        </pc:grpChg>
        <pc:grpChg chg="add mod">
          <ac:chgData name="Martine Klovholt Siggerud" userId="41977762-9bf0-408d-9151-79aeb0aaf34b" providerId="ADAL" clId="{E381303D-8CE4-964B-885A-9CD9CE31F9D1}" dt="2022-10-27T12:05:52.206" v="1727" actId="1076"/>
          <ac:grpSpMkLst>
            <pc:docMk/>
            <pc:sldMk cId="909444917" sldId="1140"/>
            <ac:grpSpMk id="42" creationId="{E1C4B7EA-7E1D-FC83-65F6-EF35455A3D31}"/>
          </ac:grpSpMkLst>
        </pc:grpChg>
        <pc:graphicFrameChg chg="del">
          <ac:chgData name="Martine Klovholt Siggerud" userId="41977762-9bf0-408d-9151-79aeb0aaf34b" providerId="ADAL" clId="{E381303D-8CE4-964B-885A-9CD9CE31F9D1}" dt="2022-10-18T10:37:45.232" v="806" actId="478"/>
          <ac:graphicFrameMkLst>
            <pc:docMk/>
            <pc:sldMk cId="909444917" sldId="1140"/>
            <ac:graphicFrameMk id="23" creationId="{4471E17A-AED3-3E0A-EA6A-0813FA6863A7}"/>
          </ac:graphicFrameMkLst>
        </pc:graphicFrameChg>
        <pc:picChg chg="del mod">
          <ac:chgData name="Martine Klovholt Siggerud" userId="41977762-9bf0-408d-9151-79aeb0aaf34b" providerId="ADAL" clId="{E381303D-8CE4-964B-885A-9CD9CE31F9D1}" dt="2022-10-18T08:56:13.988" v="763" actId="478"/>
          <ac:picMkLst>
            <pc:docMk/>
            <pc:sldMk cId="909444917" sldId="1140"/>
            <ac:picMk id="13" creationId="{2EF6F13D-E2C6-6F83-F964-C2DB076E49D1}"/>
          </ac:picMkLst>
        </pc:picChg>
        <pc:cxnChg chg="mod">
          <ac:chgData name="Martine Klovholt Siggerud" userId="41977762-9bf0-408d-9151-79aeb0aaf34b" providerId="ADAL" clId="{E381303D-8CE4-964B-885A-9CD9CE31F9D1}" dt="2022-10-27T12:05:52.206" v="1727" actId="1076"/>
          <ac:cxnSpMkLst>
            <pc:docMk/>
            <pc:sldMk cId="909444917" sldId="1140"/>
            <ac:cxnSpMk id="26" creationId="{A135446E-A6DF-7701-11E9-78EEF7B4918F}"/>
          </ac:cxnSpMkLst>
        </pc:cxnChg>
        <pc:cxnChg chg="mod">
          <ac:chgData name="Martine Klovholt Siggerud" userId="41977762-9bf0-408d-9151-79aeb0aaf34b" providerId="ADAL" clId="{E381303D-8CE4-964B-885A-9CD9CE31F9D1}" dt="2022-10-27T12:05:52.206" v="1727" actId="1076"/>
          <ac:cxnSpMkLst>
            <pc:docMk/>
            <pc:sldMk cId="909444917" sldId="1140"/>
            <ac:cxnSpMk id="27" creationId="{232586ED-6F29-0D39-E88D-53DA4CFAC127}"/>
          </ac:cxnSpMkLst>
        </pc:cxnChg>
        <pc:cxnChg chg="mod">
          <ac:chgData name="Martine Klovholt Siggerud" userId="41977762-9bf0-408d-9151-79aeb0aaf34b" providerId="ADAL" clId="{E381303D-8CE4-964B-885A-9CD9CE31F9D1}" dt="2022-10-27T12:05:52.206" v="1727" actId="1076"/>
          <ac:cxnSpMkLst>
            <pc:docMk/>
            <pc:sldMk cId="909444917" sldId="1140"/>
            <ac:cxnSpMk id="28" creationId="{898E9CFE-D40A-5DB3-EE65-C68F4092D572}"/>
          </ac:cxnSpMkLst>
        </pc:cxnChg>
        <pc:cxnChg chg="add mod">
          <ac:chgData name="Martine Klovholt Siggerud" userId="41977762-9bf0-408d-9151-79aeb0aaf34b" providerId="ADAL" clId="{E381303D-8CE4-964B-885A-9CD9CE31F9D1}" dt="2022-10-27T12:05:52.206" v="1727" actId="1076"/>
          <ac:cxnSpMkLst>
            <pc:docMk/>
            <pc:sldMk cId="909444917" sldId="1140"/>
            <ac:cxnSpMk id="29" creationId="{41BE41DF-7736-5060-A007-FB90C35AC815}"/>
          </ac:cxnSpMkLst>
        </pc:cxnChg>
        <pc:cxnChg chg="add mod">
          <ac:chgData name="Martine Klovholt Siggerud" userId="41977762-9bf0-408d-9151-79aeb0aaf34b" providerId="ADAL" clId="{E381303D-8CE4-964B-885A-9CD9CE31F9D1}" dt="2022-10-27T12:05:52.206" v="1727" actId="1076"/>
          <ac:cxnSpMkLst>
            <pc:docMk/>
            <pc:sldMk cId="909444917" sldId="1140"/>
            <ac:cxnSpMk id="33" creationId="{1388699B-1DFA-2D20-3983-B3A4C1DF2597}"/>
          </ac:cxnSpMkLst>
        </pc:cxnChg>
        <pc:cxnChg chg="add mod">
          <ac:chgData name="Martine Klovholt Siggerud" userId="41977762-9bf0-408d-9151-79aeb0aaf34b" providerId="ADAL" clId="{E381303D-8CE4-964B-885A-9CD9CE31F9D1}" dt="2022-10-27T12:05:52.206" v="1727" actId="1076"/>
          <ac:cxnSpMkLst>
            <pc:docMk/>
            <pc:sldMk cId="909444917" sldId="1140"/>
            <ac:cxnSpMk id="34" creationId="{99CC1A68-9AE2-CABF-5EE7-FC67BD71DC7E}"/>
          </ac:cxnSpMkLst>
        </pc:cxnChg>
        <pc:cxnChg chg="add mod">
          <ac:chgData name="Martine Klovholt Siggerud" userId="41977762-9bf0-408d-9151-79aeb0aaf34b" providerId="ADAL" clId="{E381303D-8CE4-964B-885A-9CD9CE31F9D1}" dt="2022-10-27T12:05:52.206" v="1727" actId="1076"/>
          <ac:cxnSpMkLst>
            <pc:docMk/>
            <pc:sldMk cId="909444917" sldId="1140"/>
            <ac:cxnSpMk id="35" creationId="{84CD9A4F-CEAB-874F-00B7-F5F35F98AABC}"/>
          </ac:cxnSpMkLst>
        </pc:cxnChg>
        <pc:cxnChg chg="add mod">
          <ac:chgData name="Martine Klovholt Siggerud" userId="41977762-9bf0-408d-9151-79aeb0aaf34b" providerId="ADAL" clId="{E381303D-8CE4-964B-885A-9CD9CE31F9D1}" dt="2022-10-27T12:05:52.206" v="1727" actId="1076"/>
          <ac:cxnSpMkLst>
            <pc:docMk/>
            <pc:sldMk cId="909444917" sldId="1140"/>
            <ac:cxnSpMk id="40" creationId="{2CC17D15-54CE-0EC4-F7BC-9EE3FCE392BB}"/>
          </ac:cxnSpMkLst>
        </pc:cxnChg>
      </pc:sldChg>
      <pc:sldChg chg="addSp delSp modSp mod">
        <pc:chgData name="Martine Klovholt Siggerud" userId="41977762-9bf0-408d-9151-79aeb0aaf34b" providerId="ADAL" clId="{E381303D-8CE4-964B-885A-9CD9CE31F9D1}" dt="2022-10-27T12:06:08.570" v="1729" actId="1076"/>
        <pc:sldMkLst>
          <pc:docMk/>
          <pc:sldMk cId="461292615" sldId="1141"/>
        </pc:sldMkLst>
        <pc:spChg chg="del">
          <ac:chgData name="Martine Klovholt Siggerud" userId="41977762-9bf0-408d-9151-79aeb0aaf34b" providerId="ADAL" clId="{E381303D-8CE4-964B-885A-9CD9CE31F9D1}" dt="2022-10-18T07:57:39.068" v="572" actId="478"/>
          <ac:spMkLst>
            <pc:docMk/>
            <pc:sldMk cId="461292615" sldId="1141"/>
            <ac:spMk id="2" creationId="{1A373727-AF04-7F86-30CB-B1B6984F1650}"/>
          </ac:spMkLst>
        </pc:spChg>
        <pc:spChg chg="add mod">
          <ac:chgData name="Martine Klovholt Siggerud" userId="41977762-9bf0-408d-9151-79aeb0aaf34b" providerId="ADAL" clId="{E381303D-8CE4-964B-885A-9CD9CE31F9D1}" dt="2022-10-27T12:06:04.181" v="1728" actId="1076"/>
          <ac:spMkLst>
            <pc:docMk/>
            <pc:sldMk cId="461292615" sldId="1141"/>
            <ac:spMk id="4" creationId="{06A0D7F6-F70D-B823-F9C6-753A7A89E1F5}"/>
          </ac:spMkLst>
        </pc:spChg>
        <pc:spChg chg="del">
          <ac:chgData name="Martine Klovholt Siggerud" userId="41977762-9bf0-408d-9151-79aeb0aaf34b" providerId="ADAL" clId="{E381303D-8CE4-964B-885A-9CD9CE31F9D1}" dt="2022-10-18T07:57:39.068" v="572" actId="478"/>
          <ac:spMkLst>
            <pc:docMk/>
            <pc:sldMk cId="461292615" sldId="1141"/>
            <ac:spMk id="5" creationId="{6880638C-32E8-A08C-79B9-B8C52F713AF6}"/>
          </ac:spMkLst>
        </pc:spChg>
        <pc:spChg chg="del">
          <ac:chgData name="Martine Klovholt Siggerud" userId="41977762-9bf0-408d-9151-79aeb0aaf34b" providerId="ADAL" clId="{E381303D-8CE4-964B-885A-9CD9CE31F9D1}" dt="2022-10-18T07:57:39.068" v="572" actId="478"/>
          <ac:spMkLst>
            <pc:docMk/>
            <pc:sldMk cId="461292615" sldId="1141"/>
            <ac:spMk id="7" creationId="{8C840A55-117C-82FB-5309-479906A2163D}"/>
          </ac:spMkLst>
        </pc:spChg>
        <pc:spChg chg="del">
          <ac:chgData name="Martine Klovholt Siggerud" userId="41977762-9bf0-408d-9151-79aeb0aaf34b" providerId="ADAL" clId="{E381303D-8CE4-964B-885A-9CD9CE31F9D1}" dt="2022-10-18T07:57:39.068" v="572" actId="478"/>
          <ac:spMkLst>
            <pc:docMk/>
            <pc:sldMk cId="461292615" sldId="1141"/>
            <ac:spMk id="8" creationId="{CDE75DD8-E04B-0E30-6C23-495AD568019B}"/>
          </ac:spMkLst>
        </pc:spChg>
        <pc:spChg chg="del">
          <ac:chgData name="Martine Klovholt Siggerud" userId="41977762-9bf0-408d-9151-79aeb0aaf34b" providerId="ADAL" clId="{E381303D-8CE4-964B-885A-9CD9CE31F9D1}" dt="2022-10-18T07:57:39.068" v="572" actId="478"/>
          <ac:spMkLst>
            <pc:docMk/>
            <pc:sldMk cId="461292615" sldId="1141"/>
            <ac:spMk id="9" creationId="{E3F13BE6-478A-36D4-92B4-877492EF209A}"/>
          </ac:spMkLst>
        </pc:spChg>
        <pc:spChg chg="del">
          <ac:chgData name="Martine Klovholt Siggerud" userId="41977762-9bf0-408d-9151-79aeb0aaf34b" providerId="ADAL" clId="{E381303D-8CE4-964B-885A-9CD9CE31F9D1}" dt="2022-10-18T07:57:39.068" v="572" actId="478"/>
          <ac:spMkLst>
            <pc:docMk/>
            <pc:sldMk cId="461292615" sldId="1141"/>
            <ac:spMk id="10" creationId="{44CE4C7B-BFCB-3D60-9FF6-FC36F6DAF34C}"/>
          </ac:spMkLst>
        </pc:spChg>
        <pc:spChg chg="del">
          <ac:chgData name="Martine Klovholt Siggerud" userId="41977762-9bf0-408d-9151-79aeb0aaf34b" providerId="ADAL" clId="{E381303D-8CE4-964B-885A-9CD9CE31F9D1}" dt="2022-10-18T07:57:39.068" v="572" actId="478"/>
          <ac:spMkLst>
            <pc:docMk/>
            <pc:sldMk cId="461292615" sldId="1141"/>
            <ac:spMk id="11" creationId="{F15A9D55-F5B1-DC75-8C89-B1133AEB52AA}"/>
          </ac:spMkLst>
        </pc:spChg>
        <pc:spChg chg="del">
          <ac:chgData name="Martine Klovholt Siggerud" userId="41977762-9bf0-408d-9151-79aeb0aaf34b" providerId="ADAL" clId="{E381303D-8CE4-964B-885A-9CD9CE31F9D1}" dt="2022-10-18T07:57:39.068" v="572" actId="478"/>
          <ac:spMkLst>
            <pc:docMk/>
            <pc:sldMk cId="461292615" sldId="1141"/>
            <ac:spMk id="12" creationId="{DA919F93-783B-8B35-0513-51051CA49CCC}"/>
          </ac:spMkLst>
        </pc:spChg>
        <pc:spChg chg="del">
          <ac:chgData name="Martine Klovholt Siggerud" userId="41977762-9bf0-408d-9151-79aeb0aaf34b" providerId="ADAL" clId="{E381303D-8CE4-964B-885A-9CD9CE31F9D1}" dt="2022-10-18T07:57:39.068" v="572" actId="478"/>
          <ac:spMkLst>
            <pc:docMk/>
            <pc:sldMk cId="461292615" sldId="1141"/>
            <ac:spMk id="13" creationId="{82697666-ADD0-CBC6-660E-3F420307FA1D}"/>
          </ac:spMkLst>
        </pc:spChg>
        <pc:spChg chg="del">
          <ac:chgData name="Martine Klovholt Siggerud" userId="41977762-9bf0-408d-9151-79aeb0aaf34b" providerId="ADAL" clId="{E381303D-8CE4-964B-885A-9CD9CE31F9D1}" dt="2022-10-18T07:57:39.068" v="572" actId="478"/>
          <ac:spMkLst>
            <pc:docMk/>
            <pc:sldMk cId="461292615" sldId="1141"/>
            <ac:spMk id="14" creationId="{2C6FEB58-803E-6D32-ADB3-92DD8CE2C2B3}"/>
          </ac:spMkLst>
        </pc:spChg>
        <pc:spChg chg="del">
          <ac:chgData name="Martine Klovholt Siggerud" userId="41977762-9bf0-408d-9151-79aeb0aaf34b" providerId="ADAL" clId="{E381303D-8CE4-964B-885A-9CD9CE31F9D1}" dt="2022-10-18T07:57:39.068" v="572" actId="478"/>
          <ac:spMkLst>
            <pc:docMk/>
            <pc:sldMk cId="461292615" sldId="1141"/>
            <ac:spMk id="15" creationId="{0927B036-6710-7F78-D5FB-9C8E60CE308C}"/>
          </ac:spMkLst>
        </pc:spChg>
        <pc:spChg chg="mod">
          <ac:chgData name="Martine Klovholt Siggerud" userId="41977762-9bf0-408d-9151-79aeb0aaf34b" providerId="ADAL" clId="{E381303D-8CE4-964B-885A-9CD9CE31F9D1}" dt="2022-10-27T12:06:08.570" v="1729" actId="1076"/>
          <ac:spMkLst>
            <pc:docMk/>
            <pc:sldMk cId="461292615" sldId="1141"/>
            <ac:spMk id="17" creationId="{4AD1AC99-62EE-FB70-A0C6-2300AA61877D}"/>
          </ac:spMkLst>
        </pc:spChg>
        <pc:spChg chg="add mod">
          <ac:chgData name="Martine Klovholt Siggerud" userId="41977762-9bf0-408d-9151-79aeb0aaf34b" providerId="ADAL" clId="{E381303D-8CE4-964B-885A-9CD9CE31F9D1}" dt="2022-10-27T12:06:04.181" v="1728" actId="1076"/>
          <ac:spMkLst>
            <pc:docMk/>
            <pc:sldMk cId="461292615" sldId="1141"/>
            <ac:spMk id="18" creationId="{B5E584DD-66D8-967D-E525-3379444D2AB5}"/>
          </ac:spMkLst>
        </pc:spChg>
        <pc:spChg chg="add mod">
          <ac:chgData name="Martine Klovholt Siggerud" userId="41977762-9bf0-408d-9151-79aeb0aaf34b" providerId="ADAL" clId="{E381303D-8CE4-964B-885A-9CD9CE31F9D1}" dt="2022-10-27T12:06:04.181" v="1728" actId="1076"/>
          <ac:spMkLst>
            <pc:docMk/>
            <pc:sldMk cId="461292615" sldId="1141"/>
            <ac:spMk id="19" creationId="{AABA9706-80A9-A674-AE85-7314EB7833C8}"/>
          </ac:spMkLst>
        </pc:spChg>
        <pc:spChg chg="add mod">
          <ac:chgData name="Martine Klovholt Siggerud" userId="41977762-9bf0-408d-9151-79aeb0aaf34b" providerId="ADAL" clId="{E381303D-8CE4-964B-885A-9CD9CE31F9D1}" dt="2022-10-27T12:06:04.181" v="1728" actId="1076"/>
          <ac:spMkLst>
            <pc:docMk/>
            <pc:sldMk cId="461292615" sldId="1141"/>
            <ac:spMk id="20" creationId="{CBB13DB0-D8DC-ABFE-213E-DC83A353E6EF}"/>
          </ac:spMkLst>
        </pc:spChg>
        <pc:spChg chg="del">
          <ac:chgData name="Martine Klovholt Siggerud" userId="41977762-9bf0-408d-9151-79aeb0aaf34b" providerId="ADAL" clId="{E381303D-8CE4-964B-885A-9CD9CE31F9D1}" dt="2022-10-18T07:57:39.068" v="572" actId="478"/>
          <ac:spMkLst>
            <pc:docMk/>
            <pc:sldMk cId="461292615" sldId="1141"/>
            <ac:spMk id="21" creationId="{AA619CD9-0219-F746-B0FF-C5D9454873FF}"/>
          </ac:spMkLst>
        </pc:spChg>
        <pc:spChg chg="add mod">
          <ac:chgData name="Martine Klovholt Siggerud" userId="41977762-9bf0-408d-9151-79aeb0aaf34b" providerId="ADAL" clId="{E381303D-8CE4-964B-885A-9CD9CE31F9D1}" dt="2022-10-27T12:06:04.181" v="1728" actId="1076"/>
          <ac:spMkLst>
            <pc:docMk/>
            <pc:sldMk cId="461292615" sldId="1141"/>
            <ac:spMk id="22" creationId="{0130A6C4-B969-0800-5D74-01C6DAB6CBE4}"/>
          </ac:spMkLst>
        </pc:spChg>
        <pc:spChg chg="add mod">
          <ac:chgData name="Martine Klovholt Siggerud" userId="41977762-9bf0-408d-9151-79aeb0aaf34b" providerId="ADAL" clId="{E381303D-8CE4-964B-885A-9CD9CE31F9D1}" dt="2022-10-27T12:06:04.181" v="1728" actId="1076"/>
          <ac:spMkLst>
            <pc:docMk/>
            <pc:sldMk cId="461292615" sldId="1141"/>
            <ac:spMk id="23" creationId="{1E45C5DA-A0CE-19D0-A9AC-982846548EAB}"/>
          </ac:spMkLst>
        </pc:spChg>
        <pc:spChg chg="add mod">
          <ac:chgData name="Martine Klovholt Siggerud" userId="41977762-9bf0-408d-9151-79aeb0aaf34b" providerId="ADAL" clId="{E381303D-8CE4-964B-885A-9CD9CE31F9D1}" dt="2022-10-27T12:06:04.181" v="1728" actId="1076"/>
          <ac:spMkLst>
            <pc:docMk/>
            <pc:sldMk cId="461292615" sldId="1141"/>
            <ac:spMk id="24" creationId="{7048A3A6-6A49-0043-2CB0-758660AC9665}"/>
          </ac:spMkLst>
        </pc:spChg>
        <pc:spChg chg="add mod">
          <ac:chgData name="Martine Klovholt Siggerud" userId="41977762-9bf0-408d-9151-79aeb0aaf34b" providerId="ADAL" clId="{E381303D-8CE4-964B-885A-9CD9CE31F9D1}" dt="2022-10-27T12:06:04.181" v="1728" actId="1076"/>
          <ac:spMkLst>
            <pc:docMk/>
            <pc:sldMk cId="461292615" sldId="1141"/>
            <ac:spMk id="25" creationId="{B0EBA8F7-EB0A-89D1-A9E4-8CC6B01DADD1}"/>
          </ac:spMkLst>
        </pc:spChg>
        <pc:picChg chg="del">
          <ac:chgData name="Martine Klovholt Siggerud" userId="41977762-9bf0-408d-9151-79aeb0aaf34b" providerId="ADAL" clId="{E381303D-8CE4-964B-885A-9CD9CE31F9D1}" dt="2022-10-18T07:57:39.068" v="572" actId="478"/>
          <ac:picMkLst>
            <pc:docMk/>
            <pc:sldMk cId="461292615" sldId="1141"/>
            <ac:picMk id="16" creationId="{206BF075-5B85-4C76-05AC-535DE3C756EE}"/>
          </ac:picMkLst>
        </pc:picChg>
      </pc:sldChg>
      <pc:sldChg chg="modSp mod">
        <pc:chgData name="Martine Klovholt Siggerud" userId="41977762-9bf0-408d-9151-79aeb0aaf34b" providerId="ADAL" clId="{E381303D-8CE4-964B-885A-9CD9CE31F9D1}" dt="2022-10-13T10:49:36.539" v="5" actId="1076"/>
        <pc:sldMkLst>
          <pc:docMk/>
          <pc:sldMk cId="975733959" sldId="1142"/>
        </pc:sldMkLst>
        <pc:picChg chg="mod">
          <ac:chgData name="Martine Klovholt Siggerud" userId="41977762-9bf0-408d-9151-79aeb0aaf34b" providerId="ADAL" clId="{E381303D-8CE4-964B-885A-9CD9CE31F9D1}" dt="2022-10-13T10:49:36.539" v="5" actId="1076"/>
          <ac:picMkLst>
            <pc:docMk/>
            <pc:sldMk cId="975733959" sldId="1142"/>
            <ac:picMk id="2" creationId="{101A6754-F313-9A14-7E4C-3A7FE2D7F84C}"/>
          </ac:picMkLst>
        </pc:picChg>
      </pc:sldChg>
      <pc:sldChg chg="addSp delSp modSp mod">
        <pc:chgData name="Martine Klovholt Siggerud" userId="41977762-9bf0-408d-9151-79aeb0aaf34b" providerId="ADAL" clId="{E381303D-8CE4-964B-885A-9CD9CE31F9D1}" dt="2022-10-25T07:40:24.207" v="1622" actId="14734"/>
        <pc:sldMkLst>
          <pc:docMk/>
          <pc:sldMk cId="2978427837" sldId="1143"/>
        </pc:sldMkLst>
        <pc:spChg chg="mod">
          <ac:chgData name="Martine Klovholt Siggerud" userId="41977762-9bf0-408d-9151-79aeb0aaf34b" providerId="ADAL" clId="{E381303D-8CE4-964B-885A-9CD9CE31F9D1}" dt="2022-10-18T11:22:29.147" v="1438" actId="1076"/>
          <ac:spMkLst>
            <pc:docMk/>
            <pc:sldMk cId="2978427837" sldId="1143"/>
            <ac:spMk id="2" creationId="{DC2B6627-2214-7759-8630-F4AF7A6B5866}"/>
          </ac:spMkLst>
        </pc:spChg>
        <pc:spChg chg="add del mod">
          <ac:chgData name="Martine Klovholt Siggerud" userId="41977762-9bf0-408d-9151-79aeb0aaf34b" providerId="ADAL" clId="{E381303D-8CE4-964B-885A-9CD9CE31F9D1}" dt="2022-10-18T07:01:24.569" v="8"/>
          <ac:spMkLst>
            <pc:docMk/>
            <pc:sldMk cId="2978427837" sldId="1143"/>
            <ac:spMk id="4" creationId="{506E48CB-CDD9-36A5-6056-1C00998525D0}"/>
          </ac:spMkLst>
        </pc:spChg>
        <pc:spChg chg="mod">
          <ac:chgData name="Martine Klovholt Siggerud" userId="41977762-9bf0-408d-9151-79aeb0aaf34b" providerId="ADAL" clId="{E381303D-8CE4-964B-885A-9CD9CE31F9D1}" dt="2022-10-18T11:22:41.240" v="1439" actId="1076"/>
          <ac:spMkLst>
            <pc:docMk/>
            <pc:sldMk cId="2978427837" sldId="1143"/>
            <ac:spMk id="5" creationId="{65147031-7C2B-BADF-A08B-51BB5EB4CC8E}"/>
          </ac:spMkLst>
        </pc:spChg>
        <pc:spChg chg="mod">
          <ac:chgData name="Martine Klovholt Siggerud" userId="41977762-9bf0-408d-9151-79aeb0aaf34b" providerId="ADAL" clId="{E381303D-8CE4-964B-885A-9CD9CE31F9D1}" dt="2022-10-18T11:22:51.240" v="1440" actId="1076"/>
          <ac:spMkLst>
            <pc:docMk/>
            <pc:sldMk cId="2978427837" sldId="1143"/>
            <ac:spMk id="7" creationId="{420335E5-AAA0-59AE-98E2-2168F7268CD8}"/>
          </ac:spMkLst>
        </pc:spChg>
        <pc:spChg chg="mod">
          <ac:chgData name="Martine Klovholt Siggerud" userId="41977762-9bf0-408d-9151-79aeb0aaf34b" providerId="ADAL" clId="{E381303D-8CE4-964B-885A-9CD9CE31F9D1}" dt="2022-10-18T11:22:41.240" v="1439" actId="1076"/>
          <ac:spMkLst>
            <pc:docMk/>
            <pc:sldMk cId="2978427837" sldId="1143"/>
            <ac:spMk id="8" creationId="{175A1B3F-3457-1608-EE49-90D026DB96E4}"/>
          </ac:spMkLst>
        </pc:spChg>
        <pc:spChg chg="mod">
          <ac:chgData name="Martine Klovholt Siggerud" userId="41977762-9bf0-408d-9151-79aeb0aaf34b" providerId="ADAL" clId="{E381303D-8CE4-964B-885A-9CD9CE31F9D1}" dt="2022-10-18T11:22:29.147" v="1438" actId="1076"/>
          <ac:spMkLst>
            <pc:docMk/>
            <pc:sldMk cId="2978427837" sldId="1143"/>
            <ac:spMk id="9" creationId="{1BD892FD-0A7D-12A4-42EC-196AE74400D1}"/>
          </ac:spMkLst>
        </pc:spChg>
        <pc:spChg chg="mod">
          <ac:chgData name="Martine Klovholt Siggerud" userId="41977762-9bf0-408d-9151-79aeb0aaf34b" providerId="ADAL" clId="{E381303D-8CE4-964B-885A-9CD9CE31F9D1}" dt="2022-10-18T11:22:51.240" v="1440" actId="1076"/>
          <ac:spMkLst>
            <pc:docMk/>
            <pc:sldMk cId="2978427837" sldId="1143"/>
            <ac:spMk id="10" creationId="{0BA62A10-442D-693A-2AE7-BD409940C7A6}"/>
          </ac:spMkLst>
        </pc:spChg>
        <pc:spChg chg="mod">
          <ac:chgData name="Martine Klovholt Siggerud" userId="41977762-9bf0-408d-9151-79aeb0aaf34b" providerId="ADAL" clId="{E381303D-8CE4-964B-885A-9CD9CE31F9D1}" dt="2022-10-21T06:16:33.592" v="1594" actId="1076"/>
          <ac:spMkLst>
            <pc:docMk/>
            <pc:sldMk cId="2978427837" sldId="1143"/>
            <ac:spMk id="12" creationId="{4B7AD9C9-1E1C-5B87-460C-6964316993BA}"/>
          </ac:spMkLst>
        </pc:spChg>
        <pc:spChg chg="add del mod">
          <ac:chgData name="Martine Klovholt Siggerud" userId="41977762-9bf0-408d-9151-79aeb0aaf34b" providerId="ADAL" clId="{E381303D-8CE4-964B-885A-9CD9CE31F9D1}" dt="2022-10-21T06:15:56.721" v="1584"/>
          <ac:spMkLst>
            <pc:docMk/>
            <pc:sldMk cId="2978427837" sldId="1143"/>
            <ac:spMk id="14" creationId="{9B336C71-4474-79CE-A33C-2A403F999DC3}"/>
          </ac:spMkLst>
        </pc:spChg>
        <pc:spChg chg="add del mod">
          <ac:chgData name="Martine Klovholt Siggerud" userId="41977762-9bf0-408d-9151-79aeb0aaf34b" providerId="ADAL" clId="{E381303D-8CE4-964B-885A-9CD9CE31F9D1}" dt="2022-10-21T06:15:56.504" v="1582"/>
          <ac:spMkLst>
            <pc:docMk/>
            <pc:sldMk cId="2978427837" sldId="1143"/>
            <ac:spMk id="15" creationId="{0B6C1360-E552-7605-C31E-1FDE217566D1}"/>
          </ac:spMkLst>
        </pc:spChg>
        <pc:spChg chg="add del mod">
          <ac:chgData name="Martine Klovholt Siggerud" userId="41977762-9bf0-408d-9151-79aeb0aaf34b" providerId="ADAL" clId="{E381303D-8CE4-964B-885A-9CD9CE31F9D1}" dt="2022-10-21T06:15:57.549" v="1586"/>
          <ac:spMkLst>
            <pc:docMk/>
            <pc:sldMk cId="2978427837" sldId="1143"/>
            <ac:spMk id="16" creationId="{406181B8-8C66-E957-ABA2-845B99DF51F3}"/>
          </ac:spMkLst>
        </pc:spChg>
        <pc:spChg chg="add del mod">
          <ac:chgData name="Martine Klovholt Siggerud" userId="41977762-9bf0-408d-9151-79aeb0aaf34b" providerId="ADAL" clId="{E381303D-8CE4-964B-885A-9CD9CE31F9D1}" dt="2022-10-21T06:15:58.619" v="1590"/>
          <ac:spMkLst>
            <pc:docMk/>
            <pc:sldMk cId="2978427837" sldId="1143"/>
            <ac:spMk id="17" creationId="{0A61268B-C9C8-8AFD-C262-76E0F781C6C6}"/>
          </ac:spMkLst>
        </pc:spChg>
        <pc:spChg chg="add del mod">
          <ac:chgData name="Martine Klovholt Siggerud" userId="41977762-9bf0-408d-9151-79aeb0aaf34b" providerId="ADAL" clId="{E381303D-8CE4-964B-885A-9CD9CE31F9D1}" dt="2022-10-21T06:15:58.088" v="1588"/>
          <ac:spMkLst>
            <pc:docMk/>
            <pc:sldMk cId="2978427837" sldId="1143"/>
            <ac:spMk id="18" creationId="{6937B01B-85B5-0543-C54B-E4C544D10CF6}"/>
          </ac:spMkLst>
        </pc:spChg>
        <pc:spChg chg="add del mod">
          <ac:chgData name="Martine Klovholt Siggerud" userId="41977762-9bf0-408d-9151-79aeb0aaf34b" providerId="ADAL" clId="{E381303D-8CE4-964B-885A-9CD9CE31F9D1}" dt="2022-10-21T06:16:18.095" v="1593"/>
          <ac:spMkLst>
            <pc:docMk/>
            <pc:sldMk cId="2978427837" sldId="1143"/>
            <ac:spMk id="19" creationId="{AE6C6F94-2CEB-ACA1-E5F1-EB98BA2D1B8B}"/>
          </ac:spMkLst>
        </pc:spChg>
        <pc:spChg chg="del mod">
          <ac:chgData name="Martine Klovholt Siggerud" userId="41977762-9bf0-408d-9151-79aeb0aaf34b" providerId="ADAL" clId="{E381303D-8CE4-964B-885A-9CD9CE31F9D1}" dt="2022-10-18T10:47:29.177" v="812" actId="478"/>
          <ac:spMkLst>
            <pc:docMk/>
            <pc:sldMk cId="2978427837" sldId="1143"/>
            <ac:spMk id="21" creationId="{AA619CD9-0219-F746-B0FF-C5D9454873FF}"/>
          </ac:spMkLst>
        </pc:spChg>
        <pc:graphicFrameChg chg="add mod modGraphic">
          <ac:chgData name="Martine Klovholt Siggerud" userId="41977762-9bf0-408d-9151-79aeb0aaf34b" providerId="ADAL" clId="{E381303D-8CE4-964B-885A-9CD9CE31F9D1}" dt="2022-10-25T07:40:24.207" v="1622" actId="14734"/>
          <ac:graphicFrameMkLst>
            <pc:docMk/>
            <pc:sldMk cId="2978427837" sldId="1143"/>
            <ac:graphicFrameMk id="13" creationId="{5C4BB5E4-1BE1-3EAA-CBF0-A2485BAA69E2}"/>
          </ac:graphicFrameMkLst>
        </pc:graphicFrameChg>
        <pc:picChg chg="del mod">
          <ac:chgData name="Martine Klovholt Siggerud" userId="41977762-9bf0-408d-9151-79aeb0aaf34b" providerId="ADAL" clId="{E381303D-8CE4-964B-885A-9CD9CE31F9D1}" dt="2022-10-18T11:10:12.466" v="926" actId="478"/>
          <ac:picMkLst>
            <pc:docMk/>
            <pc:sldMk cId="2978427837" sldId="1143"/>
            <ac:picMk id="11" creationId="{088B9DC2-DC5D-99E6-CFE0-073886D5E470}"/>
          </ac:picMkLst>
        </pc:picChg>
      </pc:sldChg>
      <pc:sldChg chg="modSp mod">
        <pc:chgData name="Martine Klovholt Siggerud" userId="41977762-9bf0-408d-9151-79aeb0aaf34b" providerId="ADAL" clId="{E381303D-8CE4-964B-885A-9CD9CE31F9D1}" dt="2022-10-20T07:21:17.703" v="1571" actId="404"/>
        <pc:sldMkLst>
          <pc:docMk/>
          <pc:sldMk cId="4034352156" sldId="1144"/>
        </pc:sldMkLst>
        <pc:spChg chg="mod">
          <ac:chgData name="Martine Klovholt Siggerud" userId="41977762-9bf0-408d-9151-79aeb0aaf34b" providerId="ADAL" clId="{E381303D-8CE4-964B-885A-9CD9CE31F9D1}" dt="2022-10-18T10:49:09.782" v="825" actId="14100"/>
          <ac:spMkLst>
            <pc:docMk/>
            <pc:sldMk cId="4034352156" sldId="1144"/>
            <ac:spMk id="15" creationId="{E2DA3F9E-389A-928B-723C-CD1CA338F60C}"/>
          </ac:spMkLst>
        </pc:spChg>
        <pc:graphicFrameChg chg="mod modGraphic">
          <ac:chgData name="Martine Klovholt Siggerud" userId="41977762-9bf0-408d-9151-79aeb0aaf34b" providerId="ADAL" clId="{E381303D-8CE4-964B-885A-9CD9CE31F9D1}" dt="2022-10-20T07:21:17.703" v="1571" actId="404"/>
          <ac:graphicFrameMkLst>
            <pc:docMk/>
            <pc:sldMk cId="4034352156" sldId="1144"/>
            <ac:graphicFrameMk id="14" creationId="{589B3BEA-F518-BABF-BE30-DD1B19020A23}"/>
          </ac:graphicFrameMkLst>
        </pc:graphicFrameChg>
      </pc:sldChg>
      <pc:sldChg chg="addSp delSp modSp mod">
        <pc:chgData name="Martine Klovholt Siggerud" userId="41977762-9bf0-408d-9151-79aeb0aaf34b" providerId="ADAL" clId="{E381303D-8CE4-964B-885A-9CD9CE31F9D1}" dt="2022-10-26T11:10:43.473" v="1726" actId="14100"/>
        <pc:sldMkLst>
          <pc:docMk/>
          <pc:sldMk cId="1790612352" sldId="1145"/>
        </pc:sldMkLst>
        <pc:spChg chg="add del mod">
          <ac:chgData name="Martine Klovholt Siggerud" userId="41977762-9bf0-408d-9151-79aeb0aaf34b" providerId="ADAL" clId="{E381303D-8CE4-964B-885A-9CD9CE31F9D1}" dt="2022-10-26T11:05:41.950" v="1676"/>
          <ac:spMkLst>
            <pc:docMk/>
            <pc:sldMk cId="1790612352" sldId="1145"/>
            <ac:spMk id="4" creationId="{78961A34-E53B-CDC4-1268-71AD0E960B69}"/>
          </ac:spMkLst>
        </pc:spChg>
        <pc:spChg chg="add del mod">
          <ac:chgData name="Martine Klovholt Siggerud" userId="41977762-9bf0-408d-9151-79aeb0aaf34b" providerId="ADAL" clId="{E381303D-8CE4-964B-885A-9CD9CE31F9D1}" dt="2022-10-26T11:05:41.950" v="1676"/>
          <ac:spMkLst>
            <pc:docMk/>
            <pc:sldMk cId="1790612352" sldId="1145"/>
            <ac:spMk id="5" creationId="{777A7435-439C-AF7F-5598-C05DD59ECBBD}"/>
          </ac:spMkLst>
        </pc:spChg>
        <pc:spChg chg="add del mod">
          <ac:chgData name="Martine Klovholt Siggerud" userId="41977762-9bf0-408d-9151-79aeb0aaf34b" providerId="ADAL" clId="{E381303D-8CE4-964B-885A-9CD9CE31F9D1}" dt="2022-10-26T11:06:01.509" v="1682"/>
          <ac:spMkLst>
            <pc:docMk/>
            <pc:sldMk cId="1790612352" sldId="1145"/>
            <ac:spMk id="8" creationId="{6BF0A31C-5C2F-E9AA-9DA2-D3BA7260EFDE}"/>
          </ac:spMkLst>
        </pc:spChg>
        <pc:spChg chg="add del mod">
          <ac:chgData name="Martine Klovholt Siggerud" userId="41977762-9bf0-408d-9151-79aeb0aaf34b" providerId="ADAL" clId="{E381303D-8CE4-964B-885A-9CD9CE31F9D1}" dt="2022-10-26T11:06:01.509" v="1682"/>
          <ac:spMkLst>
            <pc:docMk/>
            <pc:sldMk cId="1790612352" sldId="1145"/>
            <ac:spMk id="9" creationId="{88766CFD-CD40-DC5B-77B3-416B29F501FE}"/>
          </ac:spMkLst>
        </pc:spChg>
        <pc:spChg chg="add del mod">
          <ac:chgData name="Martine Klovholt Siggerud" userId="41977762-9bf0-408d-9151-79aeb0aaf34b" providerId="ADAL" clId="{E381303D-8CE4-964B-885A-9CD9CE31F9D1}" dt="2022-10-26T11:07:13.005" v="1696" actId="478"/>
          <ac:spMkLst>
            <pc:docMk/>
            <pc:sldMk cId="1790612352" sldId="1145"/>
            <ac:spMk id="11" creationId="{6D12CF2F-AAAB-CC22-3E50-A56F567ACD26}"/>
          </ac:spMkLst>
        </pc:spChg>
        <pc:spChg chg="add del mod">
          <ac:chgData name="Martine Klovholt Siggerud" userId="41977762-9bf0-408d-9151-79aeb0aaf34b" providerId="ADAL" clId="{E381303D-8CE4-964B-885A-9CD9CE31F9D1}" dt="2022-10-26T11:06:47.298" v="1692" actId="478"/>
          <ac:spMkLst>
            <pc:docMk/>
            <pc:sldMk cId="1790612352" sldId="1145"/>
            <ac:spMk id="12" creationId="{F621D897-990E-DD7D-0810-E993905BCA3C}"/>
          </ac:spMkLst>
        </pc:spChg>
        <pc:graphicFrameChg chg="add del mod">
          <ac:chgData name="Martine Klovholt Siggerud" userId="41977762-9bf0-408d-9151-79aeb0aaf34b" providerId="ADAL" clId="{E381303D-8CE4-964B-885A-9CD9CE31F9D1}" dt="2022-10-26T11:05:41.950" v="1676"/>
          <ac:graphicFrameMkLst>
            <pc:docMk/>
            <pc:sldMk cId="1790612352" sldId="1145"/>
            <ac:graphicFrameMk id="2" creationId="{1B0DD4CE-BA87-8AE3-752D-C546FDCC9F13}"/>
          </ac:graphicFrameMkLst>
        </pc:graphicFrameChg>
        <pc:graphicFrameChg chg="add del mod modGraphic">
          <ac:chgData name="Martine Klovholt Siggerud" userId="41977762-9bf0-408d-9151-79aeb0aaf34b" providerId="ADAL" clId="{E381303D-8CE4-964B-885A-9CD9CE31F9D1}" dt="2022-10-26T11:06:29.044" v="1689" actId="478"/>
          <ac:graphicFrameMkLst>
            <pc:docMk/>
            <pc:sldMk cId="1790612352" sldId="1145"/>
            <ac:graphicFrameMk id="6" creationId="{314B9FFC-9A80-D0C7-5935-E84268939ABA}"/>
          </ac:graphicFrameMkLst>
        </pc:graphicFrameChg>
        <pc:graphicFrameChg chg="add del mod">
          <ac:chgData name="Martine Klovholt Siggerud" userId="41977762-9bf0-408d-9151-79aeb0aaf34b" providerId="ADAL" clId="{E381303D-8CE4-964B-885A-9CD9CE31F9D1}" dt="2022-10-26T11:06:01.509" v="1682"/>
          <ac:graphicFrameMkLst>
            <pc:docMk/>
            <pc:sldMk cId="1790612352" sldId="1145"/>
            <ac:graphicFrameMk id="7" creationId="{A2D46FBF-5A3C-CE03-E6AA-F53B4948B2AA}"/>
          </ac:graphicFrameMkLst>
        </pc:graphicFrameChg>
        <pc:graphicFrameChg chg="add del mod modGraphic">
          <ac:chgData name="Martine Klovholt Siggerud" userId="41977762-9bf0-408d-9151-79aeb0aaf34b" providerId="ADAL" clId="{E381303D-8CE4-964B-885A-9CD9CE31F9D1}" dt="2022-10-26T11:10:43.473" v="1726" actId="14100"/>
          <ac:graphicFrameMkLst>
            <pc:docMk/>
            <pc:sldMk cId="1790612352" sldId="1145"/>
            <ac:graphicFrameMk id="10" creationId="{40E21122-48F0-BA17-9BFF-F103080899D8}"/>
          </ac:graphicFrameMkLst>
        </pc:graphicFrameChg>
        <pc:picChg chg="add del mod">
          <ac:chgData name="Martine Klovholt Siggerud" userId="41977762-9bf0-408d-9151-79aeb0aaf34b" providerId="ADAL" clId="{E381303D-8CE4-964B-885A-9CD9CE31F9D1}" dt="2022-10-26T11:05:41.950" v="1676"/>
          <ac:picMkLst>
            <pc:docMk/>
            <pc:sldMk cId="1790612352" sldId="1145"/>
            <ac:picMk id="1025" creationId="{87635B2E-E1B8-D378-89B2-8638DC85A29B}"/>
          </ac:picMkLst>
        </pc:picChg>
        <pc:picChg chg="add del mod">
          <ac:chgData name="Martine Klovholt Siggerud" userId="41977762-9bf0-408d-9151-79aeb0aaf34b" providerId="ADAL" clId="{E381303D-8CE4-964B-885A-9CD9CE31F9D1}" dt="2022-10-26T11:06:01.509" v="1682"/>
          <ac:picMkLst>
            <pc:docMk/>
            <pc:sldMk cId="1790612352" sldId="1145"/>
            <ac:picMk id="1028" creationId="{5BDD813F-F39D-4AAA-8D6E-623771411F98}"/>
          </ac:picMkLst>
        </pc:picChg>
        <pc:picChg chg="add mod">
          <ac:chgData name="Martine Klovholt Siggerud" userId="41977762-9bf0-408d-9151-79aeb0aaf34b" providerId="ADAL" clId="{E381303D-8CE4-964B-885A-9CD9CE31F9D1}" dt="2022-10-26T11:06:40.865" v="1691" actId="1076"/>
          <ac:picMkLst>
            <pc:docMk/>
            <pc:sldMk cId="1790612352" sldId="1145"/>
            <ac:picMk id="1031" creationId="{26FE65C5-DCEF-2092-9809-513A2621A423}"/>
          </ac:picMkLst>
        </pc:picChg>
      </pc:sldChg>
      <pc:sldChg chg="add del mod modShow">
        <pc:chgData name="Martine Klovholt Siggerud" userId="41977762-9bf0-408d-9151-79aeb0aaf34b" providerId="ADAL" clId="{E381303D-8CE4-964B-885A-9CD9CE31F9D1}" dt="2022-10-18T07:41:22.861" v="261" actId="2696"/>
        <pc:sldMkLst>
          <pc:docMk/>
          <pc:sldMk cId="3230831771" sldId="1148"/>
        </pc:sldMkLst>
      </pc:sldChg>
      <pc:sldChg chg="modSp add del mod modShow">
        <pc:chgData name="Martine Klovholt Siggerud" userId="41977762-9bf0-408d-9151-79aeb0aaf34b" providerId="ADAL" clId="{E381303D-8CE4-964B-885A-9CD9CE31F9D1}" dt="2022-10-18T07:54:06.479" v="562" actId="2696"/>
        <pc:sldMkLst>
          <pc:docMk/>
          <pc:sldMk cId="423394724" sldId="1149"/>
        </pc:sldMkLst>
        <pc:picChg chg="mod">
          <ac:chgData name="Martine Klovholt Siggerud" userId="41977762-9bf0-408d-9151-79aeb0aaf34b" providerId="ADAL" clId="{E381303D-8CE4-964B-885A-9CD9CE31F9D1}" dt="2022-10-18T07:52:05.617" v="464" actId="1076"/>
          <ac:picMkLst>
            <pc:docMk/>
            <pc:sldMk cId="423394724" sldId="1149"/>
            <ac:picMk id="4" creationId="{173A9830-8EE3-D6A6-9D0B-0C204444366D}"/>
          </ac:picMkLst>
        </pc:picChg>
      </pc:sldChg>
      <pc:sldChg chg="add del mod modShow">
        <pc:chgData name="Martine Klovholt Siggerud" userId="41977762-9bf0-408d-9151-79aeb0aaf34b" providerId="ADAL" clId="{E381303D-8CE4-964B-885A-9CD9CE31F9D1}" dt="2022-10-18T10:38:02.946" v="809" actId="2696"/>
        <pc:sldMkLst>
          <pc:docMk/>
          <pc:sldMk cId="1980715291" sldId="1150"/>
        </pc:sldMkLst>
      </pc:sldChg>
      <pc:sldChg chg="add del mod modShow">
        <pc:chgData name="Martine Klovholt Siggerud" userId="41977762-9bf0-408d-9151-79aeb0aaf34b" providerId="ADAL" clId="{E381303D-8CE4-964B-885A-9CD9CE31F9D1}" dt="2022-10-19T10:31:35.730" v="1470" actId="2696"/>
        <pc:sldMkLst>
          <pc:docMk/>
          <pc:sldMk cId="2669338452" sldId="1151"/>
        </pc:sldMkLst>
      </pc:sldChg>
      <pc:sldChg chg="add del mod modShow">
        <pc:chgData name="Martine Klovholt Siggerud" userId="41977762-9bf0-408d-9151-79aeb0aaf34b" providerId="ADAL" clId="{E381303D-8CE4-964B-885A-9CD9CE31F9D1}" dt="2022-10-18T11:23:03.994" v="1442" actId="2696"/>
        <pc:sldMkLst>
          <pc:docMk/>
          <pc:sldMk cId="3070525324" sldId="1152"/>
        </pc:sldMkLst>
      </pc:sldChg>
      <pc:sldChg chg="add del mod modShow">
        <pc:chgData name="Martine Klovholt Siggerud" userId="41977762-9bf0-408d-9151-79aeb0aaf34b" providerId="ADAL" clId="{E381303D-8CE4-964B-885A-9CD9CE31F9D1}" dt="2022-10-18T11:00:33.092" v="883" actId="2696"/>
        <pc:sldMkLst>
          <pc:docMk/>
          <pc:sldMk cId="4209417884" sldId="1153"/>
        </pc:sldMkLst>
      </pc:sldChg>
      <pc:sldChg chg="add del mod modShow">
        <pc:chgData name="Martine Klovholt Siggerud" userId="41977762-9bf0-408d-9151-79aeb0aaf34b" providerId="ADAL" clId="{E381303D-8CE4-964B-885A-9CD9CE31F9D1}" dt="2022-10-18T11:04:39.656" v="924" actId="2696"/>
        <pc:sldMkLst>
          <pc:docMk/>
          <pc:sldMk cId="843745744" sldId="1154"/>
        </pc:sldMkLst>
      </pc:sldChg>
    </pc:docChg>
  </pc:docChgLst>
  <pc:docChgLst>
    <pc:chgData name="Maiken Sørensen" userId="S::maiken@try.no::bdc333d2-6d43-4389-a957-fde09bfa5d60" providerId="AD" clId="Web-{F36ED5AF-CB0E-43ED-E736-A42BB22AE45A}"/>
    <pc:docChg chg="modSld">
      <pc:chgData name="Maiken Sørensen" userId="S::maiken@try.no::bdc333d2-6d43-4389-a957-fde09bfa5d60" providerId="AD" clId="Web-{F36ED5AF-CB0E-43ED-E736-A42BB22AE45A}" dt="2022-10-31T08:29:45.368" v="16"/>
      <pc:docMkLst>
        <pc:docMk/>
      </pc:docMkLst>
      <pc:sldChg chg="modSp">
        <pc:chgData name="Maiken Sørensen" userId="S::maiken@try.no::bdc333d2-6d43-4389-a957-fde09bfa5d60" providerId="AD" clId="Web-{F36ED5AF-CB0E-43ED-E736-A42BB22AE45A}" dt="2022-10-31T08:27:02.928" v="7" actId="20577"/>
        <pc:sldMkLst>
          <pc:docMk/>
          <pc:sldMk cId="2948175650" sldId="1124"/>
        </pc:sldMkLst>
        <pc:spChg chg="mod">
          <ac:chgData name="Maiken Sørensen" userId="S::maiken@try.no::bdc333d2-6d43-4389-a957-fde09bfa5d60" providerId="AD" clId="Web-{F36ED5AF-CB0E-43ED-E736-A42BB22AE45A}" dt="2022-10-31T08:27:02.928" v="7" actId="20577"/>
          <ac:spMkLst>
            <pc:docMk/>
            <pc:sldMk cId="2948175650" sldId="1124"/>
            <ac:spMk id="5" creationId="{61AE79FA-2785-6F42-ACC8-E829A4B5981B}"/>
          </ac:spMkLst>
        </pc:spChg>
      </pc:sldChg>
      <pc:sldChg chg="delSp">
        <pc:chgData name="Maiken Sørensen" userId="S::maiken@try.no::bdc333d2-6d43-4389-a957-fde09bfa5d60" providerId="AD" clId="Web-{F36ED5AF-CB0E-43ED-E736-A42BB22AE45A}" dt="2022-10-31T08:27:30.194" v="8"/>
        <pc:sldMkLst>
          <pc:docMk/>
          <pc:sldMk cId="1553698700" sldId="1126"/>
        </pc:sldMkLst>
        <pc:spChg chg="del">
          <ac:chgData name="Maiken Sørensen" userId="S::maiken@try.no::bdc333d2-6d43-4389-a957-fde09bfa5d60" providerId="AD" clId="Web-{F36ED5AF-CB0E-43ED-E736-A42BB22AE45A}" dt="2022-10-31T08:27:30.194" v="8"/>
          <ac:spMkLst>
            <pc:docMk/>
            <pc:sldMk cId="1553698700" sldId="1126"/>
            <ac:spMk id="7" creationId="{F7DA2DDF-EC02-8A0A-B6D8-00E0B8236640}"/>
          </ac:spMkLst>
        </pc:spChg>
      </pc:sldChg>
      <pc:sldChg chg="delCm">
        <pc:chgData name="Maiken Sørensen" userId="S::maiken@try.no::bdc333d2-6d43-4389-a957-fde09bfa5d60" providerId="AD" clId="Web-{F36ED5AF-CB0E-43ED-E736-A42BB22AE45A}" dt="2022-10-31T08:27:57.257" v="9"/>
        <pc:sldMkLst>
          <pc:docMk/>
          <pc:sldMk cId="2187217052" sldId="1127"/>
        </pc:sldMkLst>
      </pc:sldChg>
      <pc:sldChg chg="delSp">
        <pc:chgData name="Maiken Sørensen" userId="S::maiken@try.no::bdc333d2-6d43-4389-a957-fde09bfa5d60" providerId="AD" clId="Web-{F36ED5AF-CB0E-43ED-E736-A42BB22AE45A}" dt="2022-10-31T08:28:38.289" v="10"/>
        <pc:sldMkLst>
          <pc:docMk/>
          <pc:sldMk cId="3047759926" sldId="1132"/>
        </pc:sldMkLst>
        <pc:spChg chg="del">
          <ac:chgData name="Maiken Sørensen" userId="S::maiken@try.no::bdc333d2-6d43-4389-a957-fde09bfa5d60" providerId="AD" clId="Web-{F36ED5AF-CB0E-43ED-E736-A42BB22AE45A}" dt="2022-10-31T08:28:38.289" v="10"/>
          <ac:spMkLst>
            <pc:docMk/>
            <pc:sldMk cId="3047759926" sldId="1132"/>
            <ac:spMk id="7" creationId="{09F10395-49EE-9F76-DA19-ACAA5E58DEEE}"/>
          </ac:spMkLst>
        </pc:spChg>
      </pc:sldChg>
      <pc:sldChg chg="delSp">
        <pc:chgData name="Maiken Sørensen" userId="S::maiken@try.no::bdc333d2-6d43-4389-a957-fde09bfa5d60" providerId="AD" clId="Web-{F36ED5AF-CB0E-43ED-E736-A42BB22AE45A}" dt="2022-10-31T08:28:59.148" v="11"/>
        <pc:sldMkLst>
          <pc:docMk/>
          <pc:sldMk cId="1386627209" sldId="1134"/>
        </pc:sldMkLst>
        <pc:spChg chg="del">
          <ac:chgData name="Maiken Sørensen" userId="S::maiken@try.no::bdc333d2-6d43-4389-a957-fde09bfa5d60" providerId="AD" clId="Web-{F36ED5AF-CB0E-43ED-E736-A42BB22AE45A}" dt="2022-10-31T08:28:59.148" v="11"/>
          <ac:spMkLst>
            <pc:docMk/>
            <pc:sldMk cId="1386627209" sldId="1134"/>
            <ac:spMk id="7" creationId="{F7DA2DDF-EC02-8A0A-B6D8-00E0B8236640}"/>
          </ac:spMkLst>
        </pc:spChg>
      </pc:sldChg>
      <pc:sldChg chg="delSp">
        <pc:chgData name="Maiken Sørensen" userId="S::maiken@try.no::bdc333d2-6d43-4389-a957-fde09bfa5d60" providerId="AD" clId="Web-{F36ED5AF-CB0E-43ED-E736-A42BB22AE45A}" dt="2022-10-31T08:29:09.570" v="12"/>
        <pc:sldMkLst>
          <pc:docMk/>
          <pc:sldMk cId="2367076996" sldId="1135"/>
        </pc:sldMkLst>
        <pc:spChg chg="del">
          <ac:chgData name="Maiken Sørensen" userId="S::maiken@try.no::bdc333d2-6d43-4389-a957-fde09bfa5d60" providerId="AD" clId="Web-{F36ED5AF-CB0E-43ED-E736-A42BB22AE45A}" dt="2022-10-31T08:29:09.570" v="12"/>
          <ac:spMkLst>
            <pc:docMk/>
            <pc:sldMk cId="2367076996" sldId="1135"/>
            <ac:spMk id="7" creationId="{8B05B17C-3B4D-E236-06B2-CA33EDF07C75}"/>
          </ac:spMkLst>
        </pc:spChg>
      </pc:sldChg>
      <pc:sldChg chg="modSp">
        <pc:chgData name="Maiken Sørensen" userId="S::maiken@try.no::bdc333d2-6d43-4389-a957-fde09bfa5d60" providerId="AD" clId="Web-{F36ED5AF-CB0E-43ED-E736-A42BB22AE45A}" dt="2022-10-31T08:29:17.196" v="13" actId="14100"/>
        <pc:sldMkLst>
          <pc:docMk/>
          <pc:sldMk cId="46367347" sldId="1136"/>
        </pc:sldMkLst>
        <pc:spChg chg="mod">
          <ac:chgData name="Maiken Sørensen" userId="S::maiken@try.no::bdc333d2-6d43-4389-a957-fde09bfa5d60" providerId="AD" clId="Web-{F36ED5AF-CB0E-43ED-E736-A42BB22AE45A}" dt="2022-10-31T08:29:17.196" v="13" actId="14100"/>
          <ac:spMkLst>
            <pc:docMk/>
            <pc:sldMk cId="46367347" sldId="1136"/>
            <ac:spMk id="4" creationId="{AA0E720C-0697-602C-1400-E540DC5A075A}"/>
          </ac:spMkLst>
        </pc:spChg>
      </pc:sldChg>
      <pc:sldChg chg="delSp">
        <pc:chgData name="Maiken Sørensen" userId="S::maiken@try.no::bdc333d2-6d43-4389-a957-fde09bfa5d60" providerId="AD" clId="Web-{F36ED5AF-CB0E-43ED-E736-A42BB22AE45A}" dt="2022-10-31T08:29:32.180" v="14"/>
        <pc:sldMkLst>
          <pc:docMk/>
          <pc:sldMk cId="2270830082" sldId="1137"/>
        </pc:sldMkLst>
        <pc:spChg chg="del">
          <ac:chgData name="Maiken Sørensen" userId="S::maiken@try.no::bdc333d2-6d43-4389-a957-fde09bfa5d60" providerId="AD" clId="Web-{F36ED5AF-CB0E-43ED-E736-A42BB22AE45A}" dt="2022-10-31T08:29:32.180" v="14"/>
          <ac:spMkLst>
            <pc:docMk/>
            <pc:sldMk cId="2270830082" sldId="1137"/>
            <ac:spMk id="6" creationId="{F436E168-4B03-10ED-4E79-640CCBC16339}"/>
          </ac:spMkLst>
        </pc:spChg>
      </pc:sldChg>
      <pc:sldChg chg="delSp">
        <pc:chgData name="Maiken Sørensen" userId="S::maiken@try.no::bdc333d2-6d43-4389-a957-fde09bfa5d60" providerId="AD" clId="Web-{F36ED5AF-CB0E-43ED-E736-A42BB22AE45A}" dt="2022-10-31T08:29:37.508" v="15"/>
        <pc:sldMkLst>
          <pc:docMk/>
          <pc:sldMk cId="872821012" sldId="1138"/>
        </pc:sldMkLst>
        <pc:spChg chg="del">
          <ac:chgData name="Maiken Sørensen" userId="S::maiken@try.no::bdc333d2-6d43-4389-a957-fde09bfa5d60" providerId="AD" clId="Web-{F36ED5AF-CB0E-43ED-E736-A42BB22AE45A}" dt="2022-10-31T08:29:37.508" v="15"/>
          <ac:spMkLst>
            <pc:docMk/>
            <pc:sldMk cId="872821012" sldId="1138"/>
            <ac:spMk id="6" creationId="{30FDDCC6-E285-2F9D-DEA6-197571515E74}"/>
          </ac:spMkLst>
        </pc:spChg>
      </pc:sldChg>
      <pc:sldChg chg="delSp">
        <pc:chgData name="Maiken Sørensen" userId="S::maiken@try.no::bdc333d2-6d43-4389-a957-fde09bfa5d60" providerId="AD" clId="Web-{F36ED5AF-CB0E-43ED-E736-A42BB22AE45A}" dt="2022-10-31T08:29:45.368" v="16"/>
        <pc:sldMkLst>
          <pc:docMk/>
          <pc:sldMk cId="2490187986" sldId="1139"/>
        </pc:sldMkLst>
        <pc:spChg chg="del">
          <ac:chgData name="Maiken Sørensen" userId="S::maiken@try.no::bdc333d2-6d43-4389-a957-fde09bfa5d60" providerId="AD" clId="Web-{F36ED5AF-CB0E-43ED-E736-A42BB22AE45A}" dt="2022-10-31T08:29:45.368" v="16"/>
          <ac:spMkLst>
            <pc:docMk/>
            <pc:sldMk cId="2490187986" sldId="1139"/>
            <ac:spMk id="7" creationId="{8B05B17C-3B4D-E236-06B2-CA33EDF07C75}"/>
          </ac:spMkLst>
        </pc:spChg>
      </pc:sldChg>
    </pc:docChg>
  </pc:docChgLst>
  <pc:docChgLst>
    <pc:chgData name="Synne Knutsen" userId="bd159e64-f90e-4da7-97c1-82ee6c0b4ead" providerId="ADAL" clId="{6A6E9DD3-3DBD-C541-AD95-DB0180D2EDC0}"/>
    <pc:docChg chg="undo custSel modSld modMainMaster">
      <pc:chgData name="Synne Knutsen" userId="bd159e64-f90e-4da7-97c1-82ee6c0b4ead" providerId="ADAL" clId="{6A6E9DD3-3DBD-C541-AD95-DB0180D2EDC0}" dt="2022-12-01T14:22:49.127" v="139" actId="20577"/>
      <pc:docMkLst>
        <pc:docMk/>
      </pc:docMkLst>
      <pc:sldChg chg="modSp mod">
        <pc:chgData name="Synne Knutsen" userId="bd159e64-f90e-4da7-97c1-82ee6c0b4ead" providerId="ADAL" clId="{6A6E9DD3-3DBD-C541-AD95-DB0180D2EDC0}" dt="2022-10-30T22:35:55.245" v="7" actId="20577"/>
        <pc:sldMkLst>
          <pc:docMk/>
          <pc:sldMk cId="2792064017" sldId="1113"/>
        </pc:sldMkLst>
        <pc:spChg chg="mod">
          <ac:chgData name="Synne Knutsen" userId="bd159e64-f90e-4da7-97c1-82ee6c0b4ead" providerId="ADAL" clId="{6A6E9DD3-3DBD-C541-AD95-DB0180D2EDC0}" dt="2022-10-30T22:35:55.245" v="7" actId="20577"/>
          <ac:spMkLst>
            <pc:docMk/>
            <pc:sldMk cId="2792064017" sldId="1113"/>
            <ac:spMk id="5" creationId="{61AE79FA-2785-6F42-ACC8-E829A4B5981B}"/>
          </ac:spMkLst>
        </pc:spChg>
      </pc:sldChg>
      <pc:sldChg chg="modNotesTx">
        <pc:chgData name="Synne Knutsen" userId="bd159e64-f90e-4da7-97c1-82ee6c0b4ead" providerId="ADAL" clId="{6A6E9DD3-3DBD-C541-AD95-DB0180D2EDC0}" dt="2022-12-01T13:46:07.570" v="108" actId="20577"/>
        <pc:sldMkLst>
          <pc:docMk/>
          <pc:sldMk cId="3186205121" sldId="1115"/>
        </pc:sldMkLst>
      </pc:sldChg>
      <pc:sldChg chg="modSp mod">
        <pc:chgData name="Synne Knutsen" userId="bd159e64-f90e-4da7-97c1-82ee6c0b4ead" providerId="ADAL" clId="{6A6E9DD3-3DBD-C541-AD95-DB0180D2EDC0}" dt="2022-11-09T13:43:43.429" v="33" actId="20577"/>
        <pc:sldMkLst>
          <pc:docMk/>
          <pc:sldMk cId="7427702" sldId="1121"/>
        </pc:sldMkLst>
        <pc:spChg chg="mod">
          <ac:chgData name="Synne Knutsen" userId="bd159e64-f90e-4da7-97c1-82ee6c0b4ead" providerId="ADAL" clId="{6A6E9DD3-3DBD-C541-AD95-DB0180D2EDC0}" dt="2022-11-09T13:43:43.429" v="33" actId="20577"/>
          <ac:spMkLst>
            <pc:docMk/>
            <pc:sldMk cId="7427702" sldId="1121"/>
            <ac:spMk id="6" creationId="{EE4CADF9-D7DD-7052-2168-85EFE7FBFDCA}"/>
          </ac:spMkLst>
        </pc:spChg>
      </pc:sldChg>
      <pc:sldChg chg="modSp mod">
        <pc:chgData name="Synne Knutsen" userId="bd159e64-f90e-4da7-97c1-82ee6c0b4ead" providerId="ADAL" clId="{6A6E9DD3-3DBD-C541-AD95-DB0180D2EDC0}" dt="2022-11-09T13:43:53.047" v="35" actId="20577"/>
        <pc:sldMkLst>
          <pc:docMk/>
          <pc:sldMk cId="751443626" sldId="1122"/>
        </pc:sldMkLst>
        <pc:spChg chg="mod">
          <ac:chgData name="Synne Knutsen" userId="bd159e64-f90e-4da7-97c1-82ee6c0b4ead" providerId="ADAL" clId="{6A6E9DD3-3DBD-C541-AD95-DB0180D2EDC0}" dt="2022-11-09T13:43:53.047" v="35" actId="20577"/>
          <ac:spMkLst>
            <pc:docMk/>
            <pc:sldMk cId="751443626" sldId="1122"/>
            <ac:spMk id="6" creationId="{F6C1D0E1-A17F-BB5C-C688-597F1E66170F}"/>
          </ac:spMkLst>
        </pc:spChg>
      </pc:sldChg>
      <pc:sldChg chg="modSp mod modNotesTx">
        <pc:chgData name="Synne Knutsen" userId="bd159e64-f90e-4da7-97c1-82ee6c0b4ead" providerId="ADAL" clId="{6A6E9DD3-3DBD-C541-AD95-DB0180D2EDC0}" dt="2022-12-01T14:22:49.127" v="139" actId="20577"/>
        <pc:sldMkLst>
          <pc:docMk/>
          <pc:sldMk cId="3003386363" sldId="1125"/>
        </pc:sldMkLst>
        <pc:spChg chg="mod">
          <ac:chgData name="Synne Knutsen" userId="bd159e64-f90e-4da7-97c1-82ee6c0b4ead" providerId="ADAL" clId="{6A6E9DD3-3DBD-C541-AD95-DB0180D2EDC0}" dt="2022-10-30T22:38:06.217" v="12" actId="58"/>
          <ac:spMkLst>
            <pc:docMk/>
            <pc:sldMk cId="3003386363" sldId="1125"/>
            <ac:spMk id="2" creationId="{598A2263-D19E-B249-B082-284B2FD19F09}"/>
          </ac:spMkLst>
        </pc:spChg>
      </pc:sldChg>
      <pc:sldChg chg="modSp mod">
        <pc:chgData name="Synne Knutsen" userId="bd159e64-f90e-4da7-97c1-82ee6c0b4ead" providerId="ADAL" clId="{6A6E9DD3-3DBD-C541-AD95-DB0180D2EDC0}" dt="2022-10-30T22:38:33.738" v="20" actId="20577"/>
        <pc:sldMkLst>
          <pc:docMk/>
          <pc:sldMk cId="1553698700" sldId="1126"/>
        </pc:sldMkLst>
        <pc:spChg chg="mod">
          <ac:chgData name="Synne Knutsen" userId="bd159e64-f90e-4da7-97c1-82ee6c0b4ead" providerId="ADAL" clId="{6A6E9DD3-3DBD-C541-AD95-DB0180D2EDC0}" dt="2022-10-30T22:38:33.738" v="20" actId="20577"/>
          <ac:spMkLst>
            <pc:docMk/>
            <pc:sldMk cId="1553698700" sldId="1126"/>
            <ac:spMk id="5" creationId="{61AE79FA-2785-6F42-ACC8-E829A4B5981B}"/>
          </ac:spMkLst>
        </pc:spChg>
      </pc:sldChg>
      <pc:sldChg chg="modSp mod">
        <pc:chgData name="Synne Knutsen" userId="bd159e64-f90e-4da7-97c1-82ee6c0b4ead" providerId="ADAL" clId="{6A6E9DD3-3DBD-C541-AD95-DB0180D2EDC0}" dt="2022-10-30T22:39:20.182" v="30" actId="20577"/>
        <pc:sldMkLst>
          <pc:docMk/>
          <pc:sldMk cId="835458410" sldId="1128"/>
        </pc:sldMkLst>
        <pc:spChg chg="mod">
          <ac:chgData name="Synne Knutsen" userId="bd159e64-f90e-4da7-97c1-82ee6c0b4ead" providerId="ADAL" clId="{6A6E9DD3-3DBD-C541-AD95-DB0180D2EDC0}" dt="2022-10-30T22:39:20.182" v="30" actId="20577"/>
          <ac:spMkLst>
            <pc:docMk/>
            <pc:sldMk cId="835458410" sldId="1128"/>
            <ac:spMk id="5" creationId="{61AE79FA-2785-6F42-ACC8-E829A4B5981B}"/>
          </ac:spMkLst>
        </pc:spChg>
      </pc:sldChg>
      <pc:sldChg chg="modNotesTx">
        <pc:chgData name="Synne Knutsen" userId="bd159e64-f90e-4da7-97c1-82ee6c0b4ead" providerId="ADAL" clId="{6A6E9DD3-3DBD-C541-AD95-DB0180D2EDC0}" dt="2022-12-01T13:47:46.469" v="110" actId="20577"/>
        <pc:sldMkLst>
          <pc:docMk/>
          <pc:sldMk cId="872821012" sldId="1138"/>
        </pc:sldMkLst>
      </pc:sldChg>
      <pc:sldChg chg="modSp mod addCm delCm">
        <pc:chgData name="Synne Knutsen" userId="bd159e64-f90e-4da7-97c1-82ee6c0b4ead" providerId="ADAL" clId="{6A6E9DD3-3DBD-C541-AD95-DB0180D2EDC0}" dt="2022-11-11T11:18:32.683" v="81" actId="20577"/>
        <pc:sldMkLst>
          <pc:docMk/>
          <pc:sldMk cId="461292615" sldId="1141"/>
        </pc:sldMkLst>
        <pc:spChg chg="mod">
          <ac:chgData name="Synne Knutsen" userId="bd159e64-f90e-4da7-97c1-82ee6c0b4ead" providerId="ADAL" clId="{6A6E9DD3-3DBD-C541-AD95-DB0180D2EDC0}" dt="2022-11-11T11:18:32.683" v="81" actId="20577"/>
          <ac:spMkLst>
            <pc:docMk/>
            <pc:sldMk cId="461292615" sldId="1141"/>
            <ac:spMk id="19" creationId="{AABA9706-80A9-A674-AE85-7314EB7833C8}"/>
          </ac:spMkLst>
        </pc:spChg>
      </pc:sldChg>
      <pc:sldChg chg="modSp mod modNotesTx">
        <pc:chgData name="Synne Knutsen" userId="bd159e64-f90e-4da7-97c1-82ee6c0b4ead" providerId="ADAL" clId="{6A6E9DD3-3DBD-C541-AD95-DB0180D2EDC0}" dt="2022-12-01T13:48:21.281" v="111" actId="20577"/>
        <pc:sldMkLst>
          <pc:docMk/>
          <pc:sldMk cId="975733959" sldId="1142"/>
        </pc:sldMkLst>
        <pc:spChg chg="mod">
          <ac:chgData name="Synne Knutsen" userId="bd159e64-f90e-4da7-97c1-82ee6c0b4ead" providerId="ADAL" clId="{6A6E9DD3-3DBD-C541-AD95-DB0180D2EDC0}" dt="2022-11-09T13:50:20.672" v="41" actId="20577"/>
          <ac:spMkLst>
            <pc:docMk/>
            <pc:sldMk cId="975733959" sldId="1142"/>
            <ac:spMk id="3" creationId="{BC85FD4F-21C1-F24F-B7F5-DC0B5B9FCB5E}"/>
          </ac:spMkLst>
        </pc:spChg>
      </pc:sldChg>
      <pc:sldChg chg="modSp mod">
        <pc:chgData name="Synne Knutsen" userId="bd159e64-f90e-4da7-97c1-82ee6c0b4ead" providerId="ADAL" clId="{6A6E9DD3-3DBD-C541-AD95-DB0180D2EDC0}" dt="2022-11-11T11:20:55.746" v="86" actId="108"/>
        <pc:sldMkLst>
          <pc:docMk/>
          <pc:sldMk cId="2978427837" sldId="1143"/>
        </pc:sldMkLst>
        <pc:spChg chg="mod">
          <ac:chgData name="Synne Knutsen" userId="bd159e64-f90e-4da7-97c1-82ee6c0b4ead" providerId="ADAL" clId="{6A6E9DD3-3DBD-C541-AD95-DB0180D2EDC0}" dt="2022-11-11T11:20:50.583" v="85" actId="108"/>
          <ac:spMkLst>
            <pc:docMk/>
            <pc:sldMk cId="2978427837" sldId="1143"/>
            <ac:spMk id="2" creationId="{DC2B6627-2214-7759-8630-F4AF7A6B5866}"/>
          </ac:spMkLst>
        </pc:spChg>
        <pc:spChg chg="mod">
          <ac:chgData name="Synne Knutsen" userId="bd159e64-f90e-4da7-97c1-82ee6c0b4ead" providerId="ADAL" clId="{6A6E9DD3-3DBD-C541-AD95-DB0180D2EDC0}" dt="2022-11-11T11:20:45.284" v="84" actId="403"/>
          <ac:spMkLst>
            <pc:docMk/>
            <pc:sldMk cId="2978427837" sldId="1143"/>
            <ac:spMk id="5" creationId="{65147031-7C2B-BADF-A08B-51BB5EB4CC8E}"/>
          </ac:spMkLst>
        </pc:spChg>
        <pc:spChg chg="mod">
          <ac:chgData name="Synne Knutsen" userId="bd159e64-f90e-4da7-97c1-82ee6c0b4ead" providerId="ADAL" clId="{6A6E9DD3-3DBD-C541-AD95-DB0180D2EDC0}" dt="2022-11-11T11:20:55.746" v="86" actId="108"/>
          <ac:spMkLst>
            <pc:docMk/>
            <pc:sldMk cId="2978427837" sldId="1143"/>
            <ac:spMk id="7" creationId="{420335E5-AAA0-59AE-98E2-2168F7268CD8}"/>
          </ac:spMkLst>
        </pc:spChg>
        <pc:graphicFrameChg chg="mod modGraphic">
          <ac:chgData name="Synne Knutsen" userId="bd159e64-f90e-4da7-97c1-82ee6c0b4ead" providerId="ADAL" clId="{6A6E9DD3-3DBD-C541-AD95-DB0180D2EDC0}" dt="2022-11-11T11:20:41.695" v="82"/>
          <ac:graphicFrameMkLst>
            <pc:docMk/>
            <pc:sldMk cId="2978427837" sldId="1143"/>
            <ac:graphicFrameMk id="13" creationId="{5C4BB5E4-1BE1-3EAA-CBF0-A2485BAA69E2}"/>
          </ac:graphicFrameMkLst>
        </pc:graphicFrameChg>
      </pc:sldChg>
      <pc:sldChg chg="modSp mod addCm delCm">
        <pc:chgData name="Synne Knutsen" userId="bd159e64-f90e-4da7-97c1-82ee6c0b4ead" providerId="ADAL" clId="{6A6E9DD3-3DBD-C541-AD95-DB0180D2EDC0}" dt="2022-11-14T09:47:52.467" v="93"/>
        <pc:sldMkLst>
          <pc:docMk/>
          <pc:sldMk cId="4034352156" sldId="1144"/>
        </pc:sldMkLst>
        <pc:graphicFrameChg chg="modGraphic">
          <ac:chgData name="Synne Knutsen" userId="bd159e64-f90e-4da7-97c1-82ee6c0b4ead" providerId="ADAL" clId="{6A6E9DD3-3DBD-C541-AD95-DB0180D2EDC0}" dt="2022-11-11T11:22:48.184" v="92" actId="20577"/>
          <ac:graphicFrameMkLst>
            <pc:docMk/>
            <pc:sldMk cId="4034352156" sldId="1144"/>
            <ac:graphicFrameMk id="14" creationId="{589B3BEA-F518-BABF-BE30-DD1B19020A23}"/>
          </ac:graphicFrameMkLst>
        </pc:graphicFrameChg>
      </pc:sldChg>
      <pc:sldChg chg="modSp mod addCm delCm modCm">
        <pc:chgData name="Synne Knutsen" userId="bd159e64-f90e-4da7-97c1-82ee6c0b4ead" providerId="ADAL" clId="{6A6E9DD3-3DBD-C541-AD95-DB0180D2EDC0}" dt="2022-11-14T09:48:33.905" v="106" actId="798"/>
        <pc:sldMkLst>
          <pc:docMk/>
          <pc:sldMk cId="1790612352" sldId="1145"/>
        </pc:sldMkLst>
        <pc:graphicFrameChg chg="modGraphic">
          <ac:chgData name="Synne Knutsen" userId="bd159e64-f90e-4da7-97c1-82ee6c0b4ead" providerId="ADAL" clId="{6A6E9DD3-3DBD-C541-AD95-DB0180D2EDC0}" dt="2022-11-14T09:48:33.905" v="106" actId="798"/>
          <ac:graphicFrameMkLst>
            <pc:docMk/>
            <pc:sldMk cId="1790612352" sldId="1145"/>
            <ac:graphicFrameMk id="10" creationId="{40E21122-48F0-BA17-9BFF-F103080899D8}"/>
          </ac:graphicFrameMkLst>
        </pc:graphicFrameChg>
      </pc:sldChg>
      <pc:sldMasterChg chg="modSldLayout">
        <pc:chgData name="Synne Knutsen" userId="bd159e64-f90e-4da7-97c1-82ee6c0b4ead" providerId="ADAL" clId="{6A6E9DD3-3DBD-C541-AD95-DB0180D2EDC0}" dt="2022-11-09T13:42:10.347" v="31" actId="20577"/>
        <pc:sldMasterMkLst>
          <pc:docMk/>
          <pc:sldMasterMk cId="3698867497" sldId="2147483648"/>
        </pc:sldMasterMkLst>
        <pc:sldLayoutChg chg="modSp mod">
          <pc:chgData name="Synne Knutsen" userId="bd159e64-f90e-4da7-97c1-82ee6c0b4ead" providerId="ADAL" clId="{6A6E9DD3-3DBD-C541-AD95-DB0180D2EDC0}" dt="2022-11-09T13:42:10.347" v="31" actId="20577"/>
          <pc:sldLayoutMkLst>
            <pc:docMk/>
            <pc:sldMasterMk cId="3698867497" sldId="2147483648"/>
            <pc:sldLayoutMk cId="1917959045" sldId="2147483731"/>
          </pc:sldLayoutMkLst>
          <pc:spChg chg="mod">
            <ac:chgData name="Synne Knutsen" userId="bd159e64-f90e-4da7-97c1-82ee6c0b4ead" providerId="ADAL" clId="{6A6E9DD3-3DBD-C541-AD95-DB0180D2EDC0}" dt="2022-11-09T13:42:10.347" v="31" actId="20577"/>
            <ac:spMkLst>
              <pc:docMk/>
              <pc:sldMasterMk cId="3698867497" sldId="2147483648"/>
              <pc:sldLayoutMk cId="1917959045" sldId="2147483731"/>
              <ac:spMk id="5" creationId="{2B019806-4E4D-44C2-25B1-20CC8CBFA4C8}"/>
            </ac:spMkLst>
          </pc:spChg>
        </pc:sldLayoutChg>
      </pc:sldMasterChg>
    </pc:docChg>
  </pc:docChgLst>
  <pc:docChgLst>
    <pc:chgData name="Martine Klovholt Siggerud" userId="41977762-9bf0-408d-9151-79aeb0aaf34b" providerId="ADAL" clId="{17F269EA-5383-A842-8969-62EC16A5B859}"/>
    <pc:docChg chg="undo custSel modSld">
      <pc:chgData name="Martine Klovholt Siggerud" userId="41977762-9bf0-408d-9151-79aeb0aaf34b" providerId="ADAL" clId="{17F269EA-5383-A842-8969-62EC16A5B859}" dt="2022-11-10T07:38:56.898" v="59" actId="113"/>
      <pc:docMkLst>
        <pc:docMk/>
      </pc:docMkLst>
      <pc:sldChg chg="modSp">
        <pc:chgData name="Martine Klovholt Siggerud" userId="41977762-9bf0-408d-9151-79aeb0aaf34b" providerId="ADAL" clId="{17F269EA-5383-A842-8969-62EC16A5B859}" dt="2022-10-31T12:45:44.188" v="1" actId="14100"/>
        <pc:sldMkLst>
          <pc:docMk/>
          <pc:sldMk cId="2792064017" sldId="1113"/>
        </pc:sldMkLst>
        <pc:picChg chg="mod">
          <ac:chgData name="Martine Klovholt Siggerud" userId="41977762-9bf0-408d-9151-79aeb0aaf34b" providerId="ADAL" clId="{17F269EA-5383-A842-8969-62EC16A5B859}" dt="2022-10-31T12:45:44.188" v="1" actId="14100"/>
          <ac:picMkLst>
            <pc:docMk/>
            <pc:sldMk cId="2792064017" sldId="1113"/>
            <ac:picMk id="8" creationId="{D9C7BAEC-CCC7-7EDA-A1A1-386746B34E81}"/>
          </ac:picMkLst>
        </pc:picChg>
      </pc:sldChg>
      <pc:sldChg chg="modSp mod">
        <pc:chgData name="Martine Klovholt Siggerud" userId="41977762-9bf0-408d-9151-79aeb0aaf34b" providerId="ADAL" clId="{17F269EA-5383-A842-8969-62EC16A5B859}" dt="2022-10-31T12:46:50.856" v="2" actId="1076"/>
        <pc:sldMkLst>
          <pc:docMk/>
          <pc:sldMk cId="909444917" sldId="1140"/>
        </pc:sldMkLst>
        <pc:cxnChg chg="mod">
          <ac:chgData name="Martine Klovholt Siggerud" userId="41977762-9bf0-408d-9151-79aeb0aaf34b" providerId="ADAL" clId="{17F269EA-5383-A842-8969-62EC16A5B859}" dt="2022-10-31T12:46:50.856" v="2" actId="1076"/>
          <ac:cxnSpMkLst>
            <pc:docMk/>
            <pc:sldMk cId="909444917" sldId="1140"/>
            <ac:cxnSpMk id="33" creationId="{1388699B-1DFA-2D20-3983-B3A4C1DF2597}"/>
          </ac:cxnSpMkLst>
        </pc:cxnChg>
        <pc:cxnChg chg="mod">
          <ac:chgData name="Martine Klovholt Siggerud" userId="41977762-9bf0-408d-9151-79aeb0aaf34b" providerId="ADAL" clId="{17F269EA-5383-A842-8969-62EC16A5B859}" dt="2022-10-31T12:46:50.856" v="2" actId="1076"/>
          <ac:cxnSpMkLst>
            <pc:docMk/>
            <pc:sldMk cId="909444917" sldId="1140"/>
            <ac:cxnSpMk id="34" creationId="{99CC1A68-9AE2-CABF-5EE7-FC67BD71DC7E}"/>
          </ac:cxnSpMkLst>
        </pc:cxnChg>
        <pc:cxnChg chg="mod">
          <ac:chgData name="Martine Klovholt Siggerud" userId="41977762-9bf0-408d-9151-79aeb0aaf34b" providerId="ADAL" clId="{17F269EA-5383-A842-8969-62EC16A5B859}" dt="2022-10-31T12:46:50.856" v="2" actId="1076"/>
          <ac:cxnSpMkLst>
            <pc:docMk/>
            <pc:sldMk cId="909444917" sldId="1140"/>
            <ac:cxnSpMk id="35" creationId="{84CD9A4F-CEAB-874F-00B7-F5F35F98AABC}"/>
          </ac:cxnSpMkLst>
        </pc:cxnChg>
        <pc:cxnChg chg="mod">
          <ac:chgData name="Martine Klovholt Siggerud" userId="41977762-9bf0-408d-9151-79aeb0aaf34b" providerId="ADAL" clId="{17F269EA-5383-A842-8969-62EC16A5B859}" dt="2022-10-31T12:46:50.856" v="2" actId="1076"/>
          <ac:cxnSpMkLst>
            <pc:docMk/>
            <pc:sldMk cId="909444917" sldId="1140"/>
            <ac:cxnSpMk id="40" creationId="{2CC17D15-54CE-0EC4-F7BC-9EE3FCE392BB}"/>
          </ac:cxnSpMkLst>
        </pc:cxnChg>
      </pc:sldChg>
      <pc:sldChg chg="modSp mod modCm">
        <pc:chgData name="Martine Klovholt Siggerud" userId="41977762-9bf0-408d-9151-79aeb0aaf34b" providerId="ADAL" clId="{17F269EA-5383-A842-8969-62EC16A5B859}" dt="2022-11-09T13:58:21.437" v="53" actId="20577"/>
        <pc:sldMkLst>
          <pc:docMk/>
          <pc:sldMk cId="461292615" sldId="1141"/>
        </pc:sldMkLst>
        <pc:spChg chg="mod">
          <ac:chgData name="Martine Klovholt Siggerud" userId="41977762-9bf0-408d-9151-79aeb0aaf34b" providerId="ADAL" clId="{17F269EA-5383-A842-8969-62EC16A5B859}" dt="2022-11-09T13:58:18.537" v="51" actId="1076"/>
          <ac:spMkLst>
            <pc:docMk/>
            <pc:sldMk cId="461292615" sldId="1141"/>
            <ac:spMk id="4" creationId="{06A0D7F6-F70D-B823-F9C6-753A7A89E1F5}"/>
          </ac:spMkLst>
        </pc:spChg>
        <pc:spChg chg="mod">
          <ac:chgData name="Martine Klovholt Siggerud" userId="41977762-9bf0-408d-9151-79aeb0aaf34b" providerId="ADAL" clId="{17F269EA-5383-A842-8969-62EC16A5B859}" dt="2022-11-09T13:52:04.376" v="35" actId="1076"/>
          <ac:spMkLst>
            <pc:docMk/>
            <pc:sldMk cId="461292615" sldId="1141"/>
            <ac:spMk id="15" creationId="{61BDD406-56FE-DE5F-3203-8308A49DCB85}"/>
          </ac:spMkLst>
        </pc:spChg>
        <pc:spChg chg="mod">
          <ac:chgData name="Martine Klovholt Siggerud" userId="41977762-9bf0-408d-9151-79aeb0aaf34b" providerId="ADAL" clId="{17F269EA-5383-A842-8969-62EC16A5B859}" dt="2022-11-09T13:58:18.537" v="51" actId="1076"/>
          <ac:spMkLst>
            <pc:docMk/>
            <pc:sldMk cId="461292615" sldId="1141"/>
            <ac:spMk id="18" creationId="{B5E584DD-66D8-967D-E525-3379444D2AB5}"/>
          </ac:spMkLst>
        </pc:spChg>
        <pc:spChg chg="mod">
          <ac:chgData name="Martine Klovholt Siggerud" userId="41977762-9bf0-408d-9151-79aeb0aaf34b" providerId="ADAL" clId="{17F269EA-5383-A842-8969-62EC16A5B859}" dt="2022-11-09T13:58:18.537" v="51" actId="1076"/>
          <ac:spMkLst>
            <pc:docMk/>
            <pc:sldMk cId="461292615" sldId="1141"/>
            <ac:spMk id="19" creationId="{AABA9706-80A9-A674-AE85-7314EB7833C8}"/>
          </ac:spMkLst>
        </pc:spChg>
        <pc:spChg chg="mod">
          <ac:chgData name="Martine Klovholt Siggerud" userId="41977762-9bf0-408d-9151-79aeb0aaf34b" providerId="ADAL" clId="{17F269EA-5383-A842-8969-62EC16A5B859}" dt="2022-11-09T13:58:18.537" v="51" actId="1076"/>
          <ac:spMkLst>
            <pc:docMk/>
            <pc:sldMk cId="461292615" sldId="1141"/>
            <ac:spMk id="20" creationId="{CBB13DB0-D8DC-ABFE-213E-DC83A353E6EF}"/>
          </ac:spMkLst>
        </pc:spChg>
        <pc:spChg chg="mod">
          <ac:chgData name="Martine Klovholt Siggerud" userId="41977762-9bf0-408d-9151-79aeb0aaf34b" providerId="ADAL" clId="{17F269EA-5383-A842-8969-62EC16A5B859}" dt="2022-11-09T13:58:18.537" v="51" actId="1076"/>
          <ac:spMkLst>
            <pc:docMk/>
            <pc:sldMk cId="461292615" sldId="1141"/>
            <ac:spMk id="22" creationId="{0130A6C4-B969-0800-5D74-01C6DAB6CBE4}"/>
          </ac:spMkLst>
        </pc:spChg>
        <pc:spChg chg="mod">
          <ac:chgData name="Martine Klovholt Siggerud" userId="41977762-9bf0-408d-9151-79aeb0aaf34b" providerId="ADAL" clId="{17F269EA-5383-A842-8969-62EC16A5B859}" dt="2022-11-09T13:58:18.537" v="51" actId="1076"/>
          <ac:spMkLst>
            <pc:docMk/>
            <pc:sldMk cId="461292615" sldId="1141"/>
            <ac:spMk id="23" creationId="{1E45C5DA-A0CE-19D0-A9AC-982846548EAB}"/>
          </ac:spMkLst>
        </pc:spChg>
        <pc:spChg chg="mod">
          <ac:chgData name="Martine Klovholt Siggerud" userId="41977762-9bf0-408d-9151-79aeb0aaf34b" providerId="ADAL" clId="{17F269EA-5383-A842-8969-62EC16A5B859}" dt="2022-11-09T13:58:18.537" v="51" actId="1076"/>
          <ac:spMkLst>
            <pc:docMk/>
            <pc:sldMk cId="461292615" sldId="1141"/>
            <ac:spMk id="24" creationId="{7048A3A6-6A49-0043-2CB0-758660AC9665}"/>
          </ac:spMkLst>
        </pc:spChg>
        <pc:spChg chg="mod">
          <ac:chgData name="Martine Klovholt Siggerud" userId="41977762-9bf0-408d-9151-79aeb0aaf34b" providerId="ADAL" clId="{17F269EA-5383-A842-8969-62EC16A5B859}" dt="2022-11-09T13:58:21.437" v="53" actId="20577"/>
          <ac:spMkLst>
            <pc:docMk/>
            <pc:sldMk cId="461292615" sldId="1141"/>
            <ac:spMk id="25" creationId="{B0EBA8F7-EB0A-89D1-A9E4-8CC6B01DADD1}"/>
          </ac:spMkLst>
        </pc:spChg>
        <pc:grpChg chg="mod">
          <ac:chgData name="Martine Klovholt Siggerud" userId="41977762-9bf0-408d-9151-79aeb0aaf34b" providerId="ADAL" clId="{17F269EA-5383-A842-8969-62EC16A5B859}" dt="2022-11-09T13:58:18.537" v="51" actId="1076"/>
          <ac:grpSpMkLst>
            <pc:docMk/>
            <pc:sldMk cId="461292615" sldId="1141"/>
            <ac:grpSpMk id="2" creationId="{EF14DD0A-52D8-438A-E203-B2CD35BEE9B7}"/>
          </ac:grpSpMkLst>
        </pc:grpChg>
      </pc:sldChg>
      <pc:sldChg chg="modSp mod">
        <pc:chgData name="Martine Klovholt Siggerud" userId="41977762-9bf0-408d-9151-79aeb0aaf34b" providerId="ADAL" clId="{17F269EA-5383-A842-8969-62EC16A5B859}" dt="2022-11-10T07:38:39.589" v="55" actId="113"/>
        <pc:sldMkLst>
          <pc:docMk/>
          <pc:sldMk cId="2978427837" sldId="1143"/>
        </pc:sldMkLst>
        <pc:graphicFrameChg chg="mod modGraphic">
          <ac:chgData name="Martine Klovholt Siggerud" userId="41977762-9bf0-408d-9151-79aeb0aaf34b" providerId="ADAL" clId="{17F269EA-5383-A842-8969-62EC16A5B859}" dt="2022-11-10T07:38:39.589" v="55" actId="113"/>
          <ac:graphicFrameMkLst>
            <pc:docMk/>
            <pc:sldMk cId="2978427837" sldId="1143"/>
            <ac:graphicFrameMk id="13" creationId="{5C4BB5E4-1BE1-3EAA-CBF0-A2485BAA69E2}"/>
          </ac:graphicFrameMkLst>
        </pc:graphicFrameChg>
      </pc:sldChg>
      <pc:sldChg chg="modSp mod">
        <pc:chgData name="Martine Klovholt Siggerud" userId="41977762-9bf0-408d-9151-79aeb0aaf34b" providerId="ADAL" clId="{17F269EA-5383-A842-8969-62EC16A5B859}" dt="2022-11-10T07:38:46.348" v="56" actId="113"/>
        <pc:sldMkLst>
          <pc:docMk/>
          <pc:sldMk cId="4034352156" sldId="1144"/>
        </pc:sldMkLst>
        <pc:graphicFrameChg chg="mod modGraphic">
          <ac:chgData name="Martine Klovholt Siggerud" userId="41977762-9bf0-408d-9151-79aeb0aaf34b" providerId="ADAL" clId="{17F269EA-5383-A842-8969-62EC16A5B859}" dt="2022-11-10T07:38:46.348" v="56" actId="113"/>
          <ac:graphicFrameMkLst>
            <pc:docMk/>
            <pc:sldMk cId="4034352156" sldId="1144"/>
            <ac:graphicFrameMk id="14" creationId="{589B3BEA-F518-BABF-BE30-DD1B19020A23}"/>
          </ac:graphicFrameMkLst>
        </pc:graphicFrameChg>
      </pc:sldChg>
      <pc:sldChg chg="modSp mod">
        <pc:chgData name="Martine Klovholt Siggerud" userId="41977762-9bf0-408d-9151-79aeb0aaf34b" providerId="ADAL" clId="{17F269EA-5383-A842-8969-62EC16A5B859}" dt="2022-11-10T07:38:56.898" v="59" actId="113"/>
        <pc:sldMkLst>
          <pc:docMk/>
          <pc:sldMk cId="1790612352" sldId="1145"/>
        </pc:sldMkLst>
        <pc:graphicFrameChg chg="mod modGraphic">
          <ac:chgData name="Martine Klovholt Siggerud" userId="41977762-9bf0-408d-9151-79aeb0aaf34b" providerId="ADAL" clId="{17F269EA-5383-A842-8969-62EC16A5B859}" dt="2022-11-10T07:38:56.898" v="59" actId="113"/>
          <ac:graphicFrameMkLst>
            <pc:docMk/>
            <pc:sldMk cId="1790612352" sldId="1145"/>
            <ac:graphicFrameMk id="10" creationId="{40E21122-48F0-BA17-9BFF-F103080899D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6D3418-77A3-434E-BE73-C46545A73F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5421A8F7-FE09-4BE7-89CB-4DF93534B1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06DE83-0B0C-4E33-BFC9-B1A1C3EE4C42}" type="datetimeFigureOut">
              <a:rPr lang="nb-NO" smtClean="0"/>
              <a:t>01.12.2022</a:t>
            </a:fld>
            <a:endParaRPr lang="nb-NO"/>
          </a:p>
        </p:txBody>
      </p:sp>
      <p:sp>
        <p:nvSpPr>
          <p:cNvPr id="4" name="Footer Placeholder 3">
            <a:extLst>
              <a:ext uri="{FF2B5EF4-FFF2-40B4-BE49-F238E27FC236}">
                <a16:creationId xmlns:a16="http://schemas.microsoft.com/office/drawing/2014/main" id="{D48E384F-163F-49AD-A73C-8FE0357887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CA739B8F-2A88-496A-894E-15FBA4C2E6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DDE7C-1C79-4F3F-86B7-F07967D9B2C9}" type="slidenum">
              <a:rPr lang="nb-NO" smtClean="0"/>
              <a:t>‹#›</a:t>
            </a:fld>
            <a:endParaRPr lang="nb-NO"/>
          </a:p>
        </p:txBody>
      </p:sp>
    </p:spTree>
    <p:extLst>
      <p:ext uri="{BB962C8B-B14F-4D97-AF65-F5344CB8AC3E}">
        <p14:creationId xmlns:p14="http://schemas.microsoft.com/office/powerpoint/2010/main" val="3396415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C29EA-7484-E14B-9516-38EBDF34E646}" type="datetimeFigureOut">
              <a:rPr lang="en-NO" smtClean="0"/>
              <a:t>12/1/22</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854D6-CB8C-4E42-9441-4B5286CADE7E}" type="slidenum">
              <a:rPr lang="en-NO" smtClean="0"/>
              <a:t>‹#›</a:t>
            </a:fld>
            <a:endParaRPr lang="en-NO"/>
          </a:p>
        </p:txBody>
      </p:sp>
    </p:spTree>
    <p:extLst>
      <p:ext uri="{BB962C8B-B14F-4D97-AF65-F5344CB8AC3E}">
        <p14:creationId xmlns:p14="http://schemas.microsoft.com/office/powerpoint/2010/main" val="203256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1</a:t>
            </a:fld>
            <a:endParaRPr lang="en-NO"/>
          </a:p>
        </p:txBody>
      </p:sp>
    </p:spTree>
    <p:extLst>
      <p:ext uri="{BB962C8B-B14F-4D97-AF65-F5344CB8AC3E}">
        <p14:creationId xmlns:p14="http://schemas.microsoft.com/office/powerpoint/2010/main" val="340318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10</a:t>
            </a:fld>
            <a:endParaRPr lang="en-NO"/>
          </a:p>
        </p:txBody>
      </p:sp>
    </p:spTree>
    <p:extLst>
      <p:ext uri="{BB962C8B-B14F-4D97-AF65-F5344CB8AC3E}">
        <p14:creationId xmlns:p14="http://schemas.microsoft.com/office/powerpoint/2010/main" val="6398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Vi i vesten forurenser mest.</a:t>
            </a:r>
          </a:p>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11</a:t>
            </a:fld>
            <a:endParaRPr lang="en-NO"/>
          </a:p>
        </p:txBody>
      </p:sp>
    </p:spTree>
    <p:extLst>
      <p:ext uri="{BB962C8B-B14F-4D97-AF65-F5344CB8AC3E}">
        <p14:creationId xmlns:p14="http://schemas.microsoft.com/office/powerpoint/2010/main" val="397224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Slide Number Placeholder 3"/>
          <p:cNvSpPr>
            <a:spLocks noGrp="1"/>
          </p:cNvSpPr>
          <p:nvPr>
            <p:ph type="sldNum" sz="quarter" idx="5"/>
          </p:nvPr>
        </p:nvSpPr>
        <p:spPr/>
        <p:txBody>
          <a:bodyPr/>
          <a:lstStyle/>
          <a:p>
            <a:fld id="{549854D6-CB8C-4E42-9441-4B5286CADE7E}" type="slidenum">
              <a:rPr lang="en-NO" smtClean="0"/>
              <a:t>12</a:t>
            </a:fld>
            <a:endParaRPr lang="en-NO"/>
          </a:p>
        </p:txBody>
      </p:sp>
    </p:spTree>
    <p:extLst>
      <p:ext uri="{BB962C8B-B14F-4D97-AF65-F5344CB8AC3E}">
        <p14:creationId xmlns:p14="http://schemas.microsoft.com/office/powerpoint/2010/main" val="152614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13</a:t>
            </a:fld>
            <a:endParaRPr lang="en-NO"/>
          </a:p>
        </p:txBody>
      </p:sp>
    </p:spTree>
    <p:extLst>
      <p:ext uri="{BB962C8B-B14F-4D97-AF65-F5344CB8AC3E}">
        <p14:creationId xmlns:p14="http://schemas.microsoft.com/office/powerpoint/2010/main" val="279502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a:solidFill>
                <a:srgbClr val="000000"/>
              </a:solidFill>
            </a:endParaRPr>
          </a:p>
        </p:txBody>
      </p:sp>
      <p:sp>
        <p:nvSpPr>
          <p:cNvPr id="4" name="Slide Number Placeholder 3"/>
          <p:cNvSpPr>
            <a:spLocks noGrp="1"/>
          </p:cNvSpPr>
          <p:nvPr>
            <p:ph type="sldNum" sz="quarter" idx="5"/>
          </p:nvPr>
        </p:nvSpPr>
        <p:spPr/>
        <p:txBody>
          <a:bodyPr/>
          <a:lstStyle/>
          <a:p>
            <a:fld id="{549854D6-CB8C-4E42-9441-4B5286CADE7E}" type="slidenum">
              <a:rPr lang="en-NO" smtClean="0"/>
              <a:t>14</a:t>
            </a:fld>
            <a:endParaRPr lang="en-NO"/>
          </a:p>
        </p:txBody>
      </p:sp>
    </p:spTree>
    <p:extLst>
      <p:ext uri="{BB962C8B-B14F-4D97-AF65-F5344CB8AC3E}">
        <p14:creationId xmlns:p14="http://schemas.microsoft.com/office/powerpoint/2010/main" val="342995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15</a:t>
            </a:fld>
            <a:endParaRPr lang="en-NO"/>
          </a:p>
        </p:txBody>
      </p:sp>
    </p:spTree>
    <p:extLst>
      <p:ext uri="{BB962C8B-B14F-4D97-AF65-F5344CB8AC3E}">
        <p14:creationId xmlns:p14="http://schemas.microsoft.com/office/powerpoint/2010/main" val="234236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a:solidFill>
                <a:srgbClr val="000000"/>
              </a:solidFill>
            </a:endParaRPr>
          </a:p>
        </p:txBody>
      </p:sp>
      <p:sp>
        <p:nvSpPr>
          <p:cNvPr id="4" name="Slide Number Placeholder 3"/>
          <p:cNvSpPr>
            <a:spLocks noGrp="1"/>
          </p:cNvSpPr>
          <p:nvPr>
            <p:ph type="sldNum" sz="quarter" idx="5"/>
          </p:nvPr>
        </p:nvSpPr>
        <p:spPr/>
        <p:txBody>
          <a:bodyPr/>
          <a:lstStyle/>
          <a:p>
            <a:fld id="{549854D6-CB8C-4E42-9441-4B5286CADE7E}" type="slidenum">
              <a:rPr lang="en-NO" smtClean="0"/>
              <a:t>16</a:t>
            </a:fld>
            <a:endParaRPr lang="en-NO"/>
          </a:p>
        </p:txBody>
      </p:sp>
    </p:spTree>
    <p:extLst>
      <p:ext uri="{BB962C8B-B14F-4D97-AF65-F5344CB8AC3E}">
        <p14:creationId xmlns:p14="http://schemas.microsoft.com/office/powerpoint/2010/main" val="3840360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17</a:t>
            </a:fld>
            <a:endParaRPr lang="en-NO"/>
          </a:p>
        </p:txBody>
      </p:sp>
    </p:spTree>
    <p:extLst>
      <p:ext uri="{BB962C8B-B14F-4D97-AF65-F5344CB8AC3E}">
        <p14:creationId xmlns:p14="http://schemas.microsoft.com/office/powerpoint/2010/main" val="4183566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18</a:t>
            </a:fld>
            <a:endParaRPr lang="en-NO"/>
          </a:p>
        </p:txBody>
      </p:sp>
    </p:spTree>
    <p:extLst>
      <p:ext uri="{BB962C8B-B14F-4D97-AF65-F5344CB8AC3E}">
        <p14:creationId xmlns:p14="http://schemas.microsoft.com/office/powerpoint/2010/main" val="239849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Times" pitchFamily="18" charset="0"/>
              </a:rPr>
              <a:t>Det er viktig å sette bedriftslederne tidlig på sporet i forhold til at refleksjoner rundt visjon, verdier og forretningside ikke er en ”gymnastikkøvelse” for treningens del – det skal gjøre oss bedre i forretningen.</a:t>
            </a:r>
          </a:p>
          <a:p>
            <a:r>
              <a:rPr lang="nb-NO" dirty="0">
                <a:latin typeface="Times" pitchFamily="18" charset="0"/>
              </a:rPr>
              <a:t>Å bli tydelig rundt disse spørsmålene er viktig både i forhold til å nå ut til kundene, gjennom at vi klarer å formidle det immaterielle/historiene som kundene vil ha/som appellerer til dem, og fordi det er viktig i intern bevisstgjøring og bygging av bedriftskultur. </a:t>
            </a:r>
          </a:p>
          <a:p>
            <a:endParaRPr lang="nb-NO" dirty="0">
              <a:latin typeface="Times" pitchFamily="18" charset="0"/>
            </a:endParaRPr>
          </a:p>
          <a:p>
            <a:r>
              <a:rPr lang="nb-NO" dirty="0">
                <a:latin typeface="Times" pitchFamily="18" charset="0"/>
              </a:rPr>
              <a:t>Hva kjøper vi?</a:t>
            </a:r>
          </a:p>
          <a:p>
            <a:r>
              <a:rPr lang="nb-NO" dirty="0">
                <a:latin typeface="Times" pitchFamily="18" charset="0"/>
              </a:rPr>
              <a:t> - Produktet eller historiene?</a:t>
            </a:r>
          </a:p>
          <a:p>
            <a:r>
              <a:rPr lang="nb-NO" dirty="0">
                <a:latin typeface="Times" pitchFamily="18" charset="0"/>
              </a:rPr>
              <a:t> - En dongeribukse eller en Levis-bukse (ungdommelighet og sosial tilhørighet)?</a:t>
            </a:r>
          </a:p>
          <a:p>
            <a:r>
              <a:rPr lang="nb-NO" dirty="0">
                <a:latin typeface="Times" pitchFamily="18" charset="0"/>
              </a:rPr>
              <a:t> - En bil eller et statussymbol?</a:t>
            </a:r>
          </a:p>
          <a:p>
            <a:endParaRPr lang="nb-NO" dirty="0"/>
          </a:p>
        </p:txBody>
      </p:sp>
      <p:sp>
        <p:nvSpPr>
          <p:cNvPr id="4" name="Plassholder for lysbildenummer 3"/>
          <p:cNvSpPr>
            <a:spLocks noGrp="1"/>
          </p:cNvSpPr>
          <p:nvPr>
            <p:ph type="sldNum" sz="quarter" idx="5"/>
          </p:nvPr>
        </p:nvSpPr>
        <p:spPr/>
        <p:txBody>
          <a:bodyPr/>
          <a:lstStyle/>
          <a:p>
            <a:fld id="{549854D6-CB8C-4E42-9441-4B5286CADE7E}" type="slidenum">
              <a:rPr lang="en-NO" smtClean="0"/>
              <a:t>19</a:t>
            </a:fld>
            <a:endParaRPr lang="en-NO"/>
          </a:p>
        </p:txBody>
      </p:sp>
    </p:spTree>
    <p:extLst>
      <p:ext uri="{BB962C8B-B14F-4D97-AF65-F5344CB8AC3E}">
        <p14:creationId xmlns:p14="http://schemas.microsoft.com/office/powerpoint/2010/main" val="127584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a:t>
            </a:fld>
            <a:endParaRPr lang="en-NO"/>
          </a:p>
        </p:txBody>
      </p:sp>
    </p:spTree>
    <p:extLst>
      <p:ext uri="{BB962C8B-B14F-4D97-AF65-F5344CB8AC3E}">
        <p14:creationId xmlns:p14="http://schemas.microsoft.com/office/powerpoint/2010/main" val="355959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20</a:t>
            </a:fld>
            <a:endParaRPr lang="en-NO"/>
          </a:p>
        </p:txBody>
      </p:sp>
    </p:spTree>
    <p:extLst>
      <p:ext uri="{BB962C8B-B14F-4D97-AF65-F5344CB8AC3E}">
        <p14:creationId xmlns:p14="http://schemas.microsoft.com/office/powerpoint/2010/main" val="4127067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21</a:t>
            </a:fld>
            <a:endParaRPr lang="en-NO"/>
          </a:p>
        </p:txBody>
      </p:sp>
    </p:spTree>
    <p:extLst>
      <p:ext uri="{BB962C8B-B14F-4D97-AF65-F5344CB8AC3E}">
        <p14:creationId xmlns:p14="http://schemas.microsoft.com/office/powerpoint/2010/main" val="3198856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22</a:t>
            </a:fld>
            <a:endParaRPr lang="en-NO"/>
          </a:p>
        </p:txBody>
      </p:sp>
    </p:spTree>
    <p:extLst>
      <p:ext uri="{BB962C8B-B14F-4D97-AF65-F5344CB8AC3E}">
        <p14:creationId xmlns:p14="http://schemas.microsoft.com/office/powerpoint/2010/main" val="1981427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23</a:t>
            </a:fld>
            <a:endParaRPr lang="en-NO"/>
          </a:p>
        </p:txBody>
      </p:sp>
    </p:spTree>
    <p:extLst>
      <p:ext uri="{BB962C8B-B14F-4D97-AF65-F5344CB8AC3E}">
        <p14:creationId xmlns:p14="http://schemas.microsoft.com/office/powerpoint/2010/main" val="493031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b-NO" altLang="nb-NO" dirty="0"/>
              <a:t>For å frigjøre seg fra kortsiktige begrensninger er det viktig å ha en lang tidshorisont. </a:t>
            </a:r>
          </a:p>
          <a:p>
            <a:pPr eaLnBrk="1" hangingPunct="1">
              <a:spcBef>
                <a:spcPct val="0"/>
              </a:spcBef>
            </a:pPr>
            <a:endParaRPr lang="nb-NO" altLang="nb-NO" dirty="0"/>
          </a:p>
          <a:p>
            <a:pPr eaLnBrk="1" hangingPunct="1">
              <a:spcBef>
                <a:spcPct val="0"/>
              </a:spcBef>
            </a:pPr>
            <a:r>
              <a:rPr lang="nb-NO" altLang="nb-NO" dirty="0"/>
              <a:t>Et slikt langsiktig </a:t>
            </a:r>
            <a:r>
              <a:rPr lang="nb-NO" altLang="nb-NO" dirty="0" err="1"/>
              <a:t>målbilde</a:t>
            </a:r>
            <a:r>
              <a:rPr lang="nb-NO" altLang="nb-NO" dirty="0"/>
              <a:t>/ambisjon kan gjerne illustreres i form av et bilde/tegning. </a:t>
            </a:r>
          </a:p>
        </p:txBody>
      </p:sp>
      <p:sp>
        <p:nvSpPr>
          <p:cNvPr id="4" name="Slide Number Placeholder 3"/>
          <p:cNvSpPr>
            <a:spLocks noGrp="1"/>
          </p:cNvSpPr>
          <p:nvPr>
            <p:ph type="sldNum" sz="quarter" idx="5"/>
          </p:nvPr>
        </p:nvSpPr>
        <p:spPr/>
        <p:txBody>
          <a:bodyPr/>
          <a:lstStyle/>
          <a:p>
            <a:fld id="{549854D6-CB8C-4E42-9441-4B5286CADE7E}" type="slidenum">
              <a:rPr lang="en-NO" smtClean="0"/>
              <a:t>24</a:t>
            </a:fld>
            <a:endParaRPr lang="en-NO"/>
          </a:p>
        </p:txBody>
      </p:sp>
    </p:spTree>
    <p:extLst>
      <p:ext uri="{BB962C8B-B14F-4D97-AF65-F5344CB8AC3E}">
        <p14:creationId xmlns:p14="http://schemas.microsoft.com/office/powerpoint/2010/main" val="2594014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b-NO" altLang="nb-NO" dirty="0"/>
              <a:t>Utdyp FRAM</a:t>
            </a:r>
          </a:p>
        </p:txBody>
      </p:sp>
      <p:sp>
        <p:nvSpPr>
          <p:cNvPr id="4" name="Slide Number Placeholder 3"/>
          <p:cNvSpPr>
            <a:spLocks noGrp="1"/>
          </p:cNvSpPr>
          <p:nvPr>
            <p:ph type="sldNum" sz="quarter" idx="5"/>
          </p:nvPr>
        </p:nvSpPr>
        <p:spPr/>
        <p:txBody>
          <a:bodyPr/>
          <a:lstStyle/>
          <a:p>
            <a:fld id="{549854D6-CB8C-4E42-9441-4B5286CADE7E}" type="slidenum">
              <a:rPr lang="en-NO" smtClean="0"/>
              <a:t>25</a:t>
            </a:fld>
            <a:endParaRPr lang="en-NO"/>
          </a:p>
        </p:txBody>
      </p:sp>
    </p:spTree>
    <p:extLst>
      <p:ext uri="{BB962C8B-B14F-4D97-AF65-F5344CB8AC3E}">
        <p14:creationId xmlns:p14="http://schemas.microsoft.com/office/powerpoint/2010/main" val="1336936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spcBef>
                <a:spcPct val="0"/>
              </a:spcBef>
            </a:pPr>
            <a:r>
              <a:rPr lang="nb-NO" altLang="nb-NO" sz="2800" dirty="0">
                <a:ea typeface="MS PGothic" panose="020B0600070205080204" pitchFamily="34" charset="-128"/>
              </a:rPr>
              <a:t>De valgene vi tar for å levere i forhold til visjon, verdier og forretningside, i tillegg til å nå egne mål.</a:t>
            </a:r>
          </a:p>
        </p:txBody>
      </p:sp>
      <p:sp>
        <p:nvSpPr>
          <p:cNvPr id="4" name="Slide Number Placeholder 3"/>
          <p:cNvSpPr>
            <a:spLocks noGrp="1"/>
          </p:cNvSpPr>
          <p:nvPr>
            <p:ph type="sldNum" sz="quarter" idx="5"/>
          </p:nvPr>
        </p:nvSpPr>
        <p:spPr/>
        <p:txBody>
          <a:bodyPr/>
          <a:lstStyle/>
          <a:p>
            <a:fld id="{549854D6-CB8C-4E42-9441-4B5286CADE7E}" type="slidenum">
              <a:rPr lang="en-NO" smtClean="0"/>
              <a:t>26</a:t>
            </a:fld>
            <a:endParaRPr lang="en-NO"/>
          </a:p>
        </p:txBody>
      </p:sp>
    </p:spTree>
    <p:extLst>
      <p:ext uri="{BB962C8B-B14F-4D97-AF65-F5344CB8AC3E}">
        <p14:creationId xmlns:p14="http://schemas.microsoft.com/office/powerpoint/2010/main" val="2395926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a:solidFill>
                <a:srgbClr val="000000"/>
              </a:solidFill>
            </a:endParaRPr>
          </a:p>
        </p:txBody>
      </p:sp>
      <p:sp>
        <p:nvSpPr>
          <p:cNvPr id="4" name="Slide Number Placeholder 3"/>
          <p:cNvSpPr>
            <a:spLocks noGrp="1"/>
          </p:cNvSpPr>
          <p:nvPr>
            <p:ph type="sldNum" sz="quarter" idx="5"/>
          </p:nvPr>
        </p:nvSpPr>
        <p:spPr/>
        <p:txBody>
          <a:bodyPr/>
          <a:lstStyle/>
          <a:p>
            <a:fld id="{549854D6-CB8C-4E42-9441-4B5286CADE7E}" type="slidenum">
              <a:rPr lang="en-NO" smtClean="0"/>
              <a:t>27</a:t>
            </a:fld>
            <a:endParaRPr lang="en-NO"/>
          </a:p>
        </p:txBody>
      </p:sp>
    </p:spTree>
    <p:extLst>
      <p:ext uri="{BB962C8B-B14F-4D97-AF65-F5344CB8AC3E}">
        <p14:creationId xmlns:p14="http://schemas.microsoft.com/office/powerpoint/2010/main" val="4036536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a:solidFill>
                <a:srgbClr val="000000"/>
              </a:solidFill>
            </a:endParaRPr>
          </a:p>
        </p:txBody>
      </p:sp>
      <p:sp>
        <p:nvSpPr>
          <p:cNvPr id="4" name="Slide Number Placeholder 3"/>
          <p:cNvSpPr>
            <a:spLocks noGrp="1"/>
          </p:cNvSpPr>
          <p:nvPr>
            <p:ph type="sldNum" sz="quarter" idx="5"/>
          </p:nvPr>
        </p:nvSpPr>
        <p:spPr/>
        <p:txBody>
          <a:bodyPr/>
          <a:lstStyle/>
          <a:p>
            <a:fld id="{549854D6-CB8C-4E42-9441-4B5286CADE7E}" type="slidenum">
              <a:rPr lang="en-NO" smtClean="0"/>
              <a:t>28</a:t>
            </a:fld>
            <a:endParaRPr lang="en-NO"/>
          </a:p>
        </p:txBody>
      </p:sp>
    </p:spTree>
    <p:extLst>
      <p:ext uri="{BB962C8B-B14F-4D97-AF65-F5344CB8AC3E}">
        <p14:creationId xmlns:p14="http://schemas.microsoft.com/office/powerpoint/2010/main" val="2444909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t>«</a:t>
            </a:r>
            <a:r>
              <a:rPr lang="nb-NO" altLang="nb-NO" dirty="0">
                <a:latin typeface="+mn-lt"/>
                <a:ea typeface="MS PGothic" panose="020B0600070205080204" pitchFamily="34" charset="-128"/>
              </a:rPr>
              <a:t>Handlingsplan som inneholder tiltak som skal sette oss i stand til å beherske den mest kritiske suksessfaktoren»</a:t>
            </a:r>
          </a:p>
        </p:txBody>
      </p:sp>
      <p:sp>
        <p:nvSpPr>
          <p:cNvPr id="4" name="Slide Number Placeholder 3"/>
          <p:cNvSpPr>
            <a:spLocks noGrp="1"/>
          </p:cNvSpPr>
          <p:nvPr>
            <p:ph type="sldNum" sz="quarter" idx="5"/>
          </p:nvPr>
        </p:nvSpPr>
        <p:spPr/>
        <p:txBody>
          <a:bodyPr/>
          <a:lstStyle/>
          <a:p>
            <a:fld id="{549854D6-CB8C-4E42-9441-4B5286CADE7E}" type="slidenum">
              <a:rPr lang="en-NO" smtClean="0"/>
              <a:t>29</a:t>
            </a:fld>
            <a:endParaRPr lang="en-NO"/>
          </a:p>
        </p:txBody>
      </p:sp>
    </p:spTree>
    <p:extLst>
      <p:ext uri="{BB962C8B-B14F-4D97-AF65-F5344CB8AC3E}">
        <p14:creationId xmlns:p14="http://schemas.microsoft.com/office/powerpoint/2010/main" val="116677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nb-NO" altLang="nb-NO" u="sng" dirty="0">
                <a:solidFill>
                  <a:schemeClr val="accent2"/>
                </a:solidFill>
              </a:rPr>
              <a:t>Hjelpespørsmål;</a:t>
            </a:r>
          </a:p>
          <a:p>
            <a:pPr lvl="1"/>
            <a:r>
              <a:rPr lang="nb-NO" altLang="nb-NO" i="1" dirty="0">
                <a:solidFill>
                  <a:schemeClr val="accent2"/>
                </a:solidFill>
              </a:rPr>
              <a:t>Hva lever vi av? Marked og produkter? </a:t>
            </a:r>
            <a:br>
              <a:rPr lang="nb-NO" altLang="nb-NO" i="1" dirty="0">
                <a:solidFill>
                  <a:schemeClr val="accent2"/>
                </a:solidFill>
              </a:rPr>
            </a:br>
            <a:r>
              <a:rPr lang="nb-NO" altLang="nb-NO" i="1" dirty="0">
                <a:solidFill>
                  <a:schemeClr val="accent2"/>
                </a:solidFill>
              </a:rPr>
              <a:t>(hva leverer vi til hvem?)</a:t>
            </a:r>
          </a:p>
          <a:p>
            <a:pPr lvl="1"/>
            <a:r>
              <a:rPr lang="nb-NO" altLang="nb-NO" b="1" i="1" dirty="0">
                <a:solidFill>
                  <a:schemeClr val="accent2"/>
                </a:solidFill>
              </a:rPr>
              <a:t>Hvor store er vi? (omsetning/ansatte/res)</a:t>
            </a:r>
          </a:p>
          <a:p>
            <a:pPr lvl="1"/>
            <a:r>
              <a:rPr lang="nb-NO" altLang="nb-NO" i="1" dirty="0">
                <a:solidFill>
                  <a:schemeClr val="accent2"/>
                </a:solidFill>
              </a:rPr>
              <a:t>Hvordan er vi organisert? Vår kompetanse?</a:t>
            </a:r>
          </a:p>
          <a:p>
            <a:pPr lvl="1"/>
            <a:r>
              <a:rPr lang="nb-NO" altLang="nb-NO" i="1" dirty="0">
                <a:solidFill>
                  <a:schemeClr val="accent2"/>
                </a:solidFill>
              </a:rPr>
              <a:t>Hva er vår posisjon, vårt nettverk og image?</a:t>
            </a:r>
          </a:p>
          <a:p>
            <a:pPr lvl="1"/>
            <a:r>
              <a:rPr lang="nb-NO" altLang="nb-NO" i="1" dirty="0">
                <a:solidFill>
                  <a:schemeClr val="accent2"/>
                </a:solidFill>
              </a:rPr>
              <a:t>Eierskap, styre?</a:t>
            </a:r>
          </a:p>
          <a:p>
            <a:pPr lvl="1"/>
            <a:r>
              <a:rPr lang="nb-NO" altLang="nb-NO" i="1" dirty="0">
                <a:solidFill>
                  <a:schemeClr val="accent2"/>
                </a:solidFill>
              </a:rPr>
              <a:t>Mm.</a:t>
            </a:r>
            <a:endParaRPr lang="nb-NO" dirty="0"/>
          </a:p>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3</a:t>
            </a:fld>
            <a:endParaRPr lang="en-NO"/>
          </a:p>
        </p:txBody>
      </p:sp>
    </p:spTree>
    <p:extLst>
      <p:ext uri="{BB962C8B-B14F-4D97-AF65-F5344CB8AC3E}">
        <p14:creationId xmlns:p14="http://schemas.microsoft.com/office/powerpoint/2010/main" val="3372780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a:solidFill>
                <a:srgbClr val="000000"/>
              </a:solidFill>
            </a:endParaRPr>
          </a:p>
        </p:txBody>
      </p:sp>
      <p:sp>
        <p:nvSpPr>
          <p:cNvPr id="4" name="Slide Number Placeholder 3"/>
          <p:cNvSpPr>
            <a:spLocks noGrp="1"/>
          </p:cNvSpPr>
          <p:nvPr>
            <p:ph type="sldNum" sz="quarter" idx="5"/>
          </p:nvPr>
        </p:nvSpPr>
        <p:spPr/>
        <p:txBody>
          <a:bodyPr/>
          <a:lstStyle/>
          <a:p>
            <a:fld id="{549854D6-CB8C-4E42-9441-4B5286CADE7E}" type="slidenum">
              <a:rPr lang="en-NO" smtClean="0"/>
              <a:t>30</a:t>
            </a:fld>
            <a:endParaRPr lang="en-NO"/>
          </a:p>
        </p:txBody>
      </p:sp>
    </p:spTree>
    <p:extLst>
      <p:ext uri="{BB962C8B-B14F-4D97-AF65-F5344CB8AC3E}">
        <p14:creationId xmlns:p14="http://schemas.microsoft.com/office/powerpoint/2010/main" val="2894636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a:solidFill>
                <a:srgbClr val="000000"/>
              </a:solidFill>
            </a:endParaRPr>
          </a:p>
        </p:txBody>
      </p:sp>
      <p:sp>
        <p:nvSpPr>
          <p:cNvPr id="4" name="Slide Number Placeholder 3"/>
          <p:cNvSpPr>
            <a:spLocks noGrp="1"/>
          </p:cNvSpPr>
          <p:nvPr>
            <p:ph type="sldNum" sz="quarter" idx="5"/>
          </p:nvPr>
        </p:nvSpPr>
        <p:spPr/>
        <p:txBody>
          <a:bodyPr/>
          <a:lstStyle/>
          <a:p>
            <a:fld id="{549854D6-CB8C-4E42-9441-4B5286CADE7E}" type="slidenum">
              <a:rPr lang="en-NO" smtClean="0"/>
              <a:t>31</a:t>
            </a:fld>
            <a:endParaRPr lang="en-NO"/>
          </a:p>
        </p:txBody>
      </p:sp>
    </p:spTree>
    <p:extLst>
      <p:ext uri="{BB962C8B-B14F-4D97-AF65-F5344CB8AC3E}">
        <p14:creationId xmlns:p14="http://schemas.microsoft.com/office/powerpoint/2010/main" val="4151154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a:solidFill>
                <a:srgbClr val="000000"/>
              </a:solidFill>
            </a:endParaRPr>
          </a:p>
        </p:txBody>
      </p:sp>
      <p:sp>
        <p:nvSpPr>
          <p:cNvPr id="4" name="Slide Number Placeholder 3"/>
          <p:cNvSpPr>
            <a:spLocks noGrp="1"/>
          </p:cNvSpPr>
          <p:nvPr>
            <p:ph type="sldNum" sz="quarter" idx="5"/>
          </p:nvPr>
        </p:nvSpPr>
        <p:spPr/>
        <p:txBody>
          <a:bodyPr/>
          <a:lstStyle/>
          <a:p>
            <a:fld id="{549854D6-CB8C-4E42-9441-4B5286CADE7E}" type="slidenum">
              <a:rPr lang="en-NO" smtClean="0"/>
              <a:t>32</a:t>
            </a:fld>
            <a:endParaRPr lang="en-NO"/>
          </a:p>
        </p:txBody>
      </p:sp>
    </p:spTree>
    <p:extLst>
      <p:ext uri="{BB962C8B-B14F-4D97-AF65-F5344CB8AC3E}">
        <p14:creationId xmlns:p14="http://schemas.microsoft.com/office/powerpoint/2010/main" val="1035894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49854D6-CB8C-4E42-9441-4B5286CADE7E}" type="slidenum">
              <a:rPr lang="en-NO" smtClean="0"/>
              <a:t>33</a:t>
            </a:fld>
            <a:endParaRPr lang="en-NO"/>
          </a:p>
        </p:txBody>
      </p:sp>
    </p:spTree>
    <p:extLst>
      <p:ext uri="{BB962C8B-B14F-4D97-AF65-F5344CB8AC3E}">
        <p14:creationId xmlns:p14="http://schemas.microsoft.com/office/powerpoint/2010/main" val="1651768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34</a:t>
            </a:fld>
            <a:endParaRPr lang="en-NO"/>
          </a:p>
        </p:txBody>
      </p:sp>
    </p:spTree>
    <p:extLst>
      <p:ext uri="{BB962C8B-B14F-4D97-AF65-F5344CB8AC3E}">
        <p14:creationId xmlns:p14="http://schemas.microsoft.com/office/powerpoint/2010/main" val="411892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Tilpass bilder etter bedriftsgruppen. Finn bilder som viser relevante/utfordrende fremtidsscenarioer.</a:t>
            </a:r>
          </a:p>
        </p:txBody>
      </p:sp>
      <p:sp>
        <p:nvSpPr>
          <p:cNvPr id="4" name="Slide Number Placeholder 3"/>
          <p:cNvSpPr>
            <a:spLocks noGrp="1"/>
          </p:cNvSpPr>
          <p:nvPr>
            <p:ph type="sldNum" sz="quarter" idx="5"/>
          </p:nvPr>
        </p:nvSpPr>
        <p:spPr/>
        <p:txBody>
          <a:bodyPr/>
          <a:lstStyle/>
          <a:p>
            <a:fld id="{549854D6-CB8C-4E42-9441-4B5286CADE7E}" type="slidenum">
              <a:rPr lang="en-NO" smtClean="0"/>
              <a:t>4</a:t>
            </a:fld>
            <a:endParaRPr lang="en-NO"/>
          </a:p>
        </p:txBody>
      </p:sp>
    </p:spTree>
    <p:extLst>
      <p:ext uri="{BB962C8B-B14F-4D97-AF65-F5344CB8AC3E}">
        <p14:creationId xmlns:p14="http://schemas.microsoft.com/office/powerpoint/2010/main" val="1516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5</a:t>
            </a:fld>
            <a:endParaRPr lang="en-NO"/>
          </a:p>
        </p:txBody>
      </p:sp>
    </p:spTree>
    <p:extLst>
      <p:ext uri="{BB962C8B-B14F-4D97-AF65-F5344CB8AC3E}">
        <p14:creationId xmlns:p14="http://schemas.microsoft.com/office/powerpoint/2010/main" val="71998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6</a:t>
            </a:fld>
            <a:endParaRPr lang="en-NO"/>
          </a:p>
        </p:txBody>
      </p:sp>
    </p:spTree>
    <p:extLst>
      <p:ext uri="{BB962C8B-B14F-4D97-AF65-F5344CB8AC3E}">
        <p14:creationId xmlns:p14="http://schemas.microsoft.com/office/powerpoint/2010/main" val="404648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7</a:t>
            </a:fld>
            <a:endParaRPr lang="en-NO"/>
          </a:p>
        </p:txBody>
      </p:sp>
    </p:spTree>
    <p:extLst>
      <p:ext uri="{BB962C8B-B14F-4D97-AF65-F5344CB8AC3E}">
        <p14:creationId xmlns:p14="http://schemas.microsoft.com/office/powerpoint/2010/main" val="12905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8</a:t>
            </a:fld>
            <a:endParaRPr lang="en-NO"/>
          </a:p>
        </p:txBody>
      </p:sp>
    </p:spTree>
    <p:extLst>
      <p:ext uri="{BB962C8B-B14F-4D97-AF65-F5344CB8AC3E}">
        <p14:creationId xmlns:p14="http://schemas.microsoft.com/office/powerpoint/2010/main" val="77108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9</a:t>
            </a:fld>
            <a:endParaRPr lang="en-NO"/>
          </a:p>
        </p:txBody>
      </p:sp>
    </p:spTree>
    <p:extLst>
      <p:ext uri="{BB962C8B-B14F-4D97-AF65-F5344CB8AC3E}">
        <p14:creationId xmlns:p14="http://schemas.microsoft.com/office/powerpoint/2010/main" val="3961589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_2">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AD05BA0C-ECF3-314C-AC5D-DFA4BE37B2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04" t="13550" r="62403" b="11489"/>
          <a:stretch/>
        </p:blipFill>
        <p:spPr>
          <a:xfrm>
            <a:off x="5353200" y="129600"/>
            <a:ext cx="6727228" cy="6789281"/>
          </a:xfrm>
          <a:prstGeom prst="rect">
            <a:avLst/>
          </a:prstGeom>
        </p:spPr>
      </p:pic>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0" y="2708920"/>
            <a:ext cx="7736813" cy="1367780"/>
          </a:xfrm>
          <a:prstGeom prst="rect">
            <a:avLst/>
          </a:prstGeom>
          <a:ln>
            <a:noFill/>
          </a:ln>
        </p:spPr>
        <p:txBody>
          <a:bodyPr vert="horz" lIns="0" tIns="0" rIns="0" bIns="0" rtlCol="0" anchor="t">
            <a:noAutofit/>
          </a:bodyPr>
          <a:lstStyle/>
          <a:p>
            <a:r>
              <a:rPr lang="en-GB" err="1"/>
              <a:t>Overskrift</a:t>
            </a:r>
            <a:endParaRPr lang="en-US"/>
          </a:p>
        </p:txBody>
      </p:sp>
      <p:sp>
        <p:nvSpPr>
          <p:cNvPr id="11" name="Slide Number Placeholder 2">
            <a:extLst>
              <a:ext uri="{FF2B5EF4-FFF2-40B4-BE49-F238E27FC236}">
                <a16:creationId xmlns:a16="http://schemas.microsoft.com/office/drawing/2014/main" id="{47DA2F09-4223-544E-9547-D2C19BF7DCE5}"/>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2" name="Rectangle 1">
            <a:extLst>
              <a:ext uri="{FF2B5EF4-FFF2-40B4-BE49-F238E27FC236}">
                <a16:creationId xmlns:a16="http://schemas.microsoft.com/office/drawing/2014/main" id="{AE648D0C-031A-644F-A5E0-D18B42C8D6DB}"/>
              </a:ext>
            </a:extLst>
          </p:cNvPr>
          <p:cNvSpPr/>
          <p:nvPr userDrawn="1"/>
        </p:nvSpPr>
        <p:spPr>
          <a:xfrm>
            <a:off x="191344" y="129600"/>
            <a:ext cx="1378694" cy="563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5">
            <a:extLst>
              <a:ext uri="{FF2B5EF4-FFF2-40B4-BE49-F238E27FC236}">
                <a16:creationId xmlns:a16="http://schemas.microsoft.com/office/drawing/2014/main" id="{2B019806-4E4D-44C2-25B1-20CC8CBFA4C8}"/>
              </a:ext>
            </a:extLst>
          </p:cNvPr>
          <p:cNvSpPr txBox="1"/>
          <p:nvPr userDrawn="1"/>
        </p:nvSpPr>
        <p:spPr>
          <a:xfrm>
            <a:off x="279400" y="149635"/>
            <a:ext cx="3584352" cy="327037"/>
          </a:xfrm>
          <a:prstGeom prst="rect">
            <a:avLst/>
          </a:prstGeom>
          <a:noFill/>
        </p:spPr>
        <p:txBody>
          <a:bodyPr wrap="square" lIns="0" tIns="0" rIns="0" bIns="0" rtlCol="0">
            <a:noAutofit/>
          </a:bodyPr>
          <a:lstStyle/>
          <a:p>
            <a:r>
              <a:rPr lang="nb-NO" sz="1200">
                <a:solidFill>
                  <a:srgbClr val="ED0000"/>
                </a:solidFill>
                <a:latin typeface="Innovation Norway" panose="020B0500030000000000" pitchFamily="34" charset="77"/>
              </a:rPr>
              <a:t>Kompetanseprogram for handels- og servicenæringen</a:t>
            </a:r>
          </a:p>
        </p:txBody>
      </p:sp>
    </p:spTree>
    <p:extLst>
      <p:ext uri="{BB962C8B-B14F-4D97-AF65-F5344CB8AC3E}">
        <p14:creationId xmlns:p14="http://schemas.microsoft.com/office/powerpoint/2010/main" val="1917959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Kolonner_Stor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6030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5160301" cy="35604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Stor</a:t>
            </a:r>
            <a:r>
              <a:rPr lang="en-GB"/>
              <a:t> </a:t>
            </a:r>
            <a:r>
              <a:rPr lang="en-GB" err="1"/>
              <a:t>tekst</a:t>
            </a:r>
            <a:endParaRPr lang="en-GB"/>
          </a:p>
        </p:txBody>
      </p:sp>
      <p:sp>
        <p:nvSpPr>
          <p:cNvPr id="7" name="Text Placeholder 5">
            <a:extLst>
              <a:ext uri="{FF2B5EF4-FFF2-40B4-BE49-F238E27FC236}">
                <a16:creationId xmlns:a16="http://schemas.microsoft.com/office/drawing/2014/main" id="{22F1FCF6-3F03-8945-8FC6-6D32EB1C88B0}"/>
              </a:ext>
            </a:extLst>
          </p:cNvPr>
          <p:cNvSpPr>
            <a:spLocks noGrp="1"/>
          </p:cNvSpPr>
          <p:nvPr>
            <p:ph type="body" sz="quarter" idx="13" hasCustomPrompt="1"/>
          </p:nvPr>
        </p:nvSpPr>
        <p:spPr>
          <a:xfrm>
            <a:off x="6743700" y="2757600"/>
            <a:ext cx="5165725" cy="35604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Stor</a:t>
            </a:r>
            <a:r>
              <a:rPr lang="en-GB"/>
              <a:t> </a:t>
            </a:r>
            <a:r>
              <a:rPr lang="en-GB" err="1"/>
              <a:t>tekst</a:t>
            </a:r>
            <a:endParaRPr lang="en-GB"/>
          </a:p>
        </p:txBody>
      </p:sp>
      <p:sp>
        <p:nvSpPr>
          <p:cNvPr id="8" name="Subtitle 2">
            <a:extLst>
              <a:ext uri="{FF2B5EF4-FFF2-40B4-BE49-F238E27FC236}">
                <a16:creationId xmlns:a16="http://schemas.microsoft.com/office/drawing/2014/main" id="{E1571CD4-6F12-C245-8258-5F250D1EF12C}"/>
              </a:ext>
            </a:extLst>
          </p:cNvPr>
          <p:cNvSpPr>
            <a:spLocks noGrp="1"/>
          </p:cNvSpPr>
          <p:nvPr>
            <p:ph type="subTitle" idx="1" hasCustomPrompt="1"/>
          </p:nvPr>
        </p:nvSpPr>
        <p:spPr>
          <a:xfrm>
            <a:off x="6743701" y="1476000"/>
            <a:ext cx="517357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9" name="Slide Number Placeholder 2">
            <a:extLst>
              <a:ext uri="{FF2B5EF4-FFF2-40B4-BE49-F238E27FC236}">
                <a16:creationId xmlns:a16="http://schemas.microsoft.com/office/drawing/2014/main" id="{D95F957C-775B-5045-94A0-E926C926F263}"/>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42410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Kolonner_T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1" y="1440000"/>
            <a:ext cx="5152462" cy="1288800"/>
          </a:xfrm>
          <a:prstGeom prst="rect">
            <a:avLst/>
          </a:prstGeom>
        </p:spPr>
        <p:txBody>
          <a:bodyPr lIns="0" tIns="0" rIns="0" bIns="0"/>
          <a:lstStyle>
            <a:lvl1pPr marL="0" indent="0">
              <a:buFontTx/>
              <a:buNone/>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2757600"/>
            <a:ext cx="5152363" cy="3558899"/>
          </a:xfrm>
          <a:prstGeom prst="rect">
            <a:avLst/>
          </a:prstGeom>
        </p:spPr>
        <p:txBody>
          <a:bodyPr wrap="square" lIns="0" tIns="0" rIns="0" bIns="0"/>
          <a:lstStyle>
            <a:lvl1pPr marL="288000" indent="-288000">
              <a:lnSpc>
                <a:spcPct val="90000"/>
              </a:lnSpc>
              <a:spcBef>
                <a:spcPts val="800"/>
              </a:spcBef>
              <a:buClr>
                <a:srgbClr val="ED0000"/>
              </a:buClr>
              <a:buSzPct val="100000"/>
              <a:buFont typeface="+mj-lt"/>
              <a:buAutoNum type="arabicPeriod"/>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Tall</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6742801" y="2757600"/>
            <a:ext cx="5152364" cy="3558899"/>
          </a:xfrm>
          <a:prstGeom prst="rect">
            <a:avLst/>
          </a:prstGeom>
        </p:spPr>
        <p:txBody>
          <a:bodyPr wrap="square" lIns="0" tIns="0" rIns="0" bIns="0"/>
          <a:lstStyle>
            <a:lvl1pPr marL="288000" indent="-288000">
              <a:lnSpc>
                <a:spcPct val="90000"/>
              </a:lnSpc>
              <a:spcBef>
                <a:spcPts val="800"/>
              </a:spcBef>
              <a:buClr>
                <a:srgbClr val="ED0000"/>
              </a:buClr>
              <a:buSzPct val="100000"/>
              <a:buFont typeface="+mj-lt"/>
              <a:buAutoNum type="arabicPeriod"/>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Tall</a:t>
            </a:r>
            <a:endParaRPr lang="en-NO"/>
          </a:p>
        </p:txBody>
      </p:sp>
      <p:sp>
        <p:nvSpPr>
          <p:cNvPr id="7" name="Subtitle 2">
            <a:extLst>
              <a:ext uri="{FF2B5EF4-FFF2-40B4-BE49-F238E27FC236}">
                <a16:creationId xmlns:a16="http://schemas.microsoft.com/office/drawing/2014/main" id="{95D5C422-7CED-1C4E-AF41-2A4CFD094983}"/>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FontTx/>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10" name="Slide Number Placeholder 2">
            <a:extLst>
              <a:ext uri="{FF2B5EF4-FFF2-40B4-BE49-F238E27FC236}">
                <a16:creationId xmlns:a16="http://schemas.microsoft.com/office/drawing/2014/main" id="{E5F65946-F39E-2549-9850-8EBA232E4543}"/>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61624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olonner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1" y="1440000"/>
            <a:ext cx="5152462" cy="1288800"/>
          </a:xfrm>
          <a:prstGeom prst="rect">
            <a:avLst/>
          </a:prstGeom>
        </p:spPr>
        <p:txBody>
          <a:bodyPr lIns="0" tIns="0" rIns="0" bIns="0"/>
          <a:lstStyle>
            <a:lvl1pPr>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2757600"/>
            <a:ext cx="5152363" cy="3558899"/>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6732000" y="2757600"/>
            <a:ext cx="5177425" cy="3579450"/>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7" name="Subtitle 2">
            <a:extLst>
              <a:ext uri="{FF2B5EF4-FFF2-40B4-BE49-F238E27FC236}">
                <a16:creationId xmlns:a16="http://schemas.microsoft.com/office/drawing/2014/main" id="{95D5C422-7CED-1C4E-AF41-2A4CFD094983}"/>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9" name="Slide Number Placeholder 2">
            <a:extLst>
              <a:ext uri="{FF2B5EF4-FFF2-40B4-BE49-F238E27FC236}">
                <a16:creationId xmlns:a16="http://schemas.microsoft.com/office/drawing/2014/main" id="{FF189FBE-6AAE-2845-B778-9212B24EEB2E}"/>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9641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Kolonner_Mellomheading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4767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5147671"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43701" y="1476000"/>
            <a:ext cx="5147671"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Content Placeholder 7">
            <a:extLst>
              <a:ext uri="{FF2B5EF4-FFF2-40B4-BE49-F238E27FC236}">
                <a16:creationId xmlns:a16="http://schemas.microsoft.com/office/drawing/2014/main" id="{3274CD28-237D-F94B-80E0-BBC0AA60D65F}"/>
              </a:ext>
            </a:extLst>
          </p:cNvPr>
          <p:cNvSpPr>
            <a:spLocks noGrp="1"/>
          </p:cNvSpPr>
          <p:nvPr>
            <p:ph sz="quarter" idx="13" hasCustomPrompt="1"/>
          </p:nvPr>
        </p:nvSpPr>
        <p:spPr>
          <a:xfrm>
            <a:off x="288000" y="4068000"/>
            <a:ext cx="5152363" cy="2270100"/>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Text Placeholder 5">
            <a:extLst>
              <a:ext uri="{FF2B5EF4-FFF2-40B4-BE49-F238E27FC236}">
                <a16:creationId xmlns:a16="http://schemas.microsoft.com/office/drawing/2014/main" id="{6559E95A-95B4-324E-9408-BB2050BEED75}"/>
              </a:ext>
            </a:extLst>
          </p:cNvPr>
          <p:cNvSpPr>
            <a:spLocks noGrp="1"/>
          </p:cNvSpPr>
          <p:nvPr>
            <p:ph type="body" sz="quarter" idx="14" hasCustomPrompt="1"/>
          </p:nvPr>
        </p:nvSpPr>
        <p:spPr>
          <a:xfrm>
            <a:off x="6742800" y="2757600"/>
            <a:ext cx="5147671"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10" name="Content Placeholder 7">
            <a:extLst>
              <a:ext uri="{FF2B5EF4-FFF2-40B4-BE49-F238E27FC236}">
                <a16:creationId xmlns:a16="http://schemas.microsoft.com/office/drawing/2014/main" id="{28845A54-7AB8-6A4E-A72C-61D1F027E477}"/>
              </a:ext>
            </a:extLst>
          </p:cNvPr>
          <p:cNvSpPr>
            <a:spLocks noGrp="1"/>
          </p:cNvSpPr>
          <p:nvPr>
            <p:ph sz="quarter" idx="15" hasCustomPrompt="1"/>
          </p:nvPr>
        </p:nvSpPr>
        <p:spPr>
          <a:xfrm>
            <a:off x="6743700" y="4068000"/>
            <a:ext cx="5146771" cy="2270100"/>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1" name="Slide Number Placeholder 2">
            <a:extLst>
              <a:ext uri="{FF2B5EF4-FFF2-40B4-BE49-F238E27FC236}">
                <a16:creationId xmlns:a16="http://schemas.microsoft.com/office/drawing/2014/main" id="{24E26988-4D6D-EB4C-B988-1ABB8039FC16}"/>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47671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Kolonner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0" y="1440000"/>
            <a:ext cx="3863313" cy="1288800"/>
          </a:xfrm>
          <a:prstGeom prst="rect">
            <a:avLst/>
          </a:prstGeom>
        </p:spPr>
        <p:txBody>
          <a:bodyPr lIns="0" tIns="0" rIns="0" bIns="0"/>
          <a:lstStyle>
            <a:lvl1pPr>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2757600"/>
            <a:ext cx="3863313" cy="3558899"/>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4151313" y="2757600"/>
            <a:ext cx="3873500" cy="3557952"/>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Content Placeholder 7">
            <a:extLst>
              <a:ext uri="{FF2B5EF4-FFF2-40B4-BE49-F238E27FC236}">
                <a16:creationId xmlns:a16="http://schemas.microsoft.com/office/drawing/2014/main" id="{6080E76F-BC40-E84B-BD18-96BFDE8E281F}"/>
              </a:ext>
            </a:extLst>
          </p:cNvPr>
          <p:cNvSpPr>
            <a:spLocks noGrp="1"/>
          </p:cNvSpPr>
          <p:nvPr>
            <p:ph sz="quarter" idx="15" hasCustomPrompt="1"/>
          </p:nvPr>
        </p:nvSpPr>
        <p:spPr>
          <a:xfrm>
            <a:off x="8028000" y="2757600"/>
            <a:ext cx="3873500" cy="3558899"/>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7" name="Slide Number Placeholder 2">
            <a:extLst>
              <a:ext uri="{FF2B5EF4-FFF2-40B4-BE49-F238E27FC236}">
                <a16:creationId xmlns:a16="http://schemas.microsoft.com/office/drawing/2014/main" id="{4718E25F-CCB7-D644-904D-EA689E119808}"/>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217544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Kolonner_Mellomheading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0" y="1440000"/>
            <a:ext cx="6527800" cy="1288800"/>
          </a:xfrm>
          <a:prstGeom prst="rect">
            <a:avLst/>
          </a:prstGeom>
        </p:spPr>
        <p:txBody>
          <a:bodyPr lIns="0" tIns="0" rIns="0" bIns="0"/>
          <a:lstStyle>
            <a:lvl1pPr>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4067999"/>
            <a:ext cx="3863313" cy="235502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4158000" y="4067999"/>
            <a:ext cx="3863313" cy="2355025"/>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Text Placeholder 18">
            <a:extLst>
              <a:ext uri="{FF2B5EF4-FFF2-40B4-BE49-F238E27FC236}">
                <a16:creationId xmlns:a16="http://schemas.microsoft.com/office/drawing/2014/main" id="{67B7BE91-AEA7-F745-B395-30ADDFFF6037}"/>
              </a:ext>
            </a:extLst>
          </p:cNvPr>
          <p:cNvSpPr>
            <a:spLocks noGrp="1"/>
          </p:cNvSpPr>
          <p:nvPr>
            <p:ph type="body" sz="quarter" idx="14" hasCustomPrompt="1"/>
          </p:nvPr>
        </p:nvSpPr>
        <p:spPr>
          <a:xfrm>
            <a:off x="288000" y="2757600"/>
            <a:ext cx="3854516" cy="1298213"/>
          </a:xfrm>
          <a:prstGeom prst="rect">
            <a:avLst/>
          </a:prstGeom>
        </p:spPr>
        <p:txBody>
          <a:bodyPr lIns="0" tIns="0" rIns="0" bIns="0"/>
          <a:lstStyle>
            <a:lvl1pPr marL="0" indent="0">
              <a:buFontTx/>
              <a:buNone/>
              <a:defRPr sz="2500"/>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en-GB" err="1"/>
              <a:t>Mellomheading</a:t>
            </a:r>
            <a:endParaRPr lang="en-GB"/>
          </a:p>
        </p:txBody>
      </p:sp>
      <p:sp>
        <p:nvSpPr>
          <p:cNvPr id="10" name="Text Placeholder 18">
            <a:extLst>
              <a:ext uri="{FF2B5EF4-FFF2-40B4-BE49-F238E27FC236}">
                <a16:creationId xmlns:a16="http://schemas.microsoft.com/office/drawing/2014/main" id="{8A7D7011-1CF0-9044-BB1C-18436A6A6C85}"/>
              </a:ext>
            </a:extLst>
          </p:cNvPr>
          <p:cNvSpPr>
            <a:spLocks noGrp="1"/>
          </p:cNvSpPr>
          <p:nvPr>
            <p:ph type="body" sz="quarter" idx="16" hasCustomPrompt="1"/>
          </p:nvPr>
        </p:nvSpPr>
        <p:spPr>
          <a:xfrm>
            <a:off x="4158000" y="2757600"/>
            <a:ext cx="3854516" cy="1296567"/>
          </a:xfrm>
          <a:prstGeom prst="rect">
            <a:avLst/>
          </a:prstGeom>
        </p:spPr>
        <p:txBody>
          <a:bodyPr lIns="0" tIns="0" rIns="0" bIns="0"/>
          <a:lstStyle>
            <a:lvl1pPr marL="0" indent="0">
              <a:buFontTx/>
              <a:buNone/>
              <a:defRPr sz="2500"/>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en-GB" err="1"/>
              <a:t>Mellomheading</a:t>
            </a:r>
            <a:endParaRPr lang="en-GB"/>
          </a:p>
        </p:txBody>
      </p:sp>
      <p:sp>
        <p:nvSpPr>
          <p:cNvPr id="11" name="Text Placeholder 18">
            <a:extLst>
              <a:ext uri="{FF2B5EF4-FFF2-40B4-BE49-F238E27FC236}">
                <a16:creationId xmlns:a16="http://schemas.microsoft.com/office/drawing/2014/main" id="{0BA3E777-D117-4F44-BA72-53CB27CD4A1A}"/>
              </a:ext>
            </a:extLst>
          </p:cNvPr>
          <p:cNvSpPr>
            <a:spLocks noGrp="1"/>
          </p:cNvSpPr>
          <p:nvPr>
            <p:ph type="body" sz="quarter" idx="17" hasCustomPrompt="1"/>
          </p:nvPr>
        </p:nvSpPr>
        <p:spPr>
          <a:xfrm>
            <a:off x="8028000" y="2757600"/>
            <a:ext cx="3891486" cy="1250125"/>
          </a:xfrm>
          <a:prstGeom prst="rect">
            <a:avLst/>
          </a:prstGeom>
        </p:spPr>
        <p:txBody>
          <a:bodyPr lIns="0" tIns="0" rIns="0" bIns="0"/>
          <a:lstStyle>
            <a:lvl1pPr marL="0" indent="0">
              <a:buFontTx/>
              <a:buNone/>
              <a:defRPr sz="2500"/>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en-GB" err="1"/>
              <a:t>Mellomheading</a:t>
            </a:r>
            <a:endParaRPr lang="en-GB"/>
          </a:p>
        </p:txBody>
      </p:sp>
      <p:sp>
        <p:nvSpPr>
          <p:cNvPr id="12" name="Content Placeholder 7">
            <a:extLst>
              <a:ext uri="{FF2B5EF4-FFF2-40B4-BE49-F238E27FC236}">
                <a16:creationId xmlns:a16="http://schemas.microsoft.com/office/drawing/2014/main" id="{D39581A9-4C58-8542-945C-D12CF8EB24AB}"/>
              </a:ext>
            </a:extLst>
          </p:cNvPr>
          <p:cNvSpPr>
            <a:spLocks noGrp="1"/>
          </p:cNvSpPr>
          <p:nvPr>
            <p:ph sz="quarter" idx="18" hasCustomPrompt="1"/>
          </p:nvPr>
        </p:nvSpPr>
        <p:spPr>
          <a:xfrm>
            <a:off x="8028000" y="4068000"/>
            <a:ext cx="3919536" cy="2355024"/>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3" name="Slide Number Placeholder 2">
            <a:extLst>
              <a:ext uri="{FF2B5EF4-FFF2-40B4-BE49-F238E27FC236}">
                <a16:creationId xmlns:a16="http://schemas.microsoft.com/office/drawing/2014/main" id="{2A23B563-5ED9-AC4C-923B-DB6E65D021BC}"/>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707395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gur/graf">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1" y="1440000"/>
            <a:ext cx="4799888" cy="1303141"/>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8" name="Subtitle 2">
            <a:extLst>
              <a:ext uri="{FF2B5EF4-FFF2-40B4-BE49-F238E27FC236}">
                <a16:creationId xmlns:a16="http://schemas.microsoft.com/office/drawing/2014/main" id="{FB9C2F65-3D8C-474D-817E-D26C8FEBC0C2}"/>
              </a:ext>
            </a:extLst>
          </p:cNvPr>
          <p:cNvSpPr>
            <a:spLocks noGrp="1"/>
          </p:cNvSpPr>
          <p:nvPr>
            <p:ph type="subTitle" idx="1" hasCustomPrompt="1"/>
          </p:nvPr>
        </p:nvSpPr>
        <p:spPr>
          <a:xfrm>
            <a:off x="6732000" y="1476000"/>
            <a:ext cx="52323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7" name="Slide Number Placeholder 2">
            <a:extLst>
              <a:ext uri="{FF2B5EF4-FFF2-40B4-BE49-F238E27FC236}">
                <a16:creationId xmlns:a16="http://schemas.microsoft.com/office/drawing/2014/main" id="{B106F19A-2D8C-0546-AE74-5611A64A1BCA}"/>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9" name="Picture Placeholder 11">
            <a:extLst>
              <a:ext uri="{FF2B5EF4-FFF2-40B4-BE49-F238E27FC236}">
                <a16:creationId xmlns:a16="http://schemas.microsoft.com/office/drawing/2014/main" id="{08E08837-635A-8E41-A3F8-EF00780F19FA}"/>
              </a:ext>
            </a:extLst>
          </p:cNvPr>
          <p:cNvSpPr>
            <a:spLocks noGrp="1"/>
          </p:cNvSpPr>
          <p:nvPr>
            <p:ph type="pic" sz="quarter" idx="13" hasCustomPrompt="1"/>
          </p:nvPr>
        </p:nvSpPr>
        <p:spPr>
          <a:xfrm>
            <a:off x="288000" y="2790000"/>
            <a:ext cx="11621425" cy="3636000"/>
          </a:xfrm>
          <a:prstGeom prst="rect">
            <a:avLst/>
          </a:prstGeom>
          <a:solidFill>
            <a:schemeClr val="tx2">
              <a:lumMod val="20000"/>
              <a:lumOff val="80000"/>
            </a:schemeClr>
          </a:solidFill>
        </p:spPr>
        <p:txBody>
          <a:bodyPr anchor="t"/>
          <a:lstStyle>
            <a:lvl1pPr marL="342900" indent="-342900" algn="l">
              <a:buFont typeface="Wingdings" pitchFamily="2" charset="2"/>
              <a:buChar char="§"/>
              <a:defRPr/>
            </a:lvl1pPr>
          </a:lstStyle>
          <a:p>
            <a:r>
              <a:rPr lang="en-GB"/>
              <a:t>Legg inn </a:t>
            </a:r>
            <a:r>
              <a:rPr lang="en-GB" err="1"/>
              <a:t>bilde</a:t>
            </a:r>
            <a:r>
              <a:rPr lang="en-GB"/>
              <a:t>/ikon/</a:t>
            </a:r>
            <a:r>
              <a:rPr lang="en-GB" err="1"/>
              <a:t>figur</a:t>
            </a:r>
            <a:endParaRPr lang="en-US"/>
          </a:p>
        </p:txBody>
      </p:sp>
    </p:spTree>
    <p:extLst>
      <p:ext uri="{BB962C8B-B14F-4D97-AF65-F5344CB8AC3E}">
        <p14:creationId xmlns:p14="http://schemas.microsoft.com/office/powerpoint/2010/main" val="365450955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kolonne_Bil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8" name="Picture Placeholder 11">
            <a:extLst>
              <a:ext uri="{FF2B5EF4-FFF2-40B4-BE49-F238E27FC236}">
                <a16:creationId xmlns:a16="http://schemas.microsoft.com/office/drawing/2014/main" id="{96BCF552-AB7E-7942-8D59-5497B59BBCA7}"/>
              </a:ext>
            </a:extLst>
          </p:cNvPr>
          <p:cNvSpPr>
            <a:spLocks noGrp="1"/>
          </p:cNvSpPr>
          <p:nvPr>
            <p:ph type="pic" sz="quarter" idx="57" hasCustomPrompt="1"/>
          </p:nvPr>
        </p:nvSpPr>
        <p:spPr>
          <a:xfrm>
            <a:off x="6732000" y="2782534"/>
            <a:ext cx="5177425" cy="3640491"/>
          </a:xfrm>
          <a:prstGeom prst="rect">
            <a:avLst/>
          </a:prstGeom>
          <a:solidFill>
            <a:schemeClr val="tx2">
              <a:lumMod val="20000"/>
              <a:lumOff val="80000"/>
            </a:schemeClr>
          </a:solidFill>
        </p:spPr>
        <p:txBody>
          <a:bodyPr lIns="0" tIns="0" rIns="0" bIns="0" anchor="t"/>
          <a:lstStyle>
            <a:lvl1pPr marL="342900" indent="-342900" algn="l">
              <a:buFont typeface="Wingdings" pitchFamily="2" charset="2"/>
              <a:buChar char="§"/>
              <a:defRPr/>
            </a:lvl1pPr>
          </a:lstStyle>
          <a:p>
            <a:r>
              <a:rPr lang="en-GB"/>
              <a:t>Bilde</a:t>
            </a:r>
          </a:p>
          <a:p>
            <a:r>
              <a:rPr lang="en-GB"/>
              <a:t>Ikon</a:t>
            </a:r>
          </a:p>
          <a:p>
            <a:r>
              <a:rPr lang="en-GB" err="1"/>
              <a:t>Figur</a:t>
            </a:r>
            <a:endParaRPr lang="en-US"/>
          </a:p>
        </p:txBody>
      </p:sp>
      <p:sp>
        <p:nvSpPr>
          <p:cNvPr id="10" name="Text Placeholder 5">
            <a:extLst>
              <a:ext uri="{FF2B5EF4-FFF2-40B4-BE49-F238E27FC236}">
                <a16:creationId xmlns:a16="http://schemas.microsoft.com/office/drawing/2014/main" id="{890D7164-8D45-9143-899C-4E0ACBEF0A07}"/>
              </a:ext>
            </a:extLst>
          </p:cNvPr>
          <p:cNvSpPr>
            <a:spLocks noGrp="1"/>
          </p:cNvSpPr>
          <p:nvPr>
            <p:ph type="body" sz="quarter" idx="12" hasCustomPrompt="1"/>
          </p:nvPr>
        </p:nvSpPr>
        <p:spPr>
          <a:xfrm>
            <a:off x="288000" y="2757600"/>
            <a:ext cx="5152363" cy="3548275"/>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7" name="Subtitle 2">
            <a:extLst>
              <a:ext uri="{FF2B5EF4-FFF2-40B4-BE49-F238E27FC236}">
                <a16:creationId xmlns:a16="http://schemas.microsoft.com/office/drawing/2014/main" id="{979CE8AE-E3E1-0241-B73E-2C16AD3EC70D}"/>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12" name="Slide Number Placeholder 2">
            <a:extLst>
              <a:ext uri="{FF2B5EF4-FFF2-40B4-BE49-F238E27FC236}">
                <a16:creationId xmlns:a16="http://schemas.microsoft.com/office/drawing/2014/main" id="{E3B81E85-D533-3048-BEA6-D25599D2080C}"/>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154023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olonne_Mellomheading_Bullet_Bil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0" name="Text Placeholder 5">
            <a:extLst>
              <a:ext uri="{FF2B5EF4-FFF2-40B4-BE49-F238E27FC236}">
                <a16:creationId xmlns:a16="http://schemas.microsoft.com/office/drawing/2014/main" id="{890D7164-8D45-9143-899C-4E0ACBEF0A07}"/>
              </a:ext>
            </a:extLst>
          </p:cNvPr>
          <p:cNvSpPr>
            <a:spLocks noGrp="1"/>
          </p:cNvSpPr>
          <p:nvPr>
            <p:ph type="body" sz="quarter" idx="12" hasCustomPrompt="1"/>
          </p:nvPr>
        </p:nvSpPr>
        <p:spPr>
          <a:xfrm>
            <a:off x="288001" y="2757600"/>
            <a:ext cx="5152362" cy="887424"/>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Content Placeholder 7">
            <a:extLst>
              <a:ext uri="{FF2B5EF4-FFF2-40B4-BE49-F238E27FC236}">
                <a16:creationId xmlns:a16="http://schemas.microsoft.com/office/drawing/2014/main" id="{92F23DCE-9820-D942-A9FD-48EFE0709126}"/>
              </a:ext>
            </a:extLst>
          </p:cNvPr>
          <p:cNvSpPr>
            <a:spLocks noGrp="1"/>
          </p:cNvSpPr>
          <p:nvPr>
            <p:ph sz="quarter" idx="58" hasCustomPrompt="1"/>
          </p:nvPr>
        </p:nvSpPr>
        <p:spPr>
          <a:xfrm>
            <a:off x="288000" y="4068000"/>
            <a:ext cx="5152363" cy="225708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3" name="Slide Number Placeholder 2">
            <a:extLst>
              <a:ext uri="{FF2B5EF4-FFF2-40B4-BE49-F238E27FC236}">
                <a16:creationId xmlns:a16="http://schemas.microsoft.com/office/drawing/2014/main" id="{5A29F6C2-EC8A-D145-A306-3FF374077912}"/>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14" name="Picture Placeholder 11">
            <a:extLst>
              <a:ext uri="{FF2B5EF4-FFF2-40B4-BE49-F238E27FC236}">
                <a16:creationId xmlns:a16="http://schemas.microsoft.com/office/drawing/2014/main" id="{ECE9F63D-61B0-5142-9F67-D09B2609BF08}"/>
              </a:ext>
            </a:extLst>
          </p:cNvPr>
          <p:cNvSpPr>
            <a:spLocks noGrp="1"/>
          </p:cNvSpPr>
          <p:nvPr>
            <p:ph type="pic" sz="quarter" idx="57" hasCustomPrompt="1"/>
          </p:nvPr>
        </p:nvSpPr>
        <p:spPr>
          <a:xfrm>
            <a:off x="6732000" y="2782534"/>
            <a:ext cx="5177425" cy="3640491"/>
          </a:xfrm>
          <a:prstGeom prst="rect">
            <a:avLst/>
          </a:prstGeom>
          <a:solidFill>
            <a:schemeClr val="tx2">
              <a:lumMod val="20000"/>
              <a:lumOff val="80000"/>
            </a:schemeClr>
          </a:solidFill>
        </p:spPr>
        <p:txBody>
          <a:bodyPr lIns="0" tIns="0" rIns="0" bIns="0" anchor="t"/>
          <a:lstStyle>
            <a:lvl1pPr marL="342900" indent="-342900" algn="l">
              <a:buFont typeface="Wingdings" pitchFamily="2" charset="2"/>
              <a:buChar char="§"/>
              <a:defRPr/>
            </a:lvl1pPr>
          </a:lstStyle>
          <a:p>
            <a:r>
              <a:rPr lang="en-GB"/>
              <a:t>Bilde</a:t>
            </a:r>
          </a:p>
          <a:p>
            <a:r>
              <a:rPr lang="en-GB"/>
              <a:t>Ikon</a:t>
            </a:r>
          </a:p>
          <a:p>
            <a:r>
              <a:rPr lang="en-GB" err="1"/>
              <a:t>Figur</a:t>
            </a:r>
            <a:endParaRPr lang="en-US"/>
          </a:p>
        </p:txBody>
      </p:sp>
      <p:sp>
        <p:nvSpPr>
          <p:cNvPr id="15" name="Subtitle 2">
            <a:extLst>
              <a:ext uri="{FF2B5EF4-FFF2-40B4-BE49-F238E27FC236}">
                <a16:creationId xmlns:a16="http://schemas.microsoft.com/office/drawing/2014/main" id="{B632F904-0255-754C-90DC-4BD4439DAF3F}"/>
              </a:ext>
            </a:extLst>
          </p:cNvPr>
          <p:cNvSpPr>
            <a:spLocks noGrp="1"/>
          </p:cNvSpPr>
          <p:nvPr>
            <p:ph type="subTitle" idx="1" hasCustomPrompt="1"/>
          </p:nvPr>
        </p:nvSpPr>
        <p:spPr>
          <a:xfrm>
            <a:off x="6732001" y="1476000"/>
            <a:ext cx="4908616"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149763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Kolonne_Bullet_Bil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1" y="1440000"/>
            <a:ext cx="5172000"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0" name="Text Placeholder 5">
            <a:extLst>
              <a:ext uri="{FF2B5EF4-FFF2-40B4-BE49-F238E27FC236}">
                <a16:creationId xmlns:a16="http://schemas.microsoft.com/office/drawing/2014/main" id="{890D7164-8D45-9143-899C-4E0ACBEF0A07}"/>
              </a:ext>
            </a:extLst>
          </p:cNvPr>
          <p:cNvSpPr>
            <a:spLocks noGrp="1"/>
          </p:cNvSpPr>
          <p:nvPr>
            <p:ph type="body" sz="quarter" idx="12" hasCustomPrompt="1"/>
          </p:nvPr>
        </p:nvSpPr>
        <p:spPr>
          <a:xfrm>
            <a:off x="288000" y="2757600"/>
            <a:ext cx="5152363" cy="3548275"/>
          </a:xfrm>
          <a:prstGeom prst="rect">
            <a:avLst/>
          </a:prstGeom>
        </p:spPr>
        <p:txBody>
          <a:bodyPr lIns="0" tIns="0" rIns="0" bIns="0"/>
          <a:lstStyle>
            <a:lvl1pPr marL="216000" indent="-216000">
              <a:spcBef>
                <a:spcPts val="800"/>
              </a:spcBef>
              <a:buFont typeface="Wingdings" pitchFamily="2" charset="2"/>
              <a:buChar cha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Bullet</a:t>
            </a:r>
          </a:p>
        </p:txBody>
      </p:sp>
      <p:sp>
        <p:nvSpPr>
          <p:cNvPr id="13" name="Slide Number Placeholder 2">
            <a:extLst>
              <a:ext uri="{FF2B5EF4-FFF2-40B4-BE49-F238E27FC236}">
                <a16:creationId xmlns:a16="http://schemas.microsoft.com/office/drawing/2014/main" id="{C440123C-A317-F34A-8DED-BB0B0CC66E3B}"/>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14" name="Picture Placeholder 11">
            <a:extLst>
              <a:ext uri="{FF2B5EF4-FFF2-40B4-BE49-F238E27FC236}">
                <a16:creationId xmlns:a16="http://schemas.microsoft.com/office/drawing/2014/main" id="{08A8EBE1-98CE-734A-816E-3D095DBCB813}"/>
              </a:ext>
            </a:extLst>
          </p:cNvPr>
          <p:cNvSpPr>
            <a:spLocks noGrp="1"/>
          </p:cNvSpPr>
          <p:nvPr>
            <p:ph type="pic" sz="quarter" idx="57" hasCustomPrompt="1"/>
          </p:nvPr>
        </p:nvSpPr>
        <p:spPr>
          <a:xfrm>
            <a:off x="6732000" y="2782534"/>
            <a:ext cx="5177425" cy="3640491"/>
          </a:xfrm>
          <a:prstGeom prst="rect">
            <a:avLst/>
          </a:prstGeom>
          <a:solidFill>
            <a:schemeClr val="tx2">
              <a:lumMod val="20000"/>
              <a:lumOff val="80000"/>
            </a:schemeClr>
          </a:solidFill>
        </p:spPr>
        <p:txBody>
          <a:bodyPr lIns="0" tIns="0" rIns="0" bIns="0" anchor="t"/>
          <a:lstStyle>
            <a:lvl1pPr marL="342900" indent="-342900" algn="l">
              <a:buFont typeface="Wingdings" pitchFamily="2" charset="2"/>
              <a:buChar char="§"/>
              <a:defRPr/>
            </a:lvl1pPr>
          </a:lstStyle>
          <a:p>
            <a:r>
              <a:rPr lang="en-GB"/>
              <a:t>Bilde</a:t>
            </a:r>
          </a:p>
          <a:p>
            <a:r>
              <a:rPr lang="en-GB"/>
              <a:t>Ikon</a:t>
            </a:r>
          </a:p>
          <a:p>
            <a:r>
              <a:rPr lang="en-GB" err="1"/>
              <a:t>Figur</a:t>
            </a:r>
            <a:endParaRPr lang="en-US"/>
          </a:p>
        </p:txBody>
      </p:sp>
      <p:sp>
        <p:nvSpPr>
          <p:cNvPr id="15" name="Subtitle 2">
            <a:extLst>
              <a:ext uri="{FF2B5EF4-FFF2-40B4-BE49-F238E27FC236}">
                <a16:creationId xmlns:a16="http://schemas.microsoft.com/office/drawing/2014/main" id="{C9B41F0F-5E12-844B-A170-70A762C700D2}"/>
              </a:ext>
            </a:extLst>
          </p:cNvPr>
          <p:cNvSpPr>
            <a:spLocks noGrp="1"/>
          </p:cNvSpPr>
          <p:nvPr>
            <p:ph type="subTitle" idx="1" hasCustomPrompt="1"/>
          </p:nvPr>
        </p:nvSpPr>
        <p:spPr>
          <a:xfrm>
            <a:off x="6732001" y="1476000"/>
            <a:ext cx="5174624"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332805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_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4D674F-E85B-4DC6-96F6-C60796E7A1F2}"/>
              </a:ext>
            </a:extLst>
          </p:cNvPr>
          <p:cNvSpPr>
            <a:spLocks noGrp="1"/>
          </p:cNvSpPr>
          <p:nvPr>
            <p:ph type="pic" sz="quarter" idx="13" hasCustomPrompt="1"/>
          </p:nvPr>
        </p:nvSpPr>
        <p:spPr>
          <a:xfrm>
            <a:off x="288000" y="2790000"/>
            <a:ext cx="11621425" cy="3636000"/>
          </a:xfrm>
          <a:prstGeom prst="rect">
            <a:avLst/>
          </a:prstGeom>
          <a:solidFill>
            <a:schemeClr val="tx2">
              <a:lumMod val="20000"/>
              <a:lumOff val="80000"/>
            </a:schemeClr>
          </a:solidFill>
        </p:spPr>
        <p:txBody>
          <a:bodyPr anchor="t"/>
          <a:lstStyle>
            <a:lvl1pPr marL="342900" indent="-342900" algn="l">
              <a:buFont typeface="Wingdings" pitchFamily="2" charset="2"/>
              <a:buChar char="§"/>
              <a:defRPr/>
            </a:lvl1pPr>
          </a:lstStyle>
          <a:p>
            <a:r>
              <a:rPr lang="en-GB"/>
              <a:t>Legg inn </a:t>
            </a:r>
            <a:r>
              <a:rPr lang="en-GB" err="1"/>
              <a:t>bilde</a:t>
            </a:r>
            <a:endParaRPr lang="en-US"/>
          </a:p>
        </p:txBody>
      </p:sp>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0" y="1440000"/>
            <a:ext cx="5152363" cy="1181341"/>
          </a:xfrm>
          <a:prstGeom prst="rect">
            <a:avLst/>
          </a:prstGeom>
          <a:ln>
            <a:noFill/>
          </a:ln>
        </p:spPr>
        <p:txBody>
          <a:bodyPr vert="horz" lIns="0" tIns="0" rIns="0" bIns="0" rtlCol="0" anchor="t">
            <a:noAutofit/>
          </a:bodyPr>
          <a:lstStyle/>
          <a:p>
            <a:r>
              <a:rPr lang="en-GB" err="1"/>
              <a:t>Overskrift</a:t>
            </a:r>
            <a:endParaRPr lang="en-US"/>
          </a:p>
        </p:txBody>
      </p:sp>
      <p:sp>
        <p:nvSpPr>
          <p:cNvPr id="6" name="Subtitle 2">
            <a:extLst>
              <a:ext uri="{FF2B5EF4-FFF2-40B4-BE49-F238E27FC236}">
                <a16:creationId xmlns:a16="http://schemas.microsoft.com/office/drawing/2014/main" id="{F308E174-6B21-054D-BE2E-9E9CB6D0C1B5}"/>
              </a:ext>
            </a:extLst>
          </p:cNvPr>
          <p:cNvSpPr>
            <a:spLocks noGrp="1"/>
          </p:cNvSpPr>
          <p:nvPr>
            <p:ph type="subTitle" idx="1" hasCustomPrompt="1"/>
          </p:nvPr>
        </p:nvSpPr>
        <p:spPr>
          <a:xfrm>
            <a:off x="6732000" y="1476000"/>
            <a:ext cx="52323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endParaRPr lang="en-US"/>
          </a:p>
        </p:txBody>
      </p:sp>
      <p:sp>
        <p:nvSpPr>
          <p:cNvPr id="11" name="Slide Number Placeholder 2">
            <a:extLst>
              <a:ext uri="{FF2B5EF4-FFF2-40B4-BE49-F238E27FC236}">
                <a16:creationId xmlns:a16="http://schemas.microsoft.com/office/drawing/2014/main" id="{47DA2F09-4223-544E-9547-D2C19BF7DCE5}"/>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47955008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in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2636912"/>
            <a:ext cx="11621425" cy="3528392"/>
          </a:xfrm>
          <a:prstGeom prst="rect">
            <a:avLst/>
          </a:prstGeom>
          <a:ln>
            <a:noFill/>
          </a:ln>
        </p:spPr>
        <p:txBody>
          <a:bodyPr vert="horz" lIns="0" tIns="0" rIns="0" bIns="0" rtlCol="0" anchor="t">
            <a:noAutofit/>
          </a:bodyPr>
          <a:lstStyle>
            <a:lvl1pPr>
              <a:defRPr sz="10000"/>
            </a:lvl1pPr>
          </a:lstStyle>
          <a:p>
            <a:r>
              <a:rPr lang="en-GB" err="1"/>
              <a:t>Overskrift</a:t>
            </a:r>
            <a:endParaRPr lang="en-US"/>
          </a:p>
        </p:txBody>
      </p:sp>
      <p:sp>
        <p:nvSpPr>
          <p:cNvPr id="12" name="Subtitle 2">
            <a:extLst>
              <a:ext uri="{FF2B5EF4-FFF2-40B4-BE49-F238E27FC236}">
                <a16:creationId xmlns:a16="http://schemas.microsoft.com/office/drawing/2014/main" id="{2B682415-0026-614D-901F-928832319842}"/>
              </a:ext>
            </a:extLst>
          </p:cNvPr>
          <p:cNvSpPr>
            <a:spLocks noGrp="1"/>
          </p:cNvSpPr>
          <p:nvPr>
            <p:ph type="subTitle" idx="1" hasCustomPrompt="1"/>
          </p:nvPr>
        </p:nvSpPr>
        <p:spPr>
          <a:xfrm>
            <a:off x="6732001" y="1476000"/>
            <a:ext cx="51720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6" name="Slide Number Placeholder 2">
            <a:extLst>
              <a:ext uri="{FF2B5EF4-FFF2-40B4-BE49-F238E27FC236}">
                <a16:creationId xmlns:a16="http://schemas.microsoft.com/office/drawing/2014/main" id="{BF990046-3397-874A-B01B-73C4CF1CAD9A}"/>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31568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pgaves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224363" cy="1124904"/>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2" name="Subtitle 2">
            <a:extLst>
              <a:ext uri="{FF2B5EF4-FFF2-40B4-BE49-F238E27FC236}">
                <a16:creationId xmlns:a16="http://schemas.microsoft.com/office/drawing/2014/main" id="{2B682415-0026-614D-901F-928832319842}"/>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7" name="Text Placeholder 5">
            <a:extLst>
              <a:ext uri="{FF2B5EF4-FFF2-40B4-BE49-F238E27FC236}">
                <a16:creationId xmlns:a16="http://schemas.microsoft.com/office/drawing/2014/main" id="{4F96291C-6329-7744-89F4-0B64C2B3AAB5}"/>
              </a:ext>
            </a:extLst>
          </p:cNvPr>
          <p:cNvSpPr>
            <a:spLocks noGrp="1"/>
          </p:cNvSpPr>
          <p:nvPr>
            <p:ph type="body" sz="quarter" idx="12" hasCustomPrompt="1"/>
          </p:nvPr>
        </p:nvSpPr>
        <p:spPr>
          <a:xfrm>
            <a:off x="1555200" y="2736000"/>
            <a:ext cx="9027450" cy="132219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8" name="Text Placeholder 5">
            <a:extLst>
              <a:ext uri="{FF2B5EF4-FFF2-40B4-BE49-F238E27FC236}">
                <a16:creationId xmlns:a16="http://schemas.microsoft.com/office/drawing/2014/main" id="{7A3618EB-843B-5148-88B5-89563BB7D80F}"/>
              </a:ext>
            </a:extLst>
          </p:cNvPr>
          <p:cNvSpPr>
            <a:spLocks noGrp="1"/>
          </p:cNvSpPr>
          <p:nvPr>
            <p:ph type="body" sz="quarter" idx="13" hasCustomPrompt="1"/>
          </p:nvPr>
        </p:nvSpPr>
        <p:spPr>
          <a:xfrm>
            <a:off x="1555200" y="4028400"/>
            <a:ext cx="9027450" cy="132219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Tree>
    <p:extLst>
      <p:ext uri="{BB962C8B-B14F-4D97-AF65-F5344CB8AC3E}">
        <p14:creationId xmlns:p14="http://schemas.microsoft.com/office/powerpoint/2010/main" val="367832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pgave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325054"/>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7" name="Rectangle 6">
            <a:extLst>
              <a:ext uri="{FF2B5EF4-FFF2-40B4-BE49-F238E27FC236}">
                <a16:creationId xmlns:a16="http://schemas.microsoft.com/office/drawing/2014/main" id="{6360C563-C0D5-3142-9958-9F8C5140BDEB}"/>
              </a:ext>
            </a:extLst>
          </p:cNvPr>
          <p:cNvSpPr/>
          <p:nvPr userDrawn="1"/>
        </p:nvSpPr>
        <p:spPr>
          <a:xfrm>
            <a:off x="6096649" y="3701426"/>
            <a:ext cx="5813999" cy="2738518"/>
          </a:xfrm>
          <a:prstGeom prst="rect">
            <a:avLst/>
          </a:prstGeom>
          <a:solidFill>
            <a:srgbClr val="3A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4A093CEC-A3B1-F84A-B4BE-D9050F110540}"/>
              </a:ext>
            </a:extLst>
          </p:cNvPr>
          <p:cNvSpPr/>
          <p:nvPr userDrawn="1"/>
        </p:nvSpPr>
        <p:spPr>
          <a:xfrm>
            <a:off x="287917" y="3701426"/>
            <a:ext cx="5813999" cy="2721599"/>
          </a:xfrm>
          <a:prstGeom prst="rect">
            <a:avLst/>
          </a:prstGeom>
          <a:solidFill>
            <a:srgbClr val="D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Text Placeholder 3">
            <a:extLst>
              <a:ext uri="{FF2B5EF4-FFF2-40B4-BE49-F238E27FC236}">
                <a16:creationId xmlns:a16="http://schemas.microsoft.com/office/drawing/2014/main" id="{5EF318FB-039D-3E40-A8AC-C04DBD032936}"/>
              </a:ext>
            </a:extLst>
          </p:cNvPr>
          <p:cNvSpPr>
            <a:spLocks noGrp="1"/>
          </p:cNvSpPr>
          <p:nvPr>
            <p:ph type="body" sz="quarter" idx="10"/>
          </p:nvPr>
        </p:nvSpPr>
        <p:spPr>
          <a:xfrm>
            <a:off x="580856" y="4041785"/>
            <a:ext cx="5241601" cy="219552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Text Placeholder 3">
            <a:extLst>
              <a:ext uri="{FF2B5EF4-FFF2-40B4-BE49-F238E27FC236}">
                <a16:creationId xmlns:a16="http://schemas.microsoft.com/office/drawing/2014/main" id="{0EBCB9E9-E34F-C24B-A96B-E2D0B8383A84}"/>
              </a:ext>
            </a:extLst>
          </p:cNvPr>
          <p:cNvSpPr>
            <a:spLocks noGrp="1"/>
          </p:cNvSpPr>
          <p:nvPr>
            <p:ph type="body" sz="quarter" idx="11"/>
          </p:nvPr>
        </p:nvSpPr>
        <p:spPr>
          <a:xfrm>
            <a:off x="6400799" y="4045247"/>
            <a:ext cx="5215607" cy="2192066"/>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0" name="Subtitle 2">
            <a:extLst>
              <a:ext uri="{FF2B5EF4-FFF2-40B4-BE49-F238E27FC236}">
                <a16:creationId xmlns:a16="http://schemas.microsoft.com/office/drawing/2014/main" id="{45FC199A-0478-D64D-9A08-7EEE148BDE78}"/>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2243916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pgaver_2">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325054"/>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4" name="Text Placeholder 3">
            <a:extLst>
              <a:ext uri="{FF2B5EF4-FFF2-40B4-BE49-F238E27FC236}">
                <a16:creationId xmlns:a16="http://schemas.microsoft.com/office/drawing/2014/main" id="{5EF318FB-039D-3E40-A8AC-C04DBD032936}"/>
              </a:ext>
            </a:extLst>
          </p:cNvPr>
          <p:cNvSpPr>
            <a:spLocks noGrp="1"/>
          </p:cNvSpPr>
          <p:nvPr>
            <p:ph type="body" sz="quarter" idx="10"/>
          </p:nvPr>
        </p:nvSpPr>
        <p:spPr>
          <a:xfrm>
            <a:off x="287917" y="4041785"/>
            <a:ext cx="5241601" cy="219552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Text Placeholder 3">
            <a:extLst>
              <a:ext uri="{FF2B5EF4-FFF2-40B4-BE49-F238E27FC236}">
                <a16:creationId xmlns:a16="http://schemas.microsoft.com/office/drawing/2014/main" id="{0EBCB9E9-E34F-C24B-A96B-E2D0B8383A84}"/>
              </a:ext>
            </a:extLst>
          </p:cNvPr>
          <p:cNvSpPr>
            <a:spLocks noGrp="1"/>
          </p:cNvSpPr>
          <p:nvPr>
            <p:ph type="body" sz="quarter" idx="11"/>
          </p:nvPr>
        </p:nvSpPr>
        <p:spPr>
          <a:xfrm>
            <a:off x="6734175" y="4041785"/>
            <a:ext cx="5215607" cy="2192066"/>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7" name="Subtitle 2">
            <a:extLst>
              <a:ext uri="{FF2B5EF4-FFF2-40B4-BE49-F238E27FC236}">
                <a16:creationId xmlns:a16="http://schemas.microsoft.com/office/drawing/2014/main" id="{7DE0900A-FB62-2B40-B468-D3B5A3EFBCBD}"/>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2872113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loppsummerin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860698"/>
            <a:ext cx="6888120" cy="99223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8" name="Rectangle 7">
            <a:extLst>
              <a:ext uri="{FF2B5EF4-FFF2-40B4-BE49-F238E27FC236}">
                <a16:creationId xmlns:a16="http://schemas.microsoft.com/office/drawing/2014/main" id="{4A093CEC-A3B1-F84A-B4BE-D9050F110540}"/>
              </a:ext>
            </a:extLst>
          </p:cNvPr>
          <p:cNvSpPr/>
          <p:nvPr userDrawn="1"/>
        </p:nvSpPr>
        <p:spPr>
          <a:xfrm>
            <a:off x="287917" y="2786064"/>
            <a:ext cx="11621508" cy="3636962"/>
          </a:xfrm>
          <a:prstGeom prst="rect">
            <a:avLst/>
          </a:prstGeom>
          <a:solidFill>
            <a:srgbClr val="D6F6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Text Placeholder 3">
            <a:extLst>
              <a:ext uri="{FF2B5EF4-FFF2-40B4-BE49-F238E27FC236}">
                <a16:creationId xmlns:a16="http://schemas.microsoft.com/office/drawing/2014/main" id="{5EF318FB-039D-3E40-A8AC-C04DBD032936}"/>
              </a:ext>
            </a:extLst>
          </p:cNvPr>
          <p:cNvSpPr>
            <a:spLocks noGrp="1"/>
          </p:cNvSpPr>
          <p:nvPr>
            <p:ph type="body" sz="quarter" idx="10"/>
          </p:nvPr>
        </p:nvSpPr>
        <p:spPr>
          <a:xfrm>
            <a:off x="580855" y="3068960"/>
            <a:ext cx="11203775" cy="881417"/>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Text Placeholder 3">
            <a:extLst>
              <a:ext uri="{FF2B5EF4-FFF2-40B4-BE49-F238E27FC236}">
                <a16:creationId xmlns:a16="http://schemas.microsoft.com/office/drawing/2014/main" id="{0EBCB9E9-E34F-C24B-A96B-E2D0B8383A84}"/>
              </a:ext>
            </a:extLst>
          </p:cNvPr>
          <p:cNvSpPr>
            <a:spLocks noGrp="1"/>
          </p:cNvSpPr>
          <p:nvPr>
            <p:ph type="body" sz="quarter" idx="11"/>
          </p:nvPr>
        </p:nvSpPr>
        <p:spPr>
          <a:xfrm>
            <a:off x="287917" y="1465097"/>
            <a:ext cx="5152363" cy="395602"/>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0" name="Content Placeholder 7">
            <a:extLst>
              <a:ext uri="{FF2B5EF4-FFF2-40B4-BE49-F238E27FC236}">
                <a16:creationId xmlns:a16="http://schemas.microsoft.com/office/drawing/2014/main" id="{E036053C-70F7-3C4F-9EEB-9DFCFF240D80}"/>
              </a:ext>
            </a:extLst>
          </p:cNvPr>
          <p:cNvSpPr>
            <a:spLocks noGrp="1"/>
          </p:cNvSpPr>
          <p:nvPr>
            <p:ph sz="quarter" idx="58" hasCustomPrompt="1"/>
          </p:nvPr>
        </p:nvSpPr>
        <p:spPr>
          <a:xfrm>
            <a:off x="580856" y="4076700"/>
            <a:ext cx="11203776" cy="224838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Tree>
    <p:extLst>
      <p:ext uri="{BB962C8B-B14F-4D97-AF65-F5344CB8AC3E}">
        <p14:creationId xmlns:p14="http://schemas.microsoft.com/office/powerpoint/2010/main" val="2703532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224363"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2" name="Subtitle 2">
            <a:extLst>
              <a:ext uri="{FF2B5EF4-FFF2-40B4-BE49-F238E27FC236}">
                <a16:creationId xmlns:a16="http://schemas.microsoft.com/office/drawing/2014/main" id="{2B682415-0026-614D-901F-928832319842}"/>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3428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rside_Kapittelnummer">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1" y="1440000"/>
            <a:ext cx="1282037" cy="1303141"/>
          </a:xfrm>
          <a:prstGeom prst="rect">
            <a:avLst/>
          </a:prstGeom>
          <a:ln>
            <a:noFill/>
          </a:ln>
        </p:spPr>
        <p:txBody>
          <a:bodyPr vert="horz" lIns="0" tIns="0" rIns="0" bIns="0" rtlCol="0" anchor="t">
            <a:noAutofit/>
          </a:bodyPr>
          <a:lstStyle>
            <a:lvl1pPr>
              <a:defRPr sz="4000"/>
            </a:lvl1pPr>
          </a:lstStyle>
          <a:p>
            <a:r>
              <a:rPr lang="en-GB"/>
              <a:t>1</a:t>
            </a:r>
            <a:endParaRPr lang="en-US"/>
          </a:p>
        </p:txBody>
      </p:sp>
      <p:sp>
        <p:nvSpPr>
          <p:cNvPr id="3" name="Text Placeholder 2">
            <a:extLst>
              <a:ext uri="{FF2B5EF4-FFF2-40B4-BE49-F238E27FC236}">
                <a16:creationId xmlns:a16="http://schemas.microsoft.com/office/drawing/2014/main" id="{3CEED116-CB82-4741-A533-7E1BA882DE7B}"/>
              </a:ext>
            </a:extLst>
          </p:cNvPr>
          <p:cNvSpPr>
            <a:spLocks noGrp="1"/>
          </p:cNvSpPr>
          <p:nvPr>
            <p:ph type="body" sz="quarter" idx="14" hasCustomPrompt="1"/>
          </p:nvPr>
        </p:nvSpPr>
        <p:spPr>
          <a:xfrm>
            <a:off x="1580401" y="1440000"/>
            <a:ext cx="4947648" cy="1304925"/>
          </a:xfrm>
          <a:prstGeom prst="rect">
            <a:avLst/>
          </a:prstGeom>
        </p:spPr>
        <p:txBody>
          <a:bodyPr lIns="0" tIns="0" rIns="0" bIns="0"/>
          <a:lstStyle>
            <a:lvl1pPr marL="0" indent="0">
              <a:buFontTx/>
              <a:buNone/>
              <a:defRPr sz="4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Overskrift</a:t>
            </a:r>
            <a:endParaRPr lang="en-GB"/>
          </a:p>
        </p:txBody>
      </p:sp>
      <p:sp>
        <p:nvSpPr>
          <p:cNvPr id="9" name="Subtitle 2">
            <a:extLst>
              <a:ext uri="{FF2B5EF4-FFF2-40B4-BE49-F238E27FC236}">
                <a16:creationId xmlns:a16="http://schemas.microsoft.com/office/drawing/2014/main" id="{9E270882-D727-9D49-BBB9-349E0638F0F5}"/>
              </a:ext>
            </a:extLst>
          </p:cNvPr>
          <p:cNvSpPr>
            <a:spLocks noGrp="1"/>
          </p:cNvSpPr>
          <p:nvPr>
            <p:ph type="subTitle" idx="1" hasCustomPrompt="1"/>
          </p:nvPr>
        </p:nvSpPr>
        <p:spPr>
          <a:xfrm>
            <a:off x="6732000" y="1476000"/>
            <a:ext cx="52353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endParaRPr lang="en-US"/>
          </a:p>
        </p:txBody>
      </p:sp>
      <p:sp>
        <p:nvSpPr>
          <p:cNvPr id="8" name="Slide Number Placeholder 2">
            <a:extLst>
              <a:ext uri="{FF2B5EF4-FFF2-40B4-BE49-F238E27FC236}">
                <a16:creationId xmlns:a16="http://schemas.microsoft.com/office/drawing/2014/main" id="{7B1F45F9-155A-2941-A54C-C577BCDFC49D}"/>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11" name="Picture Placeholder 11">
            <a:extLst>
              <a:ext uri="{FF2B5EF4-FFF2-40B4-BE49-F238E27FC236}">
                <a16:creationId xmlns:a16="http://schemas.microsoft.com/office/drawing/2014/main" id="{D71C34E3-8836-D846-B429-B0DE25917098}"/>
              </a:ext>
            </a:extLst>
          </p:cNvPr>
          <p:cNvSpPr>
            <a:spLocks noGrp="1"/>
          </p:cNvSpPr>
          <p:nvPr>
            <p:ph type="pic" sz="quarter" idx="13" hasCustomPrompt="1"/>
          </p:nvPr>
        </p:nvSpPr>
        <p:spPr>
          <a:xfrm>
            <a:off x="288000" y="2790000"/>
            <a:ext cx="11621425" cy="3636000"/>
          </a:xfrm>
          <a:prstGeom prst="rect">
            <a:avLst/>
          </a:prstGeom>
          <a:solidFill>
            <a:schemeClr val="tx2">
              <a:lumMod val="20000"/>
              <a:lumOff val="80000"/>
            </a:schemeClr>
          </a:solidFill>
        </p:spPr>
        <p:txBody>
          <a:bodyPr anchor="t"/>
          <a:lstStyle>
            <a:lvl1pPr marL="342900" indent="-342900" algn="l">
              <a:buFont typeface="Wingdings" pitchFamily="2" charset="2"/>
              <a:buChar char="§"/>
              <a:defRPr/>
            </a:lvl1pPr>
          </a:lstStyle>
          <a:p>
            <a:r>
              <a:rPr lang="en-GB"/>
              <a:t>Legg inn </a:t>
            </a:r>
            <a:r>
              <a:rPr lang="en-GB" err="1"/>
              <a:t>bilde</a:t>
            </a:r>
            <a:endParaRPr lang="en-US"/>
          </a:p>
        </p:txBody>
      </p:sp>
    </p:spTree>
    <p:extLst>
      <p:ext uri="{BB962C8B-B14F-4D97-AF65-F5344CB8AC3E}">
        <p14:creationId xmlns:p14="http://schemas.microsoft.com/office/powerpoint/2010/main" val="90375618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olonne_Brø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224363"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11621425" cy="3560400"/>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20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Slide Number Placeholder 2">
            <a:extLst>
              <a:ext uri="{FF2B5EF4-FFF2-40B4-BE49-F238E27FC236}">
                <a16:creationId xmlns:a16="http://schemas.microsoft.com/office/drawing/2014/main" id="{1681A611-356F-FA40-9258-920F4481A1F3}"/>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22416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olonne_Stor_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224363"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6430"/>
            <a:ext cx="11621425" cy="35604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Stor</a:t>
            </a:r>
            <a:r>
              <a:rPr lang="en-GB"/>
              <a:t> </a:t>
            </a:r>
            <a:r>
              <a:rPr lang="en-GB" err="1"/>
              <a:t>tekst</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20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Slide Number Placeholder 2">
            <a:extLst>
              <a:ext uri="{FF2B5EF4-FFF2-40B4-BE49-F238E27FC236}">
                <a16:creationId xmlns:a16="http://schemas.microsoft.com/office/drawing/2014/main" id="{4DFF3380-2D36-6448-97B9-C0AA5F68F8B4}"/>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74856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olonne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1" y="1440000"/>
            <a:ext cx="5087920" cy="1288800"/>
          </a:xfrm>
          <a:prstGeom prst="rect">
            <a:avLst/>
          </a:prstGeom>
        </p:spPr>
        <p:txBody>
          <a:bodyPr lIns="0" tIns="0" rIns="0" bIns="0"/>
          <a:lstStyle>
            <a:lvl1pPr>
              <a:defRPr sz="3500"/>
            </a:lvl1pPr>
          </a:lstStyle>
          <a:p>
            <a:r>
              <a:rPr lang="en-GB" err="1"/>
              <a:t>Overskrift</a:t>
            </a:r>
            <a:endParaRPr lang="en-NO"/>
          </a:p>
        </p:txBody>
      </p:sp>
      <p:sp>
        <p:nvSpPr>
          <p:cNvPr id="6" name="Subtitle 2">
            <a:extLst>
              <a:ext uri="{FF2B5EF4-FFF2-40B4-BE49-F238E27FC236}">
                <a16:creationId xmlns:a16="http://schemas.microsoft.com/office/drawing/2014/main" id="{DEEB20C7-D1B2-CD42-A6BD-4DB60008F9FD}"/>
              </a:ext>
            </a:extLst>
          </p:cNvPr>
          <p:cNvSpPr>
            <a:spLocks noGrp="1"/>
          </p:cNvSpPr>
          <p:nvPr>
            <p:ph type="subTitle" idx="1" hasCustomPrompt="1"/>
          </p:nvPr>
        </p:nvSpPr>
        <p:spPr>
          <a:xfrm>
            <a:off x="6732000" y="1476000"/>
            <a:ext cx="5177425"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7" name="Text Placeholder 6">
            <a:extLst>
              <a:ext uri="{FF2B5EF4-FFF2-40B4-BE49-F238E27FC236}">
                <a16:creationId xmlns:a16="http://schemas.microsoft.com/office/drawing/2014/main" id="{AC8DC43E-8822-3840-B8B6-759F2E276A71}"/>
              </a:ext>
            </a:extLst>
          </p:cNvPr>
          <p:cNvSpPr>
            <a:spLocks noGrp="1"/>
          </p:cNvSpPr>
          <p:nvPr>
            <p:ph type="body" sz="quarter" idx="13"/>
          </p:nvPr>
        </p:nvSpPr>
        <p:spPr>
          <a:xfrm>
            <a:off x="288000" y="2757600"/>
            <a:ext cx="11621425" cy="3594100"/>
          </a:xfrm>
          <a:prstGeom prst="rect">
            <a:avLst/>
          </a:prstGeom>
        </p:spPr>
        <p:txBody>
          <a:bodyPr lIns="0" tIns="0" rIns="0" bIns="0"/>
          <a:lstStyle>
            <a:lvl1pPr marL="216000" indent="-216000">
              <a:spcBef>
                <a:spcPts val="800"/>
              </a:spcBef>
              <a:defRPr sz="1800"/>
            </a:lvl1pPr>
            <a:lvl2pPr marL="216000" indent="-216000">
              <a:spcBef>
                <a:spcPts val="400"/>
              </a:spcBef>
              <a:spcAft>
                <a:spcPts val="100"/>
              </a:spcAft>
              <a:defRPr/>
            </a:lvl2pPr>
            <a:lvl3pPr marL="432000" indent="-216000">
              <a:spcBef>
                <a:spcPts val="800"/>
              </a:spcBef>
              <a:defRPr sz="1600"/>
            </a:lvl3pPr>
          </a:lstStyle>
          <a:p>
            <a:pPr lvl="0"/>
            <a:r>
              <a:rPr lang="en-GB"/>
              <a:t>Click to edit Master text styles</a:t>
            </a:r>
          </a:p>
          <a:p>
            <a:pPr lvl="2"/>
            <a:r>
              <a:rPr lang="en-GB"/>
              <a:t>Second level</a:t>
            </a:r>
          </a:p>
        </p:txBody>
      </p:sp>
      <p:sp>
        <p:nvSpPr>
          <p:cNvPr id="8" name="Slide Number Placeholder 2">
            <a:extLst>
              <a:ext uri="{FF2B5EF4-FFF2-40B4-BE49-F238E27FC236}">
                <a16:creationId xmlns:a16="http://schemas.microsoft.com/office/drawing/2014/main" id="{9045230F-C62D-D24D-BDE9-D3271B517807}"/>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1903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olonne_Mellomheading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7200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1" y="2757600"/>
            <a:ext cx="11618624"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Content Placeholder 7">
            <a:extLst>
              <a:ext uri="{FF2B5EF4-FFF2-40B4-BE49-F238E27FC236}">
                <a16:creationId xmlns:a16="http://schemas.microsoft.com/office/drawing/2014/main" id="{3274CD28-237D-F94B-80E0-BBC0AA60D65F}"/>
              </a:ext>
            </a:extLst>
          </p:cNvPr>
          <p:cNvSpPr>
            <a:spLocks noGrp="1"/>
          </p:cNvSpPr>
          <p:nvPr>
            <p:ph sz="quarter" idx="13" hasCustomPrompt="1"/>
          </p:nvPr>
        </p:nvSpPr>
        <p:spPr>
          <a:xfrm>
            <a:off x="288000" y="4068000"/>
            <a:ext cx="11618624" cy="233502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Slide Number Placeholder 2">
            <a:extLst>
              <a:ext uri="{FF2B5EF4-FFF2-40B4-BE49-F238E27FC236}">
                <a16:creationId xmlns:a16="http://schemas.microsoft.com/office/drawing/2014/main" id="{0855BEDE-651F-B44F-845C-6BEBF889E20F}"/>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61306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olonne_Mellomheading_T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224363"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1" y="2757600"/>
            <a:ext cx="11618624"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Content Placeholder 7">
            <a:extLst>
              <a:ext uri="{FF2B5EF4-FFF2-40B4-BE49-F238E27FC236}">
                <a16:creationId xmlns:a16="http://schemas.microsoft.com/office/drawing/2014/main" id="{3274CD28-237D-F94B-80E0-BBC0AA60D65F}"/>
              </a:ext>
            </a:extLst>
          </p:cNvPr>
          <p:cNvSpPr>
            <a:spLocks noGrp="1"/>
          </p:cNvSpPr>
          <p:nvPr>
            <p:ph sz="quarter" idx="13" hasCustomPrompt="1"/>
          </p:nvPr>
        </p:nvSpPr>
        <p:spPr>
          <a:xfrm>
            <a:off x="288000" y="4068000"/>
            <a:ext cx="11627268" cy="2270100"/>
          </a:xfrm>
          <a:prstGeom prst="rect">
            <a:avLst/>
          </a:prstGeom>
        </p:spPr>
        <p:txBody>
          <a:bodyPr wrap="square" lIns="0" tIns="0" rIns="0" bIns="0"/>
          <a:lstStyle>
            <a:lvl1pPr marL="288000" indent="-288000">
              <a:spcBef>
                <a:spcPts val="800"/>
              </a:spcBef>
              <a:buClr>
                <a:srgbClr val="ED0000"/>
              </a:buClr>
              <a:buSzPct val="100000"/>
              <a:buFont typeface="+mj-lt"/>
              <a:buAutoNum type="arabicPeriod"/>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Tall</a:t>
            </a:r>
            <a:endParaRPr lang="en-NO"/>
          </a:p>
        </p:txBody>
      </p:sp>
      <p:sp>
        <p:nvSpPr>
          <p:cNvPr id="9" name="Slide Number Placeholder 2">
            <a:extLst>
              <a:ext uri="{FF2B5EF4-FFF2-40B4-BE49-F238E27FC236}">
                <a16:creationId xmlns:a16="http://schemas.microsoft.com/office/drawing/2014/main" id="{BCAC9F2C-CCFC-EE48-8FBF-65EFDBE9A9EC}"/>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66534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olonner_Brø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7200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5172001" cy="3560400"/>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7" name="Text Placeholder 5">
            <a:extLst>
              <a:ext uri="{FF2B5EF4-FFF2-40B4-BE49-F238E27FC236}">
                <a16:creationId xmlns:a16="http://schemas.microsoft.com/office/drawing/2014/main" id="{22F1FCF6-3F03-8945-8FC6-6D32EB1C88B0}"/>
              </a:ext>
            </a:extLst>
          </p:cNvPr>
          <p:cNvSpPr>
            <a:spLocks noGrp="1"/>
          </p:cNvSpPr>
          <p:nvPr>
            <p:ph type="body" sz="quarter" idx="13" hasCustomPrompt="1"/>
          </p:nvPr>
        </p:nvSpPr>
        <p:spPr>
          <a:xfrm>
            <a:off x="6732001" y="2757600"/>
            <a:ext cx="5172000" cy="3560400"/>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8" name="Subtitle 2">
            <a:extLst>
              <a:ext uri="{FF2B5EF4-FFF2-40B4-BE49-F238E27FC236}">
                <a16:creationId xmlns:a16="http://schemas.microsoft.com/office/drawing/2014/main" id="{ED98B327-9020-0047-A456-8D74DA0310D1}"/>
              </a:ext>
            </a:extLst>
          </p:cNvPr>
          <p:cNvSpPr>
            <a:spLocks noGrp="1"/>
          </p:cNvSpPr>
          <p:nvPr>
            <p:ph type="subTitle" idx="1" hasCustomPrompt="1"/>
          </p:nvPr>
        </p:nvSpPr>
        <p:spPr>
          <a:xfrm>
            <a:off x="6732000" y="1476000"/>
            <a:ext cx="5179857"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9" name="Slide Number Placeholder 2">
            <a:extLst>
              <a:ext uri="{FF2B5EF4-FFF2-40B4-BE49-F238E27FC236}">
                <a16:creationId xmlns:a16="http://schemas.microsoft.com/office/drawing/2014/main" id="{714D6CAD-70E2-834B-90A8-9536745767BD}"/>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18702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C538DF4-AAE0-EB47-881A-034B02C9036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01600" y="115200"/>
            <a:ext cx="1252263" cy="537707"/>
          </a:xfrm>
          <a:prstGeom prst="rect">
            <a:avLst/>
          </a:prstGeom>
        </p:spPr>
      </p:pic>
      <p:sp>
        <p:nvSpPr>
          <p:cNvPr id="3" name="Slide Number Placeholder 2">
            <a:extLst>
              <a:ext uri="{FF2B5EF4-FFF2-40B4-BE49-F238E27FC236}">
                <a16:creationId xmlns:a16="http://schemas.microsoft.com/office/drawing/2014/main" id="{CC1EB9D3-F96F-534F-99CA-F352079AEBC9}"/>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5" name="TextBox 4">
            <a:extLst>
              <a:ext uri="{FF2B5EF4-FFF2-40B4-BE49-F238E27FC236}">
                <a16:creationId xmlns:a16="http://schemas.microsoft.com/office/drawing/2014/main" id="{68452546-0374-304C-9CAA-B21B9ACB13FB}"/>
              </a:ext>
            </a:extLst>
          </p:cNvPr>
          <p:cNvSpPr txBox="1"/>
          <p:nvPr userDrawn="1"/>
        </p:nvSpPr>
        <p:spPr>
          <a:xfrm>
            <a:off x="279400" y="6534000"/>
            <a:ext cx="2607516" cy="169277"/>
          </a:xfrm>
          <a:prstGeom prst="rect">
            <a:avLst/>
          </a:prstGeom>
          <a:noFill/>
        </p:spPr>
        <p:txBody>
          <a:bodyPr wrap="square" lIns="0" tIns="0" rIns="0" bIns="0" rtlCol="0">
            <a:noAutofit/>
          </a:bodyPr>
          <a:lstStyle/>
          <a:p>
            <a:r>
              <a:rPr lang="en-NO" sz="1000">
                <a:latin typeface="Innovation Norway" panose="020B0500030000000000" pitchFamily="34" charset="77"/>
              </a:rPr>
              <a:t>www.innovasjonnorge.no</a:t>
            </a:r>
          </a:p>
        </p:txBody>
      </p:sp>
    </p:spTree>
    <p:extLst>
      <p:ext uri="{BB962C8B-B14F-4D97-AF65-F5344CB8AC3E}">
        <p14:creationId xmlns:p14="http://schemas.microsoft.com/office/powerpoint/2010/main" val="3698867497"/>
      </p:ext>
    </p:extLst>
  </p:cSld>
  <p:clrMap bg1="lt1" tx1="dk1" bg2="lt2" tx2="dk2" accent1="accent1" accent2="accent2" accent3="accent3" accent4="accent4" accent5="accent5" accent6="accent6" hlink="hlink" folHlink="folHlink"/>
  <p:sldLayoutIdLst>
    <p:sldLayoutId id="2147483731" r:id="rId1"/>
    <p:sldLayoutId id="2147483689" r:id="rId2"/>
    <p:sldLayoutId id="2147483706" r:id="rId3"/>
    <p:sldLayoutId id="2147483691" r:id="rId4"/>
    <p:sldLayoutId id="2147483716" r:id="rId5"/>
    <p:sldLayoutId id="2147483704" r:id="rId6"/>
    <p:sldLayoutId id="2147483729" r:id="rId7"/>
    <p:sldLayoutId id="2147483724" r:id="rId8"/>
    <p:sldLayoutId id="2147483710" r:id="rId9"/>
    <p:sldLayoutId id="2147483717" r:id="rId10"/>
    <p:sldLayoutId id="2147483728" r:id="rId11"/>
    <p:sldLayoutId id="2147483707" r:id="rId12"/>
    <p:sldLayoutId id="2147483727" r:id="rId13"/>
    <p:sldLayoutId id="2147483708" r:id="rId14"/>
    <p:sldLayoutId id="2147483711" r:id="rId15"/>
    <p:sldLayoutId id="2147483718" r:id="rId16"/>
    <p:sldLayoutId id="2147483715" r:id="rId17"/>
    <p:sldLayoutId id="2147483726" r:id="rId18"/>
    <p:sldLayoutId id="2147483722" r:id="rId19"/>
    <p:sldLayoutId id="2147483730" r:id="rId20"/>
    <p:sldLayoutId id="2147483732" r:id="rId21"/>
    <p:sldLayoutId id="2147483733" r:id="rId22"/>
    <p:sldLayoutId id="2147483735" r:id="rId23"/>
    <p:sldLayoutId id="2147483734" r:id="rId24"/>
    <p:sldLayoutId id="2147483725" r:id="rId25"/>
  </p:sldLayoutIdLst>
  <p:hf hdr="0" ftr="0"/>
  <p:txStyles>
    <p:titleStyle>
      <a:lvl1pPr algn="l" defTabSz="914400" rtl="0" eaLnBrk="1" latinLnBrk="0" hangingPunct="1">
        <a:lnSpc>
          <a:spcPct val="90000"/>
        </a:lnSpc>
        <a:spcBef>
          <a:spcPct val="0"/>
        </a:spcBef>
        <a:buNone/>
        <a:defRPr sz="4000" kern="1200">
          <a:solidFill>
            <a:schemeClr val="tx1"/>
          </a:solidFill>
          <a:latin typeface="Innovation Norway" panose="020B0500030000000000" pitchFamily="34" charset="77"/>
          <a:ea typeface="+mj-ea"/>
          <a:cs typeface="+mj-cs"/>
        </a:defRPr>
      </a:lvl1pPr>
    </p:titleStyle>
    <p:bodyStyle>
      <a:lvl1pPr marL="457200" indent="-457200" algn="l" defTabSz="914400" rtl="0" eaLnBrk="1" latinLnBrk="0" hangingPunct="1">
        <a:lnSpc>
          <a:spcPct val="90000"/>
        </a:lnSpc>
        <a:spcBef>
          <a:spcPts val="1000"/>
        </a:spcBef>
        <a:buClr>
          <a:srgbClr val="ED0000"/>
        </a:buClr>
        <a:buFont typeface="Wingdings" pitchFamily="2" charset="2"/>
        <a:buChar char="§"/>
        <a:defRPr sz="2000" kern="1200">
          <a:solidFill>
            <a:schemeClr val="tx1"/>
          </a:solidFill>
          <a:latin typeface="Innovation Norway" panose="020B0500030000000000" pitchFamily="34" charset="77"/>
          <a:ea typeface="+mn-ea"/>
          <a:cs typeface="+mn-cs"/>
        </a:defRPr>
      </a:lvl1pPr>
      <a:lvl2pPr marL="914400" indent="-457200" algn="l" defTabSz="914400" rtl="0" eaLnBrk="1" latinLnBrk="0" hangingPunct="1">
        <a:lnSpc>
          <a:spcPct val="90000"/>
        </a:lnSpc>
        <a:spcBef>
          <a:spcPts val="500"/>
        </a:spcBef>
        <a:buClr>
          <a:srgbClr val="ED0000"/>
        </a:buClr>
        <a:buFont typeface="Wingdings" pitchFamily="2" charset="2"/>
        <a:buChar char="§"/>
        <a:defRPr sz="1900" kern="1200">
          <a:solidFill>
            <a:schemeClr val="tx1"/>
          </a:solidFill>
          <a:latin typeface="Innovation Norway" panose="020B0500030000000000" pitchFamily="34" charset="77"/>
          <a:ea typeface="+mn-ea"/>
          <a:cs typeface="+mn-cs"/>
        </a:defRPr>
      </a:lvl2pPr>
      <a:lvl3pPr marL="1257300" indent="-342900" algn="l" defTabSz="914400" rtl="0" eaLnBrk="1" latinLnBrk="0" hangingPunct="1">
        <a:lnSpc>
          <a:spcPct val="90000"/>
        </a:lnSpc>
        <a:spcBef>
          <a:spcPts val="500"/>
        </a:spcBef>
        <a:buClr>
          <a:srgbClr val="ED0000"/>
        </a:buClr>
        <a:buFont typeface="Wingdings" pitchFamily="2" charset="2"/>
        <a:buChar char="§"/>
        <a:defRPr sz="1800" kern="1200">
          <a:solidFill>
            <a:schemeClr val="tx1"/>
          </a:solidFill>
          <a:latin typeface="Innovation Norway" panose="020B0500030000000000" pitchFamily="34" charset="77"/>
          <a:ea typeface="+mn-ea"/>
          <a:cs typeface="+mn-cs"/>
        </a:defRPr>
      </a:lvl3pPr>
      <a:lvl4pPr marL="1714500" indent="-342900" algn="l" defTabSz="914400" rtl="0" eaLnBrk="1" latinLnBrk="0" hangingPunct="1">
        <a:lnSpc>
          <a:spcPct val="90000"/>
        </a:lnSpc>
        <a:spcBef>
          <a:spcPts val="500"/>
        </a:spcBef>
        <a:buClr>
          <a:srgbClr val="ED0000"/>
        </a:buClr>
        <a:buFont typeface="Wingdings" pitchFamily="2" charset="2"/>
        <a:buChar char="§"/>
        <a:defRPr sz="1700" kern="1200">
          <a:solidFill>
            <a:schemeClr val="tx1"/>
          </a:solidFill>
          <a:latin typeface="Innovation Norway" panose="020B0500030000000000" pitchFamily="34" charset="77"/>
          <a:ea typeface="+mn-ea"/>
          <a:cs typeface="+mn-cs"/>
        </a:defRPr>
      </a:lvl4pPr>
      <a:lvl5pPr marL="2171700" indent="-342900" algn="l" defTabSz="914400" rtl="0" eaLnBrk="1" latinLnBrk="0" hangingPunct="1">
        <a:lnSpc>
          <a:spcPct val="90000"/>
        </a:lnSpc>
        <a:spcBef>
          <a:spcPts val="500"/>
        </a:spcBef>
        <a:buClr>
          <a:srgbClr val="ED0000"/>
        </a:buClr>
        <a:buFont typeface="Wingdings" pitchFamily="2" charset="2"/>
        <a:buChar char="§"/>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1" userDrawn="1">
          <p15:clr>
            <a:srgbClr val="F26B43"/>
          </p15:clr>
        </p15:guide>
        <p15:guide id="2" pos="176" userDrawn="1">
          <p15:clr>
            <a:srgbClr val="F26B43"/>
          </p15:clr>
        </p15:guide>
        <p15:guide id="4" pos="6683" userDrawn="1">
          <p15:clr>
            <a:srgbClr val="F26B43"/>
          </p15:clr>
        </p15:guide>
        <p15:guide id="5" orient="horz" pos="4192" userDrawn="1">
          <p15:clr>
            <a:srgbClr val="F26B43"/>
          </p15:clr>
        </p15:guide>
        <p15:guide id="6" orient="horz" pos="1755" userDrawn="1">
          <p15:clr>
            <a:srgbClr val="F26B43"/>
          </p15:clr>
        </p15:guide>
        <p15:guide id="7" orient="horz" pos="120" userDrawn="1">
          <p15:clr>
            <a:srgbClr val="F26B43"/>
          </p15:clr>
        </p15:guide>
        <p15:guide id="8" pos="7502" userDrawn="1">
          <p15:clr>
            <a:srgbClr val="F26B43"/>
          </p15:clr>
        </p15:guide>
        <p15:guide id="9" pos="5869" userDrawn="1">
          <p15:clr>
            <a:srgbClr val="F26B43"/>
          </p15:clr>
        </p15:guide>
        <p15:guide id="10" pos="5055" userDrawn="1">
          <p15:clr>
            <a:srgbClr val="F26B43"/>
          </p15:clr>
        </p15:guide>
        <p15:guide id="11" pos="4242" userDrawn="1">
          <p15:clr>
            <a:srgbClr val="F26B43"/>
          </p15:clr>
        </p15:guide>
        <p15:guide id="12" pos="989" userDrawn="1">
          <p15:clr>
            <a:srgbClr val="F26B43"/>
          </p15:clr>
        </p15:guide>
        <p15:guide id="13" pos="1802" userDrawn="1">
          <p15:clr>
            <a:srgbClr val="F26B43"/>
          </p15:clr>
        </p15:guide>
        <p15:guide id="14" pos="2615" userDrawn="1">
          <p15:clr>
            <a:srgbClr val="F26B43"/>
          </p15:clr>
        </p15:guide>
        <p15:guide id="15" pos="3427" userDrawn="1">
          <p15:clr>
            <a:srgbClr val="F26B43"/>
          </p15:clr>
        </p15:guide>
        <p15:guide id="16" orient="horz" pos="942" userDrawn="1">
          <p15:clr>
            <a:srgbClr val="F26B43"/>
          </p15:clr>
        </p15:guide>
        <p15:guide id="17" orient="horz" pos="2568" userDrawn="1">
          <p15:clr>
            <a:srgbClr val="F26B43"/>
          </p15:clr>
        </p15:guide>
        <p15:guide id="18" orient="horz" pos="3379" userDrawn="1">
          <p15:clr>
            <a:srgbClr val="F26B43"/>
          </p15:clr>
        </p15:guide>
        <p15:guide id="19" orient="horz" pos="40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46.sv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4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C1D7B6-F2DF-8842-A2F6-27AB2F207E8C}"/>
              </a:ext>
            </a:extLst>
          </p:cNvPr>
          <p:cNvSpPr>
            <a:spLocks noGrp="1"/>
          </p:cNvSpPr>
          <p:nvPr>
            <p:ph type="title"/>
          </p:nvPr>
        </p:nvSpPr>
        <p:spPr/>
        <p:txBody>
          <a:bodyPr/>
          <a:lstStyle/>
          <a:p>
            <a:r>
              <a:rPr lang="nb-NO" dirty="0"/>
              <a:t>Strategi, mål og ambisjoner</a:t>
            </a:r>
            <a:endParaRPr lang="en-NO">
              <a:solidFill>
                <a:srgbClr val="FF0000"/>
              </a:solidFill>
            </a:endParaRPr>
          </a:p>
        </p:txBody>
      </p:sp>
      <p:sp>
        <p:nvSpPr>
          <p:cNvPr id="2" name="Slide Number Placeholder 1">
            <a:extLst>
              <a:ext uri="{FF2B5EF4-FFF2-40B4-BE49-F238E27FC236}">
                <a16:creationId xmlns:a16="http://schemas.microsoft.com/office/drawing/2014/main" id="{713E39D4-839C-604A-BCDE-373A1B69D060}"/>
              </a:ext>
            </a:extLst>
          </p:cNvPr>
          <p:cNvSpPr>
            <a:spLocks noGrp="1"/>
          </p:cNvSpPr>
          <p:nvPr>
            <p:ph type="sldNum" sz="quarter" idx="4"/>
          </p:nvPr>
        </p:nvSpPr>
        <p:spPr/>
        <p:txBody>
          <a:bodyPr/>
          <a:lstStyle/>
          <a:p>
            <a:fld id="{2E283CC0-345D-D343-82F3-FFB8D624F077}" type="slidenum">
              <a:rPr lang="en-NO" smtClean="0"/>
              <a:pPr/>
              <a:t>1</a:t>
            </a:fld>
            <a:endParaRPr lang="en-NO"/>
          </a:p>
        </p:txBody>
      </p:sp>
      <p:sp>
        <p:nvSpPr>
          <p:cNvPr id="4" name="Rectangle 4">
            <a:extLst>
              <a:ext uri="{FF2B5EF4-FFF2-40B4-BE49-F238E27FC236}">
                <a16:creationId xmlns:a16="http://schemas.microsoft.com/office/drawing/2014/main" id="{CC42FC01-BF08-C468-52E5-1B2855D5E628}"/>
              </a:ext>
            </a:extLst>
          </p:cNvPr>
          <p:cNvSpPr/>
          <p:nvPr/>
        </p:nvSpPr>
        <p:spPr>
          <a:xfrm>
            <a:off x="288000" y="3907313"/>
            <a:ext cx="1199046" cy="276999"/>
          </a:xfrm>
          <a:prstGeom prst="rect">
            <a:avLst/>
          </a:prstGeom>
        </p:spPr>
        <p:txBody>
          <a:bodyPr wrap="none" lIns="0" tIns="0" rIns="0" bIns="0">
            <a:spAutoFit/>
          </a:bodyPr>
          <a:lstStyle/>
          <a:p>
            <a:r>
              <a:rPr lang="nb-NO" dirty="0">
                <a:latin typeface="Innovation Norway" panose="020B0500030000000000" pitchFamily="34" charset="77"/>
              </a:rPr>
              <a:t>[Sted, dato]</a:t>
            </a:r>
            <a:endParaRPr lang="en-NO">
              <a:latin typeface="Innovation Norway" panose="020B0500030000000000" pitchFamily="34" charset="77"/>
            </a:endParaRPr>
          </a:p>
        </p:txBody>
      </p:sp>
    </p:spTree>
    <p:extLst>
      <p:ext uri="{BB962C8B-B14F-4D97-AF65-F5344CB8AC3E}">
        <p14:creationId xmlns:p14="http://schemas.microsoft.com/office/powerpoint/2010/main" val="113043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dirty="0"/>
              <a:t>Tre dimensjoner i bærekraftig utvikling</a:t>
            </a:r>
            <a:endParaRPr lang="en-NO"/>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10</a:t>
            </a:fld>
            <a:endParaRPr lang="en-NO"/>
          </a:p>
        </p:txBody>
      </p:sp>
      <p:sp>
        <p:nvSpPr>
          <p:cNvPr id="6" name="Undertittel 5">
            <a:extLst>
              <a:ext uri="{FF2B5EF4-FFF2-40B4-BE49-F238E27FC236}">
                <a16:creationId xmlns:a16="http://schemas.microsoft.com/office/drawing/2014/main" id="{F6C1D0E1-A17F-BB5C-C688-597F1E66170F}"/>
              </a:ext>
            </a:extLst>
          </p:cNvPr>
          <p:cNvSpPr>
            <a:spLocks noGrp="1"/>
          </p:cNvSpPr>
          <p:nvPr>
            <p:ph type="subTitle" idx="1"/>
          </p:nvPr>
        </p:nvSpPr>
        <p:spPr/>
        <p:txBody>
          <a:bodyPr/>
          <a:lstStyle/>
          <a:p>
            <a:r>
              <a:rPr lang="nb-NO" dirty="0"/>
              <a:t>FNs </a:t>
            </a:r>
            <a:r>
              <a:rPr lang="nb-NO" dirty="0" err="1"/>
              <a:t>bærekraftsmål</a:t>
            </a:r>
            <a:endParaRPr lang="nb-NO" dirty="0"/>
          </a:p>
        </p:txBody>
      </p:sp>
      <p:pic>
        <p:nvPicPr>
          <p:cNvPr id="9" name="Bilde 5">
            <a:extLst>
              <a:ext uri="{FF2B5EF4-FFF2-40B4-BE49-F238E27FC236}">
                <a16:creationId xmlns:a16="http://schemas.microsoft.com/office/drawing/2014/main" id="{B168F2A1-A8BC-16CE-655E-D6D32FF774B0}"/>
              </a:ext>
            </a:extLst>
          </p:cNvPr>
          <p:cNvPicPr/>
          <p:nvPr/>
        </p:nvPicPr>
        <p:blipFill>
          <a:blip r:embed="rId3"/>
          <a:stretch>
            <a:fillRect/>
          </a:stretch>
        </p:blipFill>
        <p:spPr>
          <a:xfrm>
            <a:off x="6742800" y="2649730"/>
            <a:ext cx="3925200" cy="3875614"/>
          </a:xfrm>
          <a:prstGeom prst="rect">
            <a:avLst/>
          </a:prstGeom>
        </p:spPr>
      </p:pic>
      <p:sp>
        <p:nvSpPr>
          <p:cNvPr id="14" name="Text Placeholder 11">
            <a:extLst>
              <a:ext uri="{FF2B5EF4-FFF2-40B4-BE49-F238E27FC236}">
                <a16:creationId xmlns:a16="http://schemas.microsoft.com/office/drawing/2014/main" id="{55AE93B4-EA6D-E88C-8BB7-92DBD409035E}"/>
              </a:ext>
            </a:extLst>
          </p:cNvPr>
          <p:cNvSpPr txBox="1">
            <a:spLocks/>
          </p:cNvSpPr>
          <p:nvPr/>
        </p:nvSpPr>
        <p:spPr>
          <a:xfrm>
            <a:off x="316552" y="2788867"/>
            <a:ext cx="11587448" cy="3579450"/>
          </a:xfrm>
          <a:prstGeom prst="rect">
            <a:avLst/>
          </a:prstGeom>
        </p:spPr>
        <p:txBody>
          <a:bodyPr lIns="0" tIns="0" rIns="0" bIns="0"/>
          <a:lstStyle>
            <a:lvl1pPr marL="0" indent="0" algn="l" defTabSz="914400" rtl="0" eaLnBrk="1" latinLnBrk="0" hangingPunct="1">
              <a:lnSpc>
                <a:spcPct val="90000"/>
              </a:lnSpc>
              <a:spcBef>
                <a:spcPts val="1000"/>
              </a:spcBef>
              <a:buClr>
                <a:srgbClr val="ED0000"/>
              </a:buClr>
              <a:buFontTx/>
              <a:buNone/>
              <a:defRPr sz="18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Bef>
                <a:spcPts val="800"/>
              </a:spcBef>
              <a:buSzPct val="120000"/>
              <a:buFont typeface="Wingdings" pitchFamily="2" charset="2"/>
              <a:buChar char="§"/>
            </a:pPr>
            <a:r>
              <a:rPr lang="nb-NO" dirty="0"/>
              <a:t>Økonomiske forhold</a:t>
            </a:r>
          </a:p>
          <a:p>
            <a:pPr marL="216000" indent="-216000">
              <a:spcBef>
                <a:spcPts val="800"/>
              </a:spcBef>
              <a:buSzPct val="120000"/>
              <a:buFont typeface="Wingdings" pitchFamily="2" charset="2"/>
              <a:buChar char="§"/>
            </a:pPr>
            <a:r>
              <a:rPr lang="nb-NO" dirty="0"/>
              <a:t>Sosiale forhold</a:t>
            </a:r>
          </a:p>
          <a:p>
            <a:pPr marL="216000" indent="-216000">
              <a:spcBef>
                <a:spcPts val="800"/>
              </a:spcBef>
              <a:buSzPct val="120000"/>
              <a:buFont typeface="Wingdings" pitchFamily="2" charset="2"/>
              <a:buChar char="§"/>
            </a:pPr>
            <a:r>
              <a:rPr lang="nb-NO" dirty="0"/>
              <a:t>Miljø og klima</a:t>
            </a:r>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75144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9021-FA65-E442-AABA-5B73BAC89E91}"/>
              </a:ext>
            </a:extLst>
          </p:cNvPr>
          <p:cNvSpPr>
            <a:spLocks noGrp="1"/>
          </p:cNvSpPr>
          <p:nvPr>
            <p:ph type="title"/>
          </p:nvPr>
        </p:nvSpPr>
        <p:spPr/>
        <p:txBody>
          <a:bodyPr/>
          <a:lstStyle/>
          <a:p>
            <a:r>
              <a:rPr lang="nb-NO" dirty="0"/>
              <a:t>Klima og miljø</a:t>
            </a:r>
            <a:endParaRPr lang="en-NO"/>
          </a:p>
        </p:txBody>
      </p:sp>
      <p:sp>
        <p:nvSpPr>
          <p:cNvPr id="3" name="Text Placeholder 2">
            <a:extLst>
              <a:ext uri="{FF2B5EF4-FFF2-40B4-BE49-F238E27FC236}">
                <a16:creationId xmlns:a16="http://schemas.microsoft.com/office/drawing/2014/main" id="{35E0EF3D-319E-BF41-8A63-298A674D61AD}"/>
              </a:ext>
            </a:extLst>
          </p:cNvPr>
          <p:cNvSpPr>
            <a:spLocks noGrp="1"/>
          </p:cNvSpPr>
          <p:nvPr>
            <p:ph type="body" sz="quarter" idx="12"/>
          </p:nvPr>
        </p:nvSpPr>
        <p:spPr>
          <a:xfrm>
            <a:off x="288001" y="2757600"/>
            <a:ext cx="6446174" cy="1288800"/>
          </a:xfrm>
        </p:spPr>
        <p:txBody>
          <a:bodyPr/>
          <a:lstStyle/>
          <a:p>
            <a:r>
              <a:rPr lang="nb-NO" dirty="0"/>
              <a:t>Konsekvenser av global oppvarming og klimagassutslipp:</a:t>
            </a:r>
          </a:p>
        </p:txBody>
      </p:sp>
      <p:sp>
        <p:nvSpPr>
          <p:cNvPr id="5" name="Content Placeholder 4">
            <a:extLst>
              <a:ext uri="{FF2B5EF4-FFF2-40B4-BE49-F238E27FC236}">
                <a16:creationId xmlns:a16="http://schemas.microsoft.com/office/drawing/2014/main" id="{61AE79FA-2785-6F42-ACC8-E829A4B5981B}"/>
              </a:ext>
            </a:extLst>
          </p:cNvPr>
          <p:cNvSpPr>
            <a:spLocks noGrp="1"/>
          </p:cNvSpPr>
          <p:nvPr>
            <p:ph sz="quarter" idx="13"/>
          </p:nvPr>
        </p:nvSpPr>
        <p:spPr>
          <a:xfrm>
            <a:off x="288000" y="4068000"/>
            <a:ext cx="6446175" cy="2335026"/>
          </a:xfrm>
        </p:spPr>
        <p:txBody>
          <a:bodyPr wrap="square" lIns="0" tIns="0" rIns="0" bIns="0" anchor="t"/>
          <a:lstStyle/>
          <a:p>
            <a:pPr marL="215900" indent="-215900"/>
            <a:r>
              <a:rPr lang="nb-NO" dirty="0">
                <a:latin typeface="Innovation Norway"/>
              </a:rPr>
              <a:t>økosystemer påvirkes og ødelegges</a:t>
            </a:r>
          </a:p>
          <a:p>
            <a:pPr marL="215900" indent="-215900"/>
            <a:r>
              <a:rPr lang="nb-NO" dirty="0">
                <a:latin typeface="Innovation Norway"/>
              </a:rPr>
              <a:t>klimaendringer, ekstremvær og naturkatastrofer</a:t>
            </a:r>
          </a:p>
          <a:p>
            <a:pPr marL="215900" indent="-215900"/>
            <a:r>
              <a:rPr lang="nb-NO" dirty="0">
                <a:latin typeface="Innovation Norway"/>
              </a:rPr>
              <a:t>tap av naturmangfold</a:t>
            </a:r>
          </a:p>
          <a:p>
            <a:pPr marL="215900" indent="-215900"/>
            <a:r>
              <a:rPr lang="nb-NO" dirty="0">
                <a:latin typeface="Innovation Norway"/>
              </a:rPr>
              <a:t>fattige land rammes først og kraftigst –</a:t>
            </a:r>
            <a:br>
              <a:rPr lang="nb-NO" dirty="0">
                <a:latin typeface="Innovation Norway"/>
              </a:rPr>
            </a:br>
            <a:r>
              <a:rPr lang="nb-NO" dirty="0">
                <a:latin typeface="Innovation Norway"/>
              </a:rPr>
              <a:t>som kan skape grunnlag for konflikt og krig</a:t>
            </a:r>
          </a:p>
        </p:txBody>
      </p:sp>
      <p:sp>
        <p:nvSpPr>
          <p:cNvPr id="6" name="Slide Number Placeholder 5">
            <a:extLst>
              <a:ext uri="{FF2B5EF4-FFF2-40B4-BE49-F238E27FC236}">
                <a16:creationId xmlns:a16="http://schemas.microsoft.com/office/drawing/2014/main" id="{81A584CA-1706-1249-A4BA-C5E252D70888}"/>
              </a:ext>
            </a:extLst>
          </p:cNvPr>
          <p:cNvSpPr>
            <a:spLocks noGrp="1"/>
          </p:cNvSpPr>
          <p:nvPr>
            <p:ph type="sldNum" sz="quarter" idx="4"/>
          </p:nvPr>
        </p:nvSpPr>
        <p:spPr/>
        <p:txBody>
          <a:bodyPr/>
          <a:lstStyle/>
          <a:p>
            <a:fld id="{2E283CC0-345D-D343-82F3-FFB8D624F077}" type="slidenum">
              <a:rPr lang="en-NO" smtClean="0"/>
              <a:pPr/>
              <a:t>11</a:t>
            </a:fld>
            <a:endParaRPr lang="en-NO"/>
          </a:p>
        </p:txBody>
      </p:sp>
      <p:pic>
        <p:nvPicPr>
          <p:cNvPr id="4" name="Graphic 10">
            <a:extLst>
              <a:ext uri="{FF2B5EF4-FFF2-40B4-BE49-F238E27FC236}">
                <a16:creationId xmlns:a16="http://schemas.microsoft.com/office/drawing/2014/main" id="{88FB0BE1-E869-A3A3-35A7-6D8B248835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35052" y="2786063"/>
            <a:ext cx="3636962" cy="3636962"/>
          </a:xfrm>
          <a:prstGeom prst="rect">
            <a:avLst/>
          </a:prstGeom>
        </p:spPr>
      </p:pic>
    </p:spTree>
    <p:extLst>
      <p:ext uri="{BB962C8B-B14F-4D97-AF65-F5344CB8AC3E}">
        <p14:creationId xmlns:p14="http://schemas.microsoft.com/office/powerpoint/2010/main" val="294817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dirty="0"/>
              <a:t>CO2-utslipp per innbygger i 2018</a:t>
            </a:r>
            <a:endParaRPr lang="en-NO"/>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12</a:t>
            </a:fld>
            <a:endParaRPr lang="en-NO"/>
          </a:p>
        </p:txBody>
      </p:sp>
      <p:sp>
        <p:nvSpPr>
          <p:cNvPr id="6" name="Undertittel 5">
            <a:extLst>
              <a:ext uri="{FF2B5EF4-FFF2-40B4-BE49-F238E27FC236}">
                <a16:creationId xmlns:a16="http://schemas.microsoft.com/office/drawing/2014/main" id="{F6C1D0E1-A17F-BB5C-C688-597F1E66170F}"/>
              </a:ext>
            </a:extLst>
          </p:cNvPr>
          <p:cNvSpPr>
            <a:spLocks noGrp="1"/>
          </p:cNvSpPr>
          <p:nvPr>
            <p:ph type="subTitle" idx="1"/>
          </p:nvPr>
        </p:nvSpPr>
        <p:spPr/>
        <p:txBody>
          <a:bodyPr/>
          <a:lstStyle/>
          <a:p>
            <a:r>
              <a:rPr lang="nb-NO" dirty="0"/>
              <a:t>Noen nøkkeltall</a:t>
            </a:r>
          </a:p>
        </p:txBody>
      </p:sp>
      <p:sp>
        <p:nvSpPr>
          <p:cNvPr id="4" name="Plassholder for innhold 2">
            <a:extLst>
              <a:ext uri="{FF2B5EF4-FFF2-40B4-BE49-F238E27FC236}">
                <a16:creationId xmlns:a16="http://schemas.microsoft.com/office/drawing/2014/main" id="{624007E7-B4FE-9CCB-B010-595B310341A8}"/>
              </a:ext>
            </a:extLst>
          </p:cNvPr>
          <p:cNvSpPr txBox="1">
            <a:spLocks/>
          </p:cNvSpPr>
          <p:nvPr/>
        </p:nvSpPr>
        <p:spPr>
          <a:xfrm>
            <a:off x="280800" y="3440080"/>
            <a:ext cx="5652000" cy="648072"/>
          </a:xfrm>
          <a:prstGeom prst="rect">
            <a:avLst/>
          </a:prstGeom>
          <a:solidFill>
            <a:srgbClr val="D6F6FF"/>
          </a:solidFill>
          <a:ln>
            <a:noFill/>
          </a:ln>
        </p:spPr>
        <p:txBody>
          <a:bodyPr lIns="72000" tIns="72000" rIns="0" bIns="0" anchor="t">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nb-NO" sz="1800" b="1" dirty="0">
                <a:solidFill>
                  <a:schemeClr val="tx1"/>
                </a:solidFill>
              </a:rPr>
              <a:t>0,07</a:t>
            </a:r>
          </a:p>
          <a:p>
            <a:pPr>
              <a:lnSpc>
                <a:spcPct val="100000"/>
              </a:lnSpc>
            </a:pPr>
            <a:r>
              <a:rPr lang="nb-NO" sz="1500" dirty="0">
                <a:solidFill>
                  <a:schemeClr val="tx1"/>
                </a:solidFill>
              </a:rPr>
              <a:t>tonn CO2 per person i Tsjad</a:t>
            </a:r>
          </a:p>
        </p:txBody>
      </p:sp>
      <p:sp>
        <p:nvSpPr>
          <p:cNvPr id="11" name="Plassholder for innhold 2">
            <a:extLst>
              <a:ext uri="{FF2B5EF4-FFF2-40B4-BE49-F238E27FC236}">
                <a16:creationId xmlns:a16="http://schemas.microsoft.com/office/drawing/2014/main" id="{99019C53-1097-05F1-D412-75487FF14579}"/>
              </a:ext>
            </a:extLst>
          </p:cNvPr>
          <p:cNvSpPr txBox="1">
            <a:spLocks/>
          </p:cNvSpPr>
          <p:nvPr/>
        </p:nvSpPr>
        <p:spPr>
          <a:xfrm>
            <a:off x="6267435" y="3429000"/>
            <a:ext cx="5652000" cy="648072"/>
          </a:xfrm>
          <a:prstGeom prst="rect">
            <a:avLst/>
          </a:prstGeom>
          <a:solidFill>
            <a:srgbClr val="D6F6FF"/>
          </a:solidFill>
          <a:ln>
            <a:noFill/>
          </a:ln>
        </p:spPr>
        <p:txBody>
          <a:bodyPr lIns="72000" tIns="72000" rIns="0" bIns="0" anchor="t">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buClr>
                <a:schemeClr val="accent2"/>
              </a:buClr>
              <a:defRPr/>
            </a:pPr>
            <a:r>
              <a:rPr lang="nb-NO" sz="1800" b="1" dirty="0">
                <a:solidFill>
                  <a:schemeClr val="tx1"/>
                </a:solidFill>
              </a:rPr>
              <a:t>7,03</a:t>
            </a:r>
            <a:endParaRPr lang="nb-NO" sz="1500" b="1" dirty="0">
              <a:solidFill>
                <a:schemeClr val="tx1"/>
              </a:solidFill>
            </a:endParaRPr>
          </a:p>
          <a:p>
            <a:pPr>
              <a:lnSpc>
                <a:spcPct val="100000"/>
              </a:lnSpc>
              <a:buClr>
                <a:schemeClr val="accent2"/>
              </a:buClr>
              <a:defRPr/>
            </a:pPr>
            <a:r>
              <a:rPr lang="nb-NO" sz="1500" dirty="0">
                <a:solidFill>
                  <a:schemeClr val="tx1"/>
                </a:solidFill>
              </a:rPr>
              <a:t>tonn CO2 per person i Norge</a:t>
            </a:r>
          </a:p>
        </p:txBody>
      </p:sp>
      <p:sp>
        <p:nvSpPr>
          <p:cNvPr id="16" name="Triangle 21">
            <a:extLst>
              <a:ext uri="{FF2B5EF4-FFF2-40B4-BE49-F238E27FC236}">
                <a16:creationId xmlns:a16="http://schemas.microsoft.com/office/drawing/2014/main" id="{BA30D188-121B-D505-7A5F-E5852A2D9709}"/>
              </a:ext>
            </a:extLst>
          </p:cNvPr>
          <p:cNvSpPr/>
          <p:nvPr/>
        </p:nvSpPr>
        <p:spPr>
          <a:xfrm rot="5400000">
            <a:off x="5771964" y="3654405"/>
            <a:ext cx="648068" cy="22906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bg1"/>
              </a:solidFill>
            </a:endParaRPr>
          </a:p>
        </p:txBody>
      </p:sp>
      <p:sp>
        <p:nvSpPr>
          <p:cNvPr id="17" name="Plassholder for innhold 2">
            <a:extLst>
              <a:ext uri="{FF2B5EF4-FFF2-40B4-BE49-F238E27FC236}">
                <a16:creationId xmlns:a16="http://schemas.microsoft.com/office/drawing/2014/main" id="{D68ADC7C-22B0-4FCC-1302-3FB7F2BC329C}"/>
              </a:ext>
            </a:extLst>
          </p:cNvPr>
          <p:cNvSpPr txBox="1">
            <a:spLocks/>
          </p:cNvSpPr>
          <p:nvPr/>
        </p:nvSpPr>
        <p:spPr>
          <a:xfrm>
            <a:off x="280800" y="4414169"/>
            <a:ext cx="5652000" cy="648072"/>
          </a:xfrm>
          <a:prstGeom prst="rect">
            <a:avLst/>
          </a:prstGeom>
          <a:solidFill>
            <a:srgbClr val="D6F6FF"/>
          </a:solidFill>
          <a:ln>
            <a:noFill/>
          </a:ln>
        </p:spPr>
        <p:txBody>
          <a:bodyPr lIns="72000" tIns="72000" rIns="0" bIns="0" anchor="t">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nb-NO" sz="1800" b="1">
                <a:solidFill>
                  <a:schemeClr val="tx1"/>
                </a:solidFill>
              </a:rPr>
              <a:t>7,41</a:t>
            </a:r>
          </a:p>
          <a:p>
            <a:pPr>
              <a:lnSpc>
                <a:spcPct val="100000"/>
              </a:lnSpc>
            </a:pPr>
            <a:r>
              <a:rPr lang="nb-NO" sz="1500">
                <a:solidFill>
                  <a:schemeClr val="tx1"/>
                </a:solidFill>
              </a:rPr>
              <a:t>tonn CO2 per person i Kina</a:t>
            </a:r>
          </a:p>
        </p:txBody>
      </p:sp>
      <p:sp>
        <p:nvSpPr>
          <p:cNvPr id="18" name="Plassholder for innhold 2">
            <a:extLst>
              <a:ext uri="{FF2B5EF4-FFF2-40B4-BE49-F238E27FC236}">
                <a16:creationId xmlns:a16="http://schemas.microsoft.com/office/drawing/2014/main" id="{0AD75999-5A95-0A9D-AD18-1ABE22846136}"/>
              </a:ext>
            </a:extLst>
          </p:cNvPr>
          <p:cNvSpPr txBox="1">
            <a:spLocks/>
          </p:cNvSpPr>
          <p:nvPr/>
        </p:nvSpPr>
        <p:spPr>
          <a:xfrm>
            <a:off x="6267435" y="4403089"/>
            <a:ext cx="5652000" cy="648072"/>
          </a:xfrm>
          <a:prstGeom prst="rect">
            <a:avLst/>
          </a:prstGeom>
          <a:solidFill>
            <a:srgbClr val="D6F6FF"/>
          </a:solidFill>
          <a:ln>
            <a:noFill/>
          </a:ln>
        </p:spPr>
        <p:txBody>
          <a:bodyPr lIns="72000" tIns="72000" rIns="0" bIns="0" anchor="t">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buClr>
                <a:schemeClr val="accent2"/>
              </a:buClr>
              <a:defRPr/>
            </a:pPr>
            <a:r>
              <a:rPr lang="nb-NO" sz="1800" b="1">
                <a:solidFill>
                  <a:schemeClr val="tx1"/>
                </a:solidFill>
              </a:rPr>
              <a:t>15,24</a:t>
            </a:r>
            <a:endParaRPr lang="nb-NO" sz="1500" b="1">
              <a:solidFill>
                <a:schemeClr val="tx1"/>
              </a:solidFill>
            </a:endParaRPr>
          </a:p>
          <a:p>
            <a:pPr>
              <a:lnSpc>
                <a:spcPct val="100000"/>
              </a:lnSpc>
              <a:buClr>
                <a:schemeClr val="accent2"/>
              </a:buClr>
              <a:defRPr/>
            </a:pPr>
            <a:r>
              <a:rPr lang="nb-NO" sz="1500">
                <a:solidFill>
                  <a:schemeClr val="tx1"/>
                </a:solidFill>
              </a:rPr>
              <a:t>tonn CO2 per person i USA</a:t>
            </a:r>
          </a:p>
        </p:txBody>
      </p:sp>
      <p:sp>
        <p:nvSpPr>
          <p:cNvPr id="19" name="Triangle 21">
            <a:extLst>
              <a:ext uri="{FF2B5EF4-FFF2-40B4-BE49-F238E27FC236}">
                <a16:creationId xmlns:a16="http://schemas.microsoft.com/office/drawing/2014/main" id="{98C0B645-D764-7283-1977-74AA60D89124}"/>
              </a:ext>
            </a:extLst>
          </p:cNvPr>
          <p:cNvSpPr/>
          <p:nvPr/>
        </p:nvSpPr>
        <p:spPr>
          <a:xfrm rot="5400000">
            <a:off x="5771964" y="4628494"/>
            <a:ext cx="648068" cy="22906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bg1"/>
              </a:solidFill>
            </a:endParaRPr>
          </a:p>
        </p:txBody>
      </p:sp>
      <p:sp>
        <p:nvSpPr>
          <p:cNvPr id="20" name="Plassholder for innhold 2">
            <a:extLst>
              <a:ext uri="{FF2B5EF4-FFF2-40B4-BE49-F238E27FC236}">
                <a16:creationId xmlns:a16="http://schemas.microsoft.com/office/drawing/2014/main" id="{1D8E97DE-C817-50CB-840F-26CACE069BDA}"/>
              </a:ext>
            </a:extLst>
          </p:cNvPr>
          <p:cNvSpPr txBox="1">
            <a:spLocks/>
          </p:cNvSpPr>
          <p:nvPr/>
        </p:nvSpPr>
        <p:spPr>
          <a:xfrm>
            <a:off x="280800" y="5382000"/>
            <a:ext cx="5652000" cy="648072"/>
          </a:xfrm>
          <a:prstGeom prst="rect">
            <a:avLst/>
          </a:prstGeom>
          <a:solidFill>
            <a:srgbClr val="D6F6FF"/>
          </a:solidFill>
          <a:ln>
            <a:noFill/>
          </a:ln>
        </p:spPr>
        <p:txBody>
          <a:bodyPr lIns="72000" tIns="72000" rIns="0" bIns="0" anchor="t">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nb-NO" sz="1800" b="1">
                <a:solidFill>
                  <a:schemeClr val="tx1"/>
                </a:solidFill>
              </a:rPr>
              <a:t>11,13</a:t>
            </a:r>
          </a:p>
          <a:p>
            <a:pPr>
              <a:lnSpc>
                <a:spcPct val="100000"/>
              </a:lnSpc>
            </a:pPr>
            <a:r>
              <a:rPr lang="nb-NO" sz="1500">
                <a:solidFill>
                  <a:schemeClr val="tx1"/>
                </a:solidFill>
              </a:rPr>
              <a:t>tonn CO2 per person i Russland</a:t>
            </a:r>
          </a:p>
        </p:txBody>
      </p:sp>
      <p:sp>
        <p:nvSpPr>
          <p:cNvPr id="21" name="Plassholder for innhold 2">
            <a:extLst>
              <a:ext uri="{FF2B5EF4-FFF2-40B4-BE49-F238E27FC236}">
                <a16:creationId xmlns:a16="http://schemas.microsoft.com/office/drawing/2014/main" id="{9031930F-356D-59F8-C64F-AC5571A4F741}"/>
              </a:ext>
            </a:extLst>
          </p:cNvPr>
          <p:cNvSpPr txBox="1">
            <a:spLocks/>
          </p:cNvSpPr>
          <p:nvPr/>
        </p:nvSpPr>
        <p:spPr>
          <a:xfrm>
            <a:off x="6267435" y="5370920"/>
            <a:ext cx="5652000" cy="648072"/>
          </a:xfrm>
          <a:prstGeom prst="rect">
            <a:avLst/>
          </a:prstGeom>
          <a:solidFill>
            <a:srgbClr val="D6F6FF"/>
          </a:solidFill>
          <a:ln>
            <a:noFill/>
          </a:ln>
        </p:spPr>
        <p:txBody>
          <a:bodyPr lIns="72000" tIns="72000" rIns="0" bIns="0" anchor="t">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buClr>
                <a:schemeClr val="accent2"/>
              </a:buClr>
              <a:defRPr/>
            </a:pPr>
            <a:r>
              <a:rPr lang="nb-NO" sz="1800" b="1">
                <a:solidFill>
                  <a:schemeClr val="tx1"/>
                </a:solidFill>
              </a:rPr>
              <a:t>32,42</a:t>
            </a:r>
            <a:endParaRPr lang="nb-NO" sz="1500" b="1">
              <a:solidFill>
                <a:schemeClr val="tx1"/>
              </a:solidFill>
            </a:endParaRPr>
          </a:p>
          <a:p>
            <a:pPr>
              <a:lnSpc>
                <a:spcPct val="100000"/>
              </a:lnSpc>
              <a:buClr>
                <a:schemeClr val="accent2"/>
              </a:buClr>
              <a:defRPr/>
            </a:pPr>
            <a:r>
              <a:rPr lang="nb-NO" sz="1500">
                <a:solidFill>
                  <a:schemeClr val="tx1"/>
                </a:solidFill>
              </a:rPr>
              <a:t>tonn CO2 per person i Qatar</a:t>
            </a:r>
          </a:p>
        </p:txBody>
      </p:sp>
      <p:sp>
        <p:nvSpPr>
          <p:cNvPr id="22" name="Triangle 21">
            <a:extLst>
              <a:ext uri="{FF2B5EF4-FFF2-40B4-BE49-F238E27FC236}">
                <a16:creationId xmlns:a16="http://schemas.microsoft.com/office/drawing/2014/main" id="{57F46A47-61A0-9110-3988-4570BD205522}"/>
              </a:ext>
            </a:extLst>
          </p:cNvPr>
          <p:cNvSpPr/>
          <p:nvPr/>
        </p:nvSpPr>
        <p:spPr>
          <a:xfrm rot="5400000">
            <a:off x="5771964" y="5596325"/>
            <a:ext cx="648068" cy="22906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bg1"/>
              </a:solidFill>
            </a:endParaRPr>
          </a:p>
        </p:txBody>
      </p:sp>
    </p:spTree>
    <p:extLst>
      <p:ext uri="{BB962C8B-B14F-4D97-AF65-F5344CB8AC3E}">
        <p14:creationId xmlns:p14="http://schemas.microsoft.com/office/powerpoint/2010/main" val="300338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9021-FA65-E442-AABA-5B73BAC89E91}"/>
              </a:ext>
            </a:extLst>
          </p:cNvPr>
          <p:cNvSpPr>
            <a:spLocks noGrp="1"/>
          </p:cNvSpPr>
          <p:nvPr>
            <p:ph type="title"/>
          </p:nvPr>
        </p:nvSpPr>
        <p:spPr/>
        <p:txBody>
          <a:bodyPr/>
          <a:lstStyle/>
          <a:p>
            <a:r>
              <a:rPr lang="nb-NO" dirty="0"/>
              <a:t>Økonomi</a:t>
            </a:r>
            <a:endParaRPr lang="en-NO"/>
          </a:p>
        </p:txBody>
      </p:sp>
      <p:sp>
        <p:nvSpPr>
          <p:cNvPr id="3" name="Text Placeholder 2">
            <a:extLst>
              <a:ext uri="{FF2B5EF4-FFF2-40B4-BE49-F238E27FC236}">
                <a16:creationId xmlns:a16="http://schemas.microsoft.com/office/drawing/2014/main" id="{35E0EF3D-319E-BF41-8A63-298A674D61AD}"/>
              </a:ext>
            </a:extLst>
          </p:cNvPr>
          <p:cNvSpPr>
            <a:spLocks noGrp="1"/>
          </p:cNvSpPr>
          <p:nvPr>
            <p:ph type="body" sz="quarter" idx="12"/>
          </p:nvPr>
        </p:nvSpPr>
        <p:spPr>
          <a:xfrm>
            <a:off x="288001" y="2757600"/>
            <a:ext cx="6446174" cy="1288800"/>
          </a:xfrm>
        </p:spPr>
        <p:txBody>
          <a:bodyPr/>
          <a:lstStyle/>
          <a:p>
            <a:r>
              <a:rPr lang="nb-NO" dirty="0"/>
              <a:t>Det handler om å sikre økonomisk trygghet for mennesker og samfunn.</a:t>
            </a:r>
          </a:p>
        </p:txBody>
      </p:sp>
      <p:sp>
        <p:nvSpPr>
          <p:cNvPr id="5" name="Content Placeholder 4">
            <a:extLst>
              <a:ext uri="{FF2B5EF4-FFF2-40B4-BE49-F238E27FC236}">
                <a16:creationId xmlns:a16="http://schemas.microsoft.com/office/drawing/2014/main" id="{61AE79FA-2785-6F42-ACC8-E829A4B5981B}"/>
              </a:ext>
            </a:extLst>
          </p:cNvPr>
          <p:cNvSpPr>
            <a:spLocks noGrp="1"/>
          </p:cNvSpPr>
          <p:nvPr>
            <p:ph sz="quarter" idx="13"/>
          </p:nvPr>
        </p:nvSpPr>
        <p:spPr>
          <a:xfrm>
            <a:off x="288000" y="4068000"/>
            <a:ext cx="6444000" cy="2335026"/>
          </a:xfrm>
        </p:spPr>
        <p:txBody>
          <a:bodyPr/>
          <a:lstStyle/>
          <a:p>
            <a:r>
              <a:rPr lang="nb-NO" dirty="0"/>
              <a:t>Å gjøre økonomien bærekraftig handler om å ikke ødelegge mulighetene for de som kommer etter oss.</a:t>
            </a:r>
          </a:p>
          <a:p>
            <a:r>
              <a:rPr lang="nb-NO" dirty="0"/>
              <a:t>Grønn vekst handler om å oppnå vekst innenfor naturens tåleevne.</a:t>
            </a:r>
          </a:p>
          <a:p>
            <a:r>
              <a:rPr lang="nb-NO" dirty="0"/>
              <a:t>Sirkulær økonomi handler om å sørge for at ressurser blir i økonomien lengst mulig, for eksempel ved å redusere råvareforbruk, avfall, utslipp og energiforbruk.</a:t>
            </a:r>
          </a:p>
        </p:txBody>
      </p:sp>
      <p:sp>
        <p:nvSpPr>
          <p:cNvPr id="6" name="Slide Number Placeholder 5">
            <a:extLst>
              <a:ext uri="{FF2B5EF4-FFF2-40B4-BE49-F238E27FC236}">
                <a16:creationId xmlns:a16="http://schemas.microsoft.com/office/drawing/2014/main" id="{81A584CA-1706-1249-A4BA-C5E252D70888}"/>
              </a:ext>
            </a:extLst>
          </p:cNvPr>
          <p:cNvSpPr>
            <a:spLocks noGrp="1"/>
          </p:cNvSpPr>
          <p:nvPr>
            <p:ph type="sldNum" sz="quarter" idx="4"/>
          </p:nvPr>
        </p:nvSpPr>
        <p:spPr/>
        <p:txBody>
          <a:bodyPr/>
          <a:lstStyle/>
          <a:p>
            <a:fld id="{2E283CC0-345D-D343-82F3-FFB8D624F077}" type="slidenum">
              <a:rPr lang="en-NO" smtClean="0"/>
              <a:pPr/>
              <a:t>13</a:t>
            </a:fld>
            <a:endParaRPr lang="en-NO"/>
          </a:p>
        </p:txBody>
      </p:sp>
      <p:pic>
        <p:nvPicPr>
          <p:cNvPr id="8" name="Graphic 21">
            <a:extLst>
              <a:ext uri="{FF2B5EF4-FFF2-40B4-BE49-F238E27FC236}">
                <a16:creationId xmlns:a16="http://schemas.microsoft.com/office/drawing/2014/main" id="{A8200CFC-3034-A592-79BF-235BA02A05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7389" y="2783888"/>
            <a:ext cx="3663147" cy="3663147"/>
          </a:xfrm>
          <a:prstGeom prst="rect">
            <a:avLst/>
          </a:prstGeom>
        </p:spPr>
      </p:pic>
    </p:spTree>
    <p:extLst>
      <p:ext uri="{BB962C8B-B14F-4D97-AF65-F5344CB8AC3E}">
        <p14:creationId xmlns:p14="http://schemas.microsoft.com/office/powerpoint/2010/main" val="1553698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AA619CD9-0219-F746-B0FF-C5D9454873FF}"/>
              </a:ext>
            </a:extLst>
          </p:cNvPr>
          <p:cNvSpPr/>
          <p:nvPr/>
        </p:nvSpPr>
        <p:spPr>
          <a:xfrm>
            <a:off x="6871733" y="4081669"/>
            <a:ext cx="2101838" cy="21269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latin typeface="Innovation Norway" panose="020B0500030000000000" pitchFamily="34" charset="77"/>
            </a:endParaRPr>
          </a:p>
          <a:p>
            <a:pPr algn="ctr"/>
            <a:r>
              <a:rPr lang="nb-NO">
                <a:solidFill>
                  <a:schemeClr val="bg1"/>
                </a:solidFill>
                <a:latin typeface="Innovation Norway" panose="020B0500030000000000" pitchFamily="34" charset="77"/>
              </a:rPr>
              <a:t>Økonomi</a:t>
            </a:r>
            <a:endParaRPr lang="en-NO">
              <a:solidFill>
                <a:schemeClr val="bg1"/>
              </a:solidFill>
              <a:latin typeface="Innovation Norway" panose="020B0500030000000000" pitchFamily="34" charset="77"/>
            </a:endParaRPr>
          </a:p>
          <a:p>
            <a:pPr algn="ctr"/>
            <a:endParaRPr lang="en-NO"/>
          </a:p>
        </p:txBody>
      </p:sp>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0" y="1440000"/>
            <a:ext cx="7248160" cy="1288800"/>
          </a:xfrm>
        </p:spPr>
        <p:txBody>
          <a:bodyPr/>
          <a:lstStyle/>
          <a:p>
            <a:r>
              <a:rPr lang="nb-NO" dirty="0"/>
              <a:t>Sirkulær økonomi</a:t>
            </a:r>
            <a:endParaRPr lang="en-NO"/>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14</a:t>
            </a:fld>
            <a:endParaRPr lang="en-NO"/>
          </a:p>
        </p:txBody>
      </p:sp>
      <p:sp>
        <p:nvSpPr>
          <p:cNvPr id="8" name="Undertittel 5">
            <a:extLst>
              <a:ext uri="{FF2B5EF4-FFF2-40B4-BE49-F238E27FC236}">
                <a16:creationId xmlns:a16="http://schemas.microsoft.com/office/drawing/2014/main" id="{0143AD7B-1BD7-6B96-979E-EB70ED3AD79E}"/>
              </a:ext>
            </a:extLst>
          </p:cNvPr>
          <p:cNvSpPr>
            <a:spLocks noGrp="1"/>
          </p:cNvSpPr>
          <p:nvPr>
            <p:ph type="subTitle" idx="1"/>
          </p:nvPr>
        </p:nvSpPr>
        <p:spPr>
          <a:xfrm>
            <a:off x="6732000" y="1476000"/>
            <a:ext cx="5179857" cy="1289054"/>
          </a:xfrm>
        </p:spPr>
        <p:txBody>
          <a:bodyPr/>
          <a:lstStyle/>
          <a:p>
            <a:r>
              <a:rPr lang="nb-NO" dirty="0"/>
              <a:t>Enkel illustrasjon</a:t>
            </a:r>
          </a:p>
        </p:txBody>
      </p:sp>
      <p:grpSp>
        <p:nvGrpSpPr>
          <p:cNvPr id="45" name="Gruppe 44">
            <a:extLst>
              <a:ext uri="{FF2B5EF4-FFF2-40B4-BE49-F238E27FC236}">
                <a16:creationId xmlns:a16="http://schemas.microsoft.com/office/drawing/2014/main" id="{72546D3B-AAB5-BF26-5A57-A266E3B54B8E}"/>
              </a:ext>
            </a:extLst>
          </p:cNvPr>
          <p:cNvGrpSpPr/>
          <p:nvPr/>
        </p:nvGrpSpPr>
        <p:grpSpPr>
          <a:xfrm>
            <a:off x="-174145" y="2599423"/>
            <a:ext cx="11094680" cy="3619412"/>
            <a:chOff x="2916655" y="2806891"/>
            <a:chExt cx="8036865" cy="3619412"/>
          </a:xfrm>
        </p:grpSpPr>
        <p:pic>
          <p:nvPicPr>
            <p:cNvPr id="37" name="Picture 61">
              <a:extLst>
                <a:ext uri="{FF2B5EF4-FFF2-40B4-BE49-F238E27FC236}">
                  <a16:creationId xmlns:a16="http://schemas.microsoft.com/office/drawing/2014/main" id="{BF890667-6EAF-050D-B942-4C3122A339AD}"/>
                </a:ext>
              </a:extLst>
            </p:cNvPr>
            <p:cNvPicPr>
              <a:picLocks noChangeAspect="1"/>
            </p:cNvPicPr>
            <p:nvPr/>
          </p:nvPicPr>
          <p:blipFill>
            <a:blip r:embed="rId3"/>
            <a:stretch>
              <a:fillRect/>
            </a:stretch>
          </p:blipFill>
          <p:spPr>
            <a:xfrm flipH="1">
              <a:off x="4731513" y="3193299"/>
              <a:ext cx="6222007" cy="3233004"/>
            </a:xfrm>
            <a:prstGeom prst="rect">
              <a:avLst/>
            </a:prstGeom>
          </p:spPr>
        </p:pic>
        <p:sp>
          <p:nvSpPr>
            <p:cNvPr id="44" name="Rektangel 43">
              <a:extLst>
                <a:ext uri="{FF2B5EF4-FFF2-40B4-BE49-F238E27FC236}">
                  <a16:creationId xmlns:a16="http://schemas.microsoft.com/office/drawing/2014/main" id="{0AD9CFF0-93CF-7424-7BB8-BFAF40E9D3E6}"/>
                </a:ext>
              </a:extLst>
            </p:cNvPr>
            <p:cNvSpPr/>
            <p:nvPr/>
          </p:nvSpPr>
          <p:spPr>
            <a:xfrm>
              <a:off x="6872084" y="2806891"/>
              <a:ext cx="1848545" cy="1413018"/>
            </a:xfrm>
            <a:prstGeom prst="rect">
              <a:avLst/>
            </a:prstGeom>
            <a:solidFill>
              <a:srgbClr val="3A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innhold 2">
              <a:extLst>
                <a:ext uri="{FF2B5EF4-FFF2-40B4-BE49-F238E27FC236}">
                  <a16:creationId xmlns:a16="http://schemas.microsoft.com/office/drawing/2014/main" id="{72D9AFE3-EC31-094A-EA14-2111022E7A2E}"/>
                </a:ext>
              </a:extLst>
            </p:cNvPr>
            <p:cNvSpPr txBox="1">
              <a:spLocks/>
            </p:cNvSpPr>
            <p:nvPr/>
          </p:nvSpPr>
          <p:spPr>
            <a:xfrm>
              <a:off x="2916655" y="5599863"/>
              <a:ext cx="1814858" cy="67822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500" dirty="0">
                  <a:solidFill>
                    <a:schemeClr val="tx1"/>
                  </a:solidFill>
                </a:rPr>
                <a:t>Evig gjenvinning</a:t>
              </a:r>
            </a:p>
          </p:txBody>
        </p:sp>
        <p:cxnSp>
          <p:nvCxnSpPr>
            <p:cNvPr id="18" name="Rett pilkobling 4">
              <a:extLst>
                <a:ext uri="{FF2B5EF4-FFF2-40B4-BE49-F238E27FC236}">
                  <a16:creationId xmlns:a16="http://schemas.microsoft.com/office/drawing/2014/main" id="{A347A413-50AC-6297-6343-1072842AE18E}"/>
                </a:ext>
              </a:extLst>
            </p:cNvPr>
            <p:cNvCxnSpPr>
              <a:cxnSpLocks/>
            </p:cNvCxnSpPr>
            <p:nvPr/>
          </p:nvCxnSpPr>
          <p:spPr>
            <a:xfrm flipH="1">
              <a:off x="3830381" y="5167815"/>
              <a:ext cx="901132" cy="608640"/>
            </a:xfrm>
            <a:prstGeom prst="straightConnector1">
              <a:avLst/>
            </a:prstGeom>
            <a:ln w="9525">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9" name="Plassholder for innhold 2">
              <a:extLst>
                <a:ext uri="{FF2B5EF4-FFF2-40B4-BE49-F238E27FC236}">
                  <a16:creationId xmlns:a16="http://schemas.microsoft.com/office/drawing/2014/main" id="{1DD24375-16CA-EB08-DB6F-8FA2BA783F74}"/>
                </a:ext>
              </a:extLst>
            </p:cNvPr>
            <p:cNvSpPr txBox="1">
              <a:spLocks/>
            </p:cNvSpPr>
            <p:nvPr/>
          </p:nvSpPr>
          <p:spPr>
            <a:xfrm>
              <a:off x="3821234" y="2936268"/>
              <a:ext cx="1635917" cy="67822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500" dirty="0">
                  <a:solidFill>
                    <a:schemeClr val="tx1"/>
                  </a:solidFill>
                </a:rPr>
                <a:t>Redusert uttak av råvarer fra naturen</a:t>
              </a:r>
            </a:p>
          </p:txBody>
        </p:sp>
        <p:cxnSp>
          <p:nvCxnSpPr>
            <p:cNvPr id="30" name="Rett pilkobling 4">
              <a:extLst>
                <a:ext uri="{FF2B5EF4-FFF2-40B4-BE49-F238E27FC236}">
                  <a16:creationId xmlns:a16="http://schemas.microsoft.com/office/drawing/2014/main" id="{FC8D9E62-01F1-C9B9-D911-63EA13C27919}"/>
                </a:ext>
              </a:extLst>
            </p:cNvPr>
            <p:cNvCxnSpPr>
              <a:cxnSpLocks/>
            </p:cNvCxnSpPr>
            <p:nvPr/>
          </p:nvCxnSpPr>
          <p:spPr>
            <a:xfrm>
              <a:off x="5460001" y="3153135"/>
              <a:ext cx="1412083" cy="0"/>
            </a:xfrm>
            <a:prstGeom prst="straightConnector1">
              <a:avLst/>
            </a:prstGeom>
            <a:ln w="9525">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9" name="Plassholder for innhold 2">
              <a:extLst>
                <a:ext uri="{FF2B5EF4-FFF2-40B4-BE49-F238E27FC236}">
                  <a16:creationId xmlns:a16="http://schemas.microsoft.com/office/drawing/2014/main" id="{84C47D26-41F9-9A70-D6DD-655513CFA938}"/>
                </a:ext>
              </a:extLst>
            </p:cNvPr>
            <p:cNvSpPr txBox="1">
              <a:spLocks/>
            </p:cNvSpPr>
            <p:nvPr/>
          </p:nvSpPr>
          <p:spPr>
            <a:xfrm>
              <a:off x="7156516" y="2964419"/>
              <a:ext cx="1728192" cy="1164837"/>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1500" dirty="0">
                  <a:solidFill>
                    <a:schemeClr val="tx1"/>
                  </a:solidFill>
                </a:rPr>
                <a:t>Produksjon med:</a:t>
              </a:r>
              <a:br>
                <a:rPr lang="nb-NO" sz="1500" dirty="0">
                  <a:solidFill>
                    <a:schemeClr val="tx1"/>
                  </a:solidFill>
                </a:rPr>
              </a:br>
              <a:r>
                <a:rPr lang="nb-NO" sz="1500" dirty="0">
                  <a:solidFill>
                    <a:schemeClr val="tx1"/>
                  </a:solidFill>
                </a:rPr>
                <a:t>Restråstoff</a:t>
              </a:r>
            </a:p>
            <a:p>
              <a:r>
                <a:rPr lang="nb-NO" sz="1500" dirty="0">
                  <a:solidFill>
                    <a:schemeClr val="tx1"/>
                  </a:solidFill>
                </a:rPr>
                <a:t>Sekundære </a:t>
              </a:r>
              <a:r>
                <a:rPr lang="nb-NO" sz="1500" spc="-50" dirty="0">
                  <a:solidFill>
                    <a:schemeClr val="tx1"/>
                  </a:solidFill>
                </a:rPr>
                <a:t>ressurser</a:t>
              </a:r>
            </a:p>
            <a:p>
              <a:r>
                <a:rPr lang="nb-NO" sz="1500" dirty="0">
                  <a:solidFill>
                    <a:schemeClr val="tx1"/>
                  </a:solidFill>
                </a:rPr>
                <a:t>Nye råstoff</a:t>
              </a:r>
            </a:p>
          </p:txBody>
        </p:sp>
        <p:sp>
          <p:nvSpPr>
            <p:cNvPr id="40" name="Plassholder for innhold 2">
              <a:extLst>
                <a:ext uri="{FF2B5EF4-FFF2-40B4-BE49-F238E27FC236}">
                  <a16:creationId xmlns:a16="http://schemas.microsoft.com/office/drawing/2014/main" id="{A9D2B2D0-7B9E-DAC5-276C-F73848DC3B13}"/>
                </a:ext>
              </a:extLst>
            </p:cNvPr>
            <p:cNvSpPr txBox="1">
              <a:spLocks/>
            </p:cNvSpPr>
            <p:nvPr/>
          </p:nvSpPr>
          <p:spPr>
            <a:xfrm>
              <a:off x="4738484" y="4481801"/>
              <a:ext cx="1814858" cy="67822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500" dirty="0">
                  <a:solidFill>
                    <a:schemeClr val="tx1"/>
                  </a:solidFill>
                </a:rPr>
                <a:t>Resirkulering</a:t>
              </a:r>
            </a:p>
          </p:txBody>
        </p:sp>
        <p:sp>
          <p:nvSpPr>
            <p:cNvPr id="42" name="Plassholder for innhold 2">
              <a:extLst>
                <a:ext uri="{FF2B5EF4-FFF2-40B4-BE49-F238E27FC236}">
                  <a16:creationId xmlns:a16="http://schemas.microsoft.com/office/drawing/2014/main" id="{E56DF68A-6BD6-6145-F1A5-217F1776D39E}"/>
                </a:ext>
              </a:extLst>
            </p:cNvPr>
            <p:cNvSpPr txBox="1">
              <a:spLocks/>
            </p:cNvSpPr>
            <p:nvPr/>
          </p:nvSpPr>
          <p:spPr>
            <a:xfrm>
              <a:off x="6872084" y="5723579"/>
              <a:ext cx="1814858" cy="67822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500" dirty="0">
                  <a:solidFill>
                    <a:schemeClr val="tx1"/>
                  </a:solidFill>
                </a:rPr>
                <a:t>Reparasjon og gjenbruk</a:t>
              </a:r>
            </a:p>
          </p:txBody>
        </p:sp>
        <p:sp>
          <p:nvSpPr>
            <p:cNvPr id="43" name="Plassholder for innhold 2">
              <a:extLst>
                <a:ext uri="{FF2B5EF4-FFF2-40B4-BE49-F238E27FC236}">
                  <a16:creationId xmlns:a16="http://schemas.microsoft.com/office/drawing/2014/main" id="{94292B6D-BBF4-4D52-5DAC-ACB368E191B2}"/>
                </a:ext>
              </a:extLst>
            </p:cNvPr>
            <p:cNvSpPr txBox="1">
              <a:spLocks/>
            </p:cNvSpPr>
            <p:nvPr/>
          </p:nvSpPr>
          <p:spPr>
            <a:xfrm>
              <a:off x="9129862" y="4481801"/>
              <a:ext cx="1814858" cy="678226"/>
            </a:xfrm>
            <a:prstGeom prst="rect">
              <a:avLst/>
            </a:prstGeom>
          </p:spPr>
          <p:txBody>
            <a:bodyPr lIns="0" tIns="0" rIns="0" bIns="0" anchor="ctr">
              <a:noAutofit/>
            </a:bodyPr>
            <a:lstStyle>
              <a:lvl1pPr marL="0" indent="0" algn="l" defTabSz="914400" rtl="0" eaLnBrk="1" latinLnBrk="0" hangingPunct="1">
                <a:lnSpc>
                  <a:spcPct val="90000"/>
                </a:lnSpc>
                <a:spcBef>
                  <a:spcPts val="0"/>
                </a:spcBef>
                <a:buClr>
                  <a:srgbClr val="ED0000"/>
                </a:buClr>
                <a:buFont typeface="Wingdings" pitchFamily="2" charset="2"/>
                <a:buNone/>
                <a:defRPr sz="2000" kern="1200">
                  <a:solidFill>
                    <a:srgbClr val="ED0000"/>
                  </a:solidFill>
                  <a:latin typeface="Innovation Norway" panose="020B0500030000000000" pitchFamily="34" charset="77"/>
                  <a:ea typeface="+mn-ea"/>
                  <a:cs typeface="+mn-cs"/>
                </a:defRPr>
              </a:lvl1pPr>
              <a:lvl2pPr marL="457200" indent="0" algn="ctr" defTabSz="914400" rtl="0" eaLnBrk="1" latinLnBrk="0" hangingPunct="1">
                <a:lnSpc>
                  <a:spcPct val="90000"/>
                </a:lnSpc>
                <a:spcBef>
                  <a:spcPts val="500"/>
                </a:spcBef>
                <a:buClr>
                  <a:srgbClr val="ED0000"/>
                </a:buClr>
                <a:buFont typeface="Wingdings" pitchFamily="2" charset="2"/>
                <a:buNone/>
                <a:defRPr sz="2000" kern="1200">
                  <a:solidFill>
                    <a:schemeClr val="tx1"/>
                  </a:solidFill>
                  <a:latin typeface="Innovation Norway" panose="020B0500030000000000" pitchFamily="34" charset="77"/>
                  <a:ea typeface="+mn-ea"/>
                  <a:cs typeface="+mn-cs"/>
                </a:defRPr>
              </a:lvl2pPr>
              <a:lvl3pPr marL="914400" indent="0" algn="ctr" defTabSz="914400" rtl="0" eaLnBrk="1" latinLnBrk="0" hangingPunct="1">
                <a:lnSpc>
                  <a:spcPct val="90000"/>
                </a:lnSpc>
                <a:spcBef>
                  <a:spcPts val="500"/>
                </a:spcBef>
                <a:buClr>
                  <a:srgbClr val="ED0000"/>
                </a:buClr>
                <a:buFont typeface="Wingdings" pitchFamily="2" charset="2"/>
                <a:buNone/>
                <a:defRPr sz="1800" kern="1200">
                  <a:solidFill>
                    <a:schemeClr val="tx1"/>
                  </a:solidFill>
                  <a:latin typeface="Innovation Norway" panose="020B0500030000000000" pitchFamily="34" charset="77"/>
                  <a:ea typeface="+mn-ea"/>
                  <a:cs typeface="+mn-cs"/>
                </a:defRPr>
              </a:lvl3pPr>
              <a:lvl4pPr marL="13716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4pPr>
              <a:lvl5pPr marL="1828800" indent="0" algn="ctr" defTabSz="914400" rtl="0" eaLnBrk="1" latinLnBrk="0" hangingPunct="1">
                <a:lnSpc>
                  <a:spcPct val="90000"/>
                </a:lnSpc>
                <a:spcBef>
                  <a:spcPts val="500"/>
                </a:spcBef>
                <a:buClr>
                  <a:srgbClr val="ED0000"/>
                </a:buClr>
                <a:buFont typeface="Wingdings" pitchFamily="2" charset="2"/>
                <a:buNone/>
                <a:defRPr sz="1600" kern="1200">
                  <a:solidFill>
                    <a:schemeClr val="tx1"/>
                  </a:solidFill>
                  <a:latin typeface="Innovation Norway" panose="020B0500030000000000"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b-NO" sz="1500" dirty="0">
                  <a:solidFill>
                    <a:schemeClr val="tx1"/>
                  </a:solidFill>
                </a:rPr>
                <a:t>Konsum</a:t>
              </a:r>
            </a:p>
          </p:txBody>
        </p:sp>
      </p:grpSp>
    </p:spTree>
    <p:extLst>
      <p:ext uri="{BB962C8B-B14F-4D97-AF65-F5344CB8AC3E}">
        <p14:creationId xmlns:p14="http://schemas.microsoft.com/office/powerpoint/2010/main" val="2187217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9021-FA65-E442-AABA-5B73BAC89E91}"/>
              </a:ext>
            </a:extLst>
          </p:cNvPr>
          <p:cNvSpPr>
            <a:spLocks noGrp="1"/>
          </p:cNvSpPr>
          <p:nvPr>
            <p:ph type="title"/>
          </p:nvPr>
        </p:nvSpPr>
        <p:spPr/>
        <p:txBody>
          <a:bodyPr/>
          <a:lstStyle/>
          <a:p>
            <a:r>
              <a:rPr lang="nb-NO" dirty="0"/>
              <a:t>Sosiale forhold</a:t>
            </a:r>
            <a:endParaRPr lang="en-NO"/>
          </a:p>
        </p:txBody>
      </p:sp>
      <p:sp>
        <p:nvSpPr>
          <p:cNvPr id="3" name="Text Placeholder 2">
            <a:extLst>
              <a:ext uri="{FF2B5EF4-FFF2-40B4-BE49-F238E27FC236}">
                <a16:creationId xmlns:a16="http://schemas.microsoft.com/office/drawing/2014/main" id="{35E0EF3D-319E-BF41-8A63-298A674D61AD}"/>
              </a:ext>
            </a:extLst>
          </p:cNvPr>
          <p:cNvSpPr>
            <a:spLocks noGrp="1"/>
          </p:cNvSpPr>
          <p:nvPr>
            <p:ph type="body" sz="quarter" idx="12"/>
          </p:nvPr>
        </p:nvSpPr>
        <p:spPr>
          <a:xfrm>
            <a:off x="288001" y="2757600"/>
            <a:ext cx="6446174" cy="1288800"/>
          </a:xfrm>
        </p:spPr>
        <p:txBody>
          <a:bodyPr/>
          <a:lstStyle/>
          <a:p>
            <a:r>
              <a:rPr lang="nb-NO" dirty="0"/>
              <a:t>Det handler om å sikre at alle mennesker får et godt og rettferdig grunnlag for et anstendig liv. For eksempel innen:</a:t>
            </a:r>
          </a:p>
        </p:txBody>
      </p:sp>
      <p:sp>
        <p:nvSpPr>
          <p:cNvPr id="5" name="Content Placeholder 4">
            <a:extLst>
              <a:ext uri="{FF2B5EF4-FFF2-40B4-BE49-F238E27FC236}">
                <a16:creationId xmlns:a16="http://schemas.microsoft.com/office/drawing/2014/main" id="{61AE79FA-2785-6F42-ACC8-E829A4B5981B}"/>
              </a:ext>
            </a:extLst>
          </p:cNvPr>
          <p:cNvSpPr>
            <a:spLocks noGrp="1"/>
          </p:cNvSpPr>
          <p:nvPr>
            <p:ph sz="quarter" idx="13"/>
          </p:nvPr>
        </p:nvSpPr>
        <p:spPr/>
        <p:txBody>
          <a:bodyPr/>
          <a:lstStyle/>
          <a:p>
            <a:r>
              <a:rPr lang="nb-NO" dirty="0"/>
              <a:t>utdanning</a:t>
            </a:r>
          </a:p>
          <a:p>
            <a:r>
              <a:rPr lang="nb-NO" dirty="0"/>
              <a:t>anstendig arbeid</a:t>
            </a:r>
          </a:p>
          <a:p>
            <a:r>
              <a:rPr lang="nb-NO" dirty="0"/>
              <a:t>likestilling </a:t>
            </a:r>
          </a:p>
          <a:p>
            <a:r>
              <a:rPr lang="nb-NO" dirty="0"/>
              <a:t>kulturelt mangfold</a:t>
            </a:r>
          </a:p>
          <a:p>
            <a:r>
              <a:rPr lang="nb-NO" dirty="0"/>
              <a:t>helsetilbud</a:t>
            </a:r>
          </a:p>
        </p:txBody>
      </p:sp>
      <p:sp>
        <p:nvSpPr>
          <p:cNvPr id="6" name="Slide Number Placeholder 5">
            <a:extLst>
              <a:ext uri="{FF2B5EF4-FFF2-40B4-BE49-F238E27FC236}">
                <a16:creationId xmlns:a16="http://schemas.microsoft.com/office/drawing/2014/main" id="{81A584CA-1706-1249-A4BA-C5E252D70888}"/>
              </a:ext>
            </a:extLst>
          </p:cNvPr>
          <p:cNvSpPr>
            <a:spLocks noGrp="1"/>
          </p:cNvSpPr>
          <p:nvPr>
            <p:ph type="sldNum" sz="quarter" idx="4"/>
          </p:nvPr>
        </p:nvSpPr>
        <p:spPr/>
        <p:txBody>
          <a:bodyPr/>
          <a:lstStyle/>
          <a:p>
            <a:fld id="{2E283CC0-345D-D343-82F3-FFB8D624F077}" type="slidenum">
              <a:rPr lang="en-NO" smtClean="0"/>
              <a:pPr/>
              <a:t>15</a:t>
            </a:fld>
            <a:endParaRPr lang="en-NO"/>
          </a:p>
        </p:txBody>
      </p:sp>
      <p:pic>
        <p:nvPicPr>
          <p:cNvPr id="4" name="Graphic 9">
            <a:extLst>
              <a:ext uri="{FF2B5EF4-FFF2-40B4-BE49-F238E27FC236}">
                <a16:creationId xmlns:a16="http://schemas.microsoft.com/office/drawing/2014/main" id="{6D75A637-70AA-ED61-A8C5-43DAF63F1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1999" y="2793675"/>
            <a:ext cx="3629349" cy="3629349"/>
          </a:xfrm>
          <a:prstGeom prst="rect">
            <a:avLst/>
          </a:prstGeom>
        </p:spPr>
      </p:pic>
    </p:spTree>
    <p:extLst>
      <p:ext uri="{BB962C8B-B14F-4D97-AF65-F5344CB8AC3E}">
        <p14:creationId xmlns:p14="http://schemas.microsoft.com/office/powerpoint/2010/main" val="83545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AA619CD9-0219-F746-B0FF-C5D9454873FF}"/>
              </a:ext>
            </a:extLst>
          </p:cNvPr>
          <p:cNvSpPr/>
          <p:nvPr/>
        </p:nvSpPr>
        <p:spPr>
          <a:xfrm>
            <a:off x="8632265" y="4107632"/>
            <a:ext cx="2101838" cy="212696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latin typeface="Innovation Norway" panose="020B0500030000000000" pitchFamily="34" charset="77"/>
            </a:endParaRPr>
          </a:p>
          <a:p>
            <a:pPr algn="ctr"/>
            <a:r>
              <a:rPr lang="nb-NO">
                <a:solidFill>
                  <a:schemeClr val="bg1"/>
                </a:solidFill>
                <a:latin typeface="Innovation Norway" panose="020B0500030000000000" pitchFamily="34" charset="77"/>
              </a:rPr>
              <a:t>Økonomi</a:t>
            </a:r>
            <a:endParaRPr lang="en-NO">
              <a:solidFill>
                <a:schemeClr val="bg1"/>
              </a:solidFill>
              <a:latin typeface="Innovation Norway" panose="020B0500030000000000" pitchFamily="34" charset="77"/>
            </a:endParaRPr>
          </a:p>
          <a:p>
            <a:pPr algn="ctr"/>
            <a:endParaRPr lang="en-NO"/>
          </a:p>
        </p:txBody>
      </p:sp>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0" y="1440000"/>
            <a:ext cx="9029037" cy="1288800"/>
          </a:xfrm>
        </p:spPr>
        <p:txBody>
          <a:bodyPr/>
          <a:lstStyle/>
          <a:p>
            <a:r>
              <a:rPr lang="nb-NO" dirty="0"/>
              <a:t>Dagbladet 4. desember 2019</a:t>
            </a:r>
            <a:endParaRPr lang="en-NO"/>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16</a:t>
            </a:fld>
            <a:endParaRPr lang="en-NO"/>
          </a:p>
        </p:txBody>
      </p:sp>
      <p:pic>
        <p:nvPicPr>
          <p:cNvPr id="2" name="Plassholder for innhold 5">
            <a:extLst>
              <a:ext uri="{FF2B5EF4-FFF2-40B4-BE49-F238E27FC236}">
                <a16:creationId xmlns:a16="http://schemas.microsoft.com/office/drawing/2014/main" id="{60CBBFB7-1326-8555-DCB0-9A567328BA16}"/>
              </a:ext>
            </a:extLst>
          </p:cNvPr>
          <p:cNvPicPr>
            <a:picLocks noChangeAspect="1"/>
          </p:cNvPicPr>
          <p:nvPr/>
        </p:nvPicPr>
        <p:blipFill>
          <a:blip r:embed="rId3"/>
          <a:stretch>
            <a:fillRect/>
          </a:stretch>
        </p:blipFill>
        <p:spPr>
          <a:xfrm>
            <a:off x="368618" y="2260149"/>
            <a:ext cx="8221354" cy="1364395"/>
          </a:xfrm>
          <a:prstGeom prst="rect">
            <a:avLst/>
          </a:prstGeom>
        </p:spPr>
      </p:pic>
      <p:pic>
        <p:nvPicPr>
          <p:cNvPr id="5" name="Bilde 4">
            <a:extLst>
              <a:ext uri="{FF2B5EF4-FFF2-40B4-BE49-F238E27FC236}">
                <a16:creationId xmlns:a16="http://schemas.microsoft.com/office/drawing/2014/main" id="{CC6CE355-BCE9-5344-B79D-476AE3286639}"/>
              </a:ext>
            </a:extLst>
          </p:cNvPr>
          <p:cNvPicPr>
            <a:picLocks noChangeAspect="1"/>
          </p:cNvPicPr>
          <p:nvPr/>
        </p:nvPicPr>
        <p:blipFill>
          <a:blip r:embed="rId4"/>
          <a:stretch>
            <a:fillRect/>
          </a:stretch>
        </p:blipFill>
        <p:spPr>
          <a:xfrm>
            <a:off x="303510" y="4008031"/>
            <a:ext cx="9144000" cy="2427258"/>
          </a:xfrm>
          <a:prstGeom prst="rect">
            <a:avLst/>
          </a:prstGeom>
        </p:spPr>
      </p:pic>
      <p:sp>
        <p:nvSpPr>
          <p:cNvPr id="7" name="Undertittel 6">
            <a:extLst>
              <a:ext uri="{FF2B5EF4-FFF2-40B4-BE49-F238E27FC236}">
                <a16:creationId xmlns:a16="http://schemas.microsoft.com/office/drawing/2014/main" id="{3CEE8ECE-5903-8AEC-C357-928D0BC2CDE6}"/>
              </a:ext>
            </a:extLst>
          </p:cNvPr>
          <p:cNvSpPr>
            <a:spLocks noGrp="1"/>
          </p:cNvSpPr>
          <p:nvPr>
            <p:ph type="subTitle" idx="1"/>
          </p:nvPr>
        </p:nvSpPr>
        <p:spPr>
          <a:xfrm>
            <a:off x="6732000" y="1476000"/>
            <a:ext cx="5171999" cy="1289054"/>
          </a:xfrm>
        </p:spPr>
        <p:txBody>
          <a:bodyPr/>
          <a:lstStyle/>
          <a:p>
            <a:r>
              <a:rPr lang="nb-NO" dirty="0"/>
              <a:t>Eksempel</a:t>
            </a:r>
          </a:p>
        </p:txBody>
      </p:sp>
    </p:spTree>
    <p:extLst>
      <p:ext uri="{BB962C8B-B14F-4D97-AF65-F5344CB8AC3E}">
        <p14:creationId xmlns:p14="http://schemas.microsoft.com/office/powerpoint/2010/main" val="158221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5663984" cy="3548275"/>
          </a:xfrm>
        </p:spPr>
        <p:txBody>
          <a:bodyPr/>
          <a:lstStyle/>
          <a:p>
            <a:pPr>
              <a:buSzPct val="120000"/>
              <a:buNone/>
            </a:pPr>
            <a:r>
              <a:rPr lang="nb-NO" altLang="nb-NO" sz="2500" dirty="0"/>
              <a:t>De tre bunnlinjene</a:t>
            </a:r>
            <a:r>
              <a:rPr lang="nb-NO" altLang="nb-NO" dirty="0"/>
              <a:t>:</a:t>
            </a:r>
          </a:p>
          <a:p>
            <a:pPr>
              <a:buSzPct val="120000"/>
            </a:pPr>
            <a:r>
              <a:rPr lang="nb-NO" altLang="nb-NO" dirty="0"/>
              <a:t>Profit – økonomisk fremgang</a:t>
            </a:r>
          </a:p>
          <a:p>
            <a:pPr>
              <a:buSzPct val="120000"/>
            </a:pPr>
            <a:r>
              <a:rPr lang="nb-NO" altLang="nb-NO" dirty="0"/>
              <a:t>Planet – miljømessig ansvar</a:t>
            </a:r>
          </a:p>
          <a:p>
            <a:pPr>
              <a:buSzPct val="120000"/>
            </a:pPr>
            <a:r>
              <a:rPr lang="nb-NO" altLang="nb-NO" dirty="0"/>
              <a:t>People – sosiale forhold</a:t>
            </a:r>
          </a:p>
          <a:p>
            <a:pPr>
              <a:buSzPct val="120000"/>
            </a:pPr>
            <a:endParaRPr lang="nb-NO" altLang="nb-NO" dirty="0"/>
          </a:p>
          <a:p>
            <a:pPr marL="0" indent="0">
              <a:buSzPct val="120000"/>
              <a:buNone/>
            </a:pPr>
            <a:r>
              <a:rPr lang="nb-NO" altLang="nb-NO" dirty="0"/>
              <a:t>Dette er et rammeverk for en bredere vurdering av en bedrifts tilstand. Fra 2023 blir det krav om rapportering på bærekraft for store selskaper. Krav til SMB kommer senere, men det forventes at SMB må levere til store selskap ved underleveranser.</a:t>
            </a:r>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17</a:t>
            </a:fld>
            <a:endParaRPr lang="en-NO"/>
          </a:p>
        </p:txBody>
      </p:sp>
      <p:sp>
        <p:nvSpPr>
          <p:cNvPr id="7" name="Undertittel 6">
            <a:extLst>
              <a:ext uri="{FF2B5EF4-FFF2-40B4-BE49-F238E27FC236}">
                <a16:creationId xmlns:a16="http://schemas.microsoft.com/office/drawing/2014/main" id="{8B05B17C-3B4D-E236-06B2-CA33EDF07C75}"/>
              </a:ext>
            </a:extLst>
          </p:cNvPr>
          <p:cNvSpPr>
            <a:spLocks noGrp="1"/>
          </p:cNvSpPr>
          <p:nvPr>
            <p:ph type="subTitle" idx="1"/>
          </p:nvPr>
        </p:nvSpPr>
        <p:spPr/>
        <p:txBody>
          <a:bodyPr/>
          <a:lstStyle/>
          <a:p>
            <a:r>
              <a:rPr lang="nb-NO" sz="2000" dirty="0">
                <a:solidFill>
                  <a:srgbClr val="FF0000"/>
                </a:solidFill>
              </a:rPr>
              <a:t>John </a:t>
            </a:r>
            <a:r>
              <a:rPr lang="nb-NO" sz="2000" dirty="0" err="1">
                <a:solidFill>
                  <a:srgbClr val="FF0000"/>
                </a:solidFill>
              </a:rPr>
              <a:t>Elkington</a:t>
            </a:r>
            <a:r>
              <a:rPr lang="nb-NO" sz="2000" dirty="0">
                <a:solidFill>
                  <a:srgbClr val="FF0000"/>
                </a:solidFill>
              </a:rPr>
              <a:t> «</a:t>
            </a:r>
            <a:r>
              <a:rPr lang="nb-NO" sz="2000" dirty="0" err="1">
                <a:solidFill>
                  <a:srgbClr val="FF0000"/>
                </a:solidFill>
              </a:rPr>
              <a:t>Cannibals</a:t>
            </a:r>
            <a:r>
              <a:rPr lang="nb-NO" sz="2000" dirty="0">
                <a:solidFill>
                  <a:srgbClr val="FF0000"/>
                </a:solidFill>
              </a:rPr>
              <a:t> </a:t>
            </a:r>
            <a:r>
              <a:rPr lang="nb-NO" sz="2000" dirty="0" err="1">
                <a:solidFill>
                  <a:srgbClr val="FF0000"/>
                </a:solidFill>
              </a:rPr>
              <a:t>wiht</a:t>
            </a:r>
            <a:r>
              <a:rPr lang="nb-NO" sz="2000" dirty="0">
                <a:solidFill>
                  <a:srgbClr val="FF0000"/>
                </a:solidFill>
              </a:rPr>
              <a:t> forks» 1997</a:t>
            </a:r>
            <a:endParaRPr lang="nb-NO" dirty="0"/>
          </a:p>
        </p:txBody>
      </p:sp>
      <p:sp>
        <p:nvSpPr>
          <p:cNvPr id="11" name="Title 1">
            <a:extLst>
              <a:ext uri="{FF2B5EF4-FFF2-40B4-BE49-F238E27FC236}">
                <a16:creationId xmlns:a16="http://schemas.microsoft.com/office/drawing/2014/main" id="{C94D3A19-CD6D-45B5-43D7-8821F319D3FA}"/>
              </a:ext>
            </a:extLst>
          </p:cNvPr>
          <p:cNvSpPr>
            <a:spLocks noGrp="1"/>
          </p:cNvSpPr>
          <p:nvPr>
            <p:ph type="title"/>
          </p:nvPr>
        </p:nvSpPr>
        <p:spPr>
          <a:xfrm>
            <a:off x="288000" y="1440000"/>
            <a:ext cx="6527800" cy="1288800"/>
          </a:xfrm>
        </p:spPr>
        <p:txBody>
          <a:bodyPr/>
          <a:lstStyle/>
          <a:p>
            <a:r>
              <a:rPr lang="nb-NO" dirty="0"/>
              <a:t>Trippel bunnlinje (TBL)</a:t>
            </a:r>
            <a:br>
              <a:rPr lang="nb-NO" dirty="0"/>
            </a:br>
            <a:endParaRPr lang="en-NO" sz="2000">
              <a:solidFill>
                <a:srgbClr val="FF0000"/>
              </a:solidFill>
            </a:endParaRPr>
          </a:p>
        </p:txBody>
      </p:sp>
      <p:pic>
        <p:nvPicPr>
          <p:cNvPr id="14" name="Graphic 10">
            <a:extLst>
              <a:ext uri="{FF2B5EF4-FFF2-40B4-BE49-F238E27FC236}">
                <a16:creationId xmlns:a16="http://schemas.microsoft.com/office/drawing/2014/main" id="{F1383501-47F4-0DC7-6998-99DCFA5382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75" y="2790000"/>
            <a:ext cx="3629171" cy="3629171"/>
          </a:xfrm>
          <a:prstGeom prst="rect">
            <a:avLst/>
          </a:prstGeom>
        </p:spPr>
      </p:pic>
    </p:spTree>
    <p:extLst>
      <p:ext uri="{BB962C8B-B14F-4D97-AF65-F5344CB8AC3E}">
        <p14:creationId xmlns:p14="http://schemas.microsoft.com/office/powerpoint/2010/main" val="189483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a:t>Trippel bunnlinje</a:t>
            </a:r>
            <a:endParaRPr lang="en-NO"/>
          </a:p>
        </p:txBody>
      </p:sp>
      <p:sp>
        <p:nvSpPr>
          <p:cNvPr id="4" name="Text Placeholder 3">
            <a:extLst>
              <a:ext uri="{FF2B5EF4-FFF2-40B4-BE49-F238E27FC236}">
                <a16:creationId xmlns:a16="http://schemas.microsoft.com/office/drawing/2014/main" id="{E559A459-000E-EC44-B429-AD6FDA07FB8B}"/>
              </a:ext>
            </a:extLst>
          </p:cNvPr>
          <p:cNvSpPr>
            <a:spLocks noGrp="1"/>
          </p:cNvSpPr>
          <p:nvPr>
            <p:ph type="body" sz="quarter" idx="12"/>
          </p:nvPr>
        </p:nvSpPr>
        <p:spPr>
          <a:xfrm>
            <a:off x="288000" y="2757600"/>
            <a:ext cx="5519968" cy="3548275"/>
          </a:xfrm>
        </p:spPr>
        <p:txBody>
          <a:bodyPr/>
          <a:lstStyle/>
          <a:p>
            <a:pPr>
              <a:buSzPct val="120000"/>
            </a:pPr>
            <a:r>
              <a:rPr lang="nb-NO" sz="2500"/>
              <a:t>Hvordan innarbeider vi dette i vår forretningsmodell?</a:t>
            </a:r>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18</a:t>
            </a:fld>
            <a:endParaRPr lang="en-NO"/>
          </a:p>
        </p:txBody>
      </p:sp>
      <p:pic>
        <p:nvPicPr>
          <p:cNvPr id="7" name="Graphic 10">
            <a:extLst>
              <a:ext uri="{FF2B5EF4-FFF2-40B4-BE49-F238E27FC236}">
                <a16:creationId xmlns:a16="http://schemas.microsoft.com/office/drawing/2014/main" id="{F7FF9BB9-060A-6865-982B-475CBF322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75" y="2790000"/>
            <a:ext cx="3629171" cy="3629171"/>
          </a:xfrm>
          <a:prstGeom prst="rect">
            <a:avLst/>
          </a:prstGeom>
        </p:spPr>
      </p:pic>
    </p:spTree>
    <p:extLst>
      <p:ext uri="{BB962C8B-B14F-4D97-AF65-F5344CB8AC3E}">
        <p14:creationId xmlns:p14="http://schemas.microsoft.com/office/powerpoint/2010/main" val="3692775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DD16-F61B-5D44-884A-C0AE5F1434C9}"/>
              </a:ext>
            </a:extLst>
          </p:cNvPr>
          <p:cNvSpPr>
            <a:spLocks noGrp="1"/>
          </p:cNvSpPr>
          <p:nvPr>
            <p:ph type="title"/>
          </p:nvPr>
        </p:nvSpPr>
        <p:spPr/>
        <p:txBody>
          <a:bodyPr/>
          <a:lstStyle/>
          <a:p>
            <a:r>
              <a:rPr lang="nb-NO"/>
              <a:t>Visjon og verdier</a:t>
            </a:r>
            <a:endParaRPr lang="en-NO"/>
          </a:p>
        </p:txBody>
      </p:sp>
      <p:sp>
        <p:nvSpPr>
          <p:cNvPr id="4" name="Text Placeholder 3">
            <a:extLst>
              <a:ext uri="{FF2B5EF4-FFF2-40B4-BE49-F238E27FC236}">
                <a16:creationId xmlns:a16="http://schemas.microsoft.com/office/drawing/2014/main" id="{D22842B3-054F-7042-8C46-E3569AC4AF62}"/>
              </a:ext>
            </a:extLst>
          </p:cNvPr>
          <p:cNvSpPr>
            <a:spLocks noGrp="1"/>
          </p:cNvSpPr>
          <p:nvPr>
            <p:ph type="body" sz="quarter" idx="13"/>
          </p:nvPr>
        </p:nvSpPr>
        <p:spPr>
          <a:xfrm>
            <a:off x="288001" y="2757600"/>
            <a:ext cx="6443999" cy="3594100"/>
          </a:xfrm>
        </p:spPr>
        <p:txBody>
          <a:bodyPr/>
          <a:lstStyle/>
          <a:p>
            <a:pPr>
              <a:buSzPct val="120000"/>
            </a:pPr>
            <a:r>
              <a:rPr lang="nb-NO"/>
              <a:t>Vi har alt, men det er også alt vi har.</a:t>
            </a:r>
          </a:p>
          <a:p>
            <a:pPr>
              <a:buSzPct val="120000"/>
            </a:pPr>
            <a:r>
              <a:rPr lang="nb-NO"/>
              <a:t>Produktlikhet gjør at vi må skille oss ut på andre måter.</a:t>
            </a:r>
          </a:p>
          <a:p>
            <a:pPr>
              <a:buSzPct val="120000"/>
            </a:pPr>
            <a:r>
              <a:rPr lang="nb-NO"/>
              <a:t>Levekårsundersøkelse viser at alt vi ønsker oss er immaterielt.</a:t>
            </a:r>
          </a:p>
          <a:p>
            <a:pPr>
              <a:buSzPct val="120000"/>
            </a:pPr>
            <a:r>
              <a:rPr lang="nb-NO"/>
              <a:t>Vi har behov for tilhørighet.</a:t>
            </a:r>
          </a:p>
          <a:p>
            <a:pPr>
              <a:buSzPct val="120000"/>
            </a:pPr>
            <a:r>
              <a:rPr lang="nb-NO"/>
              <a:t>Visjon og verdier bør brukes bevisst i utvikling av egen profil.</a:t>
            </a:r>
          </a:p>
          <a:p>
            <a:pPr>
              <a:buSzPct val="120000"/>
            </a:pPr>
            <a:r>
              <a:rPr lang="nb-NO"/>
              <a:t>Det bør også brukes bevisst i utvikling av egen bedriftskultur.</a:t>
            </a:r>
          </a:p>
          <a:p>
            <a:pPr lvl="1">
              <a:spcBef>
                <a:spcPts val="800"/>
              </a:spcBef>
              <a:buSzPct val="120000"/>
            </a:pPr>
            <a:endParaRPr lang="nb-NO" sz="2000"/>
          </a:p>
          <a:p>
            <a:pPr marL="216000" lvl="2">
              <a:buSzPct val="120000"/>
            </a:pPr>
            <a:endParaRPr lang="nb-NO" sz="2000"/>
          </a:p>
          <a:p>
            <a:pPr marL="216000" lvl="2">
              <a:buSzPct val="120000"/>
            </a:pPr>
            <a:endParaRPr lang="nb-NO" sz="2000"/>
          </a:p>
          <a:p>
            <a:pPr>
              <a:buSzPct val="120000"/>
            </a:pPr>
            <a:endParaRPr lang="nb-NO" sz="2000"/>
          </a:p>
          <a:p>
            <a:pPr>
              <a:buSzPct val="120000"/>
            </a:pPr>
            <a:endParaRPr lang="en-NO"/>
          </a:p>
        </p:txBody>
      </p:sp>
      <p:sp>
        <p:nvSpPr>
          <p:cNvPr id="5" name="Slide Number Placeholder 4">
            <a:extLst>
              <a:ext uri="{FF2B5EF4-FFF2-40B4-BE49-F238E27FC236}">
                <a16:creationId xmlns:a16="http://schemas.microsoft.com/office/drawing/2014/main" id="{758AC50E-D403-D448-8966-1CE477131284}"/>
              </a:ext>
            </a:extLst>
          </p:cNvPr>
          <p:cNvSpPr>
            <a:spLocks noGrp="1"/>
          </p:cNvSpPr>
          <p:nvPr>
            <p:ph type="sldNum" sz="quarter" idx="4"/>
          </p:nvPr>
        </p:nvSpPr>
        <p:spPr/>
        <p:txBody>
          <a:bodyPr/>
          <a:lstStyle/>
          <a:p>
            <a:fld id="{2E283CC0-345D-D343-82F3-FFB8D624F077}" type="slidenum">
              <a:rPr lang="en-NO" smtClean="0"/>
              <a:pPr/>
              <a:t>19</a:t>
            </a:fld>
            <a:endParaRPr lang="en-NO"/>
          </a:p>
        </p:txBody>
      </p:sp>
      <p:sp>
        <p:nvSpPr>
          <p:cNvPr id="3" name="Undertittel 5">
            <a:extLst>
              <a:ext uri="{FF2B5EF4-FFF2-40B4-BE49-F238E27FC236}">
                <a16:creationId xmlns:a16="http://schemas.microsoft.com/office/drawing/2014/main" id="{C7B23377-DE7F-D931-50F4-1B71501F6910}"/>
              </a:ext>
            </a:extLst>
          </p:cNvPr>
          <p:cNvSpPr>
            <a:spLocks noGrp="1"/>
          </p:cNvSpPr>
          <p:nvPr>
            <p:ph type="subTitle" idx="1"/>
          </p:nvPr>
        </p:nvSpPr>
        <p:spPr>
          <a:xfrm>
            <a:off x="6732000" y="1476000"/>
            <a:ext cx="5179857" cy="1289054"/>
          </a:xfrm>
        </p:spPr>
        <p:txBody>
          <a:bodyPr/>
          <a:lstStyle/>
          <a:p>
            <a:r>
              <a:rPr lang="nb-NO"/>
              <a:t>Hvorfor er det viktig?</a:t>
            </a:r>
          </a:p>
        </p:txBody>
      </p:sp>
      <p:pic>
        <p:nvPicPr>
          <p:cNvPr id="6" name="Graphic 14">
            <a:extLst>
              <a:ext uri="{FF2B5EF4-FFF2-40B4-BE49-F238E27FC236}">
                <a16:creationId xmlns:a16="http://schemas.microsoft.com/office/drawing/2014/main" id="{368D8CE7-2BE9-8484-C3B6-873305B7F5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75" y="2786063"/>
            <a:ext cx="3660972" cy="3660972"/>
          </a:xfrm>
          <a:prstGeom prst="rect">
            <a:avLst/>
          </a:prstGeom>
        </p:spPr>
      </p:pic>
    </p:spTree>
    <p:extLst>
      <p:ext uri="{BB962C8B-B14F-4D97-AF65-F5344CB8AC3E}">
        <p14:creationId xmlns:p14="http://schemas.microsoft.com/office/powerpoint/2010/main" val="178986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9021-FA65-E442-AABA-5B73BAC89E91}"/>
              </a:ext>
            </a:extLst>
          </p:cNvPr>
          <p:cNvSpPr>
            <a:spLocks noGrp="1"/>
          </p:cNvSpPr>
          <p:nvPr>
            <p:ph type="title"/>
          </p:nvPr>
        </p:nvSpPr>
        <p:spPr/>
        <p:txBody>
          <a:bodyPr/>
          <a:lstStyle/>
          <a:p>
            <a:r>
              <a:rPr lang="nb-NO" dirty="0"/>
              <a:t>Hva menes med strategi?</a:t>
            </a:r>
            <a:endParaRPr lang="en-NO"/>
          </a:p>
        </p:txBody>
      </p:sp>
      <p:sp>
        <p:nvSpPr>
          <p:cNvPr id="3" name="Text Placeholder 2">
            <a:extLst>
              <a:ext uri="{FF2B5EF4-FFF2-40B4-BE49-F238E27FC236}">
                <a16:creationId xmlns:a16="http://schemas.microsoft.com/office/drawing/2014/main" id="{35E0EF3D-319E-BF41-8A63-298A674D61AD}"/>
              </a:ext>
            </a:extLst>
          </p:cNvPr>
          <p:cNvSpPr>
            <a:spLocks noGrp="1"/>
          </p:cNvSpPr>
          <p:nvPr>
            <p:ph type="body" sz="quarter" idx="12"/>
          </p:nvPr>
        </p:nvSpPr>
        <p:spPr>
          <a:xfrm>
            <a:off x="288001" y="2757600"/>
            <a:ext cx="6446174" cy="1288800"/>
          </a:xfrm>
        </p:spPr>
        <p:txBody>
          <a:bodyPr/>
          <a:lstStyle/>
          <a:p>
            <a:r>
              <a:rPr lang="nb-NO" dirty="0"/>
              <a:t>Strategi handler om:</a:t>
            </a:r>
          </a:p>
        </p:txBody>
      </p:sp>
      <p:sp>
        <p:nvSpPr>
          <p:cNvPr id="5" name="Content Placeholder 4">
            <a:extLst>
              <a:ext uri="{FF2B5EF4-FFF2-40B4-BE49-F238E27FC236}">
                <a16:creationId xmlns:a16="http://schemas.microsoft.com/office/drawing/2014/main" id="{61AE79FA-2785-6F42-ACC8-E829A4B5981B}"/>
              </a:ext>
            </a:extLst>
          </p:cNvPr>
          <p:cNvSpPr>
            <a:spLocks noGrp="1"/>
          </p:cNvSpPr>
          <p:nvPr>
            <p:ph sz="quarter" idx="13"/>
          </p:nvPr>
        </p:nvSpPr>
        <p:spPr>
          <a:xfrm>
            <a:off x="288000" y="3486211"/>
            <a:ext cx="11618624" cy="2335026"/>
          </a:xfrm>
        </p:spPr>
        <p:txBody>
          <a:bodyPr/>
          <a:lstStyle/>
          <a:p>
            <a:r>
              <a:rPr lang="nb-NO" dirty="0"/>
              <a:t>handlingsrommet</a:t>
            </a:r>
          </a:p>
          <a:p>
            <a:r>
              <a:rPr lang="nb-NO" dirty="0"/>
              <a:t>hvor vi skal</a:t>
            </a:r>
          </a:p>
          <a:p>
            <a:r>
              <a:rPr lang="nb-NO" dirty="0"/>
              <a:t>hvordan vi skal komme dit vi skal</a:t>
            </a:r>
          </a:p>
          <a:p>
            <a:r>
              <a:rPr lang="nb-NO" dirty="0"/>
              <a:t>vilje og evne</a:t>
            </a:r>
          </a:p>
        </p:txBody>
      </p:sp>
      <p:sp>
        <p:nvSpPr>
          <p:cNvPr id="6" name="Slide Number Placeholder 5">
            <a:extLst>
              <a:ext uri="{FF2B5EF4-FFF2-40B4-BE49-F238E27FC236}">
                <a16:creationId xmlns:a16="http://schemas.microsoft.com/office/drawing/2014/main" id="{81A584CA-1706-1249-A4BA-C5E252D70888}"/>
              </a:ext>
            </a:extLst>
          </p:cNvPr>
          <p:cNvSpPr>
            <a:spLocks noGrp="1"/>
          </p:cNvSpPr>
          <p:nvPr>
            <p:ph type="sldNum" sz="quarter" idx="4"/>
          </p:nvPr>
        </p:nvSpPr>
        <p:spPr/>
        <p:txBody>
          <a:bodyPr/>
          <a:lstStyle/>
          <a:p>
            <a:fld id="{2E283CC0-345D-D343-82F3-FFB8D624F077}" type="slidenum">
              <a:rPr lang="en-NO" smtClean="0"/>
              <a:pPr/>
              <a:t>2</a:t>
            </a:fld>
            <a:endParaRPr lang="en-NO"/>
          </a:p>
        </p:txBody>
      </p:sp>
      <p:pic>
        <p:nvPicPr>
          <p:cNvPr id="8" name="Picture 4" descr="~AUT0003">
            <a:extLst>
              <a:ext uri="{FF2B5EF4-FFF2-40B4-BE49-F238E27FC236}">
                <a16:creationId xmlns:a16="http://schemas.microsoft.com/office/drawing/2014/main" id="{D9C7BAEC-CCC7-7EDA-A1A1-386746B34E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937"/>
          <a:stretch/>
        </p:blipFill>
        <p:spPr bwMode="auto">
          <a:xfrm>
            <a:off x="5440363" y="2828522"/>
            <a:ext cx="6448602" cy="359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06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Visjon</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p:txBody>
          <a:bodyPr/>
          <a:lstStyle/>
          <a:p>
            <a:pPr>
              <a:buSzPct val="120000"/>
            </a:pPr>
            <a:r>
              <a:rPr lang="nb-NO" altLang="nb-NO"/>
              <a:t>En visjon er et fremtidsbilde av hva bedriften skal bli eller oppnå.</a:t>
            </a:r>
          </a:p>
          <a:p>
            <a:pPr>
              <a:buSzPct val="120000"/>
            </a:pPr>
            <a:r>
              <a:rPr lang="nb-NO" altLang="nb-NO"/>
              <a:t>Det handler ikke om å finne ord, men å velge en forpliktende retning.</a:t>
            </a:r>
          </a:p>
          <a:p>
            <a:pPr>
              <a:buSzPct val="120000"/>
            </a:pPr>
            <a:r>
              <a:rPr lang="nb-NO" altLang="nb-NO"/>
              <a:t>Det skal være en kort energigivende setning (gullsetningen) som forteller hvorfor vi finnes og hvor vi skal.</a:t>
            </a:r>
          </a:p>
          <a:p>
            <a:pPr>
              <a:buSzPct val="120000"/>
            </a:pPr>
            <a:endParaRPr lang="en-US"/>
          </a:p>
          <a:p>
            <a:pPr>
              <a:buSzPct val="120000"/>
            </a:pPr>
            <a:endParaRPr lang="nb-NO"/>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20</a:t>
            </a:fld>
            <a:endParaRPr lang="en-NO"/>
          </a:p>
        </p:txBody>
      </p:sp>
      <p:pic>
        <p:nvPicPr>
          <p:cNvPr id="5" name="Graphic 15">
            <a:extLst>
              <a:ext uri="{FF2B5EF4-FFF2-40B4-BE49-F238E27FC236}">
                <a16:creationId xmlns:a16="http://schemas.microsoft.com/office/drawing/2014/main" id="{A1360A80-84C0-A364-2C47-72143BA09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74" y="2765053"/>
            <a:ext cx="3682305" cy="3682305"/>
          </a:xfrm>
          <a:prstGeom prst="rect">
            <a:avLst/>
          </a:prstGeom>
        </p:spPr>
      </p:pic>
    </p:spTree>
    <p:extLst>
      <p:ext uri="{BB962C8B-B14F-4D97-AF65-F5344CB8AC3E}">
        <p14:creationId xmlns:p14="http://schemas.microsoft.com/office/powerpoint/2010/main" val="304775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9021-FA65-E442-AABA-5B73BAC89E91}"/>
              </a:ext>
            </a:extLst>
          </p:cNvPr>
          <p:cNvSpPr>
            <a:spLocks noGrp="1"/>
          </p:cNvSpPr>
          <p:nvPr>
            <p:ph type="title"/>
          </p:nvPr>
        </p:nvSpPr>
        <p:spPr/>
        <p:txBody>
          <a:bodyPr/>
          <a:lstStyle/>
          <a:p>
            <a:r>
              <a:rPr lang="nb-NO"/>
              <a:t>Verdier</a:t>
            </a:r>
            <a:endParaRPr lang="en-NO"/>
          </a:p>
        </p:txBody>
      </p:sp>
      <p:sp>
        <p:nvSpPr>
          <p:cNvPr id="3" name="Text Placeholder 2">
            <a:extLst>
              <a:ext uri="{FF2B5EF4-FFF2-40B4-BE49-F238E27FC236}">
                <a16:creationId xmlns:a16="http://schemas.microsoft.com/office/drawing/2014/main" id="{35E0EF3D-319E-BF41-8A63-298A674D61AD}"/>
              </a:ext>
            </a:extLst>
          </p:cNvPr>
          <p:cNvSpPr>
            <a:spLocks noGrp="1"/>
          </p:cNvSpPr>
          <p:nvPr>
            <p:ph type="body" sz="quarter" idx="12"/>
          </p:nvPr>
        </p:nvSpPr>
        <p:spPr>
          <a:xfrm>
            <a:off x="288001" y="2757600"/>
            <a:ext cx="6446174" cy="1288800"/>
          </a:xfrm>
        </p:spPr>
        <p:txBody>
          <a:bodyPr/>
          <a:lstStyle/>
          <a:p>
            <a:r>
              <a:rPr lang="nb-NO"/>
              <a:t>Verdigrunnlaget skal være noen få, sterke begreper som skal kjennetegne bedriften – i ett og alt. De skal:</a:t>
            </a:r>
          </a:p>
        </p:txBody>
      </p:sp>
      <p:sp>
        <p:nvSpPr>
          <p:cNvPr id="5" name="Content Placeholder 4">
            <a:extLst>
              <a:ext uri="{FF2B5EF4-FFF2-40B4-BE49-F238E27FC236}">
                <a16:creationId xmlns:a16="http://schemas.microsoft.com/office/drawing/2014/main" id="{61AE79FA-2785-6F42-ACC8-E829A4B5981B}"/>
              </a:ext>
            </a:extLst>
          </p:cNvPr>
          <p:cNvSpPr>
            <a:spLocks noGrp="1"/>
          </p:cNvSpPr>
          <p:nvPr>
            <p:ph sz="quarter" idx="13"/>
          </p:nvPr>
        </p:nvSpPr>
        <p:spPr>
          <a:xfrm>
            <a:off x="288000" y="4068000"/>
            <a:ext cx="6446175" cy="2335026"/>
          </a:xfrm>
        </p:spPr>
        <p:txBody>
          <a:bodyPr/>
          <a:lstStyle/>
          <a:p>
            <a:r>
              <a:rPr lang="nb-NO"/>
              <a:t>drive oss frem mot visjonen</a:t>
            </a:r>
          </a:p>
          <a:p>
            <a:r>
              <a:rPr lang="nb-NO"/>
              <a:t>gjøre oss tydelige</a:t>
            </a:r>
          </a:p>
          <a:p>
            <a:r>
              <a:rPr lang="nb-NO"/>
              <a:t>hjelpe oss å ta beslutninger i hverdagen</a:t>
            </a:r>
          </a:p>
          <a:p>
            <a:endParaRPr lang="nb-NO"/>
          </a:p>
          <a:p>
            <a:pPr marL="0" indent="0">
              <a:buNone/>
            </a:pPr>
            <a:r>
              <a:rPr lang="nb-NO"/>
              <a:t>Det er viktig å ta konsekvensen av de verdier som velges i beslutning og adferd, dersom man skal lykkes i å nå visjonen.</a:t>
            </a:r>
          </a:p>
        </p:txBody>
      </p:sp>
      <p:sp>
        <p:nvSpPr>
          <p:cNvPr id="6" name="Slide Number Placeholder 5">
            <a:extLst>
              <a:ext uri="{FF2B5EF4-FFF2-40B4-BE49-F238E27FC236}">
                <a16:creationId xmlns:a16="http://schemas.microsoft.com/office/drawing/2014/main" id="{81A584CA-1706-1249-A4BA-C5E252D70888}"/>
              </a:ext>
            </a:extLst>
          </p:cNvPr>
          <p:cNvSpPr>
            <a:spLocks noGrp="1"/>
          </p:cNvSpPr>
          <p:nvPr>
            <p:ph type="sldNum" sz="quarter" idx="4"/>
          </p:nvPr>
        </p:nvSpPr>
        <p:spPr/>
        <p:txBody>
          <a:bodyPr/>
          <a:lstStyle/>
          <a:p>
            <a:fld id="{2E283CC0-345D-D343-82F3-FFB8D624F077}" type="slidenum">
              <a:rPr lang="en-NO" smtClean="0"/>
              <a:pPr/>
              <a:t>21</a:t>
            </a:fld>
            <a:endParaRPr lang="en-NO"/>
          </a:p>
        </p:txBody>
      </p:sp>
      <p:pic>
        <p:nvPicPr>
          <p:cNvPr id="4" name="Graphic 11">
            <a:extLst>
              <a:ext uri="{FF2B5EF4-FFF2-40B4-BE49-F238E27FC236}">
                <a16:creationId xmlns:a16="http://schemas.microsoft.com/office/drawing/2014/main" id="{E071B765-C914-98B2-C6D5-B01AE78866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04074" y="2778788"/>
            <a:ext cx="3624237" cy="3624237"/>
          </a:xfrm>
          <a:prstGeom prst="rect">
            <a:avLst/>
          </a:prstGeom>
        </p:spPr>
      </p:pic>
    </p:spTree>
    <p:extLst>
      <p:ext uri="{BB962C8B-B14F-4D97-AF65-F5344CB8AC3E}">
        <p14:creationId xmlns:p14="http://schemas.microsoft.com/office/powerpoint/2010/main" val="1386627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5663984" cy="3548275"/>
          </a:xfrm>
        </p:spPr>
        <p:txBody>
          <a:bodyPr/>
          <a:lstStyle/>
          <a:p>
            <a:pPr>
              <a:buSzPct val="120000"/>
              <a:buNone/>
            </a:pPr>
            <a:r>
              <a:rPr lang="nb-NO" altLang="nb-NO" sz="2500"/>
              <a:t>En god forretningsidé: </a:t>
            </a:r>
            <a:endParaRPr lang="nb-NO" altLang="nb-NO"/>
          </a:p>
          <a:p>
            <a:pPr>
              <a:buSzPct val="120000"/>
            </a:pPr>
            <a:r>
              <a:rPr lang="nb-NO" altLang="nb-NO"/>
              <a:t>setter kurs for bedriften</a:t>
            </a:r>
          </a:p>
          <a:p>
            <a:pPr>
              <a:buSzPct val="120000"/>
            </a:pPr>
            <a:r>
              <a:rPr lang="nb-NO" altLang="nb-NO"/>
              <a:t>er langsiktig</a:t>
            </a:r>
          </a:p>
          <a:p>
            <a:pPr>
              <a:buSzPct val="120000"/>
            </a:pPr>
            <a:r>
              <a:rPr lang="nb-NO" altLang="nb-NO"/>
              <a:t>åpner for utvikling av nye områder</a:t>
            </a:r>
          </a:p>
          <a:p>
            <a:pPr>
              <a:buSzPct val="120000"/>
            </a:pPr>
            <a:r>
              <a:rPr lang="nb-NO" altLang="nb-NO"/>
              <a:t>avgrenser utvikling til relevante områder</a:t>
            </a:r>
          </a:p>
          <a:p>
            <a:pPr>
              <a:buSzPct val="120000"/>
            </a:pPr>
            <a:r>
              <a:rPr lang="nb-NO" altLang="nb-NO"/>
              <a:t>presiserer behovet vi skal dekke</a:t>
            </a:r>
          </a:p>
          <a:p>
            <a:pPr>
              <a:buSzPct val="120000"/>
            </a:pPr>
            <a:r>
              <a:rPr lang="nb-NO" altLang="nb-NO"/>
              <a:t>hjelper oss å se hvem vi konkurrerer mot</a:t>
            </a:r>
          </a:p>
          <a:p>
            <a:pPr>
              <a:buSzPct val="120000"/>
            </a:pPr>
            <a:r>
              <a:rPr lang="nb-NO" altLang="nb-NO"/>
              <a:t>bedrer våre muligheter til å skille oss fra konkurrentene</a:t>
            </a:r>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22</a:t>
            </a:fld>
            <a:endParaRPr lang="en-NO"/>
          </a:p>
        </p:txBody>
      </p:sp>
      <p:sp>
        <p:nvSpPr>
          <p:cNvPr id="11" name="Title 1">
            <a:extLst>
              <a:ext uri="{FF2B5EF4-FFF2-40B4-BE49-F238E27FC236}">
                <a16:creationId xmlns:a16="http://schemas.microsoft.com/office/drawing/2014/main" id="{C94D3A19-CD6D-45B5-43D7-8821F319D3FA}"/>
              </a:ext>
            </a:extLst>
          </p:cNvPr>
          <p:cNvSpPr>
            <a:spLocks noGrp="1"/>
          </p:cNvSpPr>
          <p:nvPr>
            <p:ph type="title"/>
          </p:nvPr>
        </p:nvSpPr>
        <p:spPr>
          <a:xfrm>
            <a:off x="288000" y="1440000"/>
            <a:ext cx="6527800" cy="1288800"/>
          </a:xfrm>
        </p:spPr>
        <p:txBody>
          <a:bodyPr/>
          <a:lstStyle/>
          <a:p>
            <a:r>
              <a:rPr lang="nb-NO"/>
              <a:t>En god forretningsidé</a:t>
            </a:r>
            <a:endParaRPr lang="en-NO" sz="2000">
              <a:solidFill>
                <a:srgbClr val="FF0000"/>
              </a:solidFill>
            </a:endParaRPr>
          </a:p>
        </p:txBody>
      </p:sp>
      <p:pic>
        <p:nvPicPr>
          <p:cNvPr id="2" name="Graphic 8">
            <a:extLst>
              <a:ext uri="{FF2B5EF4-FFF2-40B4-BE49-F238E27FC236}">
                <a16:creationId xmlns:a16="http://schemas.microsoft.com/office/drawing/2014/main" id="{101A6754-F313-9A14-7E4C-3A7FE2D7F8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6232" y="2798116"/>
            <a:ext cx="3636962" cy="3636962"/>
          </a:xfrm>
          <a:prstGeom prst="rect">
            <a:avLst/>
          </a:prstGeom>
        </p:spPr>
      </p:pic>
    </p:spTree>
    <p:extLst>
      <p:ext uri="{BB962C8B-B14F-4D97-AF65-F5344CB8AC3E}">
        <p14:creationId xmlns:p14="http://schemas.microsoft.com/office/powerpoint/2010/main" val="2367076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9021-FA65-E442-AABA-5B73BAC89E91}"/>
              </a:ext>
            </a:extLst>
          </p:cNvPr>
          <p:cNvSpPr>
            <a:spLocks noGrp="1"/>
          </p:cNvSpPr>
          <p:nvPr>
            <p:ph type="title"/>
          </p:nvPr>
        </p:nvSpPr>
        <p:spPr>
          <a:xfrm>
            <a:off x="288000" y="1440000"/>
            <a:ext cx="7736813" cy="1288978"/>
          </a:xfrm>
        </p:spPr>
        <p:txBody>
          <a:bodyPr/>
          <a:lstStyle/>
          <a:p>
            <a:r>
              <a:rPr lang="nb-NO"/>
              <a:t>Utvikling av forretningsidé</a:t>
            </a:r>
            <a:endParaRPr lang="en-NO"/>
          </a:p>
        </p:txBody>
      </p:sp>
      <p:sp>
        <p:nvSpPr>
          <p:cNvPr id="3" name="Text Placeholder 2">
            <a:extLst>
              <a:ext uri="{FF2B5EF4-FFF2-40B4-BE49-F238E27FC236}">
                <a16:creationId xmlns:a16="http://schemas.microsoft.com/office/drawing/2014/main" id="{35E0EF3D-319E-BF41-8A63-298A674D61AD}"/>
              </a:ext>
            </a:extLst>
          </p:cNvPr>
          <p:cNvSpPr>
            <a:spLocks noGrp="1"/>
          </p:cNvSpPr>
          <p:nvPr>
            <p:ph type="body" sz="quarter" idx="12"/>
          </p:nvPr>
        </p:nvSpPr>
        <p:spPr/>
        <p:txBody>
          <a:bodyPr/>
          <a:lstStyle/>
          <a:p>
            <a:r>
              <a:rPr lang="nb-NO"/>
              <a:t>Eksempel småskala matprodusent:</a:t>
            </a:r>
          </a:p>
        </p:txBody>
      </p:sp>
      <p:sp>
        <p:nvSpPr>
          <p:cNvPr id="5" name="Content Placeholder 4">
            <a:extLst>
              <a:ext uri="{FF2B5EF4-FFF2-40B4-BE49-F238E27FC236}">
                <a16:creationId xmlns:a16="http://schemas.microsoft.com/office/drawing/2014/main" id="{61AE79FA-2785-6F42-ACC8-E829A4B5981B}"/>
              </a:ext>
            </a:extLst>
          </p:cNvPr>
          <p:cNvSpPr>
            <a:spLocks noGrp="1"/>
          </p:cNvSpPr>
          <p:nvPr>
            <p:ph sz="quarter" idx="58"/>
          </p:nvPr>
        </p:nvSpPr>
        <p:spPr>
          <a:xfrm>
            <a:off x="288000" y="3258667"/>
            <a:ext cx="5152363" cy="2257086"/>
          </a:xfrm>
        </p:spPr>
        <p:txBody>
          <a:bodyPr/>
          <a:lstStyle/>
          <a:p>
            <a:pPr defTabSz="596900"/>
            <a:r>
              <a:rPr lang="nb-NO"/>
              <a:t>«Vi skal produsere og selge småskala meieriprodukter.»</a:t>
            </a:r>
            <a:endParaRPr lang="nb-NO">
              <a:ea typeface="ＭＳ Ｐゴシック" pitchFamily="34" charset="-128"/>
            </a:endParaRPr>
          </a:p>
          <a:p>
            <a:pPr defTabSz="596900"/>
            <a:r>
              <a:rPr lang="nb-NO">
                <a:ea typeface="ＭＳ Ｐゴシック" pitchFamily="34" charset="-128"/>
              </a:rPr>
              <a:t>«Vi skal tilby produkter med utgangspunkt i råvarer fra eget gårdsbruk.»</a:t>
            </a:r>
          </a:p>
          <a:p>
            <a:pPr defTabSz="596900"/>
            <a:r>
              <a:rPr lang="nb-NO">
                <a:ea typeface="ＭＳ Ｐゴシック" pitchFamily="34" charset="-128"/>
              </a:rPr>
              <a:t>«Vi skal ved hjelp av rene og unike råvarer dekke et nasjonalt behov for en smak av småskala matprodukter fra Salten.»</a:t>
            </a:r>
          </a:p>
        </p:txBody>
      </p:sp>
      <p:sp>
        <p:nvSpPr>
          <p:cNvPr id="6" name="Slide Number Placeholder 5">
            <a:extLst>
              <a:ext uri="{FF2B5EF4-FFF2-40B4-BE49-F238E27FC236}">
                <a16:creationId xmlns:a16="http://schemas.microsoft.com/office/drawing/2014/main" id="{81A584CA-1706-1249-A4BA-C5E252D70888}"/>
              </a:ext>
            </a:extLst>
          </p:cNvPr>
          <p:cNvSpPr>
            <a:spLocks noGrp="1"/>
          </p:cNvSpPr>
          <p:nvPr>
            <p:ph type="sldNum" sz="quarter" idx="4"/>
          </p:nvPr>
        </p:nvSpPr>
        <p:spPr/>
        <p:txBody>
          <a:bodyPr/>
          <a:lstStyle/>
          <a:p>
            <a:fld id="{2E283CC0-345D-D343-82F3-FFB8D624F077}" type="slidenum">
              <a:rPr lang="en-NO" smtClean="0"/>
              <a:pPr/>
              <a:t>23</a:t>
            </a:fld>
            <a:endParaRPr lang="en-NO"/>
          </a:p>
        </p:txBody>
      </p:sp>
      <p:sp>
        <p:nvSpPr>
          <p:cNvPr id="4" name="Undertittel 3">
            <a:extLst>
              <a:ext uri="{FF2B5EF4-FFF2-40B4-BE49-F238E27FC236}">
                <a16:creationId xmlns:a16="http://schemas.microsoft.com/office/drawing/2014/main" id="{AA0E720C-0697-602C-1400-E540DC5A075A}"/>
              </a:ext>
            </a:extLst>
          </p:cNvPr>
          <p:cNvSpPr>
            <a:spLocks noGrp="1"/>
          </p:cNvSpPr>
          <p:nvPr>
            <p:ph type="subTitle" idx="1"/>
          </p:nvPr>
        </p:nvSpPr>
        <p:spPr>
          <a:xfrm>
            <a:off x="6727269" y="1476000"/>
            <a:ext cx="3919435" cy="1284322"/>
          </a:xfrm>
        </p:spPr>
        <p:txBody>
          <a:bodyPr/>
          <a:lstStyle/>
          <a:p>
            <a:r>
              <a:rPr lang="nb-NO"/>
              <a:t>Fra produktorientering til behovsorientering</a:t>
            </a:r>
          </a:p>
        </p:txBody>
      </p:sp>
      <p:pic>
        <p:nvPicPr>
          <p:cNvPr id="7" name="Graphic 8">
            <a:extLst>
              <a:ext uri="{FF2B5EF4-FFF2-40B4-BE49-F238E27FC236}">
                <a16:creationId xmlns:a16="http://schemas.microsoft.com/office/drawing/2014/main" id="{8EE0631E-E2EB-F701-1A02-0A85D1578A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6232" y="2798116"/>
            <a:ext cx="3636962" cy="3636962"/>
          </a:xfrm>
          <a:prstGeom prst="rect">
            <a:avLst/>
          </a:prstGeom>
        </p:spPr>
      </p:pic>
    </p:spTree>
    <p:extLst>
      <p:ext uri="{BB962C8B-B14F-4D97-AF65-F5344CB8AC3E}">
        <p14:creationId xmlns:p14="http://schemas.microsoft.com/office/powerpoint/2010/main" val="46367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Utvikle ambisjoner og mål</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6446175" cy="3548275"/>
          </a:xfrm>
        </p:spPr>
        <p:txBody>
          <a:bodyPr/>
          <a:lstStyle/>
          <a:p>
            <a:pPr>
              <a:buSzPct val="120000"/>
            </a:pPr>
            <a:r>
              <a:rPr lang="nb-NO" altLang="nb-NO"/>
              <a:t>Hvilken omsetning ønsker vi oss?</a:t>
            </a:r>
          </a:p>
          <a:p>
            <a:pPr>
              <a:buSzPct val="120000"/>
            </a:pPr>
            <a:r>
              <a:rPr lang="nb-NO" altLang="nb-NO"/>
              <a:t>Hvor mye penger ønsker vi å tjene?</a:t>
            </a:r>
          </a:p>
          <a:p>
            <a:pPr>
              <a:buSzPct val="120000"/>
            </a:pPr>
            <a:r>
              <a:rPr lang="nb-NO" altLang="nb-NO"/>
              <a:t>Hvem er våre viktigste kunder i framtida?</a:t>
            </a:r>
          </a:p>
          <a:p>
            <a:pPr>
              <a:buSzPct val="120000"/>
            </a:pPr>
            <a:r>
              <a:rPr lang="nb-NO" altLang="nb-NO"/>
              <a:t>Hvor mange ansatte har vi i år ... ?</a:t>
            </a:r>
          </a:p>
          <a:p>
            <a:pPr>
              <a:buSzPct val="120000"/>
            </a:pPr>
            <a:r>
              <a:rPr lang="nb-NO" altLang="nb-NO"/>
              <a:t>Hva er våre klima- og miljømål?</a:t>
            </a:r>
          </a:p>
          <a:p>
            <a:pPr>
              <a:buSzPct val="120000"/>
            </a:pPr>
            <a:r>
              <a:rPr lang="nb-NO" altLang="nb-NO"/>
              <a:t>Hvilke sosiale mål har vi for verden, </a:t>
            </a:r>
            <a:br>
              <a:rPr lang="nb-NO" altLang="nb-NO"/>
            </a:br>
            <a:r>
              <a:rPr lang="nb-NO" altLang="nb-NO"/>
              <a:t>lokalsamfunnet og våre ansatte?</a:t>
            </a:r>
            <a:endParaRPr lang="en-US"/>
          </a:p>
          <a:p>
            <a:pPr>
              <a:buSzPct val="120000"/>
            </a:pPr>
            <a:endParaRPr lang="nb-NO"/>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24</a:t>
            </a:fld>
            <a:endParaRPr lang="en-NO"/>
          </a:p>
        </p:txBody>
      </p:sp>
      <p:pic>
        <p:nvPicPr>
          <p:cNvPr id="5" name="Graphic 11">
            <a:extLst>
              <a:ext uri="{FF2B5EF4-FFF2-40B4-BE49-F238E27FC236}">
                <a16:creationId xmlns:a16="http://schemas.microsoft.com/office/drawing/2014/main" id="{D93CD9DE-AFBE-FA1E-160D-C9168B9670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103" y="2801412"/>
            <a:ext cx="3636962" cy="3636962"/>
          </a:xfrm>
          <a:prstGeom prst="rect">
            <a:avLst/>
          </a:prstGeom>
        </p:spPr>
      </p:pic>
    </p:spTree>
    <p:extLst>
      <p:ext uri="{BB962C8B-B14F-4D97-AF65-F5344CB8AC3E}">
        <p14:creationId xmlns:p14="http://schemas.microsoft.com/office/powerpoint/2010/main" val="2270830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Hovedmål</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11618624" cy="3548275"/>
          </a:xfrm>
        </p:spPr>
        <p:txBody>
          <a:bodyPr/>
          <a:lstStyle/>
          <a:p>
            <a:pPr>
              <a:buSzPct val="120000"/>
            </a:pPr>
            <a:r>
              <a:rPr lang="nb-NO" altLang="nb-NO"/>
              <a:t>Hovedmålene kan være både kvantitative og kvalitative.</a:t>
            </a:r>
          </a:p>
          <a:p>
            <a:pPr>
              <a:buSzPct val="120000"/>
            </a:pPr>
            <a:r>
              <a:rPr lang="nb-NO" altLang="nb-NO"/>
              <a:t>La målene være FRAM.</a:t>
            </a:r>
          </a:p>
          <a:p>
            <a:pPr>
              <a:buSzPct val="120000"/>
            </a:pPr>
            <a:r>
              <a:rPr lang="nb-NO" altLang="nb-NO"/>
              <a:t>Målene bør ha en horisont på noen år.</a:t>
            </a:r>
            <a:endParaRPr lang="en-US"/>
          </a:p>
          <a:p>
            <a:pPr>
              <a:buSzPct val="120000"/>
            </a:pPr>
            <a:endParaRPr lang="nb-NO"/>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25</a:t>
            </a:fld>
            <a:endParaRPr lang="en-NO"/>
          </a:p>
        </p:txBody>
      </p:sp>
      <p:pic>
        <p:nvPicPr>
          <p:cNvPr id="5" name="Graphic 7">
            <a:extLst>
              <a:ext uri="{FF2B5EF4-FFF2-40B4-BE49-F238E27FC236}">
                <a16:creationId xmlns:a16="http://schemas.microsoft.com/office/drawing/2014/main" id="{D9243D6D-25D8-951C-79DF-74DF31F129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74" y="2789999"/>
            <a:ext cx="3633025" cy="3633025"/>
          </a:xfrm>
          <a:prstGeom prst="rect">
            <a:avLst/>
          </a:prstGeom>
        </p:spPr>
      </p:pic>
    </p:spTree>
    <p:extLst>
      <p:ext uri="{BB962C8B-B14F-4D97-AF65-F5344CB8AC3E}">
        <p14:creationId xmlns:p14="http://schemas.microsoft.com/office/powerpoint/2010/main" val="872821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5663984" cy="3548275"/>
          </a:xfrm>
        </p:spPr>
        <p:txBody>
          <a:bodyPr/>
          <a:lstStyle/>
          <a:p>
            <a:pPr>
              <a:buSzPct val="120000"/>
              <a:buNone/>
            </a:pPr>
            <a:r>
              <a:rPr lang="nb-NO" altLang="nb-NO" sz="2500"/>
              <a:t>Strategiske valg innebærer valg av:</a:t>
            </a:r>
            <a:endParaRPr lang="nb-NO" altLang="nb-NO"/>
          </a:p>
          <a:p>
            <a:pPr>
              <a:buSzPct val="120000"/>
            </a:pPr>
            <a:r>
              <a:rPr lang="nb-NO" altLang="nb-NO"/>
              <a:t>produkter</a:t>
            </a:r>
          </a:p>
          <a:p>
            <a:pPr>
              <a:buSzPct val="120000"/>
            </a:pPr>
            <a:r>
              <a:rPr lang="nb-NO" altLang="nb-NO"/>
              <a:t>behov som skal dekkes</a:t>
            </a:r>
          </a:p>
          <a:p>
            <a:pPr>
              <a:buSzPct val="120000"/>
            </a:pPr>
            <a:r>
              <a:rPr lang="nb-NO" altLang="nb-NO"/>
              <a:t>kundesegment</a:t>
            </a:r>
          </a:p>
          <a:p>
            <a:pPr>
              <a:buSzPct val="120000"/>
            </a:pPr>
            <a:r>
              <a:rPr lang="nb-NO" altLang="nb-NO"/>
              <a:t>kanaler</a:t>
            </a:r>
          </a:p>
          <a:p>
            <a:pPr>
              <a:buSzPct val="120000"/>
            </a:pPr>
            <a:r>
              <a:rPr lang="nb-NO" altLang="nb-NO"/>
              <a:t>kompetanse og teknologi</a:t>
            </a:r>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26</a:t>
            </a:fld>
            <a:endParaRPr lang="en-NO"/>
          </a:p>
        </p:txBody>
      </p:sp>
      <p:sp>
        <p:nvSpPr>
          <p:cNvPr id="11" name="Title 1">
            <a:extLst>
              <a:ext uri="{FF2B5EF4-FFF2-40B4-BE49-F238E27FC236}">
                <a16:creationId xmlns:a16="http://schemas.microsoft.com/office/drawing/2014/main" id="{C94D3A19-CD6D-45B5-43D7-8821F319D3FA}"/>
              </a:ext>
            </a:extLst>
          </p:cNvPr>
          <p:cNvSpPr>
            <a:spLocks noGrp="1"/>
          </p:cNvSpPr>
          <p:nvPr>
            <p:ph type="title"/>
          </p:nvPr>
        </p:nvSpPr>
        <p:spPr>
          <a:xfrm>
            <a:off x="288000" y="1440000"/>
            <a:ext cx="6527800" cy="1288800"/>
          </a:xfrm>
        </p:spPr>
        <p:txBody>
          <a:bodyPr/>
          <a:lstStyle/>
          <a:p>
            <a:r>
              <a:rPr lang="nb-NO"/>
              <a:t>Strategiske valg</a:t>
            </a:r>
            <a:endParaRPr lang="en-NO" sz="2000">
              <a:solidFill>
                <a:srgbClr val="FF0000"/>
              </a:solidFill>
            </a:endParaRPr>
          </a:p>
        </p:txBody>
      </p:sp>
      <p:pic>
        <p:nvPicPr>
          <p:cNvPr id="5" name="Graphic 6">
            <a:extLst>
              <a:ext uri="{FF2B5EF4-FFF2-40B4-BE49-F238E27FC236}">
                <a16:creationId xmlns:a16="http://schemas.microsoft.com/office/drawing/2014/main" id="{E413C469-147E-D7FD-09EA-7F89AB2ECF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74" y="2786062"/>
            <a:ext cx="3636963" cy="3636963"/>
          </a:xfrm>
          <a:prstGeom prst="rect">
            <a:avLst/>
          </a:prstGeom>
        </p:spPr>
      </p:pic>
    </p:spTree>
    <p:extLst>
      <p:ext uri="{BB962C8B-B14F-4D97-AF65-F5344CB8AC3E}">
        <p14:creationId xmlns:p14="http://schemas.microsoft.com/office/powerpoint/2010/main" val="2490187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0" y="1440000"/>
            <a:ext cx="9029037" cy="1288800"/>
          </a:xfrm>
        </p:spPr>
        <p:txBody>
          <a:bodyPr/>
          <a:lstStyle/>
          <a:p>
            <a:r>
              <a:rPr lang="nb-NO"/>
              <a:t>Veivalg</a:t>
            </a:r>
            <a:endParaRPr lang="en-NO"/>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27</a:t>
            </a:fld>
            <a:endParaRPr lang="en-NO"/>
          </a:p>
        </p:txBody>
      </p:sp>
      <p:grpSp>
        <p:nvGrpSpPr>
          <p:cNvPr id="13" name="Gruppe 12">
            <a:extLst>
              <a:ext uri="{FF2B5EF4-FFF2-40B4-BE49-F238E27FC236}">
                <a16:creationId xmlns:a16="http://schemas.microsoft.com/office/drawing/2014/main" id="{C81F459A-83B6-F3B5-147A-7040EA4624E6}"/>
              </a:ext>
            </a:extLst>
          </p:cNvPr>
          <p:cNvGrpSpPr/>
          <p:nvPr/>
        </p:nvGrpSpPr>
        <p:grpSpPr>
          <a:xfrm>
            <a:off x="262320" y="1473265"/>
            <a:ext cx="11234280" cy="5085361"/>
            <a:chOff x="262320" y="1473265"/>
            <a:chExt cx="8388106" cy="5085361"/>
          </a:xfrm>
        </p:grpSpPr>
        <p:sp>
          <p:nvSpPr>
            <p:cNvPr id="2" name="Rektangel 2">
              <a:extLst>
                <a:ext uri="{FF2B5EF4-FFF2-40B4-BE49-F238E27FC236}">
                  <a16:creationId xmlns:a16="http://schemas.microsoft.com/office/drawing/2014/main" id="{A06DB4AB-DD02-F4CE-3D92-3028E7B84D88}"/>
                </a:ext>
              </a:extLst>
            </p:cNvPr>
            <p:cNvSpPr>
              <a:spLocks noChangeArrowheads="1"/>
            </p:cNvSpPr>
            <p:nvPr/>
          </p:nvSpPr>
          <p:spPr bwMode="auto">
            <a:xfrm>
              <a:off x="1299703" y="4095944"/>
              <a:ext cx="4203700" cy="1520825"/>
            </a:xfrm>
            <a:prstGeom prst="rect">
              <a:avLst/>
            </a:prstGeom>
            <a:solidFill>
              <a:schemeClr val="bg1"/>
            </a:solidFill>
            <a:ln w="9525" algn="ctr">
              <a:solidFill>
                <a:schemeClr val="tx1"/>
              </a:solidFill>
              <a:round/>
              <a:headEnd/>
              <a:tailEnd/>
            </a:ln>
          </p:spPr>
          <p:txBody>
            <a:bodyPr/>
            <a:lstStyle>
              <a:lvl1pPr>
                <a:lnSpc>
                  <a:spcPct val="90000"/>
                </a:lnSpc>
                <a:spcBef>
                  <a:spcPts val="1200"/>
                </a:spcBef>
                <a:buClr>
                  <a:srgbClr val="00A4E8"/>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300"/>
                </a:spcBef>
                <a:buClr>
                  <a:srgbClr val="00A4E8"/>
                </a:buClr>
                <a:buSzPct val="90000"/>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300"/>
                </a:spcBef>
                <a:buClr>
                  <a:srgbClr val="00A4E8"/>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ClrTx/>
                <a:buFontTx/>
                <a:buNone/>
              </a:pPr>
              <a:endParaRPr lang="nb-NO" altLang="nb-NO" sz="1800">
                <a:cs typeface="Arial" panose="020B0604020202020204" pitchFamily="34" charset="0"/>
              </a:endParaRPr>
            </a:p>
          </p:txBody>
        </p:sp>
        <p:sp>
          <p:nvSpPr>
            <p:cNvPr id="5" name="Rectangle 3">
              <a:extLst>
                <a:ext uri="{FF2B5EF4-FFF2-40B4-BE49-F238E27FC236}">
                  <a16:creationId xmlns:a16="http://schemas.microsoft.com/office/drawing/2014/main" id="{7192D3BE-A4EA-42AC-57C4-CADE2412CE53}"/>
                </a:ext>
              </a:extLst>
            </p:cNvPr>
            <p:cNvSpPr>
              <a:spLocks noChangeArrowheads="1"/>
            </p:cNvSpPr>
            <p:nvPr/>
          </p:nvSpPr>
          <p:spPr bwMode="auto">
            <a:xfrm>
              <a:off x="2521649" y="2001835"/>
              <a:ext cx="51054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200"/>
                </a:spcBef>
                <a:buClr>
                  <a:srgbClr val="00A4E8"/>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300"/>
                </a:spcBef>
                <a:buClr>
                  <a:srgbClr val="00A4E8"/>
                </a:buClr>
                <a:buSzPct val="90000"/>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300"/>
                </a:spcBef>
                <a:buClr>
                  <a:srgbClr val="00A4E8"/>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ClrTx/>
                <a:buFontTx/>
                <a:buNone/>
              </a:pPr>
              <a:endParaRPr lang="nb-NO" altLang="nb-NO" sz="1800">
                <a:cs typeface="Arial" panose="020B0604020202020204" pitchFamily="34" charset="0"/>
              </a:endParaRPr>
            </a:p>
          </p:txBody>
        </p:sp>
        <p:sp>
          <p:nvSpPr>
            <p:cNvPr id="7" name="Line 5">
              <a:extLst>
                <a:ext uri="{FF2B5EF4-FFF2-40B4-BE49-F238E27FC236}">
                  <a16:creationId xmlns:a16="http://schemas.microsoft.com/office/drawing/2014/main" id="{C74CEB7A-4AFA-2759-7937-139E555FFCCB}"/>
                </a:ext>
              </a:extLst>
            </p:cNvPr>
            <p:cNvSpPr>
              <a:spLocks noChangeShapeType="1"/>
            </p:cNvSpPr>
            <p:nvPr/>
          </p:nvSpPr>
          <p:spPr bwMode="auto">
            <a:xfrm flipH="1">
              <a:off x="2737549" y="2505073"/>
              <a:ext cx="1658937" cy="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nb-NO"/>
            </a:p>
          </p:txBody>
        </p:sp>
        <p:sp>
          <p:nvSpPr>
            <p:cNvPr id="8" name="Line 6">
              <a:extLst>
                <a:ext uri="{FF2B5EF4-FFF2-40B4-BE49-F238E27FC236}">
                  <a16:creationId xmlns:a16="http://schemas.microsoft.com/office/drawing/2014/main" id="{C46C2279-F0B8-5980-9403-D2B26DCAA0D3}"/>
                </a:ext>
              </a:extLst>
            </p:cNvPr>
            <p:cNvSpPr>
              <a:spLocks noChangeShapeType="1"/>
            </p:cNvSpPr>
            <p:nvPr/>
          </p:nvSpPr>
          <p:spPr bwMode="auto">
            <a:xfrm>
              <a:off x="5699263" y="2505073"/>
              <a:ext cx="1658937" cy="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nb-NO"/>
            </a:p>
          </p:txBody>
        </p:sp>
        <p:sp>
          <p:nvSpPr>
            <p:cNvPr id="9" name="Rectangle 7">
              <a:extLst>
                <a:ext uri="{FF2B5EF4-FFF2-40B4-BE49-F238E27FC236}">
                  <a16:creationId xmlns:a16="http://schemas.microsoft.com/office/drawing/2014/main" id="{4D79905F-3F85-0646-B68D-DB6158CBE1B8}"/>
                </a:ext>
              </a:extLst>
            </p:cNvPr>
            <p:cNvSpPr>
              <a:spLocks noChangeArrowheads="1"/>
            </p:cNvSpPr>
            <p:nvPr/>
          </p:nvSpPr>
          <p:spPr bwMode="auto">
            <a:xfrm>
              <a:off x="4674297" y="2354310"/>
              <a:ext cx="844784"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6038" rIns="90488" bIns="46038">
              <a:spAutoFit/>
            </a:bodyPr>
            <a:lstStyle>
              <a:lvl1pPr defTabSz="762000">
                <a:lnSpc>
                  <a:spcPct val="90000"/>
                </a:lnSpc>
                <a:spcBef>
                  <a:spcPts val="1200"/>
                </a:spcBef>
                <a:buClr>
                  <a:srgbClr val="00A4E8"/>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defTabSz="762000">
                <a:lnSpc>
                  <a:spcPct val="90000"/>
                </a:lnSpc>
                <a:spcBef>
                  <a:spcPts val="300"/>
                </a:spcBef>
                <a:buClr>
                  <a:srgbClr val="00A4E8"/>
                </a:buClr>
                <a:buSzPct val="90000"/>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defTabSz="762000">
                <a:lnSpc>
                  <a:spcPct val="90000"/>
                </a:lnSpc>
                <a:spcBef>
                  <a:spcPts val="300"/>
                </a:spcBef>
                <a:buClr>
                  <a:srgbClr val="00A4E8"/>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ClrTx/>
                <a:buFontTx/>
                <a:buNone/>
              </a:pPr>
              <a:r>
                <a:rPr lang="nb-NO" altLang="nb-NO" sz="1800" dirty="0">
                  <a:latin typeface="Innovation Norway" panose="020B0500030000000000" pitchFamily="34" charset="77"/>
                  <a:ea typeface="+mj-ea"/>
                  <a:cs typeface="+mj-cs"/>
                </a:rPr>
                <a:t>Utvikle</a:t>
              </a:r>
            </a:p>
          </p:txBody>
        </p:sp>
        <p:sp>
          <p:nvSpPr>
            <p:cNvPr id="10" name="Rectangle 8">
              <a:extLst>
                <a:ext uri="{FF2B5EF4-FFF2-40B4-BE49-F238E27FC236}">
                  <a16:creationId xmlns:a16="http://schemas.microsoft.com/office/drawing/2014/main" id="{BF2C5B90-3DBC-F503-5B74-72B7F5B8B0A8}"/>
                </a:ext>
              </a:extLst>
            </p:cNvPr>
            <p:cNvSpPr>
              <a:spLocks noChangeArrowheads="1"/>
            </p:cNvSpPr>
            <p:nvPr/>
          </p:nvSpPr>
          <p:spPr bwMode="auto">
            <a:xfrm>
              <a:off x="2634159" y="2732195"/>
              <a:ext cx="128881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6038" rIns="90488" bIns="46038">
              <a:spAutoFit/>
            </a:bodyPr>
            <a:lstStyle>
              <a:lvl1pPr defTabSz="762000">
                <a:lnSpc>
                  <a:spcPct val="90000"/>
                </a:lnSpc>
                <a:spcBef>
                  <a:spcPts val="1200"/>
                </a:spcBef>
                <a:buClr>
                  <a:srgbClr val="00A4E8"/>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defTabSz="762000">
                <a:lnSpc>
                  <a:spcPct val="90000"/>
                </a:lnSpc>
                <a:spcBef>
                  <a:spcPts val="300"/>
                </a:spcBef>
                <a:buClr>
                  <a:srgbClr val="00A4E8"/>
                </a:buClr>
                <a:buSzPct val="90000"/>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defTabSz="762000">
                <a:lnSpc>
                  <a:spcPct val="90000"/>
                </a:lnSpc>
                <a:spcBef>
                  <a:spcPts val="300"/>
                </a:spcBef>
                <a:buClr>
                  <a:srgbClr val="00A4E8"/>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ClrTx/>
                <a:buFontTx/>
                <a:buNone/>
              </a:pPr>
              <a:r>
                <a:rPr lang="nb-NO" altLang="nb-NO" sz="1800" dirty="0">
                  <a:latin typeface="Verdana" panose="020B0604030504040204" pitchFamily="34" charset="0"/>
                  <a:cs typeface="Arial" panose="020B0604020202020204" pitchFamily="34" charset="0"/>
                </a:rPr>
                <a:t>…</a:t>
              </a:r>
              <a:r>
                <a:rPr lang="nb-NO" altLang="nb-NO" sz="1800" dirty="0">
                  <a:latin typeface="Innovation Norway" panose="020B0500030000000000" pitchFamily="34" charset="77"/>
                  <a:ea typeface="+mj-ea"/>
                  <a:cs typeface="+mj-cs"/>
                </a:rPr>
                <a:t>Forsterke</a:t>
              </a:r>
            </a:p>
          </p:txBody>
        </p:sp>
        <p:sp>
          <p:nvSpPr>
            <p:cNvPr id="11" name="Rectangle 9">
              <a:extLst>
                <a:ext uri="{FF2B5EF4-FFF2-40B4-BE49-F238E27FC236}">
                  <a16:creationId xmlns:a16="http://schemas.microsoft.com/office/drawing/2014/main" id="{27986252-DDB7-1F72-A5D2-28F827238571}"/>
                </a:ext>
              </a:extLst>
            </p:cNvPr>
            <p:cNvSpPr>
              <a:spLocks noChangeArrowheads="1"/>
            </p:cNvSpPr>
            <p:nvPr/>
          </p:nvSpPr>
          <p:spPr bwMode="auto">
            <a:xfrm>
              <a:off x="6313041" y="2743736"/>
              <a:ext cx="104515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6038" rIns="90488" bIns="46038">
              <a:spAutoFit/>
            </a:bodyPr>
            <a:lstStyle>
              <a:lvl1pPr defTabSz="762000">
                <a:lnSpc>
                  <a:spcPct val="90000"/>
                </a:lnSpc>
                <a:spcBef>
                  <a:spcPts val="1200"/>
                </a:spcBef>
                <a:buClr>
                  <a:srgbClr val="00A4E8"/>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defTabSz="762000">
                <a:lnSpc>
                  <a:spcPct val="90000"/>
                </a:lnSpc>
                <a:spcBef>
                  <a:spcPts val="300"/>
                </a:spcBef>
                <a:buClr>
                  <a:srgbClr val="00A4E8"/>
                </a:buClr>
                <a:buSzPct val="90000"/>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defTabSz="762000">
                <a:lnSpc>
                  <a:spcPct val="90000"/>
                </a:lnSpc>
                <a:spcBef>
                  <a:spcPts val="300"/>
                </a:spcBef>
                <a:buClr>
                  <a:srgbClr val="00A4E8"/>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ClrTx/>
                <a:buFontTx/>
                <a:buNone/>
              </a:pPr>
              <a:r>
                <a:rPr lang="nb-NO" altLang="nb-NO" sz="1800" dirty="0">
                  <a:latin typeface="Verdana" panose="020B0604030504040204" pitchFamily="34" charset="0"/>
                  <a:cs typeface="Arial" panose="020B0604020202020204" pitchFamily="34" charset="0"/>
                </a:rPr>
                <a:t>…</a:t>
              </a:r>
              <a:r>
                <a:rPr lang="nb-NO" altLang="nb-NO" sz="1800" dirty="0">
                  <a:latin typeface="Innovation Norway" panose="020B0500030000000000" pitchFamily="34" charset="77"/>
                  <a:ea typeface="+mj-ea"/>
                  <a:cs typeface="+mj-cs"/>
                </a:rPr>
                <a:t>Fornye</a:t>
              </a:r>
            </a:p>
          </p:txBody>
        </p:sp>
        <p:sp>
          <p:nvSpPr>
            <p:cNvPr id="12" name="Rectangle 10">
              <a:extLst>
                <a:ext uri="{FF2B5EF4-FFF2-40B4-BE49-F238E27FC236}">
                  <a16:creationId xmlns:a16="http://schemas.microsoft.com/office/drawing/2014/main" id="{5D9CF727-15A9-780B-D105-5281AD1F2A3E}"/>
                </a:ext>
              </a:extLst>
            </p:cNvPr>
            <p:cNvSpPr>
              <a:spLocks noChangeArrowheads="1"/>
            </p:cNvSpPr>
            <p:nvPr/>
          </p:nvSpPr>
          <p:spPr bwMode="auto">
            <a:xfrm>
              <a:off x="3732635" y="1473265"/>
              <a:ext cx="193417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6038" rIns="90488" bIns="46038">
              <a:spAutoFit/>
            </a:bodyPr>
            <a:lstStyle>
              <a:lvl1pPr defTabSz="762000">
                <a:lnSpc>
                  <a:spcPct val="90000"/>
                </a:lnSpc>
                <a:spcBef>
                  <a:spcPts val="1200"/>
                </a:spcBef>
                <a:buClr>
                  <a:srgbClr val="00A4E8"/>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defTabSz="762000">
                <a:lnSpc>
                  <a:spcPct val="90000"/>
                </a:lnSpc>
                <a:spcBef>
                  <a:spcPts val="300"/>
                </a:spcBef>
                <a:buClr>
                  <a:srgbClr val="00A4E8"/>
                </a:buClr>
                <a:buSzPct val="90000"/>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defTabSz="762000">
                <a:lnSpc>
                  <a:spcPct val="90000"/>
                </a:lnSpc>
                <a:spcBef>
                  <a:spcPts val="300"/>
                </a:spcBef>
                <a:buClr>
                  <a:srgbClr val="00A4E8"/>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ClrTx/>
                <a:buFontTx/>
                <a:buNone/>
              </a:pPr>
              <a:r>
                <a:rPr lang="nb-NO" altLang="nb-NO" sz="1800" dirty="0">
                  <a:latin typeface="Innovation Norway" panose="020B0500030000000000" pitchFamily="34" charset="77"/>
                  <a:ea typeface="+mj-ea"/>
                  <a:cs typeface="+mj-cs"/>
                </a:rPr>
                <a:t>Hvilke veivalg skal vi ta?</a:t>
              </a:r>
            </a:p>
          </p:txBody>
        </p:sp>
        <p:sp>
          <p:nvSpPr>
            <p:cNvPr id="14" name="Rectangle 12">
              <a:extLst>
                <a:ext uri="{FF2B5EF4-FFF2-40B4-BE49-F238E27FC236}">
                  <a16:creationId xmlns:a16="http://schemas.microsoft.com/office/drawing/2014/main" id="{85D05159-6A5B-19A8-7660-FC0C92BD61DA}"/>
                </a:ext>
              </a:extLst>
            </p:cNvPr>
            <p:cNvSpPr>
              <a:spLocks noChangeArrowheads="1"/>
            </p:cNvSpPr>
            <p:nvPr/>
          </p:nvSpPr>
          <p:spPr bwMode="auto">
            <a:xfrm>
              <a:off x="265066" y="3269645"/>
              <a:ext cx="1116696"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6038" rIns="90488" bIns="46038">
              <a:spAutoFit/>
            </a:bodyPr>
            <a:lstStyle>
              <a:lvl1pPr defTabSz="762000">
                <a:lnSpc>
                  <a:spcPct val="90000"/>
                </a:lnSpc>
                <a:spcBef>
                  <a:spcPts val="1200"/>
                </a:spcBef>
                <a:buClr>
                  <a:srgbClr val="00A4E8"/>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defTabSz="762000">
                <a:lnSpc>
                  <a:spcPct val="90000"/>
                </a:lnSpc>
                <a:spcBef>
                  <a:spcPts val="300"/>
                </a:spcBef>
                <a:buClr>
                  <a:srgbClr val="00A4E8"/>
                </a:buClr>
                <a:buSzPct val="90000"/>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defTabSz="762000">
                <a:lnSpc>
                  <a:spcPct val="90000"/>
                </a:lnSpc>
                <a:spcBef>
                  <a:spcPts val="300"/>
                </a:spcBef>
                <a:buClr>
                  <a:srgbClr val="00A4E8"/>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ClrTx/>
                <a:buFontTx/>
                <a:buNone/>
              </a:pPr>
              <a:r>
                <a:rPr lang="nb-NO" altLang="nb-NO" sz="1800" dirty="0">
                  <a:latin typeface="Innovation Norway" panose="020B0500030000000000" pitchFamily="34" charset="77"/>
                  <a:ea typeface="+mj-ea"/>
                  <a:cs typeface="+mj-cs"/>
                </a:rPr>
                <a:t>«I fremtiden»</a:t>
              </a:r>
            </a:p>
          </p:txBody>
        </p:sp>
        <p:sp>
          <p:nvSpPr>
            <p:cNvPr id="15" name="Rectangle 13">
              <a:extLst>
                <a:ext uri="{FF2B5EF4-FFF2-40B4-BE49-F238E27FC236}">
                  <a16:creationId xmlns:a16="http://schemas.microsoft.com/office/drawing/2014/main" id="{C9B07E64-68A0-A86E-9C15-15640A1A2403}"/>
                </a:ext>
              </a:extLst>
            </p:cNvPr>
            <p:cNvSpPr>
              <a:spLocks noChangeArrowheads="1"/>
            </p:cNvSpPr>
            <p:nvPr/>
          </p:nvSpPr>
          <p:spPr bwMode="auto">
            <a:xfrm>
              <a:off x="262320" y="4053081"/>
              <a:ext cx="66666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6038" rIns="90488" bIns="46038">
              <a:spAutoFit/>
            </a:bodyPr>
            <a:lstStyle>
              <a:lvl1pPr defTabSz="762000">
                <a:lnSpc>
                  <a:spcPct val="90000"/>
                </a:lnSpc>
                <a:spcBef>
                  <a:spcPts val="1200"/>
                </a:spcBef>
                <a:buClr>
                  <a:srgbClr val="00A4E8"/>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defTabSz="762000">
                <a:lnSpc>
                  <a:spcPct val="90000"/>
                </a:lnSpc>
                <a:spcBef>
                  <a:spcPts val="300"/>
                </a:spcBef>
                <a:buClr>
                  <a:srgbClr val="00A4E8"/>
                </a:buClr>
                <a:buSzPct val="90000"/>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defTabSz="762000">
                <a:lnSpc>
                  <a:spcPct val="90000"/>
                </a:lnSpc>
                <a:spcBef>
                  <a:spcPts val="300"/>
                </a:spcBef>
                <a:buClr>
                  <a:srgbClr val="00A4E8"/>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ClrTx/>
                <a:buFontTx/>
                <a:buNone/>
              </a:pPr>
              <a:r>
                <a:rPr lang="nb-NO" altLang="nb-NO" sz="1800" dirty="0">
                  <a:latin typeface="Innovation Norway" panose="020B0500030000000000" pitchFamily="34" charset="77"/>
                  <a:ea typeface="+mj-ea"/>
                  <a:cs typeface="+mj-cs"/>
                </a:rPr>
                <a:t>«I dag»</a:t>
              </a:r>
            </a:p>
          </p:txBody>
        </p:sp>
        <p:sp>
          <p:nvSpPr>
            <p:cNvPr id="17" name="Rectangle 15">
              <a:extLst>
                <a:ext uri="{FF2B5EF4-FFF2-40B4-BE49-F238E27FC236}">
                  <a16:creationId xmlns:a16="http://schemas.microsoft.com/office/drawing/2014/main" id="{BCA91E81-CB09-F80A-841F-C775B6E22FDB}"/>
                </a:ext>
              </a:extLst>
            </p:cNvPr>
            <p:cNvSpPr>
              <a:spLocks noChangeArrowheads="1"/>
            </p:cNvSpPr>
            <p:nvPr/>
          </p:nvSpPr>
          <p:spPr bwMode="auto">
            <a:xfrm>
              <a:off x="1390905" y="4656547"/>
              <a:ext cx="88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6038" rIns="90488" bIns="46038">
              <a:spAutoFit/>
            </a:bodyPr>
            <a:lstStyle>
              <a:lvl1pPr defTabSz="762000">
                <a:lnSpc>
                  <a:spcPct val="90000"/>
                </a:lnSpc>
                <a:spcBef>
                  <a:spcPts val="1200"/>
                </a:spcBef>
                <a:buClr>
                  <a:srgbClr val="00A4E8"/>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defTabSz="762000">
                <a:lnSpc>
                  <a:spcPct val="90000"/>
                </a:lnSpc>
                <a:spcBef>
                  <a:spcPts val="300"/>
                </a:spcBef>
                <a:buClr>
                  <a:srgbClr val="00A4E8"/>
                </a:buClr>
                <a:buSzPct val="90000"/>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defTabSz="762000">
                <a:lnSpc>
                  <a:spcPct val="90000"/>
                </a:lnSpc>
                <a:spcBef>
                  <a:spcPts val="300"/>
                </a:spcBef>
                <a:buClr>
                  <a:srgbClr val="00A4E8"/>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a:lnSpc>
                  <a:spcPct val="100000"/>
                </a:lnSpc>
                <a:spcBef>
                  <a:spcPct val="0"/>
                </a:spcBef>
                <a:buClrTx/>
                <a:buNone/>
              </a:pPr>
              <a:r>
                <a:rPr lang="nb-NO" altLang="nb-NO" sz="1800" dirty="0">
                  <a:latin typeface="Innovation Norway" panose="020B0500030000000000" pitchFamily="34" charset="77"/>
                  <a:ea typeface="+mj-ea"/>
                  <a:cs typeface="+mj-cs"/>
                </a:rPr>
                <a:t>Veivalg</a:t>
              </a:r>
            </a:p>
          </p:txBody>
        </p:sp>
        <p:sp>
          <p:nvSpPr>
            <p:cNvPr id="18" name="Rectangle 16">
              <a:extLst>
                <a:ext uri="{FF2B5EF4-FFF2-40B4-BE49-F238E27FC236}">
                  <a16:creationId xmlns:a16="http://schemas.microsoft.com/office/drawing/2014/main" id="{993986FB-E09C-CE2A-FDCF-F97582FA70F8}"/>
                </a:ext>
              </a:extLst>
            </p:cNvPr>
            <p:cNvSpPr>
              <a:spLocks noChangeArrowheads="1"/>
            </p:cNvSpPr>
            <p:nvPr/>
          </p:nvSpPr>
          <p:spPr bwMode="auto">
            <a:xfrm>
              <a:off x="2962767" y="4102510"/>
              <a:ext cx="2243011"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6038" rIns="90488" bIns="46038">
              <a:spAutoFit/>
            </a:bodyPr>
            <a:lstStyle>
              <a:lvl1pPr defTabSz="762000">
                <a:lnSpc>
                  <a:spcPct val="90000"/>
                </a:lnSpc>
                <a:spcBef>
                  <a:spcPts val="1200"/>
                </a:spcBef>
                <a:buClr>
                  <a:srgbClr val="00A4E8"/>
                </a:buClr>
                <a:buFont typeface="Arial" panose="020B0604020202020204" pitchFamily="34" charset="0"/>
                <a:buChar char="•"/>
                <a:tabLst>
                  <a:tab pos="190500" algn="l"/>
                </a:tabLst>
                <a:defRPr sz="2800">
                  <a:solidFill>
                    <a:schemeClr val="tx1"/>
                  </a:solidFill>
                  <a:latin typeface="Calibri" panose="020F0502020204030204" pitchFamily="34" charset="0"/>
                  <a:cs typeface="Calibri" panose="020F0502020204030204" pitchFamily="34" charset="0"/>
                </a:defRPr>
              </a:lvl1pPr>
              <a:lvl2pPr marL="742950" indent="-285750" defTabSz="762000">
                <a:lnSpc>
                  <a:spcPct val="90000"/>
                </a:lnSpc>
                <a:spcBef>
                  <a:spcPts val="300"/>
                </a:spcBef>
                <a:buClr>
                  <a:srgbClr val="00A4E8"/>
                </a:buClr>
                <a:buSzPct val="90000"/>
                <a:buFont typeface="Arial" panose="020B0604020202020204" pitchFamily="34" charset="0"/>
                <a:buChar char="•"/>
                <a:tabLst>
                  <a:tab pos="190500" algn="l"/>
                </a:tabLst>
                <a:defRPr sz="2400">
                  <a:solidFill>
                    <a:schemeClr val="tx1"/>
                  </a:solidFill>
                  <a:latin typeface="Calibri" panose="020F0502020204030204" pitchFamily="34" charset="0"/>
                  <a:cs typeface="Calibri" panose="020F0502020204030204" pitchFamily="34" charset="0"/>
                </a:defRPr>
              </a:lvl2pPr>
              <a:lvl3pPr marL="1143000" indent="-228600" defTabSz="762000">
                <a:lnSpc>
                  <a:spcPct val="90000"/>
                </a:lnSpc>
                <a:spcBef>
                  <a:spcPts val="300"/>
                </a:spcBef>
                <a:buClr>
                  <a:srgbClr val="00A4E8"/>
                </a:buClr>
                <a:buSzPct val="90000"/>
                <a:buFont typeface="Arial" panose="020B0604020202020204" pitchFamily="34" charset="0"/>
                <a:buChar char="•"/>
                <a:tabLst>
                  <a:tab pos="190500" algn="l"/>
                </a:tabLst>
                <a:defRPr sz="2000">
                  <a:solidFill>
                    <a:schemeClr val="tx1"/>
                  </a:solidFill>
                  <a:latin typeface="Calibri" panose="020F0502020204030204" pitchFamily="34" charset="0"/>
                  <a:cs typeface="Calibri" panose="020F0502020204030204" pitchFamily="34" charset="0"/>
                </a:defRPr>
              </a:lvl3pPr>
              <a:lvl4pPr marL="1600200" indent="-228600" defTabSz="762000">
                <a:lnSpc>
                  <a:spcPts val="2600"/>
                </a:lnSpc>
                <a:spcBef>
                  <a:spcPts val="500"/>
                </a:spcBef>
                <a:buClr>
                  <a:schemeClr val="tx2"/>
                </a:buClr>
                <a:buSzPct val="90000"/>
                <a:buFont typeface="Arial" panose="020B0604020202020204" pitchFamily="34" charset="0"/>
                <a:buChar char="•"/>
                <a:tabLst>
                  <a:tab pos="190500" algn="l"/>
                </a:tabLst>
                <a:defRPr sz="2000">
                  <a:solidFill>
                    <a:schemeClr val="tx1"/>
                  </a:solidFill>
                  <a:latin typeface="Calibri" panose="020F0502020204030204" pitchFamily="34" charset="0"/>
                  <a:cs typeface="Calibri" panose="020F0502020204030204" pitchFamily="34" charset="0"/>
                </a:defRPr>
              </a:lvl4pPr>
              <a:lvl5pPr marL="2057400" indent="-228600" defTabSz="762000">
                <a:lnSpc>
                  <a:spcPts val="2600"/>
                </a:lnSpc>
                <a:spcBef>
                  <a:spcPts val="500"/>
                </a:spcBef>
                <a:buClr>
                  <a:schemeClr val="tx2"/>
                </a:buClr>
                <a:buSzPct val="90000"/>
                <a:buFont typeface="Arial" panose="020B0604020202020204" pitchFamily="34" charset="0"/>
                <a:buChar char="•"/>
                <a:tabLst>
                  <a:tab pos="190500" algn="l"/>
                </a:tabLst>
                <a:defRPr sz="2000">
                  <a:solidFill>
                    <a:schemeClr val="tx1"/>
                  </a:solidFill>
                  <a:latin typeface="Calibri" panose="020F0502020204030204" pitchFamily="34" charset="0"/>
                  <a:cs typeface="Calibri" panose="020F0502020204030204" pitchFamily="34" charset="0"/>
                </a:defRPr>
              </a:lvl5pPr>
              <a:lvl6pPr marL="25146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tabLst>
                  <a:tab pos="190500" algn="l"/>
                </a:tabLst>
                <a:defRPr sz="2000">
                  <a:solidFill>
                    <a:schemeClr val="tx1"/>
                  </a:solidFill>
                  <a:latin typeface="Calibri" panose="020F0502020204030204" pitchFamily="34" charset="0"/>
                  <a:cs typeface="Calibri" panose="020F0502020204030204" pitchFamily="34" charset="0"/>
                </a:defRPr>
              </a:lvl6pPr>
              <a:lvl7pPr marL="29718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tabLst>
                  <a:tab pos="190500" algn="l"/>
                </a:tabLst>
                <a:defRPr sz="2000">
                  <a:solidFill>
                    <a:schemeClr val="tx1"/>
                  </a:solidFill>
                  <a:latin typeface="Calibri" panose="020F0502020204030204" pitchFamily="34" charset="0"/>
                  <a:cs typeface="Calibri" panose="020F0502020204030204" pitchFamily="34" charset="0"/>
                </a:defRPr>
              </a:lvl7pPr>
              <a:lvl8pPr marL="34290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tabLst>
                  <a:tab pos="190500" algn="l"/>
                </a:tabLst>
                <a:defRPr sz="2000">
                  <a:solidFill>
                    <a:schemeClr val="tx1"/>
                  </a:solidFill>
                  <a:latin typeface="Calibri" panose="020F0502020204030204" pitchFamily="34" charset="0"/>
                  <a:cs typeface="Calibri" panose="020F0502020204030204" pitchFamily="34" charset="0"/>
                </a:defRPr>
              </a:lvl8pPr>
              <a:lvl9pPr marL="38862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tabLst>
                  <a:tab pos="190500" algn="l"/>
                </a:tabLst>
                <a:defRPr sz="2000">
                  <a:solidFill>
                    <a:schemeClr val="tx1"/>
                  </a:solidFill>
                  <a:latin typeface="Calibri" panose="020F0502020204030204" pitchFamily="34" charset="0"/>
                  <a:cs typeface="Calibri" panose="020F0502020204030204" pitchFamily="34" charset="0"/>
                </a:defRPr>
              </a:lvl9pPr>
            </a:lstStyle>
            <a:p>
              <a:pPr marL="285750" indent="-285750">
                <a:lnSpc>
                  <a:spcPct val="100000"/>
                </a:lnSpc>
                <a:spcBef>
                  <a:spcPct val="0"/>
                </a:spcBef>
                <a:buClr>
                  <a:srgbClr val="FF0000"/>
                </a:buClr>
                <a:buFont typeface="Wingdings" pitchFamily="2" charset="2"/>
                <a:buChar char="§"/>
              </a:pPr>
              <a:r>
                <a:rPr lang="nb-NO" altLang="nb-NO" sz="1800" dirty="0">
                  <a:latin typeface="Innovation Norway" panose="020B0500030000000000" pitchFamily="34" charset="77"/>
                  <a:ea typeface="+mj-ea"/>
                  <a:cs typeface="+mj-cs"/>
                </a:rPr>
                <a:t> Produkter</a:t>
              </a:r>
            </a:p>
            <a:p>
              <a:pPr marL="285750" indent="-285750">
                <a:lnSpc>
                  <a:spcPct val="100000"/>
                </a:lnSpc>
                <a:spcBef>
                  <a:spcPct val="0"/>
                </a:spcBef>
                <a:buClr>
                  <a:srgbClr val="FF0000"/>
                </a:buClr>
                <a:buFont typeface="Wingdings" pitchFamily="2" charset="2"/>
                <a:buChar char="§"/>
              </a:pPr>
              <a:r>
                <a:rPr lang="nb-NO" altLang="nb-NO" sz="1800" dirty="0">
                  <a:latin typeface="Innovation Norway" panose="020B0500030000000000" pitchFamily="34" charset="77"/>
                  <a:ea typeface="+mj-ea"/>
                  <a:cs typeface="+mj-cs"/>
                </a:rPr>
                <a:t> Markeder/kunder</a:t>
              </a:r>
            </a:p>
            <a:p>
              <a:pPr marL="285750" indent="-285750">
                <a:lnSpc>
                  <a:spcPct val="100000"/>
                </a:lnSpc>
                <a:spcBef>
                  <a:spcPct val="0"/>
                </a:spcBef>
                <a:buClr>
                  <a:srgbClr val="FF0000"/>
                </a:buClr>
                <a:buFont typeface="Wingdings" pitchFamily="2" charset="2"/>
                <a:buChar char="§"/>
              </a:pPr>
              <a:r>
                <a:rPr lang="nb-NO" altLang="nb-NO" sz="1800" dirty="0">
                  <a:latin typeface="Innovation Norway" panose="020B0500030000000000" pitchFamily="34" charset="77"/>
                  <a:ea typeface="+mj-ea"/>
                  <a:cs typeface="+mj-cs"/>
                </a:rPr>
                <a:t> Behovsdekning</a:t>
              </a:r>
            </a:p>
            <a:p>
              <a:pPr marL="285750" indent="-285750">
                <a:lnSpc>
                  <a:spcPct val="100000"/>
                </a:lnSpc>
                <a:spcBef>
                  <a:spcPct val="0"/>
                </a:spcBef>
                <a:buClr>
                  <a:srgbClr val="FF0000"/>
                </a:buClr>
                <a:buFont typeface="Wingdings" pitchFamily="2" charset="2"/>
                <a:buChar char="§"/>
              </a:pPr>
              <a:r>
                <a:rPr lang="nb-NO" altLang="nb-NO" sz="1800" dirty="0">
                  <a:latin typeface="Innovation Norway" panose="020B0500030000000000" pitchFamily="34" charset="77"/>
                  <a:ea typeface="+mj-ea"/>
                  <a:cs typeface="+mj-cs"/>
                </a:rPr>
                <a:t> Teknologi</a:t>
              </a:r>
            </a:p>
            <a:p>
              <a:pPr marL="285750" indent="-285750">
                <a:lnSpc>
                  <a:spcPct val="100000"/>
                </a:lnSpc>
                <a:spcBef>
                  <a:spcPct val="0"/>
                </a:spcBef>
                <a:buClr>
                  <a:srgbClr val="FF0000"/>
                </a:buClr>
                <a:buFont typeface="Wingdings" pitchFamily="2" charset="2"/>
                <a:buChar char="§"/>
              </a:pPr>
              <a:r>
                <a:rPr lang="nb-NO" altLang="nb-NO" sz="1800" dirty="0">
                  <a:latin typeface="Innovation Norway" panose="020B0500030000000000" pitchFamily="34" charset="77"/>
                  <a:ea typeface="+mj-ea"/>
                  <a:cs typeface="+mj-cs"/>
                </a:rPr>
                <a:t> Kompetanse</a:t>
              </a:r>
            </a:p>
          </p:txBody>
        </p:sp>
        <p:sp>
          <p:nvSpPr>
            <p:cNvPr id="22" name="Rectangle 19">
              <a:extLst>
                <a:ext uri="{FF2B5EF4-FFF2-40B4-BE49-F238E27FC236}">
                  <a16:creationId xmlns:a16="http://schemas.microsoft.com/office/drawing/2014/main" id="{851B1EAF-095F-9AA0-444F-54F51F109AF4}"/>
                </a:ext>
              </a:extLst>
            </p:cNvPr>
            <p:cNvSpPr>
              <a:spLocks noChangeArrowheads="1"/>
            </p:cNvSpPr>
            <p:nvPr/>
          </p:nvSpPr>
          <p:spPr bwMode="auto">
            <a:xfrm>
              <a:off x="2962767" y="6188652"/>
              <a:ext cx="101951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6038" rIns="90488" bIns="46038">
              <a:spAutoFit/>
            </a:bodyPr>
            <a:lstStyle>
              <a:lvl1pPr defTabSz="762000">
                <a:lnSpc>
                  <a:spcPct val="90000"/>
                </a:lnSpc>
                <a:spcBef>
                  <a:spcPts val="1200"/>
                </a:spcBef>
                <a:buClr>
                  <a:srgbClr val="00A4E8"/>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defTabSz="762000">
                <a:lnSpc>
                  <a:spcPct val="90000"/>
                </a:lnSpc>
                <a:spcBef>
                  <a:spcPts val="300"/>
                </a:spcBef>
                <a:buClr>
                  <a:srgbClr val="00A4E8"/>
                </a:buClr>
                <a:buSzPct val="90000"/>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defTabSz="762000">
                <a:lnSpc>
                  <a:spcPct val="90000"/>
                </a:lnSpc>
                <a:spcBef>
                  <a:spcPts val="300"/>
                </a:spcBef>
                <a:buClr>
                  <a:srgbClr val="00A4E8"/>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defTabSz="7620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defTabSz="7620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eaLnBrk="1" hangingPunct="1">
                <a:lnSpc>
                  <a:spcPct val="100000"/>
                </a:lnSpc>
                <a:spcBef>
                  <a:spcPct val="0"/>
                </a:spcBef>
                <a:buClrTx/>
                <a:buFontTx/>
                <a:buNone/>
              </a:pPr>
              <a:r>
                <a:rPr lang="nb-NO" altLang="nb-NO" sz="1800" dirty="0">
                  <a:latin typeface="Innovation Norway" panose="020B0500030000000000" pitchFamily="34" charset="77"/>
                  <a:ea typeface="+mj-ea"/>
                  <a:cs typeface="+mj-cs"/>
                </a:rPr>
                <a:t>Forkaste</a:t>
              </a:r>
            </a:p>
          </p:txBody>
        </p:sp>
        <p:sp>
          <p:nvSpPr>
            <p:cNvPr id="25" name="Rektangel 1">
              <a:extLst>
                <a:ext uri="{FF2B5EF4-FFF2-40B4-BE49-F238E27FC236}">
                  <a16:creationId xmlns:a16="http://schemas.microsoft.com/office/drawing/2014/main" id="{03271727-0407-919A-8BC7-31F07096995F}"/>
                </a:ext>
              </a:extLst>
            </p:cNvPr>
            <p:cNvSpPr>
              <a:spLocks noChangeArrowheads="1"/>
            </p:cNvSpPr>
            <p:nvPr/>
          </p:nvSpPr>
          <p:spPr bwMode="auto">
            <a:xfrm>
              <a:off x="5289829" y="4095944"/>
              <a:ext cx="2334473" cy="1520825"/>
            </a:xfrm>
            <a:prstGeom prst="rect">
              <a:avLst/>
            </a:prstGeom>
            <a:solidFill>
              <a:schemeClr val="bg1"/>
            </a:solidFill>
            <a:ln w="9525" algn="ctr">
              <a:solidFill>
                <a:schemeClr val="bg1"/>
              </a:solidFill>
              <a:round/>
              <a:headEnd/>
              <a:tailEnd/>
            </a:ln>
          </p:spPr>
          <p:txBody>
            <a:bodyPr/>
            <a:lstStyle>
              <a:lvl1pPr marL="342900" indent="-342900">
                <a:lnSpc>
                  <a:spcPct val="90000"/>
                </a:lnSpc>
                <a:spcBef>
                  <a:spcPts val="1200"/>
                </a:spcBef>
                <a:buClr>
                  <a:srgbClr val="00A4E8"/>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300"/>
                </a:spcBef>
                <a:buClr>
                  <a:srgbClr val="00A4E8"/>
                </a:buClr>
                <a:buSzPct val="90000"/>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300"/>
                </a:spcBef>
                <a:buClr>
                  <a:srgbClr val="00A4E8"/>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4pPr>
              <a:lvl5pPr marL="2057400" indent="-228600">
                <a:lnSpc>
                  <a:spcPts val="2600"/>
                </a:lnSpc>
                <a:spcBef>
                  <a:spcPts val="500"/>
                </a:spcBef>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5pPr>
              <a:lvl6pPr marL="25146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6pPr>
              <a:lvl7pPr marL="29718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7pPr>
              <a:lvl8pPr marL="34290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8pPr>
              <a:lvl9pPr marL="3886200" indent="-228600" defTabSz="457200" eaLnBrk="0" fontAlgn="base" hangingPunct="0">
                <a:lnSpc>
                  <a:spcPts val="2600"/>
                </a:lnSpc>
                <a:spcBef>
                  <a:spcPts val="500"/>
                </a:spcBef>
                <a:spcAft>
                  <a:spcPct val="0"/>
                </a:spcAft>
                <a:buClr>
                  <a:schemeClr val="tx2"/>
                </a:buClr>
                <a:buSzPct val="90000"/>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9pPr>
            </a:lstStyle>
            <a:p>
              <a:pPr marL="285750" indent="-285750" defTabSz="762000">
                <a:lnSpc>
                  <a:spcPct val="100000"/>
                </a:lnSpc>
                <a:spcBef>
                  <a:spcPct val="0"/>
                </a:spcBef>
                <a:buClr>
                  <a:srgbClr val="FF0000"/>
                </a:buClr>
                <a:buFont typeface="Wingdings" pitchFamily="2" charset="2"/>
                <a:buChar char="§"/>
                <a:tabLst>
                  <a:tab pos="190500" algn="l"/>
                </a:tabLst>
              </a:pPr>
              <a:r>
                <a:rPr lang="nb-NO" altLang="nb-NO" sz="1800" dirty="0">
                  <a:latin typeface="Innovation Norway" panose="020B0500030000000000" pitchFamily="34" charset="77"/>
                  <a:ea typeface="+mj-ea"/>
                  <a:cs typeface="+mj-cs"/>
                </a:rPr>
                <a:t>Kanaler</a:t>
              </a:r>
            </a:p>
            <a:p>
              <a:pPr marL="285750" indent="-285750" defTabSz="762000">
                <a:lnSpc>
                  <a:spcPct val="100000"/>
                </a:lnSpc>
                <a:spcBef>
                  <a:spcPct val="0"/>
                </a:spcBef>
                <a:buClr>
                  <a:srgbClr val="FF0000"/>
                </a:buClr>
                <a:buFont typeface="Wingdings" pitchFamily="2" charset="2"/>
                <a:buChar char="§"/>
                <a:tabLst>
                  <a:tab pos="190500" algn="l"/>
                </a:tabLst>
              </a:pPr>
              <a:r>
                <a:rPr lang="nb-NO" altLang="nb-NO" sz="1800" dirty="0">
                  <a:latin typeface="Innovation Norway" panose="020B0500030000000000" pitchFamily="34" charset="77"/>
                  <a:ea typeface="+mj-ea"/>
                  <a:cs typeface="+mj-cs"/>
                </a:rPr>
                <a:t>Partnere</a:t>
              </a:r>
            </a:p>
            <a:p>
              <a:pPr marL="285750" indent="-285750" defTabSz="762000">
                <a:lnSpc>
                  <a:spcPct val="100000"/>
                </a:lnSpc>
                <a:spcBef>
                  <a:spcPct val="0"/>
                </a:spcBef>
                <a:buClr>
                  <a:srgbClr val="FF0000"/>
                </a:buClr>
                <a:buFont typeface="Wingdings" pitchFamily="2" charset="2"/>
                <a:buChar char="§"/>
                <a:tabLst>
                  <a:tab pos="190500" algn="l"/>
                </a:tabLst>
              </a:pPr>
              <a:r>
                <a:rPr lang="nb-NO" altLang="nb-NO" sz="1800" dirty="0">
                  <a:latin typeface="Innovation Norway" panose="020B0500030000000000" pitchFamily="34" charset="77"/>
                  <a:ea typeface="+mj-ea"/>
                  <a:cs typeface="+mj-cs"/>
                </a:rPr>
                <a:t>Organisering</a:t>
              </a:r>
            </a:p>
            <a:p>
              <a:pPr marL="285750" indent="-285750" defTabSz="762000">
                <a:lnSpc>
                  <a:spcPct val="100000"/>
                </a:lnSpc>
                <a:spcBef>
                  <a:spcPct val="0"/>
                </a:spcBef>
                <a:buClr>
                  <a:srgbClr val="FF0000"/>
                </a:buClr>
                <a:buFont typeface="Wingdings" pitchFamily="2" charset="2"/>
                <a:buChar char="§"/>
                <a:tabLst>
                  <a:tab pos="190500" algn="l"/>
                </a:tabLst>
              </a:pPr>
              <a:r>
                <a:rPr lang="nb-NO" altLang="nb-NO" sz="1800" dirty="0">
                  <a:latin typeface="Innovation Norway" panose="020B0500030000000000" pitchFamily="34" charset="77"/>
                  <a:ea typeface="+mj-ea"/>
                  <a:cs typeface="+mj-cs"/>
                </a:rPr>
                <a:t>Annet?</a:t>
              </a:r>
            </a:p>
          </p:txBody>
        </p:sp>
        <p:cxnSp>
          <p:nvCxnSpPr>
            <p:cNvPr id="26" name="Rett linje 4">
              <a:extLst>
                <a:ext uri="{FF2B5EF4-FFF2-40B4-BE49-F238E27FC236}">
                  <a16:creationId xmlns:a16="http://schemas.microsoft.com/office/drawing/2014/main" id="{A135446E-A6DF-7701-11E9-78EEF7B4918F}"/>
                </a:ext>
              </a:extLst>
            </p:cNvPr>
            <p:cNvCxnSpPr>
              <a:cxnSpLocks noChangeShapeType="1"/>
            </p:cNvCxnSpPr>
            <p:nvPr/>
          </p:nvCxnSpPr>
          <p:spPr bwMode="auto">
            <a:xfrm>
              <a:off x="5031915" y="4095944"/>
              <a:ext cx="25923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 name="Rett linje 25">
              <a:extLst>
                <a:ext uri="{FF2B5EF4-FFF2-40B4-BE49-F238E27FC236}">
                  <a16:creationId xmlns:a16="http://schemas.microsoft.com/office/drawing/2014/main" id="{232586ED-6F29-0D39-E88D-53DA4CFAC127}"/>
                </a:ext>
              </a:extLst>
            </p:cNvPr>
            <p:cNvCxnSpPr>
              <a:cxnSpLocks noChangeShapeType="1"/>
            </p:cNvCxnSpPr>
            <p:nvPr/>
          </p:nvCxnSpPr>
          <p:spPr bwMode="auto">
            <a:xfrm>
              <a:off x="5016040" y="5616769"/>
              <a:ext cx="26082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 name="Rett linje 6">
              <a:extLst>
                <a:ext uri="{FF2B5EF4-FFF2-40B4-BE49-F238E27FC236}">
                  <a16:creationId xmlns:a16="http://schemas.microsoft.com/office/drawing/2014/main" id="{898E9CFE-D40A-5DB3-EE65-C68F4092D572}"/>
                </a:ext>
              </a:extLst>
            </p:cNvPr>
            <p:cNvCxnSpPr>
              <a:cxnSpLocks noChangeShapeType="1"/>
            </p:cNvCxnSpPr>
            <p:nvPr/>
          </p:nvCxnSpPr>
          <p:spPr bwMode="auto">
            <a:xfrm>
              <a:off x="7624303" y="4095944"/>
              <a:ext cx="0" cy="15144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 name="Line 5">
              <a:extLst>
                <a:ext uri="{FF2B5EF4-FFF2-40B4-BE49-F238E27FC236}">
                  <a16:creationId xmlns:a16="http://schemas.microsoft.com/office/drawing/2014/main" id="{CC04BC52-B38A-E8C6-DFE5-1D4E03508665}"/>
                </a:ext>
              </a:extLst>
            </p:cNvPr>
            <p:cNvSpPr>
              <a:spLocks noChangeShapeType="1"/>
            </p:cNvSpPr>
            <p:nvPr/>
          </p:nvSpPr>
          <p:spPr bwMode="auto">
            <a:xfrm flipV="1">
              <a:off x="3484731" y="3221033"/>
              <a:ext cx="1" cy="874901"/>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nb-NO"/>
            </a:p>
          </p:txBody>
        </p:sp>
        <p:cxnSp>
          <p:nvCxnSpPr>
            <p:cNvPr id="29" name="Straight Connector 7">
              <a:extLst>
                <a:ext uri="{FF2B5EF4-FFF2-40B4-BE49-F238E27FC236}">
                  <a16:creationId xmlns:a16="http://schemas.microsoft.com/office/drawing/2014/main" id="{41BE41DF-7736-5060-A007-FB90C35AC815}"/>
                </a:ext>
              </a:extLst>
            </p:cNvPr>
            <p:cNvCxnSpPr>
              <a:cxnSpLocks/>
            </p:cNvCxnSpPr>
            <p:nvPr/>
          </p:nvCxnSpPr>
          <p:spPr>
            <a:xfrm>
              <a:off x="325715" y="3878281"/>
              <a:ext cx="8324711" cy="2059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Line 5">
              <a:extLst>
                <a:ext uri="{FF2B5EF4-FFF2-40B4-BE49-F238E27FC236}">
                  <a16:creationId xmlns:a16="http://schemas.microsoft.com/office/drawing/2014/main" id="{9BD39AA5-FCCD-D373-CB61-B047D0B4A7D2}"/>
                </a:ext>
              </a:extLst>
            </p:cNvPr>
            <p:cNvSpPr>
              <a:spLocks noChangeShapeType="1"/>
            </p:cNvSpPr>
            <p:nvPr/>
          </p:nvSpPr>
          <p:spPr bwMode="auto">
            <a:xfrm flipH="1">
              <a:off x="3484730" y="5610419"/>
              <a:ext cx="1" cy="541919"/>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nb-NO"/>
            </a:p>
          </p:txBody>
        </p:sp>
        <p:grpSp>
          <p:nvGrpSpPr>
            <p:cNvPr id="42" name="Gruppe 41">
              <a:extLst>
                <a:ext uri="{FF2B5EF4-FFF2-40B4-BE49-F238E27FC236}">
                  <a16:creationId xmlns:a16="http://schemas.microsoft.com/office/drawing/2014/main" id="{E1C4B7EA-7E1D-FC83-65F6-EF35455A3D31}"/>
                </a:ext>
              </a:extLst>
            </p:cNvPr>
            <p:cNvGrpSpPr/>
            <p:nvPr/>
          </p:nvGrpSpPr>
          <p:grpSpPr>
            <a:xfrm>
              <a:off x="2356424" y="4262046"/>
              <a:ext cx="685499" cy="1126559"/>
              <a:chOff x="4318007" y="3766579"/>
              <a:chExt cx="685499" cy="1126559"/>
            </a:xfrm>
          </p:grpSpPr>
          <p:grpSp>
            <p:nvGrpSpPr>
              <p:cNvPr id="38" name="Gruppe 37">
                <a:extLst>
                  <a:ext uri="{FF2B5EF4-FFF2-40B4-BE49-F238E27FC236}">
                    <a16:creationId xmlns:a16="http://schemas.microsoft.com/office/drawing/2014/main" id="{0DAED6E6-EBDB-0499-76F8-CC4A179FB377}"/>
                  </a:ext>
                </a:extLst>
              </p:cNvPr>
              <p:cNvGrpSpPr/>
              <p:nvPr/>
            </p:nvGrpSpPr>
            <p:grpSpPr>
              <a:xfrm>
                <a:off x="4644095" y="3766579"/>
                <a:ext cx="359411" cy="1126559"/>
                <a:chOff x="4662698" y="3565863"/>
                <a:chExt cx="443868" cy="1126559"/>
              </a:xfrm>
            </p:grpSpPr>
            <p:cxnSp>
              <p:nvCxnSpPr>
                <p:cNvPr id="33" name="Rett linje 32">
                  <a:extLst>
                    <a:ext uri="{FF2B5EF4-FFF2-40B4-BE49-F238E27FC236}">
                      <a16:creationId xmlns:a16="http://schemas.microsoft.com/office/drawing/2014/main" id="{1388699B-1DFA-2D20-3983-B3A4C1DF2597}"/>
                    </a:ext>
                  </a:extLst>
                </p:cNvPr>
                <p:cNvCxnSpPr/>
                <p:nvPr/>
              </p:nvCxnSpPr>
              <p:spPr>
                <a:xfrm flipH="1">
                  <a:off x="4662698" y="3565863"/>
                  <a:ext cx="443864" cy="0"/>
                </a:xfrm>
                <a:prstGeom prst="line">
                  <a:avLst/>
                </a:prstGeom>
              </p:spPr>
              <p:style>
                <a:lnRef idx="1">
                  <a:schemeClr val="dk1"/>
                </a:lnRef>
                <a:fillRef idx="0">
                  <a:schemeClr val="dk1"/>
                </a:fillRef>
                <a:effectRef idx="0">
                  <a:schemeClr val="dk1"/>
                </a:effectRef>
                <a:fontRef idx="minor">
                  <a:schemeClr val="tx1"/>
                </a:fontRef>
              </p:style>
            </p:cxnSp>
            <p:cxnSp>
              <p:nvCxnSpPr>
                <p:cNvPr id="34" name="Rett linje 33">
                  <a:extLst>
                    <a:ext uri="{FF2B5EF4-FFF2-40B4-BE49-F238E27FC236}">
                      <a16:creationId xmlns:a16="http://schemas.microsoft.com/office/drawing/2014/main" id="{99CC1A68-9AE2-CABF-5EE7-FC67BD71DC7E}"/>
                    </a:ext>
                  </a:extLst>
                </p:cNvPr>
                <p:cNvCxnSpPr/>
                <p:nvPr/>
              </p:nvCxnSpPr>
              <p:spPr>
                <a:xfrm flipH="1">
                  <a:off x="4662702" y="4692422"/>
                  <a:ext cx="443864" cy="0"/>
                </a:xfrm>
                <a:prstGeom prst="line">
                  <a:avLst/>
                </a:prstGeom>
              </p:spPr>
              <p:style>
                <a:lnRef idx="1">
                  <a:schemeClr val="dk1"/>
                </a:lnRef>
                <a:fillRef idx="0">
                  <a:schemeClr val="dk1"/>
                </a:fillRef>
                <a:effectRef idx="0">
                  <a:schemeClr val="dk1"/>
                </a:effectRef>
                <a:fontRef idx="minor">
                  <a:schemeClr val="tx1"/>
                </a:fontRef>
              </p:style>
            </p:cxnSp>
            <p:cxnSp>
              <p:nvCxnSpPr>
                <p:cNvPr id="35" name="Rett linje 34">
                  <a:extLst>
                    <a:ext uri="{FF2B5EF4-FFF2-40B4-BE49-F238E27FC236}">
                      <a16:creationId xmlns:a16="http://schemas.microsoft.com/office/drawing/2014/main" id="{84CD9A4F-CEAB-874F-00B7-F5F35F98AABC}"/>
                    </a:ext>
                  </a:extLst>
                </p:cNvPr>
                <p:cNvCxnSpPr>
                  <a:cxnSpLocks/>
                </p:cNvCxnSpPr>
                <p:nvPr/>
              </p:nvCxnSpPr>
              <p:spPr>
                <a:xfrm flipV="1">
                  <a:off x="4662702" y="3565863"/>
                  <a:ext cx="0" cy="1126559"/>
                </a:xfrm>
                <a:prstGeom prst="line">
                  <a:avLst/>
                </a:prstGeom>
              </p:spPr>
              <p:style>
                <a:lnRef idx="1">
                  <a:schemeClr val="dk1"/>
                </a:lnRef>
                <a:fillRef idx="0">
                  <a:schemeClr val="dk1"/>
                </a:fillRef>
                <a:effectRef idx="0">
                  <a:schemeClr val="dk1"/>
                </a:effectRef>
                <a:fontRef idx="minor">
                  <a:schemeClr val="tx1"/>
                </a:fontRef>
              </p:style>
            </p:cxnSp>
          </p:grpSp>
          <p:cxnSp>
            <p:nvCxnSpPr>
              <p:cNvPr id="40" name="Rett pil 39">
                <a:extLst>
                  <a:ext uri="{FF2B5EF4-FFF2-40B4-BE49-F238E27FC236}">
                    <a16:creationId xmlns:a16="http://schemas.microsoft.com/office/drawing/2014/main" id="{2CC17D15-54CE-0EC4-F7BC-9EE3FCE392BB}"/>
                  </a:ext>
                </a:extLst>
              </p:cNvPr>
              <p:cNvCxnSpPr>
                <a:cxnSpLocks/>
              </p:cNvCxnSpPr>
              <p:nvPr/>
            </p:nvCxnSpPr>
            <p:spPr>
              <a:xfrm flipH="1">
                <a:off x="4318007" y="4187094"/>
                <a:ext cx="3260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909444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6">
            <a:extLst>
              <a:ext uri="{FF2B5EF4-FFF2-40B4-BE49-F238E27FC236}">
                <a16:creationId xmlns:a16="http://schemas.microsoft.com/office/drawing/2014/main" id="{61BDD406-56FE-DE5F-3203-8308A49DCB85}"/>
              </a:ext>
            </a:extLst>
          </p:cNvPr>
          <p:cNvSpPr>
            <a:spLocks noChangeArrowheads="1"/>
          </p:cNvSpPr>
          <p:nvPr/>
        </p:nvSpPr>
        <p:spPr bwMode="auto">
          <a:xfrm>
            <a:off x="10510870" y="2460625"/>
            <a:ext cx="1650135" cy="1799559"/>
          </a:xfrm>
          <a:prstGeom prst="irregularSeal2">
            <a:avLst/>
          </a:prstGeom>
          <a:solidFill>
            <a:schemeClr val="accent2">
              <a:lumMod val="60000"/>
              <a:lumOff val="40000"/>
            </a:schemeClr>
          </a:solidFill>
          <a:ln>
            <a:noFill/>
          </a:ln>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hangingPunct="1"/>
            <a:endParaRPr lang="nb-NO" altLang="nb-NO" sz="1600">
              <a:solidFill>
                <a:prstClr val="black"/>
              </a:solidFill>
              <a:latin typeface="Calibri" panose="020F0502020204030204"/>
            </a:endParaRPr>
          </a:p>
        </p:txBody>
      </p:sp>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0" y="1440000"/>
            <a:ext cx="9029037" cy="1288800"/>
          </a:xfrm>
        </p:spPr>
        <p:txBody>
          <a:bodyPr/>
          <a:lstStyle/>
          <a:p>
            <a:r>
              <a:rPr lang="nb-NO"/>
              <a:t>Enkel strategimodell</a:t>
            </a:r>
            <a:endParaRPr lang="en-NO"/>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28</a:t>
            </a:fld>
            <a:endParaRPr lang="en-NO"/>
          </a:p>
        </p:txBody>
      </p:sp>
      <p:grpSp>
        <p:nvGrpSpPr>
          <p:cNvPr id="2" name="Gruppe 1">
            <a:extLst>
              <a:ext uri="{FF2B5EF4-FFF2-40B4-BE49-F238E27FC236}">
                <a16:creationId xmlns:a16="http://schemas.microsoft.com/office/drawing/2014/main" id="{EF14DD0A-52D8-438A-E203-B2CD35BEE9B7}"/>
              </a:ext>
            </a:extLst>
          </p:cNvPr>
          <p:cNvGrpSpPr/>
          <p:nvPr/>
        </p:nvGrpSpPr>
        <p:grpSpPr>
          <a:xfrm>
            <a:off x="279400" y="2305913"/>
            <a:ext cx="11611995" cy="4117112"/>
            <a:chOff x="287999" y="2322546"/>
            <a:chExt cx="7758112" cy="4117112"/>
          </a:xfrm>
        </p:grpSpPr>
        <p:sp>
          <p:nvSpPr>
            <p:cNvPr id="4" name="Line 3">
              <a:extLst>
                <a:ext uri="{FF2B5EF4-FFF2-40B4-BE49-F238E27FC236}">
                  <a16:creationId xmlns:a16="http://schemas.microsoft.com/office/drawing/2014/main" id="{06A0D7F6-F70D-B823-F9C6-753A7A89E1F5}"/>
                </a:ext>
              </a:extLst>
            </p:cNvPr>
            <p:cNvSpPr>
              <a:spLocks noChangeShapeType="1"/>
            </p:cNvSpPr>
            <p:nvPr/>
          </p:nvSpPr>
          <p:spPr bwMode="auto">
            <a:xfrm>
              <a:off x="287999" y="6439658"/>
              <a:ext cx="77581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8" name="Line 4">
              <a:extLst>
                <a:ext uri="{FF2B5EF4-FFF2-40B4-BE49-F238E27FC236}">
                  <a16:creationId xmlns:a16="http://schemas.microsoft.com/office/drawing/2014/main" id="{B5E584DD-66D8-967D-E525-3379444D2AB5}"/>
                </a:ext>
              </a:extLst>
            </p:cNvPr>
            <p:cNvSpPr>
              <a:spLocks noChangeShapeType="1"/>
            </p:cNvSpPr>
            <p:nvPr/>
          </p:nvSpPr>
          <p:spPr bwMode="auto">
            <a:xfrm rot="16200000" flipV="1">
              <a:off x="-1693201" y="4458458"/>
              <a:ext cx="3962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9" name="Text Box 9">
              <a:extLst>
                <a:ext uri="{FF2B5EF4-FFF2-40B4-BE49-F238E27FC236}">
                  <a16:creationId xmlns:a16="http://schemas.microsoft.com/office/drawing/2014/main" id="{AABA9706-80A9-A674-AE85-7314EB7833C8}"/>
                </a:ext>
              </a:extLst>
            </p:cNvPr>
            <p:cNvSpPr txBox="1">
              <a:spLocks noChangeArrowheads="1"/>
            </p:cNvSpPr>
            <p:nvPr/>
          </p:nvSpPr>
          <p:spPr bwMode="auto">
            <a:xfrm>
              <a:off x="614043" y="2322546"/>
              <a:ext cx="15998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200"/>
                </a:spcBef>
                <a:buClr>
                  <a:srgbClr val="8D0080"/>
                </a:buClr>
                <a:buFont typeface="Arial" pitchFamily="34" charset="0"/>
                <a:buChar char="•"/>
                <a:defRPr sz="2800">
                  <a:solidFill>
                    <a:schemeClr val="tx1"/>
                  </a:solidFill>
                  <a:latin typeface="Calibri" pitchFamily="34" charset="0"/>
                  <a:ea typeface="Calibri" pitchFamily="34" charset="0"/>
                  <a:cs typeface="Calibri" pitchFamily="34" charset="0"/>
                </a:defRPr>
              </a:lvl1pPr>
              <a:lvl2pPr marL="742950" indent="-285750" eaLnBrk="0" hangingPunct="0">
                <a:lnSpc>
                  <a:spcPct val="90000"/>
                </a:lnSpc>
                <a:spcBef>
                  <a:spcPts val="300"/>
                </a:spcBef>
                <a:buClr>
                  <a:srgbClr val="8D0080"/>
                </a:buClr>
                <a:buSzPct val="90000"/>
                <a:buFont typeface="Arial" pitchFamily="34" charset="0"/>
                <a:buChar char="•"/>
                <a:defRPr sz="2400">
                  <a:solidFill>
                    <a:schemeClr val="tx1"/>
                  </a:solidFill>
                  <a:latin typeface="Calibri" pitchFamily="34" charset="0"/>
                  <a:ea typeface="Calibri" pitchFamily="34" charset="0"/>
                  <a:cs typeface="Calibri" pitchFamily="34" charset="0"/>
                </a:defRPr>
              </a:lvl2pPr>
              <a:lvl3pPr marL="1143000" indent="-228600" eaLnBrk="0" hangingPunct="0">
                <a:lnSpc>
                  <a:spcPct val="90000"/>
                </a:lnSpc>
                <a:spcBef>
                  <a:spcPts val="300"/>
                </a:spcBef>
                <a:buClr>
                  <a:srgbClr val="8D0080"/>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3pPr>
              <a:lvl4pPr marL="1600200" indent="-228600" eaLnBrk="0" hangingPunct="0">
                <a:lnSpc>
                  <a:spcPts val="2600"/>
                </a:lnSpc>
                <a:spcBef>
                  <a:spcPts val="500"/>
                </a:spcBef>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4pPr>
              <a:lvl5pPr marL="2057400" indent="-228600" eaLnBrk="0" hangingPunct="0">
                <a:lnSpc>
                  <a:spcPts val="2600"/>
                </a:lnSpc>
                <a:spcBef>
                  <a:spcPts val="500"/>
                </a:spcBef>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5pPr>
              <a:lvl6pPr marL="25146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6pPr>
              <a:lvl7pPr marL="29718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7pPr>
              <a:lvl8pPr marL="34290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8pPr>
              <a:lvl9pPr marL="38862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buClrTx/>
                <a:buNone/>
              </a:pPr>
              <a:r>
                <a:rPr lang="nb-NO" altLang="nb-NO" sz="1600" b="1" dirty="0">
                  <a:latin typeface="Innovation Norway" panose="020B0500030000000000" pitchFamily="34" charset="77"/>
                  <a:ea typeface="+mj-ea"/>
                  <a:cs typeface="+mj-cs"/>
                </a:rPr>
                <a:t>Steg 1: </a:t>
              </a:r>
            </a:p>
            <a:p>
              <a:pPr eaLnBrk="1" hangingPunct="1">
                <a:lnSpc>
                  <a:spcPct val="100000"/>
                </a:lnSpc>
                <a:spcBef>
                  <a:spcPct val="0"/>
                </a:spcBef>
                <a:buClrTx/>
                <a:buNone/>
              </a:pPr>
              <a:r>
                <a:rPr lang="nb-NO" altLang="nb-NO" sz="1600" dirty="0">
                  <a:latin typeface="Innovation Norway" panose="020B0500030000000000" pitchFamily="34" charset="77"/>
                  <a:ea typeface="+mj-ea"/>
                  <a:cs typeface="+mj-cs"/>
                </a:rPr>
                <a:t>Utløsende faktor – hvorfor</a:t>
              </a:r>
              <a:endParaRPr lang="en-US" altLang="nb-NO" sz="1600" dirty="0">
                <a:latin typeface="Innovation Norway" panose="020B0500030000000000" pitchFamily="34" charset="77"/>
                <a:ea typeface="+mj-ea"/>
                <a:cs typeface="+mj-cs"/>
              </a:endParaRPr>
            </a:p>
          </p:txBody>
        </p:sp>
        <p:sp>
          <p:nvSpPr>
            <p:cNvPr id="20" name="Line 4">
              <a:extLst>
                <a:ext uri="{FF2B5EF4-FFF2-40B4-BE49-F238E27FC236}">
                  <a16:creationId xmlns:a16="http://schemas.microsoft.com/office/drawing/2014/main" id="{CBB13DB0-D8DC-ABFE-213E-DC83A353E6EF}"/>
                </a:ext>
              </a:extLst>
            </p:cNvPr>
            <p:cNvSpPr>
              <a:spLocks noChangeShapeType="1"/>
            </p:cNvSpPr>
            <p:nvPr/>
          </p:nvSpPr>
          <p:spPr bwMode="auto">
            <a:xfrm rot="16200000">
              <a:off x="2976259" y="1549931"/>
              <a:ext cx="2389552" cy="60369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22" name="Text Box 9">
              <a:extLst>
                <a:ext uri="{FF2B5EF4-FFF2-40B4-BE49-F238E27FC236}">
                  <a16:creationId xmlns:a16="http://schemas.microsoft.com/office/drawing/2014/main" id="{0130A6C4-B969-0800-5D74-01C6DAB6CBE4}"/>
                </a:ext>
              </a:extLst>
            </p:cNvPr>
            <p:cNvSpPr txBox="1">
              <a:spLocks noChangeArrowheads="1"/>
            </p:cNvSpPr>
            <p:nvPr/>
          </p:nvSpPr>
          <p:spPr bwMode="auto">
            <a:xfrm>
              <a:off x="493459" y="5621308"/>
              <a:ext cx="1005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200"/>
                </a:spcBef>
                <a:buClr>
                  <a:srgbClr val="8D0080"/>
                </a:buClr>
                <a:buFont typeface="Arial" pitchFamily="34" charset="0"/>
                <a:buChar char="•"/>
                <a:defRPr sz="2800">
                  <a:solidFill>
                    <a:schemeClr val="tx1"/>
                  </a:solidFill>
                  <a:latin typeface="Calibri" pitchFamily="34" charset="0"/>
                  <a:ea typeface="Calibri" pitchFamily="34" charset="0"/>
                  <a:cs typeface="Calibri" pitchFamily="34" charset="0"/>
                </a:defRPr>
              </a:lvl1pPr>
              <a:lvl2pPr marL="742950" indent="-285750" eaLnBrk="0" hangingPunct="0">
                <a:lnSpc>
                  <a:spcPct val="90000"/>
                </a:lnSpc>
                <a:spcBef>
                  <a:spcPts val="300"/>
                </a:spcBef>
                <a:buClr>
                  <a:srgbClr val="8D0080"/>
                </a:buClr>
                <a:buSzPct val="90000"/>
                <a:buFont typeface="Arial" pitchFamily="34" charset="0"/>
                <a:buChar char="•"/>
                <a:defRPr sz="2400">
                  <a:solidFill>
                    <a:schemeClr val="tx1"/>
                  </a:solidFill>
                  <a:latin typeface="Calibri" pitchFamily="34" charset="0"/>
                  <a:ea typeface="Calibri" pitchFamily="34" charset="0"/>
                  <a:cs typeface="Calibri" pitchFamily="34" charset="0"/>
                </a:defRPr>
              </a:lvl2pPr>
              <a:lvl3pPr marL="1143000" indent="-228600" eaLnBrk="0" hangingPunct="0">
                <a:lnSpc>
                  <a:spcPct val="90000"/>
                </a:lnSpc>
                <a:spcBef>
                  <a:spcPts val="300"/>
                </a:spcBef>
                <a:buClr>
                  <a:srgbClr val="8D0080"/>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3pPr>
              <a:lvl4pPr marL="1600200" indent="-228600" eaLnBrk="0" hangingPunct="0">
                <a:lnSpc>
                  <a:spcPts val="2600"/>
                </a:lnSpc>
                <a:spcBef>
                  <a:spcPts val="500"/>
                </a:spcBef>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4pPr>
              <a:lvl5pPr marL="2057400" indent="-228600" eaLnBrk="0" hangingPunct="0">
                <a:lnSpc>
                  <a:spcPts val="2600"/>
                </a:lnSpc>
                <a:spcBef>
                  <a:spcPts val="500"/>
                </a:spcBef>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5pPr>
              <a:lvl6pPr marL="25146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6pPr>
              <a:lvl7pPr marL="29718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7pPr>
              <a:lvl8pPr marL="34290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8pPr>
              <a:lvl9pPr marL="38862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buClrTx/>
                <a:buNone/>
              </a:pPr>
              <a:r>
                <a:rPr lang="nb-NO" altLang="nb-NO" sz="1600" b="1" dirty="0">
                  <a:latin typeface="Innovation Norway" panose="020B0500030000000000" pitchFamily="34" charset="77"/>
                  <a:ea typeface="+mj-ea"/>
                  <a:cs typeface="+mj-cs"/>
                </a:rPr>
                <a:t>Steg 2:</a:t>
              </a:r>
            </a:p>
            <a:p>
              <a:pPr eaLnBrk="1" hangingPunct="1">
                <a:lnSpc>
                  <a:spcPct val="100000"/>
                </a:lnSpc>
                <a:spcBef>
                  <a:spcPct val="0"/>
                </a:spcBef>
                <a:buClrTx/>
                <a:buNone/>
              </a:pPr>
              <a:r>
                <a:rPr lang="nb-NO" altLang="nb-NO" sz="1600" dirty="0">
                  <a:latin typeface="Innovation Norway" panose="020B0500030000000000" pitchFamily="34" charset="77"/>
                  <a:ea typeface="+mj-ea"/>
                  <a:cs typeface="+mj-cs"/>
                </a:rPr>
                <a:t>Nå-situasjonen</a:t>
              </a:r>
              <a:endParaRPr lang="en-US" altLang="nb-NO" sz="1600" dirty="0">
                <a:latin typeface="Innovation Norway" panose="020B0500030000000000" pitchFamily="34" charset="77"/>
                <a:ea typeface="+mj-ea"/>
                <a:cs typeface="+mj-cs"/>
              </a:endParaRPr>
            </a:p>
          </p:txBody>
        </p:sp>
        <p:sp>
          <p:nvSpPr>
            <p:cNvPr id="23" name="Line 23">
              <a:extLst>
                <a:ext uri="{FF2B5EF4-FFF2-40B4-BE49-F238E27FC236}">
                  <a16:creationId xmlns:a16="http://schemas.microsoft.com/office/drawing/2014/main" id="{1E45C5DA-A0CE-19D0-A9AC-982846548EAB}"/>
                </a:ext>
              </a:extLst>
            </p:cNvPr>
            <p:cNvSpPr>
              <a:spLocks noChangeShapeType="1"/>
            </p:cNvSpPr>
            <p:nvPr/>
          </p:nvSpPr>
          <p:spPr bwMode="auto">
            <a:xfrm>
              <a:off x="1152565" y="3084771"/>
              <a:ext cx="1" cy="244613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24" name="Text Box 9">
              <a:extLst>
                <a:ext uri="{FF2B5EF4-FFF2-40B4-BE49-F238E27FC236}">
                  <a16:creationId xmlns:a16="http://schemas.microsoft.com/office/drawing/2014/main" id="{7048A3A6-6A49-0043-2CB0-758660AC9665}"/>
                </a:ext>
              </a:extLst>
            </p:cNvPr>
            <p:cNvSpPr txBox="1">
              <a:spLocks noChangeArrowheads="1"/>
            </p:cNvSpPr>
            <p:nvPr/>
          </p:nvSpPr>
          <p:spPr bwMode="auto">
            <a:xfrm>
              <a:off x="7354923" y="2999544"/>
              <a:ext cx="5667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200"/>
                </a:spcBef>
                <a:buClr>
                  <a:srgbClr val="8D0080"/>
                </a:buClr>
                <a:buFont typeface="Arial" pitchFamily="34" charset="0"/>
                <a:buChar char="•"/>
                <a:defRPr sz="2800">
                  <a:solidFill>
                    <a:schemeClr val="tx1"/>
                  </a:solidFill>
                  <a:latin typeface="Calibri" pitchFamily="34" charset="0"/>
                  <a:ea typeface="Calibri" pitchFamily="34" charset="0"/>
                  <a:cs typeface="Calibri" pitchFamily="34" charset="0"/>
                </a:defRPr>
              </a:lvl1pPr>
              <a:lvl2pPr marL="742950" indent="-285750" eaLnBrk="0" hangingPunct="0">
                <a:lnSpc>
                  <a:spcPct val="90000"/>
                </a:lnSpc>
                <a:spcBef>
                  <a:spcPts val="300"/>
                </a:spcBef>
                <a:buClr>
                  <a:srgbClr val="8D0080"/>
                </a:buClr>
                <a:buSzPct val="90000"/>
                <a:buFont typeface="Arial" pitchFamily="34" charset="0"/>
                <a:buChar char="•"/>
                <a:defRPr sz="2400">
                  <a:solidFill>
                    <a:schemeClr val="tx1"/>
                  </a:solidFill>
                  <a:latin typeface="Calibri" pitchFamily="34" charset="0"/>
                  <a:ea typeface="Calibri" pitchFamily="34" charset="0"/>
                  <a:cs typeface="Calibri" pitchFamily="34" charset="0"/>
                </a:defRPr>
              </a:lvl2pPr>
              <a:lvl3pPr marL="1143000" indent="-228600" eaLnBrk="0" hangingPunct="0">
                <a:lnSpc>
                  <a:spcPct val="90000"/>
                </a:lnSpc>
                <a:spcBef>
                  <a:spcPts val="300"/>
                </a:spcBef>
                <a:buClr>
                  <a:srgbClr val="8D0080"/>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3pPr>
              <a:lvl4pPr marL="1600200" indent="-228600" eaLnBrk="0" hangingPunct="0">
                <a:lnSpc>
                  <a:spcPts val="2600"/>
                </a:lnSpc>
                <a:spcBef>
                  <a:spcPts val="500"/>
                </a:spcBef>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4pPr>
              <a:lvl5pPr marL="2057400" indent="-228600" eaLnBrk="0" hangingPunct="0">
                <a:lnSpc>
                  <a:spcPts val="2600"/>
                </a:lnSpc>
                <a:spcBef>
                  <a:spcPts val="500"/>
                </a:spcBef>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5pPr>
              <a:lvl6pPr marL="25146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6pPr>
              <a:lvl7pPr marL="29718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7pPr>
              <a:lvl8pPr marL="34290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8pPr>
              <a:lvl9pPr marL="38862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buClrTx/>
                <a:buFontTx/>
                <a:buNone/>
              </a:pPr>
              <a:r>
                <a:rPr lang="nb-NO" altLang="nb-NO" sz="1600" b="1">
                  <a:latin typeface="Innovation Norway" panose="020B0500030000000000" pitchFamily="34" charset="77"/>
                  <a:ea typeface="+mj-ea"/>
                  <a:cs typeface="+mj-cs"/>
                </a:rPr>
                <a:t>Steg 3: </a:t>
              </a:r>
            </a:p>
            <a:p>
              <a:pPr eaLnBrk="1" hangingPunct="1">
                <a:lnSpc>
                  <a:spcPct val="100000"/>
                </a:lnSpc>
                <a:spcBef>
                  <a:spcPct val="0"/>
                </a:spcBef>
                <a:buClrTx/>
                <a:buFontTx/>
                <a:buNone/>
              </a:pPr>
              <a:r>
                <a:rPr lang="nb-NO" altLang="nb-NO" sz="1600">
                  <a:latin typeface="Innovation Norway" panose="020B0500030000000000" pitchFamily="34" charset="77"/>
                  <a:ea typeface="+mj-ea"/>
                  <a:cs typeface="+mj-cs"/>
                </a:rPr>
                <a:t>Ønsket </a:t>
              </a:r>
            </a:p>
            <a:p>
              <a:pPr eaLnBrk="1" hangingPunct="1">
                <a:lnSpc>
                  <a:spcPct val="100000"/>
                </a:lnSpc>
                <a:spcBef>
                  <a:spcPct val="0"/>
                </a:spcBef>
                <a:buClrTx/>
                <a:buFontTx/>
                <a:buNone/>
              </a:pPr>
              <a:r>
                <a:rPr lang="nb-NO" altLang="nb-NO" sz="1600">
                  <a:latin typeface="Innovation Norway" panose="020B0500030000000000" pitchFamily="34" charset="77"/>
                  <a:ea typeface="+mj-ea"/>
                  <a:cs typeface="+mj-cs"/>
                </a:rPr>
                <a:t>resultat</a:t>
              </a:r>
            </a:p>
          </p:txBody>
        </p:sp>
        <p:sp>
          <p:nvSpPr>
            <p:cNvPr id="25" name="Text Box 9">
              <a:extLst>
                <a:ext uri="{FF2B5EF4-FFF2-40B4-BE49-F238E27FC236}">
                  <a16:creationId xmlns:a16="http://schemas.microsoft.com/office/drawing/2014/main" id="{B0EBA8F7-EB0A-89D1-A9E4-8CC6B01DADD1}"/>
                </a:ext>
              </a:extLst>
            </p:cNvPr>
            <p:cNvSpPr txBox="1">
              <a:spLocks noChangeArrowheads="1"/>
            </p:cNvSpPr>
            <p:nvPr/>
          </p:nvSpPr>
          <p:spPr bwMode="auto">
            <a:xfrm>
              <a:off x="6245396" y="4276817"/>
              <a:ext cx="110952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200"/>
                </a:spcBef>
                <a:buClr>
                  <a:srgbClr val="8D0080"/>
                </a:buClr>
                <a:buFont typeface="Arial" pitchFamily="34" charset="0"/>
                <a:buChar char="•"/>
                <a:defRPr sz="2800">
                  <a:solidFill>
                    <a:schemeClr val="tx1"/>
                  </a:solidFill>
                  <a:latin typeface="Calibri" pitchFamily="34" charset="0"/>
                  <a:ea typeface="Calibri" pitchFamily="34" charset="0"/>
                  <a:cs typeface="Calibri" pitchFamily="34" charset="0"/>
                </a:defRPr>
              </a:lvl1pPr>
              <a:lvl2pPr marL="742950" indent="-285750" eaLnBrk="0" hangingPunct="0">
                <a:lnSpc>
                  <a:spcPct val="90000"/>
                </a:lnSpc>
                <a:spcBef>
                  <a:spcPts val="300"/>
                </a:spcBef>
                <a:buClr>
                  <a:srgbClr val="8D0080"/>
                </a:buClr>
                <a:buSzPct val="90000"/>
                <a:buFont typeface="Arial" pitchFamily="34" charset="0"/>
                <a:buChar char="•"/>
                <a:defRPr sz="2400">
                  <a:solidFill>
                    <a:schemeClr val="tx1"/>
                  </a:solidFill>
                  <a:latin typeface="Calibri" pitchFamily="34" charset="0"/>
                  <a:ea typeface="Calibri" pitchFamily="34" charset="0"/>
                  <a:cs typeface="Calibri" pitchFamily="34" charset="0"/>
                </a:defRPr>
              </a:lvl2pPr>
              <a:lvl3pPr marL="1143000" indent="-228600" eaLnBrk="0" hangingPunct="0">
                <a:lnSpc>
                  <a:spcPct val="90000"/>
                </a:lnSpc>
                <a:spcBef>
                  <a:spcPts val="300"/>
                </a:spcBef>
                <a:buClr>
                  <a:srgbClr val="8D0080"/>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3pPr>
              <a:lvl4pPr marL="1600200" indent="-228600" eaLnBrk="0" hangingPunct="0">
                <a:lnSpc>
                  <a:spcPts val="2600"/>
                </a:lnSpc>
                <a:spcBef>
                  <a:spcPts val="500"/>
                </a:spcBef>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4pPr>
              <a:lvl5pPr marL="2057400" indent="-228600" eaLnBrk="0" hangingPunct="0">
                <a:lnSpc>
                  <a:spcPts val="2600"/>
                </a:lnSpc>
                <a:spcBef>
                  <a:spcPts val="500"/>
                </a:spcBef>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5pPr>
              <a:lvl6pPr marL="25146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6pPr>
              <a:lvl7pPr marL="29718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7pPr>
              <a:lvl8pPr marL="34290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8pPr>
              <a:lvl9pPr marL="3886200" indent="-228600" defTabSz="457200" eaLnBrk="0" fontAlgn="base" hangingPunct="0">
                <a:lnSpc>
                  <a:spcPts val="2600"/>
                </a:lnSpc>
                <a:spcBef>
                  <a:spcPts val="500"/>
                </a:spcBef>
                <a:spcAft>
                  <a:spcPct val="0"/>
                </a:spcAft>
                <a:buClr>
                  <a:schemeClr val="tx2"/>
                </a:buClr>
                <a:buSzPct val="90000"/>
                <a:buFont typeface="Arial" pitchFamily="34" charset="0"/>
                <a:buChar char="•"/>
                <a:defRPr sz="20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buClrTx/>
                <a:buNone/>
              </a:pPr>
              <a:r>
                <a:rPr lang="nb-NO" altLang="nb-NO" sz="1600" b="1">
                  <a:latin typeface="Innovation Norway" panose="020B0500030000000000" pitchFamily="34" charset="77"/>
                  <a:ea typeface="+mj-ea"/>
                  <a:cs typeface="+mj-cs"/>
                </a:rPr>
                <a:t>Steg 4: </a:t>
              </a:r>
            </a:p>
            <a:p>
              <a:pPr eaLnBrk="1" hangingPunct="1">
                <a:lnSpc>
                  <a:spcPct val="100000"/>
                </a:lnSpc>
                <a:spcBef>
                  <a:spcPct val="0"/>
                </a:spcBef>
                <a:buClrTx/>
                <a:buNone/>
              </a:pPr>
              <a:r>
                <a:rPr lang="nb-NO" altLang="nb-NO" sz="1600">
                  <a:latin typeface="Innovation Norway" panose="020B0500030000000000" pitchFamily="34" charset="77"/>
                  <a:ea typeface="+mj-ea"/>
                  <a:cs typeface="+mj-cs"/>
                </a:rPr>
                <a:t>GAP-strategi, </a:t>
              </a:r>
              <a:br>
                <a:rPr lang="nb-NO" altLang="nb-NO" sz="1600">
                  <a:latin typeface="Innovation Norway" panose="020B0500030000000000" pitchFamily="34" charset="77"/>
                  <a:ea typeface="+mj-ea"/>
                  <a:cs typeface="+mj-cs"/>
                </a:rPr>
              </a:br>
              <a:r>
                <a:rPr lang="nb-NO" altLang="nb-NO" sz="1600">
                  <a:latin typeface="Innovation Norway" panose="020B0500030000000000" pitchFamily="34" charset="77"/>
                  <a:ea typeface="+mj-ea"/>
                  <a:cs typeface="+mj-cs"/>
                </a:rPr>
                <a:t>handling m.m.</a:t>
              </a:r>
              <a:endParaRPr lang="nb-NO" altLang="nb-NO" sz="1800">
                <a:cs typeface="Arial" pitchFamily="34" charset="0"/>
              </a:endParaRPr>
            </a:p>
          </p:txBody>
        </p:sp>
      </p:grpSp>
      <p:sp>
        <p:nvSpPr>
          <p:cNvPr id="14" name="AutoShape 11">
            <a:extLst>
              <a:ext uri="{FF2B5EF4-FFF2-40B4-BE49-F238E27FC236}">
                <a16:creationId xmlns:a16="http://schemas.microsoft.com/office/drawing/2014/main" id="{7633DEB7-137E-2A7D-9680-A2B31419C5AA}"/>
              </a:ext>
            </a:extLst>
          </p:cNvPr>
          <p:cNvSpPr>
            <a:spLocks/>
          </p:cNvSpPr>
          <p:nvPr/>
        </p:nvSpPr>
        <p:spPr bwMode="auto">
          <a:xfrm>
            <a:off x="10570233" y="3573775"/>
            <a:ext cx="236465" cy="2591529"/>
          </a:xfrm>
          <a:prstGeom prst="rightBrace">
            <a:avLst>
              <a:gd name="adj1" fmla="val 1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hangingPunct="1"/>
            <a:endParaRPr lang="nb-NO" altLang="nb-NO" sz="1600">
              <a:solidFill>
                <a:prstClr val="black"/>
              </a:solidFill>
              <a:latin typeface="Calibri" panose="020F0502020204030204"/>
            </a:endParaRPr>
          </a:p>
        </p:txBody>
      </p:sp>
    </p:spTree>
    <p:extLst>
      <p:ext uri="{BB962C8B-B14F-4D97-AF65-F5344CB8AC3E}">
        <p14:creationId xmlns:p14="http://schemas.microsoft.com/office/powerpoint/2010/main" val="46129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5808000" cy="3548275"/>
          </a:xfrm>
        </p:spPr>
        <p:txBody>
          <a:bodyPr/>
          <a:lstStyle/>
          <a:p>
            <a:pPr>
              <a:buSzPct val="120000"/>
            </a:pPr>
            <a:r>
              <a:rPr lang="nb-NO" altLang="nb-NO" dirty="0"/>
              <a:t>Er avgjørende å ha under kontroll for at målene skal nås.</a:t>
            </a:r>
          </a:p>
          <a:p>
            <a:pPr>
              <a:buSzPct val="120000"/>
            </a:pPr>
            <a:r>
              <a:rPr lang="nb-NO" altLang="nb-NO" dirty="0"/>
              <a:t>Må kunne påvirkes av bedriften.</a:t>
            </a:r>
          </a:p>
          <a:p>
            <a:pPr>
              <a:buSzPct val="120000"/>
            </a:pPr>
            <a:r>
              <a:rPr lang="nb-NO" altLang="nb-NO" dirty="0"/>
              <a:t>Skal være av overordnet karakter.</a:t>
            </a:r>
          </a:p>
          <a:p>
            <a:pPr>
              <a:buSzPct val="120000"/>
            </a:pPr>
            <a:r>
              <a:rPr lang="nb-NO" altLang="nb-NO" dirty="0"/>
              <a:t>Skal bestå av maks tre faktorer.</a:t>
            </a:r>
          </a:p>
          <a:p>
            <a:pPr>
              <a:buSzPct val="120000"/>
            </a:pPr>
            <a:r>
              <a:rPr lang="nb-NO" altLang="nb-NO" dirty="0"/>
              <a:t>Bør understøttes av tiltak fra handlingsplanen.</a:t>
            </a:r>
          </a:p>
          <a:p>
            <a:pPr>
              <a:buSzPct val="120000"/>
            </a:pPr>
            <a:endParaRPr lang="nb-NO" altLang="nb-NO" dirty="0"/>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29</a:t>
            </a:fld>
            <a:endParaRPr lang="en-NO"/>
          </a:p>
        </p:txBody>
      </p:sp>
      <p:sp>
        <p:nvSpPr>
          <p:cNvPr id="11" name="Title 1">
            <a:extLst>
              <a:ext uri="{FF2B5EF4-FFF2-40B4-BE49-F238E27FC236}">
                <a16:creationId xmlns:a16="http://schemas.microsoft.com/office/drawing/2014/main" id="{C94D3A19-CD6D-45B5-43D7-8821F319D3FA}"/>
              </a:ext>
            </a:extLst>
          </p:cNvPr>
          <p:cNvSpPr>
            <a:spLocks noGrp="1"/>
          </p:cNvSpPr>
          <p:nvPr>
            <p:ph type="title"/>
          </p:nvPr>
        </p:nvSpPr>
        <p:spPr>
          <a:xfrm>
            <a:off x="288000" y="1440000"/>
            <a:ext cx="6527800" cy="1288800"/>
          </a:xfrm>
        </p:spPr>
        <p:txBody>
          <a:bodyPr/>
          <a:lstStyle/>
          <a:p>
            <a:r>
              <a:rPr lang="nb-NO"/>
              <a:t>Kritiske suksessfaktorer</a:t>
            </a:r>
            <a:endParaRPr lang="en-NO" sz="2000">
              <a:solidFill>
                <a:srgbClr val="FF0000"/>
              </a:solidFill>
            </a:endParaRPr>
          </a:p>
        </p:txBody>
      </p:sp>
      <p:pic>
        <p:nvPicPr>
          <p:cNvPr id="2" name="Graphic 8">
            <a:extLst>
              <a:ext uri="{FF2B5EF4-FFF2-40B4-BE49-F238E27FC236}">
                <a16:creationId xmlns:a16="http://schemas.microsoft.com/office/drawing/2014/main" id="{101A6754-F313-9A14-7E4C-3A7FE2D7F8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2001" y="2799865"/>
            <a:ext cx="3636962" cy="3636962"/>
          </a:xfrm>
          <a:prstGeom prst="rect">
            <a:avLst/>
          </a:prstGeom>
        </p:spPr>
      </p:pic>
    </p:spTree>
    <p:extLst>
      <p:ext uri="{BB962C8B-B14F-4D97-AF65-F5344CB8AC3E}">
        <p14:creationId xmlns:p14="http://schemas.microsoft.com/office/powerpoint/2010/main" val="97573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dirty="0"/>
              <a:t>Hvordan ser fremtidsbildet av din bedrift ut?</a:t>
            </a:r>
            <a:endParaRPr lang="en-NO"/>
          </a:p>
        </p:txBody>
      </p:sp>
      <p:sp>
        <p:nvSpPr>
          <p:cNvPr id="4" name="Text Placeholder 3">
            <a:extLst>
              <a:ext uri="{FF2B5EF4-FFF2-40B4-BE49-F238E27FC236}">
                <a16:creationId xmlns:a16="http://schemas.microsoft.com/office/drawing/2014/main" id="{E559A459-000E-EC44-B429-AD6FDA07FB8B}"/>
              </a:ext>
            </a:extLst>
          </p:cNvPr>
          <p:cNvSpPr>
            <a:spLocks noGrp="1"/>
          </p:cNvSpPr>
          <p:nvPr>
            <p:ph type="body" sz="quarter" idx="12"/>
          </p:nvPr>
        </p:nvSpPr>
        <p:spPr/>
        <p:txBody>
          <a:bodyPr/>
          <a:lstStyle/>
          <a:p>
            <a:r>
              <a:rPr lang="nb-NO" sz="2500" dirty="0"/>
              <a:t>Forestill deg fremtiden for din bedrift, og forsøk å tegne dette fremtidsbildet ved bruk av disse hjelpespørsmålene:</a:t>
            </a:r>
          </a:p>
        </p:txBody>
      </p:sp>
      <p:sp>
        <p:nvSpPr>
          <p:cNvPr id="12" name="Text Placeholder 11">
            <a:extLst>
              <a:ext uri="{FF2B5EF4-FFF2-40B4-BE49-F238E27FC236}">
                <a16:creationId xmlns:a16="http://schemas.microsoft.com/office/drawing/2014/main" id="{02FA9F30-E298-4448-88F9-DE6BF2D6D7D0}"/>
              </a:ext>
            </a:extLst>
          </p:cNvPr>
          <p:cNvSpPr>
            <a:spLocks noGrp="1"/>
          </p:cNvSpPr>
          <p:nvPr>
            <p:ph type="body" sz="quarter" idx="13"/>
          </p:nvPr>
        </p:nvSpPr>
        <p:spPr>
          <a:xfrm>
            <a:off x="321900" y="4129201"/>
            <a:ext cx="5414060" cy="1892087"/>
          </a:xfrm>
        </p:spPr>
        <p:txBody>
          <a:bodyPr/>
          <a:lstStyle/>
          <a:p>
            <a:pPr marL="216000" lvl="0" indent="-216000">
              <a:spcBef>
                <a:spcPts val="800"/>
              </a:spcBef>
              <a:buSzPct val="120000"/>
              <a:buFont typeface="Wingdings" pitchFamily="2" charset="2"/>
              <a:buChar char="§"/>
            </a:pPr>
            <a:r>
              <a:rPr lang="nb-NO" dirty="0"/>
              <a:t>Hvordan ser bransjen ut om ti år?</a:t>
            </a:r>
          </a:p>
          <a:p>
            <a:pPr marL="216000" lvl="0" indent="-216000">
              <a:spcBef>
                <a:spcPts val="800"/>
              </a:spcBef>
              <a:buSzPct val="120000"/>
              <a:buFont typeface="Wingdings" pitchFamily="2" charset="2"/>
              <a:buChar char="§"/>
            </a:pPr>
            <a:r>
              <a:rPr lang="nb-NO" dirty="0"/>
              <a:t>Hva er de viktigste endringene?</a:t>
            </a:r>
          </a:p>
          <a:p>
            <a:pPr marL="216000" lvl="0" indent="-216000">
              <a:spcBef>
                <a:spcPts val="800"/>
              </a:spcBef>
              <a:buSzPct val="120000"/>
              <a:buFont typeface="Wingdings" pitchFamily="2" charset="2"/>
              <a:buChar char="§"/>
            </a:pPr>
            <a:r>
              <a:rPr lang="nb-NO" dirty="0"/>
              <a:t>Hvordan ser min bedrift ut om ti år?</a:t>
            </a:r>
            <a:br>
              <a:rPr lang="nb-NO" dirty="0"/>
            </a:br>
            <a:r>
              <a:rPr lang="nb-NO" i="1" dirty="0"/>
              <a:t>Hvem og hva lever vi av? Hva er vårt sterkeste fortrinn?</a:t>
            </a:r>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3</a:t>
            </a:fld>
            <a:endParaRPr lang="en-NO"/>
          </a:p>
        </p:txBody>
      </p:sp>
      <p:pic>
        <p:nvPicPr>
          <p:cNvPr id="5" name="Graphic 8">
            <a:extLst>
              <a:ext uri="{FF2B5EF4-FFF2-40B4-BE49-F238E27FC236}">
                <a16:creationId xmlns:a16="http://schemas.microsoft.com/office/drawing/2014/main" id="{5D98D81A-36BD-B09B-5B6B-5A38DF88AE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74" y="2792683"/>
            <a:ext cx="3630342" cy="3630342"/>
          </a:xfrm>
          <a:prstGeom prst="rect">
            <a:avLst/>
          </a:prstGeom>
        </p:spPr>
      </p:pic>
    </p:spTree>
    <p:extLst>
      <p:ext uri="{BB962C8B-B14F-4D97-AF65-F5344CB8AC3E}">
        <p14:creationId xmlns:p14="http://schemas.microsoft.com/office/powerpoint/2010/main" val="236974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0" y="1440000"/>
            <a:ext cx="9029037" cy="1288800"/>
          </a:xfrm>
        </p:spPr>
        <p:txBody>
          <a:bodyPr/>
          <a:lstStyle/>
          <a:p>
            <a:r>
              <a:rPr lang="nb-NO" dirty="0"/>
              <a:t>Innhold i forretningsplanen</a:t>
            </a:r>
            <a:endParaRPr lang="en-NO"/>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30</a:t>
            </a:fld>
            <a:endParaRPr lang="en-NO"/>
          </a:p>
        </p:txBody>
      </p:sp>
      <p:sp>
        <p:nvSpPr>
          <p:cNvPr id="2" name="Text Box 3">
            <a:extLst>
              <a:ext uri="{FF2B5EF4-FFF2-40B4-BE49-F238E27FC236}">
                <a16:creationId xmlns:a16="http://schemas.microsoft.com/office/drawing/2014/main" id="{DC2B6627-2214-7759-8630-F4AF7A6B5866}"/>
              </a:ext>
            </a:extLst>
          </p:cNvPr>
          <p:cNvSpPr txBox="1">
            <a:spLocks noChangeArrowheads="1"/>
          </p:cNvSpPr>
          <p:nvPr/>
        </p:nvSpPr>
        <p:spPr bwMode="auto">
          <a:xfrm>
            <a:off x="205277" y="4586676"/>
            <a:ext cx="998671" cy="338554"/>
          </a:xfrm>
          <a:prstGeom prst="rect">
            <a:avLst/>
          </a:prstGeom>
          <a:noFill/>
          <a:ln w="12700">
            <a:noFill/>
            <a:miter lim="800000"/>
            <a:headEnd type="none" w="sm" len="sm"/>
            <a:tailEnd type="none" w="sm" len="sm"/>
          </a:ln>
        </p:spPr>
        <p:txBody>
          <a:bodyPr wrap="none">
            <a:spAutoFit/>
          </a:bodyPr>
          <a:lstStyle/>
          <a:p>
            <a:r>
              <a:rPr lang="nb-NO" sz="1600" dirty="0">
                <a:latin typeface="Innovation Norway" panose="020B0500030000000000" pitchFamily="34" charset="77"/>
                <a:ea typeface="+mj-ea"/>
                <a:cs typeface="+mj-cs"/>
              </a:rPr>
              <a:t>Strategier</a:t>
            </a:r>
            <a:endParaRPr lang="en-US" sz="1600" dirty="0">
              <a:latin typeface="Innovation Norway" panose="020B0500030000000000" pitchFamily="34" charset="77"/>
              <a:ea typeface="+mj-ea"/>
              <a:cs typeface="+mj-cs"/>
            </a:endParaRPr>
          </a:p>
        </p:txBody>
      </p:sp>
      <p:sp>
        <p:nvSpPr>
          <p:cNvPr id="5" name="Text Box 4">
            <a:extLst>
              <a:ext uri="{FF2B5EF4-FFF2-40B4-BE49-F238E27FC236}">
                <a16:creationId xmlns:a16="http://schemas.microsoft.com/office/drawing/2014/main" id="{65147031-7C2B-BADF-A08B-51BB5EB4CC8E}"/>
              </a:ext>
            </a:extLst>
          </p:cNvPr>
          <p:cNvSpPr txBox="1">
            <a:spLocks noChangeArrowheads="1"/>
          </p:cNvSpPr>
          <p:nvPr/>
        </p:nvSpPr>
        <p:spPr bwMode="auto">
          <a:xfrm>
            <a:off x="205277" y="3210591"/>
            <a:ext cx="503664" cy="338554"/>
          </a:xfrm>
          <a:prstGeom prst="rect">
            <a:avLst/>
          </a:prstGeom>
          <a:noFill/>
          <a:ln w="12700">
            <a:noFill/>
            <a:miter lim="800000"/>
            <a:headEnd type="none" w="sm" len="sm"/>
            <a:tailEnd type="none" w="sm" len="sm"/>
          </a:ln>
        </p:spPr>
        <p:txBody>
          <a:bodyPr wrap="none">
            <a:spAutoFit/>
          </a:bodyPr>
          <a:lstStyle/>
          <a:p>
            <a:r>
              <a:rPr lang="nb-NO" sz="1600" dirty="0">
                <a:latin typeface="Innovation Norway" panose="020B0500030000000000" pitchFamily="34" charset="77"/>
                <a:ea typeface="+mj-ea"/>
                <a:cs typeface="+mj-cs"/>
              </a:rPr>
              <a:t>Mål</a:t>
            </a:r>
            <a:endParaRPr lang="en-US" sz="1600" dirty="0">
              <a:latin typeface="Innovation Norway" panose="020B0500030000000000" pitchFamily="34" charset="77"/>
              <a:ea typeface="+mj-ea"/>
              <a:cs typeface="+mj-cs"/>
            </a:endParaRPr>
          </a:p>
        </p:txBody>
      </p:sp>
      <p:sp>
        <p:nvSpPr>
          <p:cNvPr id="7" name="Text Box 5">
            <a:extLst>
              <a:ext uri="{FF2B5EF4-FFF2-40B4-BE49-F238E27FC236}">
                <a16:creationId xmlns:a16="http://schemas.microsoft.com/office/drawing/2014/main" id="{420335E5-AAA0-59AE-98E2-2168F7268CD8}"/>
              </a:ext>
            </a:extLst>
          </p:cNvPr>
          <p:cNvSpPr txBox="1">
            <a:spLocks noChangeArrowheads="1"/>
          </p:cNvSpPr>
          <p:nvPr/>
        </p:nvSpPr>
        <p:spPr bwMode="auto">
          <a:xfrm>
            <a:off x="212710" y="5637740"/>
            <a:ext cx="1022524" cy="584775"/>
          </a:xfrm>
          <a:prstGeom prst="rect">
            <a:avLst/>
          </a:prstGeom>
          <a:noFill/>
          <a:ln w="12700">
            <a:noFill/>
            <a:miter lim="800000"/>
            <a:headEnd type="none" w="sm" len="sm"/>
            <a:tailEnd type="none" w="sm" len="sm"/>
          </a:ln>
        </p:spPr>
        <p:txBody>
          <a:bodyPr wrap="none">
            <a:spAutoFit/>
          </a:bodyPr>
          <a:lstStyle/>
          <a:p>
            <a:r>
              <a:rPr lang="nb-NO" sz="1600" dirty="0">
                <a:latin typeface="Innovation Norway" panose="020B0500030000000000" pitchFamily="34" charset="77"/>
                <a:ea typeface="+mj-ea"/>
                <a:cs typeface="+mj-cs"/>
              </a:rPr>
              <a:t>Hva må</a:t>
            </a:r>
          </a:p>
          <a:p>
            <a:r>
              <a:rPr lang="nb-NO" sz="1600" dirty="0">
                <a:latin typeface="Innovation Norway" panose="020B0500030000000000" pitchFamily="34" charset="77"/>
                <a:ea typeface="+mj-ea"/>
                <a:cs typeface="+mj-cs"/>
              </a:rPr>
              <a:t>beherskes</a:t>
            </a:r>
            <a:endParaRPr lang="en-US" sz="1600" dirty="0">
              <a:latin typeface="Innovation Norway" panose="020B0500030000000000" pitchFamily="34" charset="77"/>
              <a:ea typeface="+mj-ea"/>
              <a:cs typeface="+mj-cs"/>
            </a:endParaRPr>
          </a:p>
        </p:txBody>
      </p:sp>
      <p:sp>
        <p:nvSpPr>
          <p:cNvPr id="8" name="Line 8">
            <a:extLst>
              <a:ext uri="{FF2B5EF4-FFF2-40B4-BE49-F238E27FC236}">
                <a16:creationId xmlns:a16="http://schemas.microsoft.com/office/drawing/2014/main" id="{175A1B3F-3457-1608-EE49-90D026DB96E4}"/>
              </a:ext>
            </a:extLst>
          </p:cNvPr>
          <p:cNvSpPr>
            <a:spLocks noChangeShapeType="1"/>
          </p:cNvSpPr>
          <p:nvPr/>
        </p:nvSpPr>
        <p:spPr bwMode="auto">
          <a:xfrm>
            <a:off x="742604" y="3389551"/>
            <a:ext cx="2008255" cy="0"/>
          </a:xfrm>
          <a:prstGeom prst="line">
            <a:avLst/>
          </a:prstGeom>
          <a:noFill/>
          <a:ln w="12700">
            <a:solidFill>
              <a:schemeClr val="tx1"/>
            </a:solidFill>
            <a:round/>
            <a:headEnd type="none" w="sm" len="sm"/>
            <a:tailEnd type="triangle" w="med" len="med"/>
          </a:ln>
        </p:spPr>
        <p:txBody>
          <a:bodyPr/>
          <a:lstStyle/>
          <a:p>
            <a:endParaRPr lang="nb-NO"/>
          </a:p>
        </p:txBody>
      </p:sp>
      <p:sp>
        <p:nvSpPr>
          <p:cNvPr id="9" name="Line 8">
            <a:extLst>
              <a:ext uri="{FF2B5EF4-FFF2-40B4-BE49-F238E27FC236}">
                <a16:creationId xmlns:a16="http://schemas.microsoft.com/office/drawing/2014/main" id="{1BD892FD-0A7D-12A4-42EC-196AE74400D1}"/>
              </a:ext>
            </a:extLst>
          </p:cNvPr>
          <p:cNvSpPr>
            <a:spLocks noChangeShapeType="1"/>
          </p:cNvSpPr>
          <p:nvPr/>
        </p:nvSpPr>
        <p:spPr bwMode="auto">
          <a:xfrm>
            <a:off x="1415480" y="4754028"/>
            <a:ext cx="1335379" cy="0"/>
          </a:xfrm>
          <a:prstGeom prst="line">
            <a:avLst/>
          </a:prstGeom>
          <a:noFill/>
          <a:ln w="12700">
            <a:solidFill>
              <a:schemeClr val="tx1"/>
            </a:solidFill>
            <a:round/>
            <a:headEnd type="none" w="sm" len="sm"/>
            <a:tailEnd type="triangle" w="med" len="med"/>
          </a:ln>
        </p:spPr>
        <p:txBody>
          <a:bodyPr/>
          <a:lstStyle/>
          <a:p>
            <a:endParaRPr lang="nb-NO"/>
          </a:p>
        </p:txBody>
      </p:sp>
      <p:sp>
        <p:nvSpPr>
          <p:cNvPr id="10" name="Line 8">
            <a:extLst>
              <a:ext uri="{FF2B5EF4-FFF2-40B4-BE49-F238E27FC236}">
                <a16:creationId xmlns:a16="http://schemas.microsoft.com/office/drawing/2014/main" id="{0BA62A10-442D-693A-2AE7-BD409940C7A6}"/>
              </a:ext>
            </a:extLst>
          </p:cNvPr>
          <p:cNvSpPr>
            <a:spLocks noChangeShapeType="1"/>
          </p:cNvSpPr>
          <p:nvPr/>
        </p:nvSpPr>
        <p:spPr bwMode="auto">
          <a:xfrm>
            <a:off x="1344673" y="5877272"/>
            <a:ext cx="1413619" cy="0"/>
          </a:xfrm>
          <a:prstGeom prst="line">
            <a:avLst/>
          </a:prstGeom>
          <a:noFill/>
          <a:ln w="12700">
            <a:solidFill>
              <a:schemeClr val="tx1"/>
            </a:solidFill>
            <a:round/>
            <a:headEnd type="none" w="sm" len="sm"/>
            <a:tailEnd type="triangle" w="med" len="med"/>
          </a:ln>
        </p:spPr>
        <p:txBody>
          <a:bodyPr/>
          <a:lstStyle/>
          <a:p>
            <a:endParaRPr lang="nb-NO"/>
          </a:p>
        </p:txBody>
      </p:sp>
      <p:graphicFrame>
        <p:nvGraphicFramePr>
          <p:cNvPr id="13" name="Plassholder for innhold 2">
            <a:extLst>
              <a:ext uri="{FF2B5EF4-FFF2-40B4-BE49-F238E27FC236}">
                <a16:creationId xmlns:a16="http://schemas.microsoft.com/office/drawing/2014/main" id="{5C4BB5E4-1BE1-3EAA-CBF0-A2485BAA69E2}"/>
              </a:ext>
            </a:extLst>
          </p:cNvPr>
          <p:cNvGraphicFramePr>
            <a:graphicFrameLocks/>
          </p:cNvGraphicFramePr>
          <p:nvPr>
            <p:extLst>
              <p:ext uri="{D42A27DB-BD31-4B8C-83A1-F6EECF244321}">
                <p14:modId xmlns:p14="http://schemas.microsoft.com/office/powerpoint/2010/main" val="3880778340"/>
              </p:ext>
            </p:extLst>
          </p:nvPr>
        </p:nvGraphicFramePr>
        <p:xfrm>
          <a:off x="2895252" y="2088669"/>
          <a:ext cx="9008748" cy="4594613"/>
        </p:xfrm>
        <a:graphic>
          <a:graphicData uri="http://schemas.openxmlformats.org/drawingml/2006/table">
            <a:tbl>
              <a:tblPr>
                <a:tableStyleId>{8A107856-5554-42FB-B03E-39F5DBC370BA}</a:tableStyleId>
              </a:tblPr>
              <a:tblGrid>
                <a:gridCol w="1704358">
                  <a:extLst>
                    <a:ext uri="{9D8B030D-6E8A-4147-A177-3AD203B41FA5}">
                      <a16:colId xmlns:a16="http://schemas.microsoft.com/office/drawing/2014/main" val="20000"/>
                    </a:ext>
                  </a:extLst>
                </a:gridCol>
                <a:gridCol w="1585645">
                  <a:extLst>
                    <a:ext uri="{9D8B030D-6E8A-4147-A177-3AD203B41FA5}">
                      <a16:colId xmlns:a16="http://schemas.microsoft.com/office/drawing/2014/main" val="20001"/>
                    </a:ext>
                  </a:extLst>
                </a:gridCol>
                <a:gridCol w="291295">
                  <a:extLst>
                    <a:ext uri="{9D8B030D-6E8A-4147-A177-3AD203B41FA5}">
                      <a16:colId xmlns:a16="http://schemas.microsoft.com/office/drawing/2014/main" val="20002"/>
                    </a:ext>
                  </a:extLst>
                </a:gridCol>
                <a:gridCol w="882498">
                  <a:extLst>
                    <a:ext uri="{9D8B030D-6E8A-4147-A177-3AD203B41FA5}">
                      <a16:colId xmlns:a16="http://schemas.microsoft.com/office/drawing/2014/main" val="20003"/>
                    </a:ext>
                  </a:extLst>
                </a:gridCol>
                <a:gridCol w="892758">
                  <a:extLst>
                    <a:ext uri="{9D8B030D-6E8A-4147-A177-3AD203B41FA5}">
                      <a16:colId xmlns:a16="http://schemas.microsoft.com/office/drawing/2014/main" val="20004"/>
                    </a:ext>
                  </a:extLst>
                </a:gridCol>
                <a:gridCol w="1002627">
                  <a:extLst>
                    <a:ext uri="{9D8B030D-6E8A-4147-A177-3AD203B41FA5}">
                      <a16:colId xmlns:a16="http://schemas.microsoft.com/office/drawing/2014/main" val="20005"/>
                    </a:ext>
                  </a:extLst>
                </a:gridCol>
                <a:gridCol w="256636">
                  <a:extLst>
                    <a:ext uri="{9D8B030D-6E8A-4147-A177-3AD203B41FA5}">
                      <a16:colId xmlns:a16="http://schemas.microsoft.com/office/drawing/2014/main" val="20006"/>
                    </a:ext>
                  </a:extLst>
                </a:gridCol>
                <a:gridCol w="526255">
                  <a:extLst>
                    <a:ext uri="{9D8B030D-6E8A-4147-A177-3AD203B41FA5}">
                      <a16:colId xmlns:a16="http://schemas.microsoft.com/office/drawing/2014/main" val="20007"/>
                    </a:ext>
                  </a:extLst>
                </a:gridCol>
                <a:gridCol w="1866676">
                  <a:extLst>
                    <a:ext uri="{9D8B030D-6E8A-4147-A177-3AD203B41FA5}">
                      <a16:colId xmlns:a16="http://schemas.microsoft.com/office/drawing/2014/main" val="20008"/>
                    </a:ext>
                  </a:extLst>
                </a:gridCol>
              </a:tblGrid>
              <a:tr h="318791">
                <a:tc rowSpan="2" gridSpan="3">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Forretningsplan</a:t>
                      </a:r>
                    </a:p>
                  </a:txBody>
                  <a:tcPr marL="19075" marR="19075"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EEF1"/>
                    </a:solidFill>
                  </a:tcPr>
                </a:tc>
                <a:tc rowSpan="2" hMerge="1">
                  <a:txBody>
                    <a:bodyPr/>
                    <a:lstStyle/>
                    <a:p>
                      <a:endParaRPr lang="nb-NO"/>
                    </a:p>
                  </a:txBody>
                  <a:tcPr/>
                </a:tc>
                <a:tc rowSpan="2" hMerge="1">
                  <a:txBody>
                    <a:bodyPr/>
                    <a:lstStyle/>
                    <a:p>
                      <a:endParaRPr lang="nb-NO"/>
                    </a:p>
                  </a:txBody>
                  <a:tcPr/>
                </a:tc>
                <a:tc>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Bedrift</a:t>
                      </a:r>
                    </a:p>
                  </a:txBody>
                  <a:tcPr marL="19075" marR="190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EF1"/>
                    </a:solidFill>
                  </a:tcPr>
                </a:tc>
                <a:tc gridSpan="3">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 </a:t>
                      </a:r>
                    </a:p>
                  </a:txBody>
                  <a:tcPr marL="19075" marR="190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EF1"/>
                    </a:solidFill>
                  </a:tcPr>
                </a:tc>
                <a:tc hMerge="1">
                  <a:txBody>
                    <a:bodyPr/>
                    <a:lstStyle/>
                    <a:p>
                      <a:endParaRPr lang="nb-NO"/>
                    </a:p>
                  </a:txBody>
                  <a:tcPr/>
                </a:tc>
                <a:tc hMerge="1">
                  <a:txBody>
                    <a:bodyPr/>
                    <a:lstStyle/>
                    <a:p>
                      <a:endParaRPr lang="nb-NO"/>
                    </a:p>
                  </a:txBody>
                  <a:tcPr/>
                </a:tc>
                <a:tc gridSpan="2">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 År</a:t>
                      </a:r>
                    </a:p>
                  </a:txBody>
                  <a:tcPr marL="0" marR="0" marT="0"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EF1"/>
                    </a:solidFill>
                  </a:tcPr>
                </a:tc>
                <a:tc hMerge="1">
                  <a:txBody>
                    <a:bodyPr/>
                    <a:lstStyle/>
                    <a:p>
                      <a:endParaRPr lang="nb-NO"/>
                    </a:p>
                  </a:txBody>
                  <a:tcPr/>
                </a:tc>
                <a:extLst>
                  <a:ext uri="{0D108BD9-81ED-4DB2-BD59-A6C34878D82A}">
                    <a16:rowId xmlns:a16="http://schemas.microsoft.com/office/drawing/2014/main" val="10000"/>
                  </a:ext>
                </a:extLst>
              </a:tr>
              <a:tr h="425052">
                <a:tc gridSpan="3" vMerge="1">
                  <a:txBody>
                    <a:bodyPr/>
                    <a:lstStyle/>
                    <a:p>
                      <a:endParaRPr lang="nb-NO"/>
                    </a:p>
                  </a:txBody>
                  <a:tcPr/>
                </a:tc>
                <a:tc hMerge="1" vMerge="1">
                  <a:txBody>
                    <a:bodyPr/>
                    <a:lstStyle/>
                    <a:p>
                      <a:endParaRPr lang="nb-NO"/>
                    </a:p>
                  </a:txBody>
                  <a:tcPr/>
                </a:tc>
                <a:tc hMerge="1" vMerge="1">
                  <a:txBody>
                    <a:bodyPr/>
                    <a:lstStyle/>
                    <a:p>
                      <a:endParaRPr lang="nb-NO"/>
                    </a:p>
                  </a:txBody>
                  <a:tcPr/>
                </a:tc>
                <a:tc>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Ansvarlig</a:t>
                      </a:r>
                    </a:p>
                  </a:txBody>
                  <a:tcPr marL="19075" marR="190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EEF1"/>
                    </a:solidFill>
                  </a:tcPr>
                </a:tc>
                <a:tc gridSpan="3">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  </a:t>
                      </a:r>
                    </a:p>
                  </a:txBody>
                  <a:tcPr marL="19075" marR="190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EEF1"/>
                    </a:solidFill>
                  </a:tcPr>
                </a:tc>
                <a:tc hMerge="1">
                  <a:txBody>
                    <a:bodyPr/>
                    <a:lstStyle/>
                    <a:p>
                      <a:endParaRPr lang="nb-NO"/>
                    </a:p>
                  </a:txBody>
                  <a:tcPr/>
                </a:tc>
                <a:tc hMerge="1">
                  <a:txBody>
                    <a:bodyPr/>
                    <a:lstStyle/>
                    <a:p>
                      <a:endParaRPr lang="nb-NO"/>
                    </a:p>
                  </a:txBody>
                  <a:tcPr/>
                </a:tc>
                <a:tc gridSpan="2">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Dato</a:t>
                      </a:r>
                    </a:p>
                  </a:txBody>
                  <a:tcPr marL="19075" marR="19075"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EEF1"/>
                    </a:solidFill>
                  </a:tcPr>
                </a:tc>
                <a:tc hMerge="1">
                  <a:txBody>
                    <a:bodyPr/>
                    <a:lstStyle/>
                    <a:p>
                      <a:endParaRPr lang="nb-NO"/>
                    </a:p>
                  </a:txBody>
                  <a:tcPr/>
                </a:tc>
                <a:extLst>
                  <a:ext uri="{0D108BD9-81ED-4DB2-BD59-A6C34878D82A}">
                    <a16:rowId xmlns:a16="http://schemas.microsoft.com/office/drawing/2014/main" val="10001"/>
                  </a:ext>
                </a:extLst>
              </a:tr>
              <a:tr h="1641814">
                <a:tc gridSpan="5">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Visjon (fremtidsbildet): </a:t>
                      </a:r>
                    </a:p>
                    <a:p>
                      <a:pPr>
                        <a:lnSpc>
                          <a:spcPct val="115000"/>
                        </a:lnSpc>
                        <a:spcAft>
                          <a:spcPts val="0"/>
                        </a:spcAft>
                      </a:pPr>
                      <a:endParaRPr lang="nb-NO" sz="1500" b="0" kern="1200">
                        <a:solidFill>
                          <a:schemeClr val="tx1"/>
                        </a:solidFill>
                        <a:latin typeface="Innovation Norway" panose="020B0500030000000000" pitchFamily="34" charset="77"/>
                        <a:ea typeface="+mj-ea"/>
                        <a:cs typeface="+mj-cs"/>
                      </a:endParaRPr>
                    </a:p>
                    <a:p>
                      <a:pPr>
                        <a:lnSpc>
                          <a:spcPct val="115000"/>
                        </a:lnSpc>
                        <a:spcAft>
                          <a:spcPts val="0"/>
                        </a:spcAft>
                      </a:pPr>
                      <a:endParaRPr lang="nb-NO" sz="1500" b="0" kern="1200">
                        <a:solidFill>
                          <a:schemeClr val="tx1"/>
                        </a:solidFill>
                        <a:latin typeface="Innovation Norway" panose="020B0500030000000000" pitchFamily="34" charset="77"/>
                        <a:ea typeface="+mj-ea"/>
                        <a:cs typeface="+mj-cs"/>
                      </a:endParaRPr>
                    </a:p>
                    <a:p>
                      <a:pPr>
                        <a:lnSpc>
                          <a:spcPct val="115000"/>
                        </a:lnSpc>
                        <a:spcAft>
                          <a:spcPts val="0"/>
                        </a:spcAft>
                      </a:pPr>
                      <a:r>
                        <a:rPr lang="nb-NO" sz="1500" b="0" kern="1200">
                          <a:solidFill>
                            <a:schemeClr val="tx1"/>
                          </a:solidFill>
                          <a:latin typeface="Innovation Norway" panose="020B0500030000000000" pitchFamily="34" charset="77"/>
                          <a:ea typeface="+mj-ea"/>
                          <a:cs typeface="+mj-cs"/>
                        </a:rPr>
                        <a:t>Forretningsidé (behovet vi skal dekke): </a:t>
                      </a:r>
                    </a:p>
                    <a:p>
                      <a:pPr>
                        <a:lnSpc>
                          <a:spcPct val="115000"/>
                        </a:lnSpc>
                        <a:spcAft>
                          <a:spcPts val="0"/>
                        </a:spcAft>
                      </a:pPr>
                      <a:r>
                        <a:rPr lang="nb-NO" sz="1500" b="0" kern="1200">
                          <a:solidFill>
                            <a:schemeClr val="tx1"/>
                          </a:solidFill>
                          <a:latin typeface="Innovation Norway" panose="020B0500030000000000" pitchFamily="34" charset="77"/>
                          <a:ea typeface="+mj-ea"/>
                          <a:cs typeface="+mj-cs"/>
                        </a:rPr>
                        <a:t> </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Hovedmål 1–5 år fremover:</a:t>
                      </a:r>
                    </a:p>
                    <a:p>
                      <a:pPr>
                        <a:lnSpc>
                          <a:spcPct val="115000"/>
                        </a:lnSpc>
                        <a:spcAft>
                          <a:spcPts val="0"/>
                        </a:spcAft>
                      </a:pPr>
                      <a:endParaRPr lang="nb-NO" sz="1500" b="0" kern="1200">
                        <a:solidFill>
                          <a:schemeClr val="tx1"/>
                        </a:solidFill>
                        <a:latin typeface="Innovation Norway" panose="020B0500030000000000" pitchFamily="34" charset="77"/>
                        <a:ea typeface="+mj-ea"/>
                        <a:cs typeface="+mj-cs"/>
                      </a:endParaRPr>
                    </a:p>
                    <a:p>
                      <a:pPr>
                        <a:lnSpc>
                          <a:spcPct val="115000"/>
                        </a:lnSpc>
                        <a:spcAft>
                          <a:spcPts val="0"/>
                        </a:spcAft>
                      </a:pPr>
                      <a:r>
                        <a:rPr lang="nb-NO" sz="1500" b="0" kern="1200">
                          <a:solidFill>
                            <a:schemeClr val="tx1"/>
                          </a:solidFill>
                          <a:latin typeface="Innovation Norway" panose="020B0500030000000000" pitchFamily="34" charset="77"/>
                          <a:ea typeface="+mj-ea"/>
                          <a:cs typeface="+mj-cs"/>
                        </a:rPr>
                        <a:t>Profit</a:t>
                      </a:r>
                    </a:p>
                    <a:p>
                      <a:pPr>
                        <a:lnSpc>
                          <a:spcPct val="115000"/>
                        </a:lnSpc>
                        <a:spcAft>
                          <a:spcPts val="0"/>
                        </a:spcAft>
                      </a:pPr>
                      <a:endParaRPr lang="nb-NO" sz="1500" b="0" kern="1200">
                        <a:solidFill>
                          <a:schemeClr val="tx1"/>
                        </a:solidFill>
                        <a:latin typeface="Innovation Norway" panose="020B0500030000000000" pitchFamily="34" charset="77"/>
                        <a:ea typeface="+mj-ea"/>
                        <a:cs typeface="+mj-cs"/>
                      </a:endParaRPr>
                    </a:p>
                    <a:p>
                      <a:pPr>
                        <a:lnSpc>
                          <a:spcPct val="115000"/>
                        </a:lnSpc>
                        <a:spcAft>
                          <a:spcPts val="0"/>
                        </a:spcAft>
                      </a:pPr>
                      <a:r>
                        <a:rPr lang="nb-NO" sz="1500" b="0" kern="1200">
                          <a:solidFill>
                            <a:schemeClr val="tx1"/>
                          </a:solidFill>
                          <a:latin typeface="Innovation Norway" panose="020B0500030000000000" pitchFamily="34" charset="77"/>
                          <a:ea typeface="+mj-ea"/>
                          <a:cs typeface="+mj-cs"/>
                        </a:rPr>
                        <a:t>People</a:t>
                      </a:r>
                    </a:p>
                    <a:p>
                      <a:pPr>
                        <a:lnSpc>
                          <a:spcPct val="115000"/>
                        </a:lnSpc>
                        <a:spcAft>
                          <a:spcPts val="0"/>
                        </a:spcAft>
                      </a:pPr>
                      <a:endParaRPr lang="nb-NO" sz="1500" b="0" kern="1200">
                        <a:solidFill>
                          <a:schemeClr val="tx1"/>
                        </a:solidFill>
                        <a:latin typeface="Innovation Norway" panose="020B0500030000000000" pitchFamily="34" charset="77"/>
                        <a:ea typeface="+mj-ea"/>
                        <a:cs typeface="+mj-cs"/>
                      </a:endParaRPr>
                    </a:p>
                    <a:p>
                      <a:pPr>
                        <a:lnSpc>
                          <a:spcPct val="115000"/>
                        </a:lnSpc>
                        <a:spcAft>
                          <a:spcPts val="0"/>
                        </a:spcAft>
                      </a:pPr>
                      <a:r>
                        <a:rPr lang="nb-NO" sz="1500" b="0" kern="1200">
                          <a:solidFill>
                            <a:schemeClr val="tx1"/>
                          </a:solidFill>
                          <a:latin typeface="Innovation Norway" panose="020B0500030000000000" pitchFamily="34" charset="77"/>
                          <a:ea typeface="+mj-ea"/>
                          <a:cs typeface="+mj-cs"/>
                        </a:rPr>
                        <a:t>Planet</a:t>
                      </a:r>
                    </a:p>
                  </a:txBody>
                  <a:tcPr marL="19075" marR="19075" marT="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lnT w="12700" cmpd="sng">
                      <a:noFill/>
                    </a:lnT>
                  </a:tcPr>
                </a:tc>
                <a:tc hMerge="1">
                  <a:txBody>
                    <a:bodyPr/>
                    <a:lstStyle/>
                    <a:p>
                      <a:endParaRPr lang="nb-NO"/>
                    </a:p>
                  </a:txBody>
                  <a:tcPr/>
                </a:tc>
                <a:extLst>
                  <a:ext uri="{0D108BD9-81ED-4DB2-BD59-A6C34878D82A}">
                    <a16:rowId xmlns:a16="http://schemas.microsoft.com/office/drawing/2014/main" val="10002"/>
                  </a:ext>
                </a:extLst>
              </a:tr>
              <a:tr h="0">
                <a:tc>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Produkter (tilbud av varer/tjenester):</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Verdiløfte (kunder vi skal betjene):</a:t>
                      </a:r>
                    </a:p>
                    <a:p>
                      <a:pPr>
                        <a:lnSpc>
                          <a:spcPct val="115000"/>
                        </a:lnSpc>
                        <a:spcAft>
                          <a:spcPts val="0"/>
                        </a:spcAft>
                      </a:pPr>
                      <a:r>
                        <a:rPr lang="nb-NO" sz="1500" b="0" kern="1200">
                          <a:solidFill>
                            <a:schemeClr val="tx1"/>
                          </a:solidFill>
                          <a:latin typeface="Innovation Norway" panose="020B0500030000000000" pitchFamily="34" charset="77"/>
                          <a:ea typeface="+mj-ea"/>
                          <a:cs typeface="+mj-cs"/>
                        </a:rPr>
                        <a:t> </a:t>
                      </a: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Behov vi skal dekke (markedets vurdering):</a:t>
                      </a: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tc gridSpan="3">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Kanaler (kommunikasjon):</a:t>
                      </a: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tc>
                  <a:txBody>
                    <a:bodyPr/>
                    <a:lstStyle/>
                    <a:p>
                      <a:pPr>
                        <a:lnSpc>
                          <a:spcPct val="115000"/>
                        </a:lnSpc>
                        <a:spcAft>
                          <a:spcPts val="0"/>
                        </a:spcAft>
                      </a:pPr>
                      <a:r>
                        <a:rPr lang="nb-NO" sz="1500" b="0" kern="1200">
                          <a:solidFill>
                            <a:schemeClr val="tx1"/>
                          </a:solidFill>
                          <a:latin typeface="Innovation Norway" panose="020B0500030000000000" pitchFamily="34" charset="77"/>
                          <a:ea typeface="+mj-ea"/>
                          <a:cs typeface="+mj-cs"/>
                        </a:rPr>
                        <a:t>Kompetanse og teknologi (sentralt for oss):</a:t>
                      </a:r>
                    </a:p>
                    <a:p>
                      <a:pPr>
                        <a:lnSpc>
                          <a:spcPct val="115000"/>
                        </a:lnSpc>
                        <a:spcAft>
                          <a:spcPts val="0"/>
                        </a:spcAft>
                      </a:pPr>
                      <a:endParaRPr lang="nb-NO" sz="1500" b="0" kern="1200">
                        <a:solidFill>
                          <a:schemeClr val="tx1"/>
                        </a:solidFill>
                        <a:latin typeface="Innovation Norway" panose="020B0500030000000000" pitchFamily="34" charset="77"/>
                        <a:ea typeface="+mj-ea"/>
                        <a:cs typeface="+mj-cs"/>
                      </a:endParaRPr>
                    </a:p>
                  </a:txBody>
                  <a:tcPr marL="19075" marR="19075" marT="0" marB="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5380">
                <a:tc gridSpan="2">
                  <a:txBody>
                    <a:bodyPr/>
                    <a:lstStyle/>
                    <a:p>
                      <a:pPr>
                        <a:lnSpc>
                          <a:spcPct val="115000"/>
                        </a:lnSpc>
                        <a:spcBef>
                          <a:spcPts val="300"/>
                        </a:spcBef>
                        <a:spcAft>
                          <a:spcPts val="300"/>
                        </a:spcAft>
                      </a:pPr>
                      <a:r>
                        <a:rPr lang="nb-NO" sz="1500" b="0" kern="1200">
                          <a:solidFill>
                            <a:schemeClr val="tx1"/>
                          </a:solidFill>
                          <a:latin typeface="Innovation Norway" panose="020B0500030000000000" pitchFamily="34" charset="77"/>
                          <a:ea typeface="+mj-ea"/>
                          <a:cs typeface="+mj-cs"/>
                        </a:rPr>
                        <a:t>Kritiske suksessfaktorer (de 3 viktigste)</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rowSpan="4" gridSpan="4">
                  <a:txBody>
                    <a:bodyPr/>
                    <a:lstStyle/>
                    <a:p>
                      <a:pPr marL="0" algn="l" defTabSz="914400" rtl="0" eaLnBrk="1" latinLnBrk="0" hangingPunct="1">
                        <a:lnSpc>
                          <a:spcPct val="115000"/>
                        </a:lnSpc>
                        <a:spcBef>
                          <a:spcPts val="300"/>
                        </a:spcBef>
                        <a:spcAft>
                          <a:spcPts val="300"/>
                        </a:spcAft>
                      </a:pPr>
                      <a:r>
                        <a:rPr lang="nb-NO" sz="1500" b="0" kern="1200">
                          <a:solidFill>
                            <a:schemeClr val="tx1"/>
                          </a:solidFill>
                          <a:latin typeface="Innovation Norway" panose="020B0500030000000000" pitchFamily="34" charset="77"/>
                          <a:ea typeface="+mj-ea"/>
                          <a:cs typeface="+mj-cs"/>
                        </a:rPr>
                        <a:t>Tiltak for å sikre fremgår av handlingsplan:</a:t>
                      </a: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rowSpan="4" hMerge="1">
                  <a:txBody>
                    <a:bodyPr/>
                    <a:lstStyle/>
                    <a:p>
                      <a:endParaRPr lang="nb-NO"/>
                    </a:p>
                  </a:txBody>
                  <a:tcPr/>
                </a:tc>
                <a:tc rowSpan="4" hMerge="1">
                  <a:txBody>
                    <a:bodyPr/>
                    <a:lstStyle/>
                    <a:p>
                      <a:endParaRPr lang="nb-NO"/>
                    </a:p>
                  </a:txBody>
                  <a:tcPr/>
                </a:tc>
                <a:tc rowSpan="4" hMerge="1">
                  <a:txBody>
                    <a:bodyPr/>
                    <a:lstStyle/>
                    <a:p>
                      <a:endParaRPr lang="nb-NO"/>
                    </a:p>
                  </a:txBody>
                  <a:tcPr/>
                </a:tc>
                <a:tc rowSpan="4" gridSpan="3">
                  <a:txBody>
                    <a:bodyPr/>
                    <a:lstStyle/>
                    <a:p>
                      <a:pPr>
                        <a:lnSpc>
                          <a:spcPct val="115000"/>
                        </a:lnSpc>
                        <a:spcBef>
                          <a:spcPts val="300"/>
                        </a:spcBef>
                        <a:spcAft>
                          <a:spcPts val="300"/>
                        </a:spcAft>
                      </a:pPr>
                      <a:r>
                        <a:rPr lang="nb-NO" sz="1500" b="0" kern="1200">
                          <a:solidFill>
                            <a:schemeClr val="tx1"/>
                          </a:solidFill>
                          <a:latin typeface="Innovation Norway" panose="020B0500030000000000" pitchFamily="34" charset="77"/>
                          <a:ea typeface="+mj-ea"/>
                          <a:cs typeface="+mj-cs"/>
                        </a:rPr>
                        <a:t>Bedriftens verdigrunnlag (stikkord):</a:t>
                      </a:r>
                    </a:p>
                    <a:p>
                      <a:pPr>
                        <a:lnSpc>
                          <a:spcPct val="115000"/>
                        </a:lnSpc>
                        <a:spcBef>
                          <a:spcPts val="300"/>
                        </a:spcBef>
                        <a:spcAft>
                          <a:spcPts val="300"/>
                        </a:spcAft>
                      </a:pPr>
                      <a:r>
                        <a:rPr lang="nb-NO" sz="1500" b="0" kern="1200">
                          <a:solidFill>
                            <a:schemeClr val="tx1"/>
                          </a:solidFill>
                          <a:latin typeface="Innovation Norway" panose="020B0500030000000000" pitchFamily="34" charset="77"/>
                          <a:ea typeface="+mj-ea"/>
                          <a:cs typeface="+mj-cs"/>
                        </a:rPr>
                        <a:t> </a:t>
                      </a:r>
                    </a:p>
                  </a:txBody>
                  <a:tcPr marL="19075" marR="19075" marT="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rowSpan="4" hMerge="1">
                  <a:txBody>
                    <a:bodyPr/>
                    <a:lstStyle/>
                    <a:p>
                      <a:endParaRPr lang="nb-NO"/>
                    </a:p>
                  </a:txBody>
                  <a:tcPr>
                    <a:lnL w="12700" cmpd="sng">
                      <a:noFill/>
                    </a:lnL>
                  </a:tcPr>
                </a:tc>
                <a:tc rowSpan="4" hMerge="1">
                  <a:txBody>
                    <a:bodyPr/>
                    <a:lstStyle/>
                    <a:p>
                      <a:endParaRPr lang="nb-NO"/>
                    </a:p>
                  </a:txBody>
                  <a:tcPr/>
                </a:tc>
                <a:extLst>
                  <a:ext uri="{0D108BD9-81ED-4DB2-BD59-A6C34878D82A}">
                    <a16:rowId xmlns:a16="http://schemas.microsoft.com/office/drawing/2014/main" val="10006"/>
                  </a:ext>
                </a:extLst>
              </a:tr>
              <a:tr h="245380">
                <a:tc gridSpan="2">
                  <a:txBody>
                    <a:bodyPr/>
                    <a:lstStyle/>
                    <a:p>
                      <a:pPr>
                        <a:lnSpc>
                          <a:spcPct val="115000"/>
                        </a:lnSpc>
                        <a:spcBef>
                          <a:spcPts val="300"/>
                        </a:spcBef>
                        <a:spcAft>
                          <a:spcPts val="300"/>
                        </a:spcAft>
                      </a:pPr>
                      <a:r>
                        <a:rPr lang="nb-NO" sz="1500" b="0" kern="1200">
                          <a:solidFill>
                            <a:schemeClr val="tx1"/>
                          </a:solidFill>
                          <a:latin typeface="Innovation Norway" panose="020B0500030000000000" pitchFamily="34" charset="77"/>
                          <a:ea typeface="+mj-ea"/>
                          <a:cs typeface="+mj-cs"/>
                        </a:rPr>
                        <a:t>1.</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gridSpan="4" vMerge="1">
                  <a:txBody>
                    <a:bodyPr/>
                    <a:lstStyle/>
                    <a:p>
                      <a:pPr marL="0" algn="l" defTabSz="914400" rtl="0" eaLnBrk="1" latinLnBrk="0" hangingPunct="1">
                        <a:lnSpc>
                          <a:spcPct val="115000"/>
                        </a:lnSpc>
                        <a:spcBef>
                          <a:spcPts val="300"/>
                        </a:spcBef>
                        <a:spcAft>
                          <a:spcPts val="300"/>
                        </a:spcAft>
                      </a:pPr>
                      <a:endParaRPr lang="nb-NO" sz="1400" b="1" kern="1200">
                        <a:solidFill>
                          <a:schemeClr val="dk1"/>
                        </a:solidFill>
                        <a:effectLst/>
                        <a:latin typeface="+mn-lt"/>
                        <a:ea typeface="+mn-ea"/>
                        <a:cs typeface="+mn-cs"/>
                      </a:endParaRP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gridSpan="3" vMerge="1">
                  <a:txBody>
                    <a:bodyPr/>
                    <a:lstStyle/>
                    <a:p>
                      <a:pPr>
                        <a:lnSpc>
                          <a:spcPct val="115000"/>
                        </a:lnSpc>
                        <a:spcBef>
                          <a:spcPts val="300"/>
                        </a:spcBef>
                        <a:spcAft>
                          <a:spcPts val="300"/>
                        </a:spcAft>
                      </a:pPr>
                      <a:endParaRPr lang="nb-NO" sz="1400">
                        <a:effectLst/>
                        <a:latin typeface="Times New Roman"/>
                        <a:ea typeface="Times New Roman"/>
                        <a:cs typeface="Times New Roman"/>
                      </a:endParaRPr>
                    </a:p>
                  </a:txBody>
                  <a:tcPr marL="19075" marR="19075" marT="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hMerge="1" vMerge="1">
                  <a:txBody>
                    <a:bodyPr/>
                    <a:lstStyle/>
                    <a:p>
                      <a:endParaRPr lang="nb-NO"/>
                    </a:p>
                  </a:txBody>
                  <a:tcPr>
                    <a:lnL w="12700" cmpd="sng">
                      <a:noFill/>
                    </a:lnL>
                  </a:tcPr>
                </a:tc>
                <a:tc hMerge="1" vMerge="1">
                  <a:txBody>
                    <a:bodyPr/>
                    <a:lstStyle/>
                    <a:p>
                      <a:endParaRPr lang="nb-NO"/>
                    </a:p>
                  </a:txBody>
                  <a:tcPr/>
                </a:tc>
                <a:extLst>
                  <a:ext uri="{0D108BD9-81ED-4DB2-BD59-A6C34878D82A}">
                    <a16:rowId xmlns:a16="http://schemas.microsoft.com/office/drawing/2014/main" val="10007"/>
                  </a:ext>
                </a:extLst>
              </a:tr>
              <a:tr h="245380">
                <a:tc gridSpan="2">
                  <a:txBody>
                    <a:bodyPr/>
                    <a:lstStyle/>
                    <a:p>
                      <a:pPr marL="0" algn="l" defTabSz="914400" rtl="0" eaLnBrk="1" latinLnBrk="0" hangingPunct="1">
                        <a:lnSpc>
                          <a:spcPct val="115000"/>
                        </a:lnSpc>
                        <a:spcBef>
                          <a:spcPts val="300"/>
                        </a:spcBef>
                        <a:spcAft>
                          <a:spcPts val="300"/>
                        </a:spcAft>
                      </a:pPr>
                      <a:r>
                        <a:rPr lang="nb-NO" sz="1500" kern="1200">
                          <a:solidFill>
                            <a:schemeClr val="tx1"/>
                          </a:solidFill>
                          <a:latin typeface="Innovation Norway" panose="020B0500030000000000" pitchFamily="34" charset="77"/>
                          <a:ea typeface="+mj-ea"/>
                          <a:cs typeface="+mj-cs"/>
                        </a:rPr>
                        <a:t>2.</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gridSpan="4" vMerge="1">
                  <a:txBody>
                    <a:bodyPr/>
                    <a:lstStyle/>
                    <a:p>
                      <a:pPr>
                        <a:lnSpc>
                          <a:spcPct val="115000"/>
                        </a:lnSpc>
                        <a:spcBef>
                          <a:spcPts val="300"/>
                        </a:spcBef>
                        <a:spcAft>
                          <a:spcPts val="300"/>
                        </a:spcAft>
                      </a:pPr>
                      <a:endParaRPr lang="nb-NO" sz="1400">
                        <a:effectLst/>
                        <a:latin typeface="Times New Roman"/>
                        <a:ea typeface="Times New Roman"/>
                        <a:cs typeface="Times New Roman"/>
                      </a:endParaRP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gridSpan="3" vMerge="1">
                  <a:txBody>
                    <a:bodyPr/>
                    <a:lstStyle/>
                    <a:p>
                      <a:pPr>
                        <a:lnSpc>
                          <a:spcPct val="115000"/>
                        </a:lnSpc>
                        <a:spcBef>
                          <a:spcPts val="300"/>
                        </a:spcBef>
                        <a:spcAft>
                          <a:spcPts val="300"/>
                        </a:spcAft>
                      </a:pPr>
                      <a:endParaRPr lang="nb-NO" sz="1400">
                        <a:effectLst/>
                        <a:latin typeface="Times New Roman"/>
                        <a:ea typeface="Times New Roman"/>
                        <a:cs typeface="Times New Roman"/>
                      </a:endParaRPr>
                    </a:p>
                  </a:txBody>
                  <a:tcPr marL="19075" marR="19075" marT="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hMerge="1" vMerge="1">
                  <a:txBody>
                    <a:bodyPr/>
                    <a:lstStyle/>
                    <a:p>
                      <a:endParaRPr lang="nb-NO"/>
                    </a:p>
                  </a:txBody>
                  <a:tcPr>
                    <a:lnL w="12700" cmpd="sng">
                      <a:noFill/>
                    </a:lnL>
                  </a:tcPr>
                </a:tc>
                <a:tc hMerge="1" vMerge="1">
                  <a:txBody>
                    <a:bodyPr/>
                    <a:lstStyle/>
                    <a:p>
                      <a:endParaRPr lang="nb-NO"/>
                    </a:p>
                  </a:txBody>
                  <a:tcPr/>
                </a:tc>
                <a:extLst>
                  <a:ext uri="{0D108BD9-81ED-4DB2-BD59-A6C34878D82A}">
                    <a16:rowId xmlns:a16="http://schemas.microsoft.com/office/drawing/2014/main" val="10008"/>
                  </a:ext>
                </a:extLst>
              </a:tr>
              <a:tr h="245380">
                <a:tc gridSpan="2">
                  <a:txBody>
                    <a:bodyPr/>
                    <a:lstStyle/>
                    <a:p>
                      <a:pPr marL="0" algn="l" defTabSz="914400" rtl="0" eaLnBrk="1" latinLnBrk="0" hangingPunct="1">
                        <a:lnSpc>
                          <a:spcPct val="115000"/>
                        </a:lnSpc>
                        <a:spcBef>
                          <a:spcPts val="300"/>
                        </a:spcBef>
                        <a:spcAft>
                          <a:spcPts val="300"/>
                        </a:spcAft>
                      </a:pPr>
                      <a:r>
                        <a:rPr lang="nb-NO" sz="1500" kern="1200">
                          <a:solidFill>
                            <a:schemeClr val="tx1"/>
                          </a:solidFill>
                          <a:latin typeface="Innovation Norway" panose="020B0500030000000000" pitchFamily="34" charset="77"/>
                          <a:ea typeface="+mj-ea"/>
                          <a:cs typeface="+mj-cs"/>
                        </a:rPr>
                        <a:t>3.</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nb-NO"/>
                    </a:p>
                  </a:txBody>
                  <a:tcPr/>
                </a:tc>
                <a:tc gridSpan="4" vMerge="1">
                  <a:txBody>
                    <a:bodyPr/>
                    <a:lstStyle/>
                    <a:p>
                      <a:pPr>
                        <a:lnSpc>
                          <a:spcPct val="115000"/>
                        </a:lnSpc>
                        <a:spcBef>
                          <a:spcPts val="300"/>
                        </a:spcBef>
                        <a:spcAft>
                          <a:spcPts val="300"/>
                        </a:spcAft>
                      </a:pPr>
                      <a:endParaRPr lang="nb-NO" sz="1400">
                        <a:effectLst/>
                        <a:latin typeface="Times New Roman"/>
                        <a:ea typeface="Times New Roman"/>
                        <a:cs typeface="Times New Roman"/>
                      </a:endParaRP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tc gridSpan="3" vMerge="1">
                  <a:txBody>
                    <a:bodyPr/>
                    <a:lstStyle/>
                    <a:p>
                      <a:pPr indent="449580">
                        <a:lnSpc>
                          <a:spcPct val="115000"/>
                        </a:lnSpc>
                        <a:spcBef>
                          <a:spcPts val="300"/>
                        </a:spcBef>
                        <a:spcAft>
                          <a:spcPts val="300"/>
                        </a:spcAft>
                      </a:pPr>
                      <a:endParaRPr lang="nb-NO" sz="1400">
                        <a:effectLst/>
                        <a:latin typeface="Times New Roman"/>
                        <a:ea typeface="Times New Roman"/>
                        <a:cs typeface="Times New Roman"/>
                      </a:endParaRPr>
                    </a:p>
                  </a:txBody>
                  <a:tcPr marL="19075" marR="19075" marT="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vMerge="1">
                  <a:txBody>
                    <a:bodyPr/>
                    <a:lstStyle/>
                    <a:p>
                      <a:endParaRPr lang="nb-NO"/>
                    </a:p>
                  </a:txBody>
                  <a:tcPr>
                    <a:lnL w="12700" cmpd="sng">
                      <a:noFill/>
                    </a:lnL>
                  </a:tcPr>
                </a:tc>
                <a:tc hMerge="1" vMerge="1">
                  <a:txBody>
                    <a:bodyPr/>
                    <a:lstStyle/>
                    <a:p>
                      <a:endParaRPr lang="nb-NO"/>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78427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31</a:t>
            </a:fld>
            <a:endParaRPr lang="en-NO"/>
          </a:p>
        </p:txBody>
      </p:sp>
      <p:graphicFrame>
        <p:nvGraphicFramePr>
          <p:cNvPr id="14" name="Plassholder for innhold 2">
            <a:extLst>
              <a:ext uri="{FF2B5EF4-FFF2-40B4-BE49-F238E27FC236}">
                <a16:creationId xmlns:a16="http://schemas.microsoft.com/office/drawing/2014/main" id="{589B3BEA-F518-BABF-BE30-DD1B19020A23}"/>
              </a:ext>
            </a:extLst>
          </p:cNvPr>
          <p:cNvGraphicFramePr>
            <a:graphicFrameLocks/>
          </p:cNvGraphicFramePr>
          <p:nvPr>
            <p:extLst>
              <p:ext uri="{D42A27DB-BD31-4B8C-83A1-F6EECF244321}">
                <p14:modId xmlns:p14="http://schemas.microsoft.com/office/powerpoint/2010/main" val="908211042"/>
              </p:ext>
            </p:extLst>
          </p:nvPr>
        </p:nvGraphicFramePr>
        <p:xfrm>
          <a:off x="263353" y="836711"/>
          <a:ext cx="11643270" cy="5502918"/>
        </p:xfrm>
        <a:graphic>
          <a:graphicData uri="http://schemas.openxmlformats.org/drawingml/2006/table">
            <a:tbl>
              <a:tblPr>
                <a:tableStyleId>{8A107856-5554-42FB-B03E-39F5DBC370BA}</a:tableStyleId>
              </a:tblPr>
              <a:tblGrid>
                <a:gridCol w="2202782">
                  <a:extLst>
                    <a:ext uri="{9D8B030D-6E8A-4147-A177-3AD203B41FA5}">
                      <a16:colId xmlns:a16="http://schemas.microsoft.com/office/drawing/2014/main" val="20000"/>
                    </a:ext>
                  </a:extLst>
                </a:gridCol>
                <a:gridCol w="2049353">
                  <a:extLst>
                    <a:ext uri="{9D8B030D-6E8A-4147-A177-3AD203B41FA5}">
                      <a16:colId xmlns:a16="http://schemas.microsoft.com/office/drawing/2014/main" val="20001"/>
                    </a:ext>
                  </a:extLst>
                </a:gridCol>
                <a:gridCol w="376480">
                  <a:extLst>
                    <a:ext uri="{9D8B030D-6E8A-4147-A177-3AD203B41FA5}">
                      <a16:colId xmlns:a16="http://schemas.microsoft.com/office/drawing/2014/main" val="20002"/>
                    </a:ext>
                  </a:extLst>
                </a:gridCol>
                <a:gridCol w="1140575">
                  <a:extLst>
                    <a:ext uri="{9D8B030D-6E8A-4147-A177-3AD203B41FA5}">
                      <a16:colId xmlns:a16="http://schemas.microsoft.com/office/drawing/2014/main" val="20003"/>
                    </a:ext>
                  </a:extLst>
                </a:gridCol>
                <a:gridCol w="1153836">
                  <a:extLst>
                    <a:ext uri="{9D8B030D-6E8A-4147-A177-3AD203B41FA5}">
                      <a16:colId xmlns:a16="http://schemas.microsoft.com/office/drawing/2014/main" val="20004"/>
                    </a:ext>
                  </a:extLst>
                </a:gridCol>
                <a:gridCol w="1295836">
                  <a:extLst>
                    <a:ext uri="{9D8B030D-6E8A-4147-A177-3AD203B41FA5}">
                      <a16:colId xmlns:a16="http://schemas.microsoft.com/office/drawing/2014/main" val="20005"/>
                    </a:ext>
                  </a:extLst>
                </a:gridCol>
                <a:gridCol w="331687">
                  <a:extLst>
                    <a:ext uri="{9D8B030D-6E8A-4147-A177-3AD203B41FA5}">
                      <a16:colId xmlns:a16="http://schemas.microsoft.com/office/drawing/2014/main" val="20006"/>
                    </a:ext>
                  </a:extLst>
                </a:gridCol>
                <a:gridCol w="680153">
                  <a:extLst>
                    <a:ext uri="{9D8B030D-6E8A-4147-A177-3AD203B41FA5}">
                      <a16:colId xmlns:a16="http://schemas.microsoft.com/office/drawing/2014/main" val="20007"/>
                    </a:ext>
                  </a:extLst>
                </a:gridCol>
                <a:gridCol w="2412568">
                  <a:extLst>
                    <a:ext uri="{9D8B030D-6E8A-4147-A177-3AD203B41FA5}">
                      <a16:colId xmlns:a16="http://schemas.microsoft.com/office/drawing/2014/main" val="20008"/>
                    </a:ext>
                  </a:extLst>
                </a:gridCol>
              </a:tblGrid>
              <a:tr h="298627">
                <a:tc rowSpan="2" gridSpan="3">
                  <a:txBody>
                    <a:bodyPr/>
                    <a:lstStyle/>
                    <a:p>
                      <a:pPr>
                        <a:lnSpc>
                          <a:spcPct val="115000"/>
                        </a:lnSpc>
                        <a:spcAft>
                          <a:spcPts val="0"/>
                        </a:spcAft>
                      </a:pPr>
                      <a:r>
                        <a:rPr lang="nb-NO" sz="1100" b="0" kern="1200">
                          <a:solidFill>
                            <a:schemeClr val="tx1"/>
                          </a:solidFill>
                          <a:latin typeface="Innovation Norway" panose="020B0500030000000000" pitchFamily="34" charset="77"/>
                          <a:ea typeface="+mj-ea"/>
                          <a:cs typeface="+mj-cs"/>
                        </a:rPr>
                        <a:t>Forretningsplan</a:t>
                      </a:r>
                    </a:p>
                  </a:txBody>
                  <a:tcPr marL="19075" marR="19075"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FEEF1"/>
                    </a:solidFill>
                  </a:tcPr>
                </a:tc>
                <a:tc rowSpan="2" hMerge="1">
                  <a:txBody>
                    <a:bodyPr/>
                    <a:lstStyle/>
                    <a:p>
                      <a:endParaRPr lang="nb-NO"/>
                    </a:p>
                  </a:txBody>
                  <a:tcPr/>
                </a:tc>
                <a:tc rowSpan="2" hMerge="1">
                  <a:txBody>
                    <a:bodyPr/>
                    <a:lstStyle/>
                    <a:p>
                      <a:endParaRPr lang="nb-NO"/>
                    </a:p>
                  </a:txBody>
                  <a:tcPr/>
                </a:tc>
                <a:tc>
                  <a:txBody>
                    <a:bodyPr/>
                    <a:lstStyle/>
                    <a:p>
                      <a:pPr>
                        <a:lnSpc>
                          <a:spcPct val="115000"/>
                        </a:lnSpc>
                        <a:spcAft>
                          <a:spcPts val="0"/>
                        </a:spcAft>
                      </a:pPr>
                      <a:r>
                        <a:rPr lang="nb-NO" sz="1100" b="0" kern="1200">
                          <a:solidFill>
                            <a:schemeClr val="tx1"/>
                          </a:solidFill>
                          <a:latin typeface="Innovation Norway" panose="020B0500030000000000" pitchFamily="34" charset="77"/>
                          <a:ea typeface="+mn-ea"/>
                          <a:cs typeface="+mn-cs"/>
                        </a:rPr>
                        <a:t>Bedrift</a:t>
                      </a:r>
                    </a:p>
                  </a:txBody>
                  <a:tcPr marL="19075" marR="190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EF1"/>
                    </a:solidFill>
                  </a:tcPr>
                </a:tc>
                <a:tc gridSpan="3">
                  <a:txBody>
                    <a:bodyPr/>
                    <a:lstStyle/>
                    <a:p>
                      <a:pPr>
                        <a:lnSpc>
                          <a:spcPct val="115000"/>
                        </a:lnSpc>
                        <a:spcAft>
                          <a:spcPts val="0"/>
                        </a:spcAft>
                      </a:pPr>
                      <a:r>
                        <a:rPr lang="nb-NO" sz="1100" b="0" kern="1200">
                          <a:solidFill>
                            <a:schemeClr val="tx1"/>
                          </a:solidFill>
                          <a:latin typeface="Innovation Norway" panose="020B0500030000000000" pitchFamily="34" charset="77"/>
                          <a:ea typeface="+mn-ea"/>
                          <a:cs typeface="+mn-cs"/>
                        </a:rPr>
                        <a:t> Vertshus AS</a:t>
                      </a:r>
                    </a:p>
                  </a:txBody>
                  <a:tcPr marL="19075" marR="190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EF1"/>
                    </a:solidFill>
                  </a:tcPr>
                </a:tc>
                <a:tc hMerge="1">
                  <a:txBody>
                    <a:bodyPr/>
                    <a:lstStyle/>
                    <a:p>
                      <a:endParaRPr lang="nb-NO"/>
                    </a:p>
                  </a:txBody>
                  <a:tcPr/>
                </a:tc>
                <a:tc hMerge="1">
                  <a:txBody>
                    <a:bodyPr/>
                    <a:lstStyle/>
                    <a:p>
                      <a:endParaRPr lang="nb-NO"/>
                    </a:p>
                  </a:txBody>
                  <a:tcPr>
                    <a:lnL w="6350" cap="flat" cmpd="sng" algn="ctr">
                      <a:solidFill>
                        <a:schemeClr val="tx1"/>
                      </a:solidFill>
                      <a:prstDash val="solid"/>
                      <a:round/>
                      <a:headEnd type="none" w="med" len="med"/>
                      <a:tailEnd type="none" w="med" len="med"/>
                    </a:lnL>
                  </a:tcPr>
                </a:tc>
                <a:tc gridSpan="2">
                  <a:txBody>
                    <a:bodyPr/>
                    <a:lstStyle/>
                    <a:p>
                      <a:pPr>
                        <a:lnSpc>
                          <a:spcPct val="115000"/>
                        </a:lnSpc>
                        <a:spcAft>
                          <a:spcPts val="0"/>
                        </a:spcAft>
                      </a:pPr>
                      <a:r>
                        <a:rPr lang="nb-NO" sz="1100" b="0" kern="1200">
                          <a:solidFill>
                            <a:schemeClr val="tx1"/>
                          </a:solidFill>
                          <a:latin typeface="Innovation Norway" panose="020B0500030000000000" pitchFamily="34" charset="77"/>
                          <a:ea typeface="+mn-ea"/>
                          <a:cs typeface="+mn-cs"/>
                        </a:rPr>
                        <a:t> 20.05.2021</a:t>
                      </a:r>
                    </a:p>
                  </a:txBody>
                  <a:tcPr marL="0" marR="0" marT="0"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EF1"/>
                    </a:solidFill>
                  </a:tcPr>
                </a:tc>
                <a:tc hMerge="1">
                  <a:txBody>
                    <a:bodyPr/>
                    <a:lstStyle/>
                    <a:p>
                      <a:endParaRPr lang="nb-NO"/>
                    </a:p>
                  </a:txBody>
                  <a:tcPr/>
                </a:tc>
                <a:extLst>
                  <a:ext uri="{0D108BD9-81ED-4DB2-BD59-A6C34878D82A}">
                    <a16:rowId xmlns:a16="http://schemas.microsoft.com/office/drawing/2014/main" val="10000"/>
                  </a:ext>
                </a:extLst>
              </a:tr>
              <a:tr h="398166">
                <a:tc gridSpan="3" vMerge="1">
                  <a:txBody>
                    <a:bodyPr/>
                    <a:lstStyle/>
                    <a:p>
                      <a:endParaRPr lang="nb-NO"/>
                    </a:p>
                  </a:txBody>
                  <a:tcPr/>
                </a:tc>
                <a:tc hMerge="1" vMerge="1">
                  <a:txBody>
                    <a:bodyPr/>
                    <a:lstStyle/>
                    <a:p>
                      <a:endParaRPr lang="nb-NO"/>
                    </a:p>
                  </a:txBody>
                  <a:tcPr/>
                </a:tc>
                <a:tc hMerge="1" vMerge="1">
                  <a:txBody>
                    <a:bodyPr/>
                    <a:lstStyle/>
                    <a:p>
                      <a:endParaRPr lang="nb-NO"/>
                    </a:p>
                  </a:txBody>
                  <a:tcPr/>
                </a:tc>
                <a:tc>
                  <a:txBody>
                    <a:bodyPr/>
                    <a:lstStyle/>
                    <a:p>
                      <a:pPr>
                        <a:lnSpc>
                          <a:spcPct val="115000"/>
                        </a:lnSpc>
                        <a:spcAft>
                          <a:spcPts val="0"/>
                        </a:spcAft>
                      </a:pPr>
                      <a:r>
                        <a:rPr lang="nb-NO" sz="1100" b="0" kern="1200">
                          <a:solidFill>
                            <a:schemeClr val="tx1"/>
                          </a:solidFill>
                          <a:latin typeface="Innovation Norway" panose="020B0500030000000000" pitchFamily="34" charset="77"/>
                          <a:ea typeface="+mj-ea"/>
                          <a:cs typeface="+mj-cs"/>
                        </a:rPr>
                        <a:t>Ansvarlig</a:t>
                      </a:r>
                    </a:p>
                  </a:txBody>
                  <a:tcPr marL="19075" marR="1907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FFEEF1"/>
                    </a:solidFill>
                  </a:tcPr>
                </a:tc>
                <a:tc gridSpan="5">
                  <a:txBody>
                    <a:bodyPr/>
                    <a:lstStyle/>
                    <a:p>
                      <a:pPr algn="l">
                        <a:lnSpc>
                          <a:spcPct val="115000"/>
                        </a:lnSpc>
                        <a:spcAft>
                          <a:spcPts val="0"/>
                        </a:spcAft>
                      </a:pPr>
                      <a:r>
                        <a:rPr lang="nb-NO" sz="1100" b="0" kern="1200">
                          <a:solidFill>
                            <a:schemeClr val="tx1"/>
                          </a:solidFill>
                          <a:latin typeface="Innovation Norway" panose="020B0500030000000000" pitchFamily="34" charset="77"/>
                          <a:ea typeface="+mj-ea"/>
                          <a:cs typeface="+mj-cs"/>
                        </a:rPr>
                        <a:t> Hanne Hansen</a:t>
                      </a:r>
                    </a:p>
                  </a:txBody>
                  <a:tcPr marL="19075" marR="19075"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FFEEF1"/>
                    </a:solidFill>
                  </a:tcPr>
                </a:tc>
                <a:tc hMerge="1">
                  <a:txBody>
                    <a:bodyPr/>
                    <a:lstStyle/>
                    <a:p>
                      <a:endParaRPr lang="nb-NO"/>
                    </a:p>
                  </a:txBody>
                  <a:tcPr/>
                </a:tc>
                <a:tc hMerge="1">
                  <a:txBody>
                    <a:bodyPr/>
                    <a:lstStyle/>
                    <a:p>
                      <a:endParaRPr lang="nb-NO"/>
                    </a:p>
                  </a:txBody>
                  <a:tcPr>
                    <a:lnL w="12700" cmpd="sng">
                      <a:noFill/>
                    </a:lnL>
                  </a:tcPr>
                </a:tc>
                <a:tc hMerge="1">
                  <a:txBody>
                    <a:bodyPr/>
                    <a:lstStyle/>
                    <a:p>
                      <a:pPr>
                        <a:lnSpc>
                          <a:spcPct val="115000"/>
                        </a:lnSpc>
                        <a:spcAft>
                          <a:spcPts val="0"/>
                        </a:spcAft>
                      </a:pPr>
                      <a:endParaRPr lang="nb-NO" sz="1400">
                        <a:effectLst/>
                        <a:latin typeface="Times New Roman"/>
                        <a:ea typeface="Times New Roman"/>
                        <a:cs typeface="Times New Roman"/>
                      </a:endParaRPr>
                    </a:p>
                  </a:txBody>
                  <a:tcPr marL="0" marR="0" marT="0"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FFEEF1"/>
                    </a:solidFill>
                  </a:tcPr>
                </a:tc>
                <a:tc hMerge="1">
                  <a:txBody>
                    <a:bodyPr/>
                    <a:lstStyle/>
                    <a:p>
                      <a:endParaRPr lang="nb-NO"/>
                    </a:p>
                  </a:txBody>
                  <a:tcPr/>
                </a:tc>
                <a:extLst>
                  <a:ext uri="{0D108BD9-81ED-4DB2-BD59-A6C34878D82A}">
                    <a16:rowId xmlns:a16="http://schemas.microsoft.com/office/drawing/2014/main" val="10001"/>
                  </a:ext>
                </a:extLst>
              </a:tr>
              <a:tr h="373757">
                <a:tc gridSpan="5">
                  <a:txBody>
                    <a:bodyPr/>
                    <a:lstStyle/>
                    <a:p>
                      <a:pPr marL="0" algn="l" defTabSz="914400" rtl="0" eaLnBrk="1" latinLnBrk="0" hangingPunct="1">
                        <a:lnSpc>
                          <a:spcPct val="115000"/>
                        </a:lnSpc>
                        <a:spcAft>
                          <a:spcPts val="0"/>
                        </a:spcAft>
                      </a:pPr>
                      <a:r>
                        <a:rPr lang="nb-NO" sz="1100" kern="1200">
                          <a:solidFill>
                            <a:schemeClr val="tx1"/>
                          </a:solidFill>
                          <a:latin typeface="Innovation Norway" panose="020B0500030000000000" pitchFamily="34" charset="77"/>
                          <a:ea typeface="+mj-ea"/>
                          <a:cs typeface="+mj-cs"/>
                        </a:rPr>
                        <a:t>Visjon: Mer enn et stoppested – også et sted å være</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marL="0" algn="l" defTabSz="914400" rtl="0" eaLnBrk="1" latinLnBrk="0" hangingPunct="1">
                        <a:lnSpc>
                          <a:spcPct val="115000"/>
                        </a:lnSpc>
                        <a:spcAft>
                          <a:spcPts val="0"/>
                        </a:spcAft>
                      </a:pPr>
                      <a:r>
                        <a:rPr lang="nb-NO" sz="1100" kern="1200">
                          <a:solidFill>
                            <a:schemeClr val="tx1"/>
                          </a:solidFill>
                          <a:latin typeface="Innovation Norway" panose="020B0500030000000000" pitchFamily="34" charset="77"/>
                          <a:ea typeface="+mj-ea"/>
                          <a:cs typeface="+mj-cs"/>
                        </a:rPr>
                        <a:t>Hovedmål:</a:t>
                      </a:r>
                    </a:p>
                  </a:txBody>
                  <a:tcPr marL="19075" marR="19075" marT="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lnL w="12700" cmpd="sng">
                      <a:noFill/>
                    </a:ln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2"/>
                  </a:ext>
                </a:extLst>
              </a:tr>
              <a:tr h="934349">
                <a:tc gridSpan="5">
                  <a:txBody>
                    <a:bodyPr/>
                    <a:lstStyle/>
                    <a:p>
                      <a:pPr>
                        <a:lnSpc>
                          <a:spcPct val="115000"/>
                        </a:lnSpc>
                        <a:spcAft>
                          <a:spcPts val="0"/>
                        </a:spcAft>
                      </a:pPr>
                      <a:r>
                        <a:rPr lang="nb-NO" sz="1100" kern="1200">
                          <a:solidFill>
                            <a:schemeClr val="tx1"/>
                          </a:solidFill>
                          <a:latin typeface="Innovation Norway" panose="020B0500030000000000" pitchFamily="34" charset="77"/>
                          <a:ea typeface="+mj-ea"/>
                          <a:cs typeface="+mj-cs"/>
                        </a:rPr>
                        <a:t>Forretningside: </a:t>
                      </a:r>
                    </a:p>
                    <a:p>
                      <a:pPr>
                        <a:lnSpc>
                          <a:spcPct val="115000"/>
                        </a:lnSpc>
                        <a:spcAft>
                          <a:spcPts val="0"/>
                        </a:spcAft>
                      </a:pPr>
                      <a:endParaRPr lang="nb-NO" sz="1100" kern="1200">
                        <a:solidFill>
                          <a:schemeClr val="tx1"/>
                        </a:solidFill>
                        <a:latin typeface="Innovation Norway" panose="020B0500030000000000" pitchFamily="34" charset="77"/>
                        <a:ea typeface="+mj-ea"/>
                        <a:cs typeface="+mj-cs"/>
                      </a:endParaRPr>
                    </a:p>
                    <a:p>
                      <a:pPr>
                        <a:lnSpc>
                          <a:spcPct val="115000"/>
                        </a:lnSpc>
                        <a:spcAft>
                          <a:spcPts val="0"/>
                        </a:spcAft>
                      </a:pPr>
                      <a:r>
                        <a:rPr lang="nb-NO" sz="1100" kern="1200">
                          <a:solidFill>
                            <a:schemeClr val="tx1"/>
                          </a:solidFill>
                          <a:latin typeface="Innovation Norway" panose="020B0500030000000000" pitchFamily="34" charset="77"/>
                          <a:ea typeface="+mj-ea"/>
                          <a:cs typeface="+mj-cs"/>
                        </a:rPr>
                        <a:t>Vertshus AS skal dekke behovet for gode opplevelser gjennom å tilby mat-, natur-, kultur- og fortellerbaserte opplevelser til reisende, møtegjester og lokalbefolkning. </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rowSpan="2" gridSpan="4">
                  <a:txBody>
                    <a:bodyPr/>
                    <a:lstStyle/>
                    <a:p>
                      <a:pPr marL="0" algn="l" defTabSz="914400" rtl="0" eaLnBrk="1" latinLnBrk="0" hangingPunct="1">
                        <a:lnSpc>
                          <a:spcPct val="115000"/>
                        </a:lnSpc>
                        <a:spcAft>
                          <a:spcPts val="0"/>
                        </a:spcAft>
                      </a:pPr>
                      <a:r>
                        <a:rPr lang="nb-NO" sz="1100" kern="1200">
                          <a:solidFill>
                            <a:schemeClr val="tx1"/>
                          </a:solidFill>
                          <a:latin typeface="Innovation Norway" panose="020B0500030000000000" pitchFamily="34" charset="77"/>
                          <a:ea typeface="+mj-ea"/>
                          <a:cs typeface="+mj-cs"/>
                        </a:rPr>
                        <a:t>År                            2015    2016    2017    2018    </a:t>
                      </a:r>
                    </a:p>
                    <a:p>
                      <a:pPr>
                        <a:lnSpc>
                          <a:spcPct val="115000"/>
                        </a:lnSpc>
                        <a:spcAft>
                          <a:spcPts val="0"/>
                        </a:spcAft>
                      </a:pPr>
                      <a:r>
                        <a:rPr lang="nb-NO" sz="1100" kern="1200">
                          <a:solidFill>
                            <a:schemeClr val="tx1"/>
                          </a:solidFill>
                          <a:latin typeface="Innovation Norway" panose="020B0500030000000000" pitchFamily="34" charset="77"/>
                          <a:ea typeface="+mj-ea"/>
                          <a:cs typeface="+mj-cs"/>
                        </a:rPr>
                        <a:t>Omsetning             3,6         4,2         5         6,7  </a:t>
                      </a:r>
                      <a:r>
                        <a:rPr lang="nb-NO" sz="1100" kern="1200" err="1">
                          <a:solidFill>
                            <a:schemeClr val="tx1"/>
                          </a:solidFill>
                          <a:latin typeface="Innovation Norway" panose="020B0500030000000000" pitchFamily="34" charset="77"/>
                          <a:ea typeface="+mj-ea"/>
                          <a:cs typeface="+mj-cs"/>
                        </a:rPr>
                        <a:t>mill</a:t>
                      </a:r>
                      <a:endParaRPr lang="nb-NO" sz="1100" kern="1200">
                        <a:solidFill>
                          <a:schemeClr val="tx1"/>
                        </a:solidFill>
                        <a:latin typeface="Innovation Norway" panose="020B0500030000000000" pitchFamily="34" charset="77"/>
                        <a:ea typeface="+mj-ea"/>
                        <a:cs typeface="+mj-cs"/>
                      </a:endParaRPr>
                    </a:p>
                    <a:p>
                      <a:pPr>
                        <a:lnSpc>
                          <a:spcPct val="115000"/>
                        </a:lnSpc>
                        <a:spcAft>
                          <a:spcPts val="0"/>
                        </a:spcAft>
                      </a:pPr>
                      <a:r>
                        <a:rPr lang="nb-NO" sz="1100" kern="1200">
                          <a:solidFill>
                            <a:schemeClr val="tx1"/>
                          </a:solidFill>
                          <a:latin typeface="Innovation Norway" panose="020B0500030000000000" pitchFamily="34" charset="77"/>
                          <a:ea typeface="+mj-ea"/>
                          <a:cs typeface="+mj-cs"/>
                        </a:rPr>
                        <a:t>Resultat               179`       3,5 %       5 %       5 % </a:t>
                      </a:r>
                      <a:br>
                        <a:rPr lang="nb-NO" sz="1100" kern="1200">
                          <a:solidFill>
                            <a:schemeClr val="tx1"/>
                          </a:solidFill>
                          <a:latin typeface="Innovation Norway" panose="020B0500030000000000" pitchFamily="34" charset="77"/>
                          <a:ea typeface="+mj-ea"/>
                          <a:cs typeface="+mj-cs"/>
                        </a:rPr>
                      </a:br>
                      <a:r>
                        <a:rPr lang="nb-NO" sz="1100" kern="1200">
                          <a:solidFill>
                            <a:schemeClr val="tx1"/>
                          </a:solidFill>
                          <a:latin typeface="Innovation Norway" panose="020B0500030000000000" pitchFamily="34" charset="77"/>
                          <a:ea typeface="+mj-ea"/>
                          <a:cs typeface="+mj-cs"/>
                        </a:rPr>
                        <a:t>Ansatte</a:t>
                      </a:r>
                    </a:p>
                    <a:p>
                      <a:pPr>
                        <a:lnSpc>
                          <a:spcPct val="115000"/>
                        </a:lnSpc>
                        <a:spcAft>
                          <a:spcPts val="0"/>
                        </a:spcAft>
                      </a:pPr>
                      <a:r>
                        <a:rPr lang="nb-NO" sz="1100" kern="1200">
                          <a:solidFill>
                            <a:schemeClr val="tx1"/>
                          </a:solidFill>
                          <a:latin typeface="Innovation Norway" panose="020B0500030000000000" pitchFamily="34" charset="77"/>
                          <a:ea typeface="+mj-ea"/>
                          <a:cs typeface="+mj-cs"/>
                        </a:rPr>
                        <a:t>DB: 65-70 %   </a:t>
                      </a:r>
                    </a:p>
                  </a:txBody>
                  <a:tcPr marL="19075" marR="19075" marT="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hMerge="1">
                  <a:txBody>
                    <a:bodyPr/>
                    <a:lstStyle/>
                    <a:p>
                      <a:endParaRPr lang="nb-NO"/>
                    </a:p>
                  </a:txBody>
                  <a:tcPr>
                    <a:lnL w="12700" cmpd="sng">
                      <a:noFill/>
                    </a:lnL>
                  </a:tcPr>
                </a:tc>
                <a:tc rowSpan="2" hMerge="1">
                  <a:txBody>
                    <a:bodyPr/>
                    <a:lstStyle/>
                    <a:p>
                      <a:endParaRPr lang="nb-NO"/>
                    </a:p>
                  </a:txBody>
                  <a:tcPr/>
                </a:tc>
                <a:tc rowSpan="2" hMerge="1">
                  <a:txBody>
                    <a:bodyPr/>
                    <a:lstStyle/>
                    <a:p>
                      <a:endParaRPr lang="nb-NO"/>
                    </a:p>
                  </a:txBody>
                  <a:tcPr/>
                </a:tc>
                <a:extLst>
                  <a:ext uri="{0D108BD9-81ED-4DB2-BD59-A6C34878D82A}">
                    <a16:rowId xmlns:a16="http://schemas.microsoft.com/office/drawing/2014/main" val="10003"/>
                  </a:ext>
                </a:extLst>
              </a:tr>
              <a:tr h="229859">
                <a:tc gridSpan="5">
                  <a:txBody>
                    <a:bodyPr/>
                    <a:lstStyle/>
                    <a:p>
                      <a:pPr>
                        <a:lnSpc>
                          <a:spcPct val="115000"/>
                        </a:lnSpc>
                        <a:spcAft>
                          <a:spcPts val="0"/>
                        </a:spcAft>
                      </a:pPr>
                      <a:r>
                        <a:rPr lang="nb-NO" sz="1100" kern="1200">
                          <a:solidFill>
                            <a:schemeClr val="tx1"/>
                          </a:solidFill>
                          <a:latin typeface="Innovation Norway" panose="020B0500030000000000" pitchFamily="34" charset="77"/>
                          <a:ea typeface="+mj-ea"/>
                          <a:cs typeface="+mj-cs"/>
                        </a:rPr>
                        <a:t> </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gridSpan="4" vMerge="1">
                  <a:txBody>
                    <a:bodyPr/>
                    <a:lstStyle/>
                    <a:p>
                      <a:endParaRPr lang="nb-NO"/>
                    </a:p>
                  </a:txBody>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10004"/>
                  </a:ext>
                </a:extLst>
              </a:tr>
              <a:tr h="2397100">
                <a:tc>
                  <a:txBody>
                    <a:bodyPr/>
                    <a:lstStyle/>
                    <a:p>
                      <a:pPr>
                        <a:lnSpc>
                          <a:spcPct val="115000"/>
                        </a:lnSpc>
                        <a:spcAft>
                          <a:spcPts val="0"/>
                        </a:spcAft>
                      </a:pPr>
                      <a:r>
                        <a:rPr lang="nb-NO" sz="1100" kern="1200">
                          <a:solidFill>
                            <a:schemeClr val="tx1"/>
                          </a:solidFill>
                          <a:latin typeface="Innovation Norway" panose="020B0500030000000000" pitchFamily="34" charset="77"/>
                          <a:ea typeface="+mj-ea"/>
                          <a:cs typeface="+mj-cs"/>
                        </a:rPr>
                        <a:t>Produkter</a:t>
                      </a:r>
                    </a:p>
                    <a:p>
                      <a:pPr>
                        <a:lnSpc>
                          <a:spcPct val="115000"/>
                        </a:lnSpc>
                        <a:spcAft>
                          <a:spcPts val="0"/>
                        </a:spcAft>
                      </a:pPr>
                      <a:r>
                        <a:rPr lang="nb-NO" sz="1100" kern="1200">
                          <a:solidFill>
                            <a:schemeClr val="tx1"/>
                          </a:solidFill>
                          <a:latin typeface="Innovation Norway" panose="020B0500030000000000" pitchFamily="34" charset="77"/>
                          <a:ea typeface="+mj-ea"/>
                          <a:cs typeface="+mj-cs"/>
                        </a:rPr>
                        <a:t>(tilbud av varer/tjenester)</a:t>
                      </a:r>
                    </a:p>
                    <a:p>
                      <a:pPr>
                        <a:lnSpc>
                          <a:spcPct val="115000"/>
                        </a:lnSpc>
                        <a:spcAft>
                          <a:spcPts val="0"/>
                        </a:spcAft>
                      </a:pPr>
                      <a:endParaRPr lang="nb-NO" sz="1100" kern="1200">
                        <a:solidFill>
                          <a:schemeClr val="tx1"/>
                        </a:solidFill>
                        <a:latin typeface="Innovation Norway" panose="020B0500030000000000" pitchFamily="34" charset="77"/>
                        <a:ea typeface="+mj-ea"/>
                        <a:cs typeface="+mj-cs"/>
                      </a:endParaRP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Kafe</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Overnatting</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Bar/pub</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Arrangement</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Catering</a:t>
                      </a:r>
                    </a:p>
                    <a:p>
                      <a:pPr marL="171450" indent="-171450">
                        <a:lnSpc>
                          <a:spcPct val="115000"/>
                        </a:lnSpc>
                        <a:spcAft>
                          <a:spcPts val="0"/>
                        </a:spcAft>
                        <a:buFont typeface="Arial" pitchFamily="34" charset="0"/>
                        <a:buChar char="•"/>
                      </a:pPr>
                      <a:endParaRPr lang="nb-NO" sz="1100" kern="1200">
                        <a:solidFill>
                          <a:schemeClr val="tx1"/>
                        </a:solidFill>
                        <a:latin typeface="Innovation Norway" panose="020B0500030000000000" pitchFamily="34" charset="77"/>
                        <a:ea typeface="+mj-ea"/>
                        <a:cs typeface="+mj-cs"/>
                      </a:endParaRPr>
                    </a:p>
                    <a:p>
                      <a:pPr marL="0" indent="0">
                        <a:lnSpc>
                          <a:spcPct val="115000"/>
                        </a:lnSpc>
                        <a:spcAft>
                          <a:spcPts val="0"/>
                        </a:spcAft>
                        <a:buFont typeface="Arial" pitchFamily="34" charset="0"/>
                        <a:buNone/>
                      </a:pPr>
                      <a:r>
                        <a:rPr lang="nb-NO" sz="1100" kern="1200">
                          <a:solidFill>
                            <a:schemeClr val="tx1"/>
                          </a:solidFill>
                          <a:latin typeface="Innovation Norway" panose="020B0500030000000000" pitchFamily="34" charset="77"/>
                          <a:ea typeface="+mj-ea"/>
                          <a:cs typeface="+mj-cs"/>
                        </a:rPr>
                        <a:t>Mulige nye: </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Mat- og vinkurs</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Naturbaserte opplevelser</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b-NO" sz="1100" kern="1200">
                          <a:solidFill>
                            <a:schemeClr val="tx1"/>
                          </a:solidFill>
                          <a:latin typeface="Innovation Norway" panose="020B0500030000000000" pitchFamily="34" charset="77"/>
                          <a:ea typeface="+mj-ea"/>
                          <a:cs typeface="+mj-cs"/>
                        </a:rPr>
                        <a:t>Verdiløfte</a:t>
                      </a:r>
                    </a:p>
                    <a:p>
                      <a:pPr>
                        <a:lnSpc>
                          <a:spcPct val="115000"/>
                        </a:lnSpc>
                        <a:spcAft>
                          <a:spcPts val="0"/>
                        </a:spcAft>
                      </a:pPr>
                      <a:r>
                        <a:rPr lang="nb-NO" sz="1100" kern="1200">
                          <a:solidFill>
                            <a:schemeClr val="tx1"/>
                          </a:solidFill>
                          <a:latin typeface="Innovation Norway" panose="020B0500030000000000" pitchFamily="34" charset="77"/>
                          <a:ea typeface="+mj-ea"/>
                          <a:cs typeface="+mj-cs"/>
                        </a:rPr>
                        <a:t>(verdier produktet  skaper for kundene)</a:t>
                      </a:r>
                    </a:p>
                    <a:p>
                      <a:pPr>
                        <a:lnSpc>
                          <a:spcPct val="115000"/>
                        </a:lnSpc>
                        <a:spcAft>
                          <a:spcPts val="0"/>
                        </a:spcAft>
                      </a:pPr>
                      <a:endParaRPr lang="nb-NO" sz="1100" kern="1200">
                        <a:solidFill>
                          <a:schemeClr val="tx1"/>
                        </a:solidFill>
                        <a:latin typeface="Innovation Norway" panose="020B0500030000000000" pitchFamily="34" charset="77"/>
                        <a:ea typeface="+mj-ea"/>
                        <a:cs typeface="+mj-cs"/>
                      </a:endParaRP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Sosialt</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Samlet</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God atmosfære</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Gode smaker</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Opplevelser som huskes</a:t>
                      </a:r>
                    </a:p>
                    <a:p>
                      <a:pPr marL="0" indent="0">
                        <a:lnSpc>
                          <a:spcPct val="115000"/>
                        </a:lnSpc>
                        <a:spcAft>
                          <a:spcPts val="0"/>
                        </a:spcAft>
                        <a:buFont typeface="Arial" pitchFamily="34" charset="0"/>
                        <a:buNone/>
                      </a:pPr>
                      <a:endParaRPr lang="nb-NO" sz="1100" kern="1200">
                        <a:solidFill>
                          <a:schemeClr val="tx1"/>
                        </a:solidFill>
                        <a:latin typeface="Innovation Norway" panose="020B0500030000000000" pitchFamily="34" charset="77"/>
                        <a:ea typeface="+mj-ea"/>
                        <a:cs typeface="+mj-cs"/>
                      </a:endParaRPr>
                    </a:p>
                    <a:p>
                      <a:pPr>
                        <a:lnSpc>
                          <a:spcPct val="115000"/>
                        </a:lnSpc>
                        <a:spcAft>
                          <a:spcPts val="0"/>
                        </a:spcAft>
                      </a:pPr>
                      <a:r>
                        <a:rPr lang="nb-NO" sz="1100" kern="1200">
                          <a:solidFill>
                            <a:schemeClr val="tx1"/>
                          </a:solidFill>
                          <a:latin typeface="Innovation Norway" panose="020B0500030000000000" pitchFamily="34" charset="77"/>
                          <a:ea typeface="+mj-ea"/>
                          <a:cs typeface="+mj-cs"/>
                        </a:rPr>
                        <a:t> </a:t>
                      </a: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nSpc>
                          <a:spcPct val="115000"/>
                        </a:lnSpc>
                        <a:spcAft>
                          <a:spcPts val="0"/>
                        </a:spcAft>
                      </a:pPr>
                      <a:r>
                        <a:rPr lang="nb-NO" sz="1100" kern="1200" dirty="0">
                          <a:solidFill>
                            <a:schemeClr val="tx1"/>
                          </a:solidFill>
                          <a:latin typeface="Innovation Norway" panose="020B0500030000000000" pitchFamily="34" charset="77"/>
                          <a:ea typeface="+mj-ea"/>
                          <a:cs typeface="+mj-cs"/>
                        </a:rPr>
                        <a:t>Kundesegment</a:t>
                      </a:r>
                    </a:p>
                    <a:p>
                      <a:pPr>
                        <a:lnSpc>
                          <a:spcPct val="115000"/>
                        </a:lnSpc>
                        <a:spcAft>
                          <a:spcPts val="0"/>
                        </a:spcAft>
                      </a:pPr>
                      <a:r>
                        <a:rPr lang="nb-NO" sz="1100" kern="1200" dirty="0">
                          <a:solidFill>
                            <a:schemeClr val="tx1"/>
                          </a:solidFill>
                          <a:latin typeface="Innovation Norway" panose="020B0500030000000000" pitchFamily="34" charset="77"/>
                          <a:ea typeface="+mj-ea"/>
                          <a:cs typeface="+mj-cs"/>
                        </a:rPr>
                        <a:t>(kunder vi skal betjene)</a:t>
                      </a:r>
                    </a:p>
                    <a:p>
                      <a:pPr>
                        <a:lnSpc>
                          <a:spcPct val="115000"/>
                        </a:lnSpc>
                        <a:spcAft>
                          <a:spcPts val="0"/>
                        </a:spcAft>
                      </a:pPr>
                      <a:endParaRPr lang="nb-NO" sz="1100" kern="1200" dirty="0">
                        <a:solidFill>
                          <a:schemeClr val="tx1"/>
                        </a:solidFill>
                        <a:latin typeface="Innovation Norway" panose="020B0500030000000000" pitchFamily="34" charset="77"/>
                        <a:ea typeface="+mj-ea"/>
                        <a:cs typeface="+mj-cs"/>
                      </a:endParaRP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dirty="0">
                          <a:solidFill>
                            <a:schemeClr val="tx1"/>
                          </a:solidFill>
                          <a:latin typeface="Innovation Norway" panose="020B0500030000000000" pitchFamily="34" charset="77"/>
                          <a:ea typeface="+mj-ea"/>
                          <a:cs typeface="+mj-cs"/>
                        </a:rPr>
                        <a:t>Individuelle langs veien</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dirty="0">
                          <a:solidFill>
                            <a:schemeClr val="tx1"/>
                          </a:solidFill>
                          <a:latin typeface="Innovation Norway" panose="020B0500030000000000" pitchFamily="34" charset="77"/>
                          <a:ea typeface="+mj-ea"/>
                          <a:cs typeface="+mj-cs"/>
                        </a:rPr>
                        <a:t>Lokalbefolkning</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dirty="0">
                          <a:solidFill>
                            <a:schemeClr val="tx1"/>
                          </a:solidFill>
                          <a:latin typeface="Innovation Norway" panose="020B0500030000000000" pitchFamily="34" charset="77"/>
                          <a:ea typeface="+mj-ea"/>
                          <a:cs typeface="+mj-cs"/>
                        </a:rPr>
                        <a:t>Bedrifter</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dirty="0">
                          <a:solidFill>
                            <a:schemeClr val="tx1"/>
                          </a:solidFill>
                          <a:latin typeface="Innovation Norway" panose="020B0500030000000000" pitchFamily="34" charset="77"/>
                          <a:ea typeface="+mj-ea"/>
                          <a:cs typeface="+mj-cs"/>
                        </a:rPr>
                        <a:t>Offentlig virksomhet</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dirty="0">
                          <a:solidFill>
                            <a:schemeClr val="tx1"/>
                          </a:solidFill>
                          <a:latin typeface="Innovation Norway" panose="020B0500030000000000" pitchFamily="34" charset="77"/>
                          <a:ea typeface="+mj-ea"/>
                          <a:cs typeface="+mj-cs"/>
                        </a:rPr>
                        <a:t>Lag og foreninger</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dirty="0">
                          <a:solidFill>
                            <a:schemeClr val="tx1"/>
                          </a:solidFill>
                          <a:latin typeface="Innovation Norway" panose="020B0500030000000000" pitchFamily="34" charset="77"/>
                          <a:ea typeface="+mj-ea"/>
                          <a:cs typeface="+mj-cs"/>
                        </a:rPr>
                        <a:t>Turoperatører</a:t>
                      </a:r>
                    </a:p>
                    <a:p>
                      <a:pPr marL="171450" indent="-171450">
                        <a:lnSpc>
                          <a:spcPct val="115000"/>
                        </a:lnSpc>
                        <a:spcAft>
                          <a:spcPts val="0"/>
                        </a:spcAft>
                        <a:buFont typeface="Arial" pitchFamily="34" charset="0"/>
                        <a:buChar char="•"/>
                      </a:pPr>
                      <a:endParaRPr lang="nb-NO" sz="1100" kern="1200" dirty="0">
                        <a:solidFill>
                          <a:schemeClr val="tx1"/>
                        </a:solidFill>
                        <a:latin typeface="Innovation Norway" panose="020B0500030000000000" pitchFamily="34" charset="77"/>
                        <a:ea typeface="+mj-ea"/>
                        <a:cs typeface="+mj-cs"/>
                      </a:endParaRP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tc gridSpan="3">
                  <a:txBody>
                    <a:bodyPr/>
                    <a:lstStyle/>
                    <a:p>
                      <a:pPr>
                        <a:lnSpc>
                          <a:spcPct val="115000"/>
                        </a:lnSpc>
                        <a:spcAft>
                          <a:spcPts val="0"/>
                        </a:spcAft>
                      </a:pPr>
                      <a:r>
                        <a:rPr lang="nb-NO" sz="1100" kern="1200">
                          <a:solidFill>
                            <a:schemeClr val="tx1"/>
                          </a:solidFill>
                          <a:latin typeface="Innovation Norway" panose="020B0500030000000000" pitchFamily="34" charset="77"/>
                          <a:ea typeface="+mj-ea"/>
                          <a:cs typeface="+mj-cs"/>
                        </a:rPr>
                        <a:t>Kanal</a:t>
                      </a:r>
                    </a:p>
                    <a:p>
                      <a:pPr>
                        <a:lnSpc>
                          <a:spcPct val="115000"/>
                        </a:lnSpc>
                        <a:spcAft>
                          <a:spcPts val="0"/>
                        </a:spcAft>
                      </a:pPr>
                      <a:r>
                        <a:rPr lang="nb-NO" sz="1100" kern="1200">
                          <a:solidFill>
                            <a:schemeClr val="tx1"/>
                          </a:solidFill>
                          <a:latin typeface="Innovation Norway" panose="020B0500030000000000" pitchFamily="34" charset="77"/>
                          <a:ea typeface="+mj-ea"/>
                          <a:cs typeface="+mj-cs"/>
                        </a:rPr>
                        <a:t>(distribusjon og kommunikasjon)</a:t>
                      </a:r>
                    </a:p>
                    <a:p>
                      <a:pPr>
                        <a:lnSpc>
                          <a:spcPct val="115000"/>
                        </a:lnSpc>
                        <a:spcAft>
                          <a:spcPts val="0"/>
                        </a:spcAft>
                      </a:pPr>
                      <a:endParaRPr lang="nb-NO" sz="1100" kern="1200">
                        <a:solidFill>
                          <a:schemeClr val="tx1"/>
                        </a:solidFill>
                        <a:latin typeface="Innovation Norway" panose="020B0500030000000000" pitchFamily="34" charset="77"/>
                        <a:ea typeface="+mj-ea"/>
                        <a:cs typeface="+mj-cs"/>
                      </a:endParaRP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NTW</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Hjemmeside</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Direkte kontakt</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Sosiale medier</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Profilmateriell</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Direktemail med tilbud</a:t>
                      </a:r>
                    </a:p>
                    <a:p>
                      <a:pPr marL="171450" indent="-171450">
                        <a:lnSpc>
                          <a:spcPct val="115000"/>
                        </a:lnSpc>
                        <a:spcAft>
                          <a:spcPts val="0"/>
                        </a:spcAft>
                        <a:buFont typeface="Arial" pitchFamily="34" charset="0"/>
                        <a:buChar char="•"/>
                      </a:pPr>
                      <a:endParaRPr lang="nb-NO" sz="1100" kern="1200">
                        <a:solidFill>
                          <a:schemeClr val="tx1"/>
                        </a:solidFill>
                        <a:latin typeface="Innovation Norway" panose="020B0500030000000000" pitchFamily="34" charset="77"/>
                        <a:ea typeface="+mj-ea"/>
                        <a:cs typeface="+mj-cs"/>
                      </a:endParaRP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lnL w="6350" cap="flat" cmpd="sng" algn="ctr">
                      <a:solidFill>
                        <a:schemeClr val="tx1"/>
                      </a:solidFill>
                      <a:prstDash val="solid"/>
                      <a:round/>
                      <a:headEnd type="none" w="med" len="med"/>
                      <a:tailEnd type="none" w="med" len="med"/>
                    </a:lnL>
                  </a:tcPr>
                </a:tc>
                <a:tc hMerge="1">
                  <a:txBody>
                    <a:bodyPr/>
                    <a:lstStyle/>
                    <a:p>
                      <a:endParaRPr lang="nb-NO"/>
                    </a:p>
                  </a:txBody>
                  <a:tcPr/>
                </a:tc>
                <a:tc>
                  <a:txBody>
                    <a:bodyPr/>
                    <a:lstStyle/>
                    <a:p>
                      <a:pPr>
                        <a:lnSpc>
                          <a:spcPct val="115000"/>
                        </a:lnSpc>
                        <a:spcAft>
                          <a:spcPts val="0"/>
                        </a:spcAft>
                      </a:pPr>
                      <a:r>
                        <a:rPr lang="nb-NO" sz="1100" kern="1200">
                          <a:solidFill>
                            <a:schemeClr val="tx1"/>
                          </a:solidFill>
                          <a:latin typeface="Innovation Norway" panose="020B0500030000000000" pitchFamily="34" charset="77"/>
                          <a:ea typeface="+mj-ea"/>
                          <a:cs typeface="+mj-cs"/>
                        </a:rPr>
                        <a:t>Nøkkelressurser/</a:t>
                      </a:r>
                    </a:p>
                    <a:p>
                      <a:pPr>
                        <a:lnSpc>
                          <a:spcPct val="115000"/>
                        </a:lnSpc>
                        <a:spcAft>
                          <a:spcPts val="0"/>
                        </a:spcAft>
                      </a:pPr>
                      <a:r>
                        <a:rPr lang="nb-NO" sz="1100" kern="1200">
                          <a:solidFill>
                            <a:schemeClr val="tx1"/>
                          </a:solidFill>
                          <a:latin typeface="Innovation Norway" panose="020B0500030000000000" pitchFamily="34" charset="77"/>
                          <a:ea typeface="+mj-ea"/>
                          <a:cs typeface="+mj-cs"/>
                        </a:rPr>
                        <a:t>kompetanse</a:t>
                      </a:r>
                    </a:p>
                    <a:p>
                      <a:pPr>
                        <a:lnSpc>
                          <a:spcPct val="115000"/>
                        </a:lnSpc>
                        <a:spcAft>
                          <a:spcPts val="0"/>
                        </a:spcAft>
                      </a:pPr>
                      <a:endParaRPr lang="nb-NO" sz="1100" kern="1200">
                        <a:solidFill>
                          <a:schemeClr val="tx1"/>
                        </a:solidFill>
                        <a:latin typeface="Innovation Norway" panose="020B0500030000000000" pitchFamily="34" charset="77"/>
                        <a:ea typeface="+mj-ea"/>
                        <a:cs typeface="+mj-cs"/>
                      </a:endParaRP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Bygning og uteområder</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Mat- og vinkompetanse</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Fortellinger, kultur og natur</a:t>
                      </a:r>
                    </a:p>
                    <a:p>
                      <a:pPr marL="171450" indent="-171450" algn="l" defTabSz="914400" rtl="0" eaLnBrk="1" latinLnBrk="0" hangingPunct="1">
                        <a:lnSpc>
                          <a:spcPct val="115000"/>
                        </a:lnSpc>
                        <a:spcAft>
                          <a:spcPts val="0"/>
                        </a:spcAft>
                        <a:buClr>
                          <a:srgbClr val="FF0000"/>
                        </a:buClr>
                        <a:buFont typeface="Wingdings" pitchFamily="2" charset="2"/>
                        <a:buChar char="§"/>
                      </a:pPr>
                      <a:r>
                        <a:rPr lang="nb-NO" sz="1100" kern="1200">
                          <a:solidFill>
                            <a:schemeClr val="tx1"/>
                          </a:solidFill>
                          <a:latin typeface="Innovation Norway" panose="020B0500030000000000" pitchFamily="34" charset="77"/>
                          <a:ea typeface="+mj-ea"/>
                          <a:cs typeface="+mj-cs"/>
                        </a:rPr>
                        <a:t>Service</a:t>
                      </a:r>
                    </a:p>
                  </a:txBody>
                  <a:tcPr marL="19075" marR="19075" marT="0" marB="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9859">
                <a:tc gridSpan="2">
                  <a:txBody>
                    <a:bodyPr/>
                    <a:lstStyle/>
                    <a:p>
                      <a:pPr>
                        <a:lnSpc>
                          <a:spcPct val="115000"/>
                        </a:lnSpc>
                        <a:spcBef>
                          <a:spcPts val="300"/>
                        </a:spcBef>
                        <a:spcAft>
                          <a:spcPts val="300"/>
                        </a:spcAft>
                      </a:pPr>
                      <a:r>
                        <a:rPr lang="nb-NO" sz="1100" kern="1200">
                          <a:solidFill>
                            <a:schemeClr val="tx1"/>
                          </a:solidFill>
                          <a:latin typeface="Innovation Norway" panose="020B0500030000000000" pitchFamily="34" charset="77"/>
                          <a:ea typeface="+mj-ea"/>
                          <a:cs typeface="+mj-cs"/>
                        </a:rPr>
                        <a:t>Bedriftens verdigrunnlag (hva står vi for)</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gridSpan="4">
                  <a:txBody>
                    <a:bodyPr/>
                    <a:lstStyle/>
                    <a:p>
                      <a:pPr>
                        <a:lnSpc>
                          <a:spcPct val="115000"/>
                        </a:lnSpc>
                        <a:spcBef>
                          <a:spcPts val="300"/>
                        </a:spcBef>
                        <a:spcAft>
                          <a:spcPts val="300"/>
                        </a:spcAft>
                      </a:pPr>
                      <a:r>
                        <a:rPr lang="nb-NO" sz="1100" kern="1200">
                          <a:solidFill>
                            <a:schemeClr val="tx1"/>
                          </a:solidFill>
                          <a:latin typeface="Innovation Norway" panose="020B0500030000000000" pitchFamily="34" charset="77"/>
                          <a:ea typeface="+mj-ea"/>
                          <a:cs typeface="+mj-cs"/>
                        </a:rPr>
                        <a:t>Kritiske suksessfaktorer (de 3 viktigste)</a:t>
                      </a: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tc hMerge="1">
                  <a:txBody>
                    <a:bodyPr/>
                    <a:lstStyle/>
                    <a:p>
                      <a:endParaRPr lang="nb-NO"/>
                    </a:p>
                  </a:txBody>
                  <a:tcPr/>
                </a:tc>
                <a:tc gridSpan="3">
                  <a:txBody>
                    <a:bodyPr/>
                    <a:lstStyle/>
                    <a:p>
                      <a:pPr>
                        <a:lnSpc>
                          <a:spcPct val="115000"/>
                        </a:lnSpc>
                        <a:spcBef>
                          <a:spcPts val="300"/>
                        </a:spcBef>
                        <a:spcAft>
                          <a:spcPts val="300"/>
                        </a:spcAft>
                      </a:pPr>
                      <a:r>
                        <a:rPr lang="nb-NO" sz="1100" kern="1200">
                          <a:solidFill>
                            <a:schemeClr val="tx1"/>
                          </a:solidFill>
                          <a:latin typeface="Innovation Norway" panose="020B0500030000000000" pitchFamily="34" charset="77"/>
                          <a:ea typeface="+mj-ea"/>
                          <a:cs typeface="+mj-cs"/>
                        </a:rPr>
                        <a:t>Handlingsplaner</a:t>
                      </a:r>
                    </a:p>
                  </a:txBody>
                  <a:tcPr marL="19075" marR="19075" marT="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229859">
                <a:tc rowSpan="3" gridSpan="2">
                  <a:txBody>
                    <a:bodyPr/>
                    <a:lstStyle/>
                    <a:p>
                      <a:pPr>
                        <a:lnSpc>
                          <a:spcPct val="115000"/>
                        </a:lnSpc>
                        <a:spcBef>
                          <a:spcPts val="300"/>
                        </a:spcBef>
                        <a:spcAft>
                          <a:spcPts val="300"/>
                        </a:spcAft>
                      </a:pPr>
                      <a:r>
                        <a:rPr lang="nb-NO" sz="1100" kern="1200">
                          <a:solidFill>
                            <a:schemeClr val="tx1"/>
                          </a:solidFill>
                          <a:latin typeface="Innovation Norway" panose="020B0500030000000000" pitchFamily="34" charset="77"/>
                          <a:ea typeface="+mj-ea"/>
                          <a:cs typeface="+mj-cs"/>
                        </a:rPr>
                        <a:t>Oppmerksom – relasjonell – hyggelig </a:t>
                      </a:r>
                    </a:p>
                  </a:txBody>
                  <a:tcPr marL="19075" marR="19075" marT="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3" hMerge="1">
                  <a:txBody>
                    <a:bodyPr/>
                    <a:lstStyle/>
                    <a:p>
                      <a:endParaRPr lang="nb-NO"/>
                    </a:p>
                  </a:txBody>
                  <a:tcPr/>
                </a:tc>
                <a:tc gridSpan="4">
                  <a:txBody>
                    <a:bodyPr/>
                    <a:lstStyle/>
                    <a:p>
                      <a:pPr>
                        <a:lnSpc>
                          <a:spcPct val="115000"/>
                        </a:lnSpc>
                        <a:spcBef>
                          <a:spcPts val="300"/>
                        </a:spcBef>
                        <a:spcAft>
                          <a:spcPts val="300"/>
                        </a:spcAft>
                      </a:pPr>
                      <a:r>
                        <a:rPr lang="nb-NO" sz="1100" kern="1200">
                          <a:solidFill>
                            <a:schemeClr val="tx1"/>
                          </a:solidFill>
                          <a:latin typeface="Innovation Norway" panose="020B0500030000000000" pitchFamily="34" charset="77"/>
                          <a:ea typeface="+mj-ea"/>
                          <a:cs typeface="+mj-cs"/>
                        </a:rPr>
                        <a:t>1. Økonomisk handlefrihet</a:t>
                      </a: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tc hMerge="1">
                  <a:txBody>
                    <a:bodyPr/>
                    <a:lstStyle/>
                    <a:p>
                      <a:endParaRPr lang="nb-NO"/>
                    </a:p>
                  </a:txBody>
                  <a:tcPr/>
                </a:tc>
                <a:tc gridSpan="3">
                  <a:txBody>
                    <a:bodyPr/>
                    <a:lstStyle/>
                    <a:p>
                      <a:pPr>
                        <a:lnSpc>
                          <a:spcPct val="115000"/>
                        </a:lnSpc>
                        <a:spcBef>
                          <a:spcPts val="300"/>
                        </a:spcBef>
                        <a:spcAft>
                          <a:spcPts val="300"/>
                        </a:spcAft>
                      </a:pPr>
                      <a:r>
                        <a:rPr lang="nb-NO" sz="1100" kern="1200">
                          <a:solidFill>
                            <a:schemeClr val="tx1"/>
                          </a:solidFill>
                          <a:latin typeface="Innovation Norway" panose="020B0500030000000000" pitchFamily="34" charset="77"/>
                          <a:ea typeface="+mj-ea"/>
                          <a:cs typeface="+mj-cs"/>
                        </a:rPr>
                        <a:t>Bedre lønnsomhet</a:t>
                      </a:r>
                    </a:p>
                  </a:txBody>
                  <a:tcPr marL="19075" marR="19075" marT="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7"/>
                  </a:ext>
                </a:extLst>
              </a:tr>
              <a:tr h="229859">
                <a:tc gridSpan="2" vMerge="1">
                  <a:txBody>
                    <a:bodyPr/>
                    <a:lstStyle/>
                    <a:p>
                      <a:endParaRPr lang="nb-NO"/>
                    </a:p>
                  </a:txBody>
                  <a:tcPr/>
                </a:tc>
                <a:tc hMerge="1" vMerge="1">
                  <a:txBody>
                    <a:bodyPr/>
                    <a:lstStyle/>
                    <a:p>
                      <a:endParaRPr lang="nb-NO"/>
                    </a:p>
                  </a:txBody>
                  <a:tcPr/>
                </a:tc>
                <a:tc gridSpan="4">
                  <a:txBody>
                    <a:bodyPr/>
                    <a:lstStyle/>
                    <a:p>
                      <a:pPr>
                        <a:lnSpc>
                          <a:spcPct val="115000"/>
                        </a:lnSpc>
                        <a:spcBef>
                          <a:spcPts val="300"/>
                        </a:spcBef>
                        <a:spcAft>
                          <a:spcPts val="300"/>
                        </a:spcAft>
                      </a:pPr>
                      <a:r>
                        <a:rPr lang="nb-NO" sz="1100" kern="1200">
                          <a:solidFill>
                            <a:schemeClr val="tx1"/>
                          </a:solidFill>
                          <a:latin typeface="Innovation Norway" panose="020B0500030000000000" pitchFamily="34" charset="77"/>
                          <a:ea typeface="+mj-ea"/>
                          <a:cs typeface="+mj-cs"/>
                        </a:rPr>
                        <a:t>2. Tid til kundeoppfølging og innovasjon</a:t>
                      </a: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tc hMerge="1">
                  <a:txBody>
                    <a:bodyPr/>
                    <a:lstStyle/>
                    <a:p>
                      <a:endParaRPr lang="nb-NO"/>
                    </a:p>
                  </a:txBody>
                  <a:tcPr/>
                </a:tc>
                <a:tc gridSpan="3">
                  <a:txBody>
                    <a:bodyPr/>
                    <a:lstStyle/>
                    <a:p>
                      <a:pPr>
                        <a:lnSpc>
                          <a:spcPct val="115000"/>
                        </a:lnSpc>
                        <a:spcBef>
                          <a:spcPts val="300"/>
                        </a:spcBef>
                        <a:spcAft>
                          <a:spcPts val="300"/>
                        </a:spcAft>
                      </a:pPr>
                      <a:r>
                        <a:rPr lang="nb-NO" sz="1100" kern="1200">
                          <a:solidFill>
                            <a:schemeClr val="tx1"/>
                          </a:solidFill>
                          <a:latin typeface="Innovation Norway" panose="020B0500030000000000" pitchFamily="34" charset="77"/>
                          <a:ea typeface="+mj-ea"/>
                          <a:cs typeface="+mj-cs"/>
                        </a:rPr>
                        <a:t>Ansette kokk</a:t>
                      </a:r>
                    </a:p>
                  </a:txBody>
                  <a:tcPr marL="19075" marR="19075" marT="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8"/>
                  </a:ext>
                </a:extLst>
              </a:tr>
              <a:tr h="169707">
                <a:tc gridSpan="2" vMerge="1">
                  <a:txBody>
                    <a:bodyPr/>
                    <a:lstStyle/>
                    <a:p>
                      <a:endParaRPr lang="nb-NO"/>
                    </a:p>
                  </a:txBody>
                  <a:tcPr/>
                </a:tc>
                <a:tc hMerge="1" vMerge="1">
                  <a:txBody>
                    <a:bodyPr/>
                    <a:lstStyle/>
                    <a:p>
                      <a:endParaRPr lang="nb-NO"/>
                    </a:p>
                  </a:txBody>
                  <a:tcPr/>
                </a:tc>
                <a:tc gridSpan="4">
                  <a:txBody>
                    <a:bodyPr/>
                    <a:lstStyle/>
                    <a:p>
                      <a:pPr>
                        <a:lnSpc>
                          <a:spcPct val="115000"/>
                        </a:lnSpc>
                        <a:spcBef>
                          <a:spcPts val="300"/>
                        </a:spcBef>
                        <a:spcAft>
                          <a:spcPts val="300"/>
                        </a:spcAft>
                      </a:pPr>
                      <a:r>
                        <a:rPr lang="nb-NO" sz="1100" kern="1200">
                          <a:solidFill>
                            <a:schemeClr val="tx1"/>
                          </a:solidFill>
                          <a:latin typeface="Innovation Norway" panose="020B0500030000000000" pitchFamily="34" charset="77"/>
                          <a:ea typeface="+mj-ea"/>
                          <a:cs typeface="+mj-cs"/>
                        </a:rPr>
                        <a:t>3.</a:t>
                      </a:r>
                    </a:p>
                  </a:txBody>
                  <a:tcPr marL="19075" marR="1907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tc hMerge="1">
                  <a:txBody>
                    <a:bodyPr/>
                    <a:lstStyle/>
                    <a:p>
                      <a:endParaRPr lang="nb-NO"/>
                    </a:p>
                  </a:txBody>
                  <a:tcPr/>
                </a:tc>
                <a:tc gridSpan="3">
                  <a:txBody>
                    <a:bodyPr/>
                    <a:lstStyle/>
                    <a:p>
                      <a:pPr indent="449580">
                        <a:lnSpc>
                          <a:spcPct val="115000"/>
                        </a:lnSpc>
                        <a:spcBef>
                          <a:spcPts val="300"/>
                        </a:spcBef>
                        <a:spcAft>
                          <a:spcPts val="300"/>
                        </a:spcAft>
                      </a:pPr>
                      <a:r>
                        <a:rPr lang="nb-NO" sz="1100" kern="1200" dirty="0">
                          <a:solidFill>
                            <a:schemeClr val="tx1"/>
                          </a:solidFill>
                          <a:latin typeface="Innovation Norway" panose="020B0500030000000000" pitchFamily="34" charset="77"/>
                          <a:ea typeface="+mj-ea"/>
                          <a:cs typeface="+mj-cs"/>
                        </a:rPr>
                        <a:t> </a:t>
                      </a:r>
                    </a:p>
                  </a:txBody>
                  <a:tcPr marL="19075" marR="19075" marT="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34352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32</a:t>
            </a:fld>
            <a:endParaRPr lang="en-NO"/>
          </a:p>
        </p:txBody>
      </p:sp>
      <p:sp>
        <p:nvSpPr>
          <p:cNvPr id="15" name="Title 5">
            <a:extLst>
              <a:ext uri="{FF2B5EF4-FFF2-40B4-BE49-F238E27FC236}">
                <a16:creationId xmlns:a16="http://schemas.microsoft.com/office/drawing/2014/main" id="{E2DA3F9E-389A-928B-723C-CD1CA338F60C}"/>
              </a:ext>
            </a:extLst>
          </p:cNvPr>
          <p:cNvSpPr txBox="1">
            <a:spLocks/>
          </p:cNvSpPr>
          <p:nvPr/>
        </p:nvSpPr>
        <p:spPr>
          <a:xfrm>
            <a:off x="288000" y="1440000"/>
            <a:ext cx="9029037" cy="1288800"/>
          </a:xfrm>
          <a:prstGeom prst="rect">
            <a:avLst/>
          </a:prstGeom>
        </p:spPr>
        <p:txBody>
          <a:bodyPr lIns="0" tIns="0" rIns="0" bIns="0"/>
          <a:lstStyle>
            <a:lvl1pPr algn="l" defTabSz="914400" rtl="0" eaLnBrk="1" latinLnBrk="0" hangingPunct="1">
              <a:lnSpc>
                <a:spcPct val="90000"/>
              </a:lnSpc>
              <a:spcBef>
                <a:spcPct val="0"/>
              </a:spcBef>
              <a:buNone/>
              <a:defRPr sz="3500" kern="1200">
                <a:solidFill>
                  <a:schemeClr val="tx1"/>
                </a:solidFill>
                <a:latin typeface="Innovation Norway" panose="020B0500030000000000" pitchFamily="34" charset="77"/>
                <a:ea typeface="+mj-ea"/>
                <a:cs typeface="+mj-cs"/>
              </a:defRPr>
            </a:lvl1pPr>
          </a:lstStyle>
          <a:p>
            <a:r>
              <a:rPr lang="nb-NO"/>
              <a:t>Handlingsplan – fra strategisk til operativt nivå</a:t>
            </a:r>
            <a:endParaRPr lang="en-NO"/>
          </a:p>
        </p:txBody>
      </p:sp>
      <p:graphicFrame>
        <p:nvGraphicFramePr>
          <p:cNvPr id="10" name="Tabell 9">
            <a:extLst>
              <a:ext uri="{FF2B5EF4-FFF2-40B4-BE49-F238E27FC236}">
                <a16:creationId xmlns:a16="http://schemas.microsoft.com/office/drawing/2014/main" id="{40E21122-48F0-BA17-9BFF-F103080899D8}"/>
              </a:ext>
            </a:extLst>
          </p:cNvPr>
          <p:cNvGraphicFramePr>
            <a:graphicFrameLocks noGrp="1"/>
          </p:cNvGraphicFramePr>
          <p:nvPr>
            <p:extLst>
              <p:ext uri="{D42A27DB-BD31-4B8C-83A1-F6EECF244321}">
                <p14:modId xmlns:p14="http://schemas.microsoft.com/office/powerpoint/2010/main" val="2623085649"/>
              </p:ext>
            </p:extLst>
          </p:nvPr>
        </p:nvGraphicFramePr>
        <p:xfrm>
          <a:off x="279400" y="2241946"/>
          <a:ext cx="11624595" cy="4139378"/>
        </p:xfrm>
        <a:graphic>
          <a:graphicData uri="http://schemas.openxmlformats.org/drawingml/2006/table">
            <a:tbl>
              <a:tblPr>
                <a:tableStyleId>{5C22544A-7EE6-4342-B048-85BDC9FD1C3A}</a:tableStyleId>
              </a:tblPr>
              <a:tblGrid>
                <a:gridCol w="3279018">
                  <a:extLst>
                    <a:ext uri="{9D8B030D-6E8A-4147-A177-3AD203B41FA5}">
                      <a16:colId xmlns:a16="http://schemas.microsoft.com/office/drawing/2014/main" val="1365111132"/>
                    </a:ext>
                  </a:extLst>
                </a:gridCol>
                <a:gridCol w="1939285">
                  <a:extLst>
                    <a:ext uri="{9D8B030D-6E8A-4147-A177-3AD203B41FA5}">
                      <a16:colId xmlns:a16="http://schemas.microsoft.com/office/drawing/2014/main" val="3306196622"/>
                    </a:ext>
                  </a:extLst>
                </a:gridCol>
                <a:gridCol w="947252">
                  <a:extLst>
                    <a:ext uri="{9D8B030D-6E8A-4147-A177-3AD203B41FA5}">
                      <a16:colId xmlns:a16="http://schemas.microsoft.com/office/drawing/2014/main" val="355492623"/>
                    </a:ext>
                  </a:extLst>
                </a:gridCol>
                <a:gridCol w="859724">
                  <a:extLst>
                    <a:ext uri="{9D8B030D-6E8A-4147-A177-3AD203B41FA5}">
                      <a16:colId xmlns:a16="http://schemas.microsoft.com/office/drawing/2014/main" val="4208893187"/>
                    </a:ext>
                  </a:extLst>
                </a:gridCol>
                <a:gridCol w="394149">
                  <a:extLst>
                    <a:ext uri="{9D8B030D-6E8A-4147-A177-3AD203B41FA5}">
                      <a16:colId xmlns:a16="http://schemas.microsoft.com/office/drawing/2014/main" val="119356046"/>
                    </a:ext>
                  </a:extLst>
                </a:gridCol>
                <a:gridCol w="393222">
                  <a:extLst>
                    <a:ext uri="{9D8B030D-6E8A-4147-A177-3AD203B41FA5}">
                      <a16:colId xmlns:a16="http://schemas.microsoft.com/office/drawing/2014/main" val="1547702829"/>
                    </a:ext>
                  </a:extLst>
                </a:gridCol>
                <a:gridCol w="393222">
                  <a:extLst>
                    <a:ext uri="{9D8B030D-6E8A-4147-A177-3AD203B41FA5}">
                      <a16:colId xmlns:a16="http://schemas.microsoft.com/office/drawing/2014/main" val="1774377716"/>
                    </a:ext>
                  </a:extLst>
                </a:gridCol>
                <a:gridCol w="393222">
                  <a:extLst>
                    <a:ext uri="{9D8B030D-6E8A-4147-A177-3AD203B41FA5}">
                      <a16:colId xmlns:a16="http://schemas.microsoft.com/office/drawing/2014/main" val="3547715956"/>
                    </a:ext>
                  </a:extLst>
                </a:gridCol>
                <a:gridCol w="394149">
                  <a:extLst>
                    <a:ext uri="{9D8B030D-6E8A-4147-A177-3AD203B41FA5}">
                      <a16:colId xmlns:a16="http://schemas.microsoft.com/office/drawing/2014/main" val="935866133"/>
                    </a:ext>
                  </a:extLst>
                </a:gridCol>
                <a:gridCol w="393222">
                  <a:extLst>
                    <a:ext uri="{9D8B030D-6E8A-4147-A177-3AD203B41FA5}">
                      <a16:colId xmlns:a16="http://schemas.microsoft.com/office/drawing/2014/main" val="2643348366"/>
                    </a:ext>
                  </a:extLst>
                </a:gridCol>
                <a:gridCol w="393222">
                  <a:extLst>
                    <a:ext uri="{9D8B030D-6E8A-4147-A177-3AD203B41FA5}">
                      <a16:colId xmlns:a16="http://schemas.microsoft.com/office/drawing/2014/main" val="172045109"/>
                    </a:ext>
                  </a:extLst>
                </a:gridCol>
                <a:gridCol w="393222">
                  <a:extLst>
                    <a:ext uri="{9D8B030D-6E8A-4147-A177-3AD203B41FA5}">
                      <a16:colId xmlns:a16="http://schemas.microsoft.com/office/drawing/2014/main" val="477725727"/>
                    </a:ext>
                  </a:extLst>
                </a:gridCol>
                <a:gridCol w="394149">
                  <a:extLst>
                    <a:ext uri="{9D8B030D-6E8A-4147-A177-3AD203B41FA5}">
                      <a16:colId xmlns:a16="http://schemas.microsoft.com/office/drawing/2014/main" val="2366265197"/>
                    </a:ext>
                  </a:extLst>
                </a:gridCol>
                <a:gridCol w="393222">
                  <a:extLst>
                    <a:ext uri="{9D8B030D-6E8A-4147-A177-3AD203B41FA5}">
                      <a16:colId xmlns:a16="http://schemas.microsoft.com/office/drawing/2014/main" val="2231254272"/>
                    </a:ext>
                  </a:extLst>
                </a:gridCol>
                <a:gridCol w="393222">
                  <a:extLst>
                    <a:ext uri="{9D8B030D-6E8A-4147-A177-3AD203B41FA5}">
                      <a16:colId xmlns:a16="http://schemas.microsoft.com/office/drawing/2014/main" val="1882177996"/>
                    </a:ext>
                  </a:extLst>
                </a:gridCol>
                <a:gridCol w="271093">
                  <a:extLst>
                    <a:ext uri="{9D8B030D-6E8A-4147-A177-3AD203B41FA5}">
                      <a16:colId xmlns:a16="http://schemas.microsoft.com/office/drawing/2014/main" val="2236930258"/>
                    </a:ext>
                  </a:extLst>
                </a:gridCol>
              </a:tblGrid>
              <a:tr h="304398">
                <a:tc rowSpan="2">
                  <a:txBody>
                    <a:bodyPr/>
                    <a:lstStyle/>
                    <a:p>
                      <a:pPr>
                        <a:lnSpc>
                          <a:spcPct val="107000"/>
                        </a:lnSpc>
                      </a:pPr>
                      <a:r>
                        <a:rPr lang="nb-NO" sz="1200" b="0" kern="1200">
                          <a:solidFill>
                            <a:schemeClr val="tx1"/>
                          </a:solidFill>
                          <a:latin typeface="Innovation Norway" panose="020B0500030000000000" pitchFamily="34" charset="77"/>
                          <a:ea typeface="+mj-ea"/>
                          <a:cs typeface="+mj-cs"/>
                        </a:rPr>
                        <a:t>Handlingsplan </a:t>
                      </a:r>
                      <a:endParaRPr lang="nb-NO" sz="1200" b="0" kern="1200" dirty="0">
                        <a:solidFill>
                          <a:schemeClr val="tx1"/>
                        </a:solidFill>
                        <a:latin typeface="Innovation Norway" panose="020B0500030000000000" pitchFamily="34" charset="77"/>
                        <a:ea typeface="+mj-ea"/>
                        <a:cs typeface="+mj-cs"/>
                      </a:endParaRPr>
                    </a:p>
                  </a:txBody>
                  <a:tcPr marL="43370" marR="43370" marT="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15">
                  <a:txBody>
                    <a:bodyPr/>
                    <a:lstStyle/>
                    <a:p>
                      <a:pPr>
                        <a:lnSpc>
                          <a:spcPct val="107000"/>
                        </a:lnSpc>
                        <a:spcBef>
                          <a:spcPts val="600"/>
                        </a:spcBef>
                      </a:pPr>
                      <a:r>
                        <a:rPr lang="nb-NO" sz="1200" b="0" kern="1200" dirty="0">
                          <a:solidFill>
                            <a:schemeClr val="tx1"/>
                          </a:solidFill>
                          <a:latin typeface="Innovation Norway" panose="020B0500030000000000" pitchFamily="34" charset="77"/>
                          <a:ea typeface="+mj-ea"/>
                          <a:cs typeface="+mj-cs"/>
                        </a:rPr>
                        <a:t>Bedrift</a:t>
                      </a:r>
                    </a:p>
                  </a:txBody>
                  <a:tcPr marL="43370" marR="43370" marT="0" marB="0">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hMerge="1">
                  <a:txBody>
                    <a:bodyPr/>
                    <a:lstStyle/>
                    <a:p>
                      <a:pPr>
                        <a:lnSpc>
                          <a:spcPct val="107000"/>
                        </a:lnSpc>
                        <a:spcBef>
                          <a:spcPts val="600"/>
                        </a:spcBef>
                      </a:pPr>
                      <a:endParaRPr lang="nb-N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pPr>
                        <a:lnSpc>
                          <a:spcPct val="107000"/>
                        </a:lnSpc>
                        <a:spcBef>
                          <a:spcPts val="600"/>
                        </a:spcBef>
                      </a:pPr>
                      <a:endParaRPr lang="nb-NO" sz="1200" b="0" kern="1200" dirty="0">
                        <a:solidFill>
                          <a:schemeClr val="tx1"/>
                        </a:solidFill>
                        <a:latin typeface="Innovation Norway" panose="020B0500030000000000" pitchFamily="34" charset="77"/>
                        <a:ea typeface="+mj-ea"/>
                        <a:cs typeface="+mj-cs"/>
                      </a:endParaRPr>
                    </a:p>
                  </a:txBody>
                  <a:tcPr marL="43370" marR="43370" marT="0" marB="0">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831297647"/>
                  </a:ext>
                </a:extLst>
              </a:tr>
              <a:tr h="302847">
                <a:tc vMerge="1">
                  <a:txBody>
                    <a:bodyPr/>
                    <a:lstStyle/>
                    <a:p>
                      <a:endParaRPr lang="nb-NO"/>
                    </a:p>
                  </a:txBody>
                  <a:tcPr/>
                </a:tc>
                <a:tc gridSpan="11">
                  <a:txBody>
                    <a:bodyPr/>
                    <a:lstStyle/>
                    <a:p>
                      <a:pPr>
                        <a:lnSpc>
                          <a:spcPct val="107000"/>
                        </a:lnSpc>
                        <a:spcBef>
                          <a:spcPts val="600"/>
                        </a:spcBef>
                      </a:pPr>
                      <a:r>
                        <a:rPr lang="nb-NO" sz="1200" b="0" kern="1200">
                          <a:solidFill>
                            <a:schemeClr val="tx1"/>
                          </a:solidFill>
                          <a:latin typeface="Innovation Norway" panose="020B0500030000000000" pitchFamily="34" charset="77"/>
                          <a:ea typeface="+mj-ea"/>
                          <a:cs typeface="+mj-cs"/>
                        </a:rPr>
                        <a:t>Målsettinger</a:t>
                      </a:r>
                      <a:endParaRPr lang="nb-NO" sz="1200" b="0" kern="1200" dirty="0">
                        <a:solidFill>
                          <a:schemeClr val="tx1"/>
                        </a:solidFill>
                        <a:latin typeface="Innovation Norway" panose="020B0500030000000000" pitchFamily="34" charset="77"/>
                        <a:ea typeface="+mj-ea"/>
                        <a:cs typeface="+mj-cs"/>
                      </a:endParaRP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nSpc>
                          <a:spcPct val="107000"/>
                        </a:lnSpc>
                        <a:spcBef>
                          <a:spcPts val="600"/>
                        </a:spcBef>
                      </a:pPr>
                      <a:endParaRPr lang="nb-N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nSpc>
                          <a:spcPct val="107000"/>
                        </a:lnSpc>
                        <a:spcBef>
                          <a:spcPts val="600"/>
                        </a:spcBef>
                      </a:pPr>
                      <a:r>
                        <a:rPr lang="nb-NO" sz="1200" b="0" kern="1200">
                          <a:solidFill>
                            <a:schemeClr val="tx1"/>
                          </a:solidFill>
                          <a:latin typeface="Innovation Norway" panose="020B0500030000000000" pitchFamily="34" charset="77"/>
                          <a:ea typeface="+mj-ea"/>
                          <a:cs typeface="+mj-cs"/>
                        </a:rPr>
                        <a:t> Dato</a:t>
                      </a:r>
                      <a:endParaRPr lang="nb-NO" sz="1200" b="0" kern="1200" dirty="0">
                        <a:solidFill>
                          <a:schemeClr val="tx1"/>
                        </a:solidFill>
                        <a:latin typeface="Innovation Norway" panose="020B0500030000000000" pitchFamily="34" charset="77"/>
                        <a:ea typeface="+mj-ea"/>
                        <a:cs typeface="+mj-cs"/>
                      </a:endParaRPr>
                    </a:p>
                  </a:txBody>
                  <a:tcPr marL="43370" marR="43370" marT="0" marB="0">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154433863"/>
                  </a:ext>
                </a:extLst>
              </a:tr>
              <a:tr h="504485">
                <a:tc>
                  <a:txBody>
                    <a:bodyPr/>
                    <a:lstStyle/>
                    <a:p>
                      <a:pPr>
                        <a:lnSpc>
                          <a:spcPct val="107000"/>
                        </a:lnSpc>
                        <a:spcBef>
                          <a:spcPts val="300"/>
                        </a:spcBef>
                        <a:spcAft>
                          <a:spcPts val="300"/>
                        </a:spcAft>
                      </a:pPr>
                      <a:r>
                        <a:rPr lang="nb-NO" sz="1200" b="0" kern="1200" dirty="0">
                          <a:solidFill>
                            <a:schemeClr val="tx1"/>
                          </a:solidFill>
                          <a:latin typeface="Innovation Norway" panose="020B0500030000000000" pitchFamily="34" charset="77"/>
                          <a:ea typeface="+mj-ea"/>
                          <a:cs typeface="+mj-cs"/>
                        </a:rPr>
                        <a:t>Aktivitet</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nSpc>
                          <a:spcPct val="107000"/>
                        </a:lnSpc>
                        <a:spcBef>
                          <a:spcPts val="200"/>
                        </a:spcBef>
                      </a:pPr>
                      <a:r>
                        <a:rPr lang="nb-NO" sz="1200" b="0" kern="1200">
                          <a:solidFill>
                            <a:schemeClr val="tx1"/>
                          </a:solidFill>
                          <a:latin typeface="Innovation Norway" panose="020B0500030000000000" pitchFamily="34" charset="77"/>
                          <a:ea typeface="+mj-ea"/>
                          <a:cs typeface="+mj-cs"/>
                        </a:rPr>
                        <a:t>Mål</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r>
                        <a:rPr lang="nb-NO" sz="1200" b="0" kern="1200">
                          <a:solidFill>
                            <a:schemeClr val="tx1"/>
                          </a:solidFill>
                          <a:latin typeface="Innovation Norway" panose="020B0500030000000000" pitchFamily="34" charset="77"/>
                          <a:ea typeface="+mj-ea"/>
                          <a:cs typeface="+mj-cs"/>
                        </a:rPr>
                        <a:t>Oppnådd</a:t>
                      </a:r>
                      <a:endParaRPr lang="nb-NO" sz="1200" b="0" kern="1200" dirty="0">
                        <a:solidFill>
                          <a:schemeClr val="tx1"/>
                        </a:solidFill>
                        <a:latin typeface="Innovation Norway" panose="020B0500030000000000" pitchFamily="34" charset="77"/>
                        <a:ea typeface="+mj-ea"/>
                        <a:cs typeface="+mj-cs"/>
                      </a:endParaRP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a:lnSpc>
                          <a:spcPct val="107000"/>
                        </a:lnSpc>
                        <a:spcBef>
                          <a:spcPts val="200"/>
                        </a:spcBef>
                      </a:pPr>
                      <a:r>
                        <a:rPr lang="nb-NO" sz="1200" b="0" kern="1200">
                          <a:solidFill>
                            <a:schemeClr val="tx1"/>
                          </a:solidFill>
                          <a:latin typeface="Innovation Norway" panose="020B0500030000000000" pitchFamily="34" charset="77"/>
                          <a:ea typeface="+mj-ea"/>
                          <a:cs typeface="+mj-cs"/>
                        </a:rPr>
                        <a:t>Ansvarlig</a:t>
                      </a:r>
                      <a:endParaRPr lang="nb-NO" sz="1200" b="0" kern="1200" dirty="0">
                        <a:solidFill>
                          <a:schemeClr val="tx1"/>
                        </a:solidFill>
                        <a:latin typeface="Innovation Norway" panose="020B0500030000000000" pitchFamily="34" charset="77"/>
                        <a:ea typeface="+mj-ea"/>
                        <a:cs typeface="+mj-cs"/>
                      </a:endParaRP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gridSpan="2">
                  <a:txBody>
                    <a:bodyPr/>
                    <a:lstStyle/>
                    <a:p>
                      <a:pPr algn="ctr">
                        <a:lnSpc>
                          <a:spcPct val="107000"/>
                        </a:lnSpc>
                        <a:spcBef>
                          <a:spcPts val="300"/>
                        </a:spcBef>
                        <a:spcAft>
                          <a:spcPts val="300"/>
                        </a:spcAft>
                      </a:pPr>
                      <a:r>
                        <a:rPr lang="nb-NO" sz="1200" b="0" kern="1200">
                          <a:solidFill>
                            <a:schemeClr val="tx1"/>
                          </a:solidFill>
                          <a:latin typeface="Innovation Norway" panose="020B0500030000000000" pitchFamily="34" charset="77"/>
                          <a:ea typeface="+mj-ea"/>
                          <a:cs typeface="+mj-cs"/>
                        </a:rPr>
                        <a:t>mars</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hMerge="1">
                  <a:txBody>
                    <a:bodyPr/>
                    <a:lstStyle/>
                    <a:p>
                      <a:endParaRPr lang="nb-NO"/>
                    </a:p>
                  </a:txBody>
                  <a:tcPr/>
                </a:tc>
                <a:tc gridSpan="2">
                  <a:txBody>
                    <a:bodyPr/>
                    <a:lstStyle/>
                    <a:p>
                      <a:pPr algn="ctr">
                        <a:lnSpc>
                          <a:spcPct val="107000"/>
                        </a:lnSpc>
                        <a:spcBef>
                          <a:spcPts val="300"/>
                        </a:spcBef>
                        <a:spcAft>
                          <a:spcPts val="300"/>
                        </a:spcAft>
                      </a:pPr>
                      <a:r>
                        <a:rPr lang="nb-NO" sz="1200" b="0" kern="1200">
                          <a:solidFill>
                            <a:schemeClr val="tx1"/>
                          </a:solidFill>
                          <a:latin typeface="Innovation Norway" panose="020B0500030000000000" pitchFamily="34" charset="77"/>
                          <a:ea typeface="+mj-ea"/>
                          <a:cs typeface="+mj-cs"/>
                        </a:rPr>
                        <a:t>april</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hMerge="1">
                  <a:txBody>
                    <a:bodyPr/>
                    <a:lstStyle/>
                    <a:p>
                      <a:endParaRPr lang="nb-NO"/>
                    </a:p>
                  </a:txBody>
                  <a:tcPr/>
                </a:tc>
                <a:tc gridSpan="2">
                  <a:txBody>
                    <a:bodyPr/>
                    <a:lstStyle/>
                    <a:p>
                      <a:pPr algn="ctr">
                        <a:lnSpc>
                          <a:spcPct val="107000"/>
                        </a:lnSpc>
                        <a:spcBef>
                          <a:spcPts val="300"/>
                        </a:spcBef>
                        <a:spcAft>
                          <a:spcPts val="300"/>
                        </a:spcAft>
                      </a:pPr>
                      <a:r>
                        <a:rPr lang="nb-NO" sz="1200" b="0" kern="1200">
                          <a:solidFill>
                            <a:schemeClr val="tx1"/>
                          </a:solidFill>
                          <a:latin typeface="Innovation Norway" panose="020B0500030000000000" pitchFamily="34" charset="77"/>
                          <a:ea typeface="+mj-ea"/>
                          <a:cs typeface="+mj-cs"/>
                        </a:rPr>
                        <a:t>mai</a:t>
                      </a:r>
                      <a:endParaRPr lang="nb-NO" sz="1200" b="0" kern="1200" dirty="0">
                        <a:solidFill>
                          <a:schemeClr val="tx1"/>
                        </a:solidFill>
                        <a:latin typeface="Innovation Norway" panose="020B0500030000000000" pitchFamily="34" charset="77"/>
                        <a:ea typeface="+mj-ea"/>
                        <a:cs typeface="+mj-cs"/>
                      </a:endParaRP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hMerge="1">
                  <a:txBody>
                    <a:bodyPr/>
                    <a:lstStyle/>
                    <a:p>
                      <a:endParaRPr lang="nb-NO"/>
                    </a:p>
                  </a:txBody>
                  <a:tcPr/>
                </a:tc>
                <a:tc gridSpan="2">
                  <a:txBody>
                    <a:bodyPr/>
                    <a:lstStyle/>
                    <a:p>
                      <a:pPr algn="ctr">
                        <a:lnSpc>
                          <a:spcPct val="107000"/>
                        </a:lnSpc>
                        <a:spcBef>
                          <a:spcPts val="300"/>
                        </a:spcBef>
                        <a:spcAft>
                          <a:spcPts val="300"/>
                        </a:spcAft>
                      </a:pPr>
                      <a:r>
                        <a:rPr lang="nb-NO" sz="1200" b="0" kern="1200">
                          <a:solidFill>
                            <a:schemeClr val="tx1"/>
                          </a:solidFill>
                          <a:latin typeface="Innovation Norway" panose="020B0500030000000000" pitchFamily="34" charset="77"/>
                          <a:ea typeface="+mj-ea"/>
                          <a:cs typeface="+mj-cs"/>
                        </a:rPr>
                        <a:t>juni</a:t>
                      </a:r>
                      <a:endParaRPr lang="nb-NO" sz="1200" b="0" kern="1200" dirty="0">
                        <a:solidFill>
                          <a:schemeClr val="tx1"/>
                        </a:solidFill>
                        <a:latin typeface="Innovation Norway" panose="020B0500030000000000" pitchFamily="34" charset="77"/>
                        <a:ea typeface="+mj-ea"/>
                        <a:cs typeface="+mj-cs"/>
                      </a:endParaRP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hMerge="1">
                  <a:txBody>
                    <a:bodyPr/>
                    <a:lstStyle/>
                    <a:p>
                      <a:endParaRPr lang="nb-NO"/>
                    </a:p>
                  </a:txBody>
                  <a:tcPr/>
                </a:tc>
                <a:tc gridSpan="2">
                  <a:txBody>
                    <a:bodyPr/>
                    <a:lstStyle/>
                    <a:p>
                      <a:pPr algn="ctr">
                        <a:lnSpc>
                          <a:spcPct val="107000"/>
                        </a:lnSpc>
                        <a:spcBef>
                          <a:spcPts val="300"/>
                        </a:spcBef>
                        <a:spcAft>
                          <a:spcPts val="300"/>
                        </a:spcAft>
                      </a:pPr>
                      <a:r>
                        <a:rPr lang="nb-NO" sz="1200" b="0" kern="1200">
                          <a:solidFill>
                            <a:schemeClr val="tx1"/>
                          </a:solidFill>
                          <a:latin typeface="Innovation Norway" panose="020B0500030000000000" pitchFamily="34" charset="77"/>
                          <a:ea typeface="+mj-ea"/>
                          <a:cs typeface="+mj-cs"/>
                        </a:rPr>
                        <a:t>juli</a:t>
                      </a:r>
                      <a:endParaRPr lang="nb-NO" sz="1200" b="0" kern="1200" dirty="0">
                        <a:solidFill>
                          <a:schemeClr val="tx1"/>
                        </a:solidFill>
                        <a:latin typeface="Innovation Norway" panose="020B0500030000000000" pitchFamily="34" charset="77"/>
                        <a:ea typeface="+mj-ea"/>
                        <a:cs typeface="+mj-cs"/>
                      </a:endParaRP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hMerge="1">
                  <a:txBody>
                    <a:bodyPr/>
                    <a:lstStyle/>
                    <a:p>
                      <a:endParaRPr lang="nb-NO"/>
                    </a:p>
                  </a:txBody>
                  <a:tcPr/>
                </a:tc>
                <a:tc gridSpan="2">
                  <a:txBody>
                    <a:bodyPr/>
                    <a:lstStyle/>
                    <a:p>
                      <a:pPr algn="ctr">
                        <a:lnSpc>
                          <a:spcPct val="107000"/>
                        </a:lnSpc>
                        <a:spcBef>
                          <a:spcPts val="300"/>
                        </a:spcBef>
                        <a:spcAft>
                          <a:spcPts val="300"/>
                        </a:spcAft>
                      </a:pPr>
                      <a:r>
                        <a:rPr lang="nb-NO" sz="1200" b="0" kern="1200">
                          <a:solidFill>
                            <a:schemeClr val="tx1"/>
                          </a:solidFill>
                          <a:latin typeface="Innovation Norway" panose="020B0500030000000000" pitchFamily="34" charset="77"/>
                          <a:ea typeface="+mj-ea"/>
                          <a:cs typeface="+mj-cs"/>
                        </a:rPr>
                        <a:t>aug</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endParaRPr lang="nb-NO"/>
                    </a:p>
                  </a:txBody>
                  <a:tcPr/>
                </a:tc>
                <a:extLst>
                  <a:ext uri="{0D108BD9-81ED-4DB2-BD59-A6C34878D82A}">
                    <a16:rowId xmlns:a16="http://schemas.microsoft.com/office/drawing/2014/main" val="1589055154"/>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1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128837"/>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1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5851507"/>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1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9832887"/>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1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4563511"/>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1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019796"/>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1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866037"/>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1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091284"/>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1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9784535"/>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1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99414"/>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1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5606776"/>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pPr>
                      <a:r>
                        <a:rPr lang="nb-NO" sz="11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1376439"/>
                  </a:ext>
                </a:extLst>
              </a:tr>
              <a:tr h="252304">
                <a:tc>
                  <a:txBody>
                    <a:bodyPr/>
                    <a:lstStyle/>
                    <a:p>
                      <a:pP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200" kern="120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algn="ctr">
                        <a:lnSpc>
                          <a:spcPct val="107000"/>
                        </a:lnSpc>
                        <a:spcBef>
                          <a:spcPts val="400"/>
                        </a:spcBef>
                        <a:spcAft>
                          <a:spcPts val="400"/>
                        </a:spcAft>
                      </a:pPr>
                      <a:r>
                        <a:rPr lang="nb-NO" sz="1100" kern="1200" dirty="0">
                          <a:solidFill>
                            <a:schemeClr val="tx1"/>
                          </a:solidFill>
                          <a:latin typeface="Innovation Norway" panose="020B0500030000000000" pitchFamily="34" charset="77"/>
                          <a:ea typeface="+mj-ea"/>
                          <a:cs typeface="+mj-cs"/>
                        </a:rPr>
                        <a:t> </a:t>
                      </a:r>
                    </a:p>
                  </a:txBody>
                  <a:tcPr marL="43370" marR="4337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50108280"/>
                  </a:ext>
                </a:extLst>
              </a:tr>
            </a:tbl>
          </a:graphicData>
        </a:graphic>
      </p:graphicFrame>
      <p:pic>
        <p:nvPicPr>
          <p:cNvPr id="1031" name="Bilde 3" descr="Et bilde som inneholder tekst, utklipp&#10;&#10;Automatisk generert beskrivelse">
            <a:extLst>
              <a:ext uri="{FF2B5EF4-FFF2-40B4-BE49-F238E27FC236}">
                <a16:creationId xmlns:a16="http://schemas.microsoft.com/office/drawing/2014/main" id="{26FE65C5-DCEF-2092-9809-513A2621A423}"/>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97010" y="-3523407"/>
            <a:ext cx="314325" cy="56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612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55F95B-EB01-874E-AD83-B05933007712}"/>
              </a:ext>
            </a:extLst>
          </p:cNvPr>
          <p:cNvSpPr/>
          <p:nvPr/>
        </p:nvSpPr>
        <p:spPr>
          <a:xfrm>
            <a:off x="279400" y="2786064"/>
            <a:ext cx="11627224" cy="3636962"/>
          </a:xfrm>
          <a:prstGeom prst="rect">
            <a:avLst/>
          </a:prstGeom>
          <a:solidFill>
            <a:schemeClr val="bg1">
              <a:lumMod val="9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2B5466AC-FF32-7641-9F57-5B70E147CEF3}"/>
              </a:ext>
            </a:extLst>
          </p:cNvPr>
          <p:cNvSpPr>
            <a:spLocks noGrp="1"/>
          </p:cNvSpPr>
          <p:nvPr>
            <p:ph type="title"/>
          </p:nvPr>
        </p:nvSpPr>
        <p:spPr/>
        <p:txBody>
          <a:bodyPr/>
          <a:lstStyle/>
          <a:p>
            <a:r>
              <a:rPr lang="nb-NO"/>
              <a:t>Gruppeoppgave</a:t>
            </a:r>
          </a:p>
        </p:txBody>
      </p:sp>
      <p:sp>
        <p:nvSpPr>
          <p:cNvPr id="3" name="Slide Number Placeholder 2">
            <a:extLst>
              <a:ext uri="{FF2B5EF4-FFF2-40B4-BE49-F238E27FC236}">
                <a16:creationId xmlns:a16="http://schemas.microsoft.com/office/drawing/2014/main" id="{5582CDA0-AC0E-8D43-93E4-1661A71CD5CB}"/>
              </a:ext>
            </a:extLst>
          </p:cNvPr>
          <p:cNvSpPr>
            <a:spLocks noGrp="1"/>
          </p:cNvSpPr>
          <p:nvPr>
            <p:ph type="sldNum" sz="quarter" idx="4"/>
          </p:nvPr>
        </p:nvSpPr>
        <p:spPr/>
        <p:txBody>
          <a:bodyPr/>
          <a:lstStyle/>
          <a:p>
            <a:fld id="{2E283CC0-345D-D343-82F3-FFB8D624F077}" type="slidenum">
              <a:rPr lang="en-NO" smtClean="0"/>
              <a:pPr/>
              <a:t>33</a:t>
            </a:fld>
            <a:endParaRPr lang="en-NO"/>
          </a:p>
        </p:txBody>
      </p:sp>
      <p:sp>
        <p:nvSpPr>
          <p:cNvPr id="5" name="Text Placeholder 4">
            <a:extLst>
              <a:ext uri="{FF2B5EF4-FFF2-40B4-BE49-F238E27FC236}">
                <a16:creationId xmlns:a16="http://schemas.microsoft.com/office/drawing/2014/main" id="{63AD2B4A-A6AC-634F-9385-3EED64895282}"/>
              </a:ext>
            </a:extLst>
          </p:cNvPr>
          <p:cNvSpPr>
            <a:spLocks noGrp="1"/>
          </p:cNvSpPr>
          <p:nvPr>
            <p:ph type="body" sz="quarter" idx="11"/>
          </p:nvPr>
        </p:nvSpPr>
        <p:spPr>
          <a:xfrm>
            <a:off x="2860675" y="4941168"/>
            <a:ext cx="7748588" cy="873091"/>
          </a:xfrm>
        </p:spPr>
        <p:txBody>
          <a:bodyPr wrap="square" anchor="ctr" anchorCtr="0">
            <a:noAutofit/>
          </a:bodyPr>
          <a:lstStyle/>
          <a:p>
            <a:pPr marL="342900" indent="-342900">
              <a:buFont typeface="+mj-lt"/>
              <a:buAutoNum type="arabicPeriod"/>
            </a:pPr>
            <a:r>
              <a:rPr lang="nb-NO" sz="1800"/>
              <a:t>Velg en deltakerbedrift som eksempel.</a:t>
            </a:r>
          </a:p>
          <a:p>
            <a:pPr marL="342900" indent="-342900">
              <a:buFont typeface="+mj-lt"/>
              <a:buAutoNum type="arabicPeriod"/>
            </a:pPr>
            <a:r>
              <a:rPr lang="nb-NO" sz="1800"/>
              <a:t>Diskuter hvilke trender som påvirker bedriftens utvikling sterkest.</a:t>
            </a:r>
          </a:p>
          <a:p>
            <a:pPr marL="342900" indent="-342900">
              <a:buFont typeface="+mj-lt"/>
              <a:buAutoNum type="arabicPeriod"/>
            </a:pPr>
            <a:r>
              <a:rPr lang="nb-NO" sz="1800"/>
              <a:t>Diskuter hvordan trippel bunnlinje kan innarbeides i målene for bedriften.</a:t>
            </a:r>
          </a:p>
        </p:txBody>
      </p:sp>
      <p:pic>
        <p:nvPicPr>
          <p:cNvPr id="13" name="Graphic 12">
            <a:extLst>
              <a:ext uri="{FF2B5EF4-FFF2-40B4-BE49-F238E27FC236}">
                <a16:creationId xmlns:a16="http://schemas.microsoft.com/office/drawing/2014/main" id="{A5DC33F6-5271-F946-8303-979819601B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6768" y="4941168"/>
            <a:ext cx="873091" cy="873091"/>
          </a:xfrm>
          <a:prstGeom prst="rect">
            <a:avLst/>
          </a:prstGeom>
        </p:spPr>
      </p:pic>
      <p:pic>
        <p:nvPicPr>
          <p:cNvPr id="16" name="Graphic 15">
            <a:extLst>
              <a:ext uri="{FF2B5EF4-FFF2-40B4-BE49-F238E27FC236}">
                <a16:creationId xmlns:a16="http://schemas.microsoft.com/office/drawing/2014/main" id="{28199D0D-1198-BB48-A15F-4E3AE38D98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55440" y="3492013"/>
            <a:ext cx="873091" cy="873091"/>
          </a:xfrm>
          <a:prstGeom prst="rect">
            <a:avLst/>
          </a:prstGeom>
        </p:spPr>
      </p:pic>
      <p:sp>
        <p:nvSpPr>
          <p:cNvPr id="18" name="Text Placeholder 4">
            <a:extLst>
              <a:ext uri="{FF2B5EF4-FFF2-40B4-BE49-F238E27FC236}">
                <a16:creationId xmlns:a16="http://schemas.microsoft.com/office/drawing/2014/main" id="{9B28F0E5-A568-1B4C-B63A-A6BD1F5E4273}"/>
              </a:ext>
            </a:extLst>
          </p:cNvPr>
          <p:cNvSpPr txBox="1">
            <a:spLocks/>
          </p:cNvSpPr>
          <p:nvPr/>
        </p:nvSpPr>
        <p:spPr>
          <a:xfrm>
            <a:off x="2860675" y="3492012"/>
            <a:ext cx="7748588" cy="873091"/>
          </a:xfrm>
          <a:prstGeom prst="rect">
            <a:avLst/>
          </a:prstGeom>
        </p:spPr>
        <p:txBody>
          <a:bodyPr wrap="square" lIns="0" tIns="0" rIns="0" bIns="0" anchor="ctr" anchorCtr="0">
            <a:noAutofit/>
          </a:bodyPr>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a:t>Jobb med disse oppgavene i grupper:</a:t>
            </a:r>
          </a:p>
        </p:txBody>
      </p:sp>
    </p:spTree>
    <p:extLst>
      <p:ext uri="{BB962C8B-B14F-4D97-AF65-F5344CB8AC3E}">
        <p14:creationId xmlns:p14="http://schemas.microsoft.com/office/powerpoint/2010/main" val="3280154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3E74B753-455E-AE41-9E12-6B9FB50A77A6}"/>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13550" r="62403" b="11489"/>
          <a:stretch/>
        </p:blipFill>
        <p:spPr>
          <a:xfrm>
            <a:off x="5353200" y="129600"/>
            <a:ext cx="6727228" cy="6789281"/>
          </a:xfrm>
          <a:prstGeom prst="rect">
            <a:avLst/>
          </a:prstGeom>
        </p:spPr>
      </p:pic>
      <p:sp>
        <p:nvSpPr>
          <p:cNvPr id="3" name="Title 2">
            <a:extLst>
              <a:ext uri="{FF2B5EF4-FFF2-40B4-BE49-F238E27FC236}">
                <a16:creationId xmlns:a16="http://schemas.microsoft.com/office/drawing/2014/main" id="{BA4062B5-F48A-B64D-9704-53FB7377D09A}"/>
              </a:ext>
            </a:extLst>
          </p:cNvPr>
          <p:cNvSpPr>
            <a:spLocks noGrp="1"/>
          </p:cNvSpPr>
          <p:nvPr>
            <p:ph type="title"/>
          </p:nvPr>
        </p:nvSpPr>
        <p:spPr/>
        <p:txBody>
          <a:bodyPr/>
          <a:lstStyle/>
          <a:p>
            <a:r>
              <a:rPr lang="nb-NO" sz="4000"/>
              <a:t>Spørsmål?</a:t>
            </a:r>
            <a:endParaRPr lang="en-NO" sz="4000"/>
          </a:p>
        </p:txBody>
      </p:sp>
      <p:sp>
        <p:nvSpPr>
          <p:cNvPr id="2" name="Slide Number Placeholder 1">
            <a:extLst>
              <a:ext uri="{FF2B5EF4-FFF2-40B4-BE49-F238E27FC236}">
                <a16:creationId xmlns:a16="http://schemas.microsoft.com/office/drawing/2014/main" id="{9694D4E7-B9EE-5341-9426-CE3A7D88CC87}"/>
              </a:ext>
            </a:extLst>
          </p:cNvPr>
          <p:cNvSpPr>
            <a:spLocks noGrp="1"/>
          </p:cNvSpPr>
          <p:nvPr>
            <p:ph type="sldNum" sz="quarter" idx="4"/>
          </p:nvPr>
        </p:nvSpPr>
        <p:spPr/>
        <p:txBody>
          <a:bodyPr/>
          <a:lstStyle/>
          <a:p>
            <a:fld id="{9A11C34A-1C73-4E4E-8774-FCD6BDFDE23F}" type="slidenum">
              <a:rPr lang="en-NO" smtClean="0"/>
              <a:pPr/>
              <a:t>34</a:t>
            </a:fld>
            <a:endParaRPr lang="en-NO"/>
          </a:p>
        </p:txBody>
      </p:sp>
    </p:spTree>
    <p:extLst>
      <p:ext uri="{BB962C8B-B14F-4D97-AF65-F5344CB8AC3E}">
        <p14:creationId xmlns:p14="http://schemas.microsoft.com/office/powerpoint/2010/main" val="383740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596B281-DEFB-8A9B-9607-0BDD3AE5FB82}"/>
              </a:ext>
            </a:extLst>
          </p:cNvPr>
          <p:cNvSpPr/>
          <p:nvPr/>
        </p:nvSpPr>
        <p:spPr>
          <a:xfrm>
            <a:off x="279400" y="2786064"/>
            <a:ext cx="11627224" cy="3636962"/>
          </a:xfrm>
          <a:prstGeom prst="rect">
            <a:avLst/>
          </a:prstGeom>
          <a:solidFill>
            <a:schemeClr val="bg1">
              <a:lumMod val="9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a:t>Hvor går bransjen vi er i?</a:t>
            </a:r>
            <a:endParaRPr lang="en-NO"/>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4</a:t>
            </a:fld>
            <a:endParaRPr lang="en-NO"/>
          </a:p>
        </p:txBody>
      </p:sp>
      <p:pic>
        <p:nvPicPr>
          <p:cNvPr id="10" name="Plassholder for innhold 10">
            <a:extLst>
              <a:ext uri="{FF2B5EF4-FFF2-40B4-BE49-F238E27FC236}">
                <a16:creationId xmlns:a16="http://schemas.microsoft.com/office/drawing/2014/main" id="{5E18E847-4137-C311-6484-5DFDBB954915}"/>
              </a:ext>
            </a:extLst>
          </p:cNvPr>
          <p:cNvPicPr>
            <a:picLocks noChangeAspect="1"/>
          </p:cNvPicPr>
          <p:nvPr/>
        </p:nvPicPr>
        <p:blipFill rotWithShape="1">
          <a:blip r:embed="rId3"/>
          <a:srcRect l="12396" t="448" r="-12396" b="-448"/>
          <a:stretch/>
        </p:blipFill>
        <p:spPr>
          <a:xfrm>
            <a:off x="288000" y="4214814"/>
            <a:ext cx="3830171" cy="2208211"/>
          </a:xfrm>
          <a:prstGeom prst="rect">
            <a:avLst/>
          </a:prstGeom>
        </p:spPr>
      </p:pic>
      <p:pic>
        <p:nvPicPr>
          <p:cNvPr id="11" name="Bilde 10">
            <a:extLst>
              <a:ext uri="{FF2B5EF4-FFF2-40B4-BE49-F238E27FC236}">
                <a16:creationId xmlns:a16="http://schemas.microsoft.com/office/drawing/2014/main" id="{4BE472CA-13CE-DE06-100A-70D7CB97102C}"/>
              </a:ext>
            </a:extLst>
          </p:cNvPr>
          <p:cNvPicPr>
            <a:picLocks noChangeAspect="1"/>
          </p:cNvPicPr>
          <p:nvPr/>
        </p:nvPicPr>
        <p:blipFill rotWithShape="1">
          <a:blip r:embed="rId4"/>
          <a:srcRect l="-95" t="-5470" r="95" b="5470"/>
          <a:stretch/>
        </p:blipFill>
        <p:spPr>
          <a:xfrm>
            <a:off x="6952930" y="4200455"/>
            <a:ext cx="2476062" cy="2219667"/>
          </a:xfrm>
          <a:prstGeom prst="rect">
            <a:avLst/>
          </a:prstGeom>
        </p:spPr>
      </p:pic>
      <p:pic>
        <p:nvPicPr>
          <p:cNvPr id="13" name="Bilde 12">
            <a:extLst>
              <a:ext uri="{FF2B5EF4-FFF2-40B4-BE49-F238E27FC236}">
                <a16:creationId xmlns:a16="http://schemas.microsoft.com/office/drawing/2014/main" id="{0D48E0EF-B373-EEB4-69CF-0470C08F490B}"/>
              </a:ext>
            </a:extLst>
          </p:cNvPr>
          <p:cNvPicPr>
            <a:picLocks noChangeAspect="1"/>
          </p:cNvPicPr>
          <p:nvPr/>
        </p:nvPicPr>
        <p:blipFill>
          <a:blip r:embed="rId5"/>
          <a:stretch>
            <a:fillRect/>
          </a:stretch>
        </p:blipFill>
        <p:spPr>
          <a:xfrm>
            <a:off x="6942399" y="2783201"/>
            <a:ext cx="2489631" cy="1665196"/>
          </a:xfrm>
          <a:prstGeom prst="rect">
            <a:avLst/>
          </a:prstGeom>
        </p:spPr>
      </p:pic>
      <p:pic>
        <p:nvPicPr>
          <p:cNvPr id="14" name="Bilde 13">
            <a:extLst>
              <a:ext uri="{FF2B5EF4-FFF2-40B4-BE49-F238E27FC236}">
                <a16:creationId xmlns:a16="http://schemas.microsoft.com/office/drawing/2014/main" id="{8A4AFA0B-AE02-D81B-9F5D-DBAFFD638B08}"/>
              </a:ext>
            </a:extLst>
          </p:cNvPr>
          <p:cNvPicPr>
            <a:picLocks noChangeAspect="1"/>
          </p:cNvPicPr>
          <p:nvPr/>
        </p:nvPicPr>
        <p:blipFill>
          <a:blip r:embed="rId6"/>
          <a:stretch>
            <a:fillRect/>
          </a:stretch>
        </p:blipFill>
        <p:spPr>
          <a:xfrm>
            <a:off x="3640859" y="2788965"/>
            <a:ext cx="3317525" cy="3631157"/>
          </a:xfrm>
          <a:prstGeom prst="rect">
            <a:avLst/>
          </a:prstGeom>
        </p:spPr>
      </p:pic>
      <p:pic>
        <p:nvPicPr>
          <p:cNvPr id="15" name="Bilde 14">
            <a:extLst>
              <a:ext uri="{FF2B5EF4-FFF2-40B4-BE49-F238E27FC236}">
                <a16:creationId xmlns:a16="http://schemas.microsoft.com/office/drawing/2014/main" id="{F277710F-6DBD-3F43-ED69-90AAB8BDF41D}"/>
              </a:ext>
            </a:extLst>
          </p:cNvPr>
          <p:cNvPicPr>
            <a:picLocks noChangeAspect="1"/>
          </p:cNvPicPr>
          <p:nvPr/>
        </p:nvPicPr>
        <p:blipFill>
          <a:blip r:embed="rId7"/>
          <a:stretch>
            <a:fillRect/>
          </a:stretch>
        </p:blipFill>
        <p:spPr>
          <a:xfrm>
            <a:off x="301888" y="2791635"/>
            <a:ext cx="3349501" cy="1423179"/>
          </a:xfrm>
          <a:prstGeom prst="rect">
            <a:avLst/>
          </a:prstGeom>
        </p:spPr>
      </p:pic>
      <p:pic>
        <p:nvPicPr>
          <p:cNvPr id="16" name="Bilde 15">
            <a:extLst>
              <a:ext uri="{FF2B5EF4-FFF2-40B4-BE49-F238E27FC236}">
                <a16:creationId xmlns:a16="http://schemas.microsoft.com/office/drawing/2014/main" id="{E8520D8F-4509-9DDC-1412-6D4049570E86}"/>
              </a:ext>
            </a:extLst>
          </p:cNvPr>
          <p:cNvPicPr>
            <a:picLocks noChangeAspect="1"/>
          </p:cNvPicPr>
          <p:nvPr/>
        </p:nvPicPr>
        <p:blipFill>
          <a:blip r:embed="rId8"/>
          <a:stretch>
            <a:fillRect/>
          </a:stretch>
        </p:blipFill>
        <p:spPr>
          <a:xfrm>
            <a:off x="9428991" y="2791635"/>
            <a:ext cx="2489632" cy="3634060"/>
          </a:xfrm>
          <a:prstGeom prst="rect">
            <a:avLst/>
          </a:prstGeom>
        </p:spPr>
      </p:pic>
    </p:spTree>
    <p:extLst>
      <p:ext uri="{BB962C8B-B14F-4D97-AF65-F5344CB8AC3E}">
        <p14:creationId xmlns:p14="http://schemas.microsoft.com/office/powerpoint/2010/main" val="318620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2E38AF65-1E15-81A5-C481-537E73EC9761}"/>
              </a:ext>
            </a:extLst>
          </p:cNvPr>
          <p:cNvSpPr/>
          <p:nvPr/>
        </p:nvSpPr>
        <p:spPr>
          <a:xfrm>
            <a:off x="279400" y="2786064"/>
            <a:ext cx="11627224" cy="3636962"/>
          </a:xfrm>
          <a:prstGeom prst="rect">
            <a:avLst/>
          </a:prstGeom>
          <a:solidFill>
            <a:schemeClr val="bg1">
              <a:lumMod val="9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a:t>Hvor går verden?</a:t>
            </a:r>
            <a:endParaRPr lang="en-NO"/>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5</a:t>
            </a:fld>
            <a:endParaRPr lang="en-NO"/>
          </a:p>
        </p:txBody>
      </p:sp>
      <p:pic>
        <p:nvPicPr>
          <p:cNvPr id="4" name="Plassholder for innhold 1">
            <a:extLst>
              <a:ext uri="{FF2B5EF4-FFF2-40B4-BE49-F238E27FC236}">
                <a16:creationId xmlns:a16="http://schemas.microsoft.com/office/drawing/2014/main" id="{A804DFD0-5107-0174-859F-50C88159D117}"/>
              </a:ext>
            </a:extLst>
          </p:cNvPr>
          <p:cNvPicPr>
            <a:picLocks noChangeAspect="1"/>
          </p:cNvPicPr>
          <p:nvPr/>
        </p:nvPicPr>
        <p:blipFill rotWithShape="1">
          <a:blip r:embed="rId3"/>
          <a:srcRect l="578" t="-1153" r="21514" b="44"/>
          <a:stretch/>
        </p:blipFill>
        <p:spPr>
          <a:xfrm>
            <a:off x="10060656" y="4702207"/>
            <a:ext cx="1847666" cy="1721228"/>
          </a:xfrm>
          <a:prstGeom prst="rect">
            <a:avLst/>
          </a:prstGeom>
        </p:spPr>
      </p:pic>
      <p:pic>
        <p:nvPicPr>
          <p:cNvPr id="5" name="Bilde 4">
            <a:extLst>
              <a:ext uri="{FF2B5EF4-FFF2-40B4-BE49-F238E27FC236}">
                <a16:creationId xmlns:a16="http://schemas.microsoft.com/office/drawing/2014/main" id="{8F3E380A-7D1E-9AD6-1902-8E9D7ADD3165}"/>
              </a:ext>
            </a:extLst>
          </p:cNvPr>
          <p:cNvPicPr>
            <a:picLocks noChangeAspect="1"/>
          </p:cNvPicPr>
          <p:nvPr/>
        </p:nvPicPr>
        <p:blipFill rotWithShape="1">
          <a:blip r:embed="rId4"/>
          <a:srcRect l="12145" t="677"/>
          <a:stretch/>
        </p:blipFill>
        <p:spPr>
          <a:xfrm>
            <a:off x="6023992" y="2782748"/>
            <a:ext cx="2088232" cy="1575548"/>
          </a:xfrm>
          <a:prstGeom prst="rect">
            <a:avLst/>
          </a:prstGeom>
        </p:spPr>
      </p:pic>
      <p:pic>
        <p:nvPicPr>
          <p:cNvPr id="7" name="Bilde 6">
            <a:extLst>
              <a:ext uri="{FF2B5EF4-FFF2-40B4-BE49-F238E27FC236}">
                <a16:creationId xmlns:a16="http://schemas.microsoft.com/office/drawing/2014/main" id="{3D54E03D-6ACA-AB83-F60E-E38148284631}"/>
              </a:ext>
            </a:extLst>
          </p:cNvPr>
          <p:cNvPicPr>
            <a:picLocks noChangeAspect="1"/>
          </p:cNvPicPr>
          <p:nvPr/>
        </p:nvPicPr>
        <p:blipFill rotWithShape="1">
          <a:blip r:embed="rId5"/>
          <a:srcRect l="30459" t="219"/>
          <a:stretch/>
        </p:blipFill>
        <p:spPr>
          <a:xfrm>
            <a:off x="4269927" y="2782748"/>
            <a:ext cx="1820097" cy="1542134"/>
          </a:xfrm>
          <a:prstGeom prst="rect">
            <a:avLst/>
          </a:prstGeom>
        </p:spPr>
      </p:pic>
      <p:pic>
        <p:nvPicPr>
          <p:cNvPr id="8" name="Bilde 7">
            <a:extLst>
              <a:ext uri="{FF2B5EF4-FFF2-40B4-BE49-F238E27FC236}">
                <a16:creationId xmlns:a16="http://schemas.microsoft.com/office/drawing/2014/main" id="{BBC8364C-3612-A3DD-BA12-E255505A5A9A}"/>
              </a:ext>
            </a:extLst>
          </p:cNvPr>
          <p:cNvPicPr>
            <a:picLocks noChangeAspect="1"/>
          </p:cNvPicPr>
          <p:nvPr/>
        </p:nvPicPr>
        <p:blipFill rotWithShape="1">
          <a:blip r:embed="rId6"/>
          <a:srcRect l="7109"/>
          <a:stretch/>
        </p:blipFill>
        <p:spPr>
          <a:xfrm>
            <a:off x="7967563" y="4701854"/>
            <a:ext cx="2237579" cy="1721228"/>
          </a:xfrm>
          <a:prstGeom prst="rect">
            <a:avLst/>
          </a:prstGeom>
        </p:spPr>
      </p:pic>
      <p:pic>
        <p:nvPicPr>
          <p:cNvPr id="9" name="Bilde 8">
            <a:extLst>
              <a:ext uri="{FF2B5EF4-FFF2-40B4-BE49-F238E27FC236}">
                <a16:creationId xmlns:a16="http://schemas.microsoft.com/office/drawing/2014/main" id="{D3FB722A-F3DE-8EDF-6F3A-58A165459974}"/>
              </a:ext>
            </a:extLst>
          </p:cNvPr>
          <p:cNvPicPr>
            <a:picLocks noChangeAspect="1"/>
          </p:cNvPicPr>
          <p:nvPr/>
        </p:nvPicPr>
        <p:blipFill rotWithShape="1">
          <a:blip r:embed="rId7"/>
          <a:srcRect l="30996" t="37" r="-19593" b="-7"/>
          <a:stretch/>
        </p:blipFill>
        <p:spPr>
          <a:xfrm>
            <a:off x="273424" y="4845357"/>
            <a:ext cx="2884823" cy="1577781"/>
          </a:xfrm>
          <a:prstGeom prst="rect">
            <a:avLst/>
          </a:prstGeom>
        </p:spPr>
      </p:pic>
      <p:pic>
        <p:nvPicPr>
          <p:cNvPr id="12" name="Bilde 11">
            <a:extLst>
              <a:ext uri="{FF2B5EF4-FFF2-40B4-BE49-F238E27FC236}">
                <a16:creationId xmlns:a16="http://schemas.microsoft.com/office/drawing/2014/main" id="{65026B5A-9DA6-2074-F2EA-412A6EC97383}"/>
              </a:ext>
            </a:extLst>
          </p:cNvPr>
          <p:cNvPicPr>
            <a:picLocks noChangeAspect="1"/>
          </p:cNvPicPr>
          <p:nvPr/>
        </p:nvPicPr>
        <p:blipFill rotWithShape="1">
          <a:blip r:embed="rId8"/>
          <a:srcRect l="-1" r="748"/>
          <a:stretch/>
        </p:blipFill>
        <p:spPr>
          <a:xfrm>
            <a:off x="290988" y="2783140"/>
            <a:ext cx="4009477" cy="2062217"/>
          </a:xfrm>
          <a:prstGeom prst="rect">
            <a:avLst/>
          </a:prstGeom>
        </p:spPr>
      </p:pic>
      <p:pic>
        <p:nvPicPr>
          <p:cNvPr id="13" name="Bilde 12">
            <a:extLst>
              <a:ext uri="{FF2B5EF4-FFF2-40B4-BE49-F238E27FC236}">
                <a16:creationId xmlns:a16="http://schemas.microsoft.com/office/drawing/2014/main" id="{95E60225-6535-66AA-DA52-121C0431AF21}"/>
              </a:ext>
            </a:extLst>
          </p:cNvPr>
          <p:cNvPicPr>
            <a:picLocks noChangeAspect="1"/>
          </p:cNvPicPr>
          <p:nvPr/>
        </p:nvPicPr>
        <p:blipFill rotWithShape="1">
          <a:blip r:embed="rId9"/>
          <a:srcRect l="17868" r="14883"/>
          <a:stretch/>
        </p:blipFill>
        <p:spPr>
          <a:xfrm>
            <a:off x="2079012" y="4845357"/>
            <a:ext cx="2257967" cy="1577669"/>
          </a:xfrm>
          <a:prstGeom prst="rect">
            <a:avLst/>
          </a:prstGeom>
        </p:spPr>
      </p:pic>
      <p:pic>
        <p:nvPicPr>
          <p:cNvPr id="14" name="Bilde 13">
            <a:extLst>
              <a:ext uri="{FF2B5EF4-FFF2-40B4-BE49-F238E27FC236}">
                <a16:creationId xmlns:a16="http://schemas.microsoft.com/office/drawing/2014/main" id="{272CB9AC-337B-E454-826C-C168F76529DE}"/>
              </a:ext>
            </a:extLst>
          </p:cNvPr>
          <p:cNvPicPr>
            <a:picLocks noChangeAspect="1"/>
          </p:cNvPicPr>
          <p:nvPr/>
        </p:nvPicPr>
        <p:blipFill>
          <a:blip r:embed="rId10"/>
          <a:stretch>
            <a:fillRect/>
          </a:stretch>
        </p:blipFill>
        <p:spPr>
          <a:xfrm>
            <a:off x="7965865" y="2780499"/>
            <a:ext cx="3939061" cy="1969531"/>
          </a:xfrm>
          <a:prstGeom prst="rect">
            <a:avLst/>
          </a:prstGeom>
        </p:spPr>
      </p:pic>
      <p:pic>
        <p:nvPicPr>
          <p:cNvPr id="17" name="Bilde 16">
            <a:extLst>
              <a:ext uri="{FF2B5EF4-FFF2-40B4-BE49-F238E27FC236}">
                <a16:creationId xmlns:a16="http://schemas.microsoft.com/office/drawing/2014/main" id="{F99F929E-2B8F-9C02-4DC3-CDEC923F228D}"/>
              </a:ext>
            </a:extLst>
          </p:cNvPr>
          <p:cNvPicPr>
            <a:picLocks noChangeAspect="1"/>
          </p:cNvPicPr>
          <p:nvPr/>
        </p:nvPicPr>
        <p:blipFill rotWithShape="1">
          <a:blip r:embed="rId11"/>
          <a:srcRect t="1" b="130"/>
          <a:stretch/>
        </p:blipFill>
        <p:spPr>
          <a:xfrm>
            <a:off x="4297477" y="4183838"/>
            <a:ext cx="3670086" cy="2239188"/>
          </a:xfrm>
          <a:prstGeom prst="rect">
            <a:avLst/>
          </a:prstGeom>
        </p:spPr>
      </p:pic>
      <p:pic>
        <p:nvPicPr>
          <p:cNvPr id="18" name="Picture 4">
            <a:extLst>
              <a:ext uri="{FF2B5EF4-FFF2-40B4-BE49-F238E27FC236}">
                <a16:creationId xmlns:a16="http://schemas.microsoft.com/office/drawing/2014/main" id="{01472358-AC82-CA91-7A16-F1E375B730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0466" y="3110754"/>
            <a:ext cx="1904188" cy="124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4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sz="3600" dirty="0"/>
              <a:t>Hva med [navn område] </a:t>
            </a:r>
            <a:br>
              <a:rPr lang="nb-NO" sz="3600" dirty="0"/>
            </a:br>
            <a:r>
              <a:rPr lang="nb-NO" sz="3600" dirty="0"/>
              <a:t>– hvor går vi?</a:t>
            </a:r>
            <a:endParaRPr lang="en-NO"/>
          </a:p>
        </p:txBody>
      </p:sp>
      <p:sp>
        <p:nvSpPr>
          <p:cNvPr id="12" name="Text Placeholder 11">
            <a:extLst>
              <a:ext uri="{FF2B5EF4-FFF2-40B4-BE49-F238E27FC236}">
                <a16:creationId xmlns:a16="http://schemas.microsoft.com/office/drawing/2014/main" id="{02FA9F30-E298-4448-88F9-DE6BF2D6D7D0}"/>
              </a:ext>
            </a:extLst>
          </p:cNvPr>
          <p:cNvSpPr>
            <a:spLocks noGrp="1"/>
          </p:cNvSpPr>
          <p:nvPr>
            <p:ph sz="quarter" idx="13"/>
          </p:nvPr>
        </p:nvSpPr>
        <p:spPr>
          <a:xfrm>
            <a:off x="316552" y="2788867"/>
            <a:ext cx="11587448" cy="3579450"/>
          </a:xfrm>
          <a:prstGeom prst="rect">
            <a:avLst/>
          </a:prstGeom>
        </p:spPr>
        <p:txBody>
          <a:bodyPr lIns="0" tIns="0" rIns="0" bIns="0"/>
          <a:lstStyle/>
          <a:p>
            <a:r>
              <a:rPr lang="nb-NO"/>
              <a:t>Det har vært en nedgang i arbeidsplasser de siste ti årene.</a:t>
            </a:r>
          </a:p>
          <a:p>
            <a:r>
              <a:rPr lang="nb-NO"/>
              <a:t>Det har vært en nedgang i folketall siden 2014, og økning i innvandring.</a:t>
            </a:r>
          </a:p>
          <a:p>
            <a:r>
              <a:rPr lang="nb-NO"/>
              <a:t>Det er en negativ demografisk utvikling, med flere eldre og færre yngre.</a:t>
            </a:r>
          </a:p>
          <a:p>
            <a:r>
              <a:rPr lang="nb-NO"/>
              <a:t>Næringsstrukturen er ensidig, konkurranseutsatt og sårbar.</a:t>
            </a:r>
          </a:p>
          <a:p>
            <a:r>
              <a:rPr lang="nb-NO"/>
              <a:t>Næringslivet er preget av stor pensjonsavgang og et sterkt rekrutteringsbehov.</a:t>
            </a:r>
          </a:p>
          <a:p>
            <a:r>
              <a:rPr lang="nb-NO"/>
              <a:t>Det er stor entusiasme og vilje til vekst i næringslivet. </a:t>
            </a:r>
          </a:p>
          <a:p>
            <a:r>
              <a:rPr lang="nb-NO"/>
              <a:t>Det er behov for samarbeidsarenaer og nettverk.</a:t>
            </a:r>
          </a:p>
          <a:p>
            <a:r>
              <a:rPr lang="nb-NO"/>
              <a:t>Det er behov for kompetansetiltak for å møte den teknologiske utviklingen.</a:t>
            </a:r>
          </a:p>
          <a:p>
            <a:r>
              <a:rPr lang="nb-NO"/>
              <a:t>Det er et uforløst potensial i opplevelsesnæringene.</a:t>
            </a:r>
          </a:p>
          <a:p>
            <a:r>
              <a:rPr lang="nb-NO"/>
              <a:t>Det er et behov for å styrke kommunikasjon og samhandling mellom kommune og næringsliv. </a:t>
            </a:r>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6</a:t>
            </a:fld>
            <a:endParaRPr lang="en-NO"/>
          </a:p>
        </p:txBody>
      </p:sp>
      <p:sp>
        <p:nvSpPr>
          <p:cNvPr id="6" name="Undertittel 5">
            <a:extLst>
              <a:ext uri="{FF2B5EF4-FFF2-40B4-BE49-F238E27FC236}">
                <a16:creationId xmlns:a16="http://schemas.microsoft.com/office/drawing/2014/main" id="{0C81BDA4-2BB4-2846-53A4-99E904D11859}"/>
              </a:ext>
            </a:extLst>
          </p:cNvPr>
          <p:cNvSpPr>
            <a:spLocks noGrp="1"/>
          </p:cNvSpPr>
          <p:nvPr>
            <p:ph type="subTitle" idx="1"/>
          </p:nvPr>
        </p:nvSpPr>
        <p:spPr/>
        <p:txBody>
          <a:bodyPr/>
          <a:lstStyle/>
          <a:p>
            <a:r>
              <a:rPr lang="nb-NO"/>
              <a:t>Eksempel Sykkylven</a:t>
            </a:r>
          </a:p>
        </p:txBody>
      </p:sp>
    </p:spTree>
    <p:extLst>
      <p:ext uri="{BB962C8B-B14F-4D97-AF65-F5344CB8AC3E}">
        <p14:creationId xmlns:p14="http://schemas.microsoft.com/office/powerpoint/2010/main" val="292992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942E-A4B0-B746-A2FE-97C74F6E6038}"/>
              </a:ext>
            </a:extLst>
          </p:cNvPr>
          <p:cNvSpPr>
            <a:spLocks noGrp="1"/>
          </p:cNvSpPr>
          <p:nvPr>
            <p:ph type="title"/>
          </p:nvPr>
        </p:nvSpPr>
        <p:spPr>
          <a:xfrm>
            <a:off x="288000" y="1440000"/>
            <a:ext cx="5880008" cy="1181341"/>
          </a:xfrm>
        </p:spPr>
        <p:txBody>
          <a:bodyPr/>
          <a:lstStyle/>
          <a:p>
            <a:r>
              <a:rPr lang="nb-NO" dirty="0"/>
              <a:t>Hva er vår strategi i en uforutsigbar virkelighet?</a:t>
            </a:r>
            <a:endParaRPr lang="en-NO"/>
          </a:p>
        </p:txBody>
      </p:sp>
      <p:sp>
        <p:nvSpPr>
          <p:cNvPr id="5" name="Slide Number Placeholder 4">
            <a:extLst>
              <a:ext uri="{FF2B5EF4-FFF2-40B4-BE49-F238E27FC236}">
                <a16:creationId xmlns:a16="http://schemas.microsoft.com/office/drawing/2014/main" id="{8DB363EE-3AE2-7B42-B021-DBA9991E7D7E}"/>
              </a:ext>
            </a:extLst>
          </p:cNvPr>
          <p:cNvSpPr>
            <a:spLocks noGrp="1"/>
          </p:cNvSpPr>
          <p:nvPr>
            <p:ph type="sldNum" sz="quarter" idx="4"/>
          </p:nvPr>
        </p:nvSpPr>
        <p:spPr/>
        <p:txBody>
          <a:bodyPr/>
          <a:lstStyle/>
          <a:p>
            <a:fld id="{2E283CC0-345D-D343-82F3-FFB8D624F077}" type="slidenum">
              <a:rPr lang="en-NO" smtClean="0"/>
              <a:pPr/>
              <a:t>7</a:t>
            </a:fld>
            <a:endParaRPr lang="en-NO"/>
          </a:p>
        </p:txBody>
      </p:sp>
      <p:pic>
        <p:nvPicPr>
          <p:cNvPr id="6" name="Picture Placeholder 6" descr="A picture containing indoor&#10;&#10;Description automatically generated">
            <a:extLst>
              <a:ext uri="{FF2B5EF4-FFF2-40B4-BE49-F238E27FC236}">
                <a16:creationId xmlns:a16="http://schemas.microsoft.com/office/drawing/2014/main" id="{21A8825B-73C1-8A4F-AC8B-AD09B09D0225}"/>
              </a:ext>
            </a:extLst>
          </p:cNvPr>
          <p:cNvPicPr>
            <a:picLocks noChangeAspect="1"/>
          </p:cNvPicPr>
          <p:nvPr/>
        </p:nvPicPr>
        <p:blipFill rotWithShape="1">
          <a:blip r:embed="rId3">
            <a:extLst>
              <a:ext uri="{28A0092B-C50C-407E-A947-70E740481C1C}">
                <a14:useLocalDpi xmlns:a14="http://schemas.microsoft.com/office/drawing/2010/main" val="0"/>
              </a:ext>
            </a:extLst>
          </a:blip>
          <a:srcRect t="22980" r="1179" b="22115"/>
          <a:stretch/>
        </p:blipFill>
        <p:spPr>
          <a:xfrm>
            <a:off x="288000" y="2834851"/>
            <a:ext cx="11621425" cy="3636000"/>
          </a:xfrm>
          <a:prstGeom prst="rect">
            <a:avLst/>
          </a:prstGeom>
          <a:solidFill>
            <a:schemeClr val="tx2">
              <a:lumMod val="20000"/>
              <a:lumOff val="80000"/>
            </a:schemeClr>
          </a:solidFill>
        </p:spPr>
      </p:pic>
    </p:spTree>
    <p:extLst>
      <p:ext uri="{BB962C8B-B14F-4D97-AF65-F5344CB8AC3E}">
        <p14:creationId xmlns:p14="http://schemas.microsoft.com/office/powerpoint/2010/main" val="115811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dirty="0"/>
              <a:t>Bærekraftig utvikling</a:t>
            </a:r>
            <a:endParaRPr lang="en-NO"/>
          </a:p>
        </p:txBody>
      </p:sp>
      <p:sp>
        <p:nvSpPr>
          <p:cNvPr id="4" name="Text Placeholder 3">
            <a:extLst>
              <a:ext uri="{FF2B5EF4-FFF2-40B4-BE49-F238E27FC236}">
                <a16:creationId xmlns:a16="http://schemas.microsoft.com/office/drawing/2014/main" id="{E559A459-000E-EC44-B429-AD6FDA07FB8B}"/>
              </a:ext>
            </a:extLst>
          </p:cNvPr>
          <p:cNvSpPr>
            <a:spLocks noGrp="1"/>
          </p:cNvSpPr>
          <p:nvPr>
            <p:ph type="body" sz="quarter" idx="12"/>
          </p:nvPr>
        </p:nvSpPr>
        <p:spPr>
          <a:xfrm>
            <a:off x="288000" y="2757600"/>
            <a:ext cx="5952016" cy="3548275"/>
          </a:xfrm>
        </p:spPr>
        <p:txBody>
          <a:bodyPr/>
          <a:lstStyle/>
          <a:p>
            <a:pPr>
              <a:buSzPct val="120000"/>
            </a:pPr>
            <a:r>
              <a:rPr lang="nb-NO" sz="2500" dirty="0"/>
              <a:t>Begrepet «bærekraftig» blir mye brukt i dag, av både politikere, media og andre. Men hva vil det egentlig si at et samfunn og en bedrift er bærekraftig? Og hva er forholdet mellom økonomisk vekst og bærekraft?</a:t>
            </a:r>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8</a:t>
            </a:fld>
            <a:endParaRPr lang="en-NO"/>
          </a:p>
        </p:txBody>
      </p:sp>
      <p:pic>
        <p:nvPicPr>
          <p:cNvPr id="15" name="Graphic 14">
            <a:extLst>
              <a:ext uri="{FF2B5EF4-FFF2-40B4-BE49-F238E27FC236}">
                <a16:creationId xmlns:a16="http://schemas.microsoft.com/office/drawing/2014/main" id="{4F7F0A7B-CCCC-9E4D-AC1D-9BA4B389F9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75" y="2786063"/>
            <a:ext cx="3660972" cy="3660972"/>
          </a:xfrm>
          <a:prstGeom prst="rect">
            <a:avLst/>
          </a:prstGeom>
        </p:spPr>
      </p:pic>
      <p:sp>
        <p:nvSpPr>
          <p:cNvPr id="6" name="Undertittel 5">
            <a:extLst>
              <a:ext uri="{FF2B5EF4-FFF2-40B4-BE49-F238E27FC236}">
                <a16:creationId xmlns:a16="http://schemas.microsoft.com/office/drawing/2014/main" id="{EE4CADF9-D7DD-7052-2168-85EFE7FBFDCA}"/>
              </a:ext>
            </a:extLst>
          </p:cNvPr>
          <p:cNvSpPr>
            <a:spLocks noGrp="1"/>
          </p:cNvSpPr>
          <p:nvPr>
            <p:ph type="subTitle" idx="1"/>
          </p:nvPr>
        </p:nvSpPr>
        <p:spPr/>
        <p:txBody>
          <a:bodyPr/>
          <a:lstStyle/>
          <a:p>
            <a:r>
              <a:rPr lang="nb-NO" dirty="0"/>
              <a:t>På hvilken måte angår dette oss i vår strategiutvikling?</a:t>
            </a:r>
          </a:p>
        </p:txBody>
      </p:sp>
    </p:spTree>
    <p:extLst>
      <p:ext uri="{BB962C8B-B14F-4D97-AF65-F5344CB8AC3E}">
        <p14:creationId xmlns:p14="http://schemas.microsoft.com/office/powerpoint/2010/main" val="146925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dirty="0"/>
              <a:t>Bærekraftig utvikling</a:t>
            </a:r>
            <a:endParaRPr lang="en-NO"/>
          </a:p>
        </p:txBody>
      </p:sp>
      <p:sp>
        <p:nvSpPr>
          <p:cNvPr id="4" name="Text Placeholder 3">
            <a:extLst>
              <a:ext uri="{FF2B5EF4-FFF2-40B4-BE49-F238E27FC236}">
                <a16:creationId xmlns:a16="http://schemas.microsoft.com/office/drawing/2014/main" id="{E559A459-000E-EC44-B429-AD6FDA07FB8B}"/>
              </a:ext>
            </a:extLst>
          </p:cNvPr>
          <p:cNvSpPr>
            <a:spLocks noGrp="1"/>
          </p:cNvSpPr>
          <p:nvPr>
            <p:ph type="body" sz="quarter" idx="12"/>
          </p:nvPr>
        </p:nvSpPr>
        <p:spPr>
          <a:xfrm>
            <a:off x="288000" y="2757600"/>
            <a:ext cx="5152363" cy="3548275"/>
          </a:xfrm>
        </p:spPr>
        <p:txBody>
          <a:bodyPr/>
          <a:lstStyle/>
          <a:p>
            <a:pPr>
              <a:buSzPct val="120000"/>
            </a:pPr>
            <a:r>
              <a:rPr lang="nb-NO" sz="2500" dirty="0"/>
              <a:t>«En utvikling som imøtekommer dagens behov uten å ødelegge mulighetene for at kommende generasjoner skal få dekket sine behov.»</a:t>
            </a:r>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9</a:t>
            </a:fld>
            <a:endParaRPr lang="en-NO"/>
          </a:p>
        </p:txBody>
      </p:sp>
      <p:sp>
        <p:nvSpPr>
          <p:cNvPr id="6" name="Undertittel 5">
            <a:extLst>
              <a:ext uri="{FF2B5EF4-FFF2-40B4-BE49-F238E27FC236}">
                <a16:creationId xmlns:a16="http://schemas.microsoft.com/office/drawing/2014/main" id="{EE4CADF9-D7DD-7052-2168-85EFE7FBFDCA}"/>
              </a:ext>
            </a:extLst>
          </p:cNvPr>
          <p:cNvSpPr>
            <a:spLocks noGrp="1"/>
          </p:cNvSpPr>
          <p:nvPr>
            <p:ph type="subTitle" idx="1"/>
          </p:nvPr>
        </p:nvSpPr>
        <p:spPr/>
        <p:txBody>
          <a:bodyPr/>
          <a:lstStyle/>
          <a:p>
            <a:r>
              <a:rPr lang="nb-NO" dirty="0"/>
              <a:t>FNs </a:t>
            </a:r>
            <a:r>
              <a:rPr lang="nb-NO" dirty="0" err="1"/>
              <a:t>bærekraftsmål</a:t>
            </a:r>
            <a:endParaRPr lang="nb-NO" dirty="0"/>
          </a:p>
        </p:txBody>
      </p:sp>
      <p:pic>
        <p:nvPicPr>
          <p:cNvPr id="7" name="Bilde 6">
            <a:extLst>
              <a:ext uri="{FF2B5EF4-FFF2-40B4-BE49-F238E27FC236}">
                <a16:creationId xmlns:a16="http://schemas.microsoft.com/office/drawing/2014/main" id="{BFF0E433-33A1-8011-81F2-BD7D66E45DC1}"/>
              </a:ext>
            </a:extLst>
          </p:cNvPr>
          <p:cNvPicPr/>
          <p:nvPr/>
        </p:nvPicPr>
        <p:blipFill rotWithShape="1">
          <a:blip r:embed="rId3" cstate="print">
            <a:extLst>
              <a:ext uri="{28A0092B-C50C-407E-A947-70E740481C1C}">
                <a14:useLocalDpi xmlns:a14="http://schemas.microsoft.com/office/drawing/2010/main" val="0"/>
              </a:ext>
            </a:extLst>
          </a:blip>
          <a:srcRect l="6652" t="23339" r="7234" b="3644"/>
          <a:stretch/>
        </p:blipFill>
        <p:spPr bwMode="auto">
          <a:xfrm>
            <a:off x="5100761" y="2621183"/>
            <a:ext cx="6756771" cy="36846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27702"/>
      </p:ext>
    </p:extLst>
  </p:cSld>
  <p:clrMapOvr>
    <a:masterClrMapping/>
  </p:clrMapOvr>
</p:sld>
</file>

<file path=ppt/theme/theme1.xml><?xml version="1.0" encoding="utf-8"?>
<a:theme xmlns:a="http://schemas.openxmlformats.org/drawingml/2006/main" name="Office Theme">
  <a:themeElements>
    <a:clrScheme name="Innovasjon Norge_1">
      <a:dk1>
        <a:srgbClr val="000000"/>
      </a:dk1>
      <a:lt1>
        <a:srgbClr val="FFFFFF"/>
      </a:lt1>
      <a:dk2>
        <a:srgbClr val="7E7F7E"/>
      </a:dk2>
      <a:lt2>
        <a:srgbClr val="FEFFFF"/>
      </a:lt2>
      <a:accent1>
        <a:srgbClr val="FF0101"/>
      </a:accent1>
      <a:accent2>
        <a:srgbClr val="3BFB8D"/>
      </a:accent2>
      <a:accent3>
        <a:srgbClr val="57D6FC"/>
      </a:accent3>
      <a:accent4>
        <a:srgbClr val="000000"/>
      </a:accent4>
      <a:accent5>
        <a:srgbClr val="FFF672"/>
      </a:accent5>
      <a:accent6>
        <a:srgbClr val="C7C8CA"/>
      </a:accent6>
      <a:hlink>
        <a:srgbClr val="000000"/>
      </a:hlink>
      <a:folHlink>
        <a:srgbClr val="3BFD8D"/>
      </a:folHlink>
    </a:clrScheme>
    <a:fontScheme name="Custom 1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_PPT_19.05.21" id="{909F4E3D-319D-104B-932B-D6604FBF1B4B}" vid="{FC303AF3-257D-AA40-B615-9474D68A93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02034f-0365-47ea-9b01-ad9f7af41abd" xsi:nil="true"/>
    <lcf76f155ced4ddcb4097134ff3c332f xmlns="c91c1fee-8b40-4d4b-87d1-27e7defc65e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C668B0A02DC5F40A15F51C5837ECA81" ma:contentTypeVersion="16" ma:contentTypeDescription="Opprett et nytt dokument." ma:contentTypeScope="" ma:versionID="b50575f7aacd8f2ce867818274a0bf29">
  <xsd:schema xmlns:xsd="http://www.w3.org/2001/XMLSchema" xmlns:xs="http://www.w3.org/2001/XMLSchema" xmlns:p="http://schemas.microsoft.com/office/2006/metadata/properties" xmlns:ns2="c91c1fee-8b40-4d4b-87d1-27e7defc65ed" xmlns:ns3="1602034f-0365-47ea-9b01-ad9f7af41abd" targetNamespace="http://schemas.microsoft.com/office/2006/metadata/properties" ma:root="true" ma:fieldsID="0ed9f854845e9a2294589527185fa275" ns2:_="" ns3:_="">
    <xsd:import namespace="c91c1fee-8b40-4d4b-87d1-27e7defc65ed"/>
    <xsd:import namespace="1602034f-0365-47ea-9b01-ad9f7af41a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1fee-8b40-4d4b-87d1-27e7defc6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499f5f9f-f7ee-4d96-9375-7734c5854e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02034f-0365-47ea-9b01-ad9f7af41abd"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a96b0e4e-30d0-4d31-8a86-0175907964be}" ma:internalName="TaxCatchAll" ma:showField="CatchAllData" ma:web="1602034f-0365-47ea-9b01-ad9f7af41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C4F401-A2C4-49C7-B50A-635DD26F577E}">
  <ds:schemaRefs>
    <ds:schemaRef ds:uri="http://purl.org/dc/terms/"/>
    <ds:schemaRef ds:uri="http://schemas.openxmlformats.org/package/2006/metadata/core-properties"/>
    <ds:schemaRef ds:uri="http://purl.org/dc/dcmitype/"/>
    <ds:schemaRef ds:uri="c91c1fee-8b40-4d4b-87d1-27e7defc65ed"/>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1602034f-0365-47ea-9b01-ad9f7af41abd"/>
  </ds:schemaRefs>
</ds:datastoreItem>
</file>

<file path=customXml/itemProps2.xml><?xml version="1.0" encoding="utf-8"?>
<ds:datastoreItem xmlns:ds="http://schemas.openxmlformats.org/officeDocument/2006/customXml" ds:itemID="{0250FD54-085E-47AD-916D-DCBAE884C751}">
  <ds:schemaRefs>
    <ds:schemaRef ds:uri="1602034f-0365-47ea-9b01-ad9f7af41abd"/>
    <ds:schemaRef ds:uri="c91c1fee-8b40-4d4b-87d1-27e7defc65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069ECF-2F7E-4A67-B519-9A8F2441C9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TotalTime>
  <Words>2034</Words>
  <Application>Microsoft Macintosh PowerPoint</Application>
  <PresentationFormat>Widescreen</PresentationFormat>
  <Paragraphs>599</Paragraphs>
  <Slides>34</Slides>
  <Notes>34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34</vt:i4>
      </vt:variant>
    </vt:vector>
  </HeadingPairs>
  <TitlesOfParts>
    <vt:vector size="41" baseType="lpstr">
      <vt:lpstr>Arial</vt:lpstr>
      <vt:lpstr>Calibri</vt:lpstr>
      <vt:lpstr>Innovation Norway</vt:lpstr>
      <vt:lpstr>Times</vt:lpstr>
      <vt:lpstr>Verdana</vt:lpstr>
      <vt:lpstr>Wingdings</vt:lpstr>
      <vt:lpstr>Office Theme</vt:lpstr>
      <vt:lpstr>Strategi, mål og ambisjoner</vt:lpstr>
      <vt:lpstr>Hva menes med strategi?</vt:lpstr>
      <vt:lpstr>Hvordan ser fremtidsbildet av din bedrift ut?</vt:lpstr>
      <vt:lpstr>Hvor går bransjen vi er i?</vt:lpstr>
      <vt:lpstr>Hvor går verden?</vt:lpstr>
      <vt:lpstr>Hva med [navn område]  – hvor går vi?</vt:lpstr>
      <vt:lpstr>Hva er vår strategi i en uforutsigbar virkelighet?</vt:lpstr>
      <vt:lpstr>Bærekraftig utvikling</vt:lpstr>
      <vt:lpstr>Bærekraftig utvikling</vt:lpstr>
      <vt:lpstr>Tre dimensjoner i bærekraftig utvikling</vt:lpstr>
      <vt:lpstr>Klima og miljø</vt:lpstr>
      <vt:lpstr>CO2-utslipp per innbygger i 2018</vt:lpstr>
      <vt:lpstr>Økonomi</vt:lpstr>
      <vt:lpstr>Sirkulær økonomi</vt:lpstr>
      <vt:lpstr>Sosiale forhold</vt:lpstr>
      <vt:lpstr>Dagbladet 4. desember 2019</vt:lpstr>
      <vt:lpstr>Trippel bunnlinje (TBL) </vt:lpstr>
      <vt:lpstr>Trippel bunnlinje</vt:lpstr>
      <vt:lpstr>Visjon og verdier</vt:lpstr>
      <vt:lpstr>Visjon</vt:lpstr>
      <vt:lpstr>Verdier</vt:lpstr>
      <vt:lpstr>En god forretningsidé</vt:lpstr>
      <vt:lpstr>Utvikling av forretningsidé</vt:lpstr>
      <vt:lpstr>Utvikle ambisjoner og mål</vt:lpstr>
      <vt:lpstr>Hovedmål</vt:lpstr>
      <vt:lpstr>Strategiske valg</vt:lpstr>
      <vt:lpstr>Veivalg</vt:lpstr>
      <vt:lpstr>Enkel strategimodell</vt:lpstr>
      <vt:lpstr>Kritiske suksessfaktorer</vt:lpstr>
      <vt:lpstr>Innhold i forretningsplanen</vt:lpstr>
      <vt:lpstr>PowerPoint-presentasjon</vt:lpstr>
      <vt:lpstr>PowerPoint-presentasjon</vt:lpstr>
      <vt:lpstr>Gruppeoppgave</vt:lpstr>
      <vt:lpstr>Spørsmål?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Hansen, Adrian Wollum</dc:creator>
  <cp:lastModifiedBy>Synne Knutsen</cp:lastModifiedBy>
  <cp:revision>1</cp:revision>
  <dcterms:created xsi:type="dcterms:W3CDTF">2021-02-23T10:22:31Z</dcterms:created>
  <dcterms:modified xsi:type="dcterms:W3CDTF">2022-12-01T14:22:59Z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0x0101006C668B0A02DC5F40A15F51C5837ECA81</vt:lpwstr>
  </property>
  <property fmtid="{D5CDD505-2E9C-101B-9397-08002B2CF9AE}" pid="3" name="MediaServiceImageTags">
    <vt:lpwstr/>
  </property>
</Properties>
</file>