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899" r:id="rId5"/>
    <p:sldId id="1113" r:id="rId6"/>
    <p:sldId id="1114" r:id="rId7"/>
    <p:sldId id="1115" r:id="rId8"/>
    <p:sldId id="1116" r:id="rId9"/>
    <p:sldId id="1117" r:id="rId10"/>
    <p:sldId id="1118" r:id="rId11"/>
    <p:sldId id="1119" r:id="rId12"/>
    <p:sldId id="1120" r:id="rId13"/>
    <p:sldId id="1121" r:id="rId14"/>
    <p:sldId id="1122" r:id="rId15"/>
    <p:sldId id="1123" r:id="rId16"/>
    <p:sldId id="1124" r:id="rId17"/>
    <p:sldId id="1125" r:id="rId18"/>
    <p:sldId id="1143" r:id="rId19"/>
    <p:sldId id="1127" r:id="rId20"/>
    <p:sldId id="1128" r:id="rId21"/>
    <p:sldId id="1131" r:id="rId22"/>
    <p:sldId id="1132" r:id="rId23"/>
    <p:sldId id="1134" r:id="rId24"/>
    <p:sldId id="1135" r:id="rId25"/>
    <p:sldId id="1136" r:id="rId26"/>
    <p:sldId id="1137" r:id="rId27"/>
    <p:sldId id="1138" r:id="rId28"/>
    <p:sldId id="1139" r:id="rId29"/>
    <p:sldId id="1140" r:id="rId30"/>
    <p:sldId id="1144" r:id="rId31"/>
    <p:sldId id="1142" r:id="rId32"/>
    <p:sldId id="8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ald Johansen" initials="RJ" lastIdx="1" clrIdx="0">
    <p:extLst>
      <p:ext uri="{19B8F6BF-5375-455C-9EA6-DF929625EA0E}">
        <p15:presenceInfo xmlns:p15="http://schemas.microsoft.com/office/powerpoint/2012/main" userId="03c5375b01c0da64" providerId="Windows Live"/>
      </p:ext>
    </p:extLst>
  </p:cmAuthor>
  <p:cmAuthor id="2" name="Synne Knutsen" initials="SK" lastIdx="23" clrIdx="1">
    <p:extLst>
      <p:ext uri="{19B8F6BF-5375-455C-9EA6-DF929625EA0E}">
        <p15:presenceInfo xmlns:p15="http://schemas.microsoft.com/office/powerpoint/2012/main" userId="S::synne@try.no::bd159e64-f90e-4da7-97c1-82ee6c0b4ead" providerId="AD"/>
      </p:ext>
    </p:extLst>
  </p:cmAuthor>
  <p:cmAuthor id="3" name="Maiken Sørensen" initials="MS" lastIdx="1" clrIdx="2">
    <p:extLst>
      <p:ext uri="{19B8F6BF-5375-455C-9EA6-DF929625EA0E}">
        <p15:presenceInfo xmlns:p15="http://schemas.microsoft.com/office/powerpoint/2012/main" userId="S::maiken@try.no::bdc333d2-6d43-4389-a957-fde09bfa5d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0000"/>
    <a:srgbClr val="000000"/>
    <a:srgbClr val="3AFF8F"/>
    <a:srgbClr val="D6F6FF"/>
    <a:srgbClr val="FFFEED"/>
    <a:srgbClr val="58DBFF"/>
    <a:srgbClr val="37FF8E"/>
    <a:srgbClr val="ACEDFF"/>
    <a:srgbClr val="FFEEF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28CC43-9952-4D64-7263-41A946932907}" v="29" dt="2022-11-11T11:06:16.814"/>
    <p1510:client id="{34E3ABFB-54D0-214D-A5C5-5366A939E9B3}" v="54" dt="2022-11-11T11:17:52.232"/>
    <p1510:client id="{82EAC65B-BD22-6050-A10A-7DE8BFD73BE1}" v="93" dt="2022-11-10T23:18:06.8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08"/>
    <p:restoredTop sz="94694"/>
  </p:normalViewPr>
  <p:slideViewPr>
    <p:cSldViewPr snapToGrid="0">
      <p:cViewPr varScale="1">
        <p:scale>
          <a:sx n="117" d="100"/>
          <a:sy n="117" d="100"/>
        </p:scale>
        <p:origin x="896" y="1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6D3418-77A3-434E-BE73-C46545A73F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a:extLst>
              <a:ext uri="{FF2B5EF4-FFF2-40B4-BE49-F238E27FC236}">
                <a16:creationId xmlns:a16="http://schemas.microsoft.com/office/drawing/2014/main" id="{5421A8F7-FE09-4BE7-89CB-4DF93534B1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06DE83-0B0C-4E33-BFC9-B1A1C3EE4C42}" type="datetimeFigureOut">
              <a:rPr lang="nb-NO" smtClean="0"/>
              <a:t>01.12.2022</a:t>
            </a:fld>
            <a:endParaRPr lang="nb-NO"/>
          </a:p>
        </p:txBody>
      </p:sp>
      <p:sp>
        <p:nvSpPr>
          <p:cNvPr id="4" name="Footer Placeholder 3">
            <a:extLst>
              <a:ext uri="{FF2B5EF4-FFF2-40B4-BE49-F238E27FC236}">
                <a16:creationId xmlns:a16="http://schemas.microsoft.com/office/drawing/2014/main" id="{D48E384F-163F-49AD-A73C-8FE0357887B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a:extLst>
              <a:ext uri="{FF2B5EF4-FFF2-40B4-BE49-F238E27FC236}">
                <a16:creationId xmlns:a16="http://schemas.microsoft.com/office/drawing/2014/main" id="{CA739B8F-2A88-496A-894E-15FBA4C2E6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4DDE7C-1C79-4F3F-86B7-F07967D9B2C9}" type="slidenum">
              <a:rPr lang="nb-NO" smtClean="0"/>
              <a:t>‹#›</a:t>
            </a:fld>
            <a:endParaRPr lang="nb-NO"/>
          </a:p>
        </p:txBody>
      </p:sp>
    </p:spTree>
    <p:extLst>
      <p:ext uri="{BB962C8B-B14F-4D97-AF65-F5344CB8AC3E}">
        <p14:creationId xmlns:p14="http://schemas.microsoft.com/office/powerpoint/2010/main" val="3396415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C29EA-7484-E14B-9516-38EBDF34E646}" type="datetimeFigureOut">
              <a:rPr lang="en-NO" smtClean="0"/>
              <a:t>12/1/22</a:t>
            </a:fld>
            <a:endParaRPr lang="en-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854D6-CB8C-4E42-9441-4B5286CADE7E}" type="slidenum">
              <a:rPr lang="en-NO" smtClean="0"/>
              <a:t>‹#›</a:t>
            </a:fld>
            <a:endParaRPr lang="en-NO"/>
          </a:p>
        </p:txBody>
      </p:sp>
    </p:spTree>
    <p:extLst>
      <p:ext uri="{BB962C8B-B14F-4D97-AF65-F5344CB8AC3E}">
        <p14:creationId xmlns:p14="http://schemas.microsoft.com/office/powerpoint/2010/main" val="2032560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549854D6-CB8C-4E42-9441-4B5286CADE7E}" type="slidenum">
              <a:rPr lang="en-NO" smtClean="0"/>
              <a:t>1</a:t>
            </a:fld>
            <a:endParaRPr lang="en-NO"/>
          </a:p>
        </p:txBody>
      </p:sp>
    </p:spTree>
    <p:extLst>
      <p:ext uri="{BB962C8B-B14F-4D97-AF65-F5344CB8AC3E}">
        <p14:creationId xmlns:p14="http://schemas.microsoft.com/office/powerpoint/2010/main" val="3403183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549854D6-CB8C-4E42-9441-4B5286CADE7E}" type="slidenum">
              <a:rPr lang="en-NO" smtClean="0"/>
              <a:t>11</a:t>
            </a:fld>
            <a:endParaRPr lang="en-NO"/>
          </a:p>
        </p:txBody>
      </p:sp>
    </p:spTree>
    <p:extLst>
      <p:ext uri="{BB962C8B-B14F-4D97-AF65-F5344CB8AC3E}">
        <p14:creationId xmlns:p14="http://schemas.microsoft.com/office/powerpoint/2010/main" val="3530839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a:p>
            <a:endParaRPr lang="en-NO"/>
          </a:p>
        </p:txBody>
      </p:sp>
      <p:sp>
        <p:nvSpPr>
          <p:cNvPr id="4" name="Slide Number Placeholder 3"/>
          <p:cNvSpPr>
            <a:spLocks noGrp="1"/>
          </p:cNvSpPr>
          <p:nvPr>
            <p:ph type="sldNum" sz="quarter" idx="5"/>
          </p:nvPr>
        </p:nvSpPr>
        <p:spPr/>
        <p:txBody>
          <a:bodyPr/>
          <a:lstStyle/>
          <a:p>
            <a:fld id="{549854D6-CB8C-4E42-9441-4B5286CADE7E}" type="slidenum">
              <a:rPr lang="en-NO" smtClean="0"/>
              <a:t>12</a:t>
            </a:fld>
            <a:endParaRPr lang="en-NO"/>
          </a:p>
        </p:txBody>
      </p:sp>
    </p:spTree>
    <p:extLst>
      <p:ext uri="{BB962C8B-B14F-4D97-AF65-F5344CB8AC3E}">
        <p14:creationId xmlns:p14="http://schemas.microsoft.com/office/powerpoint/2010/main" val="257149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49854D6-CB8C-4E42-9441-4B5286CADE7E}" type="slidenum">
              <a:rPr lang="en-NO" smtClean="0"/>
              <a:t>13</a:t>
            </a:fld>
            <a:endParaRPr lang="en-NO"/>
          </a:p>
        </p:txBody>
      </p:sp>
    </p:spTree>
    <p:extLst>
      <p:ext uri="{BB962C8B-B14F-4D97-AF65-F5344CB8AC3E}">
        <p14:creationId xmlns:p14="http://schemas.microsoft.com/office/powerpoint/2010/main" val="1302472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a:p>
            <a:endParaRPr lang="en-NO"/>
          </a:p>
        </p:txBody>
      </p:sp>
      <p:sp>
        <p:nvSpPr>
          <p:cNvPr id="4" name="Slide Number Placeholder 3"/>
          <p:cNvSpPr>
            <a:spLocks noGrp="1"/>
          </p:cNvSpPr>
          <p:nvPr>
            <p:ph type="sldNum" sz="quarter" idx="5"/>
          </p:nvPr>
        </p:nvSpPr>
        <p:spPr/>
        <p:txBody>
          <a:bodyPr/>
          <a:lstStyle/>
          <a:p>
            <a:fld id="{549854D6-CB8C-4E42-9441-4B5286CADE7E}" type="slidenum">
              <a:rPr lang="en-NO" smtClean="0"/>
              <a:t>14</a:t>
            </a:fld>
            <a:endParaRPr lang="en-NO"/>
          </a:p>
        </p:txBody>
      </p:sp>
    </p:spTree>
    <p:extLst>
      <p:ext uri="{BB962C8B-B14F-4D97-AF65-F5344CB8AC3E}">
        <p14:creationId xmlns:p14="http://schemas.microsoft.com/office/powerpoint/2010/main" val="2004829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549854D6-CB8C-4E42-9441-4B5286CADE7E}" type="slidenum">
              <a:rPr lang="en-NO" smtClean="0"/>
              <a:t>15</a:t>
            </a:fld>
            <a:endParaRPr lang="en-NO"/>
          </a:p>
        </p:txBody>
      </p:sp>
    </p:spTree>
    <p:extLst>
      <p:ext uri="{BB962C8B-B14F-4D97-AF65-F5344CB8AC3E}">
        <p14:creationId xmlns:p14="http://schemas.microsoft.com/office/powerpoint/2010/main" val="1611731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49854D6-CB8C-4E42-9441-4B5286CADE7E}" type="slidenum">
              <a:rPr lang="en-NO" smtClean="0"/>
              <a:t>16</a:t>
            </a:fld>
            <a:endParaRPr lang="en-NO"/>
          </a:p>
        </p:txBody>
      </p:sp>
    </p:spTree>
    <p:extLst>
      <p:ext uri="{BB962C8B-B14F-4D97-AF65-F5344CB8AC3E}">
        <p14:creationId xmlns:p14="http://schemas.microsoft.com/office/powerpoint/2010/main" val="3249740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Bruk en relevant åpning eller interessevekker.</a:t>
            </a:r>
          </a:p>
          <a:p>
            <a:endParaRPr lang="nb-NO"/>
          </a:p>
          <a:p>
            <a:r>
              <a:rPr lang="nb-NO"/>
              <a:t>Presenterer en fordel med ditt tilbud, og fortell hvilken betydning den har vist seg å ha for lignende kunder. </a:t>
            </a:r>
          </a:p>
          <a:p>
            <a:r>
              <a:rPr lang="nb-NO"/>
              <a:t>Snakk utfra et tredjepersonsperspektiv, for å unngå å virke påståelig.</a:t>
            </a:r>
          </a:p>
          <a:p>
            <a:endParaRPr lang="nb-NO"/>
          </a:p>
        </p:txBody>
      </p:sp>
      <p:sp>
        <p:nvSpPr>
          <p:cNvPr id="4" name="Slide Number Placeholder 3"/>
          <p:cNvSpPr>
            <a:spLocks noGrp="1"/>
          </p:cNvSpPr>
          <p:nvPr>
            <p:ph type="sldNum" sz="quarter" idx="5"/>
          </p:nvPr>
        </p:nvSpPr>
        <p:spPr/>
        <p:txBody>
          <a:bodyPr/>
          <a:lstStyle/>
          <a:p>
            <a:fld id="{549854D6-CB8C-4E42-9441-4B5286CADE7E}" type="slidenum">
              <a:rPr lang="en-NO" smtClean="0"/>
              <a:t>17</a:t>
            </a:fld>
            <a:endParaRPr lang="en-NO"/>
          </a:p>
        </p:txBody>
      </p:sp>
    </p:spTree>
    <p:extLst>
      <p:ext uri="{BB962C8B-B14F-4D97-AF65-F5344CB8AC3E}">
        <p14:creationId xmlns:p14="http://schemas.microsoft.com/office/powerpoint/2010/main" val="1930108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a:p>
        </p:txBody>
      </p:sp>
      <p:sp>
        <p:nvSpPr>
          <p:cNvPr id="4" name="Slide Number Placeholder 3"/>
          <p:cNvSpPr>
            <a:spLocks noGrp="1"/>
          </p:cNvSpPr>
          <p:nvPr>
            <p:ph type="sldNum" sz="quarter" idx="5"/>
          </p:nvPr>
        </p:nvSpPr>
        <p:spPr/>
        <p:txBody>
          <a:bodyPr/>
          <a:lstStyle/>
          <a:p>
            <a:fld id="{549854D6-CB8C-4E42-9441-4B5286CADE7E}" type="slidenum">
              <a:rPr lang="en-NO" smtClean="0"/>
              <a:t>18</a:t>
            </a:fld>
            <a:endParaRPr lang="en-NO"/>
          </a:p>
        </p:txBody>
      </p:sp>
    </p:spTree>
    <p:extLst>
      <p:ext uri="{BB962C8B-B14F-4D97-AF65-F5344CB8AC3E}">
        <p14:creationId xmlns:p14="http://schemas.microsoft.com/office/powerpoint/2010/main" val="3540095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Husk at innvendinger ikke er farlige, de er tegn på interesse!</a:t>
            </a:r>
          </a:p>
          <a:p>
            <a:pPr marL="0" indent="0">
              <a:buNone/>
            </a:pPr>
            <a:endParaRPr lang="nb-NO"/>
          </a:p>
          <a:p>
            <a:pPr marL="0" indent="0">
              <a:buNone/>
            </a:pPr>
            <a:r>
              <a:rPr lang="nb-NO"/>
              <a:t>Hvordan håndtere innvendinger?</a:t>
            </a:r>
            <a:endParaRPr lang="nb-NO">
              <a:cs typeface="Calibri"/>
            </a:endParaRPr>
          </a:p>
          <a:p>
            <a:r>
              <a:rPr lang="nb-NO"/>
              <a:t>Hør etter, helt til kunden er ferdig å snakke – ikke avbryt.</a:t>
            </a:r>
            <a:endParaRPr lang="nb-NO">
              <a:cs typeface="Calibri"/>
            </a:endParaRPr>
          </a:p>
          <a:p>
            <a:r>
              <a:rPr lang="nb-NO"/>
              <a:t>Vis at du har forstått innvendingen.</a:t>
            </a:r>
            <a:endParaRPr lang="nb-NO">
              <a:cs typeface="Calibri"/>
            </a:endParaRPr>
          </a:p>
          <a:p>
            <a:r>
              <a:rPr lang="nb-NO"/>
              <a:t>Støtt kunden i saken, ikke nødvendigvis i den eksakte innvendingen.</a:t>
            </a:r>
            <a:endParaRPr lang="nb-NO">
              <a:cs typeface="Calibri"/>
            </a:endParaRPr>
          </a:p>
          <a:p>
            <a:r>
              <a:rPr lang="nb-NO"/>
              <a:t>Presenter fordeler med ditt tilbud.</a:t>
            </a:r>
            <a:endParaRPr lang="nb-NO">
              <a:cs typeface="Calibri"/>
            </a:endParaRPr>
          </a:p>
          <a:p>
            <a:r>
              <a:rPr lang="nb-NO"/>
              <a:t>Avklar eventuelle misforståelser.</a:t>
            </a:r>
            <a:endParaRPr lang="nb-NO">
              <a:cs typeface="Calibri"/>
            </a:endParaRPr>
          </a:p>
          <a:p>
            <a:r>
              <a:rPr lang="nb-NO"/>
              <a:t>Tren på mulige innvendinger, og dokumentering av verdi for kunden.</a:t>
            </a:r>
          </a:p>
        </p:txBody>
      </p:sp>
      <p:sp>
        <p:nvSpPr>
          <p:cNvPr id="4" name="Slide Number Placeholder 3"/>
          <p:cNvSpPr>
            <a:spLocks noGrp="1"/>
          </p:cNvSpPr>
          <p:nvPr>
            <p:ph type="sldNum" sz="quarter" idx="5"/>
          </p:nvPr>
        </p:nvSpPr>
        <p:spPr/>
        <p:txBody>
          <a:bodyPr/>
          <a:lstStyle/>
          <a:p>
            <a:fld id="{549854D6-CB8C-4E42-9441-4B5286CADE7E}" type="slidenum">
              <a:rPr lang="en-NO" smtClean="0"/>
              <a:t>19</a:t>
            </a:fld>
            <a:endParaRPr lang="en-NO"/>
          </a:p>
        </p:txBody>
      </p:sp>
    </p:spTree>
    <p:extLst>
      <p:ext uri="{BB962C8B-B14F-4D97-AF65-F5344CB8AC3E}">
        <p14:creationId xmlns:p14="http://schemas.microsoft.com/office/powerpoint/2010/main" val="2686326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a:p>
        </p:txBody>
      </p:sp>
      <p:sp>
        <p:nvSpPr>
          <p:cNvPr id="4" name="Slide Number Placeholder 3"/>
          <p:cNvSpPr>
            <a:spLocks noGrp="1"/>
          </p:cNvSpPr>
          <p:nvPr>
            <p:ph type="sldNum" sz="quarter" idx="5"/>
          </p:nvPr>
        </p:nvSpPr>
        <p:spPr/>
        <p:txBody>
          <a:bodyPr/>
          <a:lstStyle/>
          <a:p>
            <a:fld id="{549854D6-CB8C-4E42-9441-4B5286CADE7E}" type="slidenum">
              <a:rPr lang="en-NO" smtClean="0"/>
              <a:t>20</a:t>
            </a:fld>
            <a:endParaRPr lang="en-NO"/>
          </a:p>
        </p:txBody>
      </p:sp>
    </p:spTree>
    <p:extLst>
      <p:ext uri="{BB962C8B-B14F-4D97-AF65-F5344CB8AC3E}">
        <p14:creationId xmlns:p14="http://schemas.microsoft.com/office/powerpoint/2010/main" val="1626947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549854D6-CB8C-4E42-9441-4B5286CADE7E}" type="slidenum">
              <a:rPr lang="en-NO" smtClean="0"/>
              <a:t>2</a:t>
            </a:fld>
            <a:endParaRPr lang="en-NO"/>
          </a:p>
        </p:txBody>
      </p:sp>
    </p:spTree>
    <p:extLst>
      <p:ext uri="{BB962C8B-B14F-4D97-AF65-F5344CB8AC3E}">
        <p14:creationId xmlns:p14="http://schemas.microsoft.com/office/powerpoint/2010/main" val="3333817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549854D6-CB8C-4E42-9441-4B5286CADE7E}" type="slidenum">
              <a:rPr lang="en-NO" smtClean="0"/>
              <a:t>21</a:t>
            </a:fld>
            <a:endParaRPr lang="en-NO"/>
          </a:p>
        </p:txBody>
      </p:sp>
    </p:spTree>
    <p:extLst>
      <p:ext uri="{BB962C8B-B14F-4D97-AF65-F5344CB8AC3E}">
        <p14:creationId xmlns:p14="http://schemas.microsoft.com/office/powerpoint/2010/main" val="1790173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a:p>
            <a:endParaRPr lang="en-NO"/>
          </a:p>
        </p:txBody>
      </p:sp>
      <p:sp>
        <p:nvSpPr>
          <p:cNvPr id="4" name="Slide Number Placeholder 3"/>
          <p:cNvSpPr>
            <a:spLocks noGrp="1"/>
          </p:cNvSpPr>
          <p:nvPr>
            <p:ph type="sldNum" sz="quarter" idx="5"/>
          </p:nvPr>
        </p:nvSpPr>
        <p:spPr/>
        <p:txBody>
          <a:bodyPr/>
          <a:lstStyle/>
          <a:p>
            <a:fld id="{549854D6-CB8C-4E42-9441-4B5286CADE7E}" type="slidenum">
              <a:rPr lang="en-NO" smtClean="0"/>
              <a:t>22</a:t>
            </a:fld>
            <a:endParaRPr lang="en-NO"/>
          </a:p>
        </p:txBody>
      </p:sp>
    </p:spTree>
    <p:extLst>
      <p:ext uri="{BB962C8B-B14F-4D97-AF65-F5344CB8AC3E}">
        <p14:creationId xmlns:p14="http://schemas.microsoft.com/office/powerpoint/2010/main" val="3691666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549854D6-CB8C-4E42-9441-4B5286CADE7E}" type="slidenum">
              <a:rPr lang="en-NO" smtClean="0"/>
              <a:t>23</a:t>
            </a:fld>
            <a:endParaRPr lang="en-NO"/>
          </a:p>
        </p:txBody>
      </p:sp>
    </p:spTree>
    <p:extLst>
      <p:ext uri="{BB962C8B-B14F-4D97-AF65-F5344CB8AC3E}">
        <p14:creationId xmlns:p14="http://schemas.microsoft.com/office/powerpoint/2010/main" val="2456129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549854D6-CB8C-4E42-9441-4B5286CADE7E}" type="slidenum">
              <a:rPr lang="en-NO" smtClean="0"/>
              <a:t>24</a:t>
            </a:fld>
            <a:endParaRPr lang="en-NO"/>
          </a:p>
        </p:txBody>
      </p:sp>
    </p:spTree>
    <p:extLst>
      <p:ext uri="{BB962C8B-B14F-4D97-AF65-F5344CB8AC3E}">
        <p14:creationId xmlns:p14="http://schemas.microsoft.com/office/powerpoint/2010/main" val="4149928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49854D6-CB8C-4E42-9441-4B5286CADE7E}" type="slidenum">
              <a:rPr lang="en-NO" smtClean="0"/>
              <a:t>25</a:t>
            </a:fld>
            <a:endParaRPr lang="en-NO"/>
          </a:p>
        </p:txBody>
      </p:sp>
    </p:spTree>
    <p:extLst>
      <p:ext uri="{BB962C8B-B14F-4D97-AF65-F5344CB8AC3E}">
        <p14:creationId xmlns:p14="http://schemas.microsoft.com/office/powerpoint/2010/main" val="479227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O"/>
          </a:p>
        </p:txBody>
      </p:sp>
      <p:sp>
        <p:nvSpPr>
          <p:cNvPr id="4" name="Slide Number Placeholder 3"/>
          <p:cNvSpPr>
            <a:spLocks noGrp="1"/>
          </p:cNvSpPr>
          <p:nvPr>
            <p:ph type="sldNum" sz="quarter" idx="5"/>
          </p:nvPr>
        </p:nvSpPr>
        <p:spPr/>
        <p:txBody>
          <a:bodyPr/>
          <a:lstStyle/>
          <a:p>
            <a:fld id="{549854D6-CB8C-4E42-9441-4B5286CADE7E}" type="slidenum">
              <a:rPr lang="en-NO" smtClean="0"/>
              <a:t>26</a:t>
            </a:fld>
            <a:endParaRPr lang="en-NO"/>
          </a:p>
        </p:txBody>
      </p:sp>
    </p:spTree>
    <p:extLst>
      <p:ext uri="{BB962C8B-B14F-4D97-AF65-F5344CB8AC3E}">
        <p14:creationId xmlns:p14="http://schemas.microsoft.com/office/powerpoint/2010/main" val="723061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549854D6-CB8C-4E42-9441-4B5286CADE7E}" type="slidenum">
              <a:rPr lang="en-NO" smtClean="0"/>
              <a:t>27</a:t>
            </a:fld>
            <a:endParaRPr lang="en-NO"/>
          </a:p>
        </p:txBody>
      </p:sp>
    </p:spTree>
    <p:extLst>
      <p:ext uri="{BB962C8B-B14F-4D97-AF65-F5344CB8AC3E}">
        <p14:creationId xmlns:p14="http://schemas.microsoft.com/office/powerpoint/2010/main" val="2905370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O"/>
          </a:p>
        </p:txBody>
      </p:sp>
      <p:sp>
        <p:nvSpPr>
          <p:cNvPr id="4" name="Slide Number Placeholder 3"/>
          <p:cNvSpPr>
            <a:spLocks noGrp="1"/>
          </p:cNvSpPr>
          <p:nvPr>
            <p:ph type="sldNum" sz="quarter" idx="5"/>
          </p:nvPr>
        </p:nvSpPr>
        <p:spPr/>
        <p:txBody>
          <a:bodyPr/>
          <a:lstStyle/>
          <a:p>
            <a:fld id="{549854D6-CB8C-4E42-9441-4B5286CADE7E}" type="slidenum">
              <a:rPr lang="en-NO" smtClean="0"/>
              <a:t>28</a:t>
            </a:fld>
            <a:endParaRPr lang="en-NO"/>
          </a:p>
        </p:txBody>
      </p:sp>
    </p:spTree>
    <p:extLst>
      <p:ext uri="{BB962C8B-B14F-4D97-AF65-F5344CB8AC3E}">
        <p14:creationId xmlns:p14="http://schemas.microsoft.com/office/powerpoint/2010/main" val="5380269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O"/>
          </a:p>
        </p:txBody>
      </p:sp>
      <p:sp>
        <p:nvSpPr>
          <p:cNvPr id="4" name="Slide Number Placeholder 3"/>
          <p:cNvSpPr>
            <a:spLocks noGrp="1"/>
          </p:cNvSpPr>
          <p:nvPr>
            <p:ph type="sldNum" sz="quarter" idx="5"/>
          </p:nvPr>
        </p:nvSpPr>
        <p:spPr/>
        <p:txBody>
          <a:bodyPr/>
          <a:lstStyle/>
          <a:p>
            <a:fld id="{549854D6-CB8C-4E42-9441-4B5286CADE7E}" type="slidenum">
              <a:rPr lang="en-NO" smtClean="0"/>
              <a:t>29</a:t>
            </a:fld>
            <a:endParaRPr lang="en-NO"/>
          </a:p>
        </p:txBody>
      </p:sp>
    </p:spTree>
    <p:extLst>
      <p:ext uri="{BB962C8B-B14F-4D97-AF65-F5344CB8AC3E}">
        <p14:creationId xmlns:p14="http://schemas.microsoft.com/office/powerpoint/2010/main" val="4099899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549854D6-CB8C-4E42-9441-4B5286CADE7E}" type="slidenum">
              <a:rPr lang="en-NO" smtClean="0"/>
              <a:t>4</a:t>
            </a:fld>
            <a:endParaRPr lang="en-NO"/>
          </a:p>
        </p:txBody>
      </p:sp>
    </p:spTree>
    <p:extLst>
      <p:ext uri="{BB962C8B-B14F-4D97-AF65-F5344CB8AC3E}">
        <p14:creationId xmlns:p14="http://schemas.microsoft.com/office/powerpoint/2010/main" val="3506362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49854D6-CB8C-4E42-9441-4B5286CADE7E}" type="slidenum">
              <a:rPr lang="en-NO" smtClean="0"/>
              <a:t>5</a:t>
            </a:fld>
            <a:endParaRPr lang="en-NO"/>
          </a:p>
        </p:txBody>
      </p:sp>
    </p:spTree>
    <p:extLst>
      <p:ext uri="{BB962C8B-B14F-4D97-AF65-F5344CB8AC3E}">
        <p14:creationId xmlns:p14="http://schemas.microsoft.com/office/powerpoint/2010/main" val="522387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Relasjonsevner (forståelse for sosiale prosesser – tillit og empati)</a:t>
            </a:r>
          </a:p>
          <a:p>
            <a:pPr>
              <a:defRPr/>
            </a:pPr>
            <a:r>
              <a:rPr lang="nb-NO"/>
              <a:t>Salgsteknikk (prospektering, salgsprosess, få kontakten og skaffe «kontrakten»)</a:t>
            </a:r>
          </a:p>
          <a:p>
            <a:endParaRPr lang="nb-NO" sz="1200"/>
          </a:p>
        </p:txBody>
      </p:sp>
      <p:sp>
        <p:nvSpPr>
          <p:cNvPr id="4" name="Slide Number Placeholder 3"/>
          <p:cNvSpPr>
            <a:spLocks noGrp="1"/>
          </p:cNvSpPr>
          <p:nvPr>
            <p:ph type="sldNum" sz="quarter" idx="5"/>
          </p:nvPr>
        </p:nvSpPr>
        <p:spPr/>
        <p:txBody>
          <a:bodyPr/>
          <a:lstStyle/>
          <a:p>
            <a:fld id="{549854D6-CB8C-4E42-9441-4B5286CADE7E}" type="slidenum">
              <a:rPr lang="en-NO" smtClean="0"/>
              <a:t>6</a:t>
            </a:fld>
            <a:endParaRPr lang="en-NO"/>
          </a:p>
        </p:txBody>
      </p:sp>
    </p:spTree>
    <p:extLst>
      <p:ext uri="{BB962C8B-B14F-4D97-AF65-F5344CB8AC3E}">
        <p14:creationId xmlns:p14="http://schemas.microsoft.com/office/powerpoint/2010/main" val="1041331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549854D6-CB8C-4E42-9441-4B5286CADE7E}" type="slidenum">
              <a:rPr lang="en-NO" smtClean="0"/>
              <a:t>7</a:t>
            </a:fld>
            <a:endParaRPr lang="en-NO"/>
          </a:p>
        </p:txBody>
      </p:sp>
    </p:spTree>
    <p:extLst>
      <p:ext uri="{BB962C8B-B14F-4D97-AF65-F5344CB8AC3E}">
        <p14:creationId xmlns:p14="http://schemas.microsoft.com/office/powerpoint/2010/main" val="3907353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a:p>
        </p:txBody>
      </p:sp>
      <p:sp>
        <p:nvSpPr>
          <p:cNvPr id="4" name="Slide Number Placeholder 3"/>
          <p:cNvSpPr>
            <a:spLocks noGrp="1"/>
          </p:cNvSpPr>
          <p:nvPr>
            <p:ph type="sldNum" sz="quarter" idx="5"/>
          </p:nvPr>
        </p:nvSpPr>
        <p:spPr/>
        <p:txBody>
          <a:bodyPr/>
          <a:lstStyle/>
          <a:p>
            <a:fld id="{549854D6-CB8C-4E42-9441-4B5286CADE7E}" type="slidenum">
              <a:rPr lang="en-NO" smtClean="0"/>
              <a:t>8</a:t>
            </a:fld>
            <a:endParaRPr lang="en-NO"/>
          </a:p>
        </p:txBody>
      </p:sp>
    </p:spTree>
    <p:extLst>
      <p:ext uri="{BB962C8B-B14F-4D97-AF65-F5344CB8AC3E}">
        <p14:creationId xmlns:p14="http://schemas.microsoft.com/office/powerpoint/2010/main" val="444417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sz="1200"/>
          </a:p>
        </p:txBody>
      </p:sp>
      <p:sp>
        <p:nvSpPr>
          <p:cNvPr id="4" name="Slide Number Placeholder 3"/>
          <p:cNvSpPr>
            <a:spLocks noGrp="1"/>
          </p:cNvSpPr>
          <p:nvPr>
            <p:ph type="sldNum" sz="quarter" idx="5"/>
          </p:nvPr>
        </p:nvSpPr>
        <p:spPr/>
        <p:txBody>
          <a:bodyPr/>
          <a:lstStyle/>
          <a:p>
            <a:fld id="{549854D6-CB8C-4E42-9441-4B5286CADE7E}" type="slidenum">
              <a:rPr lang="en-NO" smtClean="0"/>
              <a:t>9</a:t>
            </a:fld>
            <a:endParaRPr lang="en-NO"/>
          </a:p>
        </p:txBody>
      </p:sp>
    </p:spTree>
    <p:extLst>
      <p:ext uri="{BB962C8B-B14F-4D97-AF65-F5344CB8AC3E}">
        <p14:creationId xmlns:p14="http://schemas.microsoft.com/office/powerpoint/2010/main" val="1060151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sz="1200"/>
          </a:p>
        </p:txBody>
      </p:sp>
      <p:sp>
        <p:nvSpPr>
          <p:cNvPr id="4" name="Slide Number Placeholder 3"/>
          <p:cNvSpPr>
            <a:spLocks noGrp="1"/>
          </p:cNvSpPr>
          <p:nvPr>
            <p:ph type="sldNum" sz="quarter" idx="5"/>
          </p:nvPr>
        </p:nvSpPr>
        <p:spPr/>
        <p:txBody>
          <a:bodyPr/>
          <a:lstStyle/>
          <a:p>
            <a:fld id="{549854D6-CB8C-4E42-9441-4B5286CADE7E}" type="slidenum">
              <a:rPr lang="en-NO" smtClean="0"/>
              <a:t>10</a:t>
            </a:fld>
            <a:endParaRPr lang="en-NO"/>
          </a:p>
        </p:txBody>
      </p:sp>
    </p:spTree>
    <p:extLst>
      <p:ext uri="{BB962C8B-B14F-4D97-AF65-F5344CB8AC3E}">
        <p14:creationId xmlns:p14="http://schemas.microsoft.com/office/powerpoint/2010/main" val="795108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rside_2">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AD05BA0C-ECF3-314C-AC5D-DFA4BE37B24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04" t="13550" r="62403" b="11489"/>
          <a:stretch/>
        </p:blipFill>
        <p:spPr>
          <a:xfrm>
            <a:off x="5353200" y="129600"/>
            <a:ext cx="6727228" cy="6789281"/>
          </a:xfrm>
          <a:prstGeom prst="rect">
            <a:avLst/>
          </a:prstGeom>
        </p:spPr>
      </p:pic>
      <p:sp>
        <p:nvSpPr>
          <p:cNvPr id="10" name="Title Placeholder 1">
            <a:extLst>
              <a:ext uri="{FF2B5EF4-FFF2-40B4-BE49-F238E27FC236}">
                <a16:creationId xmlns:a16="http://schemas.microsoft.com/office/drawing/2014/main" id="{00D482B7-4EFA-0947-BFAF-BF0465F3023F}"/>
              </a:ext>
            </a:extLst>
          </p:cNvPr>
          <p:cNvSpPr>
            <a:spLocks noGrp="1"/>
          </p:cNvSpPr>
          <p:nvPr>
            <p:ph type="title" hasCustomPrompt="1"/>
          </p:nvPr>
        </p:nvSpPr>
        <p:spPr>
          <a:xfrm>
            <a:off x="288000" y="2708920"/>
            <a:ext cx="7736813" cy="1367780"/>
          </a:xfrm>
          <a:prstGeom prst="rect">
            <a:avLst/>
          </a:prstGeom>
          <a:ln>
            <a:noFill/>
          </a:ln>
        </p:spPr>
        <p:txBody>
          <a:bodyPr vert="horz" lIns="0" tIns="0" rIns="0" bIns="0" rtlCol="0" anchor="t">
            <a:noAutofit/>
          </a:bodyPr>
          <a:lstStyle/>
          <a:p>
            <a:r>
              <a:rPr lang="en-GB" err="1"/>
              <a:t>Overskrift</a:t>
            </a:r>
            <a:endParaRPr lang="en-US"/>
          </a:p>
        </p:txBody>
      </p:sp>
      <p:sp>
        <p:nvSpPr>
          <p:cNvPr id="11" name="Slide Number Placeholder 2">
            <a:extLst>
              <a:ext uri="{FF2B5EF4-FFF2-40B4-BE49-F238E27FC236}">
                <a16:creationId xmlns:a16="http://schemas.microsoft.com/office/drawing/2014/main" id="{47DA2F09-4223-544E-9547-D2C19BF7DCE5}"/>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
        <p:nvSpPr>
          <p:cNvPr id="2" name="Rectangle 1">
            <a:extLst>
              <a:ext uri="{FF2B5EF4-FFF2-40B4-BE49-F238E27FC236}">
                <a16:creationId xmlns:a16="http://schemas.microsoft.com/office/drawing/2014/main" id="{AE648D0C-031A-644F-A5E0-D18B42C8D6DB}"/>
              </a:ext>
            </a:extLst>
          </p:cNvPr>
          <p:cNvSpPr/>
          <p:nvPr userDrawn="1"/>
        </p:nvSpPr>
        <p:spPr>
          <a:xfrm>
            <a:off x="191344" y="129600"/>
            <a:ext cx="1378694" cy="563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3" name="TextBox 5">
            <a:extLst>
              <a:ext uri="{FF2B5EF4-FFF2-40B4-BE49-F238E27FC236}">
                <a16:creationId xmlns:a16="http://schemas.microsoft.com/office/drawing/2014/main" id="{8137AF27-059A-2D52-0F91-4351602AB734}"/>
              </a:ext>
            </a:extLst>
          </p:cNvPr>
          <p:cNvSpPr txBox="1"/>
          <p:nvPr userDrawn="1"/>
        </p:nvSpPr>
        <p:spPr>
          <a:xfrm>
            <a:off x="279400" y="149635"/>
            <a:ext cx="3584352" cy="327037"/>
          </a:xfrm>
          <a:prstGeom prst="rect">
            <a:avLst/>
          </a:prstGeom>
          <a:noFill/>
        </p:spPr>
        <p:txBody>
          <a:bodyPr wrap="square" lIns="0" tIns="0" rIns="0" bIns="0" rtlCol="0">
            <a:noAutofit/>
          </a:bodyPr>
          <a:lstStyle/>
          <a:p>
            <a:r>
              <a:rPr lang="nb-NO" sz="1200">
                <a:solidFill>
                  <a:srgbClr val="ED0000"/>
                </a:solidFill>
                <a:latin typeface="Innovation Norway" panose="020B0500030000000000" pitchFamily="34" charset="77"/>
              </a:rPr>
              <a:t>Kompetanseprogram for handels- og servicenæringen</a:t>
            </a:r>
          </a:p>
        </p:txBody>
      </p:sp>
    </p:spTree>
    <p:extLst>
      <p:ext uri="{BB962C8B-B14F-4D97-AF65-F5344CB8AC3E}">
        <p14:creationId xmlns:p14="http://schemas.microsoft.com/office/powerpoint/2010/main" val="1917959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Kolonner_Stor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EE94-6735-8C4E-98CE-7F0A8D61B55B}"/>
              </a:ext>
            </a:extLst>
          </p:cNvPr>
          <p:cNvSpPr>
            <a:spLocks noGrp="1"/>
          </p:cNvSpPr>
          <p:nvPr>
            <p:ph type="title" hasCustomPrompt="1"/>
          </p:nvPr>
        </p:nvSpPr>
        <p:spPr>
          <a:xfrm>
            <a:off x="288000" y="1440000"/>
            <a:ext cx="5160301" cy="1288800"/>
          </a:xfrm>
          <a:prstGeom prst="rect">
            <a:avLst/>
          </a:prstGeom>
        </p:spPr>
        <p:txBody>
          <a:bodyPr lIns="0" tIns="0" rIns="0" bIns="0"/>
          <a:lstStyle>
            <a:lvl1pPr>
              <a:defRPr sz="3500"/>
            </a:lvl1pPr>
          </a:lstStyle>
          <a:p>
            <a:r>
              <a:rPr lang="en-GB" err="1"/>
              <a:t>Overskrift</a:t>
            </a:r>
            <a:endParaRPr lang="en-NO"/>
          </a:p>
        </p:txBody>
      </p:sp>
      <p:sp>
        <p:nvSpPr>
          <p:cNvPr id="6" name="Text Placeholder 5">
            <a:extLst>
              <a:ext uri="{FF2B5EF4-FFF2-40B4-BE49-F238E27FC236}">
                <a16:creationId xmlns:a16="http://schemas.microsoft.com/office/drawing/2014/main" id="{5508B948-C259-2D49-93AA-B7C013A53E8C}"/>
              </a:ext>
            </a:extLst>
          </p:cNvPr>
          <p:cNvSpPr>
            <a:spLocks noGrp="1"/>
          </p:cNvSpPr>
          <p:nvPr>
            <p:ph type="body" sz="quarter" idx="12" hasCustomPrompt="1"/>
          </p:nvPr>
        </p:nvSpPr>
        <p:spPr>
          <a:xfrm>
            <a:off x="288000" y="2757600"/>
            <a:ext cx="5160301" cy="3560400"/>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Stor</a:t>
            </a:r>
            <a:r>
              <a:rPr lang="en-GB"/>
              <a:t> </a:t>
            </a:r>
            <a:r>
              <a:rPr lang="en-GB" err="1"/>
              <a:t>tekst</a:t>
            </a:r>
            <a:endParaRPr lang="en-GB"/>
          </a:p>
        </p:txBody>
      </p:sp>
      <p:sp>
        <p:nvSpPr>
          <p:cNvPr id="7" name="Text Placeholder 5">
            <a:extLst>
              <a:ext uri="{FF2B5EF4-FFF2-40B4-BE49-F238E27FC236}">
                <a16:creationId xmlns:a16="http://schemas.microsoft.com/office/drawing/2014/main" id="{22F1FCF6-3F03-8945-8FC6-6D32EB1C88B0}"/>
              </a:ext>
            </a:extLst>
          </p:cNvPr>
          <p:cNvSpPr>
            <a:spLocks noGrp="1"/>
          </p:cNvSpPr>
          <p:nvPr>
            <p:ph type="body" sz="quarter" idx="13" hasCustomPrompt="1"/>
          </p:nvPr>
        </p:nvSpPr>
        <p:spPr>
          <a:xfrm>
            <a:off x="6743700" y="2757600"/>
            <a:ext cx="5165725" cy="3560400"/>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Stor</a:t>
            </a:r>
            <a:r>
              <a:rPr lang="en-GB"/>
              <a:t> </a:t>
            </a:r>
            <a:r>
              <a:rPr lang="en-GB" err="1"/>
              <a:t>tekst</a:t>
            </a:r>
            <a:endParaRPr lang="en-GB"/>
          </a:p>
        </p:txBody>
      </p:sp>
      <p:sp>
        <p:nvSpPr>
          <p:cNvPr id="8" name="Subtitle 2">
            <a:extLst>
              <a:ext uri="{FF2B5EF4-FFF2-40B4-BE49-F238E27FC236}">
                <a16:creationId xmlns:a16="http://schemas.microsoft.com/office/drawing/2014/main" id="{E1571CD4-6F12-C245-8258-5F250D1EF12C}"/>
              </a:ext>
            </a:extLst>
          </p:cNvPr>
          <p:cNvSpPr>
            <a:spLocks noGrp="1"/>
          </p:cNvSpPr>
          <p:nvPr>
            <p:ph type="subTitle" idx="1" hasCustomPrompt="1"/>
          </p:nvPr>
        </p:nvSpPr>
        <p:spPr>
          <a:xfrm>
            <a:off x="6743701" y="1476000"/>
            <a:ext cx="5173573"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9" name="Slide Number Placeholder 2">
            <a:extLst>
              <a:ext uri="{FF2B5EF4-FFF2-40B4-BE49-F238E27FC236}">
                <a16:creationId xmlns:a16="http://schemas.microsoft.com/office/drawing/2014/main" id="{D95F957C-775B-5045-94A0-E926C926F263}"/>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1424102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Kolonner_Ta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BC2BD-BC1F-7E4B-A5F3-0C5178C32A53}"/>
              </a:ext>
            </a:extLst>
          </p:cNvPr>
          <p:cNvSpPr>
            <a:spLocks noGrp="1"/>
          </p:cNvSpPr>
          <p:nvPr>
            <p:ph type="title" hasCustomPrompt="1"/>
          </p:nvPr>
        </p:nvSpPr>
        <p:spPr>
          <a:xfrm>
            <a:off x="288001" y="1440000"/>
            <a:ext cx="5152462" cy="1288800"/>
          </a:xfrm>
          <a:prstGeom prst="rect">
            <a:avLst/>
          </a:prstGeom>
        </p:spPr>
        <p:txBody>
          <a:bodyPr lIns="0" tIns="0" rIns="0" bIns="0"/>
          <a:lstStyle>
            <a:lvl1pPr marL="0" indent="0">
              <a:buFontTx/>
              <a:buNone/>
              <a:defRPr sz="3500"/>
            </a:lvl1pPr>
          </a:lstStyle>
          <a:p>
            <a:r>
              <a:rPr lang="en-GB" err="1"/>
              <a:t>Overskrift</a:t>
            </a:r>
            <a:endParaRPr lang="en-NO"/>
          </a:p>
        </p:txBody>
      </p:sp>
      <p:sp>
        <p:nvSpPr>
          <p:cNvPr id="8" name="Content Placeholder 7">
            <a:extLst>
              <a:ext uri="{FF2B5EF4-FFF2-40B4-BE49-F238E27FC236}">
                <a16:creationId xmlns:a16="http://schemas.microsoft.com/office/drawing/2014/main" id="{CC6FE899-61B9-6942-A307-1CEAB2D6BA27}"/>
              </a:ext>
            </a:extLst>
          </p:cNvPr>
          <p:cNvSpPr>
            <a:spLocks noGrp="1"/>
          </p:cNvSpPr>
          <p:nvPr>
            <p:ph sz="quarter" idx="12" hasCustomPrompt="1"/>
          </p:nvPr>
        </p:nvSpPr>
        <p:spPr>
          <a:xfrm>
            <a:off x="288000" y="2757600"/>
            <a:ext cx="5152363" cy="3558899"/>
          </a:xfrm>
          <a:prstGeom prst="rect">
            <a:avLst/>
          </a:prstGeom>
        </p:spPr>
        <p:txBody>
          <a:bodyPr wrap="square" lIns="0" tIns="0" rIns="0" bIns="0"/>
          <a:lstStyle>
            <a:lvl1pPr marL="288000" indent="-288000">
              <a:lnSpc>
                <a:spcPct val="90000"/>
              </a:lnSpc>
              <a:spcBef>
                <a:spcPts val="800"/>
              </a:spcBef>
              <a:buClr>
                <a:srgbClr val="ED0000"/>
              </a:buClr>
              <a:buSzPct val="100000"/>
              <a:buFont typeface="+mj-lt"/>
              <a:buAutoNum type="arabicPeriod"/>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Tall</a:t>
            </a:r>
            <a:endParaRPr lang="en-NO"/>
          </a:p>
        </p:txBody>
      </p:sp>
      <p:sp>
        <p:nvSpPr>
          <p:cNvPr id="16" name="Content Placeholder 7">
            <a:extLst>
              <a:ext uri="{FF2B5EF4-FFF2-40B4-BE49-F238E27FC236}">
                <a16:creationId xmlns:a16="http://schemas.microsoft.com/office/drawing/2014/main" id="{D1EBFDA1-78A2-4E44-B500-8F6E4A54D2C0}"/>
              </a:ext>
            </a:extLst>
          </p:cNvPr>
          <p:cNvSpPr>
            <a:spLocks noGrp="1"/>
          </p:cNvSpPr>
          <p:nvPr>
            <p:ph sz="quarter" idx="13" hasCustomPrompt="1"/>
          </p:nvPr>
        </p:nvSpPr>
        <p:spPr>
          <a:xfrm>
            <a:off x="6742801" y="2757600"/>
            <a:ext cx="5152364" cy="3558899"/>
          </a:xfrm>
          <a:prstGeom prst="rect">
            <a:avLst/>
          </a:prstGeom>
        </p:spPr>
        <p:txBody>
          <a:bodyPr wrap="square" lIns="0" tIns="0" rIns="0" bIns="0"/>
          <a:lstStyle>
            <a:lvl1pPr marL="288000" indent="-288000">
              <a:lnSpc>
                <a:spcPct val="90000"/>
              </a:lnSpc>
              <a:spcBef>
                <a:spcPts val="800"/>
              </a:spcBef>
              <a:buClr>
                <a:srgbClr val="ED0000"/>
              </a:buClr>
              <a:buSzPct val="100000"/>
              <a:buFont typeface="+mj-lt"/>
              <a:buAutoNum type="arabicPeriod"/>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Tall</a:t>
            </a:r>
            <a:endParaRPr lang="en-NO"/>
          </a:p>
        </p:txBody>
      </p:sp>
      <p:sp>
        <p:nvSpPr>
          <p:cNvPr id="7" name="Subtitle 2">
            <a:extLst>
              <a:ext uri="{FF2B5EF4-FFF2-40B4-BE49-F238E27FC236}">
                <a16:creationId xmlns:a16="http://schemas.microsoft.com/office/drawing/2014/main" id="{95D5C422-7CED-1C4E-AF41-2A4CFD094983}"/>
              </a:ext>
            </a:extLst>
          </p:cNvPr>
          <p:cNvSpPr>
            <a:spLocks noGrp="1"/>
          </p:cNvSpPr>
          <p:nvPr>
            <p:ph type="subTitle" idx="1" hasCustomPrompt="1"/>
          </p:nvPr>
        </p:nvSpPr>
        <p:spPr>
          <a:xfrm>
            <a:off x="6732000" y="1476000"/>
            <a:ext cx="5171999" cy="1289054"/>
          </a:xfrm>
          <a:prstGeom prst="rect">
            <a:avLst/>
          </a:prstGeom>
        </p:spPr>
        <p:txBody>
          <a:bodyPr lIns="0" tIns="0" rIns="0" bIns="0">
            <a:normAutofit/>
          </a:bodyPr>
          <a:lstStyle>
            <a:lvl1pPr marL="0" indent="0" algn="l">
              <a:spcBef>
                <a:spcPts val="0"/>
              </a:spcBef>
              <a:buFontTx/>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10" name="Slide Number Placeholder 2">
            <a:extLst>
              <a:ext uri="{FF2B5EF4-FFF2-40B4-BE49-F238E27FC236}">
                <a16:creationId xmlns:a16="http://schemas.microsoft.com/office/drawing/2014/main" id="{E5F65946-F39E-2549-9850-8EBA232E4543}"/>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616241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Kolonner_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BC2BD-BC1F-7E4B-A5F3-0C5178C32A53}"/>
              </a:ext>
            </a:extLst>
          </p:cNvPr>
          <p:cNvSpPr>
            <a:spLocks noGrp="1"/>
          </p:cNvSpPr>
          <p:nvPr>
            <p:ph type="title" hasCustomPrompt="1"/>
          </p:nvPr>
        </p:nvSpPr>
        <p:spPr>
          <a:xfrm>
            <a:off x="288001" y="1440000"/>
            <a:ext cx="5152462" cy="1288800"/>
          </a:xfrm>
          <a:prstGeom prst="rect">
            <a:avLst/>
          </a:prstGeom>
        </p:spPr>
        <p:txBody>
          <a:bodyPr lIns="0" tIns="0" rIns="0" bIns="0"/>
          <a:lstStyle>
            <a:lvl1pPr>
              <a:defRPr sz="3500"/>
            </a:lvl1pPr>
          </a:lstStyle>
          <a:p>
            <a:r>
              <a:rPr lang="en-GB" err="1"/>
              <a:t>Overskrift</a:t>
            </a:r>
            <a:endParaRPr lang="en-NO"/>
          </a:p>
        </p:txBody>
      </p:sp>
      <p:sp>
        <p:nvSpPr>
          <p:cNvPr id="8" name="Content Placeholder 7">
            <a:extLst>
              <a:ext uri="{FF2B5EF4-FFF2-40B4-BE49-F238E27FC236}">
                <a16:creationId xmlns:a16="http://schemas.microsoft.com/office/drawing/2014/main" id="{CC6FE899-61B9-6942-A307-1CEAB2D6BA27}"/>
              </a:ext>
            </a:extLst>
          </p:cNvPr>
          <p:cNvSpPr>
            <a:spLocks noGrp="1"/>
          </p:cNvSpPr>
          <p:nvPr>
            <p:ph sz="quarter" idx="12" hasCustomPrompt="1"/>
          </p:nvPr>
        </p:nvSpPr>
        <p:spPr>
          <a:xfrm>
            <a:off x="288000" y="2757600"/>
            <a:ext cx="5152363" cy="3558899"/>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
        <p:nvSpPr>
          <p:cNvPr id="16" name="Content Placeholder 7">
            <a:extLst>
              <a:ext uri="{FF2B5EF4-FFF2-40B4-BE49-F238E27FC236}">
                <a16:creationId xmlns:a16="http://schemas.microsoft.com/office/drawing/2014/main" id="{D1EBFDA1-78A2-4E44-B500-8F6E4A54D2C0}"/>
              </a:ext>
            </a:extLst>
          </p:cNvPr>
          <p:cNvSpPr>
            <a:spLocks noGrp="1"/>
          </p:cNvSpPr>
          <p:nvPr>
            <p:ph sz="quarter" idx="13" hasCustomPrompt="1"/>
          </p:nvPr>
        </p:nvSpPr>
        <p:spPr>
          <a:xfrm>
            <a:off x="6732000" y="2757600"/>
            <a:ext cx="5177425" cy="3579450"/>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
        <p:nvSpPr>
          <p:cNvPr id="7" name="Subtitle 2">
            <a:extLst>
              <a:ext uri="{FF2B5EF4-FFF2-40B4-BE49-F238E27FC236}">
                <a16:creationId xmlns:a16="http://schemas.microsoft.com/office/drawing/2014/main" id="{95D5C422-7CED-1C4E-AF41-2A4CFD094983}"/>
              </a:ext>
            </a:extLst>
          </p:cNvPr>
          <p:cNvSpPr>
            <a:spLocks noGrp="1"/>
          </p:cNvSpPr>
          <p:nvPr>
            <p:ph type="subTitle" idx="1" hasCustomPrompt="1"/>
          </p:nvPr>
        </p:nvSpPr>
        <p:spPr>
          <a:xfrm>
            <a:off x="6732000" y="1476000"/>
            <a:ext cx="5171999"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9" name="Slide Number Placeholder 2">
            <a:extLst>
              <a:ext uri="{FF2B5EF4-FFF2-40B4-BE49-F238E27FC236}">
                <a16:creationId xmlns:a16="http://schemas.microsoft.com/office/drawing/2014/main" id="{FF189FBE-6AAE-2845-B778-9212B24EEB2E}"/>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196415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Kolonner_Mellomheading_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EE94-6735-8C4E-98CE-7F0A8D61B55B}"/>
              </a:ext>
            </a:extLst>
          </p:cNvPr>
          <p:cNvSpPr>
            <a:spLocks noGrp="1"/>
          </p:cNvSpPr>
          <p:nvPr>
            <p:ph type="title" hasCustomPrompt="1"/>
          </p:nvPr>
        </p:nvSpPr>
        <p:spPr>
          <a:xfrm>
            <a:off x="288000" y="1440000"/>
            <a:ext cx="5147671" cy="1288800"/>
          </a:xfrm>
          <a:prstGeom prst="rect">
            <a:avLst/>
          </a:prstGeom>
        </p:spPr>
        <p:txBody>
          <a:bodyPr lIns="0" tIns="0" rIns="0" bIns="0"/>
          <a:lstStyle>
            <a:lvl1pPr>
              <a:defRPr sz="3500"/>
            </a:lvl1pPr>
          </a:lstStyle>
          <a:p>
            <a:r>
              <a:rPr lang="en-GB" err="1"/>
              <a:t>Overskrift</a:t>
            </a:r>
            <a:endParaRPr lang="en-NO"/>
          </a:p>
        </p:txBody>
      </p:sp>
      <p:sp>
        <p:nvSpPr>
          <p:cNvPr id="6" name="Text Placeholder 5">
            <a:extLst>
              <a:ext uri="{FF2B5EF4-FFF2-40B4-BE49-F238E27FC236}">
                <a16:creationId xmlns:a16="http://schemas.microsoft.com/office/drawing/2014/main" id="{5508B948-C259-2D49-93AA-B7C013A53E8C}"/>
              </a:ext>
            </a:extLst>
          </p:cNvPr>
          <p:cNvSpPr>
            <a:spLocks noGrp="1"/>
          </p:cNvSpPr>
          <p:nvPr>
            <p:ph type="body" sz="quarter" idx="12" hasCustomPrompt="1"/>
          </p:nvPr>
        </p:nvSpPr>
        <p:spPr>
          <a:xfrm>
            <a:off x="288000" y="2757600"/>
            <a:ext cx="5147671" cy="1288800"/>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Mellomheading</a:t>
            </a:r>
            <a:endParaRPr lang="en-GB"/>
          </a:p>
        </p:txBody>
      </p:sp>
      <p:sp>
        <p:nvSpPr>
          <p:cNvPr id="7" name="Subtitle 2">
            <a:extLst>
              <a:ext uri="{FF2B5EF4-FFF2-40B4-BE49-F238E27FC236}">
                <a16:creationId xmlns:a16="http://schemas.microsoft.com/office/drawing/2014/main" id="{1663FFB8-383F-4B4F-B592-ED3A019C9147}"/>
              </a:ext>
            </a:extLst>
          </p:cNvPr>
          <p:cNvSpPr>
            <a:spLocks noGrp="1"/>
          </p:cNvSpPr>
          <p:nvPr>
            <p:ph type="subTitle" idx="1" hasCustomPrompt="1"/>
          </p:nvPr>
        </p:nvSpPr>
        <p:spPr>
          <a:xfrm>
            <a:off x="6743701" y="1476000"/>
            <a:ext cx="5147671"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8" name="Content Placeholder 7">
            <a:extLst>
              <a:ext uri="{FF2B5EF4-FFF2-40B4-BE49-F238E27FC236}">
                <a16:creationId xmlns:a16="http://schemas.microsoft.com/office/drawing/2014/main" id="{3274CD28-237D-F94B-80E0-BBC0AA60D65F}"/>
              </a:ext>
            </a:extLst>
          </p:cNvPr>
          <p:cNvSpPr>
            <a:spLocks noGrp="1"/>
          </p:cNvSpPr>
          <p:nvPr>
            <p:ph sz="quarter" idx="13" hasCustomPrompt="1"/>
          </p:nvPr>
        </p:nvSpPr>
        <p:spPr>
          <a:xfrm>
            <a:off x="288000" y="4068000"/>
            <a:ext cx="5152363" cy="2270100"/>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
        <p:nvSpPr>
          <p:cNvPr id="9" name="Text Placeholder 5">
            <a:extLst>
              <a:ext uri="{FF2B5EF4-FFF2-40B4-BE49-F238E27FC236}">
                <a16:creationId xmlns:a16="http://schemas.microsoft.com/office/drawing/2014/main" id="{6559E95A-95B4-324E-9408-BB2050BEED75}"/>
              </a:ext>
            </a:extLst>
          </p:cNvPr>
          <p:cNvSpPr>
            <a:spLocks noGrp="1"/>
          </p:cNvSpPr>
          <p:nvPr>
            <p:ph type="body" sz="quarter" idx="14" hasCustomPrompt="1"/>
          </p:nvPr>
        </p:nvSpPr>
        <p:spPr>
          <a:xfrm>
            <a:off x="6742800" y="2757600"/>
            <a:ext cx="5147671" cy="1288800"/>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Mellomheading</a:t>
            </a:r>
            <a:endParaRPr lang="en-GB"/>
          </a:p>
        </p:txBody>
      </p:sp>
      <p:sp>
        <p:nvSpPr>
          <p:cNvPr id="10" name="Content Placeholder 7">
            <a:extLst>
              <a:ext uri="{FF2B5EF4-FFF2-40B4-BE49-F238E27FC236}">
                <a16:creationId xmlns:a16="http://schemas.microsoft.com/office/drawing/2014/main" id="{28845A54-7AB8-6A4E-A72C-61D1F027E477}"/>
              </a:ext>
            </a:extLst>
          </p:cNvPr>
          <p:cNvSpPr>
            <a:spLocks noGrp="1"/>
          </p:cNvSpPr>
          <p:nvPr>
            <p:ph sz="quarter" idx="15" hasCustomPrompt="1"/>
          </p:nvPr>
        </p:nvSpPr>
        <p:spPr>
          <a:xfrm>
            <a:off x="6743700" y="4068000"/>
            <a:ext cx="5146771" cy="2270100"/>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
        <p:nvSpPr>
          <p:cNvPr id="11" name="Slide Number Placeholder 2">
            <a:extLst>
              <a:ext uri="{FF2B5EF4-FFF2-40B4-BE49-F238E27FC236}">
                <a16:creationId xmlns:a16="http://schemas.microsoft.com/office/drawing/2014/main" id="{24E26988-4D6D-EB4C-B988-1ABB8039FC16}"/>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3476710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Kolonner_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BC2BD-BC1F-7E4B-A5F3-0C5178C32A53}"/>
              </a:ext>
            </a:extLst>
          </p:cNvPr>
          <p:cNvSpPr>
            <a:spLocks noGrp="1"/>
          </p:cNvSpPr>
          <p:nvPr>
            <p:ph type="title" hasCustomPrompt="1"/>
          </p:nvPr>
        </p:nvSpPr>
        <p:spPr>
          <a:xfrm>
            <a:off x="288000" y="1440000"/>
            <a:ext cx="3863313" cy="1288800"/>
          </a:xfrm>
          <a:prstGeom prst="rect">
            <a:avLst/>
          </a:prstGeom>
        </p:spPr>
        <p:txBody>
          <a:bodyPr lIns="0" tIns="0" rIns="0" bIns="0"/>
          <a:lstStyle>
            <a:lvl1pPr>
              <a:defRPr sz="3500"/>
            </a:lvl1pPr>
          </a:lstStyle>
          <a:p>
            <a:r>
              <a:rPr lang="en-GB" err="1"/>
              <a:t>Overskrift</a:t>
            </a:r>
            <a:endParaRPr lang="en-NO"/>
          </a:p>
        </p:txBody>
      </p:sp>
      <p:sp>
        <p:nvSpPr>
          <p:cNvPr id="8" name="Content Placeholder 7">
            <a:extLst>
              <a:ext uri="{FF2B5EF4-FFF2-40B4-BE49-F238E27FC236}">
                <a16:creationId xmlns:a16="http://schemas.microsoft.com/office/drawing/2014/main" id="{CC6FE899-61B9-6942-A307-1CEAB2D6BA27}"/>
              </a:ext>
            </a:extLst>
          </p:cNvPr>
          <p:cNvSpPr>
            <a:spLocks noGrp="1"/>
          </p:cNvSpPr>
          <p:nvPr>
            <p:ph sz="quarter" idx="12" hasCustomPrompt="1"/>
          </p:nvPr>
        </p:nvSpPr>
        <p:spPr>
          <a:xfrm>
            <a:off x="288000" y="2757600"/>
            <a:ext cx="3863313" cy="3558899"/>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
        <p:nvSpPr>
          <p:cNvPr id="16" name="Content Placeholder 7">
            <a:extLst>
              <a:ext uri="{FF2B5EF4-FFF2-40B4-BE49-F238E27FC236}">
                <a16:creationId xmlns:a16="http://schemas.microsoft.com/office/drawing/2014/main" id="{D1EBFDA1-78A2-4E44-B500-8F6E4A54D2C0}"/>
              </a:ext>
            </a:extLst>
          </p:cNvPr>
          <p:cNvSpPr>
            <a:spLocks noGrp="1"/>
          </p:cNvSpPr>
          <p:nvPr>
            <p:ph sz="quarter" idx="13" hasCustomPrompt="1"/>
          </p:nvPr>
        </p:nvSpPr>
        <p:spPr>
          <a:xfrm>
            <a:off x="4151313" y="2757600"/>
            <a:ext cx="3873500" cy="3557952"/>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
        <p:nvSpPr>
          <p:cNvPr id="9" name="Content Placeholder 7">
            <a:extLst>
              <a:ext uri="{FF2B5EF4-FFF2-40B4-BE49-F238E27FC236}">
                <a16:creationId xmlns:a16="http://schemas.microsoft.com/office/drawing/2014/main" id="{6080E76F-BC40-E84B-BD18-96BFDE8E281F}"/>
              </a:ext>
            </a:extLst>
          </p:cNvPr>
          <p:cNvSpPr>
            <a:spLocks noGrp="1"/>
          </p:cNvSpPr>
          <p:nvPr>
            <p:ph sz="quarter" idx="15" hasCustomPrompt="1"/>
          </p:nvPr>
        </p:nvSpPr>
        <p:spPr>
          <a:xfrm>
            <a:off x="8028000" y="2757600"/>
            <a:ext cx="3873500" cy="3558899"/>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
        <p:nvSpPr>
          <p:cNvPr id="7" name="Slide Number Placeholder 2">
            <a:extLst>
              <a:ext uri="{FF2B5EF4-FFF2-40B4-BE49-F238E27FC236}">
                <a16:creationId xmlns:a16="http://schemas.microsoft.com/office/drawing/2014/main" id="{4718E25F-CCB7-D644-904D-EA689E119808}"/>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4217544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Kolonner_Mellomheading_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BC2BD-BC1F-7E4B-A5F3-0C5178C32A53}"/>
              </a:ext>
            </a:extLst>
          </p:cNvPr>
          <p:cNvSpPr>
            <a:spLocks noGrp="1"/>
          </p:cNvSpPr>
          <p:nvPr>
            <p:ph type="title" hasCustomPrompt="1"/>
          </p:nvPr>
        </p:nvSpPr>
        <p:spPr>
          <a:xfrm>
            <a:off x="288000" y="1440000"/>
            <a:ext cx="6527800" cy="1288800"/>
          </a:xfrm>
          <a:prstGeom prst="rect">
            <a:avLst/>
          </a:prstGeom>
        </p:spPr>
        <p:txBody>
          <a:bodyPr lIns="0" tIns="0" rIns="0" bIns="0"/>
          <a:lstStyle>
            <a:lvl1pPr>
              <a:defRPr sz="3500"/>
            </a:lvl1pPr>
          </a:lstStyle>
          <a:p>
            <a:r>
              <a:rPr lang="en-GB" err="1"/>
              <a:t>Overskrift</a:t>
            </a:r>
            <a:endParaRPr lang="en-NO"/>
          </a:p>
        </p:txBody>
      </p:sp>
      <p:sp>
        <p:nvSpPr>
          <p:cNvPr id="8" name="Content Placeholder 7">
            <a:extLst>
              <a:ext uri="{FF2B5EF4-FFF2-40B4-BE49-F238E27FC236}">
                <a16:creationId xmlns:a16="http://schemas.microsoft.com/office/drawing/2014/main" id="{CC6FE899-61B9-6942-A307-1CEAB2D6BA27}"/>
              </a:ext>
            </a:extLst>
          </p:cNvPr>
          <p:cNvSpPr>
            <a:spLocks noGrp="1"/>
          </p:cNvSpPr>
          <p:nvPr>
            <p:ph sz="quarter" idx="12" hasCustomPrompt="1"/>
          </p:nvPr>
        </p:nvSpPr>
        <p:spPr>
          <a:xfrm>
            <a:off x="288000" y="4067999"/>
            <a:ext cx="3863313" cy="2355026"/>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
        <p:nvSpPr>
          <p:cNvPr id="16" name="Content Placeholder 7">
            <a:extLst>
              <a:ext uri="{FF2B5EF4-FFF2-40B4-BE49-F238E27FC236}">
                <a16:creationId xmlns:a16="http://schemas.microsoft.com/office/drawing/2014/main" id="{D1EBFDA1-78A2-4E44-B500-8F6E4A54D2C0}"/>
              </a:ext>
            </a:extLst>
          </p:cNvPr>
          <p:cNvSpPr>
            <a:spLocks noGrp="1"/>
          </p:cNvSpPr>
          <p:nvPr>
            <p:ph sz="quarter" idx="13" hasCustomPrompt="1"/>
          </p:nvPr>
        </p:nvSpPr>
        <p:spPr>
          <a:xfrm>
            <a:off x="4158000" y="4067999"/>
            <a:ext cx="3863313" cy="2355025"/>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
        <p:nvSpPr>
          <p:cNvPr id="9" name="Text Placeholder 18">
            <a:extLst>
              <a:ext uri="{FF2B5EF4-FFF2-40B4-BE49-F238E27FC236}">
                <a16:creationId xmlns:a16="http://schemas.microsoft.com/office/drawing/2014/main" id="{67B7BE91-AEA7-F745-B395-30ADDFFF6037}"/>
              </a:ext>
            </a:extLst>
          </p:cNvPr>
          <p:cNvSpPr>
            <a:spLocks noGrp="1"/>
          </p:cNvSpPr>
          <p:nvPr>
            <p:ph type="body" sz="quarter" idx="14" hasCustomPrompt="1"/>
          </p:nvPr>
        </p:nvSpPr>
        <p:spPr>
          <a:xfrm>
            <a:off x="288000" y="2757600"/>
            <a:ext cx="3854516" cy="1298213"/>
          </a:xfrm>
          <a:prstGeom prst="rect">
            <a:avLst/>
          </a:prstGeom>
        </p:spPr>
        <p:txBody>
          <a:bodyPr lIns="0" tIns="0" rIns="0" bIns="0"/>
          <a:lstStyle>
            <a:lvl1pPr marL="0" indent="0">
              <a:buFontTx/>
              <a:buNone/>
              <a:defRPr sz="2500"/>
            </a:lvl1pPr>
            <a:lvl2pPr marL="457200" indent="0">
              <a:buFontTx/>
              <a:buNone/>
              <a:defRPr sz="3000"/>
            </a:lvl2pPr>
            <a:lvl3pPr marL="914400" indent="0">
              <a:buFontTx/>
              <a:buNone/>
              <a:defRPr sz="3000"/>
            </a:lvl3pPr>
            <a:lvl4pPr marL="1371600" indent="0">
              <a:buFontTx/>
              <a:buNone/>
              <a:defRPr sz="3000"/>
            </a:lvl4pPr>
            <a:lvl5pPr marL="1828800" indent="0">
              <a:buFontTx/>
              <a:buNone/>
              <a:defRPr sz="3000"/>
            </a:lvl5pPr>
          </a:lstStyle>
          <a:p>
            <a:pPr lvl="0"/>
            <a:r>
              <a:rPr lang="en-GB" err="1"/>
              <a:t>Mellomheading</a:t>
            </a:r>
            <a:endParaRPr lang="en-GB"/>
          </a:p>
        </p:txBody>
      </p:sp>
      <p:sp>
        <p:nvSpPr>
          <p:cNvPr id="10" name="Text Placeholder 18">
            <a:extLst>
              <a:ext uri="{FF2B5EF4-FFF2-40B4-BE49-F238E27FC236}">
                <a16:creationId xmlns:a16="http://schemas.microsoft.com/office/drawing/2014/main" id="{8A7D7011-1CF0-9044-BB1C-18436A6A6C85}"/>
              </a:ext>
            </a:extLst>
          </p:cNvPr>
          <p:cNvSpPr>
            <a:spLocks noGrp="1"/>
          </p:cNvSpPr>
          <p:nvPr>
            <p:ph type="body" sz="quarter" idx="16" hasCustomPrompt="1"/>
          </p:nvPr>
        </p:nvSpPr>
        <p:spPr>
          <a:xfrm>
            <a:off x="4158000" y="2757600"/>
            <a:ext cx="3854516" cy="1296567"/>
          </a:xfrm>
          <a:prstGeom prst="rect">
            <a:avLst/>
          </a:prstGeom>
        </p:spPr>
        <p:txBody>
          <a:bodyPr lIns="0" tIns="0" rIns="0" bIns="0"/>
          <a:lstStyle>
            <a:lvl1pPr marL="0" indent="0">
              <a:buFontTx/>
              <a:buNone/>
              <a:defRPr sz="2500"/>
            </a:lvl1pPr>
            <a:lvl2pPr marL="457200" indent="0">
              <a:buFontTx/>
              <a:buNone/>
              <a:defRPr sz="3000"/>
            </a:lvl2pPr>
            <a:lvl3pPr marL="914400" indent="0">
              <a:buFontTx/>
              <a:buNone/>
              <a:defRPr sz="3000"/>
            </a:lvl3pPr>
            <a:lvl4pPr marL="1371600" indent="0">
              <a:buFontTx/>
              <a:buNone/>
              <a:defRPr sz="3000"/>
            </a:lvl4pPr>
            <a:lvl5pPr marL="1828800" indent="0">
              <a:buFontTx/>
              <a:buNone/>
              <a:defRPr sz="3000"/>
            </a:lvl5pPr>
          </a:lstStyle>
          <a:p>
            <a:pPr lvl="0"/>
            <a:r>
              <a:rPr lang="en-GB" err="1"/>
              <a:t>Mellomheading</a:t>
            </a:r>
            <a:endParaRPr lang="en-GB"/>
          </a:p>
        </p:txBody>
      </p:sp>
      <p:sp>
        <p:nvSpPr>
          <p:cNvPr id="11" name="Text Placeholder 18">
            <a:extLst>
              <a:ext uri="{FF2B5EF4-FFF2-40B4-BE49-F238E27FC236}">
                <a16:creationId xmlns:a16="http://schemas.microsoft.com/office/drawing/2014/main" id="{0BA3E777-D117-4F44-BA72-53CB27CD4A1A}"/>
              </a:ext>
            </a:extLst>
          </p:cNvPr>
          <p:cNvSpPr>
            <a:spLocks noGrp="1"/>
          </p:cNvSpPr>
          <p:nvPr>
            <p:ph type="body" sz="quarter" idx="17" hasCustomPrompt="1"/>
          </p:nvPr>
        </p:nvSpPr>
        <p:spPr>
          <a:xfrm>
            <a:off x="8028000" y="2757600"/>
            <a:ext cx="3891486" cy="1250125"/>
          </a:xfrm>
          <a:prstGeom prst="rect">
            <a:avLst/>
          </a:prstGeom>
        </p:spPr>
        <p:txBody>
          <a:bodyPr lIns="0" tIns="0" rIns="0" bIns="0"/>
          <a:lstStyle>
            <a:lvl1pPr marL="0" indent="0">
              <a:buFontTx/>
              <a:buNone/>
              <a:defRPr sz="2500"/>
            </a:lvl1pPr>
            <a:lvl2pPr marL="457200" indent="0">
              <a:buFontTx/>
              <a:buNone/>
              <a:defRPr sz="3000"/>
            </a:lvl2pPr>
            <a:lvl3pPr marL="914400" indent="0">
              <a:buFontTx/>
              <a:buNone/>
              <a:defRPr sz="3000"/>
            </a:lvl3pPr>
            <a:lvl4pPr marL="1371600" indent="0">
              <a:buFontTx/>
              <a:buNone/>
              <a:defRPr sz="3000"/>
            </a:lvl4pPr>
            <a:lvl5pPr marL="1828800" indent="0">
              <a:buFontTx/>
              <a:buNone/>
              <a:defRPr sz="3000"/>
            </a:lvl5pPr>
          </a:lstStyle>
          <a:p>
            <a:pPr lvl="0"/>
            <a:r>
              <a:rPr lang="en-GB" err="1"/>
              <a:t>Mellomheading</a:t>
            </a:r>
            <a:endParaRPr lang="en-GB"/>
          </a:p>
        </p:txBody>
      </p:sp>
      <p:sp>
        <p:nvSpPr>
          <p:cNvPr id="12" name="Content Placeholder 7">
            <a:extLst>
              <a:ext uri="{FF2B5EF4-FFF2-40B4-BE49-F238E27FC236}">
                <a16:creationId xmlns:a16="http://schemas.microsoft.com/office/drawing/2014/main" id="{D39581A9-4C58-8542-945C-D12CF8EB24AB}"/>
              </a:ext>
            </a:extLst>
          </p:cNvPr>
          <p:cNvSpPr>
            <a:spLocks noGrp="1"/>
          </p:cNvSpPr>
          <p:nvPr>
            <p:ph sz="quarter" idx="18" hasCustomPrompt="1"/>
          </p:nvPr>
        </p:nvSpPr>
        <p:spPr>
          <a:xfrm>
            <a:off x="8028000" y="4068000"/>
            <a:ext cx="3919536" cy="2355024"/>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
        <p:nvSpPr>
          <p:cNvPr id="13" name="Slide Number Placeholder 2">
            <a:extLst>
              <a:ext uri="{FF2B5EF4-FFF2-40B4-BE49-F238E27FC236}">
                <a16:creationId xmlns:a16="http://schemas.microsoft.com/office/drawing/2014/main" id="{2A23B563-5ED9-AC4C-923B-DB6E65D021BC}"/>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707395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gur/graf">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00D482B7-4EFA-0947-BFAF-BF0465F3023F}"/>
              </a:ext>
            </a:extLst>
          </p:cNvPr>
          <p:cNvSpPr>
            <a:spLocks noGrp="1"/>
          </p:cNvSpPr>
          <p:nvPr>
            <p:ph type="title" hasCustomPrompt="1"/>
          </p:nvPr>
        </p:nvSpPr>
        <p:spPr>
          <a:xfrm>
            <a:off x="288001" y="1440000"/>
            <a:ext cx="4799888" cy="1303141"/>
          </a:xfrm>
          <a:prstGeom prst="rect">
            <a:avLst/>
          </a:prstGeom>
          <a:ln>
            <a:noFill/>
          </a:ln>
        </p:spPr>
        <p:txBody>
          <a:bodyPr vert="horz" lIns="0" tIns="0" rIns="0" bIns="0" rtlCol="0" anchor="t">
            <a:noAutofit/>
          </a:bodyPr>
          <a:lstStyle>
            <a:lvl1pPr>
              <a:defRPr sz="3500"/>
            </a:lvl1pPr>
          </a:lstStyle>
          <a:p>
            <a:r>
              <a:rPr lang="en-GB" err="1"/>
              <a:t>Overskrift</a:t>
            </a:r>
            <a:endParaRPr lang="en-US"/>
          </a:p>
        </p:txBody>
      </p:sp>
      <p:sp>
        <p:nvSpPr>
          <p:cNvPr id="8" name="Subtitle 2">
            <a:extLst>
              <a:ext uri="{FF2B5EF4-FFF2-40B4-BE49-F238E27FC236}">
                <a16:creationId xmlns:a16="http://schemas.microsoft.com/office/drawing/2014/main" id="{FB9C2F65-3D8C-474D-817E-D26C8FEBC0C2}"/>
              </a:ext>
            </a:extLst>
          </p:cNvPr>
          <p:cNvSpPr>
            <a:spLocks noGrp="1"/>
          </p:cNvSpPr>
          <p:nvPr>
            <p:ph type="subTitle" idx="1" hasCustomPrompt="1"/>
          </p:nvPr>
        </p:nvSpPr>
        <p:spPr>
          <a:xfrm>
            <a:off x="6732000" y="1476000"/>
            <a:ext cx="5232300"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7" name="Slide Number Placeholder 2">
            <a:extLst>
              <a:ext uri="{FF2B5EF4-FFF2-40B4-BE49-F238E27FC236}">
                <a16:creationId xmlns:a16="http://schemas.microsoft.com/office/drawing/2014/main" id="{B106F19A-2D8C-0546-AE74-5611A64A1BCA}"/>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
        <p:nvSpPr>
          <p:cNvPr id="9" name="Picture Placeholder 11">
            <a:extLst>
              <a:ext uri="{FF2B5EF4-FFF2-40B4-BE49-F238E27FC236}">
                <a16:creationId xmlns:a16="http://schemas.microsoft.com/office/drawing/2014/main" id="{08E08837-635A-8E41-A3F8-EF00780F19FA}"/>
              </a:ext>
            </a:extLst>
          </p:cNvPr>
          <p:cNvSpPr>
            <a:spLocks noGrp="1"/>
          </p:cNvSpPr>
          <p:nvPr>
            <p:ph type="pic" sz="quarter" idx="13" hasCustomPrompt="1"/>
          </p:nvPr>
        </p:nvSpPr>
        <p:spPr>
          <a:xfrm>
            <a:off x="288000" y="2790000"/>
            <a:ext cx="11621425" cy="3636000"/>
          </a:xfrm>
          <a:prstGeom prst="rect">
            <a:avLst/>
          </a:prstGeom>
          <a:solidFill>
            <a:schemeClr val="tx2">
              <a:lumMod val="20000"/>
              <a:lumOff val="80000"/>
            </a:schemeClr>
          </a:solidFill>
        </p:spPr>
        <p:txBody>
          <a:bodyPr anchor="t"/>
          <a:lstStyle>
            <a:lvl1pPr marL="342900" indent="-342900" algn="l">
              <a:buFont typeface="Wingdings" pitchFamily="2" charset="2"/>
              <a:buChar char="§"/>
              <a:defRPr/>
            </a:lvl1pPr>
          </a:lstStyle>
          <a:p>
            <a:r>
              <a:rPr lang="en-GB"/>
              <a:t>Legg inn </a:t>
            </a:r>
            <a:r>
              <a:rPr lang="en-GB" err="1"/>
              <a:t>bilde</a:t>
            </a:r>
            <a:r>
              <a:rPr lang="en-GB"/>
              <a:t>/ikon/</a:t>
            </a:r>
            <a:r>
              <a:rPr lang="en-GB" err="1"/>
              <a:t>figur</a:t>
            </a:r>
            <a:endParaRPr lang="en-US"/>
          </a:p>
        </p:txBody>
      </p:sp>
    </p:spTree>
    <p:extLst>
      <p:ext uri="{BB962C8B-B14F-4D97-AF65-F5344CB8AC3E}">
        <p14:creationId xmlns:p14="http://schemas.microsoft.com/office/powerpoint/2010/main" val="365450955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kstkolonne_Bild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D6A4B037-F7C6-EC41-9D93-8B1CA3F593B3}"/>
              </a:ext>
            </a:extLst>
          </p:cNvPr>
          <p:cNvSpPr>
            <a:spLocks noGrp="1"/>
          </p:cNvSpPr>
          <p:nvPr>
            <p:ph type="title" hasCustomPrompt="1"/>
          </p:nvPr>
        </p:nvSpPr>
        <p:spPr>
          <a:xfrm>
            <a:off x="288000" y="1440000"/>
            <a:ext cx="5152363" cy="1288978"/>
          </a:xfrm>
          <a:prstGeom prst="rect">
            <a:avLst/>
          </a:prstGeom>
          <a:ln>
            <a:noFill/>
          </a:ln>
        </p:spPr>
        <p:txBody>
          <a:bodyPr vert="horz" lIns="0" tIns="0" rIns="0" bIns="0" rtlCol="0" anchor="t">
            <a:noAutofit/>
          </a:bodyPr>
          <a:lstStyle>
            <a:lvl1pPr>
              <a:defRPr sz="3500"/>
            </a:lvl1pPr>
          </a:lstStyle>
          <a:p>
            <a:r>
              <a:rPr lang="en-GB" err="1"/>
              <a:t>Overskrift</a:t>
            </a:r>
            <a:endParaRPr lang="en-US"/>
          </a:p>
        </p:txBody>
      </p:sp>
      <p:sp>
        <p:nvSpPr>
          <p:cNvPr id="8" name="Picture Placeholder 11">
            <a:extLst>
              <a:ext uri="{FF2B5EF4-FFF2-40B4-BE49-F238E27FC236}">
                <a16:creationId xmlns:a16="http://schemas.microsoft.com/office/drawing/2014/main" id="{96BCF552-AB7E-7942-8D59-5497B59BBCA7}"/>
              </a:ext>
            </a:extLst>
          </p:cNvPr>
          <p:cNvSpPr>
            <a:spLocks noGrp="1"/>
          </p:cNvSpPr>
          <p:nvPr>
            <p:ph type="pic" sz="quarter" idx="57" hasCustomPrompt="1"/>
          </p:nvPr>
        </p:nvSpPr>
        <p:spPr>
          <a:xfrm>
            <a:off x="6732000" y="2782534"/>
            <a:ext cx="5177425" cy="3640491"/>
          </a:xfrm>
          <a:prstGeom prst="rect">
            <a:avLst/>
          </a:prstGeom>
          <a:solidFill>
            <a:schemeClr val="tx2">
              <a:lumMod val="20000"/>
              <a:lumOff val="80000"/>
            </a:schemeClr>
          </a:solidFill>
        </p:spPr>
        <p:txBody>
          <a:bodyPr lIns="0" tIns="0" rIns="0" bIns="0" anchor="t"/>
          <a:lstStyle>
            <a:lvl1pPr marL="342900" indent="-342900" algn="l">
              <a:buFont typeface="Wingdings" pitchFamily="2" charset="2"/>
              <a:buChar char="§"/>
              <a:defRPr/>
            </a:lvl1pPr>
          </a:lstStyle>
          <a:p>
            <a:r>
              <a:rPr lang="en-GB"/>
              <a:t>Bilde</a:t>
            </a:r>
          </a:p>
          <a:p>
            <a:r>
              <a:rPr lang="en-GB"/>
              <a:t>Ikon</a:t>
            </a:r>
          </a:p>
          <a:p>
            <a:r>
              <a:rPr lang="en-GB" err="1"/>
              <a:t>Figur</a:t>
            </a:r>
            <a:endParaRPr lang="en-US"/>
          </a:p>
        </p:txBody>
      </p:sp>
      <p:sp>
        <p:nvSpPr>
          <p:cNvPr id="10" name="Text Placeholder 5">
            <a:extLst>
              <a:ext uri="{FF2B5EF4-FFF2-40B4-BE49-F238E27FC236}">
                <a16:creationId xmlns:a16="http://schemas.microsoft.com/office/drawing/2014/main" id="{890D7164-8D45-9143-899C-4E0ACBEF0A07}"/>
              </a:ext>
            </a:extLst>
          </p:cNvPr>
          <p:cNvSpPr>
            <a:spLocks noGrp="1"/>
          </p:cNvSpPr>
          <p:nvPr>
            <p:ph type="body" sz="quarter" idx="12" hasCustomPrompt="1"/>
          </p:nvPr>
        </p:nvSpPr>
        <p:spPr>
          <a:xfrm>
            <a:off x="288000" y="2757600"/>
            <a:ext cx="5152363" cy="3548275"/>
          </a:xfrm>
          <a:prstGeom prst="rect">
            <a:avLst/>
          </a:prstGeom>
        </p:spPr>
        <p:txBody>
          <a:bodyPr lIns="0" tIns="0" rIns="0" bIns="0"/>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Brødtekst</a:t>
            </a:r>
            <a:endParaRPr lang="en-GB"/>
          </a:p>
        </p:txBody>
      </p:sp>
      <p:sp>
        <p:nvSpPr>
          <p:cNvPr id="7" name="Subtitle 2">
            <a:extLst>
              <a:ext uri="{FF2B5EF4-FFF2-40B4-BE49-F238E27FC236}">
                <a16:creationId xmlns:a16="http://schemas.microsoft.com/office/drawing/2014/main" id="{979CE8AE-E3E1-0241-B73E-2C16AD3EC70D}"/>
              </a:ext>
            </a:extLst>
          </p:cNvPr>
          <p:cNvSpPr>
            <a:spLocks noGrp="1"/>
          </p:cNvSpPr>
          <p:nvPr>
            <p:ph type="subTitle" idx="1" hasCustomPrompt="1"/>
          </p:nvPr>
        </p:nvSpPr>
        <p:spPr>
          <a:xfrm>
            <a:off x="6732000" y="1476000"/>
            <a:ext cx="5216423"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12" name="Slide Number Placeholder 2">
            <a:extLst>
              <a:ext uri="{FF2B5EF4-FFF2-40B4-BE49-F238E27FC236}">
                <a16:creationId xmlns:a16="http://schemas.microsoft.com/office/drawing/2014/main" id="{E3B81E85-D533-3048-BEA6-D25599D2080C}"/>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4154023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Kolonne_Mellomheading_Bullet_Bild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D6A4B037-F7C6-EC41-9D93-8B1CA3F593B3}"/>
              </a:ext>
            </a:extLst>
          </p:cNvPr>
          <p:cNvSpPr>
            <a:spLocks noGrp="1"/>
          </p:cNvSpPr>
          <p:nvPr>
            <p:ph type="title" hasCustomPrompt="1"/>
          </p:nvPr>
        </p:nvSpPr>
        <p:spPr>
          <a:xfrm>
            <a:off x="288000" y="1440000"/>
            <a:ext cx="5152363" cy="1288978"/>
          </a:xfrm>
          <a:prstGeom prst="rect">
            <a:avLst/>
          </a:prstGeom>
          <a:ln>
            <a:noFill/>
          </a:ln>
        </p:spPr>
        <p:txBody>
          <a:bodyPr vert="horz" lIns="0" tIns="0" rIns="0" bIns="0" rtlCol="0" anchor="t">
            <a:noAutofit/>
          </a:bodyPr>
          <a:lstStyle>
            <a:lvl1pPr>
              <a:defRPr sz="3500"/>
            </a:lvl1pPr>
          </a:lstStyle>
          <a:p>
            <a:r>
              <a:rPr lang="en-GB" err="1"/>
              <a:t>Overskrift</a:t>
            </a:r>
            <a:endParaRPr lang="en-US"/>
          </a:p>
        </p:txBody>
      </p:sp>
      <p:sp>
        <p:nvSpPr>
          <p:cNvPr id="10" name="Text Placeholder 5">
            <a:extLst>
              <a:ext uri="{FF2B5EF4-FFF2-40B4-BE49-F238E27FC236}">
                <a16:creationId xmlns:a16="http://schemas.microsoft.com/office/drawing/2014/main" id="{890D7164-8D45-9143-899C-4E0ACBEF0A07}"/>
              </a:ext>
            </a:extLst>
          </p:cNvPr>
          <p:cNvSpPr>
            <a:spLocks noGrp="1"/>
          </p:cNvSpPr>
          <p:nvPr>
            <p:ph type="body" sz="quarter" idx="12" hasCustomPrompt="1"/>
          </p:nvPr>
        </p:nvSpPr>
        <p:spPr>
          <a:xfrm>
            <a:off x="288001" y="2757600"/>
            <a:ext cx="5152362" cy="887424"/>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Mellomheading</a:t>
            </a:r>
            <a:endParaRPr lang="en-GB"/>
          </a:p>
        </p:txBody>
      </p:sp>
      <p:sp>
        <p:nvSpPr>
          <p:cNvPr id="7" name="Content Placeholder 7">
            <a:extLst>
              <a:ext uri="{FF2B5EF4-FFF2-40B4-BE49-F238E27FC236}">
                <a16:creationId xmlns:a16="http://schemas.microsoft.com/office/drawing/2014/main" id="{92F23DCE-9820-D942-A9FD-48EFE0709126}"/>
              </a:ext>
            </a:extLst>
          </p:cNvPr>
          <p:cNvSpPr>
            <a:spLocks noGrp="1"/>
          </p:cNvSpPr>
          <p:nvPr>
            <p:ph sz="quarter" idx="58" hasCustomPrompt="1"/>
          </p:nvPr>
        </p:nvSpPr>
        <p:spPr>
          <a:xfrm>
            <a:off x="288000" y="4068000"/>
            <a:ext cx="5152363" cy="2257086"/>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
        <p:nvSpPr>
          <p:cNvPr id="13" name="Slide Number Placeholder 2">
            <a:extLst>
              <a:ext uri="{FF2B5EF4-FFF2-40B4-BE49-F238E27FC236}">
                <a16:creationId xmlns:a16="http://schemas.microsoft.com/office/drawing/2014/main" id="{5A29F6C2-EC8A-D145-A306-3FF374077912}"/>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
        <p:nvSpPr>
          <p:cNvPr id="14" name="Picture Placeholder 11">
            <a:extLst>
              <a:ext uri="{FF2B5EF4-FFF2-40B4-BE49-F238E27FC236}">
                <a16:creationId xmlns:a16="http://schemas.microsoft.com/office/drawing/2014/main" id="{ECE9F63D-61B0-5142-9F67-D09B2609BF08}"/>
              </a:ext>
            </a:extLst>
          </p:cNvPr>
          <p:cNvSpPr>
            <a:spLocks noGrp="1"/>
          </p:cNvSpPr>
          <p:nvPr>
            <p:ph type="pic" sz="quarter" idx="57" hasCustomPrompt="1"/>
          </p:nvPr>
        </p:nvSpPr>
        <p:spPr>
          <a:xfrm>
            <a:off x="6732000" y="2782534"/>
            <a:ext cx="5177425" cy="3640491"/>
          </a:xfrm>
          <a:prstGeom prst="rect">
            <a:avLst/>
          </a:prstGeom>
          <a:solidFill>
            <a:schemeClr val="tx2">
              <a:lumMod val="20000"/>
              <a:lumOff val="80000"/>
            </a:schemeClr>
          </a:solidFill>
        </p:spPr>
        <p:txBody>
          <a:bodyPr lIns="0" tIns="0" rIns="0" bIns="0" anchor="t"/>
          <a:lstStyle>
            <a:lvl1pPr marL="342900" indent="-342900" algn="l">
              <a:buFont typeface="Wingdings" pitchFamily="2" charset="2"/>
              <a:buChar char="§"/>
              <a:defRPr/>
            </a:lvl1pPr>
          </a:lstStyle>
          <a:p>
            <a:r>
              <a:rPr lang="en-GB"/>
              <a:t>Bilde</a:t>
            </a:r>
          </a:p>
          <a:p>
            <a:r>
              <a:rPr lang="en-GB"/>
              <a:t>Ikon</a:t>
            </a:r>
          </a:p>
          <a:p>
            <a:r>
              <a:rPr lang="en-GB" err="1"/>
              <a:t>Figur</a:t>
            </a:r>
            <a:endParaRPr lang="en-US"/>
          </a:p>
        </p:txBody>
      </p:sp>
      <p:sp>
        <p:nvSpPr>
          <p:cNvPr id="15" name="Subtitle 2">
            <a:extLst>
              <a:ext uri="{FF2B5EF4-FFF2-40B4-BE49-F238E27FC236}">
                <a16:creationId xmlns:a16="http://schemas.microsoft.com/office/drawing/2014/main" id="{B632F904-0255-754C-90DC-4BD4439DAF3F}"/>
              </a:ext>
            </a:extLst>
          </p:cNvPr>
          <p:cNvSpPr>
            <a:spLocks noGrp="1"/>
          </p:cNvSpPr>
          <p:nvPr>
            <p:ph type="subTitle" idx="1" hasCustomPrompt="1"/>
          </p:nvPr>
        </p:nvSpPr>
        <p:spPr>
          <a:xfrm>
            <a:off x="6732001" y="1476000"/>
            <a:ext cx="4908616"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Tree>
    <p:extLst>
      <p:ext uri="{BB962C8B-B14F-4D97-AF65-F5344CB8AC3E}">
        <p14:creationId xmlns:p14="http://schemas.microsoft.com/office/powerpoint/2010/main" val="149763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Kolonne_Bullet_Bild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D6A4B037-F7C6-EC41-9D93-8B1CA3F593B3}"/>
              </a:ext>
            </a:extLst>
          </p:cNvPr>
          <p:cNvSpPr>
            <a:spLocks noGrp="1"/>
          </p:cNvSpPr>
          <p:nvPr>
            <p:ph type="title" hasCustomPrompt="1"/>
          </p:nvPr>
        </p:nvSpPr>
        <p:spPr>
          <a:xfrm>
            <a:off x="288001" y="1440000"/>
            <a:ext cx="5172000" cy="1288978"/>
          </a:xfrm>
          <a:prstGeom prst="rect">
            <a:avLst/>
          </a:prstGeom>
          <a:ln>
            <a:noFill/>
          </a:ln>
        </p:spPr>
        <p:txBody>
          <a:bodyPr vert="horz" lIns="0" tIns="0" rIns="0" bIns="0" rtlCol="0" anchor="t">
            <a:noAutofit/>
          </a:bodyPr>
          <a:lstStyle>
            <a:lvl1pPr>
              <a:defRPr sz="3500"/>
            </a:lvl1pPr>
          </a:lstStyle>
          <a:p>
            <a:r>
              <a:rPr lang="en-GB" err="1"/>
              <a:t>Overskrift</a:t>
            </a:r>
            <a:endParaRPr lang="en-US"/>
          </a:p>
        </p:txBody>
      </p:sp>
      <p:sp>
        <p:nvSpPr>
          <p:cNvPr id="10" name="Text Placeholder 5">
            <a:extLst>
              <a:ext uri="{FF2B5EF4-FFF2-40B4-BE49-F238E27FC236}">
                <a16:creationId xmlns:a16="http://schemas.microsoft.com/office/drawing/2014/main" id="{890D7164-8D45-9143-899C-4E0ACBEF0A07}"/>
              </a:ext>
            </a:extLst>
          </p:cNvPr>
          <p:cNvSpPr>
            <a:spLocks noGrp="1"/>
          </p:cNvSpPr>
          <p:nvPr>
            <p:ph type="body" sz="quarter" idx="12" hasCustomPrompt="1"/>
          </p:nvPr>
        </p:nvSpPr>
        <p:spPr>
          <a:xfrm>
            <a:off x="288000" y="2757600"/>
            <a:ext cx="5152363" cy="3548275"/>
          </a:xfrm>
          <a:prstGeom prst="rect">
            <a:avLst/>
          </a:prstGeom>
        </p:spPr>
        <p:txBody>
          <a:bodyPr lIns="0" tIns="0" rIns="0" bIns="0"/>
          <a:lstStyle>
            <a:lvl1pPr marL="216000" indent="-216000">
              <a:spcBef>
                <a:spcPts val="800"/>
              </a:spcBef>
              <a:buFont typeface="Wingdings" pitchFamily="2" charset="2"/>
              <a:buChar cha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Bullet</a:t>
            </a:r>
          </a:p>
        </p:txBody>
      </p:sp>
      <p:sp>
        <p:nvSpPr>
          <p:cNvPr id="13" name="Slide Number Placeholder 2">
            <a:extLst>
              <a:ext uri="{FF2B5EF4-FFF2-40B4-BE49-F238E27FC236}">
                <a16:creationId xmlns:a16="http://schemas.microsoft.com/office/drawing/2014/main" id="{C440123C-A317-F34A-8DED-BB0B0CC66E3B}"/>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
        <p:nvSpPr>
          <p:cNvPr id="14" name="Picture Placeholder 11">
            <a:extLst>
              <a:ext uri="{FF2B5EF4-FFF2-40B4-BE49-F238E27FC236}">
                <a16:creationId xmlns:a16="http://schemas.microsoft.com/office/drawing/2014/main" id="{08A8EBE1-98CE-734A-816E-3D095DBCB813}"/>
              </a:ext>
            </a:extLst>
          </p:cNvPr>
          <p:cNvSpPr>
            <a:spLocks noGrp="1"/>
          </p:cNvSpPr>
          <p:nvPr>
            <p:ph type="pic" sz="quarter" idx="57" hasCustomPrompt="1"/>
          </p:nvPr>
        </p:nvSpPr>
        <p:spPr>
          <a:xfrm>
            <a:off x="6732000" y="2782534"/>
            <a:ext cx="5177425" cy="3640491"/>
          </a:xfrm>
          <a:prstGeom prst="rect">
            <a:avLst/>
          </a:prstGeom>
          <a:solidFill>
            <a:schemeClr val="tx2">
              <a:lumMod val="20000"/>
              <a:lumOff val="80000"/>
            </a:schemeClr>
          </a:solidFill>
        </p:spPr>
        <p:txBody>
          <a:bodyPr lIns="0" tIns="0" rIns="0" bIns="0" anchor="t"/>
          <a:lstStyle>
            <a:lvl1pPr marL="342900" indent="-342900" algn="l">
              <a:buFont typeface="Wingdings" pitchFamily="2" charset="2"/>
              <a:buChar char="§"/>
              <a:defRPr/>
            </a:lvl1pPr>
          </a:lstStyle>
          <a:p>
            <a:r>
              <a:rPr lang="en-GB"/>
              <a:t>Bilde</a:t>
            </a:r>
          </a:p>
          <a:p>
            <a:r>
              <a:rPr lang="en-GB"/>
              <a:t>Ikon</a:t>
            </a:r>
          </a:p>
          <a:p>
            <a:r>
              <a:rPr lang="en-GB" err="1"/>
              <a:t>Figur</a:t>
            </a:r>
            <a:endParaRPr lang="en-US"/>
          </a:p>
        </p:txBody>
      </p:sp>
      <p:sp>
        <p:nvSpPr>
          <p:cNvPr id="15" name="Subtitle 2">
            <a:extLst>
              <a:ext uri="{FF2B5EF4-FFF2-40B4-BE49-F238E27FC236}">
                <a16:creationId xmlns:a16="http://schemas.microsoft.com/office/drawing/2014/main" id="{C9B41F0F-5E12-844B-A170-70A762C700D2}"/>
              </a:ext>
            </a:extLst>
          </p:cNvPr>
          <p:cNvSpPr>
            <a:spLocks noGrp="1"/>
          </p:cNvSpPr>
          <p:nvPr>
            <p:ph type="subTitle" idx="1" hasCustomPrompt="1"/>
          </p:nvPr>
        </p:nvSpPr>
        <p:spPr>
          <a:xfrm>
            <a:off x="6732001" y="1476000"/>
            <a:ext cx="5174624"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Tree>
    <p:extLst>
      <p:ext uri="{BB962C8B-B14F-4D97-AF65-F5344CB8AC3E}">
        <p14:creationId xmlns:p14="http://schemas.microsoft.com/office/powerpoint/2010/main" val="3328057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_1">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4D674F-E85B-4DC6-96F6-C60796E7A1F2}"/>
              </a:ext>
            </a:extLst>
          </p:cNvPr>
          <p:cNvSpPr>
            <a:spLocks noGrp="1"/>
          </p:cNvSpPr>
          <p:nvPr>
            <p:ph type="pic" sz="quarter" idx="13" hasCustomPrompt="1"/>
          </p:nvPr>
        </p:nvSpPr>
        <p:spPr>
          <a:xfrm>
            <a:off x="288000" y="2790000"/>
            <a:ext cx="11621425" cy="3636000"/>
          </a:xfrm>
          <a:prstGeom prst="rect">
            <a:avLst/>
          </a:prstGeom>
          <a:solidFill>
            <a:schemeClr val="tx2">
              <a:lumMod val="20000"/>
              <a:lumOff val="80000"/>
            </a:schemeClr>
          </a:solidFill>
        </p:spPr>
        <p:txBody>
          <a:bodyPr anchor="t"/>
          <a:lstStyle>
            <a:lvl1pPr marL="342900" indent="-342900" algn="l">
              <a:buFont typeface="Wingdings" pitchFamily="2" charset="2"/>
              <a:buChar char="§"/>
              <a:defRPr/>
            </a:lvl1pPr>
          </a:lstStyle>
          <a:p>
            <a:r>
              <a:rPr lang="en-GB"/>
              <a:t>Legg inn </a:t>
            </a:r>
            <a:r>
              <a:rPr lang="en-GB" err="1"/>
              <a:t>bilde</a:t>
            </a:r>
            <a:endParaRPr lang="en-US"/>
          </a:p>
        </p:txBody>
      </p:sp>
      <p:sp>
        <p:nvSpPr>
          <p:cNvPr id="10" name="Title Placeholder 1">
            <a:extLst>
              <a:ext uri="{FF2B5EF4-FFF2-40B4-BE49-F238E27FC236}">
                <a16:creationId xmlns:a16="http://schemas.microsoft.com/office/drawing/2014/main" id="{00D482B7-4EFA-0947-BFAF-BF0465F3023F}"/>
              </a:ext>
            </a:extLst>
          </p:cNvPr>
          <p:cNvSpPr>
            <a:spLocks noGrp="1"/>
          </p:cNvSpPr>
          <p:nvPr>
            <p:ph type="title" hasCustomPrompt="1"/>
          </p:nvPr>
        </p:nvSpPr>
        <p:spPr>
          <a:xfrm>
            <a:off x="288000" y="1440000"/>
            <a:ext cx="5152363" cy="1181341"/>
          </a:xfrm>
          <a:prstGeom prst="rect">
            <a:avLst/>
          </a:prstGeom>
          <a:ln>
            <a:noFill/>
          </a:ln>
        </p:spPr>
        <p:txBody>
          <a:bodyPr vert="horz" lIns="0" tIns="0" rIns="0" bIns="0" rtlCol="0" anchor="t">
            <a:noAutofit/>
          </a:bodyPr>
          <a:lstStyle/>
          <a:p>
            <a:r>
              <a:rPr lang="en-GB" err="1"/>
              <a:t>Overskrift</a:t>
            </a:r>
            <a:endParaRPr lang="en-US"/>
          </a:p>
        </p:txBody>
      </p:sp>
      <p:sp>
        <p:nvSpPr>
          <p:cNvPr id="6" name="Subtitle 2">
            <a:extLst>
              <a:ext uri="{FF2B5EF4-FFF2-40B4-BE49-F238E27FC236}">
                <a16:creationId xmlns:a16="http://schemas.microsoft.com/office/drawing/2014/main" id="{F308E174-6B21-054D-BE2E-9E9CB6D0C1B5}"/>
              </a:ext>
            </a:extLst>
          </p:cNvPr>
          <p:cNvSpPr>
            <a:spLocks noGrp="1"/>
          </p:cNvSpPr>
          <p:nvPr>
            <p:ph type="subTitle" idx="1" hasCustomPrompt="1"/>
          </p:nvPr>
        </p:nvSpPr>
        <p:spPr>
          <a:xfrm>
            <a:off x="6732000" y="1476000"/>
            <a:ext cx="5232300"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endParaRPr lang="en-US"/>
          </a:p>
        </p:txBody>
      </p:sp>
      <p:sp>
        <p:nvSpPr>
          <p:cNvPr id="11" name="Slide Number Placeholder 2">
            <a:extLst>
              <a:ext uri="{FF2B5EF4-FFF2-40B4-BE49-F238E27FC236}">
                <a16:creationId xmlns:a16="http://schemas.microsoft.com/office/drawing/2014/main" id="{47DA2F09-4223-544E-9547-D2C19BF7DCE5}"/>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1479550081"/>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in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D6A4B037-F7C6-EC41-9D93-8B1CA3F593B3}"/>
              </a:ext>
            </a:extLst>
          </p:cNvPr>
          <p:cNvSpPr>
            <a:spLocks noGrp="1"/>
          </p:cNvSpPr>
          <p:nvPr>
            <p:ph type="title" hasCustomPrompt="1"/>
          </p:nvPr>
        </p:nvSpPr>
        <p:spPr>
          <a:xfrm>
            <a:off x="288000" y="2636912"/>
            <a:ext cx="11621425" cy="3528392"/>
          </a:xfrm>
          <a:prstGeom prst="rect">
            <a:avLst/>
          </a:prstGeom>
          <a:ln>
            <a:noFill/>
          </a:ln>
        </p:spPr>
        <p:txBody>
          <a:bodyPr vert="horz" lIns="0" tIns="0" rIns="0" bIns="0" rtlCol="0" anchor="t">
            <a:noAutofit/>
          </a:bodyPr>
          <a:lstStyle>
            <a:lvl1pPr>
              <a:defRPr sz="10000"/>
            </a:lvl1pPr>
          </a:lstStyle>
          <a:p>
            <a:r>
              <a:rPr lang="en-GB" err="1"/>
              <a:t>Overskrift</a:t>
            </a:r>
            <a:endParaRPr lang="en-US"/>
          </a:p>
        </p:txBody>
      </p:sp>
      <p:sp>
        <p:nvSpPr>
          <p:cNvPr id="12" name="Subtitle 2">
            <a:extLst>
              <a:ext uri="{FF2B5EF4-FFF2-40B4-BE49-F238E27FC236}">
                <a16:creationId xmlns:a16="http://schemas.microsoft.com/office/drawing/2014/main" id="{2B682415-0026-614D-901F-928832319842}"/>
              </a:ext>
            </a:extLst>
          </p:cNvPr>
          <p:cNvSpPr>
            <a:spLocks noGrp="1"/>
          </p:cNvSpPr>
          <p:nvPr>
            <p:ph type="subTitle" idx="1" hasCustomPrompt="1"/>
          </p:nvPr>
        </p:nvSpPr>
        <p:spPr>
          <a:xfrm>
            <a:off x="6732001" y="1476000"/>
            <a:ext cx="5172000"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6" name="Slide Number Placeholder 2">
            <a:extLst>
              <a:ext uri="{FF2B5EF4-FFF2-40B4-BE49-F238E27FC236}">
                <a16:creationId xmlns:a16="http://schemas.microsoft.com/office/drawing/2014/main" id="{BF990046-3397-874A-B01B-73C4CF1CAD9A}"/>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3315688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pgavesid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D6A4B037-F7C6-EC41-9D93-8B1CA3F593B3}"/>
              </a:ext>
            </a:extLst>
          </p:cNvPr>
          <p:cNvSpPr>
            <a:spLocks noGrp="1"/>
          </p:cNvSpPr>
          <p:nvPr>
            <p:ph type="title" hasCustomPrompt="1"/>
          </p:nvPr>
        </p:nvSpPr>
        <p:spPr>
          <a:xfrm>
            <a:off x="288000" y="1440000"/>
            <a:ext cx="5224363" cy="1124904"/>
          </a:xfrm>
          <a:prstGeom prst="rect">
            <a:avLst/>
          </a:prstGeom>
          <a:ln>
            <a:noFill/>
          </a:ln>
        </p:spPr>
        <p:txBody>
          <a:bodyPr vert="horz" lIns="0" tIns="0" rIns="0" bIns="0" rtlCol="0" anchor="t">
            <a:noAutofit/>
          </a:bodyPr>
          <a:lstStyle>
            <a:lvl1pPr>
              <a:defRPr sz="3500"/>
            </a:lvl1pPr>
          </a:lstStyle>
          <a:p>
            <a:r>
              <a:rPr lang="en-GB" err="1"/>
              <a:t>Overskrift</a:t>
            </a:r>
            <a:endParaRPr lang="en-US"/>
          </a:p>
        </p:txBody>
      </p:sp>
      <p:sp>
        <p:nvSpPr>
          <p:cNvPr id="12" name="Subtitle 2">
            <a:extLst>
              <a:ext uri="{FF2B5EF4-FFF2-40B4-BE49-F238E27FC236}">
                <a16:creationId xmlns:a16="http://schemas.microsoft.com/office/drawing/2014/main" id="{2B682415-0026-614D-901F-928832319842}"/>
              </a:ext>
            </a:extLst>
          </p:cNvPr>
          <p:cNvSpPr>
            <a:spLocks noGrp="1"/>
          </p:cNvSpPr>
          <p:nvPr>
            <p:ph type="subTitle" idx="1" hasCustomPrompt="1"/>
          </p:nvPr>
        </p:nvSpPr>
        <p:spPr>
          <a:xfrm>
            <a:off x="6732000" y="1476000"/>
            <a:ext cx="5216423"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6" name="Slide Number Placeholder 2">
            <a:extLst>
              <a:ext uri="{FF2B5EF4-FFF2-40B4-BE49-F238E27FC236}">
                <a16:creationId xmlns:a16="http://schemas.microsoft.com/office/drawing/2014/main" id="{CCF6B868-7DC1-8E4D-BF87-98FC123DD230}"/>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
        <p:nvSpPr>
          <p:cNvPr id="7" name="Text Placeholder 5">
            <a:extLst>
              <a:ext uri="{FF2B5EF4-FFF2-40B4-BE49-F238E27FC236}">
                <a16:creationId xmlns:a16="http://schemas.microsoft.com/office/drawing/2014/main" id="{4F96291C-6329-7744-89F4-0B64C2B3AAB5}"/>
              </a:ext>
            </a:extLst>
          </p:cNvPr>
          <p:cNvSpPr>
            <a:spLocks noGrp="1"/>
          </p:cNvSpPr>
          <p:nvPr>
            <p:ph type="body" sz="quarter" idx="12" hasCustomPrompt="1"/>
          </p:nvPr>
        </p:nvSpPr>
        <p:spPr>
          <a:xfrm>
            <a:off x="1555200" y="2736000"/>
            <a:ext cx="9027450" cy="1322198"/>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Mellomheading</a:t>
            </a:r>
            <a:endParaRPr lang="en-GB"/>
          </a:p>
        </p:txBody>
      </p:sp>
      <p:sp>
        <p:nvSpPr>
          <p:cNvPr id="8" name="Text Placeholder 5">
            <a:extLst>
              <a:ext uri="{FF2B5EF4-FFF2-40B4-BE49-F238E27FC236}">
                <a16:creationId xmlns:a16="http://schemas.microsoft.com/office/drawing/2014/main" id="{7A3618EB-843B-5148-88B5-89563BB7D80F}"/>
              </a:ext>
            </a:extLst>
          </p:cNvPr>
          <p:cNvSpPr>
            <a:spLocks noGrp="1"/>
          </p:cNvSpPr>
          <p:nvPr>
            <p:ph type="body" sz="quarter" idx="13" hasCustomPrompt="1"/>
          </p:nvPr>
        </p:nvSpPr>
        <p:spPr>
          <a:xfrm>
            <a:off x="1555200" y="4028400"/>
            <a:ext cx="9027450" cy="1322198"/>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Mellomheading</a:t>
            </a:r>
            <a:endParaRPr lang="en-GB"/>
          </a:p>
        </p:txBody>
      </p:sp>
    </p:spTree>
    <p:extLst>
      <p:ext uri="{BB962C8B-B14F-4D97-AF65-F5344CB8AC3E}">
        <p14:creationId xmlns:p14="http://schemas.microsoft.com/office/powerpoint/2010/main" val="367832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ppgave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D6A4B037-F7C6-EC41-9D93-8B1CA3F593B3}"/>
              </a:ext>
            </a:extLst>
          </p:cNvPr>
          <p:cNvSpPr>
            <a:spLocks noGrp="1"/>
          </p:cNvSpPr>
          <p:nvPr>
            <p:ph type="title" hasCustomPrompt="1"/>
          </p:nvPr>
        </p:nvSpPr>
        <p:spPr>
          <a:xfrm>
            <a:off x="288000" y="1440000"/>
            <a:ext cx="5152363" cy="1325054"/>
          </a:xfrm>
          <a:prstGeom prst="rect">
            <a:avLst/>
          </a:prstGeom>
          <a:ln>
            <a:noFill/>
          </a:ln>
        </p:spPr>
        <p:txBody>
          <a:bodyPr vert="horz" lIns="0" tIns="0" rIns="0" bIns="0" rtlCol="0" anchor="t">
            <a:noAutofit/>
          </a:bodyPr>
          <a:lstStyle>
            <a:lvl1pPr>
              <a:defRPr sz="3500"/>
            </a:lvl1pPr>
          </a:lstStyle>
          <a:p>
            <a:r>
              <a:rPr lang="en-GB" err="1"/>
              <a:t>Overskrift</a:t>
            </a:r>
            <a:endParaRPr lang="en-US"/>
          </a:p>
        </p:txBody>
      </p:sp>
      <p:sp>
        <p:nvSpPr>
          <p:cNvPr id="6" name="Slide Number Placeholder 2">
            <a:extLst>
              <a:ext uri="{FF2B5EF4-FFF2-40B4-BE49-F238E27FC236}">
                <a16:creationId xmlns:a16="http://schemas.microsoft.com/office/drawing/2014/main" id="{CCF6B868-7DC1-8E4D-BF87-98FC123DD230}"/>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
        <p:nvSpPr>
          <p:cNvPr id="7" name="Rectangle 6">
            <a:extLst>
              <a:ext uri="{FF2B5EF4-FFF2-40B4-BE49-F238E27FC236}">
                <a16:creationId xmlns:a16="http://schemas.microsoft.com/office/drawing/2014/main" id="{6360C563-C0D5-3142-9958-9F8C5140BDEB}"/>
              </a:ext>
            </a:extLst>
          </p:cNvPr>
          <p:cNvSpPr/>
          <p:nvPr userDrawn="1"/>
        </p:nvSpPr>
        <p:spPr>
          <a:xfrm>
            <a:off x="6096649" y="3701426"/>
            <a:ext cx="5813999" cy="2738518"/>
          </a:xfrm>
          <a:prstGeom prst="rect">
            <a:avLst/>
          </a:prstGeom>
          <a:solidFill>
            <a:srgbClr val="3AF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8" name="Rectangle 7">
            <a:extLst>
              <a:ext uri="{FF2B5EF4-FFF2-40B4-BE49-F238E27FC236}">
                <a16:creationId xmlns:a16="http://schemas.microsoft.com/office/drawing/2014/main" id="{4A093CEC-A3B1-F84A-B4BE-D9050F110540}"/>
              </a:ext>
            </a:extLst>
          </p:cNvPr>
          <p:cNvSpPr/>
          <p:nvPr userDrawn="1"/>
        </p:nvSpPr>
        <p:spPr>
          <a:xfrm>
            <a:off x="287917" y="3701426"/>
            <a:ext cx="5813999" cy="2721599"/>
          </a:xfrm>
          <a:prstGeom prst="rect">
            <a:avLst/>
          </a:prstGeom>
          <a:solidFill>
            <a:srgbClr val="D6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Text Placeholder 3">
            <a:extLst>
              <a:ext uri="{FF2B5EF4-FFF2-40B4-BE49-F238E27FC236}">
                <a16:creationId xmlns:a16="http://schemas.microsoft.com/office/drawing/2014/main" id="{5EF318FB-039D-3E40-A8AC-C04DBD032936}"/>
              </a:ext>
            </a:extLst>
          </p:cNvPr>
          <p:cNvSpPr>
            <a:spLocks noGrp="1"/>
          </p:cNvSpPr>
          <p:nvPr>
            <p:ph type="body" sz="quarter" idx="10"/>
          </p:nvPr>
        </p:nvSpPr>
        <p:spPr>
          <a:xfrm>
            <a:off x="580856" y="4041785"/>
            <a:ext cx="5241601" cy="2195528"/>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4" name="Text Placeholder 3">
            <a:extLst>
              <a:ext uri="{FF2B5EF4-FFF2-40B4-BE49-F238E27FC236}">
                <a16:creationId xmlns:a16="http://schemas.microsoft.com/office/drawing/2014/main" id="{0EBCB9E9-E34F-C24B-A96B-E2D0B8383A84}"/>
              </a:ext>
            </a:extLst>
          </p:cNvPr>
          <p:cNvSpPr>
            <a:spLocks noGrp="1"/>
          </p:cNvSpPr>
          <p:nvPr>
            <p:ph type="body" sz="quarter" idx="11"/>
          </p:nvPr>
        </p:nvSpPr>
        <p:spPr>
          <a:xfrm>
            <a:off x="6400799" y="4045247"/>
            <a:ext cx="5215607" cy="2192066"/>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0" name="Subtitle 2">
            <a:extLst>
              <a:ext uri="{FF2B5EF4-FFF2-40B4-BE49-F238E27FC236}">
                <a16:creationId xmlns:a16="http://schemas.microsoft.com/office/drawing/2014/main" id="{45FC199A-0478-D64D-9A08-7EEE148BDE78}"/>
              </a:ext>
            </a:extLst>
          </p:cNvPr>
          <p:cNvSpPr>
            <a:spLocks noGrp="1"/>
          </p:cNvSpPr>
          <p:nvPr>
            <p:ph type="subTitle" idx="1" hasCustomPrompt="1"/>
          </p:nvPr>
        </p:nvSpPr>
        <p:spPr>
          <a:xfrm>
            <a:off x="6732000" y="1476000"/>
            <a:ext cx="5216423"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Tree>
    <p:extLst>
      <p:ext uri="{BB962C8B-B14F-4D97-AF65-F5344CB8AC3E}">
        <p14:creationId xmlns:p14="http://schemas.microsoft.com/office/powerpoint/2010/main" val="2243916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pgaver_2">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D6A4B037-F7C6-EC41-9D93-8B1CA3F593B3}"/>
              </a:ext>
            </a:extLst>
          </p:cNvPr>
          <p:cNvSpPr>
            <a:spLocks noGrp="1"/>
          </p:cNvSpPr>
          <p:nvPr>
            <p:ph type="title" hasCustomPrompt="1"/>
          </p:nvPr>
        </p:nvSpPr>
        <p:spPr>
          <a:xfrm>
            <a:off x="288000" y="1440000"/>
            <a:ext cx="5152363" cy="1325054"/>
          </a:xfrm>
          <a:prstGeom prst="rect">
            <a:avLst/>
          </a:prstGeom>
          <a:ln>
            <a:noFill/>
          </a:ln>
        </p:spPr>
        <p:txBody>
          <a:bodyPr vert="horz" lIns="0" tIns="0" rIns="0" bIns="0" rtlCol="0" anchor="t">
            <a:noAutofit/>
          </a:bodyPr>
          <a:lstStyle>
            <a:lvl1pPr>
              <a:defRPr sz="3500"/>
            </a:lvl1pPr>
          </a:lstStyle>
          <a:p>
            <a:r>
              <a:rPr lang="en-GB" err="1"/>
              <a:t>Overskrift</a:t>
            </a:r>
            <a:endParaRPr lang="en-US"/>
          </a:p>
        </p:txBody>
      </p:sp>
      <p:sp>
        <p:nvSpPr>
          <p:cNvPr id="6" name="Slide Number Placeholder 2">
            <a:extLst>
              <a:ext uri="{FF2B5EF4-FFF2-40B4-BE49-F238E27FC236}">
                <a16:creationId xmlns:a16="http://schemas.microsoft.com/office/drawing/2014/main" id="{CCF6B868-7DC1-8E4D-BF87-98FC123DD230}"/>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
        <p:nvSpPr>
          <p:cNvPr id="4" name="Text Placeholder 3">
            <a:extLst>
              <a:ext uri="{FF2B5EF4-FFF2-40B4-BE49-F238E27FC236}">
                <a16:creationId xmlns:a16="http://schemas.microsoft.com/office/drawing/2014/main" id="{5EF318FB-039D-3E40-A8AC-C04DBD032936}"/>
              </a:ext>
            </a:extLst>
          </p:cNvPr>
          <p:cNvSpPr>
            <a:spLocks noGrp="1"/>
          </p:cNvSpPr>
          <p:nvPr>
            <p:ph type="body" sz="quarter" idx="10"/>
          </p:nvPr>
        </p:nvSpPr>
        <p:spPr>
          <a:xfrm>
            <a:off x="287917" y="4041785"/>
            <a:ext cx="5241601" cy="2195528"/>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4" name="Text Placeholder 3">
            <a:extLst>
              <a:ext uri="{FF2B5EF4-FFF2-40B4-BE49-F238E27FC236}">
                <a16:creationId xmlns:a16="http://schemas.microsoft.com/office/drawing/2014/main" id="{0EBCB9E9-E34F-C24B-A96B-E2D0B8383A84}"/>
              </a:ext>
            </a:extLst>
          </p:cNvPr>
          <p:cNvSpPr>
            <a:spLocks noGrp="1"/>
          </p:cNvSpPr>
          <p:nvPr>
            <p:ph type="body" sz="quarter" idx="11"/>
          </p:nvPr>
        </p:nvSpPr>
        <p:spPr>
          <a:xfrm>
            <a:off x="6734175" y="4041785"/>
            <a:ext cx="5215607" cy="2192066"/>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7" name="Subtitle 2">
            <a:extLst>
              <a:ext uri="{FF2B5EF4-FFF2-40B4-BE49-F238E27FC236}">
                <a16:creationId xmlns:a16="http://schemas.microsoft.com/office/drawing/2014/main" id="{7DE0900A-FB62-2B40-B468-D3B5A3EFBCBD}"/>
              </a:ext>
            </a:extLst>
          </p:cNvPr>
          <p:cNvSpPr>
            <a:spLocks noGrp="1"/>
          </p:cNvSpPr>
          <p:nvPr>
            <p:ph type="subTitle" idx="1" hasCustomPrompt="1"/>
          </p:nvPr>
        </p:nvSpPr>
        <p:spPr>
          <a:xfrm>
            <a:off x="6732000" y="1476000"/>
            <a:ext cx="5216423"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Tree>
    <p:extLst>
      <p:ext uri="{BB962C8B-B14F-4D97-AF65-F5344CB8AC3E}">
        <p14:creationId xmlns:p14="http://schemas.microsoft.com/office/powerpoint/2010/main" val="2872113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loppsummerin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D6A4B037-F7C6-EC41-9D93-8B1CA3F593B3}"/>
              </a:ext>
            </a:extLst>
          </p:cNvPr>
          <p:cNvSpPr>
            <a:spLocks noGrp="1"/>
          </p:cNvSpPr>
          <p:nvPr>
            <p:ph type="title" hasCustomPrompt="1"/>
          </p:nvPr>
        </p:nvSpPr>
        <p:spPr>
          <a:xfrm>
            <a:off x="288000" y="1860698"/>
            <a:ext cx="6888120" cy="992238"/>
          </a:xfrm>
          <a:prstGeom prst="rect">
            <a:avLst/>
          </a:prstGeom>
          <a:ln>
            <a:noFill/>
          </a:ln>
        </p:spPr>
        <p:txBody>
          <a:bodyPr vert="horz" lIns="0" tIns="0" rIns="0" bIns="0" rtlCol="0" anchor="t">
            <a:noAutofit/>
          </a:bodyPr>
          <a:lstStyle>
            <a:lvl1pPr>
              <a:defRPr sz="3500"/>
            </a:lvl1pPr>
          </a:lstStyle>
          <a:p>
            <a:r>
              <a:rPr lang="en-GB" err="1"/>
              <a:t>Overskrift</a:t>
            </a:r>
            <a:endParaRPr lang="en-US"/>
          </a:p>
        </p:txBody>
      </p:sp>
      <p:sp>
        <p:nvSpPr>
          <p:cNvPr id="6" name="Slide Number Placeholder 2">
            <a:extLst>
              <a:ext uri="{FF2B5EF4-FFF2-40B4-BE49-F238E27FC236}">
                <a16:creationId xmlns:a16="http://schemas.microsoft.com/office/drawing/2014/main" id="{CCF6B868-7DC1-8E4D-BF87-98FC123DD230}"/>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
        <p:nvSpPr>
          <p:cNvPr id="8" name="Rectangle 7">
            <a:extLst>
              <a:ext uri="{FF2B5EF4-FFF2-40B4-BE49-F238E27FC236}">
                <a16:creationId xmlns:a16="http://schemas.microsoft.com/office/drawing/2014/main" id="{4A093CEC-A3B1-F84A-B4BE-D9050F110540}"/>
              </a:ext>
            </a:extLst>
          </p:cNvPr>
          <p:cNvSpPr/>
          <p:nvPr userDrawn="1"/>
        </p:nvSpPr>
        <p:spPr>
          <a:xfrm>
            <a:off x="287917" y="2786064"/>
            <a:ext cx="11621508" cy="3636962"/>
          </a:xfrm>
          <a:prstGeom prst="rect">
            <a:avLst/>
          </a:prstGeom>
          <a:solidFill>
            <a:srgbClr val="D6F6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4" name="Text Placeholder 3">
            <a:extLst>
              <a:ext uri="{FF2B5EF4-FFF2-40B4-BE49-F238E27FC236}">
                <a16:creationId xmlns:a16="http://schemas.microsoft.com/office/drawing/2014/main" id="{5EF318FB-039D-3E40-A8AC-C04DBD032936}"/>
              </a:ext>
            </a:extLst>
          </p:cNvPr>
          <p:cNvSpPr>
            <a:spLocks noGrp="1"/>
          </p:cNvSpPr>
          <p:nvPr>
            <p:ph type="body" sz="quarter" idx="10"/>
          </p:nvPr>
        </p:nvSpPr>
        <p:spPr>
          <a:xfrm>
            <a:off x="580855" y="3068960"/>
            <a:ext cx="11203775" cy="881417"/>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4" name="Text Placeholder 3">
            <a:extLst>
              <a:ext uri="{FF2B5EF4-FFF2-40B4-BE49-F238E27FC236}">
                <a16:creationId xmlns:a16="http://schemas.microsoft.com/office/drawing/2014/main" id="{0EBCB9E9-E34F-C24B-A96B-E2D0B8383A84}"/>
              </a:ext>
            </a:extLst>
          </p:cNvPr>
          <p:cNvSpPr>
            <a:spLocks noGrp="1"/>
          </p:cNvSpPr>
          <p:nvPr>
            <p:ph type="body" sz="quarter" idx="11"/>
          </p:nvPr>
        </p:nvSpPr>
        <p:spPr>
          <a:xfrm>
            <a:off x="287917" y="1465097"/>
            <a:ext cx="5152363" cy="395602"/>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0" name="Content Placeholder 7">
            <a:extLst>
              <a:ext uri="{FF2B5EF4-FFF2-40B4-BE49-F238E27FC236}">
                <a16:creationId xmlns:a16="http://schemas.microsoft.com/office/drawing/2014/main" id="{E036053C-70F7-3C4F-9EEB-9DFCFF240D80}"/>
              </a:ext>
            </a:extLst>
          </p:cNvPr>
          <p:cNvSpPr>
            <a:spLocks noGrp="1"/>
          </p:cNvSpPr>
          <p:nvPr>
            <p:ph sz="quarter" idx="58" hasCustomPrompt="1"/>
          </p:nvPr>
        </p:nvSpPr>
        <p:spPr>
          <a:xfrm>
            <a:off x="580856" y="4076700"/>
            <a:ext cx="11203776" cy="2248386"/>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Tree>
    <p:extLst>
      <p:ext uri="{BB962C8B-B14F-4D97-AF65-F5344CB8AC3E}">
        <p14:creationId xmlns:p14="http://schemas.microsoft.com/office/powerpoint/2010/main" val="2703532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in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D6A4B037-F7C6-EC41-9D93-8B1CA3F593B3}"/>
              </a:ext>
            </a:extLst>
          </p:cNvPr>
          <p:cNvSpPr>
            <a:spLocks noGrp="1"/>
          </p:cNvSpPr>
          <p:nvPr>
            <p:ph type="title" hasCustomPrompt="1"/>
          </p:nvPr>
        </p:nvSpPr>
        <p:spPr>
          <a:xfrm>
            <a:off x="288000" y="1440000"/>
            <a:ext cx="5224363" cy="1288978"/>
          </a:xfrm>
          <a:prstGeom prst="rect">
            <a:avLst/>
          </a:prstGeom>
          <a:ln>
            <a:noFill/>
          </a:ln>
        </p:spPr>
        <p:txBody>
          <a:bodyPr vert="horz" lIns="0" tIns="0" rIns="0" bIns="0" rtlCol="0" anchor="t">
            <a:noAutofit/>
          </a:bodyPr>
          <a:lstStyle>
            <a:lvl1pPr>
              <a:defRPr sz="3500"/>
            </a:lvl1pPr>
          </a:lstStyle>
          <a:p>
            <a:r>
              <a:rPr lang="en-GB" err="1"/>
              <a:t>Overskrift</a:t>
            </a:r>
            <a:endParaRPr lang="en-US"/>
          </a:p>
        </p:txBody>
      </p:sp>
      <p:sp>
        <p:nvSpPr>
          <p:cNvPr id="12" name="Subtitle 2">
            <a:extLst>
              <a:ext uri="{FF2B5EF4-FFF2-40B4-BE49-F238E27FC236}">
                <a16:creationId xmlns:a16="http://schemas.microsoft.com/office/drawing/2014/main" id="{2B682415-0026-614D-901F-928832319842}"/>
              </a:ext>
            </a:extLst>
          </p:cNvPr>
          <p:cNvSpPr>
            <a:spLocks noGrp="1"/>
          </p:cNvSpPr>
          <p:nvPr>
            <p:ph type="subTitle" idx="1" hasCustomPrompt="1"/>
          </p:nvPr>
        </p:nvSpPr>
        <p:spPr>
          <a:xfrm>
            <a:off x="6732000" y="1476000"/>
            <a:ext cx="5216423"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6" name="Slide Number Placeholder 2">
            <a:extLst>
              <a:ext uri="{FF2B5EF4-FFF2-40B4-BE49-F238E27FC236}">
                <a16:creationId xmlns:a16="http://schemas.microsoft.com/office/drawing/2014/main" id="{CCF6B868-7DC1-8E4D-BF87-98FC123DD230}"/>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134280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orside_Kapittelnummer">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00D482B7-4EFA-0947-BFAF-BF0465F3023F}"/>
              </a:ext>
            </a:extLst>
          </p:cNvPr>
          <p:cNvSpPr>
            <a:spLocks noGrp="1"/>
          </p:cNvSpPr>
          <p:nvPr>
            <p:ph type="title" hasCustomPrompt="1"/>
          </p:nvPr>
        </p:nvSpPr>
        <p:spPr>
          <a:xfrm>
            <a:off x="288001" y="1440000"/>
            <a:ext cx="1282037" cy="1303141"/>
          </a:xfrm>
          <a:prstGeom prst="rect">
            <a:avLst/>
          </a:prstGeom>
          <a:ln>
            <a:noFill/>
          </a:ln>
        </p:spPr>
        <p:txBody>
          <a:bodyPr vert="horz" lIns="0" tIns="0" rIns="0" bIns="0" rtlCol="0" anchor="t">
            <a:noAutofit/>
          </a:bodyPr>
          <a:lstStyle>
            <a:lvl1pPr>
              <a:defRPr sz="4000"/>
            </a:lvl1pPr>
          </a:lstStyle>
          <a:p>
            <a:r>
              <a:rPr lang="en-GB"/>
              <a:t>1</a:t>
            </a:r>
            <a:endParaRPr lang="en-US"/>
          </a:p>
        </p:txBody>
      </p:sp>
      <p:sp>
        <p:nvSpPr>
          <p:cNvPr id="3" name="Text Placeholder 2">
            <a:extLst>
              <a:ext uri="{FF2B5EF4-FFF2-40B4-BE49-F238E27FC236}">
                <a16:creationId xmlns:a16="http://schemas.microsoft.com/office/drawing/2014/main" id="{3CEED116-CB82-4741-A533-7E1BA882DE7B}"/>
              </a:ext>
            </a:extLst>
          </p:cNvPr>
          <p:cNvSpPr>
            <a:spLocks noGrp="1"/>
          </p:cNvSpPr>
          <p:nvPr>
            <p:ph type="body" sz="quarter" idx="14" hasCustomPrompt="1"/>
          </p:nvPr>
        </p:nvSpPr>
        <p:spPr>
          <a:xfrm>
            <a:off x="1580401" y="1440000"/>
            <a:ext cx="4947648" cy="1304925"/>
          </a:xfrm>
          <a:prstGeom prst="rect">
            <a:avLst/>
          </a:prstGeom>
        </p:spPr>
        <p:txBody>
          <a:bodyPr lIns="0" tIns="0" rIns="0" bIns="0"/>
          <a:lstStyle>
            <a:lvl1pPr marL="0" indent="0">
              <a:buFontTx/>
              <a:buNone/>
              <a:defRPr sz="4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Overskrift</a:t>
            </a:r>
            <a:endParaRPr lang="en-GB"/>
          </a:p>
        </p:txBody>
      </p:sp>
      <p:sp>
        <p:nvSpPr>
          <p:cNvPr id="9" name="Subtitle 2">
            <a:extLst>
              <a:ext uri="{FF2B5EF4-FFF2-40B4-BE49-F238E27FC236}">
                <a16:creationId xmlns:a16="http://schemas.microsoft.com/office/drawing/2014/main" id="{9E270882-D727-9D49-BBB9-349E0638F0F5}"/>
              </a:ext>
            </a:extLst>
          </p:cNvPr>
          <p:cNvSpPr>
            <a:spLocks noGrp="1"/>
          </p:cNvSpPr>
          <p:nvPr>
            <p:ph type="subTitle" idx="1" hasCustomPrompt="1"/>
          </p:nvPr>
        </p:nvSpPr>
        <p:spPr>
          <a:xfrm>
            <a:off x="6732000" y="1476000"/>
            <a:ext cx="5235300"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endParaRPr lang="en-US"/>
          </a:p>
        </p:txBody>
      </p:sp>
      <p:sp>
        <p:nvSpPr>
          <p:cNvPr id="8" name="Slide Number Placeholder 2">
            <a:extLst>
              <a:ext uri="{FF2B5EF4-FFF2-40B4-BE49-F238E27FC236}">
                <a16:creationId xmlns:a16="http://schemas.microsoft.com/office/drawing/2014/main" id="{7B1F45F9-155A-2941-A54C-C577BCDFC49D}"/>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
        <p:nvSpPr>
          <p:cNvPr id="11" name="Picture Placeholder 11">
            <a:extLst>
              <a:ext uri="{FF2B5EF4-FFF2-40B4-BE49-F238E27FC236}">
                <a16:creationId xmlns:a16="http://schemas.microsoft.com/office/drawing/2014/main" id="{D71C34E3-8836-D846-B429-B0DE25917098}"/>
              </a:ext>
            </a:extLst>
          </p:cNvPr>
          <p:cNvSpPr>
            <a:spLocks noGrp="1"/>
          </p:cNvSpPr>
          <p:nvPr>
            <p:ph type="pic" sz="quarter" idx="13" hasCustomPrompt="1"/>
          </p:nvPr>
        </p:nvSpPr>
        <p:spPr>
          <a:xfrm>
            <a:off x="288000" y="2790000"/>
            <a:ext cx="11621425" cy="3636000"/>
          </a:xfrm>
          <a:prstGeom prst="rect">
            <a:avLst/>
          </a:prstGeom>
          <a:solidFill>
            <a:schemeClr val="tx2">
              <a:lumMod val="20000"/>
              <a:lumOff val="80000"/>
            </a:schemeClr>
          </a:solidFill>
        </p:spPr>
        <p:txBody>
          <a:bodyPr anchor="t"/>
          <a:lstStyle>
            <a:lvl1pPr marL="342900" indent="-342900" algn="l">
              <a:buFont typeface="Wingdings" pitchFamily="2" charset="2"/>
              <a:buChar char="§"/>
              <a:defRPr/>
            </a:lvl1pPr>
          </a:lstStyle>
          <a:p>
            <a:r>
              <a:rPr lang="en-GB"/>
              <a:t>Legg inn </a:t>
            </a:r>
            <a:r>
              <a:rPr lang="en-GB" err="1"/>
              <a:t>bilde</a:t>
            </a:r>
            <a:endParaRPr lang="en-US"/>
          </a:p>
        </p:txBody>
      </p:sp>
    </p:spTree>
    <p:extLst>
      <p:ext uri="{BB962C8B-B14F-4D97-AF65-F5344CB8AC3E}">
        <p14:creationId xmlns:p14="http://schemas.microsoft.com/office/powerpoint/2010/main" val="90375618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Kolonne_Brø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EE94-6735-8C4E-98CE-7F0A8D61B55B}"/>
              </a:ext>
            </a:extLst>
          </p:cNvPr>
          <p:cNvSpPr>
            <a:spLocks noGrp="1"/>
          </p:cNvSpPr>
          <p:nvPr>
            <p:ph type="title" hasCustomPrompt="1"/>
          </p:nvPr>
        </p:nvSpPr>
        <p:spPr>
          <a:xfrm>
            <a:off x="288000" y="1440000"/>
            <a:ext cx="5224363" cy="1288800"/>
          </a:xfrm>
          <a:prstGeom prst="rect">
            <a:avLst/>
          </a:prstGeom>
        </p:spPr>
        <p:txBody>
          <a:bodyPr lIns="0" tIns="0" rIns="0" bIns="0"/>
          <a:lstStyle>
            <a:lvl1pPr>
              <a:defRPr sz="3500"/>
            </a:lvl1pPr>
          </a:lstStyle>
          <a:p>
            <a:r>
              <a:rPr lang="en-GB" err="1"/>
              <a:t>Overskrift</a:t>
            </a:r>
            <a:endParaRPr lang="en-NO"/>
          </a:p>
        </p:txBody>
      </p:sp>
      <p:sp>
        <p:nvSpPr>
          <p:cNvPr id="6" name="Text Placeholder 5">
            <a:extLst>
              <a:ext uri="{FF2B5EF4-FFF2-40B4-BE49-F238E27FC236}">
                <a16:creationId xmlns:a16="http://schemas.microsoft.com/office/drawing/2014/main" id="{5508B948-C259-2D49-93AA-B7C013A53E8C}"/>
              </a:ext>
            </a:extLst>
          </p:cNvPr>
          <p:cNvSpPr>
            <a:spLocks noGrp="1"/>
          </p:cNvSpPr>
          <p:nvPr>
            <p:ph type="body" sz="quarter" idx="12" hasCustomPrompt="1"/>
          </p:nvPr>
        </p:nvSpPr>
        <p:spPr>
          <a:xfrm>
            <a:off x="288000" y="2757600"/>
            <a:ext cx="11621425" cy="3560400"/>
          </a:xfrm>
          <a:prstGeom prst="rect">
            <a:avLst/>
          </a:prstGeom>
        </p:spPr>
        <p:txBody>
          <a:bodyPr lIns="0" tIns="0" rIns="0" bIns="0"/>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Brødtekst</a:t>
            </a:r>
            <a:endParaRPr lang="en-GB"/>
          </a:p>
        </p:txBody>
      </p:sp>
      <p:sp>
        <p:nvSpPr>
          <p:cNvPr id="7" name="Subtitle 2">
            <a:extLst>
              <a:ext uri="{FF2B5EF4-FFF2-40B4-BE49-F238E27FC236}">
                <a16:creationId xmlns:a16="http://schemas.microsoft.com/office/drawing/2014/main" id="{1663FFB8-383F-4B4F-B592-ED3A019C9147}"/>
              </a:ext>
            </a:extLst>
          </p:cNvPr>
          <p:cNvSpPr>
            <a:spLocks noGrp="1"/>
          </p:cNvSpPr>
          <p:nvPr>
            <p:ph type="subTitle" idx="1" hasCustomPrompt="1"/>
          </p:nvPr>
        </p:nvSpPr>
        <p:spPr>
          <a:xfrm>
            <a:off x="6732000" y="1476000"/>
            <a:ext cx="5172000"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8" name="Slide Number Placeholder 2">
            <a:extLst>
              <a:ext uri="{FF2B5EF4-FFF2-40B4-BE49-F238E27FC236}">
                <a16:creationId xmlns:a16="http://schemas.microsoft.com/office/drawing/2014/main" id="{1681A611-356F-FA40-9258-920F4481A1F3}"/>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4224166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Kolonne_Stor_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EE94-6735-8C4E-98CE-7F0A8D61B55B}"/>
              </a:ext>
            </a:extLst>
          </p:cNvPr>
          <p:cNvSpPr>
            <a:spLocks noGrp="1"/>
          </p:cNvSpPr>
          <p:nvPr>
            <p:ph type="title" hasCustomPrompt="1"/>
          </p:nvPr>
        </p:nvSpPr>
        <p:spPr>
          <a:xfrm>
            <a:off x="288000" y="1440000"/>
            <a:ext cx="5224363" cy="1288800"/>
          </a:xfrm>
          <a:prstGeom prst="rect">
            <a:avLst/>
          </a:prstGeom>
        </p:spPr>
        <p:txBody>
          <a:bodyPr lIns="0" tIns="0" rIns="0" bIns="0"/>
          <a:lstStyle>
            <a:lvl1pPr>
              <a:defRPr sz="3500"/>
            </a:lvl1pPr>
          </a:lstStyle>
          <a:p>
            <a:r>
              <a:rPr lang="en-GB" err="1"/>
              <a:t>Overskrift</a:t>
            </a:r>
            <a:endParaRPr lang="en-NO"/>
          </a:p>
        </p:txBody>
      </p:sp>
      <p:sp>
        <p:nvSpPr>
          <p:cNvPr id="6" name="Text Placeholder 5">
            <a:extLst>
              <a:ext uri="{FF2B5EF4-FFF2-40B4-BE49-F238E27FC236}">
                <a16:creationId xmlns:a16="http://schemas.microsoft.com/office/drawing/2014/main" id="{5508B948-C259-2D49-93AA-B7C013A53E8C}"/>
              </a:ext>
            </a:extLst>
          </p:cNvPr>
          <p:cNvSpPr>
            <a:spLocks noGrp="1"/>
          </p:cNvSpPr>
          <p:nvPr>
            <p:ph type="body" sz="quarter" idx="12" hasCustomPrompt="1"/>
          </p:nvPr>
        </p:nvSpPr>
        <p:spPr>
          <a:xfrm>
            <a:off x="288000" y="2756430"/>
            <a:ext cx="11621425" cy="3560400"/>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Stor</a:t>
            </a:r>
            <a:r>
              <a:rPr lang="en-GB"/>
              <a:t> </a:t>
            </a:r>
            <a:r>
              <a:rPr lang="en-GB" err="1"/>
              <a:t>tekst</a:t>
            </a:r>
            <a:endParaRPr lang="en-GB"/>
          </a:p>
        </p:txBody>
      </p:sp>
      <p:sp>
        <p:nvSpPr>
          <p:cNvPr id="7" name="Subtitle 2">
            <a:extLst>
              <a:ext uri="{FF2B5EF4-FFF2-40B4-BE49-F238E27FC236}">
                <a16:creationId xmlns:a16="http://schemas.microsoft.com/office/drawing/2014/main" id="{1663FFB8-383F-4B4F-B592-ED3A019C9147}"/>
              </a:ext>
            </a:extLst>
          </p:cNvPr>
          <p:cNvSpPr>
            <a:spLocks noGrp="1"/>
          </p:cNvSpPr>
          <p:nvPr>
            <p:ph type="subTitle" idx="1" hasCustomPrompt="1"/>
          </p:nvPr>
        </p:nvSpPr>
        <p:spPr>
          <a:xfrm>
            <a:off x="6732000" y="1476000"/>
            <a:ext cx="5172000"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8" name="Slide Number Placeholder 2">
            <a:extLst>
              <a:ext uri="{FF2B5EF4-FFF2-40B4-BE49-F238E27FC236}">
                <a16:creationId xmlns:a16="http://schemas.microsoft.com/office/drawing/2014/main" id="{4DFF3380-2D36-6448-97B9-C0AA5F68F8B4}"/>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748568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kolonne_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BC2BD-BC1F-7E4B-A5F3-0C5178C32A53}"/>
              </a:ext>
            </a:extLst>
          </p:cNvPr>
          <p:cNvSpPr>
            <a:spLocks noGrp="1"/>
          </p:cNvSpPr>
          <p:nvPr>
            <p:ph type="title" hasCustomPrompt="1"/>
          </p:nvPr>
        </p:nvSpPr>
        <p:spPr>
          <a:xfrm>
            <a:off x="288001" y="1440000"/>
            <a:ext cx="5087920" cy="1288800"/>
          </a:xfrm>
          <a:prstGeom prst="rect">
            <a:avLst/>
          </a:prstGeom>
        </p:spPr>
        <p:txBody>
          <a:bodyPr lIns="0" tIns="0" rIns="0" bIns="0"/>
          <a:lstStyle>
            <a:lvl1pPr>
              <a:defRPr sz="3500"/>
            </a:lvl1pPr>
          </a:lstStyle>
          <a:p>
            <a:r>
              <a:rPr lang="en-GB" err="1"/>
              <a:t>Overskrift</a:t>
            </a:r>
            <a:endParaRPr lang="en-NO"/>
          </a:p>
        </p:txBody>
      </p:sp>
      <p:sp>
        <p:nvSpPr>
          <p:cNvPr id="6" name="Subtitle 2">
            <a:extLst>
              <a:ext uri="{FF2B5EF4-FFF2-40B4-BE49-F238E27FC236}">
                <a16:creationId xmlns:a16="http://schemas.microsoft.com/office/drawing/2014/main" id="{DEEB20C7-D1B2-CD42-A6BD-4DB60008F9FD}"/>
              </a:ext>
            </a:extLst>
          </p:cNvPr>
          <p:cNvSpPr>
            <a:spLocks noGrp="1"/>
          </p:cNvSpPr>
          <p:nvPr>
            <p:ph type="subTitle" idx="1" hasCustomPrompt="1"/>
          </p:nvPr>
        </p:nvSpPr>
        <p:spPr>
          <a:xfrm>
            <a:off x="6732000" y="1476000"/>
            <a:ext cx="5177425"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7" name="Text Placeholder 6">
            <a:extLst>
              <a:ext uri="{FF2B5EF4-FFF2-40B4-BE49-F238E27FC236}">
                <a16:creationId xmlns:a16="http://schemas.microsoft.com/office/drawing/2014/main" id="{AC8DC43E-8822-3840-B8B6-759F2E276A71}"/>
              </a:ext>
            </a:extLst>
          </p:cNvPr>
          <p:cNvSpPr>
            <a:spLocks noGrp="1"/>
          </p:cNvSpPr>
          <p:nvPr>
            <p:ph type="body" sz="quarter" idx="13"/>
          </p:nvPr>
        </p:nvSpPr>
        <p:spPr>
          <a:xfrm>
            <a:off x="288000" y="2757600"/>
            <a:ext cx="11621425" cy="3594100"/>
          </a:xfrm>
          <a:prstGeom prst="rect">
            <a:avLst/>
          </a:prstGeom>
        </p:spPr>
        <p:txBody>
          <a:bodyPr lIns="0" tIns="0" rIns="0" bIns="0"/>
          <a:lstStyle>
            <a:lvl1pPr marL="216000" indent="-216000">
              <a:spcBef>
                <a:spcPts val="800"/>
              </a:spcBef>
              <a:defRPr sz="1800"/>
            </a:lvl1pPr>
            <a:lvl2pPr marL="216000" indent="-216000">
              <a:spcBef>
                <a:spcPts val="400"/>
              </a:spcBef>
              <a:spcAft>
                <a:spcPts val="100"/>
              </a:spcAft>
              <a:defRPr/>
            </a:lvl2pPr>
            <a:lvl3pPr marL="432000" indent="-216000">
              <a:spcBef>
                <a:spcPts val="800"/>
              </a:spcBef>
              <a:defRPr sz="1600"/>
            </a:lvl3pPr>
          </a:lstStyle>
          <a:p>
            <a:pPr lvl="0"/>
            <a:r>
              <a:rPr lang="en-GB"/>
              <a:t>Click to edit Master text styles</a:t>
            </a:r>
          </a:p>
          <a:p>
            <a:pPr lvl="2"/>
            <a:r>
              <a:rPr lang="en-GB"/>
              <a:t>Second level</a:t>
            </a:r>
          </a:p>
        </p:txBody>
      </p:sp>
      <p:sp>
        <p:nvSpPr>
          <p:cNvPr id="8" name="Slide Number Placeholder 2">
            <a:extLst>
              <a:ext uri="{FF2B5EF4-FFF2-40B4-BE49-F238E27FC236}">
                <a16:creationId xmlns:a16="http://schemas.microsoft.com/office/drawing/2014/main" id="{9045230F-C62D-D24D-BDE9-D3271B517807}"/>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419032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Kolonne_Mellomheading_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EE94-6735-8C4E-98CE-7F0A8D61B55B}"/>
              </a:ext>
            </a:extLst>
          </p:cNvPr>
          <p:cNvSpPr>
            <a:spLocks noGrp="1"/>
          </p:cNvSpPr>
          <p:nvPr>
            <p:ph type="title" hasCustomPrompt="1"/>
          </p:nvPr>
        </p:nvSpPr>
        <p:spPr>
          <a:xfrm>
            <a:off x="288000" y="1440000"/>
            <a:ext cx="5172001" cy="1288800"/>
          </a:xfrm>
          <a:prstGeom prst="rect">
            <a:avLst/>
          </a:prstGeom>
        </p:spPr>
        <p:txBody>
          <a:bodyPr lIns="0" tIns="0" rIns="0" bIns="0"/>
          <a:lstStyle>
            <a:lvl1pPr>
              <a:defRPr sz="3500"/>
            </a:lvl1pPr>
          </a:lstStyle>
          <a:p>
            <a:r>
              <a:rPr lang="en-GB" err="1"/>
              <a:t>Overskrift</a:t>
            </a:r>
            <a:endParaRPr lang="en-NO"/>
          </a:p>
        </p:txBody>
      </p:sp>
      <p:sp>
        <p:nvSpPr>
          <p:cNvPr id="6" name="Text Placeholder 5">
            <a:extLst>
              <a:ext uri="{FF2B5EF4-FFF2-40B4-BE49-F238E27FC236}">
                <a16:creationId xmlns:a16="http://schemas.microsoft.com/office/drawing/2014/main" id="{5508B948-C259-2D49-93AA-B7C013A53E8C}"/>
              </a:ext>
            </a:extLst>
          </p:cNvPr>
          <p:cNvSpPr>
            <a:spLocks noGrp="1"/>
          </p:cNvSpPr>
          <p:nvPr>
            <p:ph type="body" sz="quarter" idx="12" hasCustomPrompt="1"/>
          </p:nvPr>
        </p:nvSpPr>
        <p:spPr>
          <a:xfrm>
            <a:off x="288001" y="2757600"/>
            <a:ext cx="11618624" cy="1288800"/>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Mellomheading</a:t>
            </a:r>
            <a:endParaRPr lang="en-GB"/>
          </a:p>
        </p:txBody>
      </p:sp>
      <p:sp>
        <p:nvSpPr>
          <p:cNvPr id="7" name="Subtitle 2">
            <a:extLst>
              <a:ext uri="{FF2B5EF4-FFF2-40B4-BE49-F238E27FC236}">
                <a16:creationId xmlns:a16="http://schemas.microsoft.com/office/drawing/2014/main" id="{1663FFB8-383F-4B4F-B592-ED3A019C9147}"/>
              </a:ext>
            </a:extLst>
          </p:cNvPr>
          <p:cNvSpPr>
            <a:spLocks noGrp="1"/>
          </p:cNvSpPr>
          <p:nvPr>
            <p:ph type="subTitle" idx="1" hasCustomPrompt="1"/>
          </p:nvPr>
        </p:nvSpPr>
        <p:spPr>
          <a:xfrm>
            <a:off x="6732000" y="1476000"/>
            <a:ext cx="5171999"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8" name="Content Placeholder 7">
            <a:extLst>
              <a:ext uri="{FF2B5EF4-FFF2-40B4-BE49-F238E27FC236}">
                <a16:creationId xmlns:a16="http://schemas.microsoft.com/office/drawing/2014/main" id="{3274CD28-237D-F94B-80E0-BBC0AA60D65F}"/>
              </a:ext>
            </a:extLst>
          </p:cNvPr>
          <p:cNvSpPr>
            <a:spLocks noGrp="1"/>
          </p:cNvSpPr>
          <p:nvPr>
            <p:ph sz="quarter" idx="13" hasCustomPrompt="1"/>
          </p:nvPr>
        </p:nvSpPr>
        <p:spPr>
          <a:xfrm>
            <a:off x="288000" y="4068000"/>
            <a:ext cx="11618624" cy="2335026"/>
          </a:xfrm>
          <a:prstGeom prst="rect">
            <a:avLst/>
          </a:prstGeom>
        </p:spPr>
        <p:txBody>
          <a:bodyPr wrap="square" lIns="0" tIns="0" rIns="0" bIns="0"/>
          <a:lstStyle>
            <a:lvl1pPr marL="216000" indent="-216000">
              <a:spcBef>
                <a:spcPts val="800"/>
              </a:spcBef>
              <a:buClr>
                <a:srgbClr val="ED0000"/>
              </a:buClr>
              <a:buSzPct val="120000"/>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Bullet</a:t>
            </a:r>
            <a:endParaRPr lang="en-NO"/>
          </a:p>
        </p:txBody>
      </p:sp>
      <p:sp>
        <p:nvSpPr>
          <p:cNvPr id="9" name="Slide Number Placeholder 2">
            <a:extLst>
              <a:ext uri="{FF2B5EF4-FFF2-40B4-BE49-F238E27FC236}">
                <a16:creationId xmlns:a16="http://schemas.microsoft.com/office/drawing/2014/main" id="{0855BEDE-651F-B44F-845C-6BEBF889E20F}"/>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3613066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Kolonne_Mellomheading_Ta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EE94-6735-8C4E-98CE-7F0A8D61B55B}"/>
              </a:ext>
            </a:extLst>
          </p:cNvPr>
          <p:cNvSpPr>
            <a:spLocks noGrp="1"/>
          </p:cNvSpPr>
          <p:nvPr>
            <p:ph type="title" hasCustomPrompt="1"/>
          </p:nvPr>
        </p:nvSpPr>
        <p:spPr>
          <a:xfrm>
            <a:off x="288000" y="1440000"/>
            <a:ext cx="5224363" cy="1288800"/>
          </a:xfrm>
          <a:prstGeom prst="rect">
            <a:avLst/>
          </a:prstGeom>
        </p:spPr>
        <p:txBody>
          <a:bodyPr lIns="0" tIns="0" rIns="0" bIns="0"/>
          <a:lstStyle>
            <a:lvl1pPr>
              <a:defRPr sz="3500"/>
            </a:lvl1pPr>
          </a:lstStyle>
          <a:p>
            <a:r>
              <a:rPr lang="en-GB" err="1"/>
              <a:t>Overskrift</a:t>
            </a:r>
            <a:endParaRPr lang="en-NO"/>
          </a:p>
        </p:txBody>
      </p:sp>
      <p:sp>
        <p:nvSpPr>
          <p:cNvPr id="6" name="Text Placeholder 5">
            <a:extLst>
              <a:ext uri="{FF2B5EF4-FFF2-40B4-BE49-F238E27FC236}">
                <a16:creationId xmlns:a16="http://schemas.microsoft.com/office/drawing/2014/main" id="{5508B948-C259-2D49-93AA-B7C013A53E8C}"/>
              </a:ext>
            </a:extLst>
          </p:cNvPr>
          <p:cNvSpPr>
            <a:spLocks noGrp="1"/>
          </p:cNvSpPr>
          <p:nvPr>
            <p:ph type="body" sz="quarter" idx="12" hasCustomPrompt="1"/>
          </p:nvPr>
        </p:nvSpPr>
        <p:spPr>
          <a:xfrm>
            <a:off x="288001" y="2757600"/>
            <a:ext cx="11618624" cy="1288800"/>
          </a:xfrm>
          <a:prstGeom prst="rect">
            <a:avLst/>
          </a:prstGeom>
        </p:spPr>
        <p:txBody>
          <a:bodyPr lIns="0" tIns="0" rIns="0" bIns="0"/>
          <a:lstStyle>
            <a:lvl1pPr marL="0" indent="0">
              <a:buFontTx/>
              <a:buNone/>
              <a:defRPr sz="2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Mellomheading</a:t>
            </a:r>
            <a:endParaRPr lang="en-GB"/>
          </a:p>
        </p:txBody>
      </p:sp>
      <p:sp>
        <p:nvSpPr>
          <p:cNvPr id="7" name="Subtitle 2">
            <a:extLst>
              <a:ext uri="{FF2B5EF4-FFF2-40B4-BE49-F238E27FC236}">
                <a16:creationId xmlns:a16="http://schemas.microsoft.com/office/drawing/2014/main" id="{1663FFB8-383F-4B4F-B592-ED3A019C9147}"/>
              </a:ext>
            </a:extLst>
          </p:cNvPr>
          <p:cNvSpPr>
            <a:spLocks noGrp="1"/>
          </p:cNvSpPr>
          <p:nvPr>
            <p:ph type="subTitle" idx="1" hasCustomPrompt="1"/>
          </p:nvPr>
        </p:nvSpPr>
        <p:spPr>
          <a:xfrm>
            <a:off x="6732000" y="1476000"/>
            <a:ext cx="5171999"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8" name="Content Placeholder 7">
            <a:extLst>
              <a:ext uri="{FF2B5EF4-FFF2-40B4-BE49-F238E27FC236}">
                <a16:creationId xmlns:a16="http://schemas.microsoft.com/office/drawing/2014/main" id="{3274CD28-237D-F94B-80E0-BBC0AA60D65F}"/>
              </a:ext>
            </a:extLst>
          </p:cNvPr>
          <p:cNvSpPr>
            <a:spLocks noGrp="1"/>
          </p:cNvSpPr>
          <p:nvPr>
            <p:ph sz="quarter" idx="13" hasCustomPrompt="1"/>
          </p:nvPr>
        </p:nvSpPr>
        <p:spPr>
          <a:xfrm>
            <a:off x="288000" y="4068000"/>
            <a:ext cx="11627268" cy="2270100"/>
          </a:xfrm>
          <a:prstGeom prst="rect">
            <a:avLst/>
          </a:prstGeom>
        </p:spPr>
        <p:txBody>
          <a:bodyPr wrap="square" lIns="0" tIns="0" rIns="0" bIns="0"/>
          <a:lstStyle>
            <a:lvl1pPr marL="288000" indent="-288000">
              <a:spcBef>
                <a:spcPts val="800"/>
              </a:spcBef>
              <a:buClr>
                <a:srgbClr val="ED0000"/>
              </a:buClr>
              <a:buSzPct val="100000"/>
              <a:buFont typeface="+mj-lt"/>
              <a:buAutoNum type="arabicPeriod"/>
              <a:defRPr sz="1800"/>
            </a:lvl1pPr>
            <a:lvl2pPr>
              <a:buClr>
                <a:srgbClr val="ED0000"/>
              </a:buClr>
              <a:defRPr/>
            </a:lvl2pPr>
            <a:lvl3pPr>
              <a:buClr>
                <a:srgbClr val="ED0000"/>
              </a:buClr>
              <a:defRPr/>
            </a:lvl3pPr>
            <a:lvl4pPr>
              <a:buClr>
                <a:srgbClr val="ED0000"/>
              </a:buClr>
              <a:defRPr/>
            </a:lvl4pPr>
            <a:lvl5pPr>
              <a:buClr>
                <a:srgbClr val="ED0000"/>
              </a:buClr>
              <a:defRPr/>
            </a:lvl5pPr>
          </a:lstStyle>
          <a:p>
            <a:pPr lvl="0"/>
            <a:r>
              <a:rPr lang="en-GB"/>
              <a:t>Tall</a:t>
            </a:r>
            <a:endParaRPr lang="en-NO"/>
          </a:p>
        </p:txBody>
      </p:sp>
      <p:sp>
        <p:nvSpPr>
          <p:cNvPr id="9" name="Slide Number Placeholder 2">
            <a:extLst>
              <a:ext uri="{FF2B5EF4-FFF2-40B4-BE49-F238E27FC236}">
                <a16:creationId xmlns:a16="http://schemas.microsoft.com/office/drawing/2014/main" id="{BCAC9F2C-CCFC-EE48-8FBF-65EFDBE9A9EC}"/>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3665346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Kolonner_Brø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EE94-6735-8C4E-98CE-7F0A8D61B55B}"/>
              </a:ext>
            </a:extLst>
          </p:cNvPr>
          <p:cNvSpPr>
            <a:spLocks noGrp="1"/>
          </p:cNvSpPr>
          <p:nvPr>
            <p:ph type="title" hasCustomPrompt="1"/>
          </p:nvPr>
        </p:nvSpPr>
        <p:spPr>
          <a:xfrm>
            <a:off x="288000" y="1440000"/>
            <a:ext cx="5172001" cy="1288800"/>
          </a:xfrm>
          <a:prstGeom prst="rect">
            <a:avLst/>
          </a:prstGeom>
        </p:spPr>
        <p:txBody>
          <a:bodyPr lIns="0" tIns="0" rIns="0" bIns="0"/>
          <a:lstStyle>
            <a:lvl1pPr>
              <a:defRPr sz="3500"/>
            </a:lvl1pPr>
          </a:lstStyle>
          <a:p>
            <a:r>
              <a:rPr lang="en-GB" err="1"/>
              <a:t>Overskrift</a:t>
            </a:r>
            <a:endParaRPr lang="en-NO"/>
          </a:p>
        </p:txBody>
      </p:sp>
      <p:sp>
        <p:nvSpPr>
          <p:cNvPr id="6" name="Text Placeholder 5">
            <a:extLst>
              <a:ext uri="{FF2B5EF4-FFF2-40B4-BE49-F238E27FC236}">
                <a16:creationId xmlns:a16="http://schemas.microsoft.com/office/drawing/2014/main" id="{5508B948-C259-2D49-93AA-B7C013A53E8C}"/>
              </a:ext>
            </a:extLst>
          </p:cNvPr>
          <p:cNvSpPr>
            <a:spLocks noGrp="1"/>
          </p:cNvSpPr>
          <p:nvPr>
            <p:ph type="body" sz="quarter" idx="12" hasCustomPrompt="1"/>
          </p:nvPr>
        </p:nvSpPr>
        <p:spPr>
          <a:xfrm>
            <a:off x="288000" y="2757600"/>
            <a:ext cx="5172001" cy="3560400"/>
          </a:xfrm>
          <a:prstGeom prst="rect">
            <a:avLst/>
          </a:prstGeom>
        </p:spPr>
        <p:txBody>
          <a:bodyPr lIns="0" tIns="0" rIns="0" bIns="0"/>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Brødtekst</a:t>
            </a:r>
            <a:endParaRPr lang="en-GB"/>
          </a:p>
        </p:txBody>
      </p:sp>
      <p:sp>
        <p:nvSpPr>
          <p:cNvPr id="7" name="Text Placeholder 5">
            <a:extLst>
              <a:ext uri="{FF2B5EF4-FFF2-40B4-BE49-F238E27FC236}">
                <a16:creationId xmlns:a16="http://schemas.microsoft.com/office/drawing/2014/main" id="{22F1FCF6-3F03-8945-8FC6-6D32EB1C88B0}"/>
              </a:ext>
            </a:extLst>
          </p:cNvPr>
          <p:cNvSpPr>
            <a:spLocks noGrp="1"/>
          </p:cNvSpPr>
          <p:nvPr>
            <p:ph type="body" sz="quarter" idx="13" hasCustomPrompt="1"/>
          </p:nvPr>
        </p:nvSpPr>
        <p:spPr>
          <a:xfrm>
            <a:off x="6732001" y="2757600"/>
            <a:ext cx="5172000" cy="3560400"/>
          </a:xfrm>
          <a:prstGeom prst="rect">
            <a:avLst/>
          </a:prstGeom>
        </p:spPr>
        <p:txBody>
          <a:bodyPr lIns="0" tIns="0" rIns="0" bIns="0"/>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err="1"/>
              <a:t>Brødtekst</a:t>
            </a:r>
            <a:endParaRPr lang="en-GB"/>
          </a:p>
        </p:txBody>
      </p:sp>
      <p:sp>
        <p:nvSpPr>
          <p:cNvPr id="8" name="Subtitle 2">
            <a:extLst>
              <a:ext uri="{FF2B5EF4-FFF2-40B4-BE49-F238E27FC236}">
                <a16:creationId xmlns:a16="http://schemas.microsoft.com/office/drawing/2014/main" id="{ED98B327-9020-0047-A456-8D74DA0310D1}"/>
              </a:ext>
            </a:extLst>
          </p:cNvPr>
          <p:cNvSpPr>
            <a:spLocks noGrp="1"/>
          </p:cNvSpPr>
          <p:nvPr>
            <p:ph type="subTitle" idx="1" hasCustomPrompt="1"/>
          </p:nvPr>
        </p:nvSpPr>
        <p:spPr>
          <a:xfrm>
            <a:off x="6732000" y="1476000"/>
            <a:ext cx="5179857" cy="1289054"/>
          </a:xfrm>
          <a:prstGeom prst="rect">
            <a:avLst/>
          </a:prstGeom>
        </p:spPr>
        <p:txBody>
          <a:bodyPr lIns="0" tIns="0" rIns="0" bIns="0">
            <a:normAutofit/>
          </a:bodyPr>
          <a:lstStyle>
            <a:lvl1pPr marL="0" indent="0" algn="l">
              <a:spcBef>
                <a:spcPts val="0"/>
              </a:spcBef>
              <a:buNone/>
              <a:defRPr sz="2000">
                <a:solidFill>
                  <a:srgbClr val="ED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Kapittelnummer</a:t>
            </a:r>
            <a:r>
              <a:rPr lang="en-GB"/>
              <a:t>, </a:t>
            </a:r>
            <a:r>
              <a:rPr lang="en-GB" err="1"/>
              <a:t>tekst</a:t>
            </a:r>
            <a:endParaRPr lang="en-US"/>
          </a:p>
        </p:txBody>
      </p:sp>
      <p:sp>
        <p:nvSpPr>
          <p:cNvPr id="9" name="Slide Number Placeholder 2">
            <a:extLst>
              <a:ext uri="{FF2B5EF4-FFF2-40B4-BE49-F238E27FC236}">
                <a16:creationId xmlns:a16="http://schemas.microsoft.com/office/drawing/2014/main" id="{714D6CAD-70E2-834B-90A8-9536745767BD}"/>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Tree>
    <p:extLst>
      <p:ext uri="{BB962C8B-B14F-4D97-AF65-F5344CB8AC3E}">
        <p14:creationId xmlns:p14="http://schemas.microsoft.com/office/powerpoint/2010/main" val="1187024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CC538DF4-AAE0-EB47-881A-034B02C90366}"/>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201600" y="115200"/>
            <a:ext cx="1252263" cy="537707"/>
          </a:xfrm>
          <a:prstGeom prst="rect">
            <a:avLst/>
          </a:prstGeom>
        </p:spPr>
      </p:pic>
      <p:sp>
        <p:nvSpPr>
          <p:cNvPr id="3" name="Slide Number Placeholder 2">
            <a:extLst>
              <a:ext uri="{FF2B5EF4-FFF2-40B4-BE49-F238E27FC236}">
                <a16:creationId xmlns:a16="http://schemas.microsoft.com/office/drawing/2014/main" id="{CC1EB9D3-F96F-534F-99CA-F352079AEBC9}"/>
              </a:ext>
            </a:extLst>
          </p:cNvPr>
          <p:cNvSpPr>
            <a:spLocks noGrp="1"/>
          </p:cNvSpPr>
          <p:nvPr>
            <p:ph type="sldNum" sz="quarter" idx="4"/>
          </p:nvPr>
        </p:nvSpPr>
        <p:spPr>
          <a:xfrm>
            <a:off x="10920536" y="6540649"/>
            <a:ext cx="986088" cy="216000"/>
          </a:xfrm>
          <a:prstGeom prst="rect">
            <a:avLst/>
          </a:prstGeom>
        </p:spPr>
        <p:txBody>
          <a:bodyPr vert="horz" lIns="0" tIns="0" rIns="0" bIns="0" rtlCol="0" anchor="t" anchorCtr="0"/>
          <a:lstStyle>
            <a:lvl1pPr algn="r">
              <a:defRPr sz="1000">
                <a:solidFill>
                  <a:srgbClr val="ED0000"/>
                </a:solidFill>
                <a:latin typeface="Innovation Norway" panose="020B0500030000000000" pitchFamily="34" charset="77"/>
              </a:defRPr>
            </a:lvl1pPr>
          </a:lstStyle>
          <a:p>
            <a:fld id="{2E283CC0-345D-D343-82F3-FFB8D624F077}" type="slidenum">
              <a:rPr lang="en-NO" smtClean="0"/>
              <a:pPr/>
              <a:t>‹#›</a:t>
            </a:fld>
            <a:endParaRPr lang="en-NO"/>
          </a:p>
        </p:txBody>
      </p:sp>
      <p:sp>
        <p:nvSpPr>
          <p:cNvPr id="5" name="TextBox 4">
            <a:extLst>
              <a:ext uri="{FF2B5EF4-FFF2-40B4-BE49-F238E27FC236}">
                <a16:creationId xmlns:a16="http://schemas.microsoft.com/office/drawing/2014/main" id="{68452546-0374-304C-9CAA-B21B9ACB13FB}"/>
              </a:ext>
            </a:extLst>
          </p:cNvPr>
          <p:cNvSpPr txBox="1"/>
          <p:nvPr userDrawn="1"/>
        </p:nvSpPr>
        <p:spPr>
          <a:xfrm>
            <a:off x="279400" y="6534000"/>
            <a:ext cx="2607516" cy="169277"/>
          </a:xfrm>
          <a:prstGeom prst="rect">
            <a:avLst/>
          </a:prstGeom>
          <a:noFill/>
        </p:spPr>
        <p:txBody>
          <a:bodyPr wrap="square" lIns="0" tIns="0" rIns="0" bIns="0" rtlCol="0">
            <a:noAutofit/>
          </a:bodyPr>
          <a:lstStyle/>
          <a:p>
            <a:r>
              <a:rPr lang="en-NO" sz="1000">
                <a:latin typeface="Innovation Norway" panose="020B0500030000000000" pitchFamily="34" charset="77"/>
              </a:rPr>
              <a:t>www.innovasjonnorge.no</a:t>
            </a:r>
          </a:p>
        </p:txBody>
      </p:sp>
    </p:spTree>
    <p:extLst>
      <p:ext uri="{BB962C8B-B14F-4D97-AF65-F5344CB8AC3E}">
        <p14:creationId xmlns:p14="http://schemas.microsoft.com/office/powerpoint/2010/main" val="3698867497"/>
      </p:ext>
    </p:extLst>
  </p:cSld>
  <p:clrMap bg1="lt1" tx1="dk1" bg2="lt2" tx2="dk2" accent1="accent1" accent2="accent2" accent3="accent3" accent4="accent4" accent5="accent5" accent6="accent6" hlink="hlink" folHlink="folHlink"/>
  <p:sldLayoutIdLst>
    <p:sldLayoutId id="2147483731" r:id="rId1"/>
    <p:sldLayoutId id="2147483689" r:id="rId2"/>
    <p:sldLayoutId id="2147483706" r:id="rId3"/>
    <p:sldLayoutId id="2147483691" r:id="rId4"/>
    <p:sldLayoutId id="2147483716" r:id="rId5"/>
    <p:sldLayoutId id="2147483704" r:id="rId6"/>
    <p:sldLayoutId id="2147483729" r:id="rId7"/>
    <p:sldLayoutId id="2147483724" r:id="rId8"/>
    <p:sldLayoutId id="2147483710" r:id="rId9"/>
    <p:sldLayoutId id="2147483717" r:id="rId10"/>
    <p:sldLayoutId id="2147483728" r:id="rId11"/>
    <p:sldLayoutId id="2147483707" r:id="rId12"/>
    <p:sldLayoutId id="2147483727" r:id="rId13"/>
    <p:sldLayoutId id="2147483708" r:id="rId14"/>
    <p:sldLayoutId id="2147483711" r:id="rId15"/>
    <p:sldLayoutId id="2147483718" r:id="rId16"/>
    <p:sldLayoutId id="2147483715" r:id="rId17"/>
    <p:sldLayoutId id="2147483726" r:id="rId18"/>
    <p:sldLayoutId id="2147483722" r:id="rId19"/>
    <p:sldLayoutId id="2147483730" r:id="rId20"/>
    <p:sldLayoutId id="2147483732" r:id="rId21"/>
    <p:sldLayoutId id="2147483733" r:id="rId22"/>
    <p:sldLayoutId id="2147483735" r:id="rId23"/>
    <p:sldLayoutId id="2147483734" r:id="rId24"/>
    <p:sldLayoutId id="2147483725" r:id="rId25"/>
  </p:sldLayoutIdLst>
  <p:hf hdr="0" ftr="0"/>
  <p:txStyles>
    <p:titleStyle>
      <a:lvl1pPr algn="l" defTabSz="914400" rtl="0" eaLnBrk="1" latinLnBrk="0" hangingPunct="1">
        <a:lnSpc>
          <a:spcPct val="90000"/>
        </a:lnSpc>
        <a:spcBef>
          <a:spcPct val="0"/>
        </a:spcBef>
        <a:buNone/>
        <a:defRPr sz="4000" kern="1200">
          <a:solidFill>
            <a:schemeClr val="tx1"/>
          </a:solidFill>
          <a:latin typeface="Innovation Norway" panose="020B0500030000000000" pitchFamily="34" charset="77"/>
          <a:ea typeface="+mj-ea"/>
          <a:cs typeface="+mj-cs"/>
        </a:defRPr>
      </a:lvl1pPr>
    </p:titleStyle>
    <p:bodyStyle>
      <a:lvl1pPr marL="457200" indent="-457200" algn="l" defTabSz="914400" rtl="0" eaLnBrk="1" latinLnBrk="0" hangingPunct="1">
        <a:lnSpc>
          <a:spcPct val="90000"/>
        </a:lnSpc>
        <a:spcBef>
          <a:spcPts val="1000"/>
        </a:spcBef>
        <a:buClr>
          <a:srgbClr val="ED0000"/>
        </a:buClr>
        <a:buFont typeface="Wingdings" pitchFamily="2" charset="2"/>
        <a:buChar char="§"/>
        <a:defRPr sz="2000" kern="1200">
          <a:solidFill>
            <a:schemeClr val="tx1"/>
          </a:solidFill>
          <a:latin typeface="Innovation Norway" panose="020B0500030000000000" pitchFamily="34" charset="77"/>
          <a:ea typeface="+mn-ea"/>
          <a:cs typeface="+mn-cs"/>
        </a:defRPr>
      </a:lvl1pPr>
      <a:lvl2pPr marL="914400" indent="-457200" algn="l" defTabSz="914400" rtl="0" eaLnBrk="1" latinLnBrk="0" hangingPunct="1">
        <a:lnSpc>
          <a:spcPct val="90000"/>
        </a:lnSpc>
        <a:spcBef>
          <a:spcPts val="500"/>
        </a:spcBef>
        <a:buClr>
          <a:srgbClr val="ED0000"/>
        </a:buClr>
        <a:buFont typeface="Wingdings" pitchFamily="2" charset="2"/>
        <a:buChar char="§"/>
        <a:defRPr sz="1900" kern="1200">
          <a:solidFill>
            <a:schemeClr val="tx1"/>
          </a:solidFill>
          <a:latin typeface="Innovation Norway" panose="020B0500030000000000" pitchFamily="34" charset="77"/>
          <a:ea typeface="+mn-ea"/>
          <a:cs typeface="+mn-cs"/>
        </a:defRPr>
      </a:lvl2pPr>
      <a:lvl3pPr marL="1257300" indent="-342900" algn="l" defTabSz="914400" rtl="0" eaLnBrk="1" latinLnBrk="0" hangingPunct="1">
        <a:lnSpc>
          <a:spcPct val="90000"/>
        </a:lnSpc>
        <a:spcBef>
          <a:spcPts val="500"/>
        </a:spcBef>
        <a:buClr>
          <a:srgbClr val="ED0000"/>
        </a:buClr>
        <a:buFont typeface="Wingdings" pitchFamily="2" charset="2"/>
        <a:buChar char="§"/>
        <a:defRPr sz="1800" kern="1200">
          <a:solidFill>
            <a:schemeClr val="tx1"/>
          </a:solidFill>
          <a:latin typeface="Innovation Norway" panose="020B0500030000000000" pitchFamily="34" charset="77"/>
          <a:ea typeface="+mn-ea"/>
          <a:cs typeface="+mn-cs"/>
        </a:defRPr>
      </a:lvl3pPr>
      <a:lvl4pPr marL="1714500" indent="-342900" algn="l" defTabSz="914400" rtl="0" eaLnBrk="1" latinLnBrk="0" hangingPunct="1">
        <a:lnSpc>
          <a:spcPct val="90000"/>
        </a:lnSpc>
        <a:spcBef>
          <a:spcPts val="500"/>
        </a:spcBef>
        <a:buClr>
          <a:srgbClr val="ED0000"/>
        </a:buClr>
        <a:buFont typeface="Wingdings" pitchFamily="2" charset="2"/>
        <a:buChar char="§"/>
        <a:defRPr sz="1700" kern="1200">
          <a:solidFill>
            <a:schemeClr val="tx1"/>
          </a:solidFill>
          <a:latin typeface="Innovation Norway" panose="020B0500030000000000" pitchFamily="34" charset="77"/>
          <a:ea typeface="+mn-ea"/>
          <a:cs typeface="+mn-cs"/>
        </a:defRPr>
      </a:lvl4pPr>
      <a:lvl5pPr marL="2171700" indent="-342900" algn="l" defTabSz="914400" rtl="0" eaLnBrk="1" latinLnBrk="0" hangingPunct="1">
        <a:lnSpc>
          <a:spcPct val="90000"/>
        </a:lnSpc>
        <a:spcBef>
          <a:spcPts val="500"/>
        </a:spcBef>
        <a:buClr>
          <a:srgbClr val="ED0000"/>
        </a:buClr>
        <a:buFont typeface="Wingdings" pitchFamily="2" charset="2"/>
        <a:buChar char="§"/>
        <a:defRPr sz="1600" kern="1200">
          <a:solidFill>
            <a:schemeClr val="tx1"/>
          </a:solidFill>
          <a:latin typeface="Innovation Norway" panose="020B050003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1" userDrawn="1">
          <p15:clr>
            <a:srgbClr val="F26B43"/>
          </p15:clr>
        </p15:guide>
        <p15:guide id="2" pos="176" userDrawn="1">
          <p15:clr>
            <a:srgbClr val="F26B43"/>
          </p15:clr>
        </p15:guide>
        <p15:guide id="4" pos="6683" userDrawn="1">
          <p15:clr>
            <a:srgbClr val="F26B43"/>
          </p15:clr>
        </p15:guide>
        <p15:guide id="5" orient="horz" pos="4192" userDrawn="1">
          <p15:clr>
            <a:srgbClr val="F26B43"/>
          </p15:clr>
        </p15:guide>
        <p15:guide id="6" orient="horz" pos="1755" userDrawn="1">
          <p15:clr>
            <a:srgbClr val="F26B43"/>
          </p15:clr>
        </p15:guide>
        <p15:guide id="7" orient="horz" pos="120" userDrawn="1">
          <p15:clr>
            <a:srgbClr val="F26B43"/>
          </p15:clr>
        </p15:guide>
        <p15:guide id="8" pos="7502" userDrawn="1">
          <p15:clr>
            <a:srgbClr val="F26B43"/>
          </p15:clr>
        </p15:guide>
        <p15:guide id="9" pos="5869" userDrawn="1">
          <p15:clr>
            <a:srgbClr val="F26B43"/>
          </p15:clr>
        </p15:guide>
        <p15:guide id="10" pos="5055" userDrawn="1">
          <p15:clr>
            <a:srgbClr val="F26B43"/>
          </p15:clr>
        </p15:guide>
        <p15:guide id="11" pos="4242" userDrawn="1">
          <p15:clr>
            <a:srgbClr val="F26B43"/>
          </p15:clr>
        </p15:guide>
        <p15:guide id="12" pos="989" userDrawn="1">
          <p15:clr>
            <a:srgbClr val="F26B43"/>
          </p15:clr>
        </p15:guide>
        <p15:guide id="13" pos="1802" userDrawn="1">
          <p15:clr>
            <a:srgbClr val="F26B43"/>
          </p15:clr>
        </p15:guide>
        <p15:guide id="14" pos="2615" userDrawn="1">
          <p15:clr>
            <a:srgbClr val="F26B43"/>
          </p15:clr>
        </p15:guide>
        <p15:guide id="15" pos="3427" userDrawn="1">
          <p15:clr>
            <a:srgbClr val="F26B43"/>
          </p15:clr>
        </p15:guide>
        <p15:guide id="16" orient="horz" pos="942" userDrawn="1">
          <p15:clr>
            <a:srgbClr val="F26B43"/>
          </p15:clr>
        </p15:guide>
        <p15:guide id="17" orient="horz" pos="2568" userDrawn="1">
          <p15:clr>
            <a:srgbClr val="F26B43"/>
          </p15:clr>
        </p15:guide>
        <p15:guide id="18" orient="horz" pos="3379" userDrawn="1">
          <p15:clr>
            <a:srgbClr val="F26B43"/>
          </p15:clr>
        </p15:guide>
        <p15:guide id="19" orient="horz" pos="404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30.sv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15.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32.sv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3.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C1D7B6-F2DF-8842-A2F6-27AB2F207E8C}"/>
              </a:ext>
            </a:extLst>
          </p:cNvPr>
          <p:cNvSpPr>
            <a:spLocks noGrp="1"/>
          </p:cNvSpPr>
          <p:nvPr>
            <p:ph type="title"/>
          </p:nvPr>
        </p:nvSpPr>
        <p:spPr/>
        <p:txBody>
          <a:bodyPr/>
          <a:lstStyle/>
          <a:p>
            <a:r>
              <a:rPr lang="nb-NO"/>
              <a:t>Salg og selgere</a:t>
            </a:r>
            <a:endParaRPr lang="en-NO">
              <a:solidFill>
                <a:srgbClr val="FF0000"/>
              </a:solidFill>
            </a:endParaRPr>
          </a:p>
        </p:txBody>
      </p:sp>
      <p:sp>
        <p:nvSpPr>
          <p:cNvPr id="2" name="Slide Number Placeholder 1">
            <a:extLst>
              <a:ext uri="{FF2B5EF4-FFF2-40B4-BE49-F238E27FC236}">
                <a16:creationId xmlns:a16="http://schemas.microsoft.com/office/drawing/2014/main" id="{713E39D4-839C-604A-BCDE-373A1B69D060}"/>
              </a:ext>
            </a:extLst>
          </p:cNvPr>
          <p:cNvSpPr>
            <a:spLocks noGrp="1"/>
          </p:cNvSpPr>
          <p:nvPr>
            <p:ph type="sldNum" sz="quarter" idx="4"/>
          </p:nvPr>
        </p:nvSpPr>
        <p:spPr/>
        <p:txBody>
          <a:bodyPr/>
          <a:lstStyle/>
          <a:p>
            <a:fld id="{2E283CC0-345D-D343-82F3-FFB8D624F077}" type="slidenum">
              <a:rPr lang="en-NO" smtClean="0"/>
              <a:pPr/>
              <a:t>1</a:t>
            </a:fld>
            <a:endParaRPr lang="en-NO"/>
          </a:p>
        </p:txBody>
      </p:sp>
      <p:sp>
        <p:nvSpPr>
          <p:cNvPr id="5" name="Rectangle 4">
            <a:extLst>
              <a:ext uri="{FF2B5EF4-FFF2-40B4-BE49-F238E27FC236}">
                <a16:creationId xmlns:a16="http://schemas.microsoft.com/office/drawing/2014/main" id="{C05870CE-EFA2-BF47-893D-0F2551388115}"/>
              </a:ext>
            </a:extLst>
          </p:cNvPr>
          <p:cNvSpPr/>
          <p:nvPr/>
        </p:nvSpPr>
        <p:spPr>
          <a:xfrm>
            <a:off x="288000" y="3254310"/>
            <a:ext cx="1096006" cy="553998"/>
          </a:xfrm>
          <a:prstGeom prst="rect">
            <a:avLst/>
          </a:prstGeom>
        </p:spPr>
        <p:txBody>
          <a:bodyPr wrap="none" lIns="0" tIns="0" rIns="0" bIns="0">
            <a:spAutoFit/>
          </a:bodyPr>
          <a:lstStyle/>
          <a:p>
            <a:endParaRPr lang="nb-NO">
              <a:latin typeface="Innovation Norway" panose="020B0500030000000000" pitchFamily="34" charset="77"/>
            </a:endParaRPr>
          </a:p>
          <a:p>
            <a:r>
              <a:rPr lang="nb-NO">
                <a:latin typeface="Innovation Norway" panose="020B0500030000000000" pitchFamily="34" charset="77"/>
              </a:rPr>
              <a:t>[Sted, dato]</a:t>
            </a:r>
            <a:endParaRPr lang="en-NO">
              <a:latin typeface="Innovation Norway" panose="020B0500030000000000" pitchFamily="34" charset="77"/>
            </a:endParaRPr>
          </a:p>
        </p:txBody>
      </p:sp>
    </p:spTree>
    <p:extLst>
      <p:ext uri="{BB962C8B-B14F-4D97-AF65-F5344CB8AC3E}">
        <p14:creationId xmlns:p14="http://schemas.microsoft.com/office/powerpoint/2010/main" val="1130434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B1BA76-BFA7-544F-820C-E853741F7386}"/>
              </a:ext>
            </a:extLst>
          </p:cNvPr>
          <p:cNvSpPr>
            <a:spLocks noGrp="1"/>
          </p:cNvSpPr>
          <p:nvPr>
            <p:ph type="title"/>
          </p:nvPr>
        </p:nvSpPr>
        <p:spPr>
          <a:xfrm>
            <a:off x="288000" y="1440000"/>
            <a:ext cx="9029038" cy="894624"/>
          </a:xfrm>
        </p:spPr>
        <p:txBody>
          <a:bodyPr/>
          <a:lstStyle/>
          <a:p>
            <a:r>
              <a:rPr lang="nb-NO"/>
              <a:t>Kundens verdi og kundeløftet</a:t>
            </a:r>
            <a:endParaRPr lang="en-NO"/>
          </a:p>
        </p:txBody>
      </p:sp>
      <p:sp>
        <p:nvSpPr>
          <p:cNvPr id="5" name="Text Placeholder 4">
            <a:extLst>
              <a:ext uri="{FF2B5EF4-FFF2-40B4-BE49-F238E27FC236}">
                <a16:creationId xmlns:a16="http://schemas.microsoft.com/office/drawing/2014/main" id="{CBE0C5DB-B845-AE4D-AD6C-6FDDE19D8A5C}"/>
              </a:ext>
            </a:extLst>
          </p:cNvPr>
          <p:cNvSpPr>
            <a:spLocks noGrp="1"/>
          </p:cNvSpPr>
          <p:nvPr>
            <p:ph type="body" sz="quarter" idx="12"/>
          </p:nvPr>
        </p:nvSpPr>
        <p:spPr>
          <a:xfrm>
            <a:off x="288001" y="2757600"/>
            <a:ext cx="7761506" cy="887424"/>
          </a:xfrm>
        </p:spPr>
        <p:txBody>
          <a:bodyPr/>
          <a:lstStyle/>
          <a:p>
            <a:r>
              <a:rPr lang="nb-NO"/>
              <a:t>Vi lager produkter og løsninger, men selger opplevelser.</a:t>
            </a:r>
          </a:p>
        </p:txBody>
      </p:sp>
      <p:sp>
        <p:nvSpPr>
          <p:cNvPr id="3" name="Slide Number Placeholder 2">
            <a:extLst>
              <a:ext uri="{FF2B5EF4-FFF2-40B4-BE49-F238E27FC236}">
                <a16:creationId xmlns:a16="http://schemas.microsoft.com/office/drawing/2014/main" id="{961D22B2-B6ED-9746-A793-A2FA845EB59D}"/>
              </a:ext>
            </a:extLst>
          </p:cNvPr>
          <p:cNvSpPr>
            <a:spLocks noGrp="1"/>
          </p:cNvSpPr>
          <p:nvPr>
            <p:ph type="sldNum" sz="quarter" idx="4"/>
          </p:nvPr>
        </p:nvSpPr>
        <p:spPr/>
        <p:txBody>
          <a:bodyPr/>
          <a:lstStyle/>
          <a:p>
            <a:fld id="{9A11C34A-1C73-4E4E-8774-FCD6BDFDE23F}" type="slidenum">
              <a:rPr lang="en-NO" smtClean="0"/>
              <a:pPr/>
              <a:t>10</a:t>
            </a:fld>
            <a:endParaRPr lang="en-NO"/>
          </a:p>
        </p:txBody>
      </p:sp>
      <p:pic>
        <p:nvPicPr>
          <p:cNvPr id="8" name="Picture 2" descr="C:\Users\Kompetanse\Desktop\tunnel under bygging.jpg">
            <a:extLst>
              <a:ext uri="{FF2B5EF4-FFF2-40B4-BE49-F238E27FC236}">
                <a16:creationId xmlns:a16="http://schemas.microsoft.com/office/drawing/2014/main" id="{7AEA507C-6F5D-EB0D-478B-B3D5FB3A0F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358"/>
          <a:stretch/>
        </p:blipFill>
        <p:spPr bwMode="auto">
          <a:xfrm>
            <a:off x="6520427" y="3636038"/>
            <a:ext cx="5370252" cy="278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Kompetanse\Desktop\vindtunnel.jpg">
            <a:extLst>
              <a:ext uri="{FF2B5EF4-FFF2-40B4-BE49-F238E27FC236}">
                <a16:creationId xmlns:a16="http://schemas.microsoft.com/office/drawing/2014/main" id="{C6AF94DB-C724-79BE-0AB8-E634592760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00" y="3645024"/>
            <a:ext cx="5370252" cy="2785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6777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A2263-D19E-B249-B082-284B2FD19F09}"/>
              </a:ext>
            </a:extLst>
          </p:cNvPr>
          <p:cNvSpPr>
            <a:spLocks noGrp="1"/>
          </p:cNvSpPr>
          <p:nvPr>
            <p:ph type="title"/>
          </p:nvPr>
        </p:nvSpPr>
        <p:spPr/>
        <p:txBody>
          <a:bodyPr/>
          <a:lstStyle/>
          <a:p>
            <a:r>
              <a:rPr lang="nb-NO"/>
              <a:t>Viktigheten av å kunne uttrykke seg presist</a:t>
            </a:r>
            <a:endParaRPr lang="en-NO"/>
          </a:p>
        </p:txBody>
      </p:sp>
      <p:sp>
        <p:nvSpPr>
          <p:cNvPr id="4" name="Text Placeholder 3">
            <a:extLst>
              <a:ext uri="{FF2B5EF4-FFF2-40B4-BE49-F238E27FC236}">
                <a16:creationId xmlns:a16="http://schemas.microsoft.com/office/drawing/2014/main" id="{E559A459-000E-EC44-B429-AD6FDA07FB8B}"/>
              </a:ext>
            </a:extLst>
          </p:cNvPr>
          <p:cNvSpPr>
            <a:spLocks noGrp="1"/>
          </p:cNvSpPr>
          <p:nvPr>
            <p:ph type="body" sz="quarter" idx="12"/>
          </p:nvPr>
        </p:nvSpPr>
        <p:spPr>
          <a:xfrm>
            <a:off x="288000" y="2757600"/>
            <a:ext cx="5519968" cy="3548275"/>
          </a:xfrm>
        </p:spPr>
        <p:txBody>
          <a:bodyPr/>
          <a:lstStyle/>
          <a:p>
            <a:pPr>
              <a:buSzPct val="120000"/>
            </a:pPr>
            <a:r>
              <a:rPr lang="nb-NO" sz="2500"/>
              <a:t>«Vil dere ha en 10 minutters tale, må jeg forberede meg i en uke. Vil dere ha en 2 timers tale, trenger jeg 3 dager. Får jeg holde på så lenge jeg vil, kan jeg begynne med det samme.»</a:t>
            </a:r>
            <a:br>
              <a:rPr lang="nb-NO" sz="2500"/>
            </a:br>
            <a:br>
              <a:rPr lang="nb-NO" sz="2500">
                <a:solidFill>
                  <a:schemeClr val="tx2"/>
                </a:solidFill>
              </a:rPr>
            </a:br>
            <a:r>
              <a:rPr lang="nb-NO" sz="2500">
                <a:solidFill>
                  <a:schemeClr val="tx2"/>
                </a:solidFill>
              </a:rPr>
              <a:t>Winston Churchill</a:t>
            </a:r>
          </a:p>
        </p:txBody>
      </p:sp>
      <p:sp>
        <p:nvSpPr>
          <p:cNvPr id="3" name="Slide Number Placeholder 2">
            <a:extLst>
              <a:ext uri="{FF2B5EF4-FFF2-40B4-BE49-F238E27FC236}">
                <a16:creationId xmlns:a16="http://schemas.microsoft.com/office/drawing/2014/main" id="{0F453F56-D22B-0F4C-801F-E055D36EDC15}"/>
              </a:ext>
            </a:extLst>
          </p:cNvPr>
          <p:cNvSpPr>
            <a:spLocks noGrp="1"/>
          </p:cNvSpPr>
          <p:nvPr>
            <p:ph type="sldNum" sz="quarter" idx="4"/>
          </p:nvPr>
        </p:nvSpPr>
        <p:spPr/>
        <p:txBody>
          <a:bodyPr/>
          <a:lstStyle/>
          <a:p>
            <a:fld id="{9A11C34A-1C73-4E4E-8774-FCD6BDFDE23F}" type="slidenum">
              <a:rPr lang="en-NO" smtClean="0"/>
              <a:pPr/>
              <a:t>11</a:t>
            </a:fld>
            <a:endParaRPr lang="en-NO"/>
          </a:p>
        </p:txBody>
      </p:sp>
      <p:pic>
        <p:nvPicPr>
          <p:cNvPr id="7" name="Plassholder for bilde 7">
            <a:extLst>
              <a:ext uri="{FF2B5EF4-FFF2-40B4-BE49-F238E27FC236}">
                <a16:creationId xmlns:a16="http://schemas.microsoft.com/office/drawing/2014/main" id="{96B803DD-CAD0-257F-9C25-3BA0A74AF2E4}"/>
              </a:ext>
            </a:extLst>
          </p:cNvPr>
          <p:cNvPicPr>
            <a:picLocks noChangeAspect="1"/>
          </p:cNvPicPr>
          <p:nvPr/>
        </p:nvPicPr>
        <p:blipFill>
          <a:blip r:embed="rId3">
            <a:extLst>
              <a:ext uri="{28A0092B-C50C-407E-A947-70E740481C1C}">
                <a14:useLocalDpi xmlns:a14="http://schemas.microsoft.com/office/drawing/2010/main" val="0"/>
              </a:ext>
            </a:extLst>
          </a:blip>
          <a:srcRect l="6681" r="6681"/>
          <a:stretch/>
        </p:blipFill>
        <p:spPr>
          <a:xfrm>
            <a:off x="6732000" y="2782534"/>
            <a:ext cx="5177425" cy="3640491"/>
          </a:xfrm>
          <a:prstGeom prst="rect">
            <a:avLst/>
          </a:prstGeom>
        </p:spPr>
      </p:pic>
    </p:spTree>
    <p:extLst>
      <p:ext uri="{BB962C8B-B14F-4D97-AF65-F5344CB8AC3E}">
        <p14:creationId xmlns:p14="http://schemas.microsoft.com/office/powerpoint/2010/main" val="512699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942E-A4B0-B746-A2FE-97C74F6E6038}"/>
              </a:ext>
            </a:extLst>
          </p:cNvPr>
          <p:cNvSpPr>
            <a:spLocks noGrp="1"/>
          </p:cNvSpPr>
          <p:nvPr>
            <p:ph type="title"/>
          </p:nvPr>
        </p:nvSpPr>
        <p:spPr/>
        <p:txBody>
          <a:bodyPr/>
          <a:lstStyle/>
          <a:p>
            <a:r>
              <a:rPr lang="nb-NO"/>
              <a:t>Salgssamtalen</a:t>
            </a:r>
            <a:endParaRPr lang="en-NO"/>
          </a:p>
        </p:txBody>
      </p:sp>
      <p:sp>
        <p:nvSpPr>
          <p:cNvPr id="5" name="Slide Number Placeholder 4">
            <a:extLst>
              <a:ext uri="{FF2B5EF4-FFF2-40B4-BE49-F238E27FC236}">
                <a16:creationId xmlns:a16="http://schemas.microsoft.com/office/drawing/2014/main" id="{8DB363EE-3AE2-7B42-B021-DBA9991E7D7E}"/>
              </a:ext>
            </a:extLst>
          </p:cNvPr>
          <p:cNvSpPr>
            <a:spLocks noGrp="1"/>
          </p:cNvSpPr>
          <p:nvPr>
            <p:ph type="sldNum" sz="quarter" idx="4"/>
          </p:nvPr>
        </p:nvSpPr>
        <p:spPr/>
        <p:txBody>
          <a:bodyPr/>
          <a:lstStyle/>
          <a:p>
            <a:fld id="{2E283CC0-345D-D343-82F3-FFB8D624F077}" type="slidenum">
              <a:rPr lang="en-NO" smtClean="0"/>
              <a:pPr/>
              <a:t>12</a:t>
            </a:fld>
            <a:endParaRPr lang="en-NO"/>
          </a:p>
        </p:txBody>
      </p:sp>
      <p:pic>
        <p:nvPicPr>
          <p:cNvPr id="2" name="Picture Placeholder 6" descr="A group of people sitting at a table with laptops&#10;&#10;Description automatically generated with medium confidence">
            <a:extLst>
              <a:ext uri="{FF2B5EF4-FFF2-40B4-BE49-F238E27FC236}">
                <a16:creationId xmlns:a16="http://schemas.microsoft.com/office/drawing/2014/main" id="{B77D1D7D-B856-4A6B-6245-5F8A31C3100F}"/>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1540" t="20644" r="262" b="42633"/>
          <a:stretch/>
        </p:blipFill>
        <p:spPr>
          <a:xfrm>
            <a:off x="288000" y="2790000"/>
            <a:ext cx="11621425" cy="3636000"/>
          </a:xfrm>
        </p:spPr>
      </p:pic>
    </p:spTree>
    <p:extLst>
      <p:ext uri="{BB962C8B-B14F-4D97-AF65-F5344CB8AC3E}">
        <p14:creationId xmlns:p14="http://schemas.microsoft.com/office/powerpoint/2010/main" val="3609915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29021-FA65-E442-AABA-5B73BAC89E91}"/>
              </a:ext>
            </a:extLst>
          </p:cNvPr>
          <p:cNvSpPr>
            <a:spLocks noGrp="1"/>
          </p:cNvSpPr>
          <p:nvPr>
            <p:ph type="title"/>
          </p:nvPr>
        </p:nvSpPr>
        <p:spPr/>
        <p:txBody>
          <a:bodyPr/>
          <a:lstStyle/>
          <a:p>
            <a:r>
              <a:rPr lang="nb-NO"/>
              <a:t>Kommunikasjon</a:t>
            </a:r>
            <a:endParaRPr lang="en-NO"/>
          </a:p>
        </p:txBody>
      </p:sp>
      <p:sp>
        <p:nvSpPr>
          <p:cNvPr id="3" name="Text Placeholder 2">
            <a:extLst>
              <a:ext uri="{FF2B5EF4-FFF2-40B4-BE49-F238E27FC236}">
                <a16:creationId xmlns:a16="http://schemas.microsoft.com/office/drawing/2014/main" id="{35E0EF3D-319E-BF41-8A63-298A674D61AD}"/>
              </a:ext>
            </a:extLst>
          </p:cNvPr>
          <p:cNvSpPr>
            <a:spLocks noGrp="1"/>
          </p:cNvSpPr>
          <p:nvPr>
            <p:ph type="body" sz="quarter" idx="12"/>
          </p:nvPr>
        </p:nvSpPr>
        <p:spPr>
          <a:xfrm>
            <a:off x="288001" y="2757600"/>
            <a:ext cx="6446174" cy="1288800"/>
          </a:xfrm>
        </p:spPr>
        <p:txBody>
          <a:bodyPr/>
          <a:lstStyle/>
          <a:p>
            <a:r>
              <a:rPr lang="nb-NO"/>
              <a:t>Tips til kommunikasjon med ulike typer mennesker:</a:t>
            </a:r>
          </a:p>
          <a:p>
            <a:endParaRPr lang="nb-NO"/>
          </a:p>
        </p:txBody>
      </p:sp>
      <p:sp>
        <p:nvSpPr>
          <p:cNvPr id="5" name="Content Placeholder 4">
            <a:extLst>
              <a:ext uri="{FF2B5EF4-FFF2-40B4-BE49-F238E27FC236}">
                <a16:creationId xmlns:a16="http://schemas.microsoft.com/office/drawing/2014/main" id="{61AE79FA-2785-6F42-ACC8-E829A4B5981B}"/>
              </a:ext>
            </a:extLst>
          </p:cNvPr>
          <p:cNvSpPr>
            <a:spLocks noGrp="1"/>
          </p:cNvSpPr>
          <p:nvPr>
            <p:ph sz="quarter" idx="13"/>
          </p:nvPr>
        </p:nvSpPr>
        <p:spPr/>
        <p:txBody>
          <a:bodyPr/>
          <a:lstStyle/>
          <a:p>
            <a:r>
              <a:rPr lang="nb-NO"/>
              <a:t>Fokuser mer på likheter enn forskjeller.</a:t>
            </a:r>
          </a:p>
          <a:p>
            <a:r>
              <a:rPr lang="nb-NO"/>
              <a:t>Speiling betyr å «kopiere» eller «speile» den andres adferd.</a:t>
            </a:r>
          </a:p>
          <a:p>
            <a:r>
              <a:rPr lang="nb-NO"/>
              <a:t>Aksepter og lær deg ulike adferdstyper og deres ulike behov.</a:t>
            </a:r>
          </a:p>
        </p:txBody>
      </p:sp>
      <p:sp>
        <p:nvSpPr>
          <p:cNvPr id="6" name="Slide Number Placeholder 5">
            <a:extLst>
              <a:ext uri="{FF2B5EF4-FFF2-40B4-BE49-F238E27FC236}">
                <a16:creationId xmlns:a16="http://schemas.microsoft.com/office/drawing/2014/main" id="{81A584CA-1706-1249-A4BA-C5E252D70888}"/>
              </a:ext>
            </a:extLst>
          </p:cNvPr>
          <p:cNvSpPr>
            <a:spLocks noGrp="1"/>
          </p:cNvSpPr>
          <p:nvPr>
            <p:ph type="sldNum" sz="quarter" idx="4"/>
          </p:nvPr>
        </p:nvSpPr>
        <p:spPr/>
        <p:txBody>
          <a:bodyPr/>
          <a:lstStyle/>
          <a:p>
            <a:fld id="{2E283CC0-345D-D343-82F3-FFB8D624F077}" type="slidenum">
              <a:rPr lang="en-NO" smtClean="0"/>
              <a:pPr/>
              <a:t>13</a:t>
            </a:fld>
            <a:endParaRPr lang="en-NO"/>
          </a:p>
        </p:txBody>
      </p:sp>
      <p:pic>
        <p:nvPicPr>
          <p:cNvPr id="4" name="Graphic 6">
            <a:extLst>
              <a:ext uri="{FF2B5EF4-FFF2-40B4-BE49-F238E27FC236}">
                <a16:creationId xmlns:a16="http://schemas.microsoft.com/office/drawing/2014/main" id="{3DF4836F-9530-AD94-BD1F-5A341554EE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60096" y="2793675"/>
            <a:ext cx="3629349" cy="3629349"/>
          </a:xfrm>
          <a:prstGeom prst="rect">
            <a:avLst/>
          </a:prstGeom>
        </p:spPr>
      </p:pic>
    </p:spTree>
    <p:extLst>
      <p:ext uri="{BB962C8B-B14F-4D97-AF65-F5344CB8AC3E}">
        <p14:creationId xmlns:p14="http://schemas.microsoft.com/office/powerpoint/2010/main" val="920593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942E-A4B0-B746-A2FE-97C74F6E6038}"/>
              </a:ext>
            </a:extLst>
          </p:cNvPr>
          <p:cNvSpPr>
            <a:spLocks noGrp="1"/>
          </p:cNvSpPr>
          <p:nvPr>
            <p:ph type="title"/>
          </p:nvPr>
        </p:nvSpPr>
        <p:spPr/>
        <p:txBody>
          <a:bodyPr/>
          <a:lstStyle/>
          <a:p>
            <a:r>
              <a:rPr lang="nb-NO"/>
              <a:t>Salgsprosessen</a:t>
            </a:r>
            <a:endParaRPr lang="en-NO"/>
          </a:p>
        </p:txBody>
      </p:sp>
      <p:sp>
        <p:nvSpPr>
          <p:cNvPr id="5" name="Slide Number Placeholder 4">
            <a:extLst>
              <a:ext uri="{FF2B5EF4-FFF2-40B4-BE49-F238E27FC236}">
                <a16:creationId xmlns:a16="http://schemas.microsoft.com/office/drawing/2014/main" id="{8DB363EE-3AE2-7B42-B021-DBA9991E7D7E}"/>
              </a:ext>
            </a:extLst>
          </p:cNvPr>
          <p:cNvSpPr>
            <a:spLocks noGrp="1"/>
          </p:cNvSpPr>
          <p:nvPr>
            <p:ph type="sldNum" sz="quarter" idx="4"/>
          </p:nvPr>
        </p:nvSpPr>
        <p:spPr/>
        <p:txBody>
          <a:bodyPr/>
          <a:lstStyle/>
          <a:p>
            <a:fld id="{2E283CC0-345D-D343-82F3-FFB8D624F077}" type="slidenum">
              <a:rPr lang="en-NO" smtClean="0"/>
              <a:pPr/>
              <a:t>14</a:t>
            </a:fld>
            <a:endParaRPr lang="en-NO"/>
          </a:p>
        </p:txBody>
      </p:sp>
      <p:pic>
        <p:nvPicPr>
          <p:cNvPr id="2" name="Picture Placeholder 6" descr="A picture containing text, person, wall, person&#10;&#10;Description automatically generated">
            <a:extLst>
              <a:ext uri="{FF2B5EF4-FFF2-40B4-BE49-F238E27FC236}">
                <a16:creationId xmlns:a16="http://schemas.microsoft.com/office/drawing/2014/main" id="{CACDCE11-8592-6F69-5F69-6E3A977C1835}"/>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4067" b="38975"/>
          <a:stretch/>
        </p:blipFill>
        <p:spPr>
          <a:xfrm>
            <a:off x="288000" y="2790000"/>
            <a:ext cx="11621425" cy="3636000"/>
          </a:xfrm>
        </p:spPr>
      </p:pic>
    </p:spTree>
    <p:extLst>
      <p:ext uri="{BB962C8B-B14F-4D97-AF65-F5344CB8AC3E}">
        <p14:creationId xmlns:p14="http://schemas.microsoft.com/office/powerpoint/2010/main" val="4109828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EAD6-C58F-A743-BAE3-801D362D569A}"/>
              </a:ext>
            </a:extLst>
          </p:cNvPr>
          <p:cNvSpPr>
            <a:spLocks noGrp="1"/>
          </p:cNvSpPr>
          <p:nvPr>
            <p:ph type="title"/>
          </p:nvPr>
        </p:nvSpPr>
        <p:spPr>
          <a:xfrm>
            <a:off x="288000" y="1440000"/>
            <a:ext cx="8184264" cy="1288800"/>
          </a:xfrm>
        </p:spPr>
        <p:txBody>
          <a:bodyPr/>
          <a:lstStyle/>
          <a:p>
            <a:r>
              <a:rPr lang="nb-NO"/>
              <a:t>Fra interesse til ordre</a:t>
            </a:r>
            <a:endParaRPr lang="en-NO"/>
          </a:p>
        </p:txBody>
      </p:sp>
      <p:sp>
        <p:nvSpPr>
          <p:cNvPr id="6" name="Slide Number Placeholder 5">
            <a:extLst>
              <a:ext uri="{FF2B5EF4-FFF2-40B4-BE49-F238E27FC236}">
                <a16:creationId xmlns:a16="http://schemas.microsoft.com/office/drawing/2014/main" id="{6491098C-153E-1B42-A378-6EA7CFDCD5B0}"/>
              </a:ext>
            </a:extLst>
          </p:cNvPr>
          <p:cNvSpPr>
            <a:spLocks noGrp="1"/>
          </p:cNvSpPr>
          <p:nvPr>
            <p:ph type="sldNum" sz="quarter" idx="4"/>
          </p:nvPr>
        </p:nvSpPr>
        <p:spPr/>
        <p:txBody>
          <a:bodyPr/>
          <a:lstStyle/>
          <a:p>
            <a:fld id="{2E283CC0-345D-D343-82F3-FFB8D624F077}" type="slidenum">
              <a:rPr lang="en-NO" smtClean="0"/>
              <a:pPr/>
              <a:t>15</a:t>
            </a:fld>
            <a:endParaRPr lang="en-NO"/>
          </a:p>
        </p:txBody>
      </p:sp>
      <p:sp>
        <p:nvSpPr>
          <p:cNvPr id="28" name="Text Placeholder 2">
            <a:extLst>
              <a:ext uri="{FF2B5EF4-FFF2-40B4-BE49-F238E27FC236}">
                <a16:creationId xmlns:a16="http://schemas.microsoft.com/office/drawing/2014/main" id="{6BD4AF86-AA1B-10BC-59E6-F9CB8377EE25}"/>
              </a:ext>
            </a:extLst>
          </p:cNvPr>
          <p:cNvSpPr txBox="1">
            <a:spLocks/>
          </p:cNvSpPr>
          <p:nvPr/>
        </p:nvSpPr>
        <p:spPr>
          <a:xfrm>
            <a:off x="288000" y="2757600"/>
            <a:ext cx="6444000" cy="3548275"/>
          </a:xfrm>
          <a:prstGeom prst="rect">
            <a:avLst/>
          </a:prstGeom>
        </p:spPr>
        <p:txBody>
          <a:bodyPr wrap="square" lIns="0" tIns="0" rIns="0" bIns="0"/>
          <a:lstStyle>
            <a:lvl1pPr marL="216000" indent="-216000" algn="l" defTabSz="914400" rtl="0" eaLnBrk="1" latinLnBrk="0" hangingPunct="1">
              <a:lnSpc>
                <a:spcPct val="90000"/>
              </a:lnSpc>
              <a:spcBef>
                <a:spcPts val="800"/>
              </a:spcBef>
              <a:buClr>
                <a:srgbClr val="ED0000"/>
              </a:buClr>
              <a:buSzPct val="120000"/>
              <a:buFont typeface="Wingdings" pitchFamily="2" charset="2"/>
              <a:buChar char="§"/>
              <a:defRPr sz="1800" kern="1200">
                <a:solidFill>
                  <a:schemeClr val="tx1"/>
                </a:solidFill>
                <a:latin typeface="Innovation Norway" panose="020B0500030000000000" pitchFamily="34" charset="77"/>
                <a:ea typeface="+mn-ea"/>
                <a:cs typeface="+mn-cs"/>
              </a:defRPr>
            </a:lvl1pPr>
            <a:lvl2pPr marL="914400" indent="-457200" algn="l" defTabSz="914400" rtl="0" eaLnBrk="1" latinLnBrk="0" hangingPunct="1">
              <a:lnSpc>
                <a:spcPct val="90000"/>
              </a:lnSpc>
              <a:spcBef>
                <a:spcPts val="500"/>
              </a:spcBef>
              <a:buClr>
                <a:srgbClr val="ED0000"/>
              </a:buClr>
              <a:buFont typeface="Wingdings" pitchFamily="2" charset="2"/>
              <a:buChar char="§"/>
              <a:defRPr sz="1900" kern="1200">
                <a:solidFill>
                  <a:schemeClr val="tx1"/>
                </a:solidFill>
                <a:latin typeface="Innovation Norway" panose="020B0500030000000000" pitchFamily="34" charset="77"/>
                <a:ea typeface="+mn-ea"/>
                <a:cs typeface="+mn-cs"/>
              </a:defRPr>
            </a:lvl2pPr>
            <a:lvl3pPr marL="1257300" indent="-342900" algn="l" defTabSz="914400" rtl="0" eaLnBrk="1" latinLnBrk="0" hangingPunct="1">
              <a:lnSpc>
                <a:spcPct val="90000"/>
              </a:lnSpc>
              <a:spcBef>
                <a:spcPts val="500"/>
              </a:spcBef>
              <a:buClr>
                <a:srgbClr val="ED0000"/>
              </a:buClr>
              <a:buFont typeface="Wingdings" pitchFamily="2" charset="2"/>
              <a:buChar char="§"/>
              <a:defRPr sz="1800" kern="1200">
                <a:solidFill>
                  <a:schemeClr val="tx1"/>
                </a:solidFill>
                <a:latin typeface="Innovation Norway" panose="020B0500030000000000" pitchFamily="34" charset="77"/>
                <a:ea typeface="+mn-ea"/>
                <a:cs typeface="+mn-cs"/>
              </a:defRPr>
            </a:lvl3pPr>
            <a:lvl4pPr marL="1714500" indent="-342900" algn="l" defTabSz="914400" rtl="0" eaLnBrk="1" latinLnBrk="0" hangingPunct="1">
              <a:lnSpc>
                <a:spcPct val="90000"/>
              </a:lnSpc>
              <a:spcBef>
                <a:spcPts val="500"/>
              </a:spcBef>
              <a:buClr>
                <a:srgbClr val="ED0000"/>
              </a:buClr>
              <a:buFont typeface="Wingdings" pitchFamily="2" charset="2"/>
              <a:buChar char="§"/>
              <a:defRPr sz="1700" kern="1200">
                <a:solidFill>
                  <a:schemeClr val="tx1"/>
                </a:solidFill>
                <a:latin typeface="Innovation Norway" panose="020B0500030000000000" pitchFamily="34" charset="77"/>
                <a:ea typeface="+mn-ea"/>
                <a:cs typeface="+mn-cs"/>
              </a:defRPr>
            </a:lvl4pPr>
            <a:lvl5pPr marL="2171700" indent="-342900" algn="l" defTabSz="914400" rtl="0" eaLnBrk="1" latinLnBrk="0" hangingPunct="1">
              <a:lnSpc>
                <a:spcPct val="90000"/>
              </a:lnSpc>
              <a:spcBef>
                <a:spcPts val="500"/>
              </a:spcBef>
              <a:buClr>
                <a:srgbClr val="ED0000"/>
              </a:buClr>
              <a:buFont typeface="Wingdings" pitchFamily="2" charset="2"/>
              <a:buChar char="§"/>
              <a:defRPr sz="1600" kern="1200">
                <a:solidFill>
                  <a:schemeClr val="tx1"/>
                </a:solidFill>
                <a:latin typeface="Innovation Norway" panose="020B050003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30000"/>
              </a:spcBef>
              <a:buFont typeface="Wingdings" pitchFamily="2" charset="2"/>
              <a:buNone/>
            </a:pPr>
            <a:r>
              <a:rPr lang="nb-NO" sz="2400"/>
              <a:t>Fem faser du bør være bevisst på!</a:t>
            </a:r>
            <a:endParaRPr lang="nb-NO" altLang="nb-NO"/>
          </a:p>
        </p:txBody>
      </p:sp>
      <p:grpSp>
        <p:nvGrpSpPr>
          <p:cNvPr id="3" name="Gruppe 2">
            <a:extLst>
              <a:ext uri="{FF2B5EF4-FFF2-40B4-BE49-F238E27FC236}">
                <a16:creationId xmlns:a16="http://schemas.microsoft.com/office/drawing/2014/main" id="{ABF9BE15-65A8-651C-6E80-5DFB7162E55E}"/>
              </a:ext>
            </a:extLst>
          </p:cNvPr>
          <p:cNvGrpSpPr/>
          <p:nvPr/>
        </p:nvGrpSpPr>
        <p:grpSpPr>
          <a:xfrm>
            <a:off x="5303912" y="1957019"/>
            <a:ext cx="6731999" cy="4442741"/>
            <a:chOff x="5575871" y="1746926"/>
            <a:chExt cx="6849752" cy="4442741"/>
          </a:xfrm>
        </p:grpSpPr>
        <p:sp>
          <p:nvSpPr>
            <p:cNvPr id="14" name="Line 3">
              <a:extLst>
                <a:ext uri="{FF2B5EF4-FFF2-40B4-BE49-F238E27FC236}">
                  <a16:creationId xmlns:a16="http://schemas.microsoft.com/office/drawing/2014/main" id="{F299F009-F8B8-8D1F-F837-6F1E3311AA61}"/>
                </a:ext>
              </a:extLst>
            </p:cNvPr>
            <p:cNvSpPr>
              <a:spLocks noChangeShapeType="1"/>
            </p:cNvSpPr>
            <p:nvPr/>
          </p:nvSpPr>
          <p:spPr bwMode="auto">
            <a:xfrm>
              <a:off x="7271803" y="6064969"/>
              <a:ext cx="463762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17" name="Line 4">
              <a:extLst>
                <a:ext uri="{FF2B5EF4-FFF2-40B4-BE49-F238E27FC236}">
                  <a16:creationId xmlns:a16="http://schemas.microsoft.com/office/drawing/2014/main" id="{80114DE9-1A7B-0CC9-9CFF-CB6D4514FB0B}"/>
                </a:ext>
              </a:extLst>
            </p:cNvPr>
            <p:cNvSpPr>
              <a:spLocks noChangeShapeType="1"/>
            </p:cNvSpPr>
            <p:nvPr/>
          </p:nvSpPr>
          <p:spPr bwMode="auto">
            <a:xfrm rot="16200000" flipV="1">
              <a:off x="5290603" y="4083769"/>
              <a:ext cx="39624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18" name="Rectangle 7">
              <a:extLst>
                <a:ext uri="{FF2B5EF4-FFF2-40B4-BE49-F238E27FC236}">
                  <a16:creationId xmlns:a16="http://schemas.microsoft.com/office/drawing/2014/main" id="{000C7CAA-C420-3354-2474-A9F293C1C7CD}"/>
                </a:ext>
              </a:extLst>
            </p:cNvPr>
            <p:cNvSpPr>
              <a:spLocks noChangeArrowheads="1"/>
            </p:cNvSpPr>
            <p:nvPr/>
          </p:nvSpPr>
          <p:spPr bwMode="auto">
            <a:xfrm>
              <a:off x="7001112" y="1746926"/>
              <a:ext cx="1487488"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1700" b="1">
                  <a:latin typeface="Innovation Norway" panose="020B0500030000000000" pitchFamily="34" charset="77"/>
                </a:rPr>
                <a:t>Interessenivå</a:t>
              </a:r>
            </a:p>
          </p:txBody>
        </p:sp>
        <p:sp>
          <p:nvSpPr>
            <p:cNvPr id="19" name="Rectangle 7">
              <a:extLst>
                <a:ext uri="{FF2B5EF4-FFF2-40B4-BE49-F238E27FC236}">
                  <a16:creationId xmlns:a16="http://schemas.microsoft.com/office/drawing/2014/main" id="{7387CF0B-DDA2-6D49-287C-49D07C94448F}"/>
                </a:ext>
              </a:extLst>
            </p:cNvPr>
            <p:cNvSpPr>
              <a:spLocks noChangeArrowheads="1"/>
            </p:cNvSpPr>
            <p:nvPr/>
          </p:nvSpPr>
          <p:spPr bwMode="auto">
            <a:xfrm>
              <a:off x="11868411" y="5838289"/>
              <a:ext cx="557212"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1700" b="1">
                  <a:latin typeface="Innovation Norway" panose="020B0500030000000000" pitchFamily="34" charset="77"/>
                </a:rPr>
                <a:t>Tid</a:t>
              </a:r>
            </a:p>
          </p:txBody>
        </p:sp>
        <p:sp>
          <p:nvSpPr>
            <p:cNvPr id="20" name="Rectangle 8">
              <a:extLst>
                <a:ext uri="{FF2B5EF4-FFF2-40B4-BE49-F238E27FC236}">
                  <a16:creationId xmlns:a16="http://schemas.microsoft.com/office/drawing/2014/main" id="{52ED39AC-D698-75B4-5203-E69287280BD6}"/>
                </a:ext>
              </a:extLst>
            </p:cNvPr>
            <p:cNvSpPr>
              <a:spLocks noChangeArrowheads="1"/>
            </p:cNvSpPr>
            <p:nvPr/>
          </p:nvSpPr>
          <p:spPr bwMode="auto">
            <a:xfrm>
              <a:off x="6927589" y="4533364"/>
              <a:ext cx="2968763"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marL="342900" indent="-342900">
                <a:lnSpc>
                  <a:spcPts val="3000"/>
                </a:lnSpc>
                <a:buClr>
                  <a:srgbClr val="58842A"/>
                </a:buClr>
                <a:buFont typeface="Times" pitchFamily="18" charset="0"/>
                <a:defRPr sz="2000">
                  <a:solidFill>
                    <a:srgbClr val="000000"/>
                  </a:solidFill>
                  <a:latin typeface="Verdana" pitchFamily="34" charset="0"/>
                </a:defRPr>
              </a:lvl1pPr>
              <a:lvl2pPr>
                <a:lnSpc>
                  <a:spcPts val="3000"/>
                </a:lnSpc>
                <a:buClr>
                  <a:srgbClr val="58842A"/>
                </a:buClr>
                <a:buFont typeface="Times" pitchFamily="18" charset="0"/>
                <a:buChar char="•"/>
                <a:defRPr sz="2000">
                  <a:solidFill>
                    <a:srgbClr val="000000"/>
                  </a:solidFill>
                  <a:latin typeface="Verdana" pitchFamily="34" charset="0"/>
                </a:defRPr>
              </a:lvl2pPr>
              <a:lvl3pPr marL="1143000" indent="-228600">
                <a:lnSpc>
                  <a:spcPts val="3000"/>
                </a:lnSpc>
                <a:buClr>
                  <a:srgbClr val="58842A"/>
                </a:buClr>
                <a:buFont typeface="Times" pitchFamily="18" charset="0"/>
                <a:buChar char="•"/>
                <a:defRPr sz="2000">
                  <a:solidFill>
                    <a:srgbClr val="000000"/>
                  </a:solidFill>
                  <a:latin typeface="Verdana" pitchFamily="34" charset="0"/>
                </a:defRPr>
              </a:lvl3pPr>
              <a:lvl4pPr marL="1600200" indent="-228600">
                <a:lnSpc>
                  <a:spcPts val="3000"/>
                </a:lnSpc>
                <a:buClr>
                  <a:srgbClr val="58842A"/>
                </a:buClr>
                <a:buFont typeface="Times" pitchFamily="18" charset="0"/>
                <a:buChar char="•"/>
                <a:defRPr sz="2000">
                  <a:solidFill>
                    <a:srgbClr val="000000"/>
                  </a:solidFill>
                  <a:latin typeface="Verdana" pitchFamily="34" charset="0"/>
                </a:defRPr>
              </a:lvl4pPr>
              <a:lvl5pPr marL="2057400" indent="-228600">
                <a:lnSpc>
                  <a:spcPts val="3000"/>
                </a:lnSpc>
                <a:buClr>
                  <a:srgbClr val="58842A"/>
                </a:buClr>
                <a:buFont typeface="Times" pitchFamily="18" charset="0"/>
                <a:buChar char="•"/>
                <a:defRPr sz="2000">
                  <a:solidFill>
                    <a:srgbClr val="000000"/>
                  </a:solidFill>
                  <a:latin typeface="Verdana" pitchFamily="34" charset="0"/>
                </a:defRPr>
              </a:lvl5pPr>
              <a:lvl6pPr marL="25146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6pPr>
              <a:lvl7pPr marL="29718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7pPr>
              <a:lvl8pPr marL="34290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8pPr>
              <a:lvl9pPr marL="38862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9pPr>
            </a:lstStyle>
            <a:p>
              <a:pPr lvl="1" algn="r">
                <a:lnSpc>
                  <a:spcPct val="100000"/>
                </a:lnSpc>
                <a:buClrTx/>
                <a:buFontTx/>
                <a:buNone/>
              </a:pPr>
              <a:r>
                <a:rPr lang="nb-NO" altLang="nb-NO" sz="1700">
                  <a:solidFill>
                    <a:schemeClr val="tx1"/>
                  </a:solidFill>
                  <a:latin typeface="Innovation Norway" panose="020B0500030000000000" pitchFamily="34" charset="77"/>
                </a:rPr>
                <a:t>Åpning</a:t>
              </a:r>
              <a:r>
                <a:rPr lang="nb-NO" altLang="nb-NO" sz="1800">
                  <a:solidFill>
                    <a:schemeClr val="tx1"/>
                  </a:solidFill>
                  <a:latin typeface="+mn-lt"/>
                </a:rPr>
                <a:t> </a:t>
              </a:r>
            </a:p>
          </p:txBody>
        </p:sp>
        <p:sp>
          <p:nvSpPr>
            <p:cNvPr id="21" name="Rectangle 9">
              <a:extLst>
                <a:ext uri="{FF2B5EF4-FFF2-40B4-BE49-F238E27FC236}">
                  <a16:creationId xmlns:a16="http://schemas.microsoft.com/office/drawing/2014/main" id="{CB47C69E-3674-99E3-8824-596322031419}"/>
                </a:ext>
              </a:extLst>
            </p:cNvPr>
            <p:cNvSpPr>
              <a:spLocks noChangeArrowheads="1"/>
            </p:cNvSpPr>
            <p:nvPr/>
          </p:nvSpPr>
          <p:spPr bwMode="auto">
            <a:xfrm>
              <a:off x="5575871" y="3906543"/>
              <a:ext cx="4958801"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nchor="t">
              <a:spAutoFit/>
            </a:bodyPr>
            <a:lstStyle>
              <a:lvl1pPr marL="342900" indent="-342900">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lvl="4" algn="r"/>
              <a:r>
                <a:rPr lang="nb-NO" altLang="nb-NO" sz="1700">
                  <a:latin typeface="+mn-lt"/>
                </a:rPr>
                <a:t>    </a:t>
              </a:r>
              <a:r>
                <a:rPr lang="nb-NO" altLang="nb-NO" sz="1700">
                  <a:latin typeface="Innovation Norway" panose="020B0500030000000000" pitchFamily="34" charset="77"/>
                </a:rPr>
                <a:t>Avdekke behov / kartlegging</a:t>
              </a:r>
            </a:p>
          </p:txBody>
        </p:sp>
        <p:sp>
          <p:nvSpPr>
            <p:cNvPr id="22" name="Rectangle 10">
              <a:extLst>
                <a:ext uri="{FF2B5EF4-FFF2-40B4-BE49-F238E27FC236}">
                  <a16:creationId xmlns:a16="http://schemas.microsoft.com/office/drawing/2014/main" id="{1BDFB7D9-A844-3AFC-9B3E-AC64A47F7016}"/>
                </a:ext>
              </a:extLst>
            </p:cNvPr>
            <p:cNvSpPr>
              <a:spLocks noChangeArrowheads="1"/>
            </p:cNvSpPr>
            <p:nvPr/>
          </p:nvSpPr>
          <p:spPr bwMode="auto">
            <a:xfrm>
              <a:off x="7744856" y="3310040"/>
              <a:ext cx="3258823"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t">
              <a:spAutoFit/>
            </a:bodyPr>
            <a:lstStyle>
              <a:lvl1pPr marL="342900" indent="-342900">
                <a:lnSpc>
                  <a:spcPts val="3000"/>
                </a:lnSpc>
                <a:buClr>
                  <a:srgbClr val="58842A"/>
                </a:buClr>
                <a:buFont typeface="Times" pitchFamily="18" charset="0"/>
                <a:defRPr sz="2000">
                  <a:solidFill>
                    <a:srgbClr val="000000"/>
                  </a:solidFill>
                  <a:latin typeface="Verdana" pitchFamily="34" charset="0"/>
                </a:defRPr>
              </a:lvl1pPr>
              <a:lvl2pPr>
                <a:lnSpc>
                  <a:spcPts val="3000"/>
                </a:lnSpc>
                <a:buClr>
                  <a:srgbClr val="58842A"/>
                </a:buClr>
                <a:buFont typeface="Times" pitchFamily="18" charset="0"/>
                <a:buChar char="•"/>
                <a:defRPr sz="2000">
                  <a:solidFill>
                    <a:srgbClr val="000000"/>
                  </a:solidFill>
                  <a:latin typeface="Verdana" pitchFamily="34" charset="0"/>
                </a:defRPr>
              </a:lvl2pPr>
              <a:lvl3pPr marL="1143000" indent="-228600">
                <a:lnSpc>
                  <a:spcPts val="3000"/>
                </a:lnSpc>
                <a:buClr>
                  <a:srgbClr val="58842A"/>
                </a:buClr>
                <a:buFont typeface="Times" pitchFamily="18" charset="0"/>
                <a:buChar char="•"/>
                <a:defRPr sz="2000">
                  <a:solidFill>
                    <a:srgbClr val="000000"/>
                  </a:solidFill>
                  <a:latin typeface="Verdana" pitchFamily="34" charset="0"/>
                </a:defRPr>
              </a:lvl3pPr>
              <a:lvl4pPr marL="1600200" indent="-228600">
                <a:lnSpc>
                  <a:spcPts val="3000"/>
                </a:lnSpc>
                <a:buClr>
                  <a:srgbClr val="58842A"/>
                </a:buClr>
                <a:buFont typeface="Times" pitchFamily="18" charset="0"/>
                <a:buChar char="•"/>
                <a:defRPr sz="2000">
                  <a:solidFill>
                    <a:srgbClr val="000000"/>
                  </a:solidFill>
                  <a:latin typeface="Verdana" pitchFamily="34" charset="0"/>
                </a:defRPr>
              </a:lvl4pPr>
              <a:lvl5pPr marL="2057400" indent="-228600">
                <a:lnSpc>
                  <a:spcPts val="3000"/>
                </a:lnSpc>
                <a:buClr>
                  <a:srgbClr val="58842A"/>
                </a:buClr>
                <a:buFont typeface="Times" pitchFamily="18" charset="0"/>
                <a:buChar char="•"/>
                <a:defRPr sz="2000">
                  <a:solidFill>
                    <a:srgbClr val="000000"/>
                  </a:solidFill>
                  <a:latin typeface="Verdana" pitchFamily="34" charset="0"/>
                </a:defRPr>
              </a:lvl5pPr>
              <a:lvl6pPr marL="25146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6pPr>
              <a:lvl7pPr marL="29718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7pPr>
              <a:lvl8pPr marL="34290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8pPr>
              <a:lvl9pPr marL="38862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9pPr>
            </a:lstStyle>
            <a:p>
              <a:pPr lvl="1">
                <a:lnSpc>
                  <a:spcPct val="100000"/>
                </a:lnSpc>
                <a:buClrTx/>
                <a:buNone/>
              </a:pPr>
              <a:r>
                <a:rPr lang="nb-NO" altLang="nb-NO" sz="1700">
                  <a:solidFill>
                    <a:schemeClr val="tx1"/>
                  </a:solidFill>
                  <a:latin typeface="Innovation Norway" panose="020B0500030000000000" pitchFamily="34" charset="77"/>
                </a:rPr>
                <a:t>Innsalg / formulere løsning  </a:t>
              </a:r>
            </a:p>
          </p:txBody>
        </p:sp>
        <p:sp>
          <p:nvSpPr>
            <p:cNvPr id="23" name="Rectangle 11">
              <a:extLst>
                <a:ext uri="{FF2B5EF4-FFF2-40B4-BE49-F238E27FC236}">
                  <a16:creationId xmlns:a16="http://schemas.microsoft.com/office/drawing/2014/main" id="{0FE7330D-052C-DD5B-CE52-E401DB942BA5}"/>
                </a:ext>
              </a:extLst>
            </p:cNvPr>
            <p:cNvSpPr>
              <a:spLocks noChangeArrowheads="1"/>
            </p:cNvSpPr>
            <p:nvPr/>
          </p:nvSpPr>
          <p:spPr bwMode="auto">
            <a:xfrm>
              <a:off x="8695768" y="2711553"/>
              <a:ext cx="2798869"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a:lnSpc>
                  <a:spcPts val="3000"/>
                </a:lnSpc>
                <a:buClr>
                  <a:srgbClr val="58842A"/>
                </a:buClr>
                <a:buFont typeface="Times" pitchFamily="18" charset="0"/>
                <a:defRPr sz="2000">
                  <a:solidFill>
                    <a:srgbClr val="000000"/>
                  </a:solidFill>
                  <a:latin typeface="Verdana" pitchFamily="34" charset="0"/>
                </a:defRPr>
              </a:lvl1pPr>
              <a:lvl2pPr>
                <a:lnSpc>
                  <a:spcPts val="3000"/>
                </a:lnSpc>
                <a:buClr>
                  <a:srgbClr val="58842A"/>
                </a:buClr>
                <a:buFont typeface="Times" pitchFamily="18" charset="0"/>
                <a:buChar char="•"/>
                <a:defRPr sz="2000">
                  <a:solidFill>
                    <a:srgbClr val="000000"/>
                  </a:solidFill>
                  <a:latin typeface="Verdana" pitchFamily="34" charset="0"/>
                </a:defRPr>
              </a:lvl2pPr>
              <a:lvl3pPr marL="1143000" indent="-228600">
                <a:lnSpc>
                  <a:spcPts val="3000"/>
                </a:lnSpc>
                <a:buClr>
                  <a:srgbClr val="58842A"/>
                </a:buClr>
                <a:buFont typeface="Times" pitchFamily="18" charset="0"/>
                <a:buChar char="•"/>
                <a:defRPr sz="2000">
                  <a:solidFill>
                    <a:srgbClr val="000000"/>
                  </a:solidFill>
                  <a:latin typeface="Verdana" pitchFamily="34" charset="0"/>
                </a:defRPr>
              </a:lvl3pPr>
              <a:lvl4pPr marL="1600200" indent="-228600">
                <a:lnSpc>
                  <a:spcPts val="3000"/>
                </a:lnSpc>
                <a:buClr>
                  <a:srgbClr val="58842A"/>
                </a:buClr>
                <a:buFont typeface="Times" pitchFamily="18" charset="0"/>
                <a:buChar char="•"/>
                <a:defRPr sz="2000">
                  <a:solidFill>
                    <a:srgbClr val="000000"/>
                  </a:solidFill>
                  <a:latin typeface="Verdana" pitchFamily="34" charset="0"/>
                </a:defRPr>
              </a:lvl4pPr>
              <a:lvl5pPr marL="2057400" indent="-228600">
                <a:lnSpc>
                  <a:spcPts val="3000"/>
                </a:lnSpc>
                <a:buClr>
                  <a:srgbClr val="58842A"/>
                </a:buClr>
                <a:buFont typeface="Times" pitchFamily="18" charset="0"/>
                <a:buChar char="•"/>
                <a:defRPr sz="2000">
                  <a:solidFill>
                    <a:srgbClr val="000000"/>
                  </a:solidFill>
                  <a:latin typeface="Verdana" pitchFamily="34" charset="0"/>
                </a:defRPr>
              </a:lvl5pPr>
              <a:lvl6pPr marL="25146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6pPr>
              <a:lvl7pPr marL="29718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7pPr>
              <a:lvl8pPr marL="34290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8pPr>
              <a:lvl9pPr marL="38862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9pPr>
            </a:lstStyle>
            <a:p>
              <a:pPr lvl="1">
                <a:lnSpc>
                  <a:spcPct val="100000"/>
                </a:lnSpc>
                <a:buClrTx/>
                <a:buFontTx/>
                <a:buNone/>
              </a:pPr>
              <a:r>
                <a:rPr lang="nb-NO" altLang="nb-NO" sz="1700">
                  <a:solidFill>
                    <a:schemeClr val="tx1"/>
                  </a:solidFill>
                  <a:latin typeface="Innovation Norway" panose="020B0500030000000000" pitchFamily="34" charset="77"/>
                </a:rPr>
                <a:t>Avslutte (be om ordre)</a:t>
              </a:r>
            </a:p>
          </p:txBody>
        </p:sp>
        <p:sp>
          <p:nvSpPr>
            <p:cNvPr id="24" name="Rectangle 8">
              <a:extLst>
                <a:ext uri="{FF2B5EF4-FFF2-40B4-BE49-F238E27FC236}">
                  <a16:creationId xmlns:a16="http://schemas.microsoft.com/office/drawing/2014/main" id="{23815AE8-E354-7B89-6023-31FB76DCE3B2}"/>
                </a:ext>
              </a:extLst>
            </p:cNvPr>
            <p:cNvSpPr>
              <a:spLocks noChangeArrowheads="1"/>
            </p:cNvSpPr>
            <p:nvPr/>
          </p:nvSpPr>
          <p:spPr bwMode="auto">
            <a:xfrm>
              <a:off x="6617252" y="5131851"/>
              <a:ext cx="2790199"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marL="342900" indent="-342900">
                <a:lnSpc>
                  <a:spcPts val="3000"/>
                </a:lnSpc>
                <a:buClr>
                  <a:srgbClr val="58842A"/>
                </a:buClr>
                <a:buFont typeface="Times" pitchFamily="18" charset="0"/>
                <a:defRPr sz="2000">
                  <a:solidFill>
                    <a:srgbClr val="000000"/>
                  </a:solidFill>
                  <a:latin typeface="Verdana" pitchFamily="34" charset="0"/>
                </a:defRPr>
              </a:lvl1pPr>
              <a:lvl2pPr>
                <a:lnSpc>
                  <a:spcPts val="3000"/>
                </a:lnSpc>
                <a:buClr>
                  <a:srgbClr val="58842A"/>
                </a:buClr>
                <a:buFont typeface="Times" pitchFamily="18" charset="0"/>
                <a:buChar char="•"/>
                <a:defRPr sz="2000">
                  <a:solidFill>
                    <a:srgbClr val="000000"/>
                  </a:solidFill>
                  <a:latin typeface="Verdana" pitchFamily="34" charset="0"/>
                </a:defRPr>
              </a:lvl2pPr>
              <a:lvl3pPr marL="1143000" indent="-228600">
                <a:lnSpc>
                  <a:spcPts val="3000"/>
                </a:lnSpc>
                <a:buClr>
                  <a:srgbClr val="58842A"/>
                </a:buClr>
                <a:buFont typeface="Times" pitchFamily="18" charset="0"/>
                <a:buChar char="•"/>
                <a:defRPr sz="2000">
                  <a:solidFill>
                    <a:srgbClr val="000000"/>
                  </a:solidFill>
                  <a:latin typeface="Verdana" pitchFamily="34" charset="0"/>
                </a:defRPr>
              </a:lvl3pPr>
              <a:lvl4pPr marL="1600200" indent="-228600">
                <a:lnSpc>
                  <a:spcPts val="3000"/>
                </a:lnSpc>
                <a:buClr>
                  <a:srgbClr val="58842A"/>
                </a:buClr>
                <a:buFont typeface="Times" pitchFamily="18" charset="0"/>
                <a:buChar char="•"/>
                <a:defRPr sz="2000">
                  <a:solidFill>
                    <a:srgbClr val="000000"/>
                  </a:solidFill>
                  <a:latin typeface="Verdana" pitchFamily="34" charset="0"/>
                </a:defRPr>
              </a:lvl4pPr>
              <a:lvl5pPr marL="2057400" indent="-228600">
                <a:lnSpc>
                  <a:spcPts val="3000"/>
                </a:lnSpc>
                <a:buClr>
                  <a:srgbClr val="58842A"/>
                </a:buClr>
                <a:buFont typeface="Times" pitchFamily="18" charset="0"/>
                <a:buChar char="•"/>
                <a:defRPr sz="2000">
                  <a:solidFill>
                    <a:srgbClr val="000000"/>
                  </a:solidFill>
                  <a:latin typeface="Verdana" pitchFamily="34" charset="0"/>
                </a:defRPr>
              </a:lvl5pPr>
              <a:lvl6pPr marL="25146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6pPr>
              <a:lvl7pPr marL="29718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7pPr>
              <a:lvl8pPr marL="34290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8pPr>
              <a:lvl9pPr marL="38862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9pPr>
            </a:lstStyle>
            <a:p>
              <a:pPr lvl="1" algn="r">
                <a:lnSpc>
                  <a:spcPct val="100000"/>
                </a:lnSpc>
                <a:buClrTx/>
                <a:buFontTx/>
                <a:buNone/>
              </a:pPr>
              <a:r>
                <a:rPr lang="nb-NO" altLang="nb-NO" sz="1700">
                  <a:solidFill>
                    <a:schemeClr val="tx1"/>
                  </a:solidFill>
                  <a:latin typeface="Innovation Norway" panose="020B0500030000000000" pitchFamily="34" charset="77"/>
                </a:rPr>
                <a:t>Etablere kontakt</a:t>
              </a:r>
            </a:p>
          </p:txBody>
        </p:sp>
        <p:sp>
          <p:nvSpPr>
            <p:cNvPr id="25" name="Line 4">
              <a:extLst>
                <a:ext uri="{FF2B5EF4-FFF2-40B4-BE49-F238E27FC236}">
                  <a16:creationId xmlns:a16="http://schemas.microsoft.com/office/drawing/2014/main" id="{D7FD9650-2D7F-1110-0834-0640212FCD19}"/>
                </a:ext>
              </a:extLst>
            </p:cNvPr>
            <p:cNvSpPr>
              <a:spLocks noChangeShapeType="1"/>
            </p:cNvSpPr>
            <p:nvPr/>
          </p:nvSpPr>
          <p:spPr bwMode="auto">
            <a:xfrm rot="16200000">
              <a:off x="9047029" y="2976797"/>
              <a:ext cx="3050305" cy="2668838"/>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grpSp>
    </p:spTree>
    <p:extLst>
      <p:ext uri="{BB962C8B-B14F-4D97-AF65-F5344CB8AC3E}">
        <p14:creationId xmlns:p14="http://schemas.microsoft.com/office/powerpoint/2010/main" val="2633800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3355-623F-B44F-92F7-FED27F48506B}"/>
              </a:ext>
            </a:extLst>
          </p:cNvPr>
          <p:cNvSpPr>
            <a:spLocks noGrp="1"/>
          </p:cNvSpPr>
          <p:nvPr>
            <p:ph type="title"/>
          </p:nvPr>
        </p:nvSpPr>
        <p:spPr/>
        <p:txBody>
          <a:bodyPr/>
          <a:lstStyle/>
          <a:p>
            <a:r>
              <a:rPr lang="nb-NO"/>
              <a:t>Fase 1: Etablere kontakt</a:t>
            </a:r>
            <a:endParaRPr lang="en-NO"/>
          </a:p>
        </p:txBody>
      </p:sp>
      <p:sp>
        <p:nvSpPr>
          <p:cNvPr id="3" name="Text Placeholder 2">
            <a:extLst>
              <a:ext uri="{FF2B5EF4-FFF2-40B4-BE49-F238E27FC236}">
                <a16:creationId xmlns:a16="http://schemas.microsoft.com/office/drawing/2014/main" id="{BC85FD4F-21C1-F24F-B7F5-DC0B5B9FCB5E}"/>
              </a:ext>
            </a:extLst>
          </p:cNvPr>
          <p:cNvSpPr>
            <a:spLocks noGrp="1"/>
          </p:cNvSpPr>
          <p:nvPr>
            <p:ph type="body" sz="quarter" idx="12"/>
          </p:nvPr>
        </p:nvSpPr>
        <p:spPr>
          <a:xfrm>
            <a:off x="288000" y="2757600"/>
            <a:ext cx="6444000" cy="3548275"/>
          </a:xfrm>
        </p:spPr>
        <p:txBody>
          <a:bodyPr/>
          <a:lstStyle/>
          <a:p>
            <a:pPr marL="0" indent="0">
              <a:spcBef>
                <a:spcPct val="30000"/>
              </a:spcBef>
              <a:buSzPct val="120000"/>
              <a:buNone/>
            </a:pPr>
            <a:r>
              <a:rPr lang="nb-NO" sz="2400"/>
              <a:t>Husk:</a:t>
            </a:r>
          </a:p>
          <a:p>
            <a:pPr>
              <a:buSzPct val="120000"/>
            </a:pPr>
            <a:r>
              <a:rPr lang="nb-NO"/>
              <a:t>ikke selge – skape interesse</a:t>
            </a:r>
          </a:p>
          <a:p>
            <a:pPr>
              <a:buSzPct val="120000"/>
            </a:pPr>
            <a:r>
              <a:rPr lang="nb-NO" err="1"/>
              <a:t>research</a:t>
            </a:r>
            <a:r>
              <a:rPr lang="nb-NO"/>
              <a:t> og interessevekkere</a:t>
            </a:r>
          </a:p>
          <a:p>
            <a:pPr>
              <a:buSzPct val="120000"/>
            </a:pPr>
            <a:r>
              <a:rPr lang="nb-NO"/>
              <a:t>ta kontakt på riktig nivå</a:t>
            </a:r>
          </a:p>
          <a:p>
            <a:pPr>
              <a:buSzPct val="120000"/>
            </a:pPr>
            <a:r>
              <a:rPr lang="nb-NO"/>
              <a:t>fatt deg i korthet</a:t>
            </a:r>
          </a:p>
          <a:p>
            <a:pPr>
              <a:buSzPct val="120000"/>
            </a:pPr>
            <a:r>
              <a:rPr lang="nb-NO"/>
              <a:t>tredjepersonstilnærming</a:t>
            </a:r>
          </a:p>
          <a:p>
            <a:pPr>
              <a:buSzPct val="120000"/>
            </a:pPr>
            <a:r>
              <a:rPr lang="nb-NO"/>
              <a:t>behold ballen (ikke «ring meg», men «jeg ringer deg»)</a:t>
            </a:r>
          </a:p>
          <a:p>
            <a:pPr>
              <a:buSzPct val="120000"/>
            </a:pPr>
            <a:r>
              <a:rPr lang="nb-NO"/>
              <a:t>be om noe som er enkelt å gi</a:t>
            </a:r>
          </a:p>
          <a:p>
            <a:pPr marL="0" indent="0">
              <a:buSzPct val="120000"/>
              <a:buNone/>
            </a:pPr>
            <a:endParaRPr lang="nb-NO" altLang="nb-NO"/>
          </a:p>
          <a:p>
            <a:pPr marL="0" indent="0">
              <a:buSzPct val="120000"/>
              <a:buNone/>
            </a:pPr>
            <a:r>
              <a:rPr lang="nb-NO" altLang="nb-NO"/>
              <a:t>Gi kunden en serie med små valg og enkle beslutninger.</a:t>
            </a:r>
          </a:p>
        </p:txBody>
      </p:sp>
      <p:sp>
        <p:nvSpPr>
          <p:cNvPr id="4" name="Slide Number Placeholder 3">
            <a:extLst>
              <a:ext uri="{FF2B5EF4-FFF2-40B4-BE49-F238E27FC236}">
                <a16:creationId xmlns:a16="http://schemas.microsoft.com/office/drawing/2014/main" id="{33E1EDE2-14B8-254F-BC1B-4C248B3CF462}"/>
              </a:ext>
            </a:extLst>
          </p:cNvPr>
          <p:cNvSpPr>
            <a:spLocks noGrp="1"/>
          </p:cNvSpPr>
          <p:nvPr>
            <p:ph type="sldNum" sz="quarter" idx="4"/>
          </p:nvPr>
        </p:nvSpPr>
        <p:spPr/>
        <p:txBody>
          <a:bodyPr/>
          <a:lstStyle/>
          <a:p>
            <a:fld id="{2E283CC0-345D-D343-82F3-FFB8D624F077}" type="slidenum">
              <a:rPr lang="en-NO" smtClean="0"/>
              <a:pPr/>
              <a:t>16</a:t>
            </a:fld>
            <a:endParaRPr lang="en-NO"/>
          </a:p>
        </p:txBody>
      </p:sp>
      <p:grpSp>
        <p:nvGrpSpPr>
          <p:cNvPr id="5" name="Gruppe 4">
            <a:extLst>
              <a:ext uri="{FF2B5EF4-FFF2-40B4-BE49-F238E27FC236}">
                <a16:creationId xmlns:a16="http://schemas.microsoft.com/office/drawing/2014/main" id="{80F5DEC4-CA18-5415-7B73-DC1AF1122935}"/>
              </a:ext>
            </a:extLst>
          </p:cNvPr>
          <p:cNvGrpSpPr/>
          <p:nvPr/>
        </p:nvGrpSpPr>
        <p:grpSpPr>
          <a:xfrm>
            <a:off x="5303912" y="1957019"/>
            <a:ext cx="6731999" cy="4442741"/>
            <a:chOff x="5575871" y="1746926"/>
            <a:chExt cx="6849752" cy="4442741"/>
          </a:xfrm>
        </p:grpSpPr>
        <p:sp>
          <p:nvSpPr>
            <p:cNvPr id="6" name="Line 3">
              <a:extLst>
                <a:ext uri="{FF2B5EF4-FFF2-40B4-BE49-F238E27FC236}">
                  <a16:creationId xmlns:a16="http://schemas.microsoft.com/office/drawing/2014/main" id="{939F7F2F-4A5E-1CA3-AECD-24174DEEB582}"/>
                </a:ext>
              </a:extLst>
            </p:cNvPr>
            <p:cNvSpPr>
              <a:spLocks noChangeShapeType="1"/>
            </p:cNvSpPr>
            <p:nvPr/>
          </p:nvSpPr>
          <p:spPr bwMode="auto">
            <a:xfrm>
              <a:off x="7271803" y="6064969"/>
              <a:ext cx="463762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7" name="Line 4">
              <a:extLst>
                <a:ext uri="{FF2B5EF4-FFF2-40B4-BE49-F238E27FC236}">
                  <a16:creationId xmlns:a16="http://schemas.microsoft.com/office/drawing/2014/main" id="{8B8A5103-459F-8BAA-C929-B40DE058ED47}"/>
                </a:ext>
              </a:extLst>
            </p:cNvPr>
            <p:cNvSpPr>
              <a:spLocks noChangeShapeType="1"/>
            </p:cNvSpPr>
            <p:nvPr/>
          </p:nvSpPr>
          <p:spPr bwMode="auto">
            <a:xfrm rot="16200000" flipV="1">
              <a:off x="5290603" y="4083769"/>
              <a:ext cx="39624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9" name="Rectangle 7">
              <a:extLst>
                <a:ext uri="{FF2B5EF4-FFF2-40B4-BE49-F238E27FC236}">
                  <a16:creationId xmlns:a16="http://schemas.microsoft.com/office/drawing/2014/main" id="{CC33EB6B-9C85-70A8-D565-5E6A0814D6DB}"/>
                </a:ext>
              </a:extLst>
            </p:cNvPr>
            <p:cNvSpPr>
              <a:spLocks noChangeArrowheads="1"/>
            </p:cNvSpPr>
            <p:nvPr/>
          </p:nvSpPr>
          <p:spPr bwMode="auto">
            <a:xfrm>
              <a:off x="7001112" y="1746926"/>
              <a:ext cx="1487488"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1700" b="1">
                  <a:latin typeface="Innovation Norway" panose="020B0500030000000000" pitchFamily="34" charset="77"/>
                </a:rPr>
                <a:t>Interessenivå</a:t>
              </a:r>
            </a:p>
          </p:txBody>
        </p:sp>
        <p:sp>
          <p:nvSpPr>
            <p:cNvPr id="10" name="Rectangle 7">
              <a:extLst>
                <a:ext uri="{FF2B5EF4-FFF2-40B4-BE49-F238E27FC236}">
                  <a16:creationId xmlns:a16="http://schemas.microsoft.com/office/drawing/2014/main" id="{DD2AD154-86EB-4694-8CB0-28B6E17BA8DF}"/>
                </a:ext>
              </a:extLst>
            </p:cNvPr>
            <p:cNvSpPr>
              <a:spLocks noChangeArrowheads="1"/>
            </p:cNvSpPr>
            <p:nvPr/>
          </p:nvSpPr>
          <p:spPr bwMode="auto">
            <a:xfrm>
              <a:off x="11868411" y="5838289"/>
              <a:ext cx="557212"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1700" b="1">
                  <a:latin typeface="Innovation Norway" panose="020B0500030000000000" pitchFamily="34" charset="77"/>
                </a:rPr>
                <a:t>Tid</a:t>
              </a:r>
            </a:p>
          </p:txBody>
        </p:sp>
        <p:sp>
          <p:nvSpPr>
            <p:cNvPr id="11" name="Rectangle 8">
              <a:extLst>
                <a:ext uri="{FF2B5EF4-FFF2-40B4-BE49-F238E27FC236}">
                  <a16:creationId xmlns:a16="http://schemas.microsoft.com/office/drawing/2014/main" id="{84018066-CC8D-BE8D-BC18-CFEF231F6BC0}"/>
                </a:ext>
              </a:extLst>
            </p:cNvPr>
            <p:cNvSpPr>
              <a:spLocks noChangeArrowheads="1"/>
            </p:cNvSpPr>
            <p:nvPr/>
          </p:nvSpPr>
          <p:spPr bwMode="auto">
            <a:xfrm>
              <a:off x="6927589" y="4533364"/>
              <a:ext cx="2968763"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marL="342900" indent="-342900">
                <a:lnSpc>
                  <a:spcPts val="3000"/>
                </a:lnSpc>
                <a:buClr>
                  <a:srgbClr val="58842A"/>
                </a:buClr>
                <a:buFont typeface="Times" pitchFamily="18" charset="0"/>
                <a:defRPr sz="2000">
                  <a:solidFill>
                    <a:srgbClr val="000000"/>
                  </a:solidFill>
                  <a:latin typeface="Verdana" pitchFamily="34" charset="0"/>
                </a:defRPr>
              </a:lvl1pPr>
              <a:lvl2pPr>
                <a:lnSpc>
                  <a:spcPts val="3000"/>
                </a:lnSpc>
                <a:buClr>
                  <a:srgbClr val="58842A"/>
                </a:buClr>
                <a:buFont typeface="Times" pitchFamily="18" charset="0"/>
                <a:buChar char="•"/>
                <a:defRPr sz="2000">
                  <a:solidFill>
                    <a:srgbClr val="000000"/>
                  </a:solidFill>
                  <a:latin typeface="Verdana" pitchFamily="34" charset="0"/>
                </a:defRPr>
              </a:lvl2pPr>
              <a:lvl3pPr marL="1143000" indent="-228600">
                <a:lnSpc>
                  <a:spcPts val="3000"/>
                </a:lnSpc>
                <a:buClr>
                  <a:srgbClr val="58842A"/>
                </a:buClr>
                <a:buFont typeface="Times" pitchFamily="18" charset="0"/>
                <a:buChar char="•"/>
                <a:defRPr sz="2000">
                  <a:solidFill>
                    <a:srgbClr val="000000"/>
                  </a:solidFill>
                  <a:latin typeface="Verdana" pitchFamily="34" charset="0"/>
                </a:defRPr>
              </a:lvl3pPr>
              <a:lvl4pPr marL="1600200" indent="-228600">
                <a:lnSpc>
                  <a:spcPts val="3000"/>
                </a:lnSpc>
                <a:buClr>
                  <a:srgbClr val="58842A"/>
                </a:buClr>
                <a:buFont typeface="Times" pitchFamily="18" charset="0"/>
                <a:buChar char="•"/>
                <a:defRPr sz="2000">
                  <a:solidFill>
                    <a:srgbClr val="000000"/>
                  </a:solidFill>
                  <a:latin typeface="Verdana" pitchFamily="34" charset="0"/>
                </a:defRPr>
              </a:lvl4pPr>
              <a:lvl5pPr marL="2057400" indent="-228600">
                <a:lnSpc>
                  <a:spcPts val="3000"/>
                </a:lnSpc>
                <a:buClr>
                  <a:srgbClr val="58842A"/>
                </a:buClr>
                <a:buFont typeface="Times" pitchFamily="18" charset="0"/>
                <a:buChar char="•"/>
                <a:defRPr sz="2000">
                  <a:solidFill>
                    <a:srgbClr val="000000"/>
                  </a:solidFill>
                  <a:latin typeface="Verdana" pitchFamily="34" charset="0"/>
                </a:defRPr>
              </a:lvl5pPr>
              <a:lvl6pPr marL="25146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6pPr>
              <a:lvl7pPr marL="29718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7pPr>
              <a:lvl8pPr marL="34290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8pPr>
              <a:lvl9pPr marL="38862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9pPr>
            </a:lstStyle>
            <a:p>
              <a:pPr lvl="1" algn="r">
                <a:lnSpc>
                  <a:spcPct val="100000"/>
                </a:lnSpc>
                <a:buClrTx/>
                <a:buFontTx/>
                <a:buNone/>
              </a:pPr>
              <a:r>
                <a:rPr lang="nb-NO" altLang="nb-NO" sz="1700">
                  <a:solidFill>
                    <a:schemeClr val="tx1"/>
                  </a:solidFill>
                  <a:latin typeface="Innovation Norway" panose="020B0500030000000000" pitchFamily="34" charset="77"/>
                </a:rPr>
                <a:t>Åpning</a:t>
              </a:r>
              <a:r>
                <a:rPr lang="nb-NO" altLang="nb-NO" sz="1800">
                  <a:solidFill>
                    <a:schemeClr val="tx1"/>
                  </a:solidFill>
                  <a:latin typeface="+mn-lt"/>
                </a:rPr>
                <a:t> </a:t>
              </a:r>
            </a:p>
          </p:txBody>
        </p:sp>
        <p:sp>
          <p:nvSpPr>
            <p:cNvPr id="12" name="Rectangle 9">
              <a:extLst>
                <a:ext uri="{FF2B5EF4-FFF2-40B4-BE49-F238E27FC236}">
                  <a16:creationId xmlns:a16="http://schemas.microsoft.com/office/drawing/2014/main" id="{7E3E937C-742D-BEA8-A964-FFAF72A00376}"/>
                </a:ext>
              </a:extLst>
            </p:cNvPr>
            <p:cNvSpPr>
              <a:spLocks noChangeArrowheads="1"/>
            </p:cNvSpPr>
            <p:nvPr/>
          </p:nvSpPr>
          <p:spPr bwMode="auto">
            <a:xfrm>
              <a:off x="5575871" y="3906543"/>
              <a:ext cx="4958801"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nchor="t">
              <a:spAutoFit/>
            </a:bodyPr>
            <a:lstStyle>
              <a:lvl1pPr marL="342900" indent="-342900">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lvl="4" algn="r"/>
              <a:r>
                <a:rPr lang="nb-NO" altLang="nb-NO" sz="1700">
                  <a:latin typeface="+mn-lt"/>
                </a:rPr>
                <a:t>    </a:t>
              </a:r>
              <a:r>
                <a:rPr lang="nb-NO" altLang="nb-NO" sz="1700">
                  <a:latin typeface="Innovation Norway" panose="020B0500030000000000" pitchFamily="34" charset="77"/>
                </a:rPr>
                <a:t>Avdekke behov / kartlegging</a:t>
              </a:r>
            </a:p>
          </p:txBody>
        </p:sp>
        <p:sp>
          <p:nvSpPr>
            <p:cNvPr id="13" name="Rectangle 10">
              <a:extLst>
                <a:ext uri="{FF2B5EF4-FFF2-40B4-BE49-F238E27FC236}">
                  <a16:creationId xmlns:a16="http://schemas.microsoft.com/office/drawing/2014/main" id="{60B3FC44-C4DC-4CA5-E700-76D9FDEF09CB}"/>
                </a:ext>
              </a:extLst>
            </p:cNvPr>
            <p:cNvSpPr>
              <a:spLocks noChangeArrowheads="1"/>
            </p:cNvSpPr>
            <p:nvPr/>
          </p:nvSpPr>
          <p:spPr bwMode="auto">
            <a:xfrm>
              <a:off x="7744856" y="3310040"/>
              <a:ext cx="3258823"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t">
              <a:spAutoFit/>
            </a:bodyPr>
            <a:lstStyle>
              <a:lvl1pPr marL="342900" indent="-342900">
                <a:lnSpc>
                  <a:spcPts val="3000"/>
                </a:lnSpc>
                <a:buClr>
                  <a:srgbClr val="58842A"/>
                </a:buClr>
                <a:buFont typeface="Times" pitchFamily="18" charset="0"/>
                <a:defRPr sz="2000">
                  <a:solidFill>
                    <a:srgbClr val="000000"/>
                  </a:solidFill>
                  <a:latin typeface="Verdana" pitchFamily="34" charset="0"/>
                </a:defRPr>
              </a:lvl1pPr>
              <a:lvl2pPr>
                <a:lnSpc>
                  <a:spcPts val="3000"/>
                </a:lnSpc>
                <a:buClr>
                  <a:srgbClr val="58842A"/>
                </a:buClr>
                <a:buFont typeface="Times" pitchFamily="18" charset="0"/>
                <a:buChar char="•"/>
                <a:defRPr sz="2000">
                  <a:solidFill>
                    <a:srgbClr val="000000"/>
                  </a:solidFill>
                  <a:latin typeface="Verdana" pitchFamily="34" charset="0"/>
                </a:defRPr>
              </a:lvl2pPr>
              <a:lvl3pPr marL="1143000" indent="-228600">
                <a:lnSpc>
                  <a:spcPts val="3000"/>
                </a:lnSpc>
                <a:buClr>
                  <a:srgbClr val="58842A"/>
                </a:buClr>
                <a:buFont typeface="Times" pitchFamily="18" charset="0"/>
                <a:buChar char="•"/>
                <a:defRPr sz="2000">
                  <a:solidFill>
                    <a:srgbClr val="000000"/>
                  </a:solidFill>
                  <a:latin typeface="Verdana" pitchFamily="34" charset="0"/>
                </a:defRPr>
              </a:lvl3pPr>
              <a:lvl4pPr marL="1600200" indent="-228600">
                <a:lnSpc>
                  <a:spcPts val="3000"/>
                </a:lnSpc>
                <a:buClr>
                  <a:srgbClr val="58842A"/>
                </a:buClr>
                <a:buFont typeface="Times" pitchFamily="18" charset="0"/>
                <a:buChar char="•"/>
                <a:defRPr sz="2000">
                  <a:solidFill>
                    <a:srgbClr val="000000"/>
                  </a:solidFill>
                  <a:latin typeface="Verdana" pitchFamily="34" charset="0"/>
                </a:defRPr>
              </a:lvl4pPr>
              <a:lvl5pPr marL="2057400" indent="-228600">
                <a:lnSpc>
                  <a:spcPts val="3000"/>
                </a:lnSpc>
                <a:buClr>
                  <a:srgbClr val="58842A"/>
                </a:buClr>
                <a:buFont typeface="Times" pitchFamily="18" charset="0"/>
                <a:buChar char="•"/>
                <a:defRPr sz="2000">
                  <a:solidFill>
                    <a:srgbClr val="000000"/>
                  </a:solidFill>
                  <a:latin typeface="Verdana" pitchFamily="34" charset="0"/>
                </a:defRPr>
              </a:lvl5pPr>
              <a:lvl6pPr marL="25146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6pPr>
              <a:lvl7pPr marL="29718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7pPr>
              <a:lvl8pPr marL="34290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8pPr>
              <a:lvl9pPr marL="38862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9pPr>
            </a:lstStyle>
            <a:p>
              <a:pPr lvl="1">
                <a:lnSpc>
                  <a:spcPct val="100000"/>
                </a:lnSpc>
                <a:buClrTx/>
                <a:buNone/>
              </a:pPr>
              <a:r>
                <a:rPr lang="nb-NO" altLang="nb-NO" sz="1700">
                  <a:solidFill>
                    <a:schemeClr val="tx1"/>
                  </a:solidFill>
                  <a:latin typeface="Innovation Norway" panose="020B0500030000000000" pitchFamily="34" charset="77"/>
                </a:rPr>
                <a:t>Innsalg / formulere løsning  </a:t>
              </a:r>
            </a:p>
          </p:txBody>
        </p:sp>
        <p:sp>
          <p:nvSpPr>
            <p:cNvPr id="14" name="Rectangle 11">
              <a:extLst>
                <a:ext uri="{FF2B5EF4-FFF2-40B4-BE49-F238E27FC236}">
                  <a16:creationId xmlns:a16="http://schemas.microsoft.com/office/drawing/2014/main" id="{8AAFEADC-B1F5-88AA-74E6-78DE6D11988C}"/>
                </a:ext>
              </a:extLst>
            </p:cNvPr>
            <p:cNvSpPr>
              <a:spLocks noChangeArrowheads="1"/>
            </p:cNvSpPr>
            <p:nvPr/>
          </p:nvSpPr>
          <p:spPr bwMode="auto">
            <a:xfrm>
              <a:off x="8695768" y="2711553"/>
              <a:ext cx="2798869"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a:lnSpc>
                  <a:spcPts val="3000"/>
                </a:lnSpc>
                <a:buClr>
                  <a:srgbClr val="58842A"/>
                </a:buClr>
                <a:buFont typeface="Times" pitchFamily="18" charset="0"/>
                <a:defRPr sz="2000">
                  <a:solidFill>
                    <a:srgbClr val="000000"/>
                  </a:solidFill>
                  <a:latin typeface="Verdana" pitchFamily="34" charset="0"/>
                </a:defRPr>
              </a:lvl1pPr>
              <a:lvl2pPr>
                <a:lnSpc>
                  <a:spcPts val="3000"/>
                </a:lnSpc>
                <a:buClr>
                  <a:srgbClr val="58842A"/>
                </a:buClr>
                <a:buFont typeface="Times" pitchFamily="18" charset="0"/>
                <a:buChar char="•"/>
                <a:defRPr sz="2000">
                  <a:solidFill>
                    <a:srgbClr val="000000"/>
                  </a:solidFill>
                  <a:latin typeface="Verdana" pitchFamily="34" charset="0"/>
                </a:defRPr>
              </a:lvl2pPr>
              <a:lvl3pPr marL="1143000" indent="-228600">
                <a:lnSpc>
                  <a:spcPts val="3000"/>
                </a:lnSpc>
                <a:buClr>
                  <a:srgbClr val="58842A"/>
                </a:buClr>
                <a:buFont typeface="Times" pitchFamily="18" charset="0"/>
                <a:buChar char="•"/>
                <a:defRPr sz="2000">
                  <a:solidFill>
                    <a:srgbClr val="000000"/>
                  </a:solidFill>
                  <a:latin typeface="Verdana" pitchFamily="34" charset="0"/>
                </a:defRPr>
              </a:lvl3pPr>
              <a:lvl4pPr marL="1600200" indent="-228600">
                <a:lnSpc>
                  <a:spcPts val="3000"/>
                </a:lnSpc>
                <a:buClr>
                  <a:srgbClr val="58842A"/>
                </a:buClr>
                <a:buFont typeface="Times" pitchFamily="18" charset="0"/>
                <a:buChar char="•"/>
                <a:defRPr sz="2000">
                  <a:solidFill>
                    <a:srgbClr val="000000"/>
                  </a:solidFill>
                  <a:latin typeface="Verdana" pitchFamily="34" charset="0"/>
                </a:defRPr>
              </a:lvl4pPr>
              <a:lvl5pPr marL="2057400" indent="-228600">
                <a:lnSpc>
                  <a:spcPts val="3000"/>
                </a:lnSpc>
                <a:buClr>
                  <a:srgbClr val="58842A"/>
                </a:buClr>
                <a:buFont typeface="Times" pitchFamily="18" charset="0"/>
                <a:buChar char="•"/>
                <a:defRPr sz="2000">
                  <a:solidFill>
                    <a:srgbClr val="000000"/>
                  </a:solidFill>
                  <a:latin typeface="Verdana" pitchFamily="34" charset="0"/>
                </a:defRPr>
              </a:lvl5pPr>
              <a:lvl6pPr marL="25146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6pPr>
              <a:lvl7pPr marL="29718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7pPr>
              <a:lvl8pPr marL="34290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8pPr>
              <a:lvl9pPr marL="38862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9pPr>
            </a:lstStyle>
            <a:p>
              <a:pPr lvl="1">
                <a:lnSpc>
                  <a:spcPct val="100000"/>
                </a:lnSpc>
                <a:buClrTx/>
                <a:buFontTx/>
                <a:buNone/>
              </a:pPr>
              <a:r>
                <a:rPr lang="nb-NO" altLang="nb-NO" sz="1700">
                  <a:solidFill>
                    <a:schemeClr val="tx1"/>
                  </a:solidFill>
                  <a:latin typeface="Innovation Norway" panose="020B0500030000000000" pitchFamily="34" charset="77"/>
                </a:rPr>
                <a:t>Avslutte (be om ordre)</a:t>
              </a:r>
            </a:p>
          </p:txBody>
        </p:sp>
        <p:sp>
          <p:nvSpPr>
            <p:cNvPr id="15" name="Rectangle 8">
              <a:extLst>
                <a:ext uri="{FF2B5EF4-FFF2-40B4-BE49-F238E27FC236}">
                  <a16:creationId xmlns:a16="http://schemas.microsoft.com/office/drawing/2014/main" id="{D7C9BCC5-CEFB-A56B-2DCE-2E1938747584}"/>
                </a:ext>
              </a:extLst>
            </p:cNvPr>
            <p:cNvSpPr>
              <a:spLocks noChangeArrowheads="1"/>
            </p:cNvSpPr>
            <p:nvPr/>
          </p:nvSpPr>
          <p:spPr bwMode="auto">
            <a:xfrm>
              <a:off x="6617252" y="5131851"/>
              <a:ext cx="2790199"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marL="342900" indent="-342900">
                <a:lnSpc>
                  <a:spcPts val="3000"/>
                </a:lnSpc>
                <a:buClr>
                  <a:srgbClr val="58842A"/>
                </a:buClr>
                <a:buFont typeface="Times" pitchFamily="18" charset="0"/>
                <a:defRPr sz="2000">
                  <a:solidFill>
                    <a:srgbClr val="000000"/>
                  </a:solidFill>
                  <a:latin typeface="Verdana" pitchFamily="34" charset="0"/>
                </a:defRPr>
              </a:lvl1pPr>
              <a:lvl2pPr>
                <a:lnSpc>
                  <a:spcPts val="3000"/>
                </a:lnSpc>
                <a:buClr>
                  <a:srgbClr val="58842A"/>
                </a:buClr>
                <a:buFont typeface="Times" pitchFamily="18" charset="0"/>
                <a:buChar char="•"/>
                <a:defRPr sz="2000">
                  <a:solidFill>
                    <a:srgbClr val="000000"/>
                  </a:solidFill>
                  <a:latin typeface="Verdana" pitchFamily="34" charset="0"/>
                </a:defRPr>
              </a:lvl2pPr>
              <a:lvl3pPr marL="1143000" indent="-228600">
                <a:lnSpc>
                  <a:spcPts val="3000"/>
                </a:lnSpc>
                <a:buClr>
                  <a:srgbClr val="58842A"/>
                </a:buClr>
                <a:buFont typeface="Times" pitchFamily="18" charset="0"/>
                <a:buChar char="•"/>
                <a:defRPr sz="2000">
                  <a:solidFill>
                    <a:srgbClr val="000000"/>
                  </a:solidFill>
                  <a:latin typeface="Verdana" pitchFamily="34" charset="0"/>
                </a:defRPr>
              </a:lvl3pPr>
              <a:lvl4pPr marL="1600200" indent="-228600">
                <a:lnSpc>
                  <a:spcPts val="3000"/>
                </a:lnSpc>
                <a:buClr>
                  <a:srgbClr val="58842A"/>
                </a:buClr>
                <a:buFont typeface="Times" pitchFamily="18" charset="0"/>
                <a:buChar char="•"/>
                <a:defRPr sz="2000">
                  <a:solidFill>
                    <a:srgbClr val="000000"/>
                  </a:solidFill>
                  <a:latin typeface="Verdana" pitchFamily="34" charset="0"/>
                </a:defRPr>
              </a:lvl4pPr>
              <a:lvl5pPr marL="2057400" indent="-228600">
                <a:lnSpc>
                  <a:spcPts val="3000"/>
                </a:lnSpc>
                <a:buClr>
                  <a:srgbClr val="58842A"/>
                </a:buClr>
                <a:buFont typeface="Times" pitchFamily="18" charset="0"/>
                <a:buChar char="•"/>
                <a:defRPr sz="2000">
                  <a:solidFill>
                    <a:srgbClr val="000000"/>
                  </a:solidFill>
                  <a:latin typeface="Verdana" pitchFamily="34" charset="0"/>
                </a:defRPr>
              </a:lvl5pPr>
              <a:lvl6pPr marL="25146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6pPr>
              <a:lvl7pPr marL="29718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7pPr>
              <a:lvl8pPr marL="34290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8pPr>
              <a:lvl9pPr marL="38862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9pPr>
            </a:lstStyle>
            <a:p>
              <a:pPr lvl="1" algn="r">
                <a:lnSpc>
                  <a:spcPct val="100000"/>
                </a:lnSpc>
                <a:buClrTx/>
                <a:buFontTx/>
                <a:buNone/>
              </a:pPr>
              <a:r>
                <a:rPr lang="nb-NO" altLang="nb-NO" sz="1700">
                  <a:solidFill>
                    <a:srgbClr val="ED0000"/>
                  </a:solidFill>
                  <a:latin typeface="Innovation Norway" panose="020B0500030000000000" pitchFamily="34" charset="77"/>
                </a:rPr>
                <a:t>Etablere kontakt</a:t>
              </a:r>
            </a:p>
          </p:txBody>
        </p:sp>
        <p:sp>
          <p:nvSpPr>
            <p:cNvPr id="16" name="Line 4">
              <a:extLst>
                <a:ext uri="{FF2B5EF4-FFF2-40B4-BE49-F238E27FC236}">
                  <a16:creationId xmlns:a16="http://schemas.microsoft.com/office/drawing/2014/main" id="{78A6F7CB-DDC2-9E21-5FE5-8962081489EB}"/>
                </a:ext>
              </a:extLst>
            </p:cNvPr>
            <p:cNvSpPr>
              <a:spLocks noChangeShapeType="1"/>
            </p:cNvSpPr>
            <p:nvPr/>
          </p:nvSpPr>
          <p:spPr bwMode="auto">
            <a:xfrm rot="16200000">
              <a:off x="9047029" y="2976797"/>
              <a:ext cx="3050305" cy="2668838"/>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grpSp>
    </p:spTree>
    <p:extLst>
      <p:ext uri="{BB962C8B-B14F-4D97-AF65-F5344CB8AC3E}">
        <p14:creationId xmlns:p14="http://schemas.microsoft.com/office/powerpoint/2010/main" val="2373322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3355-623F-B44F-92F7-FED27F48506B}"/>
              </a:ext>
            </a:extLst>
          </p:cNvPr>
          <p:cNvSpPr>
            <a:spLocks noGrp="1"/>
          </p:cNvSpPr>
          <p:nvPr>
            <p:ph type="title"/>
          </p:nvPr>
        </p:nvSpPr>
        <p:spPr/>
        <p:txBody>
          <a:bodyPr/>
          <a:lstStyle/>
          <a:p>
            <a:r>
              <a:rPr lang="nb-NO"/>
              <a:t>Fase 2: Åpning</a:t>
            </a:r>
            <a:endParaRPr lang="en-NO"/>
          </a:p>
        </p:txBody>
      </p:sp>
      <p:sp>
        <p:nvSpPr>
          <p:cNvPr id="3" name="Text Placeholder 2">
            <a:extLst>
              <a:ext uri="{FF2B5EF4-FFF2-40B4-BE49-F238E27FC236}">
                <a16:creationId xmlns:a16="http://schemas.microsoft.com/office/drawing/2014/main" id="{BC85FD4F-21C1-F24F-B7F5-DC0B5B9FCB5E}"/>
              </a:ext>
            </a:extLst>
          </p:cNvPr>
          <p:cNvSpPr>
            <a:spLocks noGrp="1"/>
          </p:cNvSpPr>
          <p:nvPr>
            <p:ph type="body" sz="quarter" idx="12"/>
          </p:nvPr>
        </p:nvSpPr>
        <p:spPr>
          <a:xfrm>
            <a:off x="288000" y="2757600"/>
            <a:ext cx="6444000" cy="3548275"/>
          </a:xfrm>
        </p:spPr>
        <p:txBody>
          <a:bodyPr lIns="0" tIns="0" rIns="0" bIns="0" anchor="t"/>
          <a:lstStyle/>
          <a:p>
            <a:pPr marL="0" indent="0">
              <a:spcBef>
                <a:spcPct val="30000"/>
              </a:spcBef>
              <a:buSzPct val="120000"/>
              <a:buNone/>
            </a:pPr>
            <a:r>
              <a:rPr lang="nb-NO" sz="2400">
                <a:latin typeface="Innovation Norway"/>
              </a:rPr>
              <a:t>Mål i åpningsfasen:</a:t>
            </a:r>
          </a:p>
          <a:p>
            <a:pPr marL="215900" indent="-215900">
              <a:buSzPct val="120000"/>
            </a:pPr>
            <a:r>
              <a:rPr lang="nb-NO">
                <a:latin typeface="Innovation Norway"/>
              </a:rPr>
              <a:t>skape interesse og tillit</a:t>
            </a:r>
            <a:endParaRPr lang="nb-NO"/>
          </a:p>
          <a:p>
            <a:pPr marL="215900" indent="-215900">
              <a:buSzPct val="120000"/>
            </a:pPr>
            <a:r>
              <a:rPr lang="nb-NO">
                <a:latin typeface="Innovation Norway"/>
              </a:rPr>
              <a:t>nullstille</a:t>
            </a:r>
          </a:p>
          <a:p>
            <a:pPr marL="215900" indent="-215900">
              <a:buSzPct val="120000"/>
            </a:pPr>
            <a:r>
              <a:rPr lang="nb-NO">
                <a:latin typeface="Innovation Norway"/>
              </a:rPr>
              <a:t>få fokus på sak samt behov og verdi for kunden</a:t>
            </a:r>
          </a:p>
          <a:p>
            <a:pPr marL="215900" indent="-215900">
              <a:buSzPct val="120000"/>
            </a:pPr>
            <a:endParaRPr lang="nb-NO"/>
          </a:p>
          <a:p>
            <a:pPr marL="0" indent="0">
              <a:spcBef>
                <a:spcPct val="30000"/>
              </a:spcBef>
              <a:buSzPct val="120000"/>
              <a:buNone/>
            </a:pPr>
            <a:r>
              <a:rPr lang="nb-NO" sz="2400">
                <a:latin typeface="Innovation Norway"/>
              </a:rPr>
              <a:t>Tips til åpningsfasen:</a:t>
            </a:r>
          </a:p>
          <a:p>
            <a:pPr marL="215900" indent="-215900">
              <a:buSzPct val="120000"/>
            </a:pPr>
            <a:r>
              <a:rPr lang="nb-NO">
                <a:latin typeface="Innovation Norway"/>
              </a:rPr>
              <a:t>Bruk en relevant åpning eller interessevekker.</a:t>
            </a:r>
          </a:p>
          <a:p>
            <a:pPr marL="215900" indent="-215900">
              <a:buSzPct val="120000"/>
            </a:pPr>
            <a:r>
              <a:rPr lang="nb-NO">
                <a:latin typeface="Innovation Norway"/>
              </a:rPr>
              <a:t>Presenter en fordel med ditt tilbud.</a:t>
            </a:r>
          </a:p>
          <a:p>
            <a:pPr marL="215900" indent="-215900">
              <a:buSzPct val="120000"/>
            </a:pPr>
            <a:r>
              <a:rPr lang="nb-NO">
                <a:latin typeface="Innovation Norway"/>
              </a:rPr>
              <a:t>Snakk utfra et tredjepersonsperspektiv.</a:t>
            </a:r>
          </a:p>
        </p:txBody>
      </p:sp>
      <p:sp>
        <p:nvSpPr>
          <p:cNvPr id="4" name="Slide Number Placeholder 3">
            <a:extLst>
              <a:ext uri="{FF2B5EF4-FFF2-40B4-BE49-F238E27FC236}">
                <a16:creationId xmlns:a16="http://schemas.microsoft.com/office/drawing/2014/main" id="{33E1EDE2-14B8-254F-BC1B-4C248B3CF462}"/>
              </a:ext>
            </a:extLst>
          </p:cNvPr>
          <p:cNvSpPr>
            <a:spLocks noGrp="1"/>
          </p:cNvSpPr>
          <p:nvPr>
            <p:ph type="sldNum" sz="quarter" idx="4"/>
          </p:nvPr>
        </p:nvSpPr>
        <p:spPr/>
        <p:txBody>
          <a:bodyPr/>
          <a:lstStyle/>
          <a:p>
            <a:fld id="{2E283CC0-345D-D343-82F3-FFB8D624F077}" type="slidenum">
              <a:rPr lang="en-NO" smtClean="0"/>
              <a:pPr/>
              <a:t>17</a:t>
            </a:fld>
            <a:endParaRPr lang="en-NO"/>
          </a:p>
        </p:txBody>
      </p:sp>
      <p:grpSp>
        <p:nvGrpSpPr>
          <p:cNvPr id="5" name="Gruppe 4">
            <a:extLst>
              <a:ext uri="{FF2B5EF4-FFF2-40B4-BE49-F238E27FC236}">
                <a16:creationId xmlns:a16="http://schemas.microsoft.com/office/drawing/2014/main" id="{6D157A60-FD52-917A-64BD-12F6E0866B18}"/>
              </a:ext>
            </a:extLst>
          </p:cNvPr>
          <p:cNvGrpSpPr/>
          <p:nvPr/>
        </p:nvGrpSpPr>
        <p:grpSpPr>
          <a:xfrm>
            <a:off x="5303912" y="1957019"/>
            <a:ext cx="6731999" cy="4442741"/>
            <a:chOff x="5575871" y="1746926"/>
            <a:chExt cx="6849752" cy="4442741"/>
          </a:xfrm>
        </p:grpSpPr>
        <p:sp>
          <p:nvSpPr>
            <p:cNvPr id="6" name="Line 3">
              <a:extLst>
                <a:ext uri="{FF2B5EF4-FFF2-40B4-BE49-F238E27FC236}">
                  <a16:creationId xmlns:a16="http://schemas.microsoft.com/office/drawing/2014/main" id="{D3A5B6DF-7DDB-09B7-4275-DB5CE0D87679}"/>
                </a:ext>
              </a:extLst>
            </p:cNvPr>
            <p:cNvSpPr>
              <a:spLocks noChangeShapeType="1"/>
            </p:cNvSpPr>
            <p:nvPr/>
          </p:nvSpPr>
          <p:spPr bwMode="auto">
            <a:xfrm>
              <a:off x="7271803" y="6064969"/>
              <a:ext cx="463762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7" name="Line 4">
              <a:extLst>
                <a:ext uri="{FF2B5EF4-FFF2-40B4-BE49-F238E27FC236}">
                  <a16:creationId xmlns:a16="http://schemas.microsoft.com/office/drawing/2014/main" id="{F693D71A-00D6-E2FC-3304-EA15613CC225}"/>
                </a:ext>
              </a:extLst>
            </p:cNvPr>
            <p:cNvSpPr>
              <a:spLocks noChangeShapeType="1"/>
            </p:cNvSpPr>
            <p:nvPr/>
          </p:nvSpPr>
          <p:spPr bwMode="auto">
            <a:xfrm rot="16200000" flipV="1">
              <a:off x="5290603" y="4083769"/>
              <a:ext cx="39624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9" name="Rectangle 7">
              <a:extLst>
                <a:ext uri="{FF2B5EF4-FFF2-40B4-BE49-F238E27FC236}">
                  <a16:creationId xmlns:a16="http://schemas.microsoft.com/office/drawing/2014/main" id="{E5A88F46-3CA9-72C6-4B67-EAF4E888DDB7}"/>
                </a:ext>
              </a:extLst>
            </p:cNvPr>
            <p:cNvSpPr>
              <a:spLocks noChangeArrowheads="1"/>
            </p:cNvSpPr>
            <p:nvPr/>
          </p:nvSpPr>
          <p:spPr bwMode="auto">
            <a:xfrm>
              <a:off x="7001112" y="1746926"/>
              <a:ext cx="1487488"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1700" b="1">
                  <a:latin typeface="Innovation Norway" panose="020B0500030000000000" pitchFamily="34" charset="77"/>
                </a:rPr>
                <a:t>Interessenivå</a:t>
              </a:r>
            </a:p>
          </p:txBody>
        </p:sp>
        <p:sp>
          <p:nvSpPr>
            <p:cNvPr id="10" name="Rectangle 7">
              <a:extLst>
                <a:ext uri="{FF2B5EF4-FFF2-40B4-BE49-F238E27FC236}">
                  <a16:creationId xmlns:a16="http://schemas.microsoft.com/office/drawing/2014/main" id="{65918DAC-6022-2F88-ACEE-D68066F0F642}"/>
                </a:ext>
              </a:extLst>
            </p:cNvPr>
            <p:cNvSpPr>
              <a:spLocks noChangeArrowheads="1"/>
            </p:cNvSpPr>
            <p:nvPr/>
          </p:nvSpPr>
          <p:spPr bwMode="auto">
            <a:xfrm>
              <a:off x="11868411" y="5838289"/>
              <a:ext cx="557212"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1700" b="1">
                  <a:latin typeface="Innovation Norway" panose="020B0500030000000000" pitchFamily="34" charset="77"/>
                </a:rPr>
                <a:t>Tid</a:t>
              </a:r>
            </a:p>
          </p:txBody>
        </p:sp>
        <p:sp>
          <p:nvSpPr>
            <p:cNvPr id="11" name="Rectangle 8">
              <a:extLst>
                <a:ext uri="{FF2B5EF4-FFF2-40B4-BE49-F238E27FC236}">
                  <a16:creationId xmlns:a16="http://schemas.microsoft.com/office/drawing/2014/main" id="{3E4E5124-2390-0067-3575-516F66D41644}"/>
                </a:ext>
              </a:extLst>
            </p:cNvPr>
            <p:cNvSpPr>
              <a:spLocks noChangeArrowheads="1"/>
            </p:cNvSpPr>
            <p:nvPr/>
          </p:nvSpPr>
          <p:spPr bwMode="auto">
            <a:xfrm>
              <a:off x="6927589" y="4533364"/>
              <a:ext cx="2968763"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marL="342900" indent="-342900">
                <a:lnSpc>
                  <a:spcPts val="3000"/>
                </a:lnSpc>
                <a:buClr>
                  <a:srgbClr val="58842A"/>
                </a:buClr>
                <a:buFont typeface="Times" pitchFamily="18" charset="0"/>
                <a:defRPr sz="2000">
                  <a:solidFill>
                    <a:srgbClr val="000000"/>
                  </a:solidFill>
                  <a:latin typeface="Verdana" pitchFamily="34" charset="0"/>
                </a:defRPr>
              </a:lvl1pPr>
              <a:lvl2pPr>
                <a:lnSpc>
                  <a:spcPts val="3000"/>
                </a:lnSpc>
                <a:buClr>
                  <a:srgbClr val="58842A"/>
                </a:buClr>
                <a:buFont typeface="Times" pitchFamily="18" charset="0"/>
                <a:buChar char="•"/>
                <a:defRPr sz="2000">
                  <a:solidFill>
                    <a:srgbClr val="000000"/>
                  </a:solidFill>
                  <a:latin typeface="Verdana" pitchFamily="34" charset="0"/>
                </a:defRPr>
              </a:lvl2pPr>
              <a:lvl3pPr marL="1143000" indent="-228600">
                <a:lnSpc>
                  <a:spcPts val="3000"/>
                </a:lnSpc>
                <a:buClr>
                  <a:srgbClr val="58842A"/>
                </a:buClr>
                <a:buFont typeface="Times" pitchFamily="18" charset="0"/>
                <a:buChar char="•"/>
                <a:defRPr sz="2000">
                  <a:solidFill>
                    <a:srgbClr val="000000"/>
                  </a:solidFill>
                  <a:latin typeface="Verdana" pitchFamily="34" charset="0"/>
                </a:defRPr>
              </a:lvl3pPr>
              <a:lvl4pPr marL="1600200" indent="-228600">
                <a:lnSpc>
                  <a:spcPts val="3000"/>
                </a:lnSpc>
                <a:buClr>
                  <a:srgbClr val="58842A"/>
                </a:buClr>
                <a:buFont typeface="Times" pitchFamily="18" charset="0"/>
                <a:buChar char="•"/>
                <a:defRPr sz="2000">
                  <a:solidFill>
                    <a:srgbClr val="000000"/>
                  </a:solidFill>
                  <a:latin typeface="Verdana" pitchFamily="34" charset="0"/>
                </a:defRPr>
              </a:lvl4pPr>
              <a:lvl5pPr marL="2057400" indent="-228600">
                <a:lnSpc>
                  <a:spcPts val="3000"/>
                </a:lnSpc>
                <a:buClr>
                  <a:srgbClr val="58842A"/>
                </a:buClr>
                <a:buFont typeface="Times" pitchFamily="18" charset="0"/>
                <a:buChar char="•"/>
                <a:defRPr sz="2000">
                  <a:solidFill>
                    <a:srgbClr val="000000"/>
                  </a:solidFill>
                  <a:latin typeface="Verdana" pitchFamily="34" charset="0"/>
                </a:defRPr>
              </a:lvl5pPr>
              <a:lvl6pPr marL="25146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6pPr>
              <a:lvl7pPr marL="29718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7pPr>
              <a:lvl8pPr marL="34290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8pPr>
              <a:lvl9pPr marL="38862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9pPr>
            </a:lstStyle>
            <a:p>
              <a:pPr lvl="1" algn="r">
                <a:lnSpc>
                  <a:spcPct val="100000"/>
                </a:lnSpc>
                <a:buClrTx/>
                <a:buFontTx/>
                <a:buNone/>
              </a:pPr>
              <a:r>
                <a:rPr lang="nb-NO" altLang="nb-NO" sz="1700">
                  <a:solidFill>
                    <a:srgbClr val="ED0000"/>
                  </a:solidFill>
                  <a:latin typeface="Innovation Norway" panose="020B0500030000000000" pitchFamily="34" charset="77"/>
                </a:rPr>
                <a:t>Åpning</a:t>
              </a:r>
              <a:r>
                <a:rPr lang="nb-NO" altLang="nb-NO" sz="1800">
                  <a:solidFill>
                    <a:srgbClr val="ED0000"/>
                  </a:solidFill>
                  <a:latin typeface="+mn-lt"/>
                </a:rPr>
                <a:t> </a:t>
              </a:r>
            </a:p>
          </p:txBody>
        </p:sp>
        <p:sp>
          <p:nvSpPr>
            <p:cNvPr id="12" name="Rectangle 9">
              <a:extLst>
                <a:ext uri="{FF2B5EF4-FFF2-40B4-BE49-F238E27FC236}">
                  <a16:creationId xmlns:a16="http://schemas.microsoft.com/office/drawing/2014/main" id="{4892E492-D4E3-7CE6-C423-FBD8DB84E840}"/>
                </a:ext>
              </a:extLst>
            </p:cNvPr>
            <p:cNvSpPr>
              <a:spLocks noChangeArrowheads="1"/>
            </p:cNvSpPr>
            <p:nvPr/>
          </p:nvSpPr>
          <p:spPr bwMode="auto">
            <a:xfrm>
              <a:off x="5575871" y="3906543"/>
              <a:ext cx="4958801"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nchor="t">
              <a:spAutoFit/>
            </a:bodyPr>
            <a:lstStyle>
              <a:lvl1pPr marL="342900" indent="-342900">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lvl="4" algn="r"/>
              <a:r>
                <a:rPr lang="nb-NO" altLang="nb-NO" sz="1700">
                  <a:latin typeface="+mn-lt"/>
                </a:rPr>
                <a:t>    </a:t>
              </a:r>
              <a:r>
                <a:rPr lang="nb-NO" altLang="nb-NO" sz="1700">
                  <a:latin typeface="Innovation Norway" panose="020B0500030000000000" pitchFamily="34" charset="77"/>
                </a:rPr>
                <a:t>Avdekke behov / kartlegging</a:t>
              </a:r>
            </a:p>
          </p:txBody>
        </p:sp>
        <p:sp>
          <p:nvSpPr>
            <p:cNvPr id="13" name="Rectangle 10">
              <a:extLst>
                <a:ext uri="{FF2B5EF4-FFF2-40B4-BE49-F238E27FC236}">
                  <a16:creationId xmlns:a16="http://schemas.microsoft.com/office/drawing/2014/main" id="{332A1A19-13F9-1539-A90C-8A31920CBFDF}"/>
                </a:ext>
              </a:extLst>
            </p:cNvPr>
            <p:cNvSpPr>
              <a:spLocks noChangeArrowheads="1"/>
            </p:cNvSpPr>
            <p:nvPr/>
          </p:nvSpPr>
          <p:spPr bwMode="auto">
            <a:xfrm>
              <a:off x="7744856" y="3310040"/>
              <a:ext cx="3258823"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t">
              <a:spAutoFit/>
            </a:bodyPr>
            <a:lstStyle>
              <a:lvl1pPr marL="342900" indent="-342900">
                <a:lnSpc>
                  <a:spcPts val="3000"/>
                </a:lnSpc>
                <a:buClr>
                  <a:srgbClr val="58842A"/>
                </a:buClr>
                <a:buFont typeface="Times" pitchFamily="18" charset="0"/>
                <a:defRPr sz="2000">
                  <a:solidFill>
                    <a:srgbClr val="000000"/>
                  </a:solidFill>
                  <a:latin typeface="Verdana" pitchFamily="34" charset="0"/>
                </a:defRPr>
              </a:lvl1pPr>
              <a:lvl2pPr>
                <a:lnSpc>
                  <a:spcPts val="3000"/>
                </a:lnSpc>
                <a:buClr>
                  <a:srgbClr val="58842A"/>
                </a:buClr>
                <a:buFont typeface="Times" pitchFamily="18" charset="0"/>
                <a:buChar char="•"/>
                <a:defRPr sz="2000">
                  <a:solidFill>
                    <a:srgbClr val="000000"/>
                  </a:solidFill>
                  <a:latin typeface="Verdana" pitchFamily="34" charset="0"/>
                </a:defRPr>
              </a:lvl2pPr>
              <a:lvl3pPr marL="1143000" indent="-228600">
                <a:lnSpc>
                  <a:spcPts val="3000"/>
                </a:lnSpc>
                <a:buClr>
                  <a:srgbClr val="58842A"/>
                </a:buClr>
                <a:buFont typeface="Times" pitchFamily="18" charset="0"/>
                <a:buChar char="•"/>
                <a:defRPr sz="2000">
                  <a:solidFill>
                    <a:srgbClr val="000000"/>
                  </a:solidFill>
                  <a:latin typeface="Verdana" pitchFamily="34" charset="0"/>
                </a:defRPr>
              </a:lvl3pPr>
              <a:lvl4pPr marL="1600200" indent="-228600">
                <a:lnSpc>
                  <a:spcPts val="3000"/>
                </a:lnSpc>
                <a:buClr>
                  <a:srgbClr val="58842A"/>
                </a:buClr>
                <a:buFont typeface="Times" pitchFamily="18" charset="0"/>
                <a:buChar char="•"/>
                <a:defRPr sz="2000">
                  <a:solidFill>
                    <a:srgbClr val="000000"/>
                  </a:solidFill>
                  <a:latin typeface="Verdana" pitchFamily="34" charset="0"/>
                </a:defRPr>
              </a:lvl4pPr>
              <a:lvl5pPr marL="2057400" indent="-228600">
                <a:lnSpc>
                  <a:spcPts val="3000"/>
                </a:lnSpc>
                <a:buClr>
                  <a:srgbClr val="58842A"/>
                </a:buClr>
                <a:buFont typeface="Times" pitchFamily="18" charset="0"/>
                <a:buChar char="•"/>
                <a:defRPr sz="2000">
                  <a:solidFill>
                    <a:srgbClr val="000000"/>
                  </a:solidFill>
                  <a:latin typeface="Verdana" pitchFamily="34" charset="0"/>
                </a:defRPr>
              </a:lvl5pPr>
              <a:lvl6pPr marL="25146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6pPr>
              <a:lvl7pPr marL="29718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7pPr>
              <a:lvl8pPr marL="34290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8pPr>
              <a:lvl9pPr marL="38862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9pPr>
            </a:lstStyle>
            <a:p>
              <a:pPr lvl="1">
                <a:lnSpc>
                  <a:spcPct val="100000"/>
                </a:lnSpc>
                <a:buClrTx/>
                <a:buNone/>
              </a:pPr>
              <a:r>
                <a:rPr lang="nb-NO" altLang="nb-NO" sz="1700">
                  <a:solidFill>
                    <a:schemeClr val="tx1"/>
                  </a:solidFill>
                  <a:latin typeface="Innovation Norway" panose="020B0500030000000000" pitchFamily="34" charset="77"/>
                </a:rPr>
                <a:t>Innsalg / formulere løsning  </a:t>
              </a:r>
            </a:p>
          </p:txBody>
        </p:sp>
        <p:sp>
          <p:nvSpPr>
            <p:cNvPr id="14" name="Rectangle 11">
              <a:extLst>
                <a:ext uri="{FF2B5EF4-FFF2-40B4-BE49-F238E27FC236}">
                  <a16:creationId xmlns:a16="http://schemas.microsoft.com/office/drawing/2014/main" id="{34F46D8D-EAFA-8EA8-C8E6-6A741E490A93}"/>
                </a:ext>
              </a:extLst>
            </p:cNvPr>
            <p:cNvSpPr>
              <a:spLocks noChangeArrowheads="1"/>
            </p:cNvSpPr>
            <p:nvPr/>
          </p:nvSpPr>
          <p:spPr bwMode="auto">
            <a:xfrm>
              <a:off x="8695768" y="2711553"/>
              <a:ext cx="2798869"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a:lnSpc>
                  <a:spcPts val="3000"/>
                </a:lnSpc>
                <a:buClr>
                  <a:srgbClr val="58842A"/>
                </a:buClr>
                <a:buFont typeface="Times" pitchFamily="18" charset="0"/>
                <a:defRPr sz="2000">
                  <a:solidFill>
                    <a:srgbClr val="000000"/>
                  </a:solidFill>
                  <a:latin typeface="Verdana" pitchFamily="34" charset="0"/>
                </a:defRPr>
              </a:lvl1pPr>
              <a:lvl2pPr>
                <a:lnSpc>
                  <a:spcPts val="3000"/>
                </a:lnSpc>
                <a:buClr>
                  <a:srgbClr val="58842A"/>
                </a:buClr>
                <a:buFont typeface="Times" pitchFamily="18" charset="0"/>
                <a:buChar char="•"/>
                <a:defRPr sz="2000">
                  <a:solidFill>
                    <a:srgbClr val="000000"/>
                  </a:solidFill>
                  <a:latin typeface="Verdana" pitchFamily="34" charset="0"/>
                </a:defRPr>
              </a:lvl2pPr>
              <a:lvl3pPr marL="1143000" indent="-228600">
                <a:lnSpc>
                  <a:spcPts val="3000"/>
                </a:lnSpc>
                <a:buClr>
                  <a:srgbClr val="58842A"/>
                </a:buClr>
                <a:buFont typeface="Times" pitchFamily="18" charset="0"/>
                <a:buChar char="•"/>
                <a:defRPr sz="2000">
                  <a:solidFill>
                    <a:srgbClr val="000000"/>
                  </a:solidFill>
                  <a:latin typeface="Verdana" pitchFamily="34" charset="0"/>
                </a:defRPr>
              </a:lvl3pPr>
              <a:lvl4pPr marL="1600200" indent="-228600">
                <a:lnSpc>
                  <a:spcPts val="3000"/>
                </a:lnSpc>
                <a:buClr>
                  <a:srgbClr val="58842A"/>
                </a:buClr>
                <a:buFont typeface="Times" pitchFamily="18" charset="0"/>
                <a:buChar char="•"/>
                <a:defRPr sz="2000">
                  <a:solidFill>
                    <a:srgbClr val="000000"/>
                  </a:solidFill>
                  <a:latin typeface="Verdana" pitchFamily="34" charset="0"/>
                </a:defRPr>
              </a:lvl4pPr>
              <a:lvl5pPr marL="2057400" indent="-228600">
                <a:lnSpc>
                  <a:spcPts val="3000"/>
                </a:lnSpc>
                <a:buClr>
                  <a:srgbClr val="58842A"/>
                </a:buClr>
                <a:buFont typeface="Times" pitchFamily="18" charset="0"/>
                <a:buChar char="•"/>
                <a:defRPr sz="2000">
                  <a:solidFill>
                    <a:srgbClr val="000000"/>
                  </a:solidFill>
                  <a:latin typeface="Verdana" pitchFamily="34" charset="0"/>
                </a:defRPr>
              </a:lvl5pPr>
              <a:lvl6pPr marL="25146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6pPr>
              <a:lvl7pPr marL="29718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7pPr>
              <a:lvl8pPr marL="34290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8pPr>
              <a:lvl9pPr marL="38862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9pPr>
            </a:lstStyle>
            <a:p>
              <a:pPr lvl="1">
                <a:lnSpc>
                  <a:spcPct val="100000"/>
                </a:lnSpc>
                <a:buClrTx/>
                <a:buFontTx/>
                <a:buNone/>
              </a:pPr>
              <a:r>
                <a:rPr lang="nb-NO" altLang="nb-NO" sz="1700">
                  <a:solidFill>
                    <a:schemeClr val="tx1"/>
                  </a:solidFill>
                  <a:latin typeface="Innovation Norway" panose="020B0500030000000000" pitchFamily="34" charset="77"/>
                </a:rPr>
                <a:t>Avslutte (be om ordre)</a:t>
              </a:r>
            </a:p>
          </p:txBody>
        </p:sp>
        <p:sp>
          <p:nvSpPr>
            <p:cNvPr id="15" name="Rectangle 8">
              <a:extLst>
                <a:ext uri="{FF2B5EF4-FFF2-40B4-BE49-F238E27FC236}">
                  <a16:creationId xmlns:a16="http://schemas.microsoft.com/office/drawing/2014/main" id="{2B12860B-5817-62B1-6732-82A33FCAEBF2}"/>
                </a:ext>
              </a:extLst>
            </p:cNvPr>
            <p:cNvSpPr>
              <a:spLocks noChangeArrowheads="1"/>
            </p:cNvSpPr>
            <p:nvPr/>
          </p:nvSpPr>
          <p:spPr bwMode="auto">
            <a:xfrm>
              <a:off x="6617252" y="5131851"/>
              <a:ext cx="2790199"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marL="342900" indent="-342900">
                <a:lnSpc>
                  <a:spcPts val="3000"/>
                </a:lnSpc>
                <a:buClr>
                  <a:srgbClr val="58842A"/>
                </a:buClr>
                <a:buFont typeface="Times" pitchFamily="18" charset="0"/>
                <a:defRPr sz="2000">
                  <a:solidFill>
                    <a:srgbClr val="000000"/>
                  </a:solidFill>
                  <a:latin typeface="Verdana" pitchFamily="34" charset="0"/>
                </a:defRPr>
              </a:lvl1pPr>
              <a:lvl2pPr>
                <a:lnSpc>
                  <a:spcPts val="3000"/>
                </a:lnSpc>
                <a:buClr>
                  <a:srgbClr val="58842A"/>
                </a:buClr>
                <a:buFont typeface="Times" pitchFamily="18" charset="0"/>
                <a:buChar char="•"/>
                <a:defRPr sz="2000">
                  <a:solidFill>
                    <a:srgbClr val="000000"/>
                  </a:solidFill>
                  <a:latin typeface="Verdana" pitchFamily="34" charset="0"/>
                </a:defRPr>
              </a:lvl2pPr>
              <a:lvl3pPr marL="1143000" indent="-228600">
                <a:lnSpc>
                  <a:spcPts val="3000"/>
                </a:lnSpc>
                <a:buClr>
                  <a:srgbClr val="58842A"/>
                </a:buClr>
                <a:buFont typeface="Times" pitchFamily="18" charset="0"/>
                <a:buChar char="•"/>
                <a:defRPr sz="2000">
                  <a:solidFill>
                    <a:srgbClr val="000000"/>
                  </a:solidFill>
                  <a:latin typeface="Verdana" pitchFamily="34" charset="0"/>
                </a:defRPr>
              </a:lvl3pPr>
              <a:lvl4pPr marL="1600200" indent="-228600">
                <a:lnSpc>
                  <a:spcPts val="3000"/>
                </a:lnSpc>
                <a:buClr>
                  <a:srgbClr val="58842A"/>
                </a:buClr>
                <a:buFont typeface="Times" pitchFamily="18" charset="0"/>
                <a:buChar char="•"/>
                <a:defRPr sz="2000">
                  <a:solidFill>
                    <a:srgbClr val="000000"/>
                  </a:solidFill>
                  <a:latin typeface="Verdana" pitchFamily="34" charset="0"/>
                </a:defRPr>
              </a:lvl4pPr>
              <a:lvl5pPr marL="2057400" indent="-228600">
                <a:lnSpc>
                  <a:spcPts val="3000"/>
                </a:lnSpc>
                <a:buClr>
                  <a:srgbClr val="58842A"/>
                </a:buClr>
                <a:buFont typeface="Times" pitchFamily="18" charset="0"/>
                <a:buChar char="•"/>
                <a:defRPr sz="2000">
                  <a:solidFill>
                    <a:srgbClr val="000000"/>
                  </a:solidFill>
                  <a:latin typeface="Verdana" pitchFamily="34" charset="0"/>
                </a:defRPr>
              </a:lvl5pPr>
              <a:lvl6pPr marL="25146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6pPr>
              <a:lvl7pPr marL="29718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7pPr>
              <a:lvl8pPr marL="34290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8pPr>
              <a:lvl9pPr marL="38862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9pPr>
            </a:lstStyle>
            <a:p>
              <a:pPr lvl="1" algn="r">
                <a:lnSpc>
                  <a:spcPct val="100000"/>
                </a:lnSpc>
                <a:buClrTx/>
                <a:buFontTx/>
                <a:buNone/>
              </a:pPr>
              <a:r>
                <a:rPr lang="nb-NO" altLang="nb-NO" sz="1700">
                  <a:solidFill>
                    <a:schemeClr val="tx1"/>
                  </a:solidFill>
                  <a:latin typeface="Innovation Norway" panose="020B0500030000000000" pitchFamily="34" charset="77"/>
                </a:rPr>
                <a:t>Etablere kontakt</a:t>
              </a:r>
            </a:p>
          </p:txBody>
        </p:sp>
        <p:sp>
          <p:nvSpPr>
            <p:cNvPr id="16" name="Line 4">
              <a:extLst>
                <a:ext uri="{FF2B5EF4-FFF2-40B4-BE49-F238E27FC236}">
                  <a16:creationId xmlns:a16="http://schemas.microsoft.com/office/drawing/2014/main" id="{523B1D08-FAA2-62EC-D05D-C5B5A5AB8793}"/>
                </a:ext>
              </a:extLst>
            </p:cNvPr>
            <p:cNvSpPr>
              <a:spLocks noChangeShapeType="1"/>
            </p:cNvSpPr>
            <p:nvPr/>
          </p:nvSpPr>
          <p:spPr bwMode="auto">
            <a:xfrm rot="16200000">
              <a:off x="9047029" y="2976797"/>
              <a:ext cx="3050305" cy="2668838"/>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grpSp>
    </p:spTree>
    <p:extLst>
      <p:ext uri="{BB962C8B-B14F-4D97-AF65-F5344CB8AC3E}">
        <p14:creationId xmlns:p14="http://schemas.microsoft.com/office/powerpoint/2010/main" val="3074412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A2263-D19E-B249-B082-284B2FD19F09}"/>
              </a:ext>
            </a:extLst>
          </p:cNvPr>
          <p:cNvSpPr>
            <a:spLocks noGrp="1"/>
          </p:cNvSpPr>
          <p:nvPr>
            <p:ph type="title"/>
          </p:nvPr>
        </p:nvSpPr>
        <p:spPr/>
        <p:txBody>
          <a:bodyPr/>
          <a:lstStyle/>
          <a:p>
            <a:r>
              <a:rPr lang="nb-NO" sz="3600"/>
              <a:t>Fase 3: Avdekke behov</a:t>
            </a:r>
            <a:endParaRPr lang="en-NO"/>
          </a:p>
        </p:txBody>
      </p:sp>
      <p:sp>
        <p:nvSpPr>
          <p:cNvPr id="3" name="Slide Number Placeholder 2">
            <a:extLst>
              <a:ext uri="{FF2B5EF4-FFF2-40B4-BE49-F238E27FC236}">
                <a16:creationId xmlns:a16="http://schemas.microsoft.com/office/drawing/2014/main" id="{0F453F56-D22B-0F4C-801F-E055D36EDC15}"/>
              </a:ext>
            </a:extLst>
          </p:cNvPr>
          <p:cNvSpPr>
            <a:spLocks noGrp="1"/>
          </p:cNvSpPr>
          <p:nvPr>
            <p:ph type="sldNum" sz="quarter" idx="4"/>
          </p:nvPr>
        </p:nvSpPr>
        <p:spPr/>
        <p:txBody>
          <a:bodyPr/>
          <a:lstStyle/>
          <a:p>
            <a:fld id="{9A11C34A-1C73-4E4E-8774-FCD6BDFDE23F}" type="slidenum">
              <a:rPr lang="en-NO" smtClean="0"/>
              <a:pPr/>
              <a:t>18</a:t>
            </a:fld>
            <a:endParaRPr lang="en-NO"/>
          </a:p>
        </p:txBody>
      </p:sp>
      <p:sp>
        <p:nvSpPr>
          <p:cNvPr id="14" name="Text Placeholder 3">
            <a:extLst>
              <a:ext uri="{FF2B5EF4-FFF2-40B4-BE49-F238E27FC236}">
                <a16:creationId xmlns:a16="http://schemas.microsoft.com/office/drawing/2014/main" id="{C27D0D0A-DB20-1960-FE84-0E3F70FCA9DB}"/>
              </a:ext>
            </a:extLst>
          </p:cNvPr>
          <p:cNvSpPr txBox="1">
            <a:spLocks/>
          </p:cNvSpPr>
          <p:nvPr/>
        </p:nvSpPr>
        <p:spPr>
          <a:xfrm>
            <a:off x="288000" y="2757600"/>
            <a:ext cx="5172001" cy="3560400"/>
          </a:xfrm>
          <a:prstGeom prst="rect">
            <a:avLst/>
          </a:prstGeom>
        </p:spPr>
        <p:txBody>
          <a:bodyPr wrap="square" lIns="0" tIns="0" rIns="0" bIns="0"/>
          <a:lstStyle>
            <a:lvl1pPr marL="216000" indent="-216000" algn="l" defTabSz="914400" rtl="0" eaLnBrk="1" latinLnBrk="0" hangingPunct="1">
              <a:lnSpc>
                <a:spcPct val="90000"/>
              </a:lnSpc>
              <a:spcBef>
                <a:spcPts val="800"/>
              </a:spcBef>
              <a:buClr>
                <a:srgbClr val="ED0000"/>
              </a:buClr>
              <a:buSzPct val="120000"/>
              <a:buFont typeface="Wingdings" pitchFamily="2" charset="2"/>
              <a:buChar char="§"/>
              <a:defRPr sz="1800" kern="1200">
                <a:solidFill>
                  <a:schemeClr val="tx1"/>
                </a:solidFill>
                <a:latin typeface="Innovation Norway" panose="020B0500030000000000" pitchFamily="34" charset="77"/>
                <a:ea typeface="+mn-ea"/>
                <a:cs typeface="+mn-cs"/>
              </a:defRPr>
            </a:lvl1pPr>
            <a:lvl2pPr marL="914400" indent="-457200" algn="l" defTabSz="914400" rtl="0" eaLnBrk="1" latinLnBrk="0" hangingPunct="1">
              <a:lnSpc>
                <a:spcPct val="90000"/>
              </a:lnSpc>
              <a:spcBef>
                <a:spcPts val="500"/>
              </a:spcBef>
              <a:buClr>
                <a:srgbClr val="ED0000"/>
              </a:buClr>
              <a:buFont typeface="Wingdings" pitchFamily="2" charset="2"/>
              <a:buChar char="§"/>
              <a:defRPr sz="1900" kern="1200">
                <a:solidFill>
                  <a:schemeClr val="tx1"/>
                </a:solidFill>
                <a:latin typeface="Innovation Norway" panose="020B0500030000000000" pitchFamily="34" charset="77"/>
                <a:ea typeface="+mn-ea"/>
                <a:cs typeface="+mn-cs"/>
              </a:defRPr>
            </a:lvl2pPr>
            <a:lvl3pPr marL="1257300" indent="-342900" algn="l" defTabSz="914400" rtl="0" eaLnBrk="1" latinLnBrk="0" hangingPunct="1">
              <a:lnSpc>
                <a:spcPct val="90000"/>
              </a:lnSpc>
              <a:spcBef>
                <a:spcPts val="500"/>
              </a:spcBef>
              <a:buClr>
                <a:srgbClr val="ED0000"/>
              </a:buClr>
              <a:buFont typeface="Wingdings" pitchFamily="2" charset="2"/>
              <a:buChar char="§"/>
              <a:defRPr sz="1800" kern="1200">
                <a:solidFill>
                  <a:schemeClr val="tx1"/>
                </a:solidFill>
                <a:latin typeface="Innovation Norway" panose="020B0500030000000000" pitchFamily="34" charset="77"/>
                <a:ea typeface="+mn-ea"/>
                <a:cs typeface="+mn-cs"/>
              </a:defRPr>
            </a:lvl3pPr>
            <a:lvl4pPr marL="1714500" indent="-342900" algn="l" defTabSz="914400" rtl="0" eaLnBrk="1" latinLnBrk="0" hangingPunct="1">
              <a:lnSpc>
                <a:spcPct val="90000"/>
              </a:lnSpc>
              <a:spcBef>
                <a:spcPts val="500"/>
              </a:spcBef>
              <a:buClr>
                <a:srgbClr val="ED0000"/>
              </a:buClr>
              <a:buFont typeface="Wingdings" pitchFamily="2" charset="2"/>
              <a:buChar char="§"/>
              <a:defRPr sz="1700" kern="1200">
                <a:solidFill>
                  <a:schemeClr val="tx1"/>
                </a:solidFill>
                <a:latin typeface="Innovation Norway" panose="020B0500030000000000" pitchFamily="34" charset="77"/>
                <a:ea typeface="+mn-ea"/>
                <a:cs typeface="+mn-cs"/>
              </a:defRPr>
            </a:lvl4pPr>
            <a:lvl5pPr marL="2171700" indent="-342900" algn="l" defTabSz="914400" rtl="0" eaLnBrk="1" latinLnBrk="0" hangingPunct="1">
              <a:lnSpc>
                <a:spcPct val="90000"/>
              </a:lnSpc>
              <a:spcBef>
                <a:spcPts val="500"/>
              </a:spcBef>
              <a:buClr>
                <a:srgbClr val="ED0000"/>
              </a:buClr>
              <a:buFont typeface="Wingdings" pitchFamily="2" charset="2"/>
              <a:buChar char="§"/>
              <a:defRPr sz="1600" kern="1200">
                <a:solidFill>
                  <a:schemeClr val="tx1"/>
                </a:solidFill>
                <a:latin typeface="Innovation Norway" panose="020B050003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2500"/>
              <a:t>For å avdekke kundens behov må vi lytte aktivt og følge med på kroppsspråket til kunden.</a:t>
            </a:r>
          </a:p>
        </p:txBody>
      </p:sp>
      <p:grpSp>
        <p:nvGrpSpPr>
          <p:cNvPr id="4" name="Gruppe 3">
            <a:extLst>
              <a:ext uri="{FF2B5EF4-FFF2-40B4-BE49-F238E27FC236}">
                <a16:creationId xmlns:a16="http://schemas.microsoft.com/office/drawing/2014/main" id="{E8018A92-78F9-A537-5640-FBC89B094A5D}"/>
              </a:ext>
            </a:extLst>
          </p:cNvPr>
          <p:cNvGrpSpPr/>
          <p:nvPr/>
        </p:nvGrpSpPr>
        <p:grpSpPr>
          <a:xfrm>
            <a:off x="5303912" y="1957019"/>
            <a:ext cx="6731999" cy="4442741"/>
            <a:chOff x="5575871" y="1746926"/>
            <a:chExt cx="6849752" cy="4442741"/>
          </a:xfrm>
        </p:grpSpPr>
        <p:sp>
          <p:nvSpPr>
            <p:cNvPr id="5" name="Line 3">
              <a:extLst>
                <a:ext uri="{FF2B5EF4-FFF2-40B4-BE49-F238E27FC236}">
                  <a16:creationId xmlns:a16="http://schemas.microsoft.com/office/drawing/2014/main" id="{CB52F715-24BB-5CCF-2BBC-D05913FF028F}"/>
                </a:ext>
              </a:extLst>
            </p:cNvPr>
            <p:cNvSpPr>
              <a:spLocks noChangeShapeType="1"/>
            </p:cNvSpPr>
            <p:nvPr/>
          </p:nvSpPr>
          <p:spPr bwMode="auto">
            <a:xfrm>
              <a:off x="7271803" y="6064969"/>
              <a:ext cx="463762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6" name="Line 4">
              <a:extLst>
                <a:ext uri="{FF2B5EF4-FFF2-40B4-BE49-F238E27FC236}">
                  <a16:creationId xmlns:a16="http://schemas.microsoft.com/office/drawing/2014/main" id="{084736B2-61C4-829A-54D6-56464B614A00}"/>
                </a:ext>
              </a:extLst>
            </p:cNvPr>
            <p:cNvSpPr>
              <a:spLocks noChangeShapeType="1"/>
            </p:cNvSpPr>
            <p:nvPr/>
          </p:nvSpPr>
          <p:spPr bwMode="auto">
            <a:xfrm rot="16200000" flipV="1">
              <a:off x="5290603" y="4083769"/>
              <a:ext cx="39624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7" name="Rectangle 7">
              <a:extLst>
                <a:ext uri="{FF2B5EF4-FFF2-40B4-BE49-F238E27FC236}">
                  <a16:creationId xmlns:a16="http://schemas.microsoft.com/office/drawing/2014/main" id="{D247AF62-FC59-8CF1-E5FF-BFCA10151EEA}"/>
                </a:ext>
              </a:extLst>
            </p:cNvPr>
            <p:cNvSpPr>
              <a:spLocks noChangeArrowheads="1"/>
            </p:cNvSpPr>
            <p:nvPr/>
          </p:nvSpPr>
          <p:spPr bwMode="auto">
            <a:xfrm>
              <a:off x="7001112" y="1746926"/>
              <a:ext cx="1487488"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1700" b="1">
                  <a:latin typeface="Innovation Norway" panose="020B0500030000000000" pitchFamily="34" charset="77"/>
                </a:rPr>
                <a:t>Interessenivå</a:t>
              </a:r>
            </a:p>
          </p:txBody>
        </p:sp>
        <p:sp>
          <p:nvSpPr>
            <p:cNvPr id="8" name="Rectangle 7">
              <a:extLst>
                <a:ext uri="{FF2B5EF4-FFF2-40B4-BE49-F238E27FC236}">
                  <a16:creationId xmlns:a16="http://schemas.microsoft.com/office/drawing/2014/main" id="{A4829E94-668F-4407-3A46-70312E3033AE}"/>
                </a:ext>
              </a:extLst>
            </p:cNvPr>
            <p:cNvSpPr>
              <a:spLocks noChangeArrowheads="1"/>
            </p:cNvSpPr>
            <p:nvPr/>
          </p:nvSpPr>
          <p:spPr bwMode="auto">
            <a:xfrm>
              <a:off x="11868411" y="5838289"/>
              <a:ext cx="557212"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1700" b="1">
                  <a:latin typeface="Innovation Norway" panose="020B0500030000000000" pitchFamily="34" charset="77"/>
                </a:rPr>
                <a:t>Tid</a:t>
              </a:r>
            </a:p>
          </p:txBody>
        </p:sp>
        <p:sp>
          <p:nvSpPr>
            <p:cNvPr id="10" name="Rectangle 8">
              <a:extLst>
                <a:ext uri="{FF2B5EF4-FFF2-40B4-BE49-F238E27FC236}">
                  <a16:creationId xmlns:a16="http://schemas.microsoft.com/office/drawing/2014/main" id="{27A7C2B3-A2BA-7822-34C3-9AE025803EC5}"/>
                </a:ext>
              </a:extLst>
            </p:cNvPr>
            <p:cNvSpPr>
              <a:spLocks noChangeArrowheads="1"/>
            </p:cNvSpPr>
            <p:nvPr/>
          </p:nvSpPr>
          <p:spPr bwMode="auto">
            <a:xfrm>
              <a:off x="6927589" y="4533364"/>
              <a:ext cx="2968763"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marL="342900" indent="-342900">
                <a:lnSpc>
                  <a:spcPts val="3000"/>
                </a:lnSpc>
                <a:buClr>
                  <a:srgbClr val="58842A"/>
                </a:buClr>
                <a:buFont typeface="Times" pitchFamily="18" charset="0"/>
                <a:defRPr sz="2000">
                  <a:solidFill>
                    <a:srgbClr val="000000"/>
                  </a:solidFill>
                  <a:latin typeface="Verdana" pitchFamily="34" charset="0"/>
                </a:defRPr>
              </a:lvl1pPr>
              <a:lvl2pPr>
                <a:lnSpc>
                  <a:spcPts val="3000"/>
                </a:lnSpc>
                <a:buClr>
                  <a:srgbClr val="58842A"/>
                </a:buClr>
                <a:buFont typeface="Times" pitchFamily="18" charset="0"/>
                <a:buChar char="•"/>
                <a:defRPr sz="2000">
                  <a:solidFill>
                    <a:srgbClr val="000000"/>
                  </a:solidFill>
                  <a:latin typeface="Verdana" pitchFamily="34" charset="0"/>
                </a:defRPr>
              </a:lvl2pPr>
              <a:lvl3pPr marL="1143000" indent="-228600">
                <a:lnSpc>
                  <a:spcPts val="3000"/>
                </a:lnSpc>
                <a:buClr>
                  <a:srgbClr val="58842A"/>
                </a:buClr>
                <a:buFont typeface="Times" pitchFamily="18" charset="0"/>
                <a:buChar char="•"/>
                <a:defRPr sz="2000">
                  <a:solidFill>
                    <a:srgbClr val="000000"/>
                  </a:solidFill>
                  <a:latin typeface="Verdana" pitchFamily="34" charset="0"/>
                </a:defRPr>
              </a:lvl3pPr>
              <a:lvl4pPr marL="1600200" indent="-228600">
                <a:lnSpc>
                  <a:spcPts val="3000"/>
                </a:lnSpc>
                <a:buClr>
                  <a:srgbClr val="58842A"/>
                </a:buClr>
                <a:buFont typeface="Times" pitchFamily="18" charset="0"/>
                <a:buChar char="•"/>
                <a:defRPr sz="2000">
                  <a:solidFill>
                    <a:srgbClr val="000000"/>
                  </a:solidFill>
                  <a:latin typeface="Verdana" pitchFamily="34" charset="0"/>
                </a:defRPr>
              </a:lvl4pPr>
              <a:lvl5pPr marL="2057400" indent="-228600">
                <a:lnSpc>
                  <a:spcPts val="3000"/>
                </a:lnSpc>
                <a:buClr>
                  <a:srgbClr val="58842A"/>
                </a:buClr>
                <a:buFont typeface="Times" pitchFamily="18" charset="0"/>
                <a:buChar char="•"/>
                <a:defRPr sz="2000">
                  <a:solidFill>
                    <a:srgbClr val="000000"/>
                  </a:solidFill>
                  <a:latin typeface="Verdana" pitchFamily="34" charset="0"/>
                </a:defRPr>
              </a:lvl5pPr>
              <a:lvl6pPr marL="25146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6pPr>
              <a:lvl7pPr marL="29718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7pPr>
              <a:lvl8pPr marL="34290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8pPr>
              <a:lvl9pPr marL="38862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9pPr>
            </a:lstStyle>
            <a:p>
              <a:pPr lvl="1" algn="r">
                <a:lnSpc>
                  <a:spcPct val="100000"/>
                </a:lnSpc>
                <a:buClrTx/>
                <a:buFontTx/>
                <a:buNone/>
              </a:pPr>
              <a:r>
                <a:rPr lang="nb-NO" altLang="nb-NO" sz="1700">
                  <a:solidFill>
                    <a:schemeClr val="tx1"/>
                  </a:solidFill>
                  <a:latin typeface="Innovation Norway" panose="020B0500030000000000" pitchFamily="34" charset="77"/>
                </a:rPr>
                <a:t>Åpning</a:t>
              </a:r>
              <a:r>
                <a:rPr lang="nb-NO" altLang="nb-NO" sz="1800">
                  <a:solidFill>
                    <a:schemeClr val="tx1"/>
                  </a:solidFill>
                  <a:latin typeface="+mn-lt"/>
                </a:rPr>
                <a:t> </a:t>
              </a:r>
            </a:p>
          </p:txBody>
        </p:sp>
        <p:sp>
          <p:nvSpPr>
            <p:cNvPr id="11" name="Rectangle 9">
              <a:extLst>
                <a:ext uri="{FF2B5EF4-FFF2-40B4-BE49-F238E27FC236}">
                  <a16:creationId xmlns:a16="http://schemas.microsoft.com/office/drawing/2014/main" id="{15F08E1E-BCE2-7761-CF04-F164E5AF641C}"/>
                </a:ext>
              </a:extLst>
            </p:cNvPr>
            <p:cNvSpPr>
              <a:spLocks noChangeArrowheads="1"/>
            </p:cNvSpPr>
            <p:nvPr/>
          </p:nvSpPr>
          <p:spPr bwMode="auto">
            <a:xfrm>
              <a:off x="5575871" y="3906543"/>
              <a:ext cx="4958801"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nchor="t">
              <a:spAutoFit/>
            </a:bodyPr>
            <a:lstStyle>
              <a:lvl1pPr marL="342900" indent="-342900">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lvl="4" algn="r"/>
              <a:r>
                <a:rPr lang="nb-NO" altLang="nb-NO" sz="1700">
                  <a:solidFill>
                    <a:srgbClr val="ED0000"/>
                  </a:solidFill>
                  <a:latin typeface="+mn-lt"/>
                </a:rPr>
                <a:t>    </a:t>
              </a:r>
              <a:r>
                <a:rPr lang="nb-NO" altLang="nb-NO" sz="1700">
                  <a:solidFill>
                    <a:srgbClr val="ED0000"/>
                  </a:solidFill>
                  <a:latin typeface="Innovation Norway" panose="020B0500030000000000" pitchFamily="34" charset="77"/>
                </a:rPr>
                <a:t>Avdekke behov / kartlegging</a:t>
              </a:r>
            </a:p>
          </p:txBody>
        </p:sp>
        <p:sp>
          <p:nvSpPr>
            <p:cNvPr id="12" name="Rectangle 10">
              <a:extLst>
                <a:ext uri="{FF2B5EF4-FFF2-40B4-BE49-F238E27FC236}">
                  <a16:creationId xmlns:a16="http://schemas.microsoft.com/office/drawing/2014/main" id="{9BA150A9-C2C1-DF70-A2AF-74EA74D3A5C5}"/>
                </a:ext>
              </a:extLst>
            </p:cNvPr>
            <p:cNvSpPr>
              <a:spLocks noChangeArrowheads="1"/>
            </p:cNvSpPr>
            <p:nvPr/>
          </p:nvSpPr>
          <p:spPr bwMode="auto">
            <a:xfrm>
              <a:off x="7744856" y="3310040"/>
              <a:ext cx="3258823"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t">
              <a:spAutoFit/>
            </a:bodyPr>
            <a:lstStyle>
              <a:lvl1pPr marL="342900" indent="-342900">
                <a:lnSpc>
                  <a:spcPts val="3000"/>
                </a:lnSpc>
                <a:buClr>
                  <a:srgbClr val="58842A"/>
                </a:buClr>
                <a:buFont typeface="Times" pitchFamily="18" charset="0"/>
                <a:defRPr sz="2000">
                  <a:solidFill>
                    <a:srgbClr val="000000"/>
                  </a:solidFill>
                  <a:latin typeface="Verdana" pitchFamily="34" charset="0"/>
                </a:defRPr>
              </a:lvl1pPr>
              <a:lvl2pPr>
                <a:lnSpc>
                  <a:spcPts val="3000"/>
                </a:lnSpc>
                <a:buClr>
                  <a:srgbClr val="58842A"/>
                </a:buClr>
                <a:buFont typeface="Times" pitchFamily="18" charset="0"/>
                <a:buChar char="•"/>
                <a:defRPr sz="2000">
                  <a:solidFill>
                    <a:srgbClr val="000000"/>
                  </a:solidFill>
                  <a:latin typeface="Verdana" pitchFamily="34" charset="0"/>
                </a:defRPr>
              </a:lvl2pPr>
              <a:lvl3pPr marL="1143000" indent="-228600">
                <a:lnSpc>
                  <a:spcPts val="3000"/>
                </a:lnSpc>
                <a:buClr>
                  <a:srgbClr val="58842A"/>
                </a:buClr>
                <a:buFont typeface="Times" pitchFamily="18" charset="0"/>
                <a:buChar char="•"/>
                <a:defRPr sz="2000">
                  <a:solidFill>
                    <a:srgbClr val="000000"/>
                  </a:solidFill>
                  <a:latin typeface="Verdana" pitchFamily="34" charset="0"/>
                </a:defRPr>
              </a:lvl3pPr>
              <a:lvl4pPr marL="1600200" indent="-228600">
                <a:lnSpc>
                  <a:spcPts val="3000"/>
                </a:lnSpc>
                <a:buClr>
                  <a:srgbClr val="58842A"/>
                </a:buClr>
                <a:buFont typeface="Times" pitchFamily="18" charset="0"/>
                <a:buChar char="•"/>
                <a:defRPr sz="2000">
                  <a:solidFill>
                    <a:srgbClr val="000000"/>
                  </a:solidFill>
                  <a:latin typeface="Verdana" pitchFamily="34" charset="0"/>
                </a:defRPr>
              </a:lvl4pPr>
              <a:lvl5pPr marL="2057400" indent="-228600">
                <a:lnSpc>
                  <a:spcPts val="3000"/>
                </a:lnSpc>
                <a:buClr>
                  <a:srgbClr val="58842A"/>
                </a:buClr>
                <a:buFont typeface="Times" pitchFamily="18" charset="0"/>
                <a:buChar char="•"/>
                <a:defRPr sz="2000">
                  <a:solidFill>
                    <a:srgbClr val="000000"/>
                  </a:solidFill>
                  <a:latin typeface="Verdana" pitchFamily="34" charset="0"/>
                </a:defRPr>
              </a:lvl5pPr>
              <a:lvl6pPr marL="25146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6pPr>
              <a:lvl7pPr marL="29718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7pPr>
              <a:lvl8pPr marL="34290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8pPr>
              <a:lvl9pPr marL="38862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9pPr>
            </a:lstStyle>
            <a:p>
              <a:pPr lvl="1">
                <a:lnSpc>
                  <a:spcPct val="100000"/>
                </a:lnSpc>
                <a:buClrTx/>
                <a:buNone/>
              </a:pPr>
              <a:r>
                <a:rPr lang="nb-NO" altLang="nb-NO" sz="1700">
                  <a:solidFill>
                    <a:schemeClr val="tx1"/>
                  </a:solidFill>
                  <a:latin typeface="Innovation Norway" panose="020B0500030000000000" pitchFamily="34" charset="77"/>
                </a:rPr>
                <a:t>Innsalg / formulere løsning  </a:t>
              </a:r>
            </a:p>
          </p:txBody>
        </p:sp>
        <p:sp>
          <p:nvSpPr>
            <p:cNvPr id="13" name="Rectangle 11">
              <a:extLst>
                <a:ext uri="{FF2B5EF4-FFF2-40B4-BE49-F238E27FC236}">
                  <a16:creationId xmlns:a16="http://schemas.microsoft.com/office/drawing/2014/main" id="{5A4D94EF-1A86-37E6-1876-4DA73313CDD2}"/>
                </a:ext>
              </a:extLst>
            </p:cNvPr>
            <p:cNvSpPr>
              <a:spLocks noChangeArrowheads="1"/>
            </p:cNvSpPr>
            <p:nvPr/>
          </p:nvSpPr>
          <p:spPr bwMode="auto">
            <a:xfrm>
              <a:off x="8695768" y="2711553"/>
              <a:ext cx="2798869"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a:lnSpc>
                  <a:spcPts val="3000"/>
                </a:lnSpc>
                <a:buClr>
                  <a:srgbClr val="58842A"/>
                </a:buClr>
                <a:buFont typeface="Times" pitchFamily="18" charset="0"/>
                <a:defRPr sz="2000">
                  <a:solidFill>
                    <a:srgbClr val="000000"/>
                  </a:solidFill>
                  <a:latin typeface="Verdana" pitchFamily="34" charset="0"/>
                </a:defRPr>
              </a:lvl1pPr>
              <a:lvl2pPr>
                <a:lnSpc>
                  <a:spcPts val="3000"/>
                </a:lnSpc>
                <a:buClr>
                  <a:srgbClr val="58842A"/>
                </a:buClr>
                <a:buFont typeface="Times" pitchFamily="18" charset="0"/>
                <a:buChar char="•"/>
                <a:defRPr sz="2000">
                  <a:solidFill>
                    <a:srgbClr val="000000"/>
                  </a:solidFill>
                  <a:latin typeface="Verdana" pitchFamily="34" charset="0"/>
                </a:defRPr>
              </a:lvl2pPr>
              <a:lvl3pPr marL="1143000" indent="-228600">
                <a:lnSpc>
                  <a:spcPts val="3000"/>
                </a:lnSpc>
                <a:buClr>
                  <a:srgbClr val="58842A"/>
                </a:buClr>
                <a:buFont typeface="Times" pitchFamily="18" charset="0"/>
                <a:buChar char="•"/>
                <a:defRPr sz="2000">
                  <a:solidFill>
                    <a:srgbClr val="000000"/>
                  </a:solidFill>
                  <a:latin typeface="Verdana" pitchFamily="34" charset="0"/>
                </a:defRPr>
              </a:lvl3pPr>
              <a:lvl4pPr marL="1600200" indent="-228600">
                <a:lnSpc>
                  <a:spcPts val="3000"/>
                </a:lnSpc>
                <a:buClr>
                  <a:srgbClr val="58842A"/>
                </a:buClr>
                <a:buFont typeface="Times" pitchFamily="18" charset="0"/>
                <a:buChar char="•"/>
                <a:defRPr sz="2000">
                  <a:solidFill>
                    <a:srgbClr val="000000"/>
                  </a:solidFill>
                  <a:latin typeface="Verdana" pitchFamily="34" charset="0"/>
                </a:defRPr>
              </a:lvl4pPr>
              <a:lvl5pPr marL="2057400" indent="-228600">
                <a:lnSpc>
                  <a:spcPts val="3000"/>
                </a:lnSpc>
                <a:buClr>
                  <a:srgbClr val="58842A"/>
                </a:buClr>
                <a:buFont typeface="Times" pitchFamily="18" charset="0"/>
                <a:buChar char="•"/>
                <a:defRPr sz="2000">
                  <a:solidFill>
                    <a:srgbClr val="000000"/>
                  </a:solidFill>
                  <a:latin typeface="Verdana" pitchFamily="34" charset="0"/>
                </a:defRPr>
              </a:lvl5pPr>
              <a:lvl6pPr marL="25146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6pPr>
              <a:lvl7pPr marL="29718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7pPr>
              <a:lvl8pPr marL="34290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8pPr>
              <a:lvl9pPr marL="38862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9pPr>
            </a:lstStyle>
            <a:p>
              <a:pPr lvl="1">
                <a:lnSpc>
                  <a:spcPct val="100000"/>
                </a:lnSpc>
                <a:buClrTx/>
                <a:buFontTx/>
                <a:buNone/>
              </a:pPr>
              <a:r>
                <a:rPr lang="nb-NO" altLang="nb-NO" sz="1700">
                  <a:solidFill>
                    <a:schemeClr val="tx1"/>
                  </a:solidFill>
                  <a:latin typeface="Innovation Norway" panose="020B0500030000000000" pitchFamily="34" charset="77"/>
                </a:rPr>
                <a:t>Avslutte (be om ordre)</a:t>
              </a:r>
            </a:p>
          </p:txBody>
        </p:sp>
        <p:sp>
          <p:nvSpPr>
            <p:cNvPr id="15" name="Rectangle 8">
              <a:extLst>
                <a:ext uri="{FF2B5EF4-FFF2-40B4-BE49-F238E27FC236}">
                  <a16:creationId xmlns:a16="http://schemas.microsoft.com/office/drawing/2014/main" id="{498CAF76-9133-DED4-CCE9-549FA86EF803}"/>
                </a:ext>
              </a:extLst>
            </p:cNvPr>
            <p:cNvSpPr>
              <a:spLocks noChangeArrowheads="1"/>
            </p:cNvSpPr>
            <p:nvPr/>
          </p:nvSpPr>
          <p:spPr bwMode="auto">
            <a:xfrm>
              <a:off x="6617252" y="5131851"/>
              <a:ext cx="2790199"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marL="342900" indent="-342900">
                <a:lnSpc>
                  <a:spcPts val="3000"/>
                </a:lnSpc>
                <a:buClr>
                  <a:srgbClr val="58842A"/>
                </a:buClr>
                <a:buFont typeface="Times" pitchFamily="18" charset="0"/>
                <a:defRPr sz="2000">
                  <a:solidFill>
                    <a:srgbClr val="000000"/>
                  </a:solidFill>
                  <a:latin typeface="Verdana" pitchFamily="34" charset="0"/>
                </a:defRPr>
              </a:lvl1pPr>
              <a:lvl2pPr>
                <a:lnSpc>
                  <a:spcPts val="3000"/>
                </a:lnSpc>
                <a:buClr>
                  <a:srgbClr val="58842A"/>
                </a:buClr>
                <a:buFont typeface="Times" pitchFamily="18" charset="0"/>
                <a:buChar char="•"/>
                <a:defRPr sz="2000">
                  <a:solidFill>
                    <a:srgbClr val="000000"/>
                  </a:solidFill>
                  <a:latin typeface="Verdana" pitchFamily="34" charset="0"/>
                </a:defRPr>
              </a:lvl2pPr>
              <a:lvl3pPr marL="1143000" indent="-228600">
                <a:lnSpc>
                  <a:spcPts val="3000"/>
                </a:lnSpc>
                <a:buClr>
                  <a:srgbClr val="58842A"/>
                </a:buClr>
                <a:buFont typeface="Times" pitchFamily="18" charset="0"/>
                <a:buChar char="•"/>
                <a:defRPr sz="2000">
                  <a:solidFill>
                    <a:srgbClr val="000000"/>
                  </a:solidFill>
                  <a:latin typeface="Verdana" pitchFamily="34" charset="0"/>
                </a:defRPr>
              </a:lvl3pPr>
              <a:lvl4pPr marL="1600200" indent="-228600">
                <a:lnSpc>
                  <a:spcPts val="3000"/>
                </a:lnSpc>
                <a:buClr>
                  <a:srgbClr val="58842A"/>
                </a:buClr>
                <a:buFont typeface="Times" pitchFamily="18" charset="0"/>
                <a:buChar char="•"/>
                <a:defRPr sz="2000">
                  <a:solidFill>
                    <a:srgbClr val="000000"/>
                  </a:solidFill>
                  <a:latin typeface="Verdana" pitchFamily="34" charset="0"/>
                </a:defRPr>
              </a:lvl4pPr>
              <a:lvl5pPr marL="2057400" indent="-228600">
                <a:lnSpc>
                  <a:spcPts val="3000"/>
                </a:lnSpc>
                <a:buClr>
                  <a:srgbClr val="58842A"/>
                </a:buClr>
                <a:buFont typeface="Times" pitchFamily="18" charset="0"/>
                <a:buChar char="•"/>
                <a:defRPr sz="2000">
                  <a:solidFill>
                    <a:srgbClr val="000000"/>
                  </a:solidFill>
                  <a:latin typeface="Verdana" pitchFamily="34" charset="0"/>
                </a:defRPr>
              </a:lvl5pPr>
              <a:lvl6pPr marL="25146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6pPr>
              <a:lvl7pPr marL="29718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7pPr>
              <a:lvl8pPr marL="34290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8pPr>
              <a:lvl9pPr marL="38862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9pPr>
            </a:lstStyle>
            <a:p>
              <a:pPr lvl="1" algn="r">
                <a:lnSpc>
                  <a:spcPct val="100000"/>
                </a:lnSpc>
                <a:buClrTx/>
                <a:buFontTx/>
                <a:buNone/>
              </a:pPr>
              <a:r>
                <a:rPr lang="nb-NO" altLang="nb-NO" sz="1700">
                  <a:solidFill>
                    <a:schemeClr val="tx1"/>
                  </a:solidFill>
                  <a:latin typeface="Innovation Norway" panose="020B0500030000000000" pitchFamily="34" charset="77"/>
                </a:rPr>
                <a:t>Etablere kontakt</a:t>
              </a:r>
            </a:p>
          </p:txBody>
        </p:sp>
        <p:sp>
          <p:nvSpPr>
            <p:cNvPr id="16" name="Line 4">
              <a:extLst>
                <a:ext uri="{FF2B5EF4-FFF2-40B4-BE49-F238E27FC236}">
                  <a16:creationId xmlns:a16="http://schemas.microsoft.com/office/drawing/2014/main" id="{DB7BA6B5-FA6A-0B1A-A392-A451FD414F2D}"/>
                </a:ext>
              </a:extLst>
            </p:cNvPr>
            <p:cNvSpPr>
              <a:spLocks noChangeShapeType="1"/>
            </p:cNvSpPr>
            <p:nvPr/>
          </p:nvSpPr>
          <p:spPr bwMode="auto">
            <a:xfrm rot="16200000">
              <a:off x="9047029" y="2976797"/>
              <a:ext cx="3050305" cy="2668838"/>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grpSp>
    </p:spTree>
    <p:extLst>
      <p:ext uri="{BB962C8B-B14F-4D97-AF65-F5344CB8AC3E}">
        <p14:creationId xmlns:p14="http://schemas.microsoft.com/office/powerpoint/2010/main" val="1946093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29021-FA65-E442-AABA-5B73BAC89E91}"/>
              </a:ext>
            </a:extLst>
          </p:cNvPr>
          <p:cNvSpPr>
            <a:spLocks noGrp="1"/>
          </p:cNvSpPr>
          <p:nvPr>
            <p:ph type="title"/>
          </p:nvPr>
        </p:nvSpPr>
        <p:spPr/>
        <p:txBody>
          <a:bodyPr/>
          <a:lstStyle/>
          <a:p>
            <a:r>
              <a:rPr lang="nb-NO"/>
              <a:t>Fase 4: Innsalg</a:t>
            </a:r>
            <a:endParaRPr lang="en-NO"/>
          </a:p>
        </p:txBody>
      </p:sp>
      <p:sp>
        <p:nvSpPr>
          <p:cNvPr id="3" name="Text Placeholder 2">
            <a:extLst>
              <a:ext uri="{FF2B5EF4-FFF2-40B4-BE49-F238E27FC236}">
                <a16:creationId xmlns:a16="http://schemas.microsoft.com/office/drawing/2014/main" id="{35E0EF3D-319E-BF41-8A63-298A674D61AD}"/>
              </a:ext>
            </a:extLst>
          </p:cNvPr>
          <p:cNvSpPr>
            <a:spLocks noGrp="1"/>
          </p:cNvSpPr>
          <p:nvPr>
            <p:ph type="body" sz="quarter" idx="12"/>
          </p:nvPr>
        </p:nvSpPr>
        <p:spPr>
          <a:xfrm>
            <a:off x="288000" y="2757600"/>
            <a:ext cx="6279731" cy="1288800"/>
          </a:xfrm>
        </p:spPr>
        <p:txBody>
          <a:bodyPr/>
          <a:lstStyle/>
          <a:p>
            <a:r>
              <a:rPr lang="nb-NO"/>
              <a:t>Referer til behov kunden selv har uttrykt:</a:t>
            </a:r>
          </a:p>
        </p:txBody>
      </p:sp>
      <p:sp>
        <p:nvSpPr>
          <p:cNvPr id="5" name="Content Placeholder 4">
            <a:extLst>
              <a:ext uri="{FF2B5EF4-FFF2-40B4-BE49-F238E27FC236}">
                <a16:creationId xmlns:a16="http://schemas.microsoft.com/office/drawing/2014/main" id="{61AE79FA-2785-6F42-ACC8-E829A4B5981B}"/>
              </a:ext>
            </a:extLst>
          </p:cNvPr>
          <p:cNvSpPr>
            <a:spLocks noGrp="1"/>
          </p:cNvSpPr>
          <p:nvPr>
            <p:ph sz="quarter" idx="13"/>
          </p:nvPr>
        </p:nvSpPr>
        <p:spPr>
          <a:xfrm>
            <a:off x="288000" y="3274318"/>
            <a:ext cx="6446174" cy="1001818"/>
          </a:xfrm>
        </p:spPr>
        <p:txBody>
          <a:bodyPr/>
          <a:lstStyle/>
          <a:p>
            <a:r>
              <a:rPr lang="nb-NO"/>
              <a:t>Du nevnte ...</a:t>
            </a:r>
          </a:p>
          <a:p>
            <a:r>
              <a:rPr lang="nb-NO"/>
              <a:t>En fordel med vår løsning er ...</a:t>
            </a:r>
          </a:p>
          <a:p>
            <a:r>
              <a:rPr lang="nb-NO"/>
              <a:t>Som betyr at ...</a:t>
            </a:r>
          </a:p>
        </p:txBody>
      </p:sp>
      <p:sp>
        <p:nvSpPr>
          <p:cNvPr id="6" name="Slide Number Placeholder 5">
            <a:extLst>
              <a:ext uri="{FF2B5EF4-FFF2-40B4-BE49-F238E27FC236}">
                <a16:creationId xmlns:a16="http://schemas.microsoft.com/office/drawing/2014/main" id="{81A584CA-1706-1249-A4BA-C5E252D70888}"/>
              </a:ext>
            </a:extLst>
          </p:cNvPr>
          <p:cNvSpPr>
            <a:spLocks noGrp="1"/>
          </p:cNvSpPr>
          <p:nvPr>
            <p:ph type="sldNum" sz="quarter" idx="4"/>
          </p:nvPr>
        </p:nvSpPr>
        <p:spPr/>
        <p:txBody>
          <a:bodyPr/>
          <a:lstStyle/>
          <a:p>
            <a:fld id="{2E283CC0-345D-D343-82F3-FFB8D624F077}" type="slidenum">
              <a:rPr lang="en-NO" smtClean="0"/>
              <a:pPr/>
              <a:t>19</a:t>
            </a:fld>
            <a:endParaRPr lang="en-NO"/>
          </a:p>
        </p:txBody>
      </p:sp>
      <p:sp>
        <p:nvSpPr>
          <p:cNvPr id="28" name="Text Placeholder 2">
            <a:extLst>
              <a:ext uri="{FF2B5EF4-FFF2-40B4-BE49-F238E27FC236}">
                <a16:creationId xmlns:a16="http://schemas.microsoft.com/office/drawing/2014/main" id="{B9621D71-A674-CF24-E5AA-D340D267315C}"/>
              </a:ext>
            </a:extLst>
          </p:cNvPr>
          <p:cNvSpPr txBox="1">
            <a:spLocks/>
          </p:cNvSpPr>
          <p:nvPr/>
        </p:nvSpPr>
        <p:spPr>
          <a:xfrm>
            <a:off x="288000" y="4582268"/>
            <a:ext cx="6279731" cy="1288800"/>
          </a:xfrm>
          <a:prstGeom prst="rect">
            <a:avLst/>
          </a:prstGeom>
        </p:spPr>
        <p:txBody>
          <a:bodyPr lIns="0" tIns="0" rIns="0" bIns="0"/>
          <a:lstStyle>
            <a:lvl1pPr marL="0" indent="0" algn="l" defTabSz="914400" rtl="0" eaLnBrk="1" latinLnBrk="0" hangingPunct="1">
              <a:lnSpc>
                <a:spcPct val="90000"/>
              </a:lnSpc>
              <a:spcBef>
                <a:spcPts val="1000"/>
              </a:spcBef>
              <a:buClr>
                <a:srgbClr val="ED0000"/>
              </a:buClr>
              <a:buFontTx/>
              <a:buNone/>
              <a:defRPr sz="2500" kern="1200">
                <a:solidFill>
                  <a:schemeClr val="tx1"/>
                </a:solidFill>
                <a:latin typeface="Innovation Norway" panose="020B0500030000000000" pitchFamily="34" charset="77"/>
                <a:ea typeface="+mn-ea"/>
                <a:cs typeface="+mn-cs"/>
              </a:defRPr>
            </a:lvl1pPr>
            <a:lvl2pPr marL="457200" indent="0" algn="l" defTabSz="914400" rtl="0" eaLnBrk="1" latinLnBrk="0" hangingPunct="1">
              <a:lnSpc>
                <a:spcPct val="90000"/>
              </a:lnSpc>
              <a:spcBef>
                <a:spcPts val="500"/>
              </a:spcBef>
              <a:buClr>
                <a:srgbClr val="ED0000"/>
              </a:buClr>
              <a:buFontTx/>
              <a:buNone/>
              <a:defRPr sz="1900" kern="1200">
                <a:solidFill>
                  <a:schemeClr val="tx1"/>
                </a:solidFill>
                <a:latin typeface="Innovation Norway" panose="020B0500030000000000" pitchFamily="34" charset="77"/>
                <a:ea typeface="+mn-ea"/>
                <a:cs typeface="+mn-cs"/>
              </a:defRPr>
            </a:lvl2pPr>
            <a:lvl3pPr marL="914400" indent="0" algn="l" defTabSz="914400" rtl="0" eaLnBrk="1" latinLnBrk="0" hangingPunct="1">
              <a:lnSpc>
                <a:spcPct val="90000"/>
              </a:lnSpc>
              <a:spcBef>
                <a:spcPts val="500"/>
              </a:spcBef>
              <a:buClr>
                <a:srgbClr val="ED0000"/>
              </a:buClr>
              <a:buFontTx/>
              <a:buNone/>
              <a:defRPr sz="1800" kern="1200">
                <a:solidFill>
                  <a:schemeClr val="tx1"/>
                </a:solidFill>
                <a:latin typeface="Innovation Norway" panose="020B0500030000000000" pitchFamily="34" charset="77"/>
                <a:ea typeface="+mn-ea"/>
                <a:cs typeface="+mn-cs"/>
              </a:defRPr>
            </a:lvl3pPr>
            <a:lvl4pPr marL="1371600" indent="0" algn="l" defTabSz="914400" rtl="0" eaLnBrk="1" latinLnBrk="0" hangingPunct="1">
              <a:lnSpc>
                <a:spcPct val="90000"/>
              </a:lnSpc>
              <a:spcBef>
                <a:spcPts val="500"/>
              </a:spcBef>
              <a:buClr>
                <a:srgbClr val="ED0000"/>
              </a:buClr>
              <a:buFontTx/>
              <a:buNone/>
              <a:defRPr sz="1700" kern="1200">
                <a:solidFill>
                  <a:schemeClr val="tx1"/>
                </a:solidFill>
                <a:latin typeface="Innovation Norway" panose="020B0500030000000000" pitchFamily="34" charset="77"/>
                <a:ea typeface="+mn-ea"/>
                <a:cs typeface="+mn-cs"/>
              </a:defRPr>
            </a:lvl4pPr>
            <a:lvl5pPr marL="1828800" indent="0" algn="l" defTabSz="914400" rtl="0" eaLnBrk="1" latinLnBrk="0" hangingPunct="1">
              <a:lnSpc>
                <a:spcPct val="90000"/>
              </a:lnSpc>
              <a:spcBef>
                <a:spcPts val="500"/>
              </a:spcBef>
              <a:buClr>
                <a:srgbClr val="ED0000"/>
              </a:buClr>
              <a:buFontTx/>
              <a:buNone/>
              <a:defRPr sz="1600" kern="1200">
                <a:solidFill>
                  <a:schemeClr val="tx1"/>
                </a:solidFill>
                <a:latin typeface="Innovation Norway" panose="020B050003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a:t>Hvordan håndtere innvendinger?</a:t>
            </a:r>
          </a:p>
        </p:txBody>
      </p:sp>
      <p:sp>
        <p:nvSpPr>
          <p:cNvPr id="29" name="Content Placeholder 4">
            <a:extLst>
              <a:ext uri="{FF2B5EF4-FFF2-40B4-BE49-F238E27FC236}">
                <a16:creationId xmlns:a16="http://schemas.microsoft.com/office/drawing/2014/main" id="{74BE503B-E915-424A-A982-EC48EFA67FED}"/>
              </a:ext>
            </a:extLst>
          </p:cNvPr>
          <p:cNvSpPr txBox="1">
            <a:spLocks/>
          </p:cNvSpPr>
          <p:nvPr/>
        </p:nvSpPr>
        <p:spPr>
          <a:xfrm>
            <a:off x="288000" y="5098986"/>
            <a:ext cx="6446174" cy="1001818"/>
          </a:xfrm>
          <a:prstGeom prst="rect">
            <a:avLst/>
          </a:prstGeom>
        </p:spPr>
        <p:txBody>
          <a:bodyPr wrap="square" lIns="0" tIns="0" rIns="0" bIns="0" anchor="t"/>
          <a:lstStyle>
            <a:lvl1pPr marL="216000" indent="-216000" algn="l" defTabSz="914400" rtl="0" eaLnBrk="1" latinLnBrk="0" hangingPunct="1">
              <a:lnSpc>
                <a:spcPct val="90000"/>
              </a:lnSpc>
              <a:spcBef>
                <a:spcPts val="800"/>
              </a:spcBef>
              <a:buClr>
                <a:srgbClr val="ED0000"/>
              </a:buClr>
              <a:buSzPct val="120000"/>
              <a:buFont typeface="Wingdings" pitchFamily="2" charset="2"/>
              <a:buChar char="§"/>
              <a:defRPr sz="1800" kern="1200">
                <a:solidFill>
                  <a:schemeClr val="tx1"/>
                </a:solidFill>
                <a:latin typeface="Innovation Norway" panose="020B0500030000000000" pitchFamily="34" charset="77"/>
                <a:ea typeface="+mn-ea"/>
                <a:cs typeface="+mn-cs"/>
              </a:defRPr>
            </a:lvl1pPr>
            <a:lvl2pPr marL="914400" indent="-457200" algn="l" defTabSz="914400" rtl="0" eaLnBrk="1" latinLnBrk="0" hangingPunct="1">
              <a:lnSpc>
                <a:spcPct val="90000"/>
              </a:lnSpc>
              <a:spcBef>
                <a:spcPts val="500"/>
              </a:spcBef>
              <a:buClr>
                <a:srgbClr val="ED0000"/>
              </a:buClr>
              <a:buFont typeface="Wingdings" pitchFamily="2" charset="2"/>
              <a:buChar char="§"/>
              <a:defRPr sz="1900" kern="1200">
                <a:solidFill>
                  <a:schemeClr val="tx1"/>
                </a:solidFill>
                <a:latin typeface="Innovation Norway" panose="020B0500030000000000" pitchFamily="34" charset="77"/>
                <a:ea typeface="+mn-ea"/>
                <a:cs typeface="+mn-cs"/>
              </a:defRPr>
            </a:lvl2pPr>
            <a:lvl3pPr marL="1257300" indent="-342900" algn="l" defTabSz="914400" rtl="0" eaLnBrk="1" latinLnBrk="0" hangingPunct="1">
              <a:lnSpc>
                <a:spcPct val="90000"/>
              </a:lnSpc>
              <a:spcBef>
                <a:spcPts val="500"/>
              </a:spcBef>
              <a:buClr>
                <a:srgbClr val="ED0000"/>
              </a:buClr>
              <a:buFont typeface="Wingdings" pitchFamily="2" charset="2"/>
              <a:buChar char="§"/>
              <a:defRPr sz="1800" kern="1200">
                <a:solidFill>
                  <a:schemeClr val="tx1"/>
                </a:solidFill>
                <a:latin typeface="Innovation Norway" panose="020B0500030000000000" pitchFamily="34" charset="77"/>
                <a:ea typeface="+mn-ea"/>
                <a:cs typeface="+mn-cs"/>
              </a:defRPr>
            </a:lvl3pPr>
            <a:lvl4pPr marL="1714500" indent="-342900" algn="l" defTabSz="914400" rtl="0" eaLnBrk="1" latinLnBrk="0" hangingPunct="1">
              <a:lnSpc>
                <a:spcPct val="90000"/>
              </a:lnSpc>
              <a:spcBef>
                <a:spcPts val="500"/>
              </a:spcBef>
              <a:buClr>
                <a:srgbClr val="ED0000"/>
              </a:buClr>
              <a:buFont typeface="Wingdings" pitchFamily="2" charset="2"/>
              <a:buChar char="§"/>
              <a:defRPr sz="1700" kern="1200">
                <a:solidFill>
                  <a:schemeClr val="tx1"/>
                </a:solidFill>
                <a:latin typeface="Innovation Norway" panose="020B0500030000000000" pitchFamily="34" charset="77"/>
                <a:ea typeface="+mn-ea"/>
                <a:cs typeface="+mn-cs"/>
              </a:defRPr>
            </a:lvl4pPr>
            <a:lvl5pPr marL="2171700" indent="-342900" algn="l" defTabSz="914400" rtl="0" eaLnBrk="1" latinLnBrk="0" hangingPunct="1">
              <a:lnSpc>
                <a:spcPct val="90000"/>
              </a:lnSpc>
              <a:spcBef>
                <a:spcPts val="500"/>
              </a:spcBef>
              <a:buClr>
                <a:srgbClr val="ED0000"/>
              </a:buClr>
              <a:buFont typeface="Wingdings" pitchFamily="2" charset="2"/>
              <a:buChar char="§"/>
              <a:defRPr sz="1600" kern="1200">
                <a:solidFill>
                  <a:schemeClr val="tx1"/>
                </a:solidFill>
                <a:latin typeface="Innovation Norway" panose="020B050003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5900" indent="-215900"/>
            <a:r>
              <a:rPr lang="nb-NO">
                <a:latin typeface="Innovation Norway"/>
              </a:rPr>
              <a:t>Lytt til kunden er ferdig å snakke og vis forståelse.</a:t>
            </a:r>
            <a:endParaRPr lang="nb-NO"/>
          </a:p>
          <a:p>
            <a:pPr marL="215900" indent="-215900"/>
            <a:r>
              <a:rPr lang="nb-NO">
                <a:latin typeface="Innovation Norway"/>
              </a:rPr>
              <a:t>Støtt kunden i saken, men presenter fordeler med ditt tilbud.</a:t>
            </a:r>
            <a:endParaRPr lang="nb-NO"/>
          </a:p>
          <a:p>
            <a:pPr marL="215900" indent="-215900"/>
            <a:r>
              <a:rPr lang="nb-NO">
                <a:latin typeface="Innovation Norway"/>
              </a:rPr>
              <a:t>Avklar eventuelle misforståelser.</a:t>
            </a:r>
            <a:endParaRPr lang="nb-NO"/>
          </a:p>
        </p:txBody>
      </p:sp>
      <p:grpSp>
        <p:nvGrpSpPr>
          <p:cNvPr id="7" name="Gruppe 6">
            <a:extLst>
              <a:ext uri="{FF2B5EF4-FFF2-40B4-BE49-F238E27FC236}">
                <a16:creationId xmlns:a16="http://schemas.microsoft.com/office/drawing/2014/main" id="{3DA4E29D-512F-4DCA-99F7-8EA233D5DDC4}"/>
              </a:ext>
            </a:extLst>
          </p:cNvPr>
          <p:cNvGrpSpPr/>
          <p:nvPr/>
        </p:nvGrpSpPr>
        <p:grpSpPr>
          <a:xfrm>
            <a:off x="5303912" y="1957019"/>
            <a:ext cx="6731999" cy="4442741"/>
            <a:chOff x="5575871" y="1746926"/>
            <a:chExt cx="6849752" cy="4442741"/>
          </a:xfrm>
        </p:grpSpPr>
        <p:sp>
          <p:nvSpPr>
            <p:cNvPr id="8" name="Line 3">
              <a:extLst>
                <a:ext uri="{FF2B5EF4-FFF2-40B4-BE49-F238E27FC236}">
                  <a16:creationId xmlns:a16="http://schemas.microsoft.com/office/drawing/2014/main" id="{FAE66FCF-512B-3742-5153-974C95B0529A}"/>
                </a:ext>
              </a:extLst>
            </p:cNvPr>
            <p:cNvSpPr>
              <a:spLocks noChangeShapeType="1"/>
            </p:cNvSpPr>
            <p:nvPr/>
          </p:nvSpPr>
          <p:spPr bwMode="auto">
            <a:xfrm>
              <a:off x="7271803" y="6064969"/>
              <a:ext cx="463762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9" name="Line 4">
              <a:extLst>
                <a:ext uri="{FF2B5EF4-FFF2-40B4-BE49-F238E27FC236}">
                  <a16:creationId xmlns:a16="http://schemas.microsoft.com/office/drawing/2014/main" id="{BBE2D94E-9EB0-3FD3-B7D5-26C27811737D}"/>
                </a:ext>
              </a:extLst>
            </p:cNvPr>
            <p:cNvSpPr>
              <a:spLocks noChangeShapeType="1"/>
            </p:cNvSpPr>
            <p:nvPr/>
          </p:nvSpPr>
          <p:spPr bwMode="auto">
            <a:xfrm rot="16200000" flipV="1">
              <a:off x="5290603" y="4083769"/>
              <a:ext cx="39624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10" name="Rectangle 7">
              <a:extLst>
                <a:ext uri="{FF2B5EF4-FFF2-40B4-BE49-F238E27FC236}">
                  <a16:creationId xmlns:a16="http://schemas.microsoft.com/office/drawing/2014/main" id="{D6AE211A-05DB-C9BE-AFDE-C1AC0B63509A}"/>
                </a:ext>
              </a:extLst>
            </p:cNvPr>
            <p:cNvSpPr>
              <a:spLocks noChangeArrowheads="1"/>
            </p:cNvSpPr>
            <p:nvPr/>
          </p:nvSpPr>
          <p:spPr bwMode="auto">
            <a:xfrm>
              <a:off x="7001112" y="1746926"/>
              <a:ext cx="1487488"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1700" b="1">
                  <a:latin typeface="Innovation Norway" panose="020B0500030000000000" pitchFamily="34" charset="77"/>
                </a:rPr>
                <a:t>Interessenivå</a:t>
              </a:r>
            </a:p>
          </p:txBody>
        </p:sp>
        <p:sp>
          <p:nvSpPr>
            <p:cNvPr id="11" name="Rectangle 7">
              <a:extLst>
                <a:ext uri="{FF2B5EF4-FFF2-40B4-BE49-F238E27FC236}">
                  <a16:creationId xmlns:a16="http://schemas.microsoft.com/office/drawing/2014/main" id="{C9B7811E-4B23-1A47-1689-C5401A28B50F}"/>
                </a:ext>
              </a:extLst>
            </p:cNvPr>
            <p:cNvSpPr>
              <a:spLocks noChangeArrowheads="1"/>
            </p:cNvSpPr>
            <p:nvPr/>
          </p:nvSpPr>
          <p:spPr bwMode="auto">
            <a:xfrm>
              <a:off x="11868411" y="5838289"/>
              <a:ext cx="557212"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1700" b="1">
                  <a:latin typeface="Innovation Norway" panose="020B0500030000000000" pitchFamily="34" charset="77"/>
                </a:rPr>
                <a:t>Tid</a:t>
              </a:r>
            </a:p>
          </p:txBody>
        </p:sp>
        <p:sp>
          <p:nvSpPr>
            <p:cNvPr id="12" name="Rectangle 8">
              <a:extLst>
                <a:ext uri="{FF2B5EF4-FFF2-40B4-BE49-F238E27FC236}">
                  <a16:creationId xmlns:a16="http://schemas.microsoft.com/office/drawing/2014/main" id="{E03CFE0A-EABD-A829-8631-B848A1FDAD2E}"/>
                </a:ext>
              </a:extLst>
            </p:cNvPr>
            <p:cNvSpPr>
              <a:spLocks noChangeArrowheads="1"/>
            </p:cNvSpPr>
            <p:nvPr/>
          </p:nvSpPr>
          <p:spPr bwMode="auto">
            <a:xfrm>
              <a:off x="6927589" y="4533364"/>
              <a:ext cx="2968763"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marL="342900" indent="-342900">
                <a:lnSpc>
                  <a:spcPts val="3000"/>
                </a:lnSpc>
                <a:buClr>
                  <a:srgbClr val="58842A"/>
                </a:buClr>
                <a:buFont typeface="Times" pitchFamily="18" charset="0"/>
                <a:defRPr sz="2000">
                  <a:solidFill>
                    <a:srgbClr val="000000"/>
                  </a:solidFill>
                  <a:latin typeface="Verdana" pitchFamily="34" charset="0"/>
                </a:defRPr>
              </a:lvl1pPr>
              <a:lvl2pPr>
                <a:lnSpc>
                  <a:spcPts val="3000"/>
                </a:lnSpc>
                <a:buClr>
                  <a:srgbClr val="58842A"/>
                </a:buClr>
                <a:buFont typeface="Times" pitchFamily="18" charset="0"/>
                <a:buChar char="•"/>
                <a:defRPr sz="2000">
                  <a:solidFill>
                    <a:srgbClr val="000000"/>
                  </a:solidFill>
                  <a:latin typeface="Verdana" pitchFamily="34" charset="0"/>
                </a:defRPr>
              </a:lvl2pPr>
              <a:lvl3pPr marL="1143000" indent="-228600">
                <a:lnSpc>
                  <a:spcPts val="3000"/>
                </a:lnSpc>
                <a:buClr>
                  <a:srgbClr val="58842A"/>
                </a:buClr>
                <a:buFont typeface="Times" pitchFamily="18" charset="0"/>
                <a:buChar char="•"/>
                <a:defRPr sz="2000">
                  <a:solidFill>
                    <a:srgbClr val="000000"/>
                  </a:solidFill>
                  <a:latin typeface="Verdana" pitchFamily="34" charset="0"/>
                </a:defRPr>
              </a:lvl3pPr>
              <a:lvl4pPr marL="1600200" indent="-228600">
                <a:lnSpc>
                  <a:spcPts val="3000"/>
                </a:lnSpc>
                <a:buClr>
                  <a:srgbClr val="58842A"/>
                </a:buClr>
                <a:buFont typeface="Times" pitchFamily="18" charset="0"/>
                <a:buChar char="•"/>
                <a:defRPr sz="2000">
                  <a:solidFill>
                    <a:srgbClr val="000000"/>
                  </a:solidFill>
                  <a:latin typeface="Verdana" pitchFamily="34" charset="0"/>
                </a:defRPr>
              </a:lvl4pPr>
              <a:lvl5pPr marL="2057400" indent="-228600">
                <a:lnSpc>
                  <a:spcPts val="3000"/>
                </a:lnSpc>
                <a:buClr>
                  <a:srgbClr val="58842A"/>
                </a:buClr>
                <a:buFont typeface="Times" pitchFamily="18" charset="0"/>
                <a:buChar char="•"/>
                <a:defRPr sz="2000">
                  <a:solidFill>
                    <a:srgbClr val="000000"/>
                  </a:solidFill>
                  <a:latin typeface="Verdana" pitchFamily="34" charset="0"/>
                </a:defRPr>
              </a:lvl5pPr>
              <a:lvl6pPr marL="25146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6pPr>
              <a:lvl7pPr marL="29718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7pPr>
              <a:lvl8pPr marL="34290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8pPr>
              <a:lvl9pPr marL="38862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9pPr>
            </a:lstStyle>
            <a:p>
              <a:pPr lvl="1" algn="r">
                <a:lnSpc>
                  <a:spcPct val="100000"/>
                </a:lnSpc>
                <a:buClrTx/>
                <a:buFontTx/>
                <a:buNone/>
              </a:pPr>
              <a:r>
                <a:rPr lang="nb-NO" altLang="nb-NO" sz="1700">
                  <a:solidFill>
                    <a:schemeClr val="tx1"/>
                  </a:solidFill>
                  <a:latin typeface="Innovation Norway" panose="020B0500030000000000" pitchFamily="34" charset="77"/>
                </a:rPr>
                <a:t>Åpning</a:t>
              </a:r>
              <a:r>
                <a:rPr lang="nb-NO" altLang="nb-NO" sz="1800">
                  <a:solidFill>
                    <a:schemeClr val="tx1"/>
                  </a:solidFill>
                  <a:latin typeface="+mn-lt"/>
                </a:rPr>
                <a:t> </a:t>
              </a:r>
            </a:p>
          </p:txBody>
        </p:sp>
        <p:sp>
          <p:nvSpPr>
            <p:cNvPr id="13" name="Rectangle 9">
              <a:extLst>
                <a:ext uri="{FF2B5EF4-FFF2-40B4-BE49-F238E27FC236}">
                  <a16:creationId xmlns:a16="http://schemas.microsoft.com/office/drawing/2014/main" id="{37ABBF93-1347-1B87-AAA2-60A39CFA8229}"/>
                </a:ext>
              </a:extLst>
            </p:cNvPr>
            <p:cNvSpPr>
              <a:spLocks noChangeArrowheads="1"/>
            </p:cNvSpPr>
            <p:nvPr/>
          </p:nvSpPr>
          <p:spPr bwMode="auto">
            <a:xfrm>
              <a:off x="5575871" y="3906543"/>
              <a:ext cx="4958801"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nchor="t">
              <a:spAutoFit/>
            </a:bodyPr>
            <a:lstStyle>
              <a:lvl1pPr marL="342900" indent="-342900">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lvl="4" algn="r"/>
              <a:r>
                <a:rPr lang="nb-NO" altLang="nb-NO" sz="1700">
                  <a:latin typeface="+mn-lt"/>
                </a:rPr>
                <a:t>    </a:t>
              </a:r>
              <a:r>
                <a:rPr lang="nb-NO" altLang="nb-NO" sz="1700">
                  <a:latin typeface="Innovation Norway" panose="020B0500030000000000" pitchFamily="34" charset="77"/>
                </a:rPr>
                <a:t>Avdekke behov / kartlegging</a:t>
              </a:r>
            </a:p>
          </p:txBody>
        </p:sp>
        <p:sp>
          <p:nvSpPr>
            <p:cNvPr id="14" name="Rectangle 10">
              <a:extLst>
                <a:ext uri="{FF2B5EF4-FFF2-40B4-BE49-F238E27FC236}">
                  <a16:creationId xmlns:a16="http://schemas.microsoft.com/office/drawing/2014/main" id="{BF1F1932-0066-6F9C-C4F5-1C2D9BE9C178}"/>
                </a:ext>
              </a:extLst>
            </p:cNvPr>
            <p:cNvSpPr>
              <a:spLocks noChangeArrowheads="1"/>
            </p:cNvSpPr>
            <p:nvPr/>
          </p:nvSpPr>
          <p:spPr bwMode="auto">
            <a:xfrm>
              <a:off x="7744856" y="3310040"/>
              <a:ext cx="3258823"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t">
              <a:spAutoFit/>
            </a:bodyPr>
            <a:lstStyle>
              <a:lvl1pPr marL="342900" indent="-342900">
                <a:lnSpc>
                  <a:spcPts val="3000"/>
                </a:lnSpc>
                <a:buClr>
                  <a:srgbClr val="58842A"/>
                </a:buClr>
                <a:buFont typeface="Times" pitchFamily="18" charset="0"/>
                <a:defRPr sz="2000">
                  <a:solidFill>
                    <a:srgbClr val="000000"/>
                  </a:solidFill>
                  <a:latin typeface="Verdana" pitchFamily="34" charset="0"/>
                </a:defRPr>
              </a:lvl1pPr>
              <a:lvl2pPr>
                <a:lnSpc>
                  <a:spcPts val="3000"/>
                </a:lnSpc>
                <a:buClr>
                  <a:srgbClr val="58842A"/>
                </a:buClr>
                <a:buFont typeface="Times" pitchFamily="18" charset="0"/>
                <a:buChar char="•"/>
                <a:defRPr sz="2000">
                  <a:solidFill>
                    <a:srgbClr val="000000"/>
                  </a:solidFill>
                  <a:latin typeface="Verdana" pitchFamily="34" charset="0"/>
                </a:defRPr>
              </a:lvl2pPr>
              <a:lvl3pPr marL="1143000" indent="-228600">
                <a:lnSpc>
                  <a:spcPts val="3000"/>
                </a:lnSpc>
                <a:buClr>
                  <a:srgbClr val="58842A"/>
                </a:buClr>
                <a:buFont typeface="Times" pitchFamily="18" charset="0"/>
                <a:buChar char="•"/>
                <a:defRPr sz="2000">
                  <a:solidFill>
                    <a:srgbClr val="000000"/>
                  </a:solidFill>
                  <a:latin typeface="Verdana" pitchFamily="34" charset="0"/>
                </a:defRPr>
              </a:lvl3pPr>
              <a:lvl4pPr marL="1600200" indent="-228600">
                <a:lnSpc>
                  <a:spcPts val="3000"/>
                </a:lnSpc>
                <a:buClr>
                  <a:srgbClr val="58842A"/>
                </a:buClr>
                <a:buFont typeface="Times" pitchFamily="18" charset="0"/>
                <a:buChar char="•"/>
                <a:defRPr sz="2000">
                  <a:solidFill>
                    <a:srgbClr val="000000"/>
                  </a:solidFill>
                  <a:latin typeface="Verdana" pitchFamily="34" charset="0"/>
                </a:defRPr>
              </a:lvl4pPr>
              <a:lvl5pPr marL="2057400" indent="-228600">
                <a:lnSpc>
                  <a:spcPts val="3000"/>
                </a:lnSpc>
                <a:buClr>
                  <a:srgbClr val="58842A"/>
                </a:buClr>
                <a:buFont typeface="Times" pitchFamily="18" charset="0"/>
                <a:buChar char="•"/>
                <a:defRPr sz="2000">
                  <a:solidFill>
                    <a:srgbClr val="000000"/>
                  </a:solidFill>
                  <a:latin typeface="Verdana" pitchFamily="34" charset="0"/>
                </a:defRPr>
              </a:lvl5pPr>
              <a:lvl6pPr marL="25146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6pPr>
              <a:lvl7pPr marL="29718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7pPr>
              <a:lvl8pPr marL="34290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8pPr>
              <a:lvl9pPr marL="38862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9pPr>
            </a:lstStyle>
            <a:p>
              <a:pPr lvl="1">
                <a:lnSpc>
                  <a:spcPct val="100000"/>
                </a:lnSpc>
                <a:buClrTx/>
                <a:buNone/>
              </a:pPr>
              <a:r>
                <a:rPr lang="nb-NO" altLang="nb-NO" sz="1700">
                  <a:solidFill>
                    <a:srgbClr val="ED0000"/>
                  </a:solidFill>
                  <a:latin typeface="Innovation Norway" panose="020B0500030000000000" pitchFamily="34" charset="77"/>
                </a:rPr>
                <a:t>Innsalg / formulere løsning  </a:t>
              </a:r>
            </a:p>
          </p:txBody>
        </p:sp>
        <p:sp>
          <p:nvSpPr>
            <p:cNvPr id="15" name="Rectangle 11">
              <a:extLst>
                <a:ext uri="{FF2B5EF4-FFF2-40B4-BE49-F238E27FC236}">
                  <a16:creationId xmlns:a16="http://schemas.microsoft.com/office/drawing/2014/main" id="{DF3593BF-ADB6-8359-B262-22C4B3F1C62E}"/>
                </a:ext>
              </a:extLst>
            </p:cNvPr>
            <p:cNvSpPr>
              <a:spLocks noChangeArrowheads="1"/>
            </p:cNvSpPr>
            <p:nvPr/>
          </p:nvSpPr>
          <p:spPr bwMode="auto">
            <a:xfrm>
              <a:off x="8695768" y="2711553"/>
              <a:ext cx="2798869"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a:lnSpc>
                  <a:spcPts val="3000"/>
                </a:lnSpc>
                <a:buClr>
                  <a:srgbClr val="58842A"/>
                </a:buClr>
                <a:buFont typeface="Times" pitchFamily="18" charset="0"/>
                <a:defRPr sz="2000">
                  <a:solidFill>
                    <a:srgbClr val="000000"/>
                  </a:solidFill>
                  <a:latin typeface="Verdana" pitchFamily="34" charset="0"/>
                </a:defRPr>
              </a:lvl1pPr>
              <a:lvl2pPr>
                <a:lnSpc>
                  <a:spcPts val="3000"/>
                </a:lnSpc>
                <a:buClr>
                  <a:srgbClr val="58842A"/>
                </a:buClr>
                <a:buFont typeface="Times" pitchFamily="18" charset="0"/>
                <a:buChar char="•"/>
                <a:defRPr sz="2000">
                  <a:solidFill>
                    <a:srgbClr val="000000"/>
                  </a:solidFill>
                  <a:latin typeface="Verdana" pitchFamily="34" charset="0"/>
                </a:defRPr>
              </a:lvl2pPr>
              <a:lvl3pPr marL="1143000" indent="-228600">
                <a:lnSpc>
                  <a:spcPts val="3000"/>
                </a:lnSpc>
                <a:buClr>
                  <a:srgbClr val="58842A"/>
                </a:buClr>
                <a:buFont typeface="Times" pitchFamily="18" charset="0"/>
                <a:buChar char="•"/>
                <a:defRPr sz="2000">
                  <a:solidFill>
                    <a:srgbClr val="000000"/>
                  </a:solidFill>
                  <a:latin typeface="Verdana" pitchFamily="34" charset="0"/>
                </a:defRPr>
              </a:lvl3pPr>
              <a:lvl4pPr marL="1600200" indent="-228600">
                <a:lnSpc>
                  <a:spcPts val="3000"/>
                </a:lnSpc>
                <a:buClr>
                  <a:srgbClr val="58842A"/>
                </a:buClr>
                <a:buFont typeface="Times" pitchFamily="18" charset="0"/>
                <a:buChar char="•"/>
                <a:defRPr sz="2000">
                  <a:solidFill>
                    <a:srgbClr val="000000"/>
                  </a:solidFill>
                  <a:latin typeface="Verdana" pitchFamily="34" charset="0"/>
                </a:defRPr>
              </a:lvl4pPr>
              <a:lvl5pPr marL="2057400" indent="-228600">
                <a:lnSpc>
                  <a:spcPts val="3000"/>
                </a:lnSpc>
                <a:buClr>
                  <a:srgbClr val="58842A"/>
                </a:buClr>
                <a:buFont typeface="Times" pitchFamily="18" charset="0"/>
                <a:buChar char="•"/>
                <a:defRPr sz="2000">
                  <a:solidFill>
                    <a:srgbClr val="000000"/>
                  </a:solidFill>
                  <a:latin typeface="Verdana" pitchFamily="34" charset="0"/>
                </a:defRPr>
              </a:lvl5pPr>
              <a:lvl6pPr marL="25146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6pPr>
              <a:lvl7pPr marL="29718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7pPr>
              <a:lvl8pPr marL="34290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8pPr>
              <a:lvl9pPr marL="38862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9pPr>
            </a:lstStyle>
            <a:p>
              <a:pPr lvl="1">
                <a:lnSpc>
                  <a:spcPct val="100000"/>
                </a:lnSpc>
                <a:buClrTx/>
                <a:buFontTx/>
                <a:buNone/>
              </a:pPr>
              <a:r>
                <a:rPr lang="nb-NO" altLang="nb-NO" sz="1700">
                  <a:solidFill>
                    <a:schemeClr val="tx1"/>
                  </a:solidFill>
                  <a:latin typeface="Innovation Norway" panose="020B0500030000000000" pitchFamily="34" charset="77"/>
                </a:rPr>
                <a:t>Avslutte (be om ordre)</a:t>
              </a:r>
            </a:p>
          </p:txBody>
        </p:sp>
        <p:sp>
          <p:nvSpPr>
            <p:cNvPr id="16" name="Rectangle 8">
              <a:extLst>
                <a:ext uri="{FF2B5EF4-FFF2-40B4-BE49-F238E27FC236}">
                  <a16:creationId xmlns:a16="http://schemas.microsoft.com/office/drawing/2014/main" id="{366473E8-1739-512C-D1F9-5563DC1D03E3}"/>
                </a:ext>
              </a:extLst>
            </p:cNvPr>
            <p:cNvSpPr>
              <a:spLocks noChangeArrowheads="1"/>
            </p:cNvSpPr>
            <p:nvPr/>
          </p:nvSpPr>
          <p:spPr bwMode="auto">
            <a:xfrm>
              <a:off x="6617252" y="5131851"/>
              <a:ext cx="2790199"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marL="342900" indent="-342900">
                <a:lnSpc>
                  <a:spcPts val="3000"/>
                </a:lnSpc>
                <a:buClr>
                  <a:srgbClr val="58842A"/>
                </a:buClr>
                <a:buFont typeface="Times" pitchFamily="18" charset="0"/>
                <a:defRPr sz="2000">
                  <a:solidFill>
                    <a:srgbClr val="000000"/>
                  </a:solidFill>
                  <a:latin typeface="Verdana" pitchFamily="34" charset="0"/>
                </a:defRPr>
              </a:lvl1pPr>
              <a:lvl2pPr>
                <a:lnSpc>
                  <a:spcPts val="3000"/>
                </a:lnSpc>
                <a:buClr>
                  <a:srgbClr val="58842A"/>
                </a:buClr>
                <a:buFont typeface="Times" pitchFamily="18" charset="0"/>
                <a:buChar char="•"/>
                <a:defRPr sz="2000">
                  <a:solidFill>
                    <a:srgbClr val="000000"/>
                  </a:solidFill>
                  <a:latin typeface="Verdana" pitchFamily="34" charset="0"/>
                </a:defRPr>
              </a:lvl2pPr>
              <a:lvl3pPr marL="1143000" indent="-228600">
                <a:lnSpc>
                  <a:spcPts val="3000"/>
                </a:lnSpc>
                <a:buClr>
                  <a:srgbClr val="58842A"/>
                </a:buClr>
                <a:buFont typeface="Times" pitchFamily="18" charset="0"/>
                <a:buChar char="•"/>
                <a:defRPr sz="2000">
                  <a:solidFill>
                    <a:srgbClr val="000000"/>
                  </a:solidFill>
                  <a:latin typeface="Verdana" pitchFamily="34" charset="0"/>
                </a:defRPr>
              </a:lvl3pPr>
              <a:lvl4pPr marL="1600200" indent="-228600">
                <a:lnSpc>
                  <a:spcPts val="3000"/>
                </a:lnSpc>
                <a:buClr>
                  <a:srgbClr val="58842A"/>
                </a:buClr>
                <a:buFont typeface="Times" pitchFamily="18" charset="0"/>
                <a:buChar char="•"/>
                <a:defRPr sz="2000">
                  <a:solidFill>
                    <a:srgbClr val="000000"/>
                  </a:solidFill>
                  <a:latin typeface="Verdana" pitchFamily="34" charset="0"/>
                </a:defRPr>
              </a:lvl4pPr>
              <a:lvl5pPr marL="2057400" indent="-228600">
                <a:lnSpc>
                  <a:spcPts val="3000"/>
                </a:lnSpc>
                <a:buClr>
                  <a:srgbClr val="58842A"/>
                </a:buClr>
                <a:buFont typeface="Times" pitchFamily="18" charset="0"/>
                <a:buChar char="•"/>
                <a:defRPr sz="2000">
                  <a:solidFill>
                    <a:srgbClr val="000000"/>
                  </a:solidFill>
                  <a:latin typeface="Verdana" pitchFamily="34" charset="0"/>
                </a:defRPr>
              </a:lvl5pPr>
              <a:lvl6pPr marL="25146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6pPr>
              <a:lvl7pPr marL="29718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7pPr>
              <a:lvl8pPr marL="34290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8pPr>
              <a:lvl9pPr marL="38862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9pPr>
            </a:lstStyle>
            <a:p>
              <a:pPr lvl="1" algn="r">
                <a:lnSpc>
                  <a:spcPct val="100000"/>
                </a:lnSpc>
                <a:buClrTx/>
                <a:buFontTx/>
                <a:buNone/>
              </a:pPr>
              <a:r>
                <a:rPr lang="nb-NO" altLang="nb-NO" sz="1700">
                  <a:solidFill>
                    <a:schemeClr val="tx1"/>
                  </a:solidFill>
                  <a:latin typeface="Innovation Norway" panose="020B0500030000000000" pitchFamily="34" charset="77"/>
                </a:rPr>
                <a:t>Etablere kontakt</a:t>
              </a:r>
            </a:p>
          </p:txBody>
        </p:sp>
        <p:sp>
          <p:nvSpPr>
            <p:cNvPr id="17" name="Line 4">
              <a:extLst>
                <a:ext uri="{FF2B5EF4-FFF2-40B4-BE49-F238E27FC236}">
                  <a16:creationId xmlns:a16="http://schemas.microsoft.com/office/drawing/2014/main" id="{08F49FFD-D0D3-4932-3BD0-13D60BC9A764}"/>
                </a:ext>
              </a:extLst>
            </p:cNvPr>
            <p:cNvSpPr>
              <a:spLocks noChangeShapeType="1"/>
            </p:cNvSpPr>
            <p:nvPr/>
          </p:nvSpPr>
          <p:spPr bwMode="auto">
            <a:xfrm rot="16200000">
              <a:off x="9047029" y="2976797"/>
              <a:ext cx="3050305" cy="2668838"/>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grpSp>
    </p:spTree>
    <p:extLst>
      <p:ext uri="{BB962C8B-B14F-4D97-AF65-F5344CB8AC3E}">
        <p14:creationId xmlns:p14="http://schemas.microsoft.com/office/powerpoint/2010/main" val="3074746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A2263-D19E-B249-B082-284B2FD19F09}"/>
              </a:ext>
            </a:extLst>
          </p:cNvPr>
          <p:cNvSpPr>
            <a:spLocks noGrp="1"/>
          </p:cNvSpPr>
          <p:nvPr>
            <p:ph type="title"/>
          </p:nvPr>
        </p:nvSpPr>
        <p:spPr/>
        <p:txBody>
          <a:bodyPr/>
          <a:lstStyle/>
          <a:p>
            <a:r>
              <a:rPr lang="nb-NO"/>
              <a:t>Målsetting</a:t>
            </a:r>
            <a:endParaRPr lang="en-NO"/>
          </a:p>
        </p:txBody>
      </p:sp>
      <p:sp>
        <p:nvSpPr>
          <p:cNvPr id="4" name="Text Placeholder 3">
            <a:extLst>
              <a:ext uri="{FF2B5EF4-FFF2-40B4-BE49-F238E27FC236}">
                <a16:creationId xmlns:a16="http://schemas.microsoft.com/office/drawing/2014/main" id="{E559A459-000E-EC44-B429-AD6FDA07FB8B}"/>
              </a:ext>
            </a:extLst>
          </p:cNvPr>
          <p:cNvSpPr>
            <a:spLocks noGrp="1"/>
          </p:cNvSpPr>
          <p:nvPr>
            <p:ph type="body" sz="quarter" idx="12"/>
          </p:nvPr>
        </p:nvSpPr>
        <p:spPr/>
        <p:txBody>
          <a:bodyPr lIns="0" tIns="0" rIns="0" bIns="0" anchor="t"/>
          <a:lstStyle/>
          <a:p>
            <a:r>
              <a:rPr lang="nb-NO" sz="2500">
                <a:latin typeface="Innovation Norway"/>
              </a:rPr>
              <a:t>Målet er å gi dere innspill om hvordan man utøver salgsledelse og gjennomfører målrettet salgsarbeid.</a:t>
            </a:r>
          </a:p>
        </p:txBody>
      </p:sp>
      <p:sp>
        <p:nvSpPr>
          <p:cNvPr id="12" name="Text Placeholder 11">
            <a:extLst>
              <a:ext uri="{FF2B5EF4-FFF2-40B4-BE49-F238E27FC236}">
                <a16:creationId xmlns:a16="http://schemas.microsoft.com/office/drawing/2014/main" id="{02FA9F30-E298-4448-88F9-DE6BF2D6D7D0}"/>
              </a:ext>
            </a:extLst>
          </p:cNvPr>
          <p:cNvSpPr>
            <a:spLocks noGrp="1"/>
          </p:cNvSpPr>
          <p:nvPr>
            <p:ph type="body" sz="quarter" idx="13"/>
          </p:nvPr>
        </p:nvSpPr>
        <p:spPr>
          <a:xfrm>
            <a:off x="314657" y="4129201"/>
            <a:ext cx="5172000" cy="3560400"/>
          </a:xfrm>
        </p:spPr>
        <p:txBody>
          <a:bodyPr/>
          <a:lstStyle/>
          <a:p>
            <a:pPr>
              <a:spcBef>
                <a:spcPts val="800"/>
              </a:spcBef>
              <a:buSzPct val="120000"/>
            </a:pPr>
            <a:r>
              <a:rPr lang="nb-NO" sz="2500"/>
              <a:t>Temaer:</a:t>
            </a:r>
          </a:p>
          <a:p>
            <a:pPr marL="216000" lvl="0" indent="-216000">
              <a:spcBef>
                <a:spcPts val="800"/>
              </a:spcBef>
              <a:buSzPct val="120000"/>
              <a:buFont typeface="Wingdings" pitchFamily="2" charset="2"/>
              <a:buChar char="§"/>
            </a:pPr>
            <a:r>
              <a:rPr lang="nb-NO"/>
              <a:t>salg og selgerrollen</a:t>
            </a:r>
          </a:p>
          <a:p>
            <a:pPr marL="216000" lvl="0" indent="-216000">
              <a:spcBef>
                <a:spcPts val="800"/>
              </a:spcBef>
              <a:buSzPct val="120000"/>
              <a:buFont typeface="Wingdings" pitchFamily="2" charset="2"/>
              <a:buChar char="§"/>
            </a:pPr>
            <a:r>
              <a:rPr lang="nb-NO"/>
              <a:t>organisering og tilrettelegging</a:t>
            </a:r>
          </a:p>
          <a:p>
            <a:pPr marL="216000" lvl="0" indent="-216000">
              <a:spcBef>
                <a:spcPts val="800"/>
              </a:spcBef>
              <a:buSzPct val="120000"/>
              <a:buFont typeface="Wingdings" pitchFamily="2" charset="2"/>
              <a:buChar char="§"/>
            </a:pPr>
            <a:r>
              <a:rPr lang="nb-NO"/>
              <a:t>salgsprosessen</a:t>
            </a:r>
          </a:p>
        </p:txBody>
      </p:sp>
      <p:sp>
        <p:nvSpPr>
          <p:cNvPr id="3" name="Slide Number Placeholder 2">
            <a:extLst>
              <a:ext uri="{FF2B5EF4-FFF2-40B4-BE49-F238E27FC236}">
                <a16:creationId xmlns:a16="http://schemas.microsoft.com/office/drawing/2014/main" id="{0F453F56-D22B-0F4C-801F-E055D36EDC15}"/>
              </a:ext>
            </a:extLst>
          </p:cNvPr>
          <p:cNvSpPr>
            <a:spLocks noGrp="1"/>
          </p:cNvSpPr>
          <p:nvPr>
            <p:ph type="sldNum" sz="quarter" idx="4"/>
          </p:nvPr>
        </p:nvSpPr>
        <p:spPr/>
        <p:txBody>
          <a:bodyPr/>
          <a:lstStyle/>
          <a:p>
            <a:fld id="{9A11C34A-1C73-4E4E-8774-FCD6BDFDE23F}" type="slidenum">
              <a:rPr lang="en-NO" smtClean="0"/>
              <a:pPr/>
              <a:t>2</a:t>
            </a:fld>
            <a:endParaRPr lang="en-NO"/>
          </a:p>
        </p:txBody>
      </p:sp>
      <p:pic>
        <p:nvPicPr>
          <p:cNvPr id="5" name="Graphic 7">
            <a:extLst>
              <a:ext uri="{FF2B5EF4-FFF2-40B4-BE49-F238E27FC236}">
                <a16:creationId xmlns:a16="http://schemas.microsoft.com/office/drawing/2014/main" id="{B07949B4-1F28-C037-E35B-36CEDB5DD2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2000" y="2836339"/>
            <a:ext cx="3633025" cy="3633025"/>
          </a:xfrm>
          <a:prstGeom prst="rect">
            <a:avLst/>
          </a:prstGeom>
        </p:spPr>
      </p:pic>
    </p:spTree>
    <p:extLst>
      <p:ext uri="{BB962C8B-B14F-4D97-AF65-F5344CB8AC3E}">
        <p14:creationId xmlns:p14="http://schemas.microsoft.com/office/powerpoint/2010/main" val="1410252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A2263-D19E-B249-B082-284B2FD19F09}"/>
              </a:ext>
            </a:extLst>
          </p:cNvPr>
          <p:cNvSpPr>
            <a:spLocks noGrp="1"/>
          </p:cNvSpPr>
          <p:nvPr>
            <p:ph type="title"/>
          </p:nvPr>
        </p:nvSpPr>
        <p:spPr/>
        <p:txBody>
          <a:bodyPr/>
          <a:lstStyle/>
          <a:p>
            <a:r>
              <a:rPr lang="nb-NO" sz="3600"/>
              <a:t>Fase 5: Avslutning av salg</a:t>
            </a:r>
            <a:endParaRPr lang="en-NO"/>
          </a:p>
        </p:txBody>
      </p:sp>
      <p:sp>
        <p:nvSpPr>
          <p:cNvPr id="12" name="Text Placeholder 11">
            <a:extLst>
              <a:ext uri="{FF2B5EF4-FFF2-40B4-BE49-F238E27FC236}">
                <a16:creationId xmlns:a16="http://schemas.microsoft.com/office/drawing/2014/main" id="{02FA9F30-E298-4448-88F9-DE6BF2D6D7D0}"/>
              </a:ext>
            </a:extLst>
          </p:cNvPr>
          <p:cNvSpPr>
            <a:spLocks noGrp="1"/>
          </p:cNvSpPr>
          <p:nvPr>
            <p:ph sz="quarter" idx="13"/>
          </p:nvPr>
        </p:nvSpPr>
        <p:spPr>
          <a:xfrm>
            <a:off x="316551" y="2788867"/>
            <a:ext cx="5177425" cy="3579450"/>
          </a:xfrm>
          <a:prstGeom prst="rect">
            <a:avLst/>
          </a:prstGeom>
        </p:spPr>
        <p:txBody>
          <a:bodyPr lIns="0" tIns="0" rIns="0" bIns="0"/>
          <a:lstStyle/>
          <a:p>
            <a:r>
              <a:rPr lang="nb-NO"/>
              <a:t>Så lenge du har noe du mener er til nytte for kunden, er det din jobb å dempe beslutningsvegring.</a:t>
            </a:r>
          </a:p>
          <a:p>
            <a:r>
              <a:rPr lang="nb-NO"/>
              <a:t>Salg er ofte rådgivning og beslutnings- og kjøpshjelp.</a:t>
            </a:r>
          </a:p>
          <a:p>
            <a:r>
              <a:rPr lang="nb-NO"/>
              <a:t>Det er bedre å avslutte for tidlig og for ofte, enn for sent og for sjeldent.</a:t>
            </a:r>
          </a:p>
        </p:txBody>
      </p:sp>
      <p:sp>
        <p:nvSpPr>
          <p:cNvPr id="3" name="Slide Number Placeholder 2">
            <a:extLst>
              <a:ext uri="{FF2B5EF4-FFF2-40B4-BE49-F238E27FC236}">
                <a16:creationId xmlns:a16="http://schemas.microsoft.com/office/drawing/2014/main" id="{0F453F56-D22B-0F4C-801F-E055D36EDC15}"/>
              </a:ext>
            </a:extLst>
          </p:cNvPr>
          <p:cNvSpPr>
            <a:spLocks noGrp="1"/>
          </p:cNvSpPr>
          <p:nvPr>
            <p:ph type="sldNum" sz="quarter" idx="4"/>
          </p:nvPr>
        </p:nvSpPr>
        <p:spPr/>
        <p:txBody>
          <a:bodyPr/>
          <a:lstStyle/>
          <a:p>
            <a:fld id="{9A11C34A-1C73-4E4E-8774-FCD6BDFDE23F}" type="slidenum">
              <a:rPr lang="en-NO" smtClean="0"/>
              <a:pPr/>
              <a:t>20</a:t>
            </a:fld>
            <a:endParaRPr lang="en-NO"/>
          </a:p>
        </p:txBody>
      </p:sp>
      <p:grpSp>
        <p:nvGrpSpPr>
          <p:cNvPr id="4" name="Gruppe 3">
            <a:extLst>
              <a:ext uri="{FF2B5EF4-FFF2-40B4-BE49-F238E27FC236}">
                <a16:creationId xmlns:a16="http://schemas.microsoft.com/office/drawing/2014/main" id="{CE5DA535-7A3A-3DB8-20B1-24ED00AF5B6C}"/>
              </a:ext>
            </a:extLst>
          </p:cNvPr>
          <p:cNvGrpSpPr/>
          <p:nvPr/>
        </p:nvGrpSpPr>
        <p:grpSpPr>
          <a:xfrm>
            <a:off x="5303912" y="1957019"/>
            <a:ext cx="6731999" cy="4442741"/>
            <a:chOff x="5575871" y="1746926"/>
            <a:chExt cx="6849752" cy="4442741"/>
          </a:xfrm>
        </p:grpSpPr>
        <p:sp>
          <p:nvSpPr>
            <p:cNvPr id="5" name="Line 3">
              <a:extLst>
                <a:ext uri="{FF2B5EF4-FFF2-40B4-BE49-F238E27FC236}">
                  <a16:creationId xmlns:a16="http://schemas.microsoft.com/office/drawing/2014/main" id="{7E85D8EF-F254-E64A-177D-1FFA5AEF54EF}"/>
                </a:ext>
              </a:extLst>
            </p:cNvPr>
            <p:cNvSpPr>
              <a:spLocks noChangeShapeType="1"/>
            </p:cNvSpPr>
            <p:nvPr/>
          </p:nvSpPr>
          <p:spPr bwMode="auto">
            <a:xfrm>
              <a:off x="7271803" y="6064969"/>
              <a:ext cx="463762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6" name="Line 4">
              <a:extLst>
                <a:ext uri="{FF2B5EF4-FFF2-40B4-BE49-F238E27FC236}">
                  <a16:creationId xmlns:a16="http://schemas.microsoft.com/office/drawing/2014/main" id="{CEF3C7CA-A0F3-A0CC-69CB-D6BEEC8800EC}"/>
                </a:ext>
              </a:extLst>
            </p:cNvPr>
            <p:cNvSpPr>
              <a:spLocks noChangeShapeType="1"/>
            </p:cNvSpPr>
            <p:nvPr/>
          </p:nvSpPr>
          <p:spPr bwMode="auto">
            <a:xfrm rot="16200000" flipV="1">
              <a:off x="5290603" y="4083769"/>
              <a:ext cx="39624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sp>
          <p:nvSpPr>
            <p:cNvPr id="7" name="Rectangle 7">
              <a:extLst>
                <a:ext uri="{FF2B5EF4-FFF2-40B4-BE49-F238E27FC236}">
                  <a16:creationId xmlns:a16="http://schemas.microsoft.com/office/drawing/2014/main" id="{2533678D-4B4C-1CD2-44F7-96EBB9E73DBE}"/>
                </a:ext>
              </a:extLst>
            </p:cNvPr>
            <p:cNvSpPr>
              <a:spLocks noChangeArrowheads="1"/>
            </p:cNvSpPr>
            <p:nvPr/>
          </p:nvSpPr>
          <p:spPr bwMode="auto">
            <a:xfrm>
              <a:off x="7001112" y="1746926"/>
              <a:ext cx="1487488"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1700" b="1">
                  <a:latin typeface="Innovation Norway" panose="020B0500030000000000" pitchFamily="34" charset="77"/>
                </a:rPr>
                <a:t>Interessenivå</a:t>
              </a:r>
            </a:p>
          </p:txBody>
        </p:sp>
        <p:sp>
          <p:nvSpPr>
            <p:cNvPr id="8" name="Rectangle 7">
              <a:extLst>
                <a:ext uri="{FF2B5EF4-FFF2-40B4-BE49-F238E27FC236}">
                  <a16:creationId xmlns:a16="http://schemas.microsoft.com/office/drawing/2014/main" id="{AE4A6622-C9AE-C9F4-E056-0F6219434500}"/>
                </a:ext>
              </a:extLst>
            </p:cNvPr>
            <p:cNvSpPr>
              <a:spLocks noChangeArrowheads="1"/>
            </p:cNvSpPr>
            <p:nvPr/>
          </p:nvSpPr>
          <p:spPr bwMode="auto">
            <a:xfrm>
              <a:off x="11868411" y="5838289"/>
              <a:ext cx="557212"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1700" b="1">
                  <a:latin typeface="Innovation Norway" panose="020B0500030000000000" pitchFamily="34" charset="77"/>
                </a:rPr>
                <a:t>Tid</a:t>
              </a:r>
            </a:p>
          </p:txBody>
        </p:sp>
        <p:sp>
          <p:nvSpPr>
            <p:cNvPr id="10" name="Rectangle 8">
              <a:extLst>
                <a:ext uri="{FF2B5EF4-FFF2-40B4-BE49-F238E27FC236}">
                  <a16:creationId xmlns:a16="http://schemas.microsoft.com/office/drawing/2014/main" id="{71FFE7F4-D53D-2917-063C-E57A4D31D069}"/>
                </a:ext>
              </a:extLst>
            </p:cNvPr>
            <p:cNvSpPr>
              <a:spLocks noChangeArrowheads="1"/>
            </p:cNvSpPr>
            <p:nvPr/>
          </p:nvSpPr>
          <p:spPr bwMode="auto">
            <a:xfrm>
              <a:off x="6927589" y="4533364"/>
              <a:ext cx="2968763"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marL="342900" indent="-342900">
                <a:lnSpc>
                  <a:spcPts val="3000"/>
                </a:lnSpc>
                <a:buClr>
                  <a:srgbClr val="58842A"/>
                </a:buClr>
                <a:buFont typeface="Times" pitchFamily="18" charset="0"/>
                <a:defRPr sz="2000">
                  <a:solidFill>
                    <a:srgbClr val="000000"/>
                  </a:solidFill>
                  <a:latin typeface="Verdana" pitchFamily="34" charset="0"/>
                </a:defRPr>
              </a:lvl1pPr>
              <a:lvl2pPr>
                <a:lnSpc>
                  <a:spcPts val="3000"/>
                </a:lnSpc>
                <a:buClr>
                  <a:srgbClr val="58842A"/>
                </a:buClr>
                <a:buFont typeface="Times" pitchFamily="18" charset="0"/>
                <a:buChar char="•"/>
                <a:defRPr sz="2000">
                  <a:solidFill>
                    <a:srgbClr val="000000"/>
                  </a:solidFill>
                  <a:latin typeface="Verdana" pitchFamily="34" charset="0"/>
                </a:defRPr>
              </a:lvl2pPr>
              <a:lvl3pPr marL="1143000" indent="-228600">
                <a:lnSpc>
                  <a:spcPts val="3000"/>
                </a:lnSpc>
                <a:buClr>
                  <a:srgbClr val="58842A"/>
                </a:buClr>
                <a:buFont typeface="Times" pitchFamily="18" charset="0"/>
                <a:buChar char="•"/>
                <a:defRPr sz="2000">
                  <a:solidFill>
                    <a:srgbClr val="000000"/>
                  </a:solidFill>
                  <a:latin typeface="Verdana" pitchFamily="34" charset="0"/>
                </a:defRPr>
              </a:lvl3pPr>
              <a:lvl4pPr marL="1600200" indent="-228600">
                <a:lnSpc>
                  <a:spcPts val="3000"/>
                </a:lnSpc>
                <a:buClr>
                  <a:srgbClr val="58842A"/>
                </a:buClr>
                <a:buFont typeface="Times" pitchFamily="18" charset="0"/>
                <a:buChar char="•"/>
                <a:defRPr sz="2000">
                  <a:solidFill>
                    <a:srgbClr val="000000"/>
                  </a:solidFill>
                  <a:latin typeface="Verdana" pitchFamily="34" charset="0"/>
                </a:defRPr>
              </a:lvl4pPr>
              <a:lvl5pPr marL="2057400" indent="-228600">
                <a:lnSpc>
                  <a:spcPts val="3000"/>
                </a:lnSpc>
                <a:buClr>
                  <a:srgbClr val="58842A"/>
                </a:buClr>
                <a:buFont typeface="Times" pitchFamily="18" charset="0"/>
                <a:buChar char="•"/>
                <a:defRPr sz="2000">
                  <a:solidFill>
                    <a:srgbClr val="000000"/>
                  </a:solidFill>
                  <a:latin typeface="Verdana" pitchFamily="34" charset="0"/>
                </a:defRPr>
              </a:lvl5pPr>
              <a:lvl6pPr marL="25146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6pPr>
              <a:lvl7pPr marL="29718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7pPr>
              <a:lvl8pPr marL="34290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8pPr>
              <a:lvl9pPr marL="38862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9pPr>
            </a:lstStyle>
            <a:p>
              <a:pPr lvl="1" algn="r">
                <a:lnSpc>
                  <a:spcPct val="100000"/>
                </a:lnSpc>
                <a:buClrTx/>
                <a:buFontTx/>
                <a:buNone/>
              </a:pPr>
              <a:r>
                <a:rPr lang="nb-NO" altLang="nb-NO" sz="1700">
                  <a:solidFill>
                    <a:schemeClr val="tx1"/>
                  </a:solidFill>
                  <a:latin typeface="Innovation Norway" panose="020B0500030000000000" pitchFamily="34" charset="77"/>
                </a:rPr>
                <a:t>Åpning</a:t>
              </a:r>
              <a:r>
                <a:rPr lang="nb-NO" altLang="nb-NO" sz="1800">
                  <a:solidFill>
                    <a:schemeClr val="tx1"/>
                  </a:solidFill>
                  <a:latin typeface="+mn-lt"/>
                </a:rPr>
                <a:t> </a:t>
              </a:r>
            </a:p>
          </p:txBody>
        </p:sp>
        <p:sp>
          <p:nvSpPr>
            <p:cNvPr id="11" name="Rectangle 9">
              <a:extLst>
                <a:ext uri="{FF2B5EF4-FFF2-40B4-BE49-F238E27FC236}">
                  <a16:creationId xmlns:a16="http://schemas.microsoft.com/office/drawing/2014/main" id="{AFA997A5-C2EB-0DC1-2ED4-AFC95471A340}"/>
                </a:ext>
              </a:extLst>
            </p:cNvPr>
            <p:cNvSpPr>
              <a:spLocks noChangeArrowheads="1"/>
            </p:cNvSpPr>
            <p:nvPr/>
          </p:nvSpPr>
          <p:spPr bwMode="auto">
            <a:xfrm>
              <a:off x="5575871" y="3906543"/>
              <a:ext cx="4958801"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nchor="t">
              <a:spAutoFit/>
            </a:bodyPr>
            <a:lstStyle>
              <a:lvl1pPr marL="342900" indent="-342900">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lvl="4" algn="r"/>
              <a:r>
                <a:rPr lang="nb-NO" altLang="nb-NO" sz="1700">
                  <a:latin typeface="+mn-lt"/>
                </a:rPr>
                <a:t>    </a:t>
              </a:r>
              <a:r>
                <a:rPr lang="nb-NO" altLang="nb-NO" sz="1700">
                  <a:latin typeface="Innovation Norway" panose="020B0500030000000000" pitchFamily="34" charset="77"/>
                </a:rPr>
                <a:t>Avdekke behov / kartlegging</a:t>
              </a:r>
            </a:p>
          </p:txBody>
        </p:sp>
        <p:sp>
          <p:nvSpPr>
            <p:cNvPr id="13" name="Rectangle 10">
              <a:extLst>
                <a:ext uri="{FF2B5EF4-FFF2-40B4-BE49-F238E27FC236}">
                  <a16:creationId xmlns:a16="http://schemas.microsoft.com/office/drawing/2014/main" id="{0E072C1B-A6CC-DE8D-352C-3F0E9B8ED722}"/>
                </a:ext>
              </a:extLst>
            </p:cNvPr>
            <p:cNvSpPr>
              <a:spLocks noChangeArrowheads="1"/>
            </p:cNvSpPr>
            <p:nvPr/>
          </p:nvSpPr>
          <p:spPr bwMode="auto">
            <a:xfrm>
              <a:off x="7744856" y="3310040"/>
              <a:ext cx="3258823"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t">
              <a:spAutoFit/>
            </a:bodyPr>
            <a:lstStyle>
              <a:lvl1pPr marL="342900" indent="-342900">
                <a:lnSpc>
                  <a:spcPts val="3000"/>
                </a:lnSpc>
                <a:buClr>
                  <a:srgbClr val="58842A"/>
                </a:buClr>
                <a:buFont typeface="Times" pitchFamily="18" charset="0"/>
                <a:defRPr sz="2000">
                  <a:solidFill>
                    <a:srgbClr val="000000"/>
                  </a:solidFill>
                  <a:latin typeface="Verdana" pitchFamily="34" charset="0"/>
                </a:defRPr>
              </a:lvl1pPr>
              <a:lvl2pPr>
                <a:lnSpc>
                  <a:spcPts val="3000"/>
                </a:lnSpc>
                <a:buClr>
                  <a:srgbClr val="58842A"/>
                </a:buClr>
                <a:buFont typeface="Times" pitchFamily="18" charset="0"/>
                <a:buChar char="•"/>
                <a:defRPr sz="2000">
                  <a:solidFill>
                    <a:srgbClr val="000000"/>
                  </a:solidFill>
                  <a:latin typeface="Verdana" pitchFamily="34" charset="0"/>
                </a:defRPr>
              </a:lvl2pPr>
              <a:lvl3pPr marL="1143000" indent="-228600">
                <a:lnSpc>
                  <a:spcPts val="3000"/>
                </a:lnSpc>
                <a:buClr>
                  <a:srgbClr val="58842A"/>
                </a:buClr>
                <a:buFont typeface="Times" pitchFamily="18" charset="0"/>
                <a:buChar char="•"/>
                <a:defRPr sz="2000">
                  <a:solidFill>
                    <a:srgbClr val="000000"/>
                  </a:solidFill>
                  <a:latin typeface="Verdana" pitchFamily="34" charset="0"/>
                </a:defRPr>
              </a:lvl3pPr>
              <a:lvl4pPr marL="1600200" indent="-228600">
                <a:lnSpc>
                  <a:spcPts val="3000"/>
                </a:lnSpc>
                <a:buClr>
                  <a:srgbClr val="58842A"/>
                </a:buClr>
                <a:buFont typeface="Times" pitchFamily="18" charset="0"/>
                <a:buChar char="•"/>
                <a:defRPr sz="2000">
                  <a:solidFill>
                    <a:srgbClr val="000000"/>
                  </a:solidFill>
                  <a:latin typeface="Verdana" pitchFamily="34" charset="0"/>
                </a:defRPr>
              </a:lvl4pPr>
              <a:lvl5pPr marL="2057400" indent="-228600">
                <a:lnSpc>
                  <a:spcPts val="3000"/>
                </a:lnSpc>
                <a:buClr>
                  <a:srgbClr val="58842A"/>
                </a:buClr>
                <a:buFont typeface="Times" pitchFamily="18" charset="0"/>
                <a:buChar char="•"/>
                <a:defRPr sz="2000">
                  <a:solidFill>
                    <a:srgbClr val="000000"/>
                  </a:solidFill>
                  <a:latin typeface="Verdana" pitchFamily="34" charset="0"/>
                </a:defRPr>
              </a:lvl5pPr>
              <a:lvl6pPr marL="25146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6pPr>
              <a:lvl7pPr marL="29718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7pPr>
              <a:lvl8pPr marL="34290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8pPr>
              <a:lvl9pPr marL="38862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9pPr>
            </a:lstStyle>
            <a:p>
              <a:pPr lvl="1">
                <a:lnSpc>
                  <a:spcPct val="100000"/>
                </a:lnSpc>
                <a:buClrTx/>
                <a:buNone/>
              </a:pPr>
              <a:r>
                <a:rPr lang="nb-NO" altLang="nb-NO" sz="1700">
                  <a:solidFill>
                    <a:schemeClr val="tx1"/>
                  </a:solidFill>
                  <a:latin typeface="Innovation Norway" panose="020B0500030000000000" pitchFamily="34" charset="77"/>
                </a:rPr>
                <a:t>Innsalg / formulere løsning  </a:t>
              </a:r>
            </a:p>
          </p:txBody>
        </p:sp>
        <p:sp>
          <p:nvSpPr>
            <p:cNvPr id="14" name="Rectangle 11">
              <a:extLst>
                <a:ext uri="{FF2B5EF4-FFF2-40B4-BE49-F238E27FC236}">
                  <a16:creationId xmlns:a16="http://schemas.microsoft.com/office/drawing/2014/main" id="{2F7085D3-22E6-8BAA-2715-2CE02A2B0CC6}"/>
                </a:ext>
              </a:extLst>
            </p:cNvPr>
            <p:cNvSpPr>
              <a:spLocks noChangeArrowheads="1"/>
            </p:cNvSpPr>
            <p:nvPr/>
          </p:nvSpPr>
          <p:spPr bwMode="auto">
            <a:xfrm>
              <a:off x="8695768" y="2711553"/>
              <a:ext cx="2798869"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marL="342900" indent="-342900">
                <a:lnSpc>
                  <a:spcPts val="3000"/>
                </a:lnSpc>
                <a:buClr>
                  <a:srgbClr val="58842A"/>
                </a:buClr>
                <a:buFont typeface="Times" pitchFamily="18" charset="0"/>
                <a:defRPr sz="2000">
                  <a:solidFill>
                    <a:srgbClr val="000000"/>
                  </a:solidFill>
                  <a:latin typeface="Verdana" pitchFamily="34" charset="0"/>
                </a:defRPr>
              </a:lvl1pPr>
              <a:lvl2pPr>
                <a:lnSpc>
                  <a:spcPts val="3000"/>
                </a:lnSpc>
                <a:buClr>
                  <a:srgbClr val="58842A"/>
                </a:buClr>
                <a:buFont typeface="Times" pitchFamily="18" charset="0"/>
                <a:buChar char="•"/>
                <a:defRPr sz="2000">
                  <a:solidFill>
                    <a:srgbClr val="000000"/>
                  </a:solidFill>
                  <a:latin typeface="Verdana" pitchFamily="34" charset="0"/>
                </a:defRPr>
              </a:lvl2pPr>
              <a:lvl3pPr marL="1143000" indent="-228600">
                <a:lnSpc>
                  <a:spcPts val="3000"/>
                </a:lnSpc>
                <a:buClr>
                  <a:srgbClr val="58842A"/>
                </a:buClr>
                <a:buFont typeface="Times" pitchFamily="18" charset="0"/>
                <a:buChar char="•"/>
                <a:defRPr sz="2000">
                  <a:solidFill>
                    <a:srgbClr val="000000"/>
                  </a:solidFill>
                  <a:latin typeface="Verdana" pitchFamily="34" charset="0"/>
                </a:defRPr>
              </a:lvl3pPr>
              <a:lvl4pPr marL="1600200" indent="-228600">
                <a:lnSpc>
                  <a:spcPts val="3000"/>
                </a:lnSpc>
                <a:buClr>
                  <a:srgbClr val="58842A"/>
                </a:buClr>
                <a:buFont typeface="Times" pitchFamily="18" charset="0"/>
                <a:buChar char="•"/>
                <a:defRPr sz="2000">
                  <a:solidFill>
                    <a:srgbClr val="000000"/>
                  </a:solidFill>
                  <a:latin typeface="Verdana" pitchFamily="34" charset="0"/>
                </a:defRPr>
              </a:lvl4pPr>
              <a:lvl5pPr marL="2057400" indent="-228600">
                <a:lnSpc>
                  <a:spcPts val="3000"/>
                </a:lnSpc>
                <a:buClr>
                  <a:srgbClr val="58842A"/>
                </a:buClr>
                <a:buFont typeface="Times" pitchFamily="18" charset="0"/>
                <a:buChar char="•"/>
                <a:defRPr sz="2000">
                  <a:solidFill>
                    <a:srgbClr val="000000"/>
                  </a:solidFill>
                  <a:latin typeface="Verdana" pitchFamily="34" charset="0"/>
                </a:defRPr>
              </a:lvl5pPr>
              <a:lvl6pPr marL="25146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6pPr>
              <a:lvl7pPr marL="29718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7pPr>
              <a:lvl8pPr marL="34290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8pPr>
              <a:lvl9pPr marL="38862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9pPr>
            </a:lstStyle>
            <a:p>
              <a:pPr lvl="1">
                <a:lnSpc>
                  <a:spcPct val="100000"/>
                </a:lnSpc>
                <a:buClrTx/>
                <a:buFontTx/>
                <a:buNone/>
              </a:pPr>
              <a:r>
                <a:rPr lang="nb-NO" altLang="nb-NO" sz="1700">
                  <a:solidFill>
                    <a:srgbClr val="ED0000"/>
                  </a:solidFill>
                  <a:latin typeface="Innovation Norway" panose="020B0500030000000000" pitchFamily="34" charset="77"/>
                </a:rPr>
                <a:t>Avslutte (be om ordre)</a:t>
              </a:r>
            </a:p>
          </p:txBody>
        </p:sp>
        <p:sp>
          <p:nvSpPr>
            <p:cNvPr id="15" name="Rectangle 8">
              <a:extLst>
                <a:ext uri="{FF2B5EF4-FFF2-40B4-BE49-F238E27FC236}">
                  <a16:creationId xmlns:a16="http://schemas.microsoft.com/office/drawing/2014/main" id="{FD996B87-608D-994F-EEDA-AB76BBEFFA48}"/>
                </a:ext>
              </a:extLst>
            </p:cNvPr>
            <p:cNvSpPr>
              <a:spLocks noChangeArrowheads="1"/>
            </p:cNvSpPr>
            <p:nvPr/>
          </p:nvSpPr>
          <p:spPr bwMode="auto">
            <a:xfrm>
              <a:off x="6617252" y="5131851"/>
              <a:ext cx="2790199"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marL="342900" indent="-342900">
                <a:lnSpc>
                  <a:spcPts val="3000"/>
                </a:lnSpc>
                <a:buClr>
                  <a:srgbClr val="58842A"/>
                </a:buClr>
                <a:buFont typeface="Times" pitchFamily="18" charset="0"/>
                <a:defRPr sz="2000">
                  <a:solidFill>
                    <a:srgbClr val="000000"/>
                  </a:solidFill>
                  <a:latin typeface="Verdana" pitchFamily="34" charset="0"/>
                </a:defRPr>
              </a:lvl1pPr>
              <a:lvl2pPr>
                <a:lnSpc>
                  <a:spcPts val="3000"/>
                </a:lnSpc>
                <a:buClr>
                  <a:srgbClr val="58842A"/>
                </a:buClr>
                <a:buFont typeface="Times" pitchFamily="18" charset="0"/>
                <a:buChar char="•"/>
                <a:defRPr sz="2000">
                  <a:solidFill>
                    <a:srgbClr val="000000"/>
                  </a:solidFill>
                  <a:latin typeface="Verdana" pitchFamily="34" charset="0"/>
                </a:defRPr>
              </a:lvl2pPr>
              <a:lvl3pPr marL="1143000" indent="-228600">
                <a:lnSpc>
                  <a:spcPts val="3000"/>
                </a:lnSpc>
                <a:buClr>
                  <a:srgbClr val="58842A"/>
                </a:buClr>
                <a:buFont typeface="Times" pitchFamily="18" charset="0"/>
                <a:buChar char="•"/>
                <a:defRPr sz="2000">
                  <a:solidFill>
                    <a:srgbClr val="000000"/>
                  </a:solidFill>
                  <a:latin typeface="Verdana" pitchFamily="34" charset="0"/>
                </a:defRPr>
              </a:lvl3pPr>
              <a:lvl4pPr marL="1600200" indent="-228600">
                <a:lnSpc>
                  <a:spcPts val="3000"/>
                </a:lnSpc>
                <a:buClr>
                  <a:srgbClr val="58842A"/>
                </a:buClr>
                <a:buFont typeface="Times" pitchFamily="18" charset="0"/>
                <a:buChar char="•"/>
                <a:defRPr sz="2000">
                  <a:solidFill>
                    <a:srgbClr val="000000"/>
                  </a:solidFill>
                  <a:latin typeface="Verdana" pitchFamily="34" charset="0"/>
                </a:defRPr>
              </a:lvl4pPr>
              <a:lvl5pPr marL="2057400" indent="-228600">
                <a:lnSpc>
                  <a:spcPts val="3000"/>
                </a:lnSpc>
                <a:buClr>
                  <a:srgbClr val="58842A"/>
                </a:buClr>
                <a:buFont typeface="Times" pitchFamily="18" charset="0"/>
                <a:buChar char="•"/>
                <a:defRPr sz="2000">
                  <a:solidFill>
                    <a:srgbClr val="000000"/>
                  </a:solidFill>
                  <a:latin typeface="Verdana" pitchFamily="34" charset="0"/>
                </a:defRPr>
              </a:lvl5pPr>
              <a:lvl6pPr marL="25146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6pPr>
              <a:lvl7pPr marL="29718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7pPr>
              <a:lvl8pPr marL="34290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8pPr>
              <a:lvl9pPr marL="3886200" indent="-228600" eaLnBrk="0" fontAlgn="base" hangingPunct="0">
                <a:lnSpc>
                  <a:spcPts val="3000"/>
                </a:lnSpc>
                <a:spcBef>
                  <a:spcPct val="0"/>
                </a:spcBef>
                <a:spcAft>
                  <a:spcPct val="0"/>
                </a:spcAft>
                <a:buClr>
                  <a:srgbClr val="58842A"/>
                </a:buClr>
                <a:buFont typeface="Times" pitchFamily="18" charset="0"/>
                <a:buChar char="•"/>
                <a:defRPr sz="2000">
                  <a:solidFill>
                    <a:srgbClr val="000000"/>
                  </a:solidFill>
                  <a:latin typeface="Verdana" pitchFamily="34" charset="0"/>
                </a:defRPr>
              </a:lvl9pPr>
            </a:lstStyle>
            <a:p>
              <a:pPr lvl="1" algn="r">
                <a:lnSpc>
                  <a:spcPct val="100000"/>
                </a:lnSpc>
                <a:buClrTx/>
                <a:buFontTx/>
                <a:buNone/>
              </a:pPr>
              <a:r>
                <a:rPr lang="nb-NO" altLang="nb-NO" sz="1700">
                  <a:solidFill>
                    <a:schemeClr val="tx1"/>
                  </a:solidFill>
                  <a:latin typeface="Innovation Norway" panose="020B0500030000000000" pitchFamily="34" charset="77"/>
                </a:rPr>
                <a:t>Etablere kontakt</a:t>
              </a:r>
            </a:p>
          </p:txBody>
        </p:sp>
        <p:sp>
          <p:nvSpPr>
            <p:cNvPr id="16" name="Line 4">
              <a:extLst>
                <a:ext uri="{FF2B5EF4-FFF2-40B4-BE49-F238E27FC236}">
                  <a16:creationId xmlns:a16="http://schemas.microsoft.com/office/drawing/2014/main" id="{61165D01-19EF-B8BE-4BB8-A622BC2B7360}"/>
                </a:ext>
              </a:extLst>
            </p:cNvPr>
            <p:cNvSpPr>
              <a:spLocks noChangeShapeType="1"/>
            </p:cNvSpPr>
            <p:nvPr/>
          </p:nvSpPr>
          <p:spPr bwMode="auto">
            <a:xfrm rot="16200000">
              <a:off x="9047029" y="2976797"/>
              <a:ext cx="3050305" cy="2668838"/>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nb-NO"/>
            </a:p>
          </p:txBody>
        </p:sp>
      </p:grpSp>
    </p:spTree>
    <p:extLst>
      <p:ext uri="{BB962C8B-B14F-4D97-AF65-F5344CB8AC3E}">
        <p14:creationId xmlns:p14="http://schemas.microsoft.com/office/powerpoint/2010/main" val="2708600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55F95B-EB01-874E-AD83-B05933007712}"/>
              </a:ext>
            </a:extLst>
          </p:cNvPr>
          <p:cNvSpPr/>
          <p:nvPr/>
        </p:nvSpPr>
        <p:spPr>
          <a:xfrm>
            <a:off x="279400" y="2786064"/>
            <a:ext cx="11627224" cy="3636962"/>
          </a:xfrm>
          <a:prstGeom prst="rect">
            <a:avLst/>
          </a:prstGeom>
          <a:solidFill>
            <a:schemeClr val="bg1">
              <a:lumMod val="9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2B5466AC-FF32-7641-9F57-5B70E147CEF3}"/>
              </a:ext>
            </a:extLst>
          </p:cNvPr>
          <p:cNvSpPr>
            <a:spLocks noGrp="1"/>
          </p:cNvSpPr>
          <p:nvPr>
            <p:ph type="title"/>
          </p:nvPr>
        </p:nvSpPr>
        <p:spPr/>
        <p:txBody>
          <a:bodyPr/>
          <a:lstStyle/>
          <a:p>
            <a:r>
              <a:rPr lang="nb-NO"/>
              <a:t>Gruppeoppgave</a:t>
            </a:r>
            <a:endParaRPr lang="en-NO"/>
          </a:p>
        </p:txBody>
      </p:sp>
      <p:sp>
        <p:nvSpPr>
          <p:cNvPr id="3" name="Slide Number Placeholder 2">
            <a:extLst>
              <a:ext uri="{FF2B5EF4-FFF2-40B4-BE49-F238E27FC236}">
                <a16:creationId xmlns:a16="http://schemas.microsoft.com/office/drawing/2014/main" id="{5582CDA0-AC0E-8D43-93E4-1661A71CD5CB}"/>
              </a:ext>
            </a:extLst>
          </p:cNvPr>
          <p:cNvSpPr>
            <a:spLocks noGrp="1"/>
          </p:cNvSpPr>
          <p:nvPr>
            <p:ph type="sldNum" sz="quarter" idx="4"/>
          </p:nvPr>
        </p:nvSpPr>
        <p:spPr/>
        <p:txBody>
          <a:bodyPr/>
          <a:lstStyle/>
          <a:p>
            <a:fld id="{2E283CC0-345D-D343-82F3-FFB8D624F077}" type="slidenum">
              <a:rPr lang="en-NO" smtClean="0"/>
              <a:pPr/>
              <a:t>21</a:t>
            </a:fld>
            <a:endParaRPr lang="en-NO"/>
          </a:p>
        </p:txBody>
      </p:sp>
      <p:sp>
        <p:nvSpPr>
          <p:cNvPr id="5" name="Text Placeholder 4">
            <a:extLst>
              <a:ext uri="{FF2B5EF4-FFF2-40B4-BE49-F238E27FC236}">
                <a16:creationId xmlns:a16="http://schemas.microsoft.com/office/drawing/2014/main" id="{63AD2B4A-A6AC-634F-9385-3EED64895282}"/>
              </a:ext>
            </a:extLst>
          </p:cNvPr>
          <p:cNvSpPr>
            <a:spLocks noGrp="1"/>
          </p:cNvSpPr>
          <p:nvPr>
            <p:ph type="body" sz="quarter" idx="11"/>
          </p:nvPr>
        </p:nvSpPr>
        <p:spPr>
          <a:xfrm>
            <a:off x="2860675" y="4941168"/>
            <a:ext cx="7748588" cy="873091"/>
          </a:xfrm>
        </p:spPr>
        <p:txBody>
          <a:bodyPr wrap="square" anchor="ctr" anchorCtr="0">
            <a:noAutofit/>
          </a:bodyPr>
          <a:lstStyle/>
          <a:p>
            <a:pPr marL="342900" indent="-342900">
              <a:buFont typeface="+mj-lt"/>
              <a:buAutoNum type="arabicPeriod"/>
            </a:pPr>
            <a:r>
              <a:rPr lang="nb-NO" sz="1800"/>
              <a:t>Hvilke utfordringer har jeg i forhold til praktisk salg?</a:t>
            </a:r>
          </a:p>
          <a:p>
            <a:pPr marL="342900" indent="-342900">
              <a:buFont typeface="+mj-lt"/>
              <a:buAutoNum type="arabicPeriod"/>
            </a:pPr>
            <a:r>
              <a:rPr lang="nb-NO" sz="1800"/>
              <a:t>Hva kan jeg gjøre for å bli flinkere til å innhente små og store avtaler?</a:t>
            </a:r>
          </a:p>
          <a:p>
            <a:pPr marL="342900" indent="-342900">
              <a:buFont typeface="+mj-lt"/>
              <a:buAutoNum type="arabicPeriod"/>
            </a:pPr>
            <a:r>
              <a:rPr lang="nb-NO" sz="1800"/>
              <a:t>Hva kan vi gjøre for å skape mersalg?</a:t>
            </a:r>
          </a:p>
        </p:txBody>
      </p:sp>
      <p:pic>
        <p:nvPicPr>
          <p:cNvPr id="13" name="Graphic 12">
            <a:extLst>
              <a:ext uri="{FF2B5EF4-FFF2-40B4-BE49-F238E27FC236}">
                <a16:creationId xmlns:a16="http://schemas.microsoft.com/office/drawing/2014/main" id="{A5DC33F6-5271-F946-8303-979819601B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26768" y="4941168"/>
            <a:ext cx="873091" cy="873091"/>
          </a:xfrm>
          <a:prstGeom prst="rect">
            <a:avLst/>
          </a:prstGeom>
        </p:spPr>
      </p:pic>
      <p:pic>
        <p:nvPicPr>
          <p:cNvPr id="16" name="Graphic 15">
            <a:extLst>
              <a:ext uri="{FF2B5EF4-FFF2-40B4-BE49-F238E27FC236}">
                <a16:creationId xmlns:a16="http://schemas.microsoft.com/office/drawing/2014/main" id="{28199D0D-1198-BB48-A15F-4E3AE38D98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055440" y="3492013"/>
            <a:ext cx="873091" cy="873091"/>
          </a:xfrm>
          <a:prstGeom prst="rect">
            <a:avLst/>
          </a:prstGeom>
        </p:spPr>
      </p:pic>
      <p:sp>
        <p:nvSpPr>
          <p:cNvPr id="18" name="Text Placeholder 4">
            <a:extLst>
              <a:ext uri="{FF2B5EF4-FFF2-40B4-BE49-F238E27FC236}">
                <a16:creationId xmlns:a16="http://schemas.microsoft.com/office/drawing/2014/main" id="{9B28F0E5-A568-1B4C-B63A-A6BD1F5E4273}"/>
              </a:ext>
            </a:extLst>
          </p:cNvPr>
          <p:cNvSpPr txBox="1">
            <a:spLocks/>
          </p:cNvSpPr>
          <p:nvPr/>
        </p:nvSpPr>
        <p:spPr>
          <a:xfrm>
            <a:off x="2860675" y="3492012"/>
            <a:ext cx="7748588" cy="873091"/>
          </a:xfrm>
          <a:prstGeom prst="rect">
            <a:avLst/>
          </a:prstGeom>
        </p:spPr>
        <p:txBody>
          <a:bodyPr wrap="square" lIns="0" tIns="0" rIns="0" bIns="0" anchor="ctr" anchorCtr="0">
            <a:noAutofit/>
          </a:bodyPr>
          <a:lstStyle>
            <a:lvl1pPr marL="0" indent="0" algn="l" defTabSz="914400" rtl="0" eaLnBrk="1" latinLnBrk="0" hangingPunct="1">
              <a:lnSpc>
                <a:spcPct val="90000"/>
              </a:lnSpc>
              <a:spcBef>
                <a:spcPts val="1000"/>
              </a:spcBef>
              <a:buClr>
                <a:srgbClr val="ED0000"/>
              </a:buClr>
              <a:buFontTx/>
              <a:buNone/>
              <a:defRPr sz="2500" kern="1200">
                <a:solidFill>
                  <a:schemeClr val="tx1"/>
                </a:solidFill>
                <a:latin typeface="Innovation Norway" panose="020B0500030000000000" pitchFamily="34" charset="77"/>
                <a:ea typeface="+mn-ea"/>
                <a:cs typeface="+mn-cs"/>
              </a:defRPr>
            </a:lvl1pPr>
            <a:lvl2pPr marL="457200" indent="0" algn="l" defTabSz="914400" rtl="0" eaLnBrk="1" latinLnBrk="0" hangingPunct="1">
              <a:lnSpc>
                <a:spcPct val="90000"/>
              </a:lnSpc>
              <a:spcBef>
                <a:spcPts val="500"/>
              </a:spcBef>
              <a:buClr>
                <a:srgbClr val="ED0000"/>
              </a:buClr>
              <a:buFontTx/>
              <a:buNone/>
              <a:defRPr sz="1900" kern="1200">
                <a:solidFill>
                  <a:schemeClr val="tx1"/>
                </a:solidFill>
                <a:latin typeface="Innovation Norway" panose="020B0500030000000000" pitchFamily="34" charset="77"/>
                <a:ea typeface="+mn-ea"/>
                <a:cs typeface="+mn-cs"/>
              </a:defRPr>
            </a:lvl2pPr>
            <a:lvl3pPr marL="914400" indent="0" algn="l" defTabSz="914400" rtl="0" eaLnBrk="1" latinLnBrk="0" hangingPunct="1">
              <a:lnSpc>
                <a:spcPct val="90000"/>
              </a:lnSpc>
              <a:spcBef>
                <a:spcPts val="500"/>
              </a:spcBef>
              <a:buClr>
                <a:srgbClr val="ED0000"/>
              </a:buClr>
              <a:buFontTx/>
              <a:buNone/>
              <a:defRPr sz="1800" kern="1200">
                <a:solidFill>
                  <a:schemeClr val="tx1"/>
                </a:solidFill>
                <a:latin typeface="Innovation Norway" panose="020B0500030000000000" pitchFamily="34" charset="77"/>
                <a:ea typeface="+mn-ea"/>
                <a:cs typeface="+mn-cs"/>
              </a:defRPr>
            </a:lvl3pPr>
            <a:lvl4pPr marL="1371600" indent="0" algn="l" defTabSz="914400" rtl="0" eaLnBrk="1" latinLnBrk="0" hangingPunct="1">
              <a:lnSpc>
                <a:spcPct val="90000"/>
              </a:lnSpc>
              <a:spcBef>
                <a:spcPts val="500"/>
              </a:spcBef>
              <a:buClr>
                <a:srgbClr val="ED0000"/>
              </a:buClr>
              <a:buFontTx/>
              <a:buNone/>
              <a:defRPr sz="1700" kern="1200">
                <a:solidFill>
                  <a:schemeClr val="tx1"/>
                </a:solidFill>
                <a:latin typeface="Innovation Norway" panose="020B0500030000000000" pitchFamily="34" charset="77"/>
                <a:ea typeface="+mn-ea"/>
                <a:cs typeface="+mn-cs"/>
              </a:defRPr>
            </a:lvl4pPr>
            <a:lvl5pPr marL="1828800" indent="0" algn="l" defTabSz="914400" rtl="0" eaLnBrk="1" latinLnBrk="0" hangingPunct="1">
              <a:lnSpc>
                <a:spcPct val="90000"/>
              </a:lnSpc>
              <a:spcBef>
                <a:spcPts val="500"/>
              </a:spcBef>
              <a:buClr>
                <a:srgbClr val="ED0000"/>
              </a:buClr>
              <a:buFontTx/>
              <a:buNone/>
              <a:defRPr sz="1600" kern="1200">
                <a:solidFill>
                  <a:schemeClr val="tx1"/>
                </a:solidFill>
                <a:latin typeface="Innovation Norway" panose="020B050003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1800"/>
              <a:t>Oppgaver:</a:t>
            </a:r>
          </a:p>
        </p:txBody>
      </p:sp>
    </p:spTree>
    <p:extLst>
      <p:ext uri="{BB962C8B-B14F-4D97-AF65-F5344CB8AC3E}">
        <p14:creationId xmlns:p14="http://schemas.microsoft.com/office/powerpoint/2010/main" val="1457942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42942E-A4B0-B746-A2FE-97C74F6E6038}"/>
              </a:ext>
            </a:extLst>
          </p:cNvPr>
          <p:cNvSpPr>
            <a:spLocks noGrp="1"/>
          </p:cNvSpPr>
          <p:nvPr>
            <p:ph type="title"/>
          </p:nvPr>
        </p:nvSpPr>
        <p:spPr/>
        <p:txBody>
          <a:bodyPr/>
          <a:lstStyle/>
          <a:p>
            <a:r>
              <a:rPr lang="nb-NO"/>
              <a:t>Tillegg</a:t>
            </a:r>
            <a:endParaRPr lang="en-NO"/>
          </a:p>
        </p:txBody>
      </p:sp>
      <p:sp>
        <p:nvSpPr>
          <p:cNvPr id="5" name="Slide Number Placeholder 4">
            <a:extLst>
              <a:ext uri="{FF2B5EF4-FFF2-40B4-BE49-F238E27FC236}">
                <a16:creationId xmlns:a16="http://schemas.microsoft.com/office/drawing/2014/main" id="{8DB363EE-3AE2-7B42-B021-DBA9991E7D7E}"/>
              </a:ext>
            </a:extLst>
          </p:cNvPr>
          <p:cNvSpPr>
            <a:spLocks noGrp="1"/>
          </p:cNvSpPr>
          <p:nvPr>
            <p:ph type="sldNum" sz="quarter" idx="4"/>
          </p:nvPr>
        </p:nvSpPr>
        <p:spPr/>
        <p:txBody>
          <a:bodyPr/>
          <a:lstStyle/>
          <a:p>
            <a:fld id="{2E283CC0-345D-D343-82F3-FFB8D624F077}" type="slidenum">
              <a:rPr lang="en-NO" smtClean="0"/>
              <a:pPr/>
              <a:t>22</a:t>
            </a:fld>
            <a:endParaRPr lang="en-NO"/>
          </a:p>
        </p:txBody>
      </p:sp>
      <p:pic>
        <p:nvPicPr>
          <p:cNvPr id="6" name="Picture Placeholder 6" descr="A picture containing indoor&#10;&#10;Description automatically generated">
            <a:extLst>
              <a:ext uri="{FF2B5EF4-FFF2-40B4-BE49-F238E27FC236}">
                <a16:creationId xmlns:a16="http://schemas.microsoft.com/office/drawing/2014/main" id="{21A8825B-73C1-8A4F-AC8B-AD09B09D0225}"/>
              </a:ext>
            </a:extLst>
          </p:cNvPr>
          <p:cNvPicPr>
            <a:picLocks noChangeAspect="1"/>
          </p:cNvPicPr>
          <p:nvPr/>
        </p:nvPicPr>
        <p:blipFill rotWithShape="1">
          <a:blip r:embed="rId3">
            <a:extLst>
              <a:ext uri="{28A0092B-C50C-407E-A947-70E740481C1C}">
                <a14:useLocalDpi xmlns:a14="http://schemas.microsoft.com/office/drawing/2010/main" val="0"/>
              </a:ext>
            </a:extLst>
          </a:blip>
          <a:srcRect t="22980" r="1179" b="22115"/>
          <a:stretch/>
        </p:blipFill>
        <p:spPr>
          <a:xfrm>
            <a:off x="288000" y="2765054"/>
            <a:ext cx="11621425" cy="3636000"/>
          </a:xfrm>
          <a:prstGeom prst="rect">
            <a:avLst/>
          </a:prstGeom>
          <a:solidFill>
            <a:schemeClr val="tx2">
              <a:lumMod val="20000"/>
              <a:lumOff val="80000"/>
            </a:schemeClr>
          </a:solidFill>
        </p:spPr>
      </p:pic>
      <p:sp>
        <p:nvSpPr>
          <p:cNvPr id="7" name="Undertittel 6">
            <a:extLst>
              <a:ext uri="{FF2B5EF4-FFF2-40B4-BE49-F238E27FC236}">
                <a16:creationId xmlns:a16="http://schemas.microsoft.com/office/drawing/2014/main" id="{F924D41E-BC1C-BC8B-2546-D09E0FD64533}"/>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1283978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EAD6-C58F-A743-BAE3-801D362D569A}"/>
              </a:ext>
            </a:extLst>
          </p:cNvPr>
          <p:cNvSpPr>
            <a:spLocks noGrp="1"/>
          </p:cNvSpPr>
          <p:nvPr>
            <p:ph type="title"/>
          </p:nvPr>
        </p:nvSpPr>
        <p:spPr>
          <a:xfrm>
            <a:off x="288000" y="1440000"/>
            <a:ext cx="8184264" cy="1288800"/>
          </a:xfrm>
        </p:spPr>
        <p:txBody>
          <a:bodyPr/>
          <a:lstStyle/>
          <a:p>
            <a:r>
              <a:rPr lang="nb-NO"/>
              <a:t>Mersalgssirkelen</a:t>
            </a:r>
            <a:endParaRPr lang="en-NO"/>
          </a:p>
        </p:txBody>
      </p:sp>
      <p:sp>
        <p:nvSpPr>
          <p:cNvPr id="6" name="Slide Number Placeholder 5">
            <a:extLst>
              <a:ext uri="{FF2B5EF4-FFF2-40B4-BE49-F238E27FC236}">
                <a16:creationId xmlns:a16="http://schemas.microsoft.com/office/drawing/2014/main" id="{6491098C-153E-1B42-A378-6EA7CFDCD5B0}"/>
              </a:ext>
            </a:extLst>
          </p:cNvPr>
          <p:cNvSpPr>
            <a:spLocks noGrp="1"/>
          </p:cNvSpPr>
          <p:nvPr>
            <p:ph type="sldNum" sz="quarter" idx="4"/>
          </p:nvPr>
        </p:nvSpPr>
        <p:spPr/>
        <p:txBody>
          <a:bodyPr/>
          <a:lstStyle/>
          <a:p>
            <a:fld id="{2E283CC0-345D-D343-82F3-FFB8D624F077}" type="slidenum">
              <a:rPr lang="en-NO" smtClean="0"/>
              <a:pPr/>
              <a:t>23</a:t>
            </a:fld>
            <a:endParaRPr lang="en-NO"/>
          </a:p>
        </p:txBody>
      </p:sp>
      <p:grpSp>
        <p:nvGrpSpPr>
          <p:cNvPr id="36" name="Gruppe 35">
            <a:extLst>
              <a:ext uri="{FF2B5EF4-FFF2-40B4-BE49-F238E27FC236}">
                <a16:creationId xmlns:a16="http://schemas.microsoft.com/office/drawing/2014/main" id="{B5EA7336-1F24-67A8-E437-3F795B7EAF25}"/>
              </a:ext>
            </a:extLst>
          </p:cNvPr>
          <p:cNvGrpSpPr/>
          <p:nvPr/>
        </p:nvGrpSpPr>
        <p:grpSpPr>
          <a:xfrm>
            <a:off x="3491459" y="1495425"/>
            <a:ext cx="4957060" cy="4950062"/>
            <a:chOff x="4151313" y="2786063"/>
            <a:chExt cx="2583334" cy="2579687"/>
          </a:xfrm>
        </p:grpSpPr>
        <p:grpSp>
          <p:nvGrpSpPr>
            <p:cNvPr id="28" name="Gruppe 27">
              <a:extLst>
                <a:ext uri="{FF2B5EF4-FFF2-40B4-BE49-F238E27FC236}">
                  <a16:creationId xmlns:a16="http://schemas.microsoft.com/office/drawing/2014/main" id="{0E0D9A80-D4AF-72E6-8248-545853E91F65}"/>
                </a:ext>
              </a:extLst>
            </p:cNvPr>
            <p:cNvGrpSpPr/>
            <p:nvPr/>
          </p:nvGrpSpPr>
          <p:grpSpPr>
            <a:xfrm>
              <a:off x="4151313" y="2786063"/>
              <a:ext cx="2582862" cy="2578100"/>
              <a:chOff x="4151313" y="2786063"/>
              <a:chExt cx="2582862" cy="2578100"/>
            </a:xfrm>
          </p:grpSpPr>
          <p:grpSp>
            <p:nvGrpSpPr>
              <p:cNvPr id="24" name="Gruppe 23">
                <a:extLst>
                  <a:ext uri="{FF2B5EF4-FFF2-40B4-BE49-F238E27FC236}">
                    <a16:creationId xmlns:a16="http://schemas.microsoft.com/office/drawing/2014/main" id="{17644581-A55D-8CDD-D74F-28E9E9AC5589}"/>
                  </a:ext>
                </a:extLst>
              </p:cNvPr>
              <p:cNvGrpSpPr/>
              <p:nvPr/>
            </p:nvGrpSpPr>
            <p:grpSpPr>
              <a:xfrm>
                <a:off x="4151313" y="2786063"/>
                <a:ext cx="2578100" cy="2578100"/>
                <a:chOff x="4151313" y="2786063"/>
                <a:chExt cx="2578100" cy="2578100"/>
              </a:xfrm>
            </p:grpSpPr>
            <p:sp>
              <p:nvSpPr>
                <p:cNvPr id="22" name="Sektordiagram 21">
                  <a:extLst>
                    <a:ext uri="{FF2B5EF4-FFF2-40B4-BE49-F238E27FC236}">
                      <a16:creationId xmlns:a16="http://schemas.microsoft.com/office/drawing/2014/main" id="{6007A097-CE70-459F-718D-BD1375BBD9CD}"/>
                    </a:ext>
                  </a:extLst>
                </p:cNvPr>
                <p:cNvSpPr/>
                <p:nvPr/>
              </p:nvSpPr>
              <p:spPr>
                <a:xfrm>
                  <a:off x="4151313" y="2786063"/>
                  <a:ext cx="2578100" cy="2578100"/>
                </a:xfrm>
                <a:prstGeom prst="pie">
                  <a:avLst>
                    <a:gd name="adj1" fmla="val 13491512"/>
                    <a:gd name="adj2" fmla="val 16200000"/>
                  </a:avLst>
                </a:prstGeom>
                <a:solidFill>
                  <a:srgbClr val="3AF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23" name="Sektordiagram 22">
                  <a:extLst>
                    <a:ext uri="{FF2B5EF4-FFF2-40B4-BE49-F238E27FC236}">
                      <a16:creationId xmlns:a16="http://schemas.microsoft.com/office/drawing/2014/main" id="{ED94F20D-0212-D9B1-9F7E-09C2351E230D}"/>
                    </a:ext>
                  </a:extLst>
                </p:cNvPr>
                <p:cNvSpPr/>
                <p:nvPr/>
              </p:nvSpPr>
              <p:spPr>
                <a:xfrm rot="18896024">
                  <a:off x="4151313" y="2786063"/>
                  <a:ext cx="2578100" cy="2578100"/>
                </a:xfrm>
                <a:prstGeom prst="pie">
                  <a:avLst>
                    <a:gd name="adj1" fmla="val 13491512"/>
                    <a:gd name="adj2" fmla="val 1620000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grpSp>
          <p:grpSp>
            <p:nvGrpSpPr>
              <p:cNvPr id="25" name="Gruppe 24">
                <a:extLst>
                  <a:ext uri="{FF2B5EF4-FFF2-40B4-BE49-F238E27FC236}">
                    <a16:creationId xmlns:a16="http://schemas.microsoft.com/office/drawing/2014/main" id="{12686CF0-7611-E30E-C2D7-67ADFDF6ABFB}"/>
                  </a:ext>
                </a:extLst>
              </p:cNvPr>
              <p:cNvGrpSpPr/>
              <p:nvPr/>
            </p:nvGrpSpPr>
            <p:grpSpPr>
              <a:xfrm rot="16200000">
                <a:off x="4156075" y="2786063"/>
                <a:ext cx="2578100" cy="2578100"/>
                <a:chOff x="4151313" y="2786063"/>
                <a:chExt cx="2578100" cy="2578100"/>
              </a:xfrm>
            </p:grpSpPr>
            <p:sp>
              <p:nvSpPr>
                <p:cNvPr id="26" name="Sektordiagram 25">
                  <a:extLst>
                    <a:ext uri="{FF2B5EF4-FFF2-40B4-BE49-F238E27FC236}">
                      <a16:creationId xmlns:a16="http://schemas.microsoft.com/office/drawing/2014/main" id="{8C825C42-6F12-5559-FC31-AB907A79E710}"/>
                    </a:ext>
                  </a:extLst>
                </p:cNvPr>
                <p:cNvSpPr/>
                <p:nvPr/>
              </p:nvSpPr>
              <p:spPr>
                <a:xfrm>
                  <a:off x="4151313" y="2786063"/>
                  <a:ext cx="2578100" cy="2578100"/>
                </a:xfrm>
                <a:prstGeom prst="pie">
                  <a:avLst>
                    <a:gd name="adj1" fmla="val 13491512"/>
                    <a:gd name="adj2" fmla="val 16200000"/>
                  </a:avLst>
                </a:prstGeom>
                <a:solidFill>
                  <a:srgbClr val="3AF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27" name="Sektordiagram 26">
                  <a:extLst>
                    <a:ext uri="{FF2B5EF4-FFF2-40B4-BE49-F238E27FC236}">
                      <a16:creationId xmlns:a16="http://schemas.microsoft.com/office/drawing/2014/main" id="{AB0DEE22-6542-B41D-1F10-59C304D7824C}"/>
                    </a:ext>
                  </a:extLst>
                </p:cNvPr>
                <p:cNvSpPr/>
                <p:nvPr/>
              </p:nvSpPr>
              <p:spPr>
                <a:xfrm rot="18896024">
                  <a:off x="4151313" y="2786063"/>
                  <a:ext cx="2578100" cy="2578100"/>
                </a:xfrm>
                <a:prstGeom prst="pie">
                  <a:avLst>
                    <a:gd name="adj1" fmla="val 13491512"/>
                    <a:gd name="adj2" fmla="val 1620000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grpSp>
        </p:grpSp>
        <p:grpSp>
          <p:nvGrpSpPr>
            <p:cNvPr id="29" name="Gruppe 28">
              <a:extLst>
                <a:ext uri="{FF2B5EF4-FFF2-40B4-BE49-F238E27FC236}">
                  <a16:creationId xmlns:a16="http://schemas.microsoft.com/office/drawing/2014/main" id="{CCA15D8F-266C-F461-FBEA-B505E0D16BD5}"/>
                </a:ext>
              </a:extLst>
            </p:cNvPr>
            <p:cNvGrpSpPr/>
            <p:nvPr/>
          </p:nvGrpSpPr>
          <p:grpSpPr>
            <a:xfrm rot="10800000">
              <a:off x="4151785" y="2787650"/>
              <a:ext cx="2582862" cy="2578100"/>
              <a:chOff x="4151313" y="2786063"/>
              <a:chExt cx="2582862" cy="2578100"/>
            </a:xfrm>
          </p:grpSpPr>
          <p:grpSp>
            <p:nvGrpSpPr>
              <p:cNvPr id="30" name="Gruppe 29">
                <a:extLst>
                  <a:ext uri="{FF2B5EF4-FFF2-40B4-BE49-F238E27FC236}">
                    <a16:creationId xmlns:a16="http://schemas.microsoft.com/office/drawing/2014/main" id="{27C27FEF-C7AD-54E7-EDE8-300C0D235A3C}"/>
                  </a:ext>
                </a:extLst>
              </p:cNvPr>
              <p:cNvGrpSpPr/>
              <p:nvPr/>
            </p:nvGrpSpPr>
            <p:grpSpPr>
              <a:xfrm>
                <a:off x="4151313" y="2786063"/>
                <a:ext cx="2578100" cy="2578100"/>
                <a:chOff x="4151313" y="2786063"/>
                <a:chExt cx="2578100" cy="2578100"/>
              </a:xfrm>
            </p:grpSpPr>
            <p:sp>
              <p:nvSpPr>
                <p:cNvPr id="34" name="Sektordiagram 33">
                  <a:extLst>
                    <a:ext uri="{FF2B5EF4-FFF2-40B4-BE49-F238E27FC236}">
                      <a16:creationId xmlns:a16="http://schemas.microsoft.com/office/drawing/2014/main" id="{C6DB13AC-EA86-B92C-E001-AA1E5ACDA76F}"/>
                    </a:ext>
                  </a:extLst>
                </p:cNvPr>
                <p:cNvSpPr/>
                <p:nvPr/>
              </p:nvSpPr>
              <p:spPr>
                <a:xfrm>
                  <a:off x="4151313" y="2786063"/>
                  <a:ext cx="2578100" cy="2578100"/>
                </a:xfrm>
                <a:prstGeom prst="pie">
                  <a:avLst>
                    <a:gd name="adj1" fmla="val 13491512"/>
                    <a:gd name="adj2" fmla="val 16200000"/>
                  </a:avLst>
                </a:prstGeom>
                <a:solidFill>
                  <a:srgbClr val="3AF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35" name="Sektordiagram 34">
                  <a:extLst>
                    <a:ext uri="{FF2B5EF4-FFF2-40B4-BE49-F238E27FC236}">
                      <a16:creationId xmlns:a16="http://schemas.microsoft.com/office/drawing/2014/main" id="{814C8DE2-9D18-DDE0-BE4D-92430604B1DF}"/>
                    </a:ext>
                  </a:extLst>
                </p:cNvPr>
                <p:cNvSpPr/>
                <p:nvPr/>
              </p:nvSpPr>
              <p:spPr>
                <a:xfrm rot="18896024">
                  <a:off x="4151313" y="2786063"/>
                  <a:ext cx="2578100" cy="2578100"/>
                </a:xfrm>
                <a:prstGeom prst="pie">
                  <a:avLst>
                    <a:gd name="adj1" fmla="val 13491512"/>
                    <a:gd name="adj2" fmla="val 1620000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grpSp>
          <p:grpSp>
            <p:nvGrpSpPr>
              <p:cNvPr id="31" name="Gruppe 30">
                <a:extLst>
                  <a:ext uri="{FF2B5EF4-FFF2-40B4-BE49-F238E27FC236}">
                    <a16:creationId xmlns:a16="http://schemas.microsoft.com/office/drawing/2014/main" id="{F1278161-7509-F16F-06C1-A42799CFC3F9}"/>
                  </a:ext>
                </a:extLst>
              </p:cNvPr>
              <p:cNvGrpSpPr/>
              <p:nvPr/>
            </p:nvGrpSpPr>
            <p:grpSpPr>
              <a:xfrm rot="16200000">
                <a:off x="4156075" y="2786063"/>
                <a:ext cx="2578100" cy="2578100"/>
                <a:chOff x="4151313" y="2786063"/>
                <a:chExt cx="2578100" cy="2578100"/>
              </a:xfrm>
            </p:grpSpPr>
            <p:sp>
              <p:nvSpPr>
                <p:cNvPr id="32" name="Sektordiagram 31">
                  <a:extLst>
                    <a:ext uri="{FF2B5EF4-FFF2-40B4-BE49-F238E27FC236}">
                      <a16:creationId xmlns:a16="http://schemas.microsoft.com/office/drawing/2014/main" id="{FA207056-BA38-0E36-7D8F-D211379C893F}"/>
                    </a:ext>
                  </a:extLst>
                </p:cNvPr>
                <p:cNvSpPr/>
                <p:nvPr/>
              </p:nvSpPr>
              <p:spPr>
                <a:xfrm>
                  <a:off x="4151313" y="2786063"/>
                  <a:ext cx="2578100" cy="2578100"/>
                </a:xfrm>
                <a:prstGeom prst="pie">
                  <a:avLst>
                    <a:gd name="adj1" fmla="val 13491512"/>
                    <a:gd name="adj2" fmla="val 16200000"/>
                  </a:avLst>
                </a:prstGeom>
                <a:solidFill>
                  <a:srgbClr val="3AF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33" name="Sektordiagram 32">
                  <a:extLst>
                    <a:ext uri="{FF2B5EF4-FFF2-40B4-BE49-F238E27FC236}">
                      <a16:creationId xmlns:a16="http://schemas.microsoft.com/office/drawing/2014/main" id="{3C22446A-DD98-EB79-5DF4-3E118289AE31}"/>
                    </a:ext>
                  </a:extLst>
                </p:cNvPr>
                <p:cNvSpPr/>
                <p:nvPr/>
              </p:nvSpPr>
              <p:spPr>
                <a:xfrm rot="18896024">
                  <a:off x="4151313" y="2786063"/>
                  <a:ext cx="2578100" cy="2578100"/>
                </a:xfrm>
                <a:prstGeom prst="pie">
                  <a:avLst>
                    <a:gd name="adj1" fmla="val 13491512"/>
                    <a:gd name="adj2" fmla="val 1620000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grpSp>
        </p:grpSp>
      </p:grpSp>
      <p:sp>
        <p:nvSpPr>
          <p:cNvPr id="37" name="Title 1">
            <a:extLst>
              <a:ext uri="{FF2B5EF4-FFF2-40B4-BE49-F238E27FC236}">
                <a16:creationId xmlns:a16="http://schemas.microsoft.com/office/drawing/2014/main" id="{B8A7A857-FD5C-F2DB-9B8B-1B8143D53B18}"/>
              </a:ext>
            </a:extLst>
          </p:cNvPr>
          <p:cNvSpPr txBox="1">
            <a:spLocks/>
          </p:cNvSpPr>
          <p:nvPr/>
        </p:nvSpPr>
        <p:spPr>
          <a:xfrm>
            <a:off x="4579996" y="2060848"/>
            <a:ext cx="1315564" cy="506806"/>
          </a:xfrm>
          <a:prstGeom prst="rect">
            <a:avLst/>
          </a:prstGeom>
        </p:spPr>
        <p:txBody>
          <a:bodyPr lIns="0" tIns="0" rIns="0" bIns="0"/>
          <a:lstStyle>
            <a:lvl1pPr algn="l" defTabSz="914400" rtl="0" eaLnBrk="1" latinLnBrk="0" hangingPunct="1">
              <a:lnSpc>
                <a:spcPct val="90000"/>
              </a:lnSpc>
              <a:spcBef>
                <a:spcPct val="0"/>
              </a:spcBef>
              <a:buNone/>
              <a:defRPr sz="3500" kern="1200">
                <a:solidFill>
                  <a:schemeClr val="tx1"/>
                </a:solidFill>
                <a:latin typeface="Innovation Norway" panose="020B0500030000000000" pitchFamily="34" charset="77"/>
                <a:ea typeface="+mj-ea"/>
                <a:cs typeface="+mj-cs"/>
              </a:defRPr>
            </a:lvl1pPr>
          </a:lstStyle>
          <a:p>
            <a:pPr algn="ctr"/>
            <a:r>
              <a:rPr lang="nb-NO" sz="1600"/>
              <a:t>Mer av samme vare</a:t>
            </a:r>
            <a:endParaRPr lang="en-NO" sz="1600"/>
          </a:p>
        </p:txBody>
      </p:sp>
      <p:sp>
        <p:nvSpPr>
          <p:cNvPr id="38" name="Title 1">
            <a:extLst>
              <a:ext uri="{FF2B5EF4-FFF2-40B4-BE49-F238E27FC236}">
                <a16:creationId xmlns:a16="http://schemas.microsoft.com/office/drawing/2014/main" id="{F04BF4CB-DD02-C6CF-9F42-0E631170E959}"/>
              </a:ext>
            </a:extLst>
          </p:cNvPr>
          <p:cNvSpPr txBox="1">
            <a:spLocks/>
          </p:cNvSpPr>
          <p:nvPr/>
        </p:nvSpPr>
        <p:spPr>
          <a:xfrm>
            <a:off x="6011231" y="2100604"/>
            <a:ext cx="1315564" cy="506806"/>
          </a:xfrm>
          <a:prstGeom prst="rect">
            <a:avLst/>
          </a:prstGeom>
        </p:spPr>
        <p:txBody>
          <a:bodyPr lIns="0" tIns="0" rIns="0" bIns="0"/>
          <a:lstStyle>
            <a:lvl1pPr algn="l" defTabSz="914400" rtl="0" eaLnBrk="1" latinLnBrk="0" hangingPunct="1">
              <a:lnSpc>
                <a:spcPct val="90000"/>
              </a:lnSpc>
              <a:spcBef>
                <a:spcPct val="0"/>
              </a:spcBef>
              <a:buNone/>
              <a:defRPr sz="3500" kern="1200">
                <a:solidFill>
                  <a:schemeClr val="tx1"/>
                </a:solidFill>
                <a:latin typeface="Innovation Norway" panose="020B0500030000000000" pitchFamily="34" charset="77"/>
                <a:ea typeface="+mj-ea"/>
                <a:cs typeface="+mj-cs"/>
              </a:defRPr>
            </a:lvl1pPr>
          </a:lstStyle>
          <a:p>
            <a:pPr algn="ctr"/>
            <a:r>
              <a:rPr lang="nb-NO" sz="1600">
                <a:solidFill>
                  <a:schemeClr val="bg1"/>
                </a:solidFill>
              </a:rPr>
              <a:t>Selvfølgelig tilbehør</a:t>
            </a:r>
            <a:endParaRPr lang="en-NO" sz="1600">
              <a:solidFill>
                <a:schemeClr val="bg1"/>
              </a:solidFill>
            </a:endParaRPr>
          </a:p>
        </p:txBody>
      </p:sp>
      <p:sp>
        <p:nvSpPr>
          <p:cNvPr id="39" name="Title 1">
            <a:extLst>
              <a:ext uri="{FF2B5EF4-FFF2-40B4-BE49-F238E27FC236}">
                <a16:creationId xmlns:a16="http://schemas.microsoft.com/office/drawing/2014/main" id="{D9EFE6DB-3B06-C8AA-B667-5FB1303F109A}"/>
              </a:ext>
            </a:extLst>
          </p:cNvPr>
          <p:cNvSpPr txBox="1">
            <a:spLocks/>
          </p:cNvSpPr>
          <p:nvPr/>
        </p:nvSpPr>
        <p:spPr>
          <a:xfrm>
            <a:off x="4571765" y="5661248"/>
            <a:ext cx="1315564" cy="263558"/>
          </a:xfrm>
          <a:prstGeom prst="rect">
            <a:avLst/>
          </a:prstGeom>
        </p:spPr>
        <p:txBody>
          <a:bodyPr lIns="0" tIns="0" rIns="0" bIns="0"/>
          <a:lstStyle>
            <a:lvl1pPr algn="l" defTabSz="914400" rtl="0" eaLnBrk="1" latinLnBrk="0" hangingPunct="1">
              <a:lnSpc>
                <a:spcPct val="90000"/>
              </a:lnSpc>
              <a:spcBef>
                <a:spcPct val="0"/>
              </a:spcBef>
              <a:buNone/>
              <a:defRPr sz="3500" kern="1200">
                <a:solidFill>
                  <a:schemeClr val="tx1"/>
                </a:solidFill>
                <a:latin typeface="Innovation Norway" panose="020B0500030000000000" pitchFamily="34" charset="77"/>
                <a:ea typeface="+mj-ea"/>
                <a:cs typeface="+mj-cs"/>
              </a:defRPr>
            </a:lvl1pPr>
          </a:lstStyle>
          <a:p>
            <a:pPr algn="ctr"/>
            <a:r>
              <a:rPr lang="nb-NO" sz="1600">
                <a:solidFill>
                  <a:schemeClr val="bg1"/>
                </a:solidFill>
              </a:rPr>
              <a:t>Sesongvarer</a:t>
            </a:r>
            <a:endParaRPr lang="en-NO" sz="1600">
              <a:solidFill>
                <a:schemeClr val="bg1"/>
              </a:solidFill>
            </a:endParaRPr>
          </a:p>
        </p:txBody>
      </p:sp>
      <p:sp>
        <p:nvSpPr>
          <p:cNvPr id="40" name="Title 1">
            <a:extLst>
              <a:ext uri="{FF2B5EF4-FFF2-40B4-BE49-F238E27FC236}">
                <a16:creationId xmlns:a16="http://schemas.microsoft.com/office/drawing/2014/main" id="{0659BBE9-B0F2-3F5D-685B-71DCEDE3FD1A}"/>
              </a:ext>
            </a:extLst>
          </p:cNvPr>
          <p:cNvSpPr txBox="1">
            <a:spLocks/>
          </p:cNvSpPr>
          <p:nvPr/>
        </p:nvSpPr>
        <p:spPr>
          <a:xfrm>
            <a:off x="6050982" y="5648186"/>
            <a:ext cx="1315564" cy="263558"/>
          </a:xfrm>
          <a:prstGeom prst="rect">
            <a:avLst/>
          </a:prstGeom>
        </p:spPr>
        <p:txBody>
          <a:bodyPr lIns="0" tIns="0" rIns="0" bIns="0"/>
          <a:lstStyle>
            <a:lvl1pPr algn="l" defTabSz="914400" rtl="0" eaLnBrk="1" latinLnBrk="0" hangingPunct="1">
              <a:lnSpc>
                <a:spcPct val="90000"/>
              </a:lnSpc>
              <a:spcBef>
                <a:spcPct val="0"/>
              </a:spcBef>
              <a:buNone/>
              <a:defRPr sz="3500" kern="1200">
                <a:solidFill>
                  <a:schemeClr val="tx1"/>
                </a:solidFill>
                <a:latin typeface="Innovation Norway" panose="020B0500030000000000" pitchFamily="34" charset="77"/>
                <a:ea typeface="+mj-ea"/>
                <a:cs typeface="+mj-cs"/>
              </a:defRPr>
            </a:lvl1pPr>
          </a:lstStyle>
          <a:p>
            <a:pPr algn="ctr"/>
            <a:r>
              <a:rPr lang="nb-NO" sz="1600"/>
              <a:t>Andre varer</a:t>
            </a:r>
            <a:endParaRPr lang="en-NO" sz="1600"/>
          </a:p>
        </p:txBody>
      </p:sp>
      <p:sp>
        <p:nvSpPr>
          <p:cNvPr id="41" name="Title 1">
            <a:extLst>
              <a:ext uri="{FF2B5EF4-FFF2-40B4-BE49-F238E27FC236}">
                <a16:creationId xmlns:a16="http://schemas.microsoft.com/office/drawing/2014/main" id="{69C6E027-3E00-65F4-EF48-315047F0848C}"/>
              </a:ext>
            </a:extLst>
          </p:cNvPr>
          <p:cNvSpPr txBox="1">
            <a:spLocks/>
          </p:cNvSpPr>
          <p:nvPr/>
        </p:nvSpPr>
        <p:spPr>
          <a:xfrm>
            <a:off x="3789387" y="4438084"/>
            <a:ext cx="1440160" cy="299778"/>
          </a:xfrm>
          <a:prstGeom prst="rect">
            <a:avLst/>
          </a:prstGeom>
        </p:spPr>
        <p:txBody>
          <a:bodyPr lIns="0" tIns="0" rIns="0" bIns="0"/>
          <a:lstStyle>
            <a:lvl1pPr algn="l" defTabSz="914400" rtl="0" eaLnBrk="1" latinLnBrk="0" hangingPunct="1">
              <a:lnSpc>
                <a:spcPct val="90000"/>
              </a:lnSpc>
              <a:spcBef>
                <a:spcPct val="0"/>
              </a:spcBef>
              <a:buNone/>
              <a:defRPr sz="3500" kern="1200">
                <a:solidFill>
                  <a:schemeClr val="tx1"/>
                </a:solidFill>
                <a:latin typeface="Innovation Norway" panose="020B0500030000000000" pitchFamily="34" charset="77"/>
                <a:ea typeface="+mj-ea"/>
                <a:cs typeface="+mj-cs"/>
              </a:defRPr>
            </a:lvl1pPr>
          </a:lstStyle>
          <a:p>
            <a:r>
              <a:rPr lang="nb-NO" sz="1600"/>
              <a:t>Kampanjevarer</a:t>
            </a:r>
            <a:endParaRPr lang="en-NO" sz="1600"/>
          </a:p>
        </p:txBody>
      </p:sp>
      <p:sp>
        <p:nvSpPr>
          <p:cNvPr id="42" name="Title 1">
            <a:extLst>
              <a:ext uri="{FF2B5EF4-FFF2-40B4-BE49-F238E27FC236}">
                <a16:creationId xmlns:a16="http://schemas.microsoft.com/office/drawing/2014/main" id="{01E23D5A-D7CD-1F5F-69B1-3DADD4AB3421}"/>
              </a:ext>
            </a:extLst>
          </p:cNvPr>
          <p:cNvSpPr txBox="1">
            <a:spLocks/>
          </p:cNvSpPr>
          <p:nvPr/>
        </p:nvSpPr>
        <p:spPr>
          <a:xfrm>
            <a:off x="6823319" y="3209544"/>
            <a:ext cx="1315564" cy="506806"/>
          </a:xfrm>
          <a:prstGeom prst="rect">
            <a:avLst/>
          </a:prstGeom>
        </p:spPr>
        <p:txBody>
          <a:bodyPr lIns="0" tIns="0" rIns="0" bIns="0"/>
          <a:lstStyle>
            <a:lvl1pPr algn="l" defTabSz="914400" rtl="0" eaLnBrk="1" latinLnBrk="0" hangingPunct="1">
              <a:lnSpc>
                <a:spcPct val="90000"/>
              </a:lnSpc>
              <a:spcBef>
                <a:spcPct val="0"/>
              </a:spcBef>
              <a:buNone/>
              <a:defRPr sz="3500" kern="1200">
                <a:solidFill>
                  <a:schemeClr val="tx1"/>
                </a:solidFill>
                <a:latin typeface="Innovation Norway" panose="020B0500030000000000" pitchFamily="34" charset="77"/>
                <a:ea typeface="+mj-ea"/>
                <a:cs typeface="+mj-cs"/>
              </a:defRPr>
            </a:lvl1pPr>
          </a:lstStyle>
          <a:p>
            <a:pPr algn="r"/>
            <a:r>
              <a:rPr lang="nb-NO" sz="1600"/>
              <a:t>Naturlig tilbehør</a:t>
            </a:r>
            <a:endParaRPr lang="en-NO" sz="1600"/>
          </a:p>
        </p:txBody>
      </p:sp>
      <p:sp>
        <p:nvSpPr>
          <p:cNvPr id="43" name="Title 1">
            <a:extLst>
              <a:ext uri="{FF2B5EF4-FFF2-40B4-BE49-F238E27FC236}">
                <a16:creationId xmlns:a16="http://schemas.microsoft.com/office/drawing/2014/main" id="{9BEB82F6-7272-0AF1-B5B0-3830CC58E432}"/>
              </a:ext>
            </a:extLst>
          </p:cNvPr>
          <p:cNvSpPr txBox="1">
            <a:spLocks/>
          </p:cNvSpPr>
          <p:nvPr/>
        </p:nvSpPr>
        <p:spPr>
          <a:xfrm>
            <a:off x="3789387" y="3175597"/>
            <a:ext cx="1315564" cy="506806"/>
          </a:xfrm>
          <a:prstGeom prst="rect">
            <a:avLst/>
          </a:prstGeom>
        </p:spPr>
        <p:txBody>
          <a:bodyPr lIns="0" tIns="0" rIns="0" bIns="0"/>
          <a:lstStyle>
            <a:lvl1pPr algn="l" defTabSz="914400" rtl="0" eaLnBrk="1" latinLnBrk="0" hangingPunct="1">
              <a:lnSpc>
                <a:spcPct val="90000"/>
              </a:lnSpc>
              <a:spcBef>
                <a:spcPct val="0"/>
              </a:spcBef>
              <a:buNone/>
              <a:defRPr sz="3500" kern="1200">
                <a:solidFill>
                  <a:schemeClr val="tx1"/>
                </a:solidFill>
                <a:latin typeface="Innovation Norway" panose="020B0500030000000000" pitchFamily="34" charset="77"/>
                <a:ea typeface="+mj-ea"/>
                <a:cs typeface="+mj-cs"/>
              </a:defRPr>
            </a:lvl1pPr>
          </a:lstStyle>
          <a:p>
            <a:r>
              <a:rPr lang="nb-NO" sz="1600">
                <a:solidFill>
                  <a:schemeClr val="bg1"/>
                </a:solidFill>
              </a:rPr>
              <a:t>Alternative varer</a:t>
            </a:r>
            <a:endParaRPr lang="en-NO" sz="1600">
              <a:solidFill>
                <a:schemeClr val="bg1"/>
              </a:solidFill>
            </a:endParaRPr>
          </a:p>
        </p:txBody>
      </p:sp>
      <p:sp>
        <p:nvSpPr>
          <p:cNvPr id="44" name="Title 1">
            <a:extLst>
              <a:ext uri="{FF2B5EF4-FFF2-40B4-BE49-F238E27FC236}">
                <a16:creationId xmlns:a16="http://schemas.microsoft.com/office/drawing/2014/main" id="{C4B94A0F-FA13-157A-E762-D657D2B89994}"/>
              </a:ext>
            </a:extLst>
          </p:cNvPr>
          <p:cNvSpPr txBox="1">
            <a:spLocks/>
          </p:cNvSpPr>
          <p:nvPr/>
        </p:nvSpPr>
        <p:spPr>
          <a:xfrm>
            <a:off x="6823319" y="4438084"/>
            <a:ext cx="1315564" cy="299778"/>
          </a:xfrm>
          <a:prstGeom prst="rect">
            <a:avLst/>
          </a:prstGeom>
        </p:spPr>
        <p:txBody>
          <a:bodyPr lIns="0" tIns="0" rIns="0" bIns="0"/>
          <a:lstStyle>
            <a:lvl1pPr algn="l" defTabSz="914400" rtl="0" eaLnBrk="1" latinLnBrk="0" hangingPunct="1">
              <a:lnSpc>
                <a:spcPct val="90000"/>
              </a:lnSpc>
              <a:spcBef>
                <a:spcPct val="0"/>
              </a:spcBef>
              <a:buNone/>
              <a:defRPr sz="3500" kern="1200">
                <a:solidFill>
                  <a:schemeClr val="tx1"/>
                </a:solidFill>
                <a:latin typeface="Innovation Norway" panose="020B0500030000000000" pitchFamily="34" charset="77"/>
                <a:ea typeface="+mj-ea"/>
                <a:cs typeface="+mj-cs"/>
              </a:defRPr>
            </a:lvl1pPr>
          </a:lstStyle>
          <a:p>
            <a:pPr algn="r"/>
            <a:r>
              <a:rPr lang="nb-NO" sz="1600">
                <a:solidFill>
                  <a:schemeClr val="bg1"/>
                </a:solidFill>
              </a:rPr>
              <a:t>Mulig tilbehør</a:t>
            </a:r>
            <a:endParaRPr lang="en-NO" sz="1600">
              <a:solidFill>
                <a:schemeClr val="bg1"/>
              </a:solidFill>
            </a:endParaRPr>
          </a:p>
        </p:txBody>
      </p:sp>
      <p:sp>
        <p:nvSpPr>
          <p:cNvPr id="45" name="Title 1">
            <a:extLst>
              <a:ext uri="{FF2B5EF4-FFF2-40B4-BE49-F238E27FC236}">
                <a16:creationId xmlns:a16="http://schemas.microsoft.com/office/drawing/2014/main" id="{9D5ABF4A-9D55-7445-331A-5050C0621D9C}"/>
              </a:ext>
            </a:extLst>
          </p:cNvPr>
          <p:cNvSpPr txBox="1">
            <a:spLocks/>
          </p:cNvSpPr>
          <p:nvPr/>
        </p:nvSpPr>
        <p:spPr>
          <a:xfrm rot="16200000">
            <a:off x="1782962" y="3968344"/>
            <a:ext cx="2064034" cy="216712"/>
          </a:xfrm>
          <a:prstGeom prst="rect">
            <a:avLst/>
          </a:prstGeom>
        </p:spPr>
        <p:txBody>
          <a:bodyPr lIns="0" tIns="0" rIns="0" bIns="0"/>
          <a:lstStyle>
            <a:lvl1pPr algn="l" defTabSz="914400" rtl="0" eaLnBrk="1" latinLnBrk="0" hangingPunct="1">
              <a:lnSpc>
                <a:spcPct val="90000"/>
              </a:lnSpc>
              <a:spcBef>
                <a:spcPct val="0"/>
              </a:spcBef>
              <a:buNone/>
              <a:defRPr sz="3500" kern="1200">
                <a:solidFill>
                  <a:schemeClr val="tx1"/>
                </a:solidFill>
                <a:latin typeface="Innovation Norway" panose="020B0500030000000000" pitchFamily="34" charset="77"/>
                <a:ea typeface="+mj-ea"/>
                <a:cs typeface="+mj-cs"/>
              </a:defRPr>
            </a:lvl1pPr>
          </a:lstStyle>
          <a:p>
            <a:pPr algn="ctr"/>
            <a:r>
              <a:rPr lang="nb-NO" sz="2400"/>
              <a:t>Andre varer</a:t>
            </a:r>
            <a:endParaRPr lang="en-NO" sz="2400"/>
          </a:p>
        </p:txBody>
      </p:sp>
      <p:sp>
        <p:nvSpPr>
          <p:cNvPr id="46" name="Title 1">
            <a:extLst>
              <a:ext uri="{FF2B5EF4-FFF2-40B4-BE49-F238E27FC236}">
                <a16:creationId xmlns:a16="http://schemas.microsoft.com/office/drawing/2014/main" id="{2526EBE4-9DA8-99D1-6D90-4A6D3EE41A4A}"/>
              </a:ext>
            </a:extLst>
          </p:cNvPr>
          <p:cNvSpPr txBox="1">
            <a:spLocks/>
          </p:cNvSpPr>
          <p:nvPr/>
        </p:nvSpPr>
        <p:spPr>
          <a:xfrm rot="5400000">
            <a:off x="8092983" y="3860577"/>
            <a:ext cx="2064034" cy="216712"/>
          </a:xfrm>
          <a:prstGeom prst="rect">
            <a:avLst/>
          </a:prstGeom>
        </p:spPr>
        <p:txBody>
          <a:bodyPr lIns="0" tIns="0" rIns="0" bIns="0" anchor="t"/>
          <a:lstStyle>
            <a:lvl1pPr algn="l" defTabSz="914400" rtl="0" eaLnBrk="1" latinLnBrk="0" hangingPunct="1">
              <a:lnSpc>
                <a:spcPct val="90000"/>
              </a:lnSpc>
              <a:spcBef>
                <a:spcPct val="0"/>
              </a:spcBef>
              <a:buNone/>
              <a:defRPr sz="3500" kern="1200">
                <a:solidFill>
                  <a:schemeClr val="tx1"/>
                </a:solidFill>
                <a:latin typeface="Innovation Norway" panose="020B0500030000000000" pitchFamily="34" charset="77"/>
                <a:ea typeface="+mj-ea"/>
                <a:cs typeface="+mj-cs"/>
              </a:defRPr>
            </a:lvl1pPr>
          </a:lstStyle>
          <a:p>
            <a:pPr algn="ctr"/>
            <a:r>
              <a:rPr lang="nb-NO" sz="2400">
                <a:latin typeface="Innovation Norway"/>
              </a:rPr>
              <a:t>Tilbehørsvarer</a:t>
            </a:r>
            <a:endParaRPr lang="en-NO" sz="2400"/>
          </a:p>
        </p:txBody>
      </p:sp>
    </p:spTree>
    <p:extLst>
      <p:ext uri="{BB962C8B-B14F-4D97-AF65-F5344CB8AC3E}">
        <p14:creationId xmlns:p14="http://schemas.microsoft.com/office/powerpoint/2010/main" val="3004770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29021-FA65-E442-AABA-5B73BAC89E91}"/>
              </a:ext>
            </a:extLst>
          </p:cNvPr>
          <p:cNvSpPr>
            <a:spLocks noGrp="1"/>
          </p:cNvSpPr>
          <p:nvPr>
            <p:ph type="title"/>
          </p:nvPr>
        </p:nvSpPr>
        <p:spPr>
          <a:xfrm>
            <a:off x="288000" y="1440000"/>
            <a:ext cx="6384064" cy="1288800"/>
          </a:xfrm>
        </p:spPr>
        <p:txBody>
          <a:bodyPr/>
          <a:lstStyle/>
          <a:p>
            <a:r>
              <a:rPr lang="nb-NO"/>
              <a:t>Huskeliste ved reklamasjoner</a:t>
            </a:r>
            <a:endParaRPr lang="en-NO"/>
          </a:p>
        </p:txBody>
      </p:sp>
      <p:sp>
        <p:nvSpPr>
          <p:cNvPr id="3" name="Text Placeholder 2">
            <a:extLst>
              <a:ext uri="{FF2B5EF4-FFF2-40B4-BE49-F238E27FC236}">
                <a16:creationId xmlns:a16="http://schemas.microsoft.com/office/drawing/2014/main" id="{35E0EF3D-319E-BF41-8A63-298A674D61AD}"/>
              </a:ext>
            </a:extLst>
          </p:cNvPr>
          <p:cNvSpPr>
            <a:spLocks noGrp="1"/>
          </p:cNvSpPr>
          <p:nvPr>
            <p:ph type="body" sz="quarter" idx="12"/>
          </p:nvPr>
        </p:nvSpPr>
        <p:spPr/>
        <p:txBody>
          <a:bodyPr/>
          <a:lstStyle/>
          <a:p>
            <a:r>
              <a:rPr lang="nb-NO"/>
              <a:t>Det er bra at kunden tar direkte kontakt med din butikk, og ikke bare skifter butikk eller snakker negativt om butikken til andre. Når en kunde vil reklamere på noe gir det en god anledning til å rette opp feil og få en misfornøyd kunde til å bli fornøyd.</a:t>
            </a:r>
            <a:endParaRPr lang="en-NO"/>
          </a:p>
        </p:txBody>
      </p:sp>
      <p:sp>
        <p:nvSpPr>
          <p:cNvPr id="5" name="Content Placeholder 4">
            <a:extLst>
              <a:ext uri="{FF2B5EF4-FFF2-40B4-BE49-F238E27FC236}">
                <a16:creationId xmlns:a16="http://schemas.microsoft.com/office/drawing/2014/main" id="{61AE79FA-2785-6F42-ACC8-E829A4B5981B}"/>
              </a:ext>
            </a:extLst>
          </p:cNvPr>
          <p:cNvSpPr>
            <a:spLocks noGrp="1"/>
          </p:cNvSpPr>
          <p:nvPr>
            <p:ph sz="quarter" idx="13"/>
          </p:nvPr>
        </p:nvSpPr>
        <p:spPr/>
        <p:txBody>
          <a:bodyPr/>
          <a:lstStyle/>
          <a:p>
            <a:r>
              <a:rPr lang="nb-NO"/>
              <a:t>La misfornøyde kunder få snakke ut og fortelle.</a:t>
            </a:r>
          </a:p>
          <a:p>
            <a:r>
              <a:rPr lang="nb-NO"/>
              <a:t>Vis medfølelse og forståelse for kunden.</a:t>
            </a:r>
          </a:p>
          <a:p>
            <a:r>
              <a:rPr lang="nb-NO"/>
              <a:t>Finn ut hva kunden er ute etter, og kom med forslag til løsning.</a:t>
            </a:r>
          </a:p>
          <a:p>
            <a:r>
              <a:rPr lang="nb-NO"/>
              <a:t>Sjekk at kunden blir fornøyd.</a:t>
            </a:r>
          </a:p>
          <a:p>
            <a:r>
              <a:rPr lang="nb-NO"/>
              <a:t>Butikkmedarbeidere må ha fullmakt til å selv avgjøre reklamasjonssaker.</a:t>
            </a:r>
          </a:p>
          <a:p>
            <a:pPr lvl="0">
              <a:buSzTx/>
              <a:buNone/>
              <a:defRPr/>
            </a:pPr>
            <a:endParaRPr lang="nb-NO">
              <a:solidFill>
                <a:srgbClr val="000000"/>
              </a:solidFill>
            </a:endParaRPr>
          </a:p>
          <a:p>
            <a:pPr>
              <a:buNone/>
            </a:pPr>
            <a:endParaRPr lang="nb-NO"/>
          </a:p>
          <a:p>
            <a:endParaRPr lang="en-NO"/>
          </a:p>
        </p:txBody>
      </p:sp>
      <p:sp>
        <p:nvSpPr>
          <p:cNvPr id="6" name="Slide Number Placeholder 5">
            <a:extLst>
              <a:ext uri="{FF2B5EF4-FFF2-40B4-BE49-F238E27FC236}">
                <a16:creationId xmlns:a16="http://schemas.microsoft.com/office/drawing/2014/main" id="{81A584CA-1706-1249-A4BA-C5E252D70888}"/>
              </a:ext>
            </a:extLst>
          </p:cNvPr>
          <p:cNvSpPr>
            <a:spLocks noGrp="1"/>
          </p:cNvSpPr>
          <p:nvPr>
            <p:ph type="sldNum" sz="quarter" idx="4"/>
          </p:nvPr>
        </p:nvSpPr>
        <p:spPr/>
        <p:txBody>
          <a:bodyPr/>
          <a:lstStyle/>
          <a:p>
            <a:fld id="{2E283CC0-345D-D343-82F3-FFB8D624F077}" type="slidenum">
              <a:rPr lang="en-NO" smtClean="0"/>
              <a:pPr/>
              <a:t>24</a:t>
            </a:fld>
            <a:endParaRPr lang="en-NO"/>
          </a:p>
        </p:txBody>
      </p:sp>
    </p:spTree>
    <p:extLst>
      <p:ext uri="{BB962C8B-B14F-4D97-AF65-F5344CB8AC3E}">
        <p14:creationId xmlns:p14="http://schemas.microsoft.com/office/powerpoint/2010/main" val="3228494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3355-623F-B44F-92F7-FED27F48506B}"/>
              </a:ext>
            </a:extLst>
          </p:cNvPr>
          <p:cNvSpPr>
            <a:spLocks noGrp="1"/>
          </p:cNvSpPr>
          <p:nvPr>
            <p:ph type="title"/>
          </p:nvPr>
        </p:nvSpPr>
        <p:spPr/>
        <p:txBody>
          <a:bodyPr/>
          <a:lstStyle/>
          <a:p>
            <a:r>
              <a:rPr lang="nb-NO"/>
              <a:t>Utnytt butikken som «salgsmaskin»</a:t>
            </a:r>
            <a:endParaRPr lang="en-NO"/>
          </a:p>
        </p:txBody>
      </p:sp>
      <p:sp>
        <p:nvSpPr>
          <p:cNvPr id="3" name="Text Placeholder 2">
            <a:extLst>
              <a:ext uri="{FF2B5EF4-FFF2-40B4-BE49-F238E27FC236}">
                <a16:creationId xmlns:a16="http://schemas.microsoft.com/office/drawing/2014/main" id="{BC85FD4F-21C1-F24F-B7F5-DC0B5B9FCB5E}"/>
              </a:ext>
            </a:extLst>
          </p:cNvPr>
          <p:cNvSpPr>
            <a:spLocks noGrp="1"/>
          </p:cNvSpPr>
          <p:nvPr>
            <p:ph type="body" sz="quarter" idx="12"/>
          </p:nvPr>
        </p:nvSpPr>
        <p:spPr>
          <a:xfrm>
            <a:off x="288000" y="2757600"/>
            <a:ext cx="6444000" cy="3548275"/>
          </a:xfrm>
        </p:spPr>
        <p:txBody>
          <a:bodyPr/>
          <a:lstStyle/>
          <a:p>
            <a:pPr>
              <a:buSzPct val="120000"/>
            </a:pPr>
            <a:r>
              <a:rPr lang="nb-NO" altLang="nb-NO"/>
              <a:t>Tenk på hva kunder ser når de kommer til butikken. Hvordan er førsteinntrykket?</a:t>
            </a:r>
          </a:p>
          <a:p>
            <a:pPr>
              <a:buSzPct val="120000"/>
            </a:pPr>
            <a:r>
              <a:rPr lang="nb-NO" altLang="nb-NO"/>
              <a:t>Tenk på hvilke varer som eksponeres hvor i butikken. Hva er det første kundene ser?</a:t>
            </a:r>
          </a:p>
          <a:p>
            <a:pPr>
              <a:buSzPct val="120000"/>
            </a:pPr>
            <a:r>
              <a:rPr lang="nb-NO" altLang="nb-NO"/>
              <a:t>Samle varer innenfor et tema, slik at det blir enklere å finne frem.</a:t>
            </a:r>
          </a:p>
          <a:p>
            <a:pPr>
              <a:buSzPct val="120000"/>
            </a:pPr>
            <a:r>
              <a:rPr lang="nb-NO" altLang="nb-NO"/>
              <a:t>Ha nok varer, stort </a:t>
            </a:r>
            <a:r>
              <a:rPr lang="nb-NO" altLang="nb-NO" err="1"/>
              <a:t>varetrykk</a:t>
            </a:r>
            <a:r>
              <a:rPr lang="nb-NO" altLang="nb-NO"/>
              <a:t> selger.</a:t>
            </a:r>
          </a:p>
          <a:p>
            <a:pPr>
              <a:buSzPct val="120000"/>
            </a:pPr>
            <a:r>
              <a:rPr lang="nb-NO" altLang="nb-NO"/>
              <a:t>Sørg for å ha en ryddig og innbydende kassesone.</a:t>
            </a:r>
          </a:p>
          <a:p>
            <a:pPr>
              <a:buSzPct val="120000"/>
            </a:pPr>
            <a:endParaRPr lang="en-US"/>
          </a:p>
          <a:p>
            <a:pPr>
              <a:buSzPct val="120000"/>
            </a:pPr>
            <a:endParaRPr lang="nb-NO"/>
          </a:p>
        </p:txBody>
      </p:sp>
      <p:sp>
        <p:nvSpPr>
          <p:cNvPr id="4" name="Slide Number Placeholder 3">
            <a:extLst>
              <a:ext uri="{FF2B5EF4-FFF2-40B4-BE49-F238E27FC236}">
                <a16:creationId xmlns:a16="http://schemas.microsoft.com/office/drawing/2014/main" id="{33E1EDE2-14B8-254F-BC1B-4C248B3CF462}"/>
              </a:ext>
            </a:extLst>
          </p:cNvPr>
          <p:cNvSpPr>
            <a:spLocks noGrp="1"/>
          </p:cNvSpPr>
          <p:nvPr>
            <p:ph type="sldNum" sz="quarter" idx="4"/>
          </p:nvPr>
        </p:nvSpPr>
        <p:spPr/>
        <p:txBody>
          <a:bodyPr/>
          <a:lstStyle/>
          <a:p>
            <a:fld id="{2E283CC0-345D-D343-82F3-FFB8D624F077}" type="slidenum">
              <a:rPr lang="en-NO" smtClean="0"/>
              <a:pPr/>
              <a:t>25</a:t>
            </a:fld>
            <a:endParaRPr lang="en-NO"/>
          </a:p>
        </p:txBody>
      </p:sp>
      <p:pic>
        <p:nvPicPr>
          <p:cNvPr id="5" name="Graphic 8">
            <a:extLst>
              <a:ext uri="{FF2B5EF4-FFF2-40B4-BE49-F238E27FC236}">
                <a16:creationId xmlns:a16="http://schemas.microsoft.com/office/drawing/2014/main" id="{18745DA0-9297-CA10-5777-166FC83FA1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8512" y="2786063"/>
            <a:ext cx="3636962" cy="3636962"/>
          </a:xfrm>
          <a:prstGeom prst="rect">
            <a:avLst/>
          </a:prstGeom>
        </p:spPr>
      </p:pic>
    </p:spTree>
    <p:extLst>
      <p:ext uri="{BB962C8B-B14F-4D97-AF65-F5344CB8AC3E}">
        <p14:creationId xmlns:p14="http://schemas.microsoft.com/office/powerpoint/2010/main" val="2141131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3355-623F-B44F-92F7-FED27F48506B}"/>
              </a:ext>
            </a:extLst>
          </p:cNvPr>
          <p:cNvSpPr>
            <a:spLocks noGrp="1"/>
          </p:cNvSpPr>
          <p:nvPr>
            <p:ph type="title"/>
          </p:nvPr>
        </p:nvSpPr>
        <p:spPr/>
        <p:txBody>
          <a:bodyPr/>
          <a:lstStyle/>
          <a:p>
            <a:r>
              <a:rPr lang="nb-NO"/>
              <a:t>Assosiasjoner</a:t>
            </a:r>
            <a:endParaRPr lang="en-NO"/>
          </a:p>
        </p:txBody>
      </p:sp>
      <p:sp>
        <p:nvSpPr>
          <p:cNvPr id="3" name="Text Placeholder 2">
            <a:extLst>
              <a:ext uri="{FF2B5EF4-FFF2-40B4-BE49-F238E27FC236}">
                <a16:creationId xmlns:a16="http://schemas.microsoft.com/office/drawing/2014/main" id="{BC85FD4F-21C1-F24F-B7F5-DC0B5B9FCB5E}"/>
              </a:ext>
            </a:extLst>
          </p:cNvPr>
          <p:cNvSpPr>
            <a:spLocks noGrp="1"/>
          </p:cNvSpPr>
          <p:nvPr>
            <p:ph type="body" sz="quarter" idx="12"/>
          </p:nvPr>
        </p:nvSpPr>
        <p:spPr>
          <a:xfrm>
            <a:off x="288000" y="2757600"/>
            <a:ext cx="6444000" cy="3548275"/>
          </a:xfrm>
        </p:spPr>
        <p:txBody>
          <a:bodyPr/>
          <a:lstStyle/>
          <a:p>
            <a:pPr>
              <a:buSzPct val="120000"/>
              <a:buNone/>
            </a:pPr>
            <a:r>
              <a:rPr lang="nb-NO" altLang="nb-NO" sz="2500"/>
              <a:t>Husk at kunden assosierer:</a:t>
            </a:r>
            <a:endParaRPr lang="nb-NO" altLang="nb-NO"/>
          </a:p>
          <a:p>
            <a:pPr>
              <a:buSzPct val="120000"/>
            </a:pPr>
            <a:r>
              <a:rPr lang="nb-NO" altLang="nb-NO"/>
              <a:t>gammel innredning med gamle varer</a:t>
            </a:r>
          </a:p>
          <a:p>
            <a:pPr>
              <a:buSzPct val="120000"/>
            </a:pPr>
            <a:r>
              <a:rPr lang="nb-NO" altLang="nb-NO"/>
              <a:t>umoderne utstillingsmateriale med umoderne varer</a:t>
            </a:r>
          </a:p>
          <a:p>
            <a:pPr>
              <a:buSzPct val="120000"/>
            </a:pPr>
            <a:r>
              <a:rPr lang="nb-NO"/>
              <a:t>billig innredning med billige varer</a:t>
            </a:r>
          </a:p>
          <a:p>
            <a:pPr>
              <a:buSzPct val="120000"/>
            </a:pPr>
            <a:r>
              <a:rPr lang="nb-NO" altLang="nb-NO"/>
              <a:t>eksklusiv innredning med eksklusive varer</a:t>
            </a:r>
          </a:p>
        </p:txBody>
      </p:sp>
      <p:sp>
        <p:nvSpPr>
          <p:cNvPr id="4" name="Slide Number Placeholder 3">
            <a:extLst>
              <a:ext uri="{FF2B5EF4-FFF2-40B4-BE49-F238E27FC236}">
                <a16:creationId xmlns:a16="http://schemas.microsoft.com/office/drawing/2014/main" id="{33E1EDE2-14B8-254F-BC1B-4C248B3CF462}"/>
              </a:ext>
            </a:extLst>
          </p:cNvPr>
          <p:cNvSpPr>
            <a:spLocks noGrp="1"/>
          </p:cNvSpPr>
          <p:nvPr>
            <p:ph type="sldNum" sz="quarter" idx="4"/>
          </p:nvPr>
        </p:nvSpPr>
        <p:spPr/>
        <p:txBody>
          <a:bodyPr/>
          <a:lstStyle/>
          <a:p>
            <a:fld id="{2E283CC0-345D-D343-82F3-FFB8D624F077}" type="slidenum">
              <a:rPr lang="en-NO" smtClean="0"/>
              <a:pPr/>
              <a:t>26</a:t>
            </a:fld>
            <a:endParaRPr lang="en-NO"/>
          </a:p>
        </p:txBody>
      </p:sp>
      <p:pic>
        <p:nvPicPr>
          <p:cNvPr id="5" name="Graphic 8">
            <a:extLst>
              <a:ext uri="{FF2B5EF4-FFF2-40B4-BE49-F238E27FC236}">
                <a16:creationId xmlns:a16="http://schemas.microsoft.com/office/drawing/2014/main" id="{30438030-5F2B-5BCD-F956-03828CDE23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2000" y="2796057"/>
            <a:ext cx="3629349" cy="3629349"/>
          </a:xfrm>
          <a:prstGeom prst="rect">
            <a:avLst/>
          </a:prstGeom>
        </p:spPr>
      </p:pic>
    </p:spTree>
    <p:extLst>
      <p:ext uri="{BB962C8B-B14F-4D97-AF65-F5344CB8AC3E}">
        <p14:creationId xmlns:p14="http://schemas.microsoft.com/office/powerpoint/2010/main" val="3447527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4E8E8-5217-934A-AF00-E58745E38657}"/>
              </a:ext>
            </a:extLst>
          </p:cNvPr>
          <p:cNvSpPr>
            <a:spLocks noGrp="1"/>
          </p:cNvSpPr>
          <p:nvPr>
            <p:ph type="title"/>
          </p:nvPr>
        </p:nvSpPr>
        <p:spPr/>
        <p:txBody>
          <a:bodyPr/>
          <a:lstStyle/>
          <a:p>
            <a:r>
              <a:rPr lang="nb-NO"/>
              <a:t>Orden og renslighet</a:t>
            </a:r>
            <a:endParaRPr lang="en-NO"/>
          </a:p>
        </p:txBody>
      </p:sp>
      <p:sp>
        <p:nvSpPr>
          <p:cNvPr id="3" name="Text Placeholder 2">
            <a:extLst>
              <a:ext uri="{FF2B5EF4-FFF2-40B4-BE49-F238E27FC236}">
                <a16:creationId xmlns:a16="http://schemas.microsoft.com/office/drawing/2014/main" id="{AEDDC94C-A57B-584C-BDA8-621E4170C3EB}"/>
              </a:ext>
            </a:extLst>
          </p:cNvPr>
          <p:cNvSpPr>
            <a:spLocks noGrp="1"/>
          </p:cNvSpPr>
          <p:nvPr>
            <p:ph type="body" sz="quarter" idx="12"/>
          </p:nvPr>
        </p:nvSpPr>
        <p:spPr/>
        <p:txBody>
          <a:bodyPr/>
          <a:lstStyle/>
          <a:p>
            <a:r>
              <a:rPr lang="nb-NO" sz="2800"/>
              <a:t>En ryddig og ren butikk med tydelig orden</a:t>
            </a:r>
            <a:endParaRPr lang="en-NO"/>
          </a:p>
        </p:txBody>
      </p:sp>
      <p:sp>
        <p:nvSpPr>
          <p:cNvPr id="5" name="Content Placeholder 4">
            <a:extLst>
              <a:ext uri="{FF2B5EF4-FFF2-40B4-BE49-F238E27FC236}">
                <a16:creationId xmlns:a16="http://schemas.microsoft.com/office/drawing/2014/main" id="{247BC01B-C607-B64C-9F12-0E6B180D8686}"/>
              </a:ext>
            </a:extLst>
          </p:cNvPr>
          <p:cNvSpPr>
            <a:spLocks noGrp="1"/>
          </p:cNvSpPr>
          <p:nvPr>
            <p:ph sz="quarter" idx="13"/>
          </p:nvPr>
        </p:nvSpPr>
        <p:spPr/>
        <p:txBody>
          <a:bodyPr/>
          <a:lstStyle/>
          <a:p>
            <a:r>
              <a:rPr lang="nb-NO"/>
              <a:t>signaliserer kvalitet</a:t>
            </a:r>
          </a:p>
          <a:p>
            <a:r>
              <a:rPr lang="nb-NO"/>
              <a:t>viser at vi tar kunden på alvor</a:t>
            </a:r>
          </a:p>
          <a:p>
            <a:r>
              <a:rPr lang="nb-NO"/>
              <a:t>gir positive opplevelser</a:t>
            </a:r>
          </a:p>
          <a:p>
            <a:r>
              <a:rPr lang="nb-NO"/>
              <a:t>gjør butikken selgende</a:t>
            </a:r>
          </a:p>
          <a:p>
            <a:r>
              <a:rPr lang="nb-NO"/>
              <a:t>er enkel å finne frem i</a:t>
            </a:r>
          </a:p>
          <a:p>
            <a:r>
              <a:rPr lang="nb-NO"/>
              <a:t>skaper trivsel</a:t>
            </a:r>
            <a:endParaRPr lang="en-NO"/>
          </a:p>
        </p:txBody>
      </p:sp>
      <p:sp>
        <p:nvSpPr>
          <p:cNvPr id="6" name="Text Placeholder 5">
            <a:extLst>
              <a:ext uri="{FF2B5EF4-FFF2-40B4-BE49-F238E27FC236}">
                <a16:creationId xmlns:a16="http://schemas.microsoft.com/office/drawing/2014/main" id="{D65DC96F-6314-224D-8890-AEFE7AE8B543}"/>
              </a:ext>
            </a:extLst>
          </p:cNvPr>
          <p:cNvSpPr>
            <a:spLocks noGrp="1"/>
          </p:cNvSpPr>
          <p:nvPr>
            <p:ph type="body" sz="quarter" idx="14"/>
          </p:nvPr>
        </p:nvSpPr>
        <p:spPr/>
        <p:txBody>
          <a:bodyPr/>
          <a:lstStyle/>
          <a:p>
            <a:r>
              <a:rPr lang="nb-NO" sz="2800"/>
              <a:t>Vær spesielt oppmerksom på</a:t>
            </a:r>
          </a:p>
        </p:txBody>
      </p:sp>
      <p:sp>
        <p:nvSpPr>
          <p:cNvPr id="7" name="Content Placeholder 6">
            <a:extLst>
              <a:ext uri="{FF2B5EF4-FFF2-40B4-BE49-F238E27FC236}">
                <a16:creationId xmlns:a16="http://schemas.microsoft.com/office/drawing/2014/main" id="{B76256A2-2B19-6C4B-A15C-625110EEDC84}"/>
              </a:ext>
            </a:extLst>
          </p:cNvPr>
          <p:cNvSpPr>
            <a:spLocks noGrp="1"/>
          </p:cNvSpPr>
          <p:nvPr>
            <p:ph sz="quarter" idx="15"/>
          </p:nvPr>
        </p:nvSpPr>
        <p:spPr/>
        <p:txBody>
          <a:bodyPr/>
          <a:lstStyle/>
          <a:p>
            <a:r>
              <a:rPr lang="nb-NO"/>
              <a:t>orden og renhold i og rundt kassen</a:t>
            </a:r>
          </a:p>
          <a:p>
            <a:r>
              <a:rPr lang="nb-NO"/>
              <a:t>esker og tomemballasje</a:t>
            </a:r>
            <a:endParaRPr lang="en-NO"/>
          </a:p>
          <a:p>
            <a:r>
              <a:rPr lang="nb-NO"/>
              <a:t>kundetoalettet</a:t>
            </a:r>
            <a:endParaRPr lang="en-NO"/>
          </a:p>
          <a:p>
            <a:r>
              <a:rPr lang="nb-NO"/>
              <a:t>rusk i og utenfor butikken</a:t>
            </a:r>
            <a:r>
              <a:rPr lang="en-NO"/>
              <a:t> </a:t>
            </a:r>
          </a:p>
        </p:txBody>
      </p:sp>
      <p:sp>
        <p:nvSpPr>
          <p:cNvPr id="8" name="Slide Number Placeholder 7">
            <a:extLst>
              <a:ext uri="{FF2B5EF4-FFF2-40B4-BE49-F238E27FC236}">
                <a16:creationId xmlns:a16="http://schemas.microsoft.com/office/drawing/2014/main" id="{81EA93B2-353C-6F4E-884E-9521E980B064}"/>
              </a:ext>
            </a:extLst>
          </p:cNvPr>
          <p:cNvSpPr>
            <a:spLocks noGrp="1"/>
          </p:cNvSpPr>
          <p:nvPr>
            <p:ph type="sldNum" sz="quarter" idx="4"/>
          </p:nvPr>
        </p:nvSpPr>
        <p:spPr/>
        <p:txBody>
          <a:bodyPr/>
          <a:lstStyle/>
          <a:p>
            <a:fld id="{2E283CC0-345D-D343-82F3-FFB8D624F077}" type="slidenum">
              <a:rPr lang="en-NO" smtClean="0"/>
              <a:pPr/>
              <a:t>27</a:t>
            </a:fld>
            <a:endParaRPr lang="en-NO"/>
          </a:p>
        </p:txBody>
      </p:sp>
    </p:spTree>
    <p:extLst>
      <p:ext uri="{BB962C8B-B14F-4D97-AF65-F5344CB8AC3E}">
        <p14:creationId xmlns:p14="http://schemas.microsoft.com/office/powerpoint/2010/main" val="1445993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3355-623F-B44F-92F7-FED27F48506B}"/>
              </a:ext>
            </a:extLst>
          </p:cNvPr>
          <p:cNvSpPr>
            <a:spLocks noGrp="1"/>
          </p:cNvSpPr>
          <p:nvPr>
            <p:ph type="title"/>
          </p:nvPr>
        </p:nvSpPr>
        <p:spPr/>
        <p:txBody>
          <a:bodyPr/>
          <a:lstStyle/>
          <a:p>
            <a:r>
              <a:rPr lang="nb-NO"/>
              <a:t>God plakatering</a:t>
            </a:r>
            <a:endParaRPr lang="en-NO"/>
          </a:p>
        </p:txBody>
      </p:sp>
      <p:sp>
        <p:nvSpPr>
          <p:cNvPr id="3" name="Text Placeholder 2">
            <a:extLst>
              <a:ext uri="{FF2B5EF4-FFF2-40B4-BE49-F238E27FC236}">
                <a16:creationId xmlns:a16="http://schemas.microsoft.com/office/drawing/2014/main" id="{BC85FD4F-21C1-F24F-B7F5-DC0B5B9FCB5E}"/>
              </a:ext>
            </a:extLst>
          </p:cNvPr>
          <p:cNvSpPr>
            <a:spLocks noGrp="1"/>
          </p:cNvSpPr>
          <p:nvPr>
            <p:ph type="body" sz="quarter" idx="12"/>
          </p:nvPr>
        </p:nvSpPr>
        <p:spPr>
          <a:xfrm>
            <a:off x="288000" y="2757600"/>
            <a:ext cx="6744104" cy="3548275"/>
          </a:xfrm>
        </p:spPr>
        <p:txBody>
          <a:bodyPr lIns="0" tIns="0" rIns="0" bIns="0" anchor="t"/>
          <a:lstStyle/>
          <a:p>
            <a:pPr marL="0" indent="-215900">
              <a:buSzPct val="120000"/>
              <a:buNone/>
            </a:pPr>
            <a:r>
              <a:rPr lang="nb-NO" sz="2800">
                <a:latin typeface="Innovation Norway"/>
              </a:rPr>
              <a:t>70 % salgsnedgang dersom kunden ikke finner prisen på en vare!</a:t>
            </a:r>
            <a:br>
              <a:rPr lang="nb-NO" sz="2800"/>
            </a:br>
            <a:endParaRPr lang="en-NO" sz="2800"/>
          </a:p>
          <a:p>
            <a:pPr marL="215900" indent="-215900">
              <a:buSzPct val="120000"/>
              <a:buNone/>
            </a:pPr>
            <a:r>
              <a:rPr lang="nb-NO" altLang="nb-NO" sz="2500">
                <a:latin typeface="Innovation Norway"/>
              </a:rPr>
              <a:t>Retningslinjer</a:t>
            </a:r>
            <a:r>
              <a:rPr lang="nb-NO" altLang="nb-NO">
                <a:latin typeface="Innovation Norway"/>
              </a:rPr>
              <a:t>:</a:t>
            </a:r>
          </a:p>
          <a:p>
            <a:pPr marL="215900" indent="-215900">
              <a:buSzPct val="120000"/>
            </a:pPr>
            <a:r>
              <a:rPr lang="nb-NO" altLang="nb-NO">
                <a:latin typeface="Innovation Norway"/>
              </a:rPr>
              <a:t>Bruk lik skrift på alle plakater og vær nøye med rettskriving.</a:t>
            </a:r>
          </a:p>
          <a:p>
            <a:pPr marL="215900" indent="-215900">
              <a:buSzPct val="120000"/>
            </a:pPr>
            <a:r>
              <a:rPr lang="nb-NO" altLang="nb-NO">
                <a:latin typeface="Innovation Norway"/>
              </a:rPr>
              <a:t>Pass på at budskapet er forståelig og enkelt. </a:t>
            </a:r>
            <a:endParaRPr lang="nb-NO" altLang="nb-NO"/>
          </a:p>
          <a:p>
            <a:pPr marL="215900" indent="-215900">
              <a:buSzPct val="120000"/>
            </a:pPr>
            <a:r>
              <a:rPr lang="nb-NO" altLang="nb-NO">
                <a:latin typeface="Innovation Norway"/>
              </a:rPr>
              <a:t>Sørg for at det er systematikk i plakattype, farge og størrelse.</a:t>
            </a:r>
          </a:p>
          <a:p>
            <a:pPr marL="215900" indent="-215900">
              <a:buSzPct val="120000"/>
            </a:pPr>
            <a:r>
              <a:rPr lang="nb-NO" altLang="nb-NO">
                <a:latin typeface="Innovation Norway"/>
              </a:rPr>
              <a:t>Plasser plakater så nærme varene som mulig.</a:t>
            </a:r>
          </a:p>
          <a:p>
            <a:pPr marL="215900" indent="-215900">
              <a:buSzPct val="120000"/>
            </a:pPr>
            <a:r>
              <a:rPr lang="nb-NO">
                <a:latin typeface="Innovation Norway"/>
              </a:rPr>
              <a:t>Bruk kun aktuelle plakater.</a:t>
            </a:r>
            <a:endParaRPr lang="en-NO">
              <a:latin typeface="Innovation Norway"/>
            </a:endParaRPr>
          </a:p>
        </p:txBody>
      </p:sp>
      <p:sp>
        <p:nvSpPr>
          <p:cNvPr id="4" name="Slide Number Placeholder 3">
            <a:extLst>
              <a:ext uri="{FF2B5EF4-FFF2-40B4-BE49-F238E27FC236}">
                <a16:creationId xmlns:a16="http://schemas.microsoft.com/office/drawing/2014/main" id="{33E1EDE2-14B8-254F-BC1B-4C248B3CF462}"/>
              </a:ext>
            </a:extLst>
          </p:cNvPr>
          <p:cNvSpPr>
            <a:spLocks noGrp="1"/>
          </p:cNvSpPr>
          <p:nvPr>
            <p:ph type="sldNum" sz="quarter" idx="4"/>
          </p:nvPr>
        </p:nvSpPr>
        <p:spPr/>
        <p:txBody>
          <a:bodyPr/>
          <a:lstStyle/>
          <a:p>
            <a:fld id="{2E283CC0-345D-D343-82F3-FFB8D624F077}" type="slidenum">
              <a:rPr lang="en-NO" smtClean="0"/>
              <a:pPr/>
              <a:t>28</a:t>
            </a:fld>
            <a:endParaRPr lang="en-NO"/>
          </a:p>
        </p:txBody>
      </p:sp>
      <p:sp>
        <p:nvSpPr>
          <p:cNvPr id="7" name="Undertittel 6">
            <a:extLst>
              <a:ext uri="{FF2B5EF4-FFF2-40B4-BE49-F238E27FC236}">
                <a16:creationId xmlns:a16="http://schemas.microsoft.com/office/drawing/2014/main" id="{D11C0CC6-1523-531B-71D5-B98BDA129406}"/>
              </a:ext>
            </a:extLst>
          </p:cNvPr>
          <p:cNvSpPr>
            <a:spLocks noGrp="1"/>
          </p:cNvSpPr>
          <p:nvPr>
            <p:ph type="subTitle" idx="1"/>
          </p:nvPr>
        </p:nvSpPr>
        <p:spPr/>
        <p:txBody>
          <a:bodyPr lIns="0" tIns="0" rIns="0" bIns="0" anchor="t">
            <a:normAutofit/>
          </a:bodyPr>
          <a:lstStyle/>
          <a:p>
            <a:r>
              <a:rPr lang="nb-NO">
                <a:latin typeface="Innovation Norway"/>
              </a:rPr>
              <a:t>Skap oppmerksomhet!</a:t>
            </a:r>
          </a:p>
        </p:txBody>
      </p:sp>
      <p:pic>
        <p:nvPicPr>
          <p:cNvPr id="13" name="Graphic 7">
            <a:extLst>
              <a:ext uri="{FF2B5EF4-FFF2-40B4-BE49-F238E27FC236}">
                <a16:creationId xmlns:a16="http://schemas.microsoft.com/office/drawing/2014/main" id="{39A995E6-3AD2-BDC6-B3C2-AE8D89EF56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4174" y="2787295"/>
            <a:ext cx="3610297" cy="3610297"/>
          </a:xfrm>
          <a:prstGeom prst="rect">
            <a:avLst/>
          </a:prstGeom>
        </p:spPr>
      </p:pic>
    </p:spTree>
    <p:extLst>
      <p:ext uri="{BB962C8B-B14F-4D97-AF65-F5344CB8AC3E}">
        <p14:creationId xmlns:p14="http://schemas.microsoft.com/office/powerpoint/2010/main" val="4110683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3E74B753-455E-AE41-9E12-6B9FB50A77A6}"/>
              </a:ext>
            </a:extLst>
          </p:cNvPr>
          <p:cNvPicPr>
            <a:picLocks noChangeAspect="1"/>
          </p:cNvPicPr>
          <p:nvPr/>
        </p:nvPicPr>
        <p:blipFill rotWithShape="1">
          <a:blip r:embed="rId3">
            <a:extLst>
              <a:ext uri="{28A0092B-C50C-407E-A947-70E740481C1C}">
                <a14:useLocalDpi xmlns:a14="http://schemas.microsoft.com/office/drawing/2010/main" val="0"/>
              </a:ext>
            </a:extLst>
          </a:blip>
          <a:srcRect l="5704" t="13550" r="62403" b="11489"/>
          <a:stretch/>
        </p:blipFill>
        <p:spPr>
          <a:xfrm>
            <a:off x="5353200" y="129600"/>
            <a:ext cx="6727228" cy="6789281"/>
          </a:xfrm>
          <a:prstGeom prst="rect">
            <a:avLst/>
          </a:prstGeom>
        </p:spPr>
      </p:pic>
      <p:sp>
        <p:nvSpPr>
          <p:cNvPr id="3" name="Title 2">
            <a:extLst>
              <a:ext uri="{FF2B5EF4-FFF2-40B4-BE49-F238E27FC236}">
                <a16:creationId xmlns:a16="http://schemas.microsoft.com/office/drawing/2014/main" id="{BA4062B5-F48A-B64D-9704-53FB7377D09A}"/>
              </a:ext>
            </a:extLst>
          </p:cNvPr>
          <p:cNvSpPr>
            <a:spLocks noGrp="1"/>
          </p:cNvSpPr>
          <p:nvPr>
            <p:ph type="title"/>
          </p:nvPr>
        </p:nvSpPr>
        <p:spPr/>
        <p:txBody>
          <a:bodyPr/>
          <a:lstStyle/>
          <a:p>
            <a:r>
              <a:rPr lang="nb-NO" sz="4000"/>
              <a:t>Spørsmål?</a:t>
            </a:r>
            <a:endParaRPr lang="en-NO" sz="4000"/>
          </a:p>
        </p:txBody>
      </p:sp>
      <p:sp>
        <p:nvSpPr>
          <p:cNvPr id="2" name="Slide Number Placeholder 1">
            <a:extLst>
              <a:ext uri="{FF2B5EF4-FFF2-40B4-BE49-F238E27FC236}">
                <a16:creationId xmlns:a16="http://schemas.microsoft.com/office/drawing/2014/main" id="{9694D4E7-B9EE-5341-9426-CE3A7D88CC87}"/>
              </a:ext>
            </a:extLst>
          </p:cNvPr>
          <p:cNvSpPr>
            <a:spLocks noGrp="1"/>
          </p:cNvSpPr>
          <p:nvPr>
            <p:ph type="sldNum" sz="quarter" idx="4"/>
          </p:nvPr>
        </p:nvSpPr>
        <p:spPr/>
        <p:txBody>
          <a:bodyPr/>
          <a:lstStyle/>
          <a:p>
            <a:fld id="{9A11C34A-1C73-4E4E-8774-FCD6BDFDE23F}" type="slidenum">
              <a:rPr lang="en-NO" smtClean="0"/>
              <a:pPr/>
              <a:t>29</a:t>
            </a:fld>
            <a:endParaRPr lang="en-NO"/>
          </a:p>
        </p:txBody>
      </p:sp>
    </p:spTree>
    <p:extLst>
      <p:ext uri="{BB962C8B-B14F-4D97-AF65-F5344CB8AC3E}">
        <p14:creationId xmlns:p14="http://schemas.microsoft.com/office/powerpoint/2010/main" val="3300628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55F95B-EB01-874E-AD83-B05933007712}"/>
              </a:ext>
            </a:extLst>
          </p:cNvPr>
          <p:cNvSpPr/>
          <p:nvPr/>
        </p:nvSpPr>
        <p:spPr>
          <a:xfrm>
            <a:off x="279400" y="2786064"/>
            <a:ext cx="11627224" cy="3636962"/>
          </a:xfrm>
          <a:prstGeom prst="rect">
            <a:avLst/>
          </a:prstGeom>
          <a:solidFill>
            <a:schemeClr val="bg1">
              <a:lumMod val="9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a:extLst>
              <a:ext uri="{FF2B5EF4-FFF2-40B4-BE49-F238E27FC236}">
                <a16:creationId xmlns:a16="http://schemas.microsoft.com/office/drawing/2014/main" id="{2B5466AC-FF32-7641-9F57-5B70E147CEF3}"/>
              </a:ext>
            </a:extLst>
          </p:cNvPr>
          <p:cNvSpPr>
            <a:spLocks noGrp="1"/>
          </p:cNvSpPr>
          <p:nvPr>
            <p:ph type="title"/>
          </p:nvPr>
        </p:nvSpPr>
        <p:spPr/>
        <p:txBody>
          <a:bodyPr/>
          <a:lstStyle/>
          <a:p>
            <a:r>
              <a:rPr lang="nb-NO"/>
              <a:t>Ditt forhold til salg</a:t>
            </a:r>
            <a:endParaRPr lang="en-NO"/>
          </a:p>
        </p:txBody>
      </p:sp>
      <p:sp>
        <p:nvSpPr>
          <p:cNvPr id="3" name="Slide Number Placeholder 2">
            <a:extLst>
              <a:ext uri="{FF2B5EF4-FFF2-40B4-BE49-F238E27FC236}">
                <a16:creationId xmlns:a16="http://schemas.microsoft.com/office/drawing/2014/main" id="{5582CDA0-AC0E-8D43-93E4-1661A71CD5CB}"/>
              </a:ext>
            </a:extLst>
          </p:cNvPr>
          <p:cNvSpPr>
            <a:spLocks noGrp="1"/>
          </p:cNvSpPr>
          <p:nvPr>
            <p:ph type="sldNum" sz="quarter" idx="4"/>
          </p:nvPr>
        </p:nvSpPr>
        <p:spPr/>
        <p:txBody>
          <a:bodyPr/>
          <a:lstStyle/>
          <a:p>
            <a:fld id="{2E283CC0-345D-D343-82F3-FFB8D624F077}" type="slidenum">
              <a:rPr lang="en-NO" smtClean="0"/>
              <a:pPr/>
              <a:t>3</a:t>
            </a:fld>
            <a:endParaRPr lang="en-NO"/>
          </a:p>
        </p:txBody>
      </p:sp>
      <p:sp>
        <p:nvSpPr>
          <p:cNvPr id="5" name="Text Placeholder 4">
            <a:extLst>
              <a:ext uri="{FF2B5EF4-FFF2-40B4-BE49-F238E27FC236}">
                <a16:creationId xmlns:a16="http://schemas.microsoft.com/office/drawing/2014/main" id="{63AD2B4A-A6AC-634F-9385-3EED64895282}"/>
              </a:ext>
            </a:extLst>
          </p:cNvPr>
          <p:cNvSpPr>
            <a:spLocks noGrp="1"/>
          </p:cNvSpPr>
          <p:nvPr>
            <p:ph type="body" sz="quarter" idx="11"/>
          </p:nvPr>
        </p:nvSpPr>
        <p:spPr>
          <a:xfrm>
            <a:off x="2860675" y="4941168"/>
            <a:ext cx="7748588" cy="873091"/>
          </a:xfrm>
        </p:spPr>
        <p:txBody>
          <a:bodyPr wrap="square" anchor="ctr" anchorCtr="0">
            <a:noAutofit/>
          </a:bodyPr>
          <a:lstStyle/>
          <a:p>
            <a:r>
              <a:rPr lang="nb-NO" sz="1800"/>
              <a:t>Skriv ned tre stikkord om hva du forbinder med salg og deg som selger.</a:t>
            </a:r>
          </a:p>
        </p:txBody>
      </p:sp>
      <p:sp>
        <p:nvSpPr>
          <p:cNvPr id="10" name="Subtitle 9">
            <a:extLst>
              <a:ext uri="{FF2B5EF4-FFF2-40B4-BE49-F238E27FC236}">
                <a16:creationId xmlns:a16="http://schemas.microsoft.com/office/drawing/2014/main" id="{40CFC3A4-0DBE-4645-80D9-75D698957331}"/>
              </a:ext>
            </a:extLst>
          </p:cNvPr>
          <p:cNvSpPr>
            <a:spLocks noGrp="1"/>
          </p:cNvSpPr>
          <p:nvPr>
            <p:ph type="subTitle" idx="1"/>
          </p:nvPr>
        </p:nvSpPr>
        <p:spPr/>
        <p:txBody>
          <a:bodyPr/>
          <a:lstStyle/>
          <a:p>
            <a:r>
              <a:rPr lang="nb-NO"/>
              <a:t>Oppgave</a:t>
            </a:r>
            <a:endParaRPr lang="en-NO"/>
          </a:p>
          <a:p>
            <a:endParaRPr lang="en-NO"/>
          </a:p>
        </p:txBody>
      </p:sp>
      <p:pic>
        <p:nvPicPr>
          <p:cNvPr id="13" name="Graphic 12">
            <a:extLst>
              <a:ext uri="{FF2B5EF4-FFF2-40B4-BE49-F238E27FC236}">
                <a16:creationId xmlns:a16="http://schemas.microsoft.com/office/drawing/2014/main" id="{A5DC33F6-5271-F946-8303-979819601B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26768" y="4941168"/>
            <a:ext cx="873091" cy="873091"/>
          </a:xfrm>
          <a:prstGeom prst="rect">
            <a:avLst/>
          </a:prstGeom>
        </p:spPr>
      </p:pic>
      <p:pic>
        <p:nvPicPr>
          <p:cNvPr id="16" name="Graphic 15">
            <a:extLst>
              <a:ext uri="{FF2B5EF4-FFF2-40B4-BE49-F238E27FC236}">
                <a16:creationId xmlns:a16="http://schemas.microsoft.com/office/drawing/2014/main" id="{28199D0D-1198-BB48-A15F-4E3AE38D98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55440" y="3492013"/>
            <a:ext cx="873091" cy="873091"/>
          </a:xfrm>
          <a:prstGeom prst="rect">
            <a:avLst/>
          </a:prstGeom>
        </p:spPr>
      </p:pic>
      <p:sp>
        <p:nvSpPr>
          <p:cNvPr id="18" name="Text Placeholder 4">
            <a:extLst>
              <a:ext uri="{FF2B5EF4-FFF2-40B4-BE49-F238E27FC236}">
                <a16:creationId xmlns:a16="http://schemas.microsoft.com/office/drawing/2014/main" id="{9B28F0E5-A568-1B4C-B63A-A6BD1F5E4273}"/>
              </a:ext>
            </a:extLst>
          </p:cNvPr>
          <p:cNvSpPr txBox="1">
            <a:spLocks/>
          </p:cNvSpPr>
          <p:nvPr/>
        </p:nvSpPr>
        <p:spPr>
          <a:xfrm>
            <a:off x="2860675" y="3492012"/>
            <a:ext cx="7748588" cy="873091"/>
          </a:xfrm>
          <a:prstGeom prst="rect">
            <a:avLst/>
          </a:prstGeom>
        </p:spPr>
        <p:txBody>
          <a:bodyPr wrap="square" lIns="0" tIns="0" rIns="0" bIns="0" anchor="ctr" anchorCtr="0">
            <a:noAutofit/>
          </a:bodyPr>
          <a:lstStyle>
            <a:lvl1pPr marL="0" indent="0" algn="l" defTabSz="914400" rtl="0" eaLnBrk="1" latinLnBrk="0" hangingPunct="1">
              <a:lnSpc>
                <a:spcPct val="90000"/>
              </a:lnSpc>
              <a:spcBef>
                <a:spcPts val="1000"/>
              </a:spcBef>
              <a:buClr>
                <a:srgbClr val="ED0000"/>
              </a:buClr>
              <a:buFontTx/>
              <a:buNone/>
              <a:defRPr sz="2500" kern="1200">
                <a:solidFill>
                  <a:schemeClr val="tx1"/>
                </a:solidFill>
                <a:latin typeface="Innovation Norway" panose="020B0500030000000000" pitchFamily="34" charset="77"/>
                <a:ea typeface="+mn-ea"/>
                <a:cs typeface="+mn-cs"/>
              </a:defRPr>
            </a:lvl1pPr>
            <a:lvl2pPr marL="457200" indent="0" algn="l" defTabSz="914400" rtl="0" eaLnBrk="1" latinLnBrk="0" hangingPunct="1">
              <a:lnSpc>
                <a:spcPct val="90000"/>
              </a:lnSpc>
              <a:spcBef>
                <a:spcPts val="500"/>
              </a:spcBef>
              <a:buClr>
                <a:srgbClr val="ED0000"/>
              </a:buClr>
              <a:buFontTx/>
              <a:buNone/>
              <a:defRPr sz="1900" kern="1200">
                <a:solidFill>
                  <a:schemeClr val="tx1"/>
                </a:solidFill>
                <a:latin typeface="Innovation Norway" panose="020B0500030000000000" pitchFamily="34" charset="77"/>
                <a:ea typeface="+mn-ea"/>
                <a:cs typeface="+mn-cs"/>
              </a:defRPr>
            </a:lvl2pPr>
            <a:lvl3pPr marL="914400" indent="0" algn="l" defTabSz="914400" rtl="0" eaLnBrk="1" latinLnBrk="0" hangingPunct="1">
              <a:lnSpc>
                <a:spcPct val="90000"/>
              </a:lnSpc>
              <a:spcBef>
                <a:spcPts val="500"/>
              </a:spcBef>
              <a:buClr>
                <a:srgbClr val="ED0000"/>
              </a:buClr>
              <a:buFontTx/>
              <a:buNone/>
              <a:defRPr sz="1800" kern="1200">
                <a:solidFill>
                  <a:schemeClr val="tx1"/>
                </a:solidFill>
                <a:latin typeface="Innovation Norway" panose="020B0500030000000000" pitchFamily="34" charset="77"/>
                <a:ea typeface="+mn-ea"/>
                <a:cs typeface="+mn-cs"/>
              </a:defRPr>
            </a:lvl3pPr>
            <a:lvl4pPr marL="1371600" indent="0" algn="l" defTabSz="914400" rtl="0" eaLnBrk="1" latinLnBrk="0" hangingPunct="1">
              <a:lnSpc>
                <a:spcPct val="90000"/>
              </a:lnSpc>
              <a:spcBef>
                <a:spcPts val="500"/>
              </a:spcBef>
              <a:buClr>
                <a:srgbClr val="ED0000"/>
              </a:buClr>
              <a:buFontTx/>
              <a:buNone/>
              <a:defRPr sz="1700" kern="1200">
                <a:solidFill>
                  <a:schemeClr val="tx1"/>
                </a:solidFill>
                <a:latin typeface="Innovation Norway" panose="020B0500030000000000" pitchFamily="34" charset="77"/>
                <a:ea typeface="+mn-ea"/>
                <a:cs typeface="+mn-cs"/>
              </a:defRPr>
            </a:lvl4pPr>
            <a:lvl5pPr marL="1828800" indent="0" algn="l" defTabSz="914400" rtl="0" eaLnBrk="1" latinLnBrk="0" hangingPunct="1">
              <a:lnSpc>
                <a:spcPct val="90000"/>
              </a:lnSpc>
              <a:spcBef>
                <a:spcPts val="500"/>
              </a:spcBef>
              <a:buClr>
                <a:srgbClr val="ED0000"/>
              </a:buClr>
              <a:buFontTx/>
              <a:buNone/>
              <a:defRPr sz="1600" kern="1200">
                <a:solidFill>
                  <a:schemeClr val="tx1"/>
                </a:solidFill>
                <a:latin typeface="Innovation Norway" panose="020B050003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1800"/>
              <a:t>Oppgave: erfaringer, gleder og «sorger» knyttet til salg.</a:t>
            </a:r>
            <a:endParaRPr lang="en-US" sz="1800"/>
          </a:p>
        </p:txBody>
      </p:sp>
    </p:spTree>
    <p:extLst>
      <p:ext uri="{BB962C8B-B14F-4D97-AF65-F5344CB8AC3E}">
        <p14:creationId xmlns:p14="http://schemas.microsoft.com/office/powerpoint/2010/main" val="3958826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EAD6-C58F-A743-BAE3-801D362D569A}"/>
              </a:ext>
            </a:extLst>
          </p:cNvPr>
          <p:cNvSpPr>
            <a:spLocks noGrp="1"/>
          </p:cNvSpPr>
          <p:nvPr>
            <p:ph type="title"/>
          </p:nvPr>
        </p:nvSpPr>
        <p:spPr>
          <a:xfrm>
            <a:off x="288000" y="1440000"/>
            <a:ext cx="8184264" cy="1288800"/>
          </a:xfrm>
        </p:spPr>
        <p:txBody>
          <a:bodyPr/>
          <a:lstStyle/>
          <a:p>
            <a:r>
              <a:rPr lang="nb-NO"/>
              <a:t>Kanskje ikke selgere, </a:t>
            </a:r>
            <a:br>
              <a:rPr lang="nb-NO"/>
            </a:br>
            <a:r>
              <a:rPr lang="nb-NO"/>
              <a:t>men selgende</a:t>
            </a:r>
            <a:endParaRPr lang="en-NO"/>
          </a:p>
        </p:txBody>
      </p:sp>
      <p:sp>
        <p:nvSpPr>
          <p:cNvPr id="6" name="Slide Number Placeholder 5">
            <a:extLst>
              <a:ext uri="{FF2B5EF4-FFF2-40B4-BE49-F238E27FC236}">
                <a16:creationId xmlns:a16="http://schemas.microsoft.com/office/drawing/2014/main" id="{6491098C-153E-1B42-A378-6EA7CFDCD5B0}"/>
              </a:ext>
            </a:extLst>
          </p:cNvPr>
          <p:cNvSpPr>
            <a:spLocks noGrp="1"/>
          </p:cNvSpPr>
          <p:nvPr>
            <p:ph type="sldNum" sz="quarter" idx="4"/>
          </p:nvPr>
        </p:nvSpPr>
        <p:spPr/>
        <p:txBody>
          <a:bodyPr/>
          <a:lstStyle/>
          <a:p>
            <a:fld id="{2E283CC0-345D-D343-82F3-FFB8D624F077}" type="slidenum">
              <a:rPr lang="en-NO" smtClean="0"/>
              <a:pPr/>
              <a:t>4</a:t>
            </a:fld>
            <a:endParaRPr lang="en-NO"/>
          </a:p>
        </p:txBody>
      </p:sp>
      <p:pic>
        <p:nvPicPr>
          <p:cNvPr id="22" name="Bilde 21">
            <a:extLst>
              <a:ext uri="{FF2B5EF4-FFF2-40B4-BE49-F238E27FC236}">
                <a16:creationId xmlns:a16="http://schemas.microsoft.com/office/drawing/2014/main" id="{AECA6258-6B0B-6FFF-DC8A-07371694A0F5}"/>
              </a:ext>
            </a:extLst>
          </p:cNvPr>
          <p:cNvPicPr>
            <a:picLocks noChangeAspect="1"/>
          </p:cNvPicPr>
          <p:nvPr/>
        </p:nvPicPr>
        <p:blipFill rotWithShape="1">
          <a:blip r:embed="rId3"/>
          <a:srcRect r="12211"/>
          <a:stretch/>
        </p:blipFill>
        <p:spPr>
          <a:xfrm>
            <a:off x="5241704" y="3539679"/>
            <a:ext cx="2096259" cy="2171700"/>
          </a:xfrm>
          <a:prstGeom prst="rect">
            <a:avLst/>
          </a:prstGeom>
        </p:spPr>
      </p:pic>
      <p:pic>
        <p:nvPicPr>
          <p:cNvPr id="23" name="Bilde 22">
            <a:extLst>
              <a:ext uri="{FF2B5EF4-FFF2-40B4-BE49-F238E27FC236}">
                <a16:creationId xmlns:a16="http://schemas.microsoft.com/office/drawing/2014/main" id="{A819B7CC-9ADC-3FAD-FC2E-EE3799C5B2B2}"/>
              </a:ext>
            </a:extLst>
          </p:cNvPr>
          <p:cNvPicPr>
            <a:picLocks noChangeAspect="1"/>
          </p:cNvPicPr>
          <p:nvPr/>
        </p:nvPicPr>
        <p:blipFill>
          <a:blip r:embed="rId4"/>
          <a:stretch>
            <a:fillRect/>
          </a:stretch>
        </p:blipFill>
        <p:spPr>
          <a:xfrm>
            <a:off x="2714817" y="3573016"/>
            <a:ext cx="2438400" cy="2105025"/>
          </a:xfrm>
          <a:prstGeom prst="rect">
            <a:avLst/>
          </a:prstGeom>
        </p:spPr>
      </p:pic>
      <p:pic>
        <p:nvPicPr>
          <p:cNvPr id="24" name="Bilde 23">
            <a:extLst>
              <a:ext uri="{FF2B5EF4-FFF2-40B4-BE49-F238E27FC236}">
                <a16:creationId xmlns:a16="http://schemas.microsoft.com/office/drawing/2014/main" id="{66DB31E5-F039-8D99-CED6-C69A1F8CED38}"/>
              </a:ext>
            </a:extLst>
          </p:cNvPr>
          <p:cNvPicPr>
            <a:picLocks noChangeAspect="1"/>
          </p:cNvPicPr>
          <p:nvPr/>
        </p:nvPicPr>
        <p:blipFill>
          <a:blip r:embed="rId5"/>
          <a:stretch>
            <a:fillRect/>
          </a:stretch>
        </p:blipFill>
        <p:spPr>
          <a:xfrm>
            <a:off x="288000" y="3558729"/>
            <a:ext cx="2343150" cy="2171700"/>
          </a:xfrm>
          <a:prstGeom prst="rect">
            <a:avLst/>
          </a:prstGeom>
        </p:spPr>
      </p:pic>
      <p:pic>
        <p:nvPicPr>
          <p:cNvPr id="25" name="Bilde 24">
            <a:extLst>
              <a:ext uri="{FF2B5EF4-FFF2-40B4-BE49-F238E27FC236}">
                <a16:creationId xmlns:a16="http://schemas.microsoft.com/office/drawing/2014/main" id="{5D4E2DA6-01B6-0ED3-E863-112B53AA4B6B}"/>
              </a:ext>
            </a:extLst>
          </p:cNvPr>
          <p:cNvPicPr>
            <a:picLocks noChangeAspect="1"/>
          </p:cNvPicPr>
          <p:nvPr/>
        </p:nvPicPr>
        <p:blipFill>
          <a:blip r:embed="rId6"/>
          <a:stretch>
            <a:fillRect/>
          </a:stretch>
        </p:blipFill>
        <p:spPr>
          <a:xfrm>
            <a:off x="7372000" y="3589929"/>
            <a:ext cx="2093645" cy="2102400"/>
          </a:xfrm>
          <a:prstGeom prst="rect">
            <a:avLst/>
          </a:prstGeom>
        </p:spPr>
      </p:pic>
      <p:pic>
        <p:nvPicPr>
          <p:cNvPr id="27" name="Bilde 26">
            <a:extLst>
              <a:ext uri="{FF2B5EF4-FFF2-40B4-BE49-F238E27FC236}">
                <a16:creationId xmlns:a16="http://schemas.microsoft.com/office/drawing/2014/main" id="{BDE92C0E-60F6-5094-C50B-2F6216D2831C}"/>
              </a:ext>
            </a:extLst>
          </p:cNvPr>
          <p:cNvPicPr>
            <a:picLocks noChangeAspect="1"/>
          </p:cNvPicPr>
          <p:nvPr/>
        </p:nvPicPr>
        <p:blipFill>
          <a:blip r:embed="rId7"/>
          <a:stretch>
            <a:fillRect/>
          </a:stretch>
        </p:blipFill>
        <p:spPr>
          <a:xfrm>
            <a:off x="9499682" y="3573016"/>
            <a:ext cx="2404318" cy="2105025"/>
          </a:xfrm>
          <a:prstGeom prst="rect">
            <a:avLst/>
          </a:prstGeom>
        </p:spPr>
      </p:pic>
      <p:pic>
        <p:nvPicPr>
          <p:cNvPr id="3" name="Bilde 2">
            <a:extLst>
              <a:ext uri="{FF2B5EF4-FFF2-40B4-BE49-F238E27FC236}">
                <a16:creationId xmlns:a16="http://schemas.microsoft.com/office/drawing/2014/main" id="{EC144159-17D5-D40C-8649-53CF3E61EF17}"/>
              </a:ext>
            </a:extLst>
          </p:cNvPr>
          <p:cNvPicPr>
            <a:picLocks noChangeAspect="1"/>
          </p:cNvPicPr>
          <p:nvPr/>
        </p:nvPicPr>
        <p:blipFill>
          <a:blip r:embed="rId8"/>
          <a:stretch>
            <a:fillRect/>
          </a:stretch>
        </p:blipFill>
        <p:spPr>
          <a:xfrm>
            <a:off x="12504712" y="764704"/>
            <a:ext cx="2438400" cy="2133600"/>
          </a:xfrm>
          <a:prstGeom prst="rect">
            <a:avLst/>
          </a:prstGeom>
        </p:spPr>
      </p:pic>
    </p:spTree>
    <p:extLst>
      <p:ext uri="{BB962C8B-B14F-4D97-AF65-F5344CB8AC3E}">
        <p14:creationId xmlns:p14="http://schemas.microsoft.com/office/powerpoint/2010/main" val="3816331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29021-FA65-E442-AABA-5B73BAC89E91}"/>
              </a:ext>
            </a:extLst>
          </p:cNvPr>
          <p:cNvSpPr>
            <a:spLocks noGrp="1"/>
          </p:cNvSpPr>
          <p:nvPr>
            <p:ph type="title"/>
          </p:nvPr>
        </p:nvSpPr>
        <p:spPr/>
        <p:txBody>
          <a:bodyPr/>
          <a:lstStyle/>
          <a:p>
            <a:r>
              <a:rPr lang="nb-NO"/>
              <a:t>Salg og selgerrollen</a:t>
            </a:r>
            <a:endParaRPr lang="en-NO"/>
          </a:p>
        </p:txBody>
      </p:sp>
      <p:sp>
        <p:nvSpPr>
          <p:cNvPr id="3" name="Text Placeholder 2">
            <a:extLst>
              <a:ext uri="{FF2B5EF4-FFF2-40B4-BE49-F238E27FC236}">
                <a16:creationId xmlns:a16="http://schemas.microsoft.com/office/drawing/2014/main" id="{35E0EF3D-319E-BF41-8A63-298A674D61AD}"/>
              </a:ext>
            </a:extLst>
          </p:cNvPr>
          <p:cNvSpPr>
            <a:spLocks noGrp="1"/>
          </p:cNvSpPr>
          <p:nvPr>
            <p:ph type="body" sz="quarter" idx="12"/>
          </p:nvPr>
        </p:nvSpPr>
        <p:spPr>
          <a:xfrm>
            <a:off x="288001" y="2757600"/>
            <a:ext cx="6446174" cy="1288800"/>
          </a:xfrm>
        </p:spPr>
        <p:txBody>
          <a:bodyPr/>
          <a:lstStyle/>
          <a:p>
            <a:r>
              <a:rPr lang="nb-NO"/>
              <a:t>Forventninger fra kunden:</a:t>
            </a:r>
          </a:p>
          <a:p>
            <a:endParaRPr lang="nb-NO"/>
          </a:p>
        </p:txBody>
      </p:sp>
      <p:sp>
        <p:nvSpPr>
          <p:cNvPr id="6" name="Slide Number Placeholder 5">
            <a:extLst>
              <a:ext uri="{FF2B5EF4-FFF2-40B4-BE49-F238E27FC236}">
                <a16:creationId xmlns:a16="http://schemas.microsoft.com/office/drawing/2014/main" id="{81A584CA-1706-1249-A4BA-C5E252D70888}"/>
              </a:ext>
            </a:extLst>
          </p:cNvPr>
          <p:cNvSpPr>
            <a:spLocks noGrp="1"/>
          </p:cNvSpPr>
          <p:nvPr>
            <p:ph type="sldNum" sz="quarter" idx="4"/>
          </p:nvPr>
        </p:nvSpPr>
        <p:spPr/>
        <p:txBody>
          <a:bodyPr/>
          <a:lstStyle/>
          <a:p>
            <a:fld id="{2E283CC0-345D-D343-82F3-FFB8D624F077}" type="slidenum">
              <a:rPr lang="en-NO" smtClean="0"/>
              <a:pPr/>
              <a:t>5</a:t>
            </a:fld>
            <a:endParaRPr lang="en-NO"/>
          </a:p>
        </p:txBody>
      </p:sp>
      <p:sp>
        <p:nvSpPr>
          <p:cNvPr id="8" name="Content Placeholder 3">
            <a:extLst>
              <a:ext uri="{FF2B5EF4-FFF2-40B4-BE49-F238E27FC236}">
                <a16:creationId xmlns:a16="http://schemas.microsoft.com/office/drawing/2014/main" id="{AD0068A9-2078-3536-5249-71F2E6AF8AC6}"/>
              </a:ext>
            </a:extLst>
          </p:cNvPr>
          <p:cNvSpPr txBox="1">
            <a:spLocks/>
          </p:cNvSpPr>
          <p:nvPr/>
        </p:nvSpPr>
        <p:spPr>
          <a:xfrm>
            <a:off x="288000" y="4068000"/>
            <a:ext cx="6816112" cy="1521240"/>
          </a:xfrm>
          <a:prstGeom prst="rect">
            <a:avLst/>
          </a:prstGeom>
        </p:spPr>
        <p:txBody>
          <a:bodyPr/>
          <a:lstStyle>
            <a:lvl1pPr marL="457200" indent="-457200" algn="l" defTabSz="914400" rtl="0" eaLnBrk="1" latinLnBrk="0" hangingPunct="1">
              <a:lnSpc>
                <a:spcPct val="90000"/>
              </a:lnSpc>
              <a:spcBef>
                <a:spcPts val="1000"/>
              </a:spcBef>
              <a:buClr>
                <a:srgbClr val="ED0000"/>
              </a:buClr>
              <a:buFont typeface="Wingdings" pitchFamily="2" charset="2"/>
              <a:buChar char="§"/>
              <a:defRPr sz="2000" kern="1200">
                <a:solidFill>
                  <a:schemeClr val="tx1"/>
                </a:solidFill>
                <a:latin typeface="Innovation Norway" panose="020B0500030000000000" pitchFamily="34" charset="77"/>
                <a:ea typeface="+mn-ea"/>
                <a:cs typeface="+mn-cs"/>
              </a:defRPr>
            </a:lvl1pPr>
            <a:lvl2pPr marL="914400" indent="-457200" algn="l" defTabSz="914400" rtl="0" eaLnBrk="1" latinLnBrk="0" hangingPunct="1">
              <a:lnSpc>
                <a:spcPct val="90000"/>
              </a:lnSpc>
              <a:spcBef>
                <a:spcPts val="500"/>
              </a:spcBef>
              <a:buClr>
                <a:srgbClr val="ED0000"/>
              </a:buClr>
              <a:buFont typeface="Wingdings" pitchFamily="2" charset="2"/>
              <a:buChar char="§"/>
              <a:defRPr sz="1900" kern="1200">
                <a:solidFill>
                  <a:schemeClr val="tx1"/>
                </a:solidFill>
                <a:latin typeface="Innovation Norway" panose="020B0500030000000000" pitchFamily="34" charset="77"/>
                <a:ea typeface="+mn-ea"/>
                <a:cs typeface="+mn-cs"/>
              </a:defRPr>
            </a:lvl2pPr>
            <a:lvl3pPr marL="1257300" indent="-342900" algn="l" defTabSz="914400" rtl="0" eaLnBrk="1" latinLnBrk="0" hangingPunct="1">
              <a:lnSpc>
                <a:spcPct val="90000"/>
              </a:lnSpc>
              <a:spcBef>
                <a:spcPts val="500"/>
              </a:spcBef>
              <a:buClr>
                <a:srgbClr val="ED0000"/>
              </a:buClr>
              <a:buFont typeface="Wingdings" pitchFamily="2" charset="2"/>
              <a:buChar char="§"/>
              <a:defRPr sz="1800" kern="1200">
                <a:solidFill>
                  <a:schemeClr val="tx1"/>
                </a:solidFill>
                <a:latin typeface="Innovation Norway" panose="020B0500030000000000" pitchFamily="34" charset="77"/>
                <a:ea typeface="+mn-ea"/>
                <a:cs typeface="+mn-cs"/>
              </a:defRPr>
            </a:lvl3pPr>
            <a:lvl4pPr marL="1714500" indent="-342900" algn="l" defTabSz="914400" rtl="0" eaLnBrk="1" latinLnBrk="0" hangingPunct="1">
              <a:lnSpc>
                <a:spcPct val="90000"/>
              </a:lnSpc>
              <a:spcBef>
                <a:spcPts val="500"/>
              </a:spcBef>
              <a:buClr>
                <a:srgbClr val="ED0000"/>
              </a:buClr>
              <a:buFont typeface="Wingdings" pitchFamily="2" charset="2"/>
              <a:buChar char="§"/>
              <a:defRPr sz="1700" kern="1200">
                <a:solidFill>
                  <a:schemeClr val="tx1"/>
                </a:solidFill>
                <a:latin typeface="Innovation Norway" panose="020B0500030000000000" pitchFamily="34" charset="77"/>
                <a:ea typeface="+mn-ea"/>
                <a:cs typeface="+mn-cs"/>
              </a:defRPr>
            </a:lvl4pPr>
            <a:lvl5pPr marL="2171700" indent="-342900" algn="l" defTabSz="914400" rtl="0" eaLnBrk="1" latinLnBrk="0" hangingPunct="1">
              <a:lnSpc>
                <a:spcPct val="90000"/>
              </a:lnSpc>
              <a:spcBef>
                <a:spcPts val="500"/>
              </a:spcBef>
              <a:buClr>
                <a:srgbClr val="ED0000"/>
              </a:buClr>
              <a:buFont typeface="Wingdings" pitchFamily="2" charset="2"/>
              <a:buChar char="§"/>
              <a:defRPr sz="1600" kern="1200">
                <a:solidFill>
                  <a:schemeClr val="tx1"/>
                </a:solidFill>
                <a:latin typeface="Innovation Norway" panose="020B050003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indent="-288000">
              <a:buSzPct val="100000"/>
              <a:buFont typeface="+mj-lt"/>
              <a:buAutoNum type="arabicPeriod"/>
            </a:pPr>
            <a:r>
              <a:rPr lang="nb-NO"/>
              <a:t>grundighet og oppfølging</a:t>
            </a:r>
          </a:p>
          <a:p>
            <a:pPr marL="288000" indent="-288000">
              <a:buSzPct val="100000"/>
              <a:buFont typeface="+mj-lt"/>
              <a:buAutoNum type="arabicPeriod"/>
            </a:pPr>
            <a:r>
              <a:rPr lang="nb-NO"/>
              <a:t>kunnskap om produktene</a:t>
            </a:r>
          </a:p>
          <a:p>
            <a:pPr marL="288000" indent="-288000">
              <a:buSzPct val="100000"/>
              <a:buFont typeface="+mj-lt"/>
              <a:buAutoNum type="arabicPeriod"/>
            </a:pPr>
            <a:r>
              <a:rPr lang="nb-NO"/>
              <a:t>kjennskap til kundens behov</a:t>
            </a:r>
          </a:p>
          <a:p>
            <a:pPr marL="288000" indent="-288000">
              <a:buSzPct val="100000"/>
              <a:buFont typeface="+mj-lt"/>
              <a:buAutoNum type="arabicPeriod"/>
            </a:pPr>
            <a:r>
              <a:rPr lang="nb-NO"/>
              <a:t>service</a:t>
            </a:r>
          </a:p>
          <a:p>
            <a:pPr marL="288000" indent="-288000">
              <a:buSzPct val="100000"/>
            </a:pPr>
            <a:endParaRPr lang="en-NO"/>
          </a:p>
        </p:txBody>
      </p:sp>
      <p:pic>
        <p:nvPicPr>
          <p:cNvPr id="4" name="Graphic 8">
            <a:extLst>
              <a:ext uri="{FF2B5EF4-FFF2-40B4-BE49-F238E27FC236}">
                <a16:creationId xmlns:a16="http://schemas.microsoft.com/office/drawing/2014/main" id="{3F355623-B6BB-0688-CCE4-EB2985EA1D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2000" y="2796057"/>
            <a:ext cx="3629349" cy="3629349"/>
          </a:xfrm>
          <a:prstGeom prst="rect">
            <a:avLst/>
          </a:prstGeom>
        </p:spPr>
      </p:pic>
    </p:spTree>
    <p:extLst>
      <p:ext uri="{BB962C8B-B14F-4D97-AF65-F5344CB8AC3E}">
        <p14:creationId xmlns:p14="http://schemas.microsoft.com/office/powerpoint/2010/main" val="4156723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B1BA76-BFA7-544F-820C-E853741F7386}"/>
              </a:ext>
            </a:extLst>
          </p:cNvPr>
          <p:cNvSpPr>
            <a:spLocks noGrp="1"/>
          </p:cNvSpPr>
          <p:nvPr>
            <p:ph type="title"/>
          </p:nvPr>
        </p:nvSpPr>
        <p:spPr>
          <a:xfrm>
            <a:off x="288000" y="1440000"/>
            <a:ext cx="9029038" cy="894624"/>
          </a:xfrm>
        </p:spPr>
        <p:txBody>
          <a:bodyPr/>
          <a:lstStyle/>
          <a:p>
            <a:r>
              <a:rPr lang="nb-NO"/>
              <a:t>Salg og selgerrollen</a:t>
            </a:r>
            <a:endParaRPr lang="en-NO"/>
          </a:p>
        </p:txBody>
      </p:sp>
      <p:sp>
        <p:nvSpPr>
          <p:cNvPr id="5" name="Text Placeholder 4">
            <a:extLst>
              <a:ext uri="{FF2B5EF4-FFF2-40B4-BE49-F238E27FC236}">
                <a16:creationId xmlns:a16="http://schemas.microsoft.com/office/drawing/2014/main" id="{CBE0C5DB-B845-AE4D-AD6C-6FDDE19D8A5C}"/>
              </a:ext>
            </a:extLst>
          </p:cNvPr>
          <p:cNvSpPr>
            <a:spLocks noGrp="1"/>
          </p:cNvSpPr>
          <p:nvPr>
            <p:ph type="body" sz="quarter" idx="12"/>
          </p:nvPr>
        </p:nvSpPr>
        <p:spPr>
          <a:xfrm>
            <a:off x="288001" y="2757600"/>
            <a:ext cx="6387640" cy="887424"/>
          </a:xfrm>
        </p:spPr>
        <p:txBody>
          <a:bodyPr/>
          <a:lstStyle/>
          <a:p>
            <a:r>
              <a:rPr lang="nb-NO"/>
              <a:t>Viktige egenskaper og kompetanse:</a:t>
            </a:r>
          </a:p>
        </p:txBody>
      </p:sp>
      <p:sp>
        <p:nvSpPr>
          <p:cNvPr id="4" name="Content Placeholder 3">
            <a:extLst>
              <a:ext uri="{FF2B5EF4-FFF2-40B4-BE49-F238E27FC236}">
                <a16:creationId xmlns:a16="http://schemas.microsoft.com/office/drawing/2014/main" id="{3F61A4F3-FEBB-804E-9684-6B600A0D92FD}"/>
              </a:ext>
            </a:extLst>
          </p:cNvPr>
          <p:cNvSpPr>
            <a:spLocks noGrp="1"/>
          </p:cNvSpPr>
          <p:nvPr>
            <p:ph sz="quarter" idx="58"/>
          </p:nvPr>
        </p:nvSpPr>
        <p:spPr>
          <a:xfrm>
            <a:off x="288000" y="4068000"/>
            <a:ext cx="6444000" cy="1521240"/>
          </a:xfrm>
        </p:spPr>
        <p:txBody>
          <a:bodyPr/>
          <a:lstStyle/>
          <a:p>
            <a:pPr marL="288000" indent="-288000">
              <a:buSzPct val="100000"/>
              <a:buFont typeface="+mj-lt"/>
              <a:buAutoNum type="arabicPeriod"/>
            </a:pPr>
            <a:r>
              <a:rPr lang="nb-NO"/>
              <a:t>vilje til å lykkes</a:t>
            </a:r>
          </a:p>
          <a:p>
            <a:pPr marL="288000" indent="-288000">
              <a:buSzPct val="100000"/>
              <a:buFont typeface="+mj-lt"/>
              <a:buAutoNum type="arabicPeriod"/>
            </a:pPr>
            <a:r>
              <a:rPr lang="nb-NO"/>
              <a:t>relasjonsevner</a:t>
            </a:r>
          </a:p>
          <a:p>
            <a:pPr marL="288000" indent="-288000">
              <a:buSzPct val="100000"/>
              <a:buFont typeface="+mj-lt"/>
              <a:buAutoNum type="arabicPeriod"/>
            </a:pPr>
            <a:r>
              <a:rPr lang="nb-NO"/>
              <a:t>kunnskap om produkt, teknologi, </a:t>
            </a:r>
            <a:br>
              <a:rPr lang="nb-NO"/>
            </a:br>
            <a:r>
              <a:rPr lang="nb-NO"/>
              <a:t>bransjen og konkurrenter</a:t>
            </a:r>
          </a:p>
          <a:p>
            <a:pPr marL="288000" indent="-288000">
              <a:buSzPct val="100000"/>
              <a:buFont typeface="+mj-lt"/>
              <a:buAutoNum type="arabicPeriod"/>
            </a:pPr>
            <a:r>
              <a:rPr lang="nb-NO"/>
              <a:t>salgsteknikk</a:t>
            </a:r>
          </a:p>
        </p:txBody>
      </p:sp>
      <p:sp>
        <p:nvSpPr>
          <p:cNvPr id="3" name="Slide Number Placeholder 2">
            <a:extLst>
              <a:ext uri="{FF2B5EF4-FFF2-40B4-BE49-F238E27FC236}">
                <a16:creationId xmlns:a16="http://schemas.microsoft.com/office/drawing/2014/main" id="{961D22B2-B6ED-9746-A793-A2FA845EB59D}"/>
              </a:ext>
            </a:extLst>
          </p:cNvPr>
          <p:cNvSpPr>
            <a:spLocks noGrp="1"/>
          </p:cNvSpPr>
          <p:nvPr>
            <p:ph type="sldNum" sz="quarter" idx="4"/>
          </p:nvPr>
        </p:nvSpPr>
        <p:spPr/>
        <p:txBody>
          <a:bodyPr/>
          <a:lstStyle/>
          <a:p>
            <a:fld id="{9A11C34A-1C73-4E4E-8774-FCD6BDFDE23F}" type="slidenum">
              <a:rPr lang="en-NO" smtClean="0"/>
              <a:pPr/>
              <a:t>6</a:t>
            </a:fld>
            <a:endParaRPr lang="en-NO"/>
          </a:p>
        </p:txBody>
      </p:sp>
      <p:pic>
        <p:nvPicPr>
          <p:cNvPr id="2" name="Graphic 8">
            <a:extLst>
              <a:ext uri="{FF2B5EF4-FFF2-40B4-BE49-F238E27FC236}">
                <a16:creationId xmlns:a16="http://schemas.microsoft.com/office/drawing/2014/main" id="{B60331D8-A691-FEFE-DBEE-199250331A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2000" y="2796057"/>
            <a:ext cx="3629349" cy="3629349"/>
          </a:xfrm>
          <a:prstGeom prst="rect">
            <a:avLst/>
          </a:prstGeom>
        </p:spPr>
      </p:pic>
    </p:spTree>
    <p:extLst>
      <p:ext uri="{BB962C8B-B14F-4D97-AF65-F5344CB8AC3E}">
        <p14:creationId xmlns:p14="http://schemas.microsoft.com/office/powerpoint/2010/main" val="2836450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D1509F98-7585-BD9E-F093-4D1AC815E70C}"/>
              </a:ext>
            </a:extLst>
          </p:cNvPr>
          <p:cNvSpPr/>
          <p:nvPr/>
        </p:nvSpPr>
        <p:spPr>
          <a:xfrm>
            <a:off x="279400" y="2786064"/>
            <a:ext cx="11627224" cy="3636962"/>
          </a:xfrm>
          <a:prstGeom prst="rect">
            <a:avLst/>
          </a:prstGeom>
          <a:solidFill>
            <a:schemeClr val="bg1">
              <a:lumMod val="9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Graphic 12">
            <a:extLst>
              <a:ext uri="{FF2B5EF4-FFF2-40B4-BE49-F238E27FC236}">
                <a16:creationId xmlns:a16="http://schemas.microsoft.com/office/drawing/2014/main" id="{BDAD71C6-EEC2-DF89-278A-4C23610B89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26768" y="4941168"/>
            <a:ext cx="873091" cy="873091"/>
          </a:xfrm>
          <a:prstGeom prst="rect">
            <a:avLst/>
          </a:prstGeom>
        </p:spPr>
      </p:pic>
      <p:pic>
        <p:nvPicPr>
          <p:cNvPr id="9" name="Graphic 15">
            <a:extLst>
              <a:ext uri="{FF2B5EF4-FFF2-40B4-BE49-F238E27FC236}">
                <a16:creationId xmlns:a16="http://schemas.microsoft.com/office/drawing/2014/main" id="{3201726E-12DB-15BF-E76B-0A77C0940A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055440" y="3492013"/>
            <a:ext cx="873091" cy="873091"/>
          </a:xfrm>
          <a:prstGeom prst="rect">
            <a:avLst/>
          </a:prstGeom>
        </p:spPr>
      </p:pic>
      <p:sp>
        <p:nvSpPr>
          <p:cNvPr id="2" name="Title 1">
            <a:extLst>
              <a:ext uri="{FF2B5EF4-FFF2-40B4-BE49-F238E27FC236}">
                <a16:creationId xmlns:a16="http://schemas.microsoft.com/office/drawing/2014/main" id="{4D52FCCD-7DFD-B74D-833F-E294F4626B06}"/>
              </a:ext>
            </a:extLst>
          </p:cNvPr>
          <p:cNvSpPr>
            <a:spLocks noGrp="1"/>
          </p:cNvSpPr>
          <p:nvPr>
            <p:ph type="title"/>
          </p:nvPr>
        </p:nvSpPr>
        <p:spPr>
          <a:xfrm>
            <a:off x="288000" y="1440000"/>
            <a:ext cx="5807999" cy="1288800"/>
          </a:xfrm>
        </p:spPr>
        <p:txBody>
          <a:bodyPr/>
          <a:lstStyle/>
          <a:p>
            <a:r>
              <a:rPr lang="nb-NO"/>
              <a:t>Organisering</a:t>
            </a:r>
            <a:endParaRPr lang="en-NO"/>
          </a:p>
        </p:txBody>
      </p:sp>
      <p:sp>
        <p:nvSpPr>
          <p:cNvPr id="3" name="Content Placeholder 2">
            <a:extLst>
              <a:ext uri="{FF2B5EF4-FFF2-40B4-BE49-F238E27FC236}">
                <a16:creationId xmlns:a16="http://schemas.microsoft.com/office/drawing/2014/main" id="{291570F3-DB2A-7642-A3A1-2D4C305247F3}"/>
              </a:ext>
            </a:extLst>
          </p:cNvPr>
          <p:cNvSpPr>
            <a:spLocks noGrp="1"/>
          </p:cNvSpPr>
          <p:nvPr>
            <p:ph sz="quarter" idx="12"/>
          </p:nvPr>
        </p:nvSpPr>
        <p:spPr>
          <a:xfrm>
            <a:off x="6740856" y="3436694"/>
            <a:ext cx="5152363" cy="2660400"/>
          </a:xfrm>
        </p:spPr>
        <p:txBody>
          <a:bodyPr/>
          <a:lstStyle/>
          <a:p>
            <a:r>
              <a:rPr lang="nb-NO"/>
              <a:t>Salgsmål og budsjett</a:t>
            </a:r>
          </a:p>
          <a:p>
            <a:r>
              <a:rPr lang="nb-NO"/>
              <a:t>Planlegging av markedsarbeid</a:t>
            </a:r>
          </a:p>
          <a:p>
            <a:r>
              <a:rPr lang="nb-NO"/>
              <a:t>Bransjeansvarlig/kundeansvarlig</a:t>
            </a:r>
          </a:p>
          <a:p>
            <a:r>
              <a:rPr lang="nb-NO"/>
              <a:t>Produktansvarlig</a:t>
            </a:r>
          </a:p>
          <a:p>
            <a:r>
              <a:rPr lang="nb-NO"/>
              <a:t>Opplæring</a:t>
            </a:r>
          </a:p>
          <a:p>
            <a:r>
              <a:rPr lang="nb-NO"/>
              <a:t>«Kanalansvarlig»</a:t>
            </a:r>
          </a:p>
          <a:p>
            <a:r>
              <a:rPr lang="nb-NO"/>
              <a:t>Dimensjonering i forhold til behov</a:t>
            </a:r>
          </a:p>
          <a:p>
            <a:r>
              <a:rPr lang="nb-NO"/>
              <a:t>Evaluering</a:t>
            </a:r>
          </a:p>
        </p:txBody>
      </p:sp>
      <p:sp>
        <p:nvSpPr>
          <p:cNvPr id="4" name="Content Placeholder 3">
            <a:extLst>
              <a:ext uri="{FF2B5EF4-FFF2-40B4-BE49-F238E27FC236}">
                <a16:creationId xmlns:a16="http://schemas.microsoft.com/office/drawing/2014/main" id="{DF2E8817-309F-CE40-AB43-18935DA8C004}"/>
              </a:ext>
            </a:extLst>
          </p:cNvPr>
          <p:cNvSpPr>
            <a:spLocks noGrp="1"/>
          </p:cNvSpPr>
          <p:nvPr>
            <p:ph sz="quarter" idx="13"/>
          </p:nvPr>
        </p:nvSpPr>
        <p:spPr>
          <a:xfrm>
            <a:off x="2207568" y="4024534"/>
            <a:ext cx="3888431" cy="3579450"/>
          </a:xfrm>
        </p:spPr>
        <p:txBody>
          <a:bodyPr/>
          <a:lstStyle/>
          <a:p>
            <a:pPr marL="0" indent="0">
              <a:buNone/>
            </a:pPr>
            <a:r>
              <a:rPr lang="nb-NO"/>
              <a:t>Hvilke behov har din bedrift?</a:t>
            </a:r>
          </a:p>
          <a:p>
            <a:pPr marL="0" indent="0">
              <a:buNone/>
            </a:pPr>
            <a:endParaRPr lang="nb-NO"/>
          </a:p>
          <a:p>
            <a:pPr marL="0" indent="0">
              <a:buNone/>
            </a:pPr>
            <a:br>
              <a:rPr lang="nb-NO"/>
            </a:br>
            <a:r>
              <a:rPr lang="nb-NO"/>
              <a:t>Drøft erfaringer og fordeler og ulemper ved ulike organisasjonsformer.</a:t>
            </a:r>
          </a:p>
          <a:p>
            <a:pPr marL="0" indent="0">
              <a:buNone/>
            </a:pPr>
            <a:endParaRPr lang="nb-NO"/>
          </a:p>
          <a:p>
            <a:endParaRPr lang="en-NO"/>
          </a:p>
        </p:txBody>
      </p:sp>
      <p:sp>
        <p:nvSpPr>
          <p:cNvPr id="6" name="Slide Number Placeholder 5">
            <a:extLst>
              <a:ext uri="{FF2B5EF4-FFF2-40B4-BE49-F238E27FC236}">
                <a16:creationId xmlns:a16="http://schemas.microsoft.com/office/drawing/2014/main" id="{DE0500F3-3DEB-2544-BB1F-A2E74595FE11}"/>
              </a:ext>
            </a:extLst>
          </p:cNvPr>
          <p:cNvSpPr>
            <a:spLocks noGrp="1"/>
          </p:cNvSpPr>
          <p:nvPr>
            <p:ph type="sldNum" sz="quarter" idx="4"/>
          </p:nvPr>
        </p:nvSpPr>
        <p:spPr/>
        <p:txBody>
          <a:bodyPr/>
          <a:lstStyle/>
          <a:p>
            <a:fld id="{2E283CC0-345D-D343-82F3-FFB8D624F077}" type="slidenum">
              <a:rPr lang="en-NO" smtClean="0"/>
              <a:pPr/>
              <a:t>7</a:t>
            </a:fld>
            <a:endParaRPr lang="en-NO"/>
          </a:p>
        </p:txBody>
      </p:sp>
      <p:sp>
        <p:nvSpPr>
          <p:cNvPr id="8" name="Undertittel 7">
            <a:extLst>
              <a:ext uri="{FF2B5EF4-FFF2-40B4-BE49-F238E27FC236}">
                <a16:creationId xmlns:a16="http://schemas.microsoft.com/office/drawing/2014/main" id="{2C9ACECA-A942-194D-EB20-648C38DB1181}"/>
              </a:ext>
            </a:extLst>
          </p:cNvPr>
          <p:cNvSpPr>
            <a:spLocks noGrp="1"/>
          </p:cNvSpPr>
          <p:nvPr>
            <p:ph type="subTitle" idx="1"/>
          </p:nvPr>
        </p:nvSpPr>
        <p:spPr/>
        <p:txBody>
          <a:bodyPr/>
          <a:lstStyle/>
          <a:p>
            <a:r>
              <a:rPr lang="nb-NO" sz="2000">
                <a:solidFill>
                  <a:srgbClr val="FF0000"/>
                </a:solidFill>
              </a:rPr>
              <a:t>Hvem er ansvarlig for hva?</a:t>
            </a:r>
            <a:endParaRPr lang="nb-NO"/>
          </a:p>
        </p:txBody>
      </p:sp>
    </p:spTree>
    <p:extLst>
      <p:ext uri="{BB962C8B-B14F-4D97-AF65-F5344CB8AC3E}">
        <p14:creationId xmlns:p14="http://schemas.microsoft.com/office/powerpoint/2010/main" val="1312782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EAD6-C58F-A743-BAE3-801D362D569A}"/>
              </a:ext>
            </a:extLst>
          </p:cNvPr>
          <p:cNvSpPr>
            <a:spLocks noGrp="1"/>
          </p:cNvSpPr>
          <p:nvPr>
            <p:ph type="title"/>
          </p:nvPr>
        </p:nvSpPr>
        <p:spPr>
          <a:xfrm>
            <a:off x="288000" y="1440000"/>
            <a:ext cx="8184264" cy="1288800"/>
          </a:xfrm>
        </p:spPr>
        <p:txBody>
          <a:bodyPr/>
          <a:lstStyle/>
          <a:p>
            <a:r>
              <a:rPr lang="nb-NO"/>
              <a:t>Kundeløftet – hva er verdien for kunden?</a:t>
            </a:r>
            <a:endParaRPr lang="en-NO"/>
          </a:p>
        </p:txBody>
      </p:sp>
      <p:sp>
        <p:nvSpPr>
          <p:cNvPr id="6" name="Slide Number Placeholder 5">
            <a:extLst>
              <a:ext uri="{FF2B5EF4-FFF2-40B4-BE49-F238E27FC236}">
                <a16:creationId xmlns:a16="http://schemas.microsoft.com/office/drawing/2014/main" id="{6491098C-153E-1B42-A378-6EA7CFDCD5B0}"/>
              </a:ext>
            </a:extLst>
          </p:cNvPr>
          <p:cNvSpPr>
            <a:spLocks noGrp="1"/>
          </p:cNvSpPr>
          <p:nvPr>
            <p:ph type="sldNum" sz="quarter" idx="4"/>
          </p:nvPr>
        </p:nvSpPr>
        <p:spPr/>
        <p:txBody>
          <a:bodyPr/>
          <a:lstStyle/>
          <a:p>
            <a:fld id="{2E283CC0-345D-D343-82F3-FFB8D624F077}" type="slidenum">
              <a:rPr lang="en-NO" smtClean="0"/>
              <a:pPr/>
              <a:t>8</a:t>
            </a:fld>
            <a:endParaRPr lang="en-NO"/>
          </a:p>
        </p:txBody>
      </p:sp>
      <p:sp>
        <p:nvSpPr>
          <p:cNvPr id="3" name="Rectangle 6">
            <a:extLst>
              <a:ext uri="{FF2B5EF4-FFF2-40B4-BE49-F238E27FC236}">
                <a16:creationId xmlns:a16="http://schemas.microsoft.com/office/drawing/2014/main" id="{80D49057-7D2F-CFC9-F102-5F5244824816}"/>
              </a:ext>
            </a:extLst>
          </p:cNvPr>
          <p:cNvSpPr>
            <a:spLocks noChangeArrowheads="1"/>
          </p:cNvSpPr>
          <p:nvPr/>
        </p:nvSpPr>
        <p:spPr bwMode="auto">
          <a:xfrm>
            <a:off x="1519611" y="2737991"/>
            <a:ext cx="1106073"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2000" b="1">
                <a:latin typeface="+mn-lt"/>
              </a:rPr>
              <a:t>Produkt	</a:t>
            </a:r>
          </a:p>
        </p:txBody>
      </p:sp>
      <p:sp>
        <p:nvSpPr>
          <p:cNvPr id="4" name="Rectangle 7">
            <a:extLst>
              <a:ext uri="{FF2B5EF4-FFF2-40B4-BE49-F238E27FC236}">
                <a16:creationId xmlns:a16="http://schemas.microsoft.com/office/drawing/2014/main" id="{4BA0A5CF-ED61-D3C8-A7FE-BAB36E7727F8}"/>
              </a:ext>
            </a:extLst>
          </p:cNvPr>
          <p:cNvSpPr>
            <a:spLocks noChangeArrowheads="1"/>
          </p:cNvSpPr>
          <p:nvPr/>
        </p:nvSpPr>
        <p:spPr bwMode="auto">
          <a:xfrm>
            <a:off x="9616539" y="2737991"/>
            <a:ext cx="1029963"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2000" b="1">
                <a:latin typeface="+mn-lt"/>
              </a:rPr>
              <a:t>Behov ?</a:t>
            </a:r>
          </a:p>
        </p:txBody>
      </p:sp>
      <p:sp>
        <p:nvSpPr>
          <p:cNvPr id="5" name="Rectangle 8">
            <a:extLst>
              <a:ext uri="{FF2B5EF4-FFF2-40B4-BE49-F238E27FC236}">
                <a16:creationId xmlns:a16="http://schemas.microsoft.com/office/drawing/2014/main" id="{E650643D-1DF7-2BF3-CA5C-56B2130E30E0}"/>
              </a:ext>
            </a:extLst>
          </p:cNvPr>
          <p:cNvSpPr>
            <a:spLocks noChangeArrowheads="1"/>
          </p:cNvSpPr>
          <p:nvPr/>
        </p:nvSpPr>
        <p:spPr bwMode="auto">
          <a:xfrm>
            <a:off x="1545498" y="5008758"/>
            <a:ext cx="1378520"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2000">
                <a:latin typeface="+mn-lt"/>
              </a:rPr>
              <a:t>Egenskaper</a:t>
            </a:r>
          </a:p>
        </p:txBody>
      </p:sp>
      <p:sp>
        <p:nvSpPr>
          <p:cNvPr id="7" name="Rectangle 9">
            <a:extLst>
              <a:ext uri="{FF2B5EF4-FFF2-40B4-BE49-F238E27FC236}">
                <a16:creationId xmlns:a16="http://schemas.microsoft.com/office/drawing/2014/main" id="{AA589CA9-127F-9CC5-02D3-D466C115D4E7}"/>
              </a:ext>
            </a:extLst>
          </p:cNvPr>
          <p:cNvSpPr>
            <a:spLocks noChangeArrowheads="1"/>
          </p:cNvSpPr>
          <p:nvPr/>
        </p:nvSpPr>
        <p:spPr bwMode="auto">
          <a:xfrm>
            <a:off x="5530629" y="5008758"/>
            <a:ext cx="1130742"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2000">
                <a:latin typeface="+mn-lt"/>
              </a:rPr>
              <a:t> Fordeler	</a:t>
            </a:r>
          </a:p>
        </p:txBody>
      </p:sp>
      <p:sp>
        <p:nvSpPr>
          <p:cNvPr id="8" name="Rectangle 10">
            <a:extLst>
              <a:ext uri="{FF2B5EF4-FFF2-40B4-BE49-F238E27FC236}">
                <a16:creationId xmlns:a16="http://schemas.microsoft.com/office/drawing/2014/main" id="{4F3B7DEB-16C7-1F2C-1C44-B62F69161E46}"/>
              </a:ext>
            </a:extLst>
          </p:cNvPr>
          <p:cNvSpPr>
            <a:spLocks noChangeArrowheads="1"/>
          </p:cNvSpPr>
          <p:nvPr/>
        </p:nvSpPr>
        <p:spPr bwMode="auto">
          <a:xfrm>
            <a:off x="8863256" y="5032698"/>
            <a:ext cx="1783246"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b-NO" altLang="nb-NO" sz="2000">
                <a:latin typeface="+mn-lt"/>
              </a:rPr>
              <a:t>Verdi for kunde</a:t>
            </a:r>
          </a:p>
        </p:txBody>
      </p:sp>
      <p:sp>
        <p:nvSpPr>
          <p:cNvPr id="9" name="Rektangel 1">
            <a:extLst>
              <a:ext uri="{FF2B5EF4-FFF2-40B4-BE49-F238E27FC236}">
                <a16:creationId xmlns:a16="http://schemas.microsoft.com/office/drawing/2014/main" id="{0A6EB6FC-9EAC-6131-BDCA-F1757C9293E1}"/>
              </a:ext>
            </a:extLst>
          </p:cNvPr>
          <p:cNvSpPr>
            <a:spLocks noChangeArrowheads="1"/>
          </p:cNvSpPr>
          <p:nvPr/>
        </p:nvSpPr>
        <p:spPr bwMode="auto">
          <a:xfrm>
            <a:off x="3529140" y="5732463"/>
            <a:ext cx="56728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nb-NO" sz="2000"/>
              <a:t>Kunden kjøper det som oppleves som verdi for hen</a:t>
            </a:r>
          </a:p>
        </p:txBody>
      </p:sp>
      <p:pic>
        <p:nvPicPr>
          <p:cNvPr id="10" name="Bilde 9">
            <a:extLst>
              <a:ext uri="{FF2B5EF4-FFF2-40B4-BE49-F238E27FC236}">
                <a16:creationId xmlns:a16="http://schemas.microsoft.com/office/drawing/2014/main" id="{C1AAFEFD-4F04-8AD2-CA9B-4A430F3628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6998" y="3318854"/>
            <a:ext cx="2658004" cy="1326233"/>
          </a:xfrm>
          <a:prstGeom prst="rect">
            <a:avLst/>
          </a:prstGeom>
        </p:spPr>
      </p:pic>
      <p:pic>
        <p:nvPicPr>
          <p:cNvPr id="11" name="Bilde 10">
            <a:extLst>
              <a:ext uri="{FF2B5EF4-FFF2-40B4-BE49-F238E27FC236}">
                <a16:creationId xmlns:a16="http://schemas.microsoft.com/office/drawing/2014/main" id="{F3A6DF13-D98C-6EC3-B71E-5A845DF0AE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2064" y="3318854"/>
            <a:ext cx="2599898" cy="1299949"/>
          </a:xfrm>
          <a:prstGeom prst="rect">
            <a:avLst/>
          </a:prstGeom>
        </p:spPr>
      </p:pic>
      <p:pic>
        <p:nvPicPr>
          <p:cNvPr id="12" name="Bilde 11">
            <a:extLst>
              <a:ext uri="{FF2B5EF4-FFF2-40B4-BE49-F238E27FC236}">
                <a16:creationId xmlns:a16="http://schemas.microsoft.com/office/drawing/2014/main" id="{BCE79BF0-F2A3-87E7-EA42-59C011C931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0038" y="3361166"/>
            <a:ext cx="1966889" cy="1391952"/>
          </a:xfrm>
          <a:prstGeom prst="rect">
            <a:avLst/>
          </a:prstGeom>
        </p:spPr>
      </p:pic>
    </p:spTree>
    <p:extLst>
      <p:ext uri="{BB962C8B-B14F-4D97-AF65-F5344CB8AC3E}">
        <p14:creationId xmlns:p14="http://schemas.microsoft.com/office/powerpoint/2010/main" val="428760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14">
            <a:extLst>
              <a:ext uri="{FF2B5EF4-FFF2-40B4-BE49-F238E27FC236}">
                <a16:creationId xmlns:a16="http://schemas.microsoft.com/office/drawing/2014/main" id="{82233FE8-D8CD-3BA6-B30F-068452EC42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48332" y="2803070"/>
            <a:ext cx="2561093" cy="2561093"/>
          </a:xfrm>
          <a:prstGeom prst="rect">
            <a:avLst/>
          </a:prstGeom>
        </p:spPr>
      </p:pic>
      <p:sp>
        <p:nvSpPr>
          <p:cNvPr id="6" name="Title 5">
            <a:extLst>
              <a:ext uri="{FF2B5EF4-FFF2-40B4-BE49-F238E27FC236}">
                <a16:creationId xmlns:a16="http://schemas.microsoft.com/office/drawing/2014/main" id="{23B1BA76-BFA7-544F-820C-E853741F7386}"/>
              </a:ext>
            </a:extLst>
          </p:cNvPr>
          <p:cNvSpPr>
            <a:spLocks noGrp="1"/>
          </p:cNvSpPr>
          <p:nvPr>
            <p:ph type="title"/>
          </p:nvPr>
        </p:nvSpPr>
        <p:spPr>
          <a:xfrm>
            <a:off x="288000" y="1440000"/>
            <a:ext cx="9029038" cy="894624"/>
          </a:xfrm>
        </p:spPr>
        <p:txBody>
          <a:bodyPr/>
          <a:lstStyle/>
          <a:p>
            <a:r>
              <a:rPr lang="nb-NO"/>
              <a:t>Kundens verdiopplevelse er sammensatt</a:t>
            </a:r>
          </a:p>
        </p:txBody>
      </p:sp>
      <p:sp>
        <p:nvSpPr>
          <p:cNvPr id="3" name="Slide Number Placeholder 2">
            <a:extLst>
              <a:ext uri="{FF2B5EF4-FFF2-40B4-BE49-F238E27FC236}">
                <a16:creationId xmlns:a16="http://schemas.microsoft.com/office/drawing/2014/main" id="{961D22B2-B6ED-9746-A793-A2FA845EB59D}"/>
              </a:ext>
            </a:extLst>
          </p:cNvPr>
          <p:cNvSpPr>
            <a:spLocks noGrp="1"/>
          </p:cNvSpPr>
          <p:nvPr>
            <p:ph type="sldNum" sz="quarter" idx="4"/>
          </p:nvPr>
        </p:nvSpPr>
        <p:spPr/>
        <p:txBody>
          <a:bodyPr/>
          <a:lstStyle/>
          <a:p>
            <a:fld id="{9A11C34A-1C73-4E4E-8774-FCD6BDFDE23F}" type="slidenum">
              <a:rPr lang="en-NO" smtClean="0"/>
              <a:pPr/>
              <a:t>9</a:t>
            </a:fld>
            <a:endParaRPr lang="en-NO"/>
          </a:p>
        </p:txBody>
      </p:sp>
      <p:sp>
        <p:nvSpPr>
          <p:cNvPr id="11" name="Text Placeholder 3">
            <a:extLst>
              <a:ext uri="{FF2B5EF4-FFF2-40B4-BE49-F238E27FC236}">
                <a16:creationId xmlns:a16="http://schemas.microsoft.com/office/drawing/2014/main" id="{A1436D62-210F-F721-BF9E-96A6811B3004}"/>
              </a:ext>
            </a:extLst>
          </p:cNvPr>
          <p:cNvSpPr txBox="1">
            <a:spLocks/>
          </p:cNvSpPr>
          <p:nvPr/>
        </p:nvSpPr>
        <p:spPr>
          <a:xfrm>
            <a:off x="288000" y="2757600"/>
            <a:ext cx="5172001" cy="3560400"/>
          </a:xfrm>
          <a:prstGeom prst="rect">
            <a:avLst/>
          </a:prstGeom>
        </p:spPr>
        <p:txBody>
          <a:bodyPr lIns="0" tIns="0" rIns="0" bIns="0"/>
          <a:lstStyle>
            <a:lvl1pPr marL="0" indent="0" algn="l" defTabSz="914400" rtl="0" eaLnBrk="1" latinLnBrk="0" hangingPunct="1">
              <a:lnSpc>
                <a:spcPct val="90000"/>
              </a:lnSpc>
              <a:spcBef>
                <a:spcPts val="1000"/>
              </a:spcBef>
              <a:buClr>
                <a:srgbClr val="ED0000"/>
              </a:buClr>
              <a:buFontTx/>
              <a:buNone/>
              <a:defRPr sz="2500" kern="1200">
                <a:solidFill>
                  <a:schemeClr val="tx1"/>
                </a:solidFill>
                <a:latin typeface="Innovation Norway" panose="020B0500030000000000" pitchFamily="34" charset="77"/>
                <a:ea typeface="+mn-ea"/>
                <a:cs typeface="+mn-cs"/>
              </a:defRPr>
            </a:lvl1pPr>
            <a:lvl2pPr marL="457200" indent="0" algn="l" defTabSz="914400" rtl="0" eaLnBrk="1" latinLnBrk="0" hangingPunct="1">
              <a:lnSpc>
                <a:spcPct val="90000"/>
              </a:lnSpc>
              <a:spcBef>
                <a:spcPts val="500"/>
              </a:spcBef>
              <a:buClr>
                <a:srgbClr val="ED0000"/>
              </a:buClr>
              <a:buFontTx/>
              <a:buNone/>
              <a:defRPr sz="1900" kern="1200">
                <a:solidFill>
                  <a:schemeClr val="tx1"/>
                </a:solidFill>
                <a:latin typeface="Innovation Norway" panose="020B0500030000000000" pitchFamily="34" charset="77"/>
                <a:ea typeface="+mn-ea"/>
                <a:cs typeface="+mn-cs"/>
              </a:defRPr>
            </a:lvl2pPr>
            <a:lvl3pPr marL="914400" indent="0" algn="l" defTabSz="914400" rtl="0" eaLnBrk="1" latinLnBrk="0" hangingPunct="1">
              <a:lnSpc>
                <a:spcPct val="90000"/>
              </a:lnSpc>
              <a:spcBef>
                <a:spcPts val="500"/>
              </a:spcBef>
              <a:buClr>
                <a:srgbClr val="ED0000"/>
              </a:buClr>
              <a:buFontTx/>
              <a:buNone/>
              <a:defRPr sz="1800" kern="1200">
                <a:solidFill>
                  <a:schemeClr val="tx1"/>
                </a:solidFill>
                <a:latin typeface="Innovation Norway" panose="020B0500030000000000" pitchFamily="34" charset="77"/>
                <a:ea typeface="+mn-ea"/>
                <a:cs typeface="+mn-cs"/>
              </a:defRPr>
            </a:lvl3pPr>
            <a:lvl4pPr marL="1371600" indent="0" algn="l" defTabSz="914400" rtl="0" eaLnBrk="1" latinLnBrk="0" hangingPunct="1">
              <a:lnSpc>
                <a:spcPct val="90000"/>
              </a:lnSpc>
              <a:spcBef>
                <a:spcPts val="500"/>
              </a:spcBef>
              <a:buClr>
                <a:srgbClr val="ED0000"/>
              </a:buClr>
              <a:buFontTx/>
              <a:buNone/>
              <a:defRPr sz="1700" kern="1200">
                <a:solidFill>
                  <a:schemeClr val="tx1"/>
                </a:solidFill>
                <a:latin typeface="Innovation Norway" panose="020B0500030000000000" pitchFamily="34" charset="77"/>
                <a:ea typeface="+mn-ea"/>
                <a:cs typeface="+mn-cs"/>
              </a:defRPr>
            </a:lvl4pPr>
            <a:lvl5pPr marL="1828800" indent="0" algn="l" defTabSz="914400" rtl="0" eaLnBrk="1" latinLnBrk="0" hangingPunct="1">
              <a:lnSpc>
                <a:spcPct val="90000"/>
              </a:lnSpc>
              <a:spcBef>
                <a:spcPts val="500"/>
              </a:spcBef>
              <a:buClr>
                <a:srgbClr val="ED0000"/>
              </a:buClr>
              <a:buFontTx/>
              <a:buNone/>
              <a:defRPr sz="1600" kern="1200">
                <a:solidFill>
                  <a:schemeClr val="tx1"/>
                </a:solidFill>
                <a:latin typeface="Innovation Norway" panose="020B050003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a:t>Behov og verdi for kunden kan være styrt av både fakta og følelser. For å lykkes må du ta hensyn til begge.</a:t>
            </a:r>
          </a:p>
        </p:txBody>
      </p:sp>
      <p:pic>
        <p:nvPicPr>
          <p:cNvPr id="5" name="Graphic 15">
            <a:extLst>
              <a:ext uri="{FF2B5EF4-FFF2-40B4-BE49-F238E27FC236}">
                <a16:creationId xmlns:a16="http://schemas.microsoft.com/office/drawing/2014/main" id="{028AFDE2-B1AD-4B6B-6EB1-E9DFF1EC3C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55944" y="2794564"/>
            <a:ext cx="2561093" cy="2561093"/>
          </a:xfrm>
          <a:prstGeom prst="rect">
            <a:avLst/>
          </a:prstGeom>
        </p:spPr>
      </p:pic>
      <p:sp>
        <p:nvSpPr>
          <p:cNvPr id="7" name="Text Placeholder 3">
            <a:extLst>
              <a:ext uri="{FF2B5EF4-FFF2-40B4-BE49-F238E27FC236}">
                <a16:creationId xmlns:a16="http://schemas.microsoft.com/office/drawing/2014/main" id="{B9FA5541-6709-8396-559C-D5C8101A2221}"/>
              </a:ext>
            </a:extLst>
          </p:cNvPr>
          <p:cNvSpPr txBox="1">
            <a:spLocks/>
          </p:cNvSpPr>
          <p:nvPr/>
        </p:nvSpPr>
        <p:spPr>
          <a:xfrm>
            <a:off x="7340478" y="5418000"/>
            <a:ext cx="1368670" cy="272009"/>
          </a:xfrm>
          <a:prstGeom prst="rect">
            <a:avLst/>
          </a:prstGeom>
        </p:spPr>
        <p:txBody>
          <a:bodyPr lIns="0" tIns="0" rIns="0" bIns="0"/>
          <a:lstStyle>
            <a:lvl1pPr marL="0" indent="0" algn="l" defTabSz="914400" rtl="0" eaLnBrk="1" latinLnBrk="0" hangingPunct="1">
              <a:lnSpc>
                <a:spcPct val="90000"/>
              </a:lnSpc>
              <a:spcBef>
                <a:spcPts val="1000"/>
              </a:spcBef>
              <a:buClr>
                <a:srgbClr val="ED0000"/>
              </a:buClr>
              <a:buFontTx/>
              <a:buNone/>
              <a:defRPr sz="2500" kern="1200">
                <a:solidFill>
                  <a:schemeClr val="tx1"/>
                </a:solidFill>
                <a:latin typeface="Innovation Norway" panose="020B0500030000000000" pitchFamily="34" charset="77"/>
                <a:ea typeface="+mn-ea"/>
                <a:cs typeface="+mn-cs"/>
              </a:defRPr>
            </a:lvl1pPr>
            <a:lvl2pPr marL="457200" indent="0" algn="l" defTabSz="914400" rtl="0" eaLnBrk="1" latinLnBrk="0" hangingPunct="1">
              <a:lnSpc>
                <a:spcPct val="90000"/>
              </a:lnSpc>
              <a:spcBef>
                <a:spcPts val="500"/>
              </a:spcBef>
              <a:buClr>
                <a:srgbClr val="ED0000"/>
              </a:buClr>
              <a:buFontTx/>
              <a:buNone/>
              <a:defRPr sz="1900" kern="1200">
                <a:solidFill>
                  <a:schemeClr val="tx1"/>
                </a:solidFill>
                <a:latin typeface="Innovation Norway" panose="020B0500030000000000" pitchFamily="34" charset="77"/>
                <a:ea typeface="+mn-ea"/>
                <a:cs typeface="+mn-cs"/>
              </a:defRPr>
            </a:lvl2pPr>
            <a:lvl3pPr marL="914400" indent="0" algn="l" defTabSz="914400" rtl="0" eaLnBrk="1" latinLnBrk="0" hangingPunct="1">
              <a:lnSpc>
                <a:spcPct val="90000"/>
              </a:lnSpc>
              <a:spcBef>
                <a:spcPts val="500"/>
              </a:spcBef>
              <a:buClr>
                <a:srgbClr val="ED0000"/>
              </a:buClr>
              <a:buFontTx/>
              <a:buNone/>
              <a:defRPr sz="1800" kern="1200">
                <a:solidFill>
                  <a:schemeClr val="tx1"/>
                </a:solidFill>
                <a:latin typeface="Innovation Norway" panose="020B0500030000000000" pitchFamily="34" charset="77"/>
                <a:ea typeface="+mn-ea"/>
                <a:cs typeface="+mn-cs"/>
              </a:defRPr>
            </a:lvl3pPr>
            <a:lvl4pPr marL="1371600" indent="0" algn="l" defTabSz="914400" rtl="0" eaLnBrk="1" latinLnBrk="0" hangingPunct="1">
              <a:lnSpc>
                <a:spcPct val="90000"/>
              </a:lnSpc>
              <a:spcBef>
                <a:spcPts val="500"/>
              </a:spcBef>
              <a:buClr>
                <a:srgbClr val="ED0000"/>
              </a:buClr>
              <a:buFontTx/>
              <a:buNone/>
              <a:defRPr sz="1700" kern="1200">
                <a:solidFill>
                  <a:schemeClr val="tx1"/>
                </a:solidFill>
                <a:latin typeface="Innovation Norway" panose="020B0500030000000000" pitchFamily="34" charset="77"/>
                <a:ea typeface="+mn-ea"/>
                <a:cs typeface="+mn-cs"/>
              </a:defRPr>
            </a:lvl4pPr>
            <a:lvl5pPr marL="1828800" indent="0" algn="l" defTabSz="914400" rtl="0" eaLnBrk="1" latinLnBrk="0" hangingPunct="1">
              <a:lnSpc>
                <a:spcPct val="90000"/>
              </a:lnSpc>
              <a:spcBef>
                <a:spcPts val="500"/>
              </a:spcBef>
              <a:buClr>
                <a:srgbClr val="ED0000"/>
              </a:buClr>
              <a:buFontTx/>
              <a:buNone/>
              <a:defRPr sz="1600" kern="1200">
                <a:solidFill>
                  <a:schemeClr val="tx1"/>
                </a:solidFill>
                <a:latin typeface="Innovation Norway" panose="020B050003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nb-NO" sz="1800"/>
              <a:t>Faktabaserte</a:t>
            </a:r>
          </a:p>
        </p:txBody>
      </p:sp>
      <p:sp>
        <p:nvSpPr>
          <p:cNvPr id="8" name="Text Placeholder 3">
            <a:extLst>
              <a:ext uri="{FF2B5EF4-FFF2-40B4-BE49-F238E27FC236}">
                <a16:creationId xmlns:a16="http://schemas.microsoft.com/office/drawing/2014/main" id="{3EEC93A1-5C68-4949-8098-F03A23D29796}"/>
              </a:ext>
            </a:extLst>
          </p:cNvPr>
          <p:cNvSpPr txBox="1">
            <a:spLocks/>
          </p:cNvSpPr>
          <p:nvPr/>
        </p:nvSpPr>
        <p:spPr>
          <a:xfrm>
            <a:off x="9806491" y="5418000"/>
            <a:ext cx="1644773" cy="272009"/>
          </a:xfrm>
          <a:prstGeom prst="rect">
            <a:avLst/>
          </a:prstGeom>
        </p:spPr>
        <p:txBody>
          <a:bodyPr lIns="0" tIns="0" rIns="0" bIns="0"/>
          <a:lstStyle>
            <a:lvl1pPr marL="0" indent="0" algn="l" defTabSz="914400" rtl="0" eaLnBrk="1" latinLnBrk="0" hangingPunct="1">
              <a:lnSpc>
                <a:spcPct val="90000"/>
              </a:lnSpc>
              <a:spcBef>
                <a:spcPts val="1000"/>
              </a:spcBef>
              <a:buClr>
                <a:srgbClr val="ED0000"/>
              </a:buClr>
              <a:buFontTx/>
              <a:buNone/>
              <a:defRPr sz="2500" kern="1200">
                <a:solidFill>
                  <a:schemeClr val="tx1"/>
                </a:solidFill>
                <a:latin typeface="Innovation Norway" panose="020B0500030000000000" pitchFamily="34" charset="77"/>
                <a:ea typeface="+mn-ea"/>
                <a:cs typeface="+mn-cs"/>
              </a:defRPr>
            </a:lvl1pPr>
            <a:lvl2pPr marL="457200" indent="0" algn="l" defTabSz="914400" rtl="0" eaLnBrk="1" latinLnBrk="0" hangingPunct="1">
              <a:lnSpc>
                <a:spcPct val="90000"/>
              </a:lnSpc>
              <a:spcBef>
                <a:spcPts val="500"/>
              </a:spcBef>
              <a:buClr>
                <a:srgbClr val="ED0000"/>
              </a:buClr>
              <a:buFontTx/>
              <a:buNone/>
              <a:defRPr sz="1900" kern="1200">
                <a:solidFill>
                  <a:schemeClr val="tx1"/>
                </a:solidFill>
                <a:latin typeface="Innovation Norway" panose="020B0500030000000000" pitchFamily="34" charset="77"/>
                <a:ea typeface="+mn-ea"/>
                <a:cs typeface="+mn-cs"/>
              </a:defRPr>
            </a:lvl2pPr>
            <a:lvl3pPr marL="914400" indent="0" algn="l" defTabSz="914400" rtl="0" eaLnBrk="1" latinLnBrk="0" hangingPunct="1">
              <a:lnSpc>
                <a:spcPct val="90000"/>
              </a:lnSpc>
              <a:spcBef>
                <a:spcPts val="500"/>
              </a:spcBef>
              <a:buClr>
                <a:srgbClr val="ED0000"/>
              </a:buClr>
              <a:buFontTx/>
              <a:buNone/>
              <a:defRPr sz="1800" kern="1200">
                <a:solidFill>
                  <a:schemeClr val="tx1"/>
                </a:solidFill>
                <a:latin typeface="Innovation Norway" panose="020B0500030000000000" pitchFamily="34" charset="77"/>
                <a:ea typeface="+mn-ea"/>
                <a:cs typeface="+mn-cs"/>
              </a:defRPr>
            </a:lvl3pPr>
            <a:lvl4pPr marL="1371600" indent="0" algn="l" defTabSz="914400" rtl="0" eaLnBrk="1" latinLnBrk="0" hangingPunct="1">
              <a:lnSpc>
                <a:spcPct val="90000"/>
              </a:lnSpc>
              <a:spcBef>
                <a:spcPts val="500"/>
              </a:spcBef>
              <a:buClr>
                <a:srgbClr val="ED0000"/>
              </a:buClr>
              <a:buFontTx/>
              <a:buNone/>
              <a:defRPr sz="1700" kern="1200">
                <a:solidFill>
                  <a:schemeClr val="tx1"/>
                </a:solidFill>
                <a:latin typeface="Innovation Norway" panose="020B0500030000000000" pitchFamily="34" charset="77"/>
                <a:ea typeface="+mn-ea"/>
                <a:cs typeface="+mn-cs"/>
              </a:defRPr>
            </a:lvl4pPr>
            <a:lvl5pPr marL="1828800" indent="0" algn="l" defTabSz="914400" rtl="0" eaLnBrk="1" latinLnBrk="0" hangingPunct="1">
              <a:lnSpc>
                <a:spcPct val="90000"/>
              </a:lnSpc>
              <a:spcBef>
                <a:spcPts val="500"/>
              </a:spcBef>
              <a:buClr>
                <a:srgbClr val="ED0000"/>
              </a:buClr>
              <a:buFontTx/>
              <a:buNone/>
              <a:defRPr sz="1600" kern="1200">
                <a:solidFill>
                  <a:schemeClr val="tx1"/>
                </a:solidFill>
                <a:latin typeface="Innovation Norway" panose="020B050003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nb-NO" sz="1800"/>
              <a:t>Følelsesbaserte</a:t>
            </a:r>
          </a:p>
        </p:txBody>
      </p:sp>
    </p:spTree>
    <p:extLst>
      <p:ext uri="{BB962C8B-B14F-4D97-AF65-F5344CB8AC3E}">
        <p14:creationId xmlns:p14="http://schemas.microsoft.com/office/powerpoint/2010/main" val="1866677219"/>
      </p:ext>
    </p:extLst>
  </p:cSld>
  <p:clrMapOvr>
    <a:masterClrMapping/>
  </p:clrMapOvr>
</p:sld>
</file>

<file path=ppt/theme/theme1.xml><?xml version="1.0" encoding="utf-8"?>
<a:theme xmlns:a="http://schemas.openxmlformats.org/drawingml/2006/main" name="Office Theme">
  <a:themeElements>
    <a:clrScheme name="Innovasjon Norge_1">
      <a:dk1>
        <a:srgbClr val="000000"/>
      </a:dk1>
      <a:lt1>
        <a:srgbClr val="FFFFFF"/>
      </a:lt1>
      <a:dk2>
        <a:srgbClr val="7E7F7E"/>
      </a:dk2>
      <a:lt2>
        <a:srgbClr val="FEFFFF"/>
      </a:lt2>
      <a:accent1>
        <a:srgbClr val="FF0101"/>
      </a:accent1>
      <a:accent2>
        <a:srgbClr val="3BFB8D"/>
      </a:accent2>
      <a:accent3>
        <a:srgbClr val="57D6FC"/>
      </a:accent3>
      <a:accent4>
        <a:srgbClr val="000000"/>
      </a:accent4>
      <a:accent5>
        <a:srgbClr val="FFF672"/>
      </a:accent5>
      <a:accent6>
        <a:srgbClr val="C7C8CA"/>
      </a:accent6>
      <a:hlink>
        <a:srgbClr val="000000"/>
      </a:hlink>
      <a:folHlink>
        <a:srgbClr val="3BFD8D"/>
      </a:folHlink>
    </a:clrScheme>
    <a:fontScheme name="Custom 10">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_PPT_19.05.21" id="{909F4E3D-319D-104B-932B-D6604FBF1B4B}" vid="{FC303AF3-257D-AA40-B615-9474D68A93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602034f-0365-47ea-9b01-ad9f7af41abd" xsi:nil="true"/>
    <lcf76f155ced4ddcb4097134ff3c332f xmlns="c91c1fee-8b40-4d4b-87d1-27e7defc65e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C668B0A02DC5F40A15F51C5837ECA81" ma:contentTypeVersion="16" ma:contentTypeDescription="Opprett et nytt dokument." ma:contentTypeScope="" ma:versionID="b50575f7aacd8f2ce867818274a0bf29">
  <xsd:schema xmlns:xsd="http://www.w3.org/2001/XMLSchema" xmlns:xs="http://www.w3.org/2001/XMLSchema" xmlns:p="http://schemas.microsoft.com/office/2006/metadata/properties" xmlns:ns2="c91c1fee-8b40-4d4b-87d1-27e7defc65ed" xmlns:ns3="1602034f-0365-47ea-9b01-ad9f7af41abd" targetNamespace="http://schemas.microsoft.com/office/2006/metadata/properties" ma:root="true" ma:fieldsID="0ed9f854845e9a2294589527185fa275" ns2:_="" ns3:_="">
    <xsd:import namespace="c91c1fee-8b40-4d4b-87d1-27e7defc65ed"/>
    <xsd:import namespace="1602034f-0365-47ea-9b01-ad9f7af41ab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1fee-8b40-4d4b-87d1-27e7defc65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499f5f9f-f7ee-4d96-9375-7734c5854e8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02034f-0365-47ea-9b01-ad9f7af41abd"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a96b0e4e-30d0-4d31-8a86-0175907964be}" ma:internalName="TaxCatchAll" ma:showField="CatchAllData" ma:web="1602034f-0365-47ea-9b01-ad9f7af41a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069ECF-2F7E-4A67-B519-9A8F2441C915}">
  <ds:schemaRefs>
    <ds:schemaRef ds:uri="http://schemas.microsoft.com/sharepoint/v3/contenttype/forms"/>
  </ds:schemaRefs>
</ds:datastoreItem>
</file>

<file path=customXml/itemProps2.xml><?xml version="1.0" encoding="utf-8"?>
<ds:datastoreItem xmlns:ds="http://schemas.openxmlformats.org/officeDocument/2006/customXml" ds:itemID="{E6C4F401-A2C4-49C7-B50A-635DD26F577E}">
  <ds:schemaRefs>
    <ds:schemaRef ds:uri="1602034f-0365-47ea-9b01-ad9f7af41abd"/>
    <ds:schemaRef ds:uri="http://purl.org/dc/dcmitype/"/>
    <ds:schemaRef ds:uri="http://purl.org/dc/terms/"/>
    <ds:schemaRef ds:uri="http://schemas.microsoft.com/office/2006/metadata/properties"/>
    <ds:schemaRef ds:uri="c91c1fee-8b40-4d4b-87d1-27e7defc65ed"/>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0250FD54-085E-47AD-916D-DCBAE884C751}">
  <ds:schemaRefs>
    <ds:schemaRef ds:uri="1602034f-0365-47ea-9b01-ad9f7af41abd"/>
    <ds:schemaRef ds:uri="c91c1fee-8b40-4d4b-87d1-27e7defc65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1275</Words>
  <Application>Microsoft Macintosh PowerPoint</Application>
  <PresentationFormat>Widescreen</PresentationFormat>
  <Paragraphs>273</Paragraphs>
  <Slides>29</Slides>
  <Notes>28</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29</vt:i4>
      </vt:variant>
    </vt:vector>
  </HeadingPairs>
  <TitlesOfParts>
    <vt:vector size="35" baseType="lpstr">
      <vt:lpstr>Arial</vt:lpstr>
      <vt:lpstr>Calibri</vt:lpstr>
      <vt:lpstr>Innovation Norway</vt:lpstr>
      <vt:lpstr>Times</vt:lpstr>
      <vt:lpstr>Wingdings</vt:lpstr>
      <vt:lpstr>Office Theme</vt:lpstr>
      <vt:lpstr>Salg og selgere</vt:lpstr>
      <vt:lpstr>Målsetting</vt:lpstr>
      <vt:lpstr>Ditt forhold til salg</vt:lpstr>
      <vt:lpstr>Kanskje ikke selgere,  men selgende</vt:lpstr>
      <vt:lpstr>Salg og selgerrollen</vt:lpstr>
      <vt:lpstr>Salg og selgerrollen</vt:lpstr>
      <vt:lpstr>Organisering</vt:lpstr>
      <vt:lpstr>Kundeløftet – hva er verdien for kunden?</vt:lpstr>
      <vt:lpstr>Kundens verdiopplevelse er sammensatt</vt:lpstr>
      <vt:lpstr>Kundens verdi og kundeløftet</vt:lpstr>
      <vt:lpstr>Viktigheten av å kunne uttrykke seg presist</vt:lpstr>
      <vt:lpstr>Salgssamtalen</vt:lpstr>
      <vt:lpstr>Kommunikasjon</vt:lpstr>
      <vt:lpstr>Salgsprosessen</vt:lpstr>
      <vt:lpstr>Fra interesse til ordre</vt:lpstr>
      <vt:lpstr>Fase 1: Etablere kontakt</vt:lpstr>
      <vt:lpstr>Fase 2: Åpning</vt:lpstr>
      <vt:lpstr>Fase 3: Avdekke behov</vt:lpstr>
      <vt:lpstr>Fase 4: Innsalg</vt:lpstr>
      <vt:lpstr>Fase 5: Avslutning av salg</vt:lpstr>
      <vt:lpstr>Gruppeoppgave</vt:lpstr>
      <vt:lpstr>Tillegg</vt:lpstr>
      <vt:lpstr>Mersalgssirkelen</vt:lpstr>
      <vt:lpstr>Huskeliste ved reklamasjoner</vt:lpstr>
      <vt:lpstr>Utnytt butikken som «salgsmaskin»</vt:lpstr>
      <vt:lpstr>Assosiasjoner</vt:lpstr>
      <vt:lpstr>Orden og renslighet</vt:lpstr>
      <vt:lpstr>God plakatering</vt:lpstr>
      <vt:lpstr>Spørsmål?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Hansen, Adrian Wollum</dc:creator>
  <cp:lastModifiedBy>Maiken Sørensen</cp:lastModifiedBy>
  <cp:revision>2</cp:revision>
  <dcterms:created xsi:type="dcterms:W3CDTF">2021-02-23T10:22:31Z</dcterms:created>
  <dcterms:modified xsi:type="dcterms:W3CDTF">2022-12-01T13:42:06Z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0x0101006C668B0A02DC5F40A15F51C5837ECA81</vt:lpwstr>
  </property>
  <property fmtid="{D5CDD505-2E9C-101B-9397-08002B2CF9AE}" pid="3" name="MediaServiceImageTags">
    <vt:lpwstr/>
  </property>
</Properties>
</file>