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uise Boylan" initials="LB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121" d="100"/>
          <a:sy n="121" d="100"/>
        </p:scale>
        <p:origin x="-12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9037B-522E-498B-97B3-61ECF3C49579}" type="datetimeFigureOut">
              <a:rPr lang="en-IE" smtClean="0"/>
              <a:t>21/08/2017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139B8-EBAD-405A-B4CD-9529726EEB8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011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188640"/>
            <a:ext cx="12218975" cy="386104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7000">
                <a:srgbClr val="E4E6CC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56992"/>
            <a:ext cx="9144000" cy="1900808"/>
          </a:xfrm>
        </p:spPr>
        <p:txBody>
          <a:bodyPr>
            <a:normAutofit/>
          </a:bodyPr>
          <a:lstStyle>
            <a:lvl1pPr marL="0" indent="0" algn="ctr">
              <a:buNone/>
              <a:defRPr sz="2100" b="1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7488" y="6408715"/>
            <a:ext cx="816090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lang="en-US" sz="1050" b="1" i="0" smtClean="0">
                <a:effectLst/>
                <a:latin typeface="Frutiger LT Std 67 Bold Condensed" charset="0"/>
                <a:ea typeface="Frutiger LT Std 67 Bold Condensed" charset="0"/>
                <a:cs typeface="Frutiger LT Std 67 Bold Condensed" charset="0"/>
              </a:defRPr>
            </a:lvl1pPr>
          </a:lstStyle>
          <a:p>
            <a:r>
              <a:rPr lang="en-IE"/>
              <a:t>Chapter 1 Number Systems (page 1)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026000" y="1915200"/>
            <a:ext cx="6246000" cy="1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/>
          <p:cNvSpPr txBox="1">
            <a:spLocks/>
          </p:cNvSpPr>
          <p:nvPr/>
        </p:nvSpPr>
        <p:spPr>
          <a:xfrm>
            <a:off x="911424" y="1412976"/>
            <a:ext cx="8880427" cy="50385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en-US" sz="1050" b="1" i="0" kern="1200" smtClean="0">
                <a:solidFill>
                  <a:schemeClr val="bg1"/>
                </a:solidFill>
                <a:effectLst/>
                <a:latin typeface="Frutiger LT Std 67 Bold Condensed" charset="0"/>
                <a:ea typeface="Frutiger LT Std 67 Bold Condensed" charset="0"/>
                <a:cs typeface="Frutiger LT Std 67 Bold Condensed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dirty="0">
                <a:solidFill>
                  <a:srgbClr val="C00000"/>
                </a:solidFill>
              </a:rPr>
              <a:t>SOMETHING TO THINK ABOUT </a:t>
            </a:r>
            <a:r>
              <a:rPr lang="mr-IN" sz="3600" dirty="0">
                <a:solidFill>
                  <a:srgbClr val="C00000"/>
                </a:solidFill>
              </a:rPr>
              <a:t>…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AADFD5-96AD-4610-B948-079C6928B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5941E0A-16E7-4BD6-B548-7E0FC6584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5DFF49-FA05-4F94-BEAC-21FE4E85D4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4CA7C4A-BE1B-4B95-897C-02422E1D0842}" type="datetime1">
              <a:rPr lang="en-IE" smtClean="0"/>
              <a:t>21/08/2017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C2152C0-A1B8-44BF-B38F-04F5C388A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Chapter 1 Number Systems (page 1)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B2D3FC-CA1E-462B-A243-248DDB87B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3885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‹#›</a:t>
            </a:fld>
            <a:endParaRPr lang="en-I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7488" y="6408715"/>
            <a:ext cx="816090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lang="en-US" sz="1050" b="1" i="0" smtClean="0">
                <a:effectLst/>
                <a:latin typeface="Frutiger LT Std 67 Bold Condensed" charset="0"/>
                <a:ea typeface="Frutiger LT Std 67 Bold Condensed" charset="0"/>
                <a:cs typeface="Frutiger LT Std 67 Bold Condensed" charset="0"/>
              </a:defRPr>
            </a:lvl1pPr>
          </a:lstStyle>
          <a:p>
            <a:r>
              <a:rPr lang="en-IE"/>
              <a:t>Chapter 1 Number Systems (page 1)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457" y="260651"/>
            <a:ext cx="10147995" cy="855165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9457" y="2996955"/>
            <a:ext cx="10147995" cy="30926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‹#›</a:t>
            </a:fld>
            <a:endParaRPr lang="en-I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7488" y="6408715"/>
            <a:ext cx="816090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lang="en-US" sz="1050" b="1" i="0" smtClean="0">
                <a:effectLst/>
                <a:latin typeface="Frutiger LT Std 67 Bold Condensed" charset="0"/>
                <a:ea typeface="Frutiger LT Std 67 Bold Condensed" charset="0"/>
                <a:cs typeface="Frutiger LT Std 67 Bold Condensed" charset="0"/>
              </a:defRPr>
            </a:lvl1pPr>
          </a:lstStyle>
          <a:p>
            <a:r>
              <a:rPr lang="en-IE"/>
              <a:t>Chapter 1 Number Systems (page 1)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‹#›</a:t>
            </a:fld>
            <a:endParaRPr lang="en-I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7488" y="6408715"/>
            <a:ext cx="816090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lang="en-US" sz="1050" b="1" i="0" smtClean="0">
                <a:effectLst/>
                <a:latin typeface="Frutiger LT Std 67 Bold Condensed" charset="0"/>
                <a:ea typeface="Frutiger LT Std 67 Bold Condensed" charset="0"/>
                <a:cs typeface="Frutiger LT Std 67 Bold Condensed" charset="0"/>
              </a:defRPr>
            </a:lvl1pPr>
          </a:lstStyle>
          <a:p>
            <a:r>
              <a:rPr lang="en-IE"/>
              <a:t>Chapter 1 Number Systems (page 1)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1487488" y="6408715"/>
            <a:ext cx="816090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lang="en-US" sz="1050" b="1" i="0" smtClean="0">
                <a:effectLst/>
                <a:latin typeface="Frutiger LT Std 67 Bold Condensed" charset="0"/>
                <a:ea typeface="Frutiger LT Std 67 Bold Condensed" charset="0"/>
                <a:cs typeface="Frutiger LT Std 67 Bold Condensed" charset="0"/>
              </a:defRPr>
            </a:lvl1pPr>
          </a:lstStyle>
          <a:p>
            <a:r>
              <a:rPr lang="en-IE"/>
              <a:t>Chapter 1 Number Systems (page 1)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‹#›</a:t>
            </a:fld>
            <a:endParaRPr lang="en-I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7488" y="6408715"/>
            <a:ext cx="816090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lang="en-US" sz="1050" b="1" i="0" smtClean="0">
                <a:effectLst/>
                <a:latin typeface="Frutiger LT Std 67 Bold Condensed" charset="0"/>
                <a:ea typeface="Frutiger LT Std 67 Bold Condensed" charset="0"/>
                <a:cs typeface="Frutiger LT Std 67 Bold Condensed" charset="0"/>
              </a:defRPr>
            </a:lvl1pPr>
          </a:lstStyle>
          <a:p>
            <a:r>
              <a:rPr lang="en-IE"/>
              <a:t>Chapter 1 Number Systems (page 1)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‹#›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7488" y="6408715"/>
            <a:ext cx="816090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lang="en-US" sz="1050" b="1" i="0" smtClean="0">
                <a:effectLst/>
                <a:latin typeface="Frutiger LT Std 67 Bold Condensed" charset="0"/>
                <a:ea typeface="Frutiger LT Std 67 Bold Condensed" charset="0"/>
                <a:cs typeface="Frutiger LT Std 67 Bold Condensed" charset="0"/>
              </a:defRPr>
            </a:lvl1pPr>
          </a:lstStyle>
          <a:p>
            <a:r>
              <a:rPr lang="en-IE"/>
              <a:t>Chapter 1 Number Systems (page 1)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‹#›</a:t>
            </a:fld>
            <a:endParaRPr lang="en-I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7488" y="6408715"/>
            <a:ext cx="816090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lang="en-US" sz="1050" b="1" i="0" smtClean="0">
                <a:effectLst/>
                <a:latin typeface="Frutiger LT Std 67 Bold Condensed" charset="0"/>
                <a:ea typeface="Frutiger LT Std 67 Bold Condensed" charset="0"/>
                <a:cs typeface="Frutiger LT Std 67 Bold Condensed" charset="0"/>
              </a:defRPr>
            </a:lvl1pPr>
          </a:lstStyle>
          <a:p>
            <a:r>
              <a:rPr lang="en-IE"/>
              <a:t>Chapter 1 Number Systems (page 1)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‹#›</a:t>
            </a:fld>
            <a:endParaRPr lang="en-I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7488" y="6408715"/>
            <a:ext cx="816090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lang="en-US" sz="1050" b="1" i="0" smtClean="0">
                <a:effectLst/>
                <a:latin typeface="Frutiger LT Std 67 Bold Condensed" charset="0"/>
                <a:ea typeface="Frutiger LT Std 67 Bold Condensed" charset="0"/>
                <a:cs typeface="Frutiger LT Std 67 Bold Condensed" charset="0"/>
              </a:defRPr>
            </a:lvl1pPr>
          </a:lstStyle>
          <a:p>
            <a:r>
              <a:rPr lang="en-IE"/>
              <a:t>Chapter 1 Number Systems (page 1)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675024"/>
            <a:ext cx="12192000" cy="2182976"/>
          </a:xfrm>
          <a:prstGeom prst="rect">
            <a:avLst/>
          </a:prstGeom>
          <a:gradFill flip="none" rotWithShape="1">
            <a:gsLst>
              <a:gs pos="15000">
                <a:srgbClr val="008EC6">
                  <a:alpha val="40000"/>
                  <a:lumMod val="100000"/>
                </a:srgbClr>
              </a:gs>
              <a:gs pos="31000">
                <a:srgbClr val="008EC6">
                  <a:alpha val="30000"/>
                </a:srgbClr>
              </a:gs>
              <a:gs pos="70000">
                <a:srgbClr val="40ABD5">
                  <a:alpha val="10000"/>
                </a:srgbClr>
              </a:gs>
              <a:gs pos="89000">
                <a:srgbClr val="80C7E3">
                  <a:alpha val="0"/>
                </a:srgbClr>
              </a:gs>
              <a:gs pos="52000">
                <a:srgbClr val="008EC6">
                  <a:alpha val="2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1484784"/>
          </a:xfrm>
          <a:prstGeom prst="rect">
            <a:avLst/>
          </a:prstGeom>
          <a:gradFill flip="none" rotWithShape="1">
            <a:gsLst>
              <a:gs pos="74000">
                <a:srgbClr val="E4E6CC"/>
              </a:gs>
              <a:gs pos="100000">
                <a:schemeClr val="bg1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8" name="Round Single Corner Rectangle 8"/>
          <p:cNvSpPr/>
          <p:nvPr/>
        </p:nvSpPr>
        <p:spPr>
          <a:xfrm>
            <a:off x="1" y="6362226"/>
            <a:ext cx="10416480" cy="496800"/>
          </a:xfrm>
          <a:custGeom>
            <a:avLst/>
            <a:gdLst>
              <a:gd name="connsiteX0" fmla="*/ 0 w 6537176"/>
              <a:gd name="connsiteY0" fmla="*/ 0 h 681037"/>
              <a:gd name="connsiteX1" fmla="*/ 6423668 w 6537176"/>
              <a:gd name="connsiteY1" fmla="*/ 0 h 681037"/>
              <a:gd name="connsiteX2" fmla="*/ 6537176 w 6537176"/>
              <a:gd name="connsiteY2" fmla="*/ 113508 h 681037"/>
              <a:gd name="connsiteX3" fmla="*/ 6537176 w 6537176"/>
              <a:gd name="connsiteY3" fmla="*/ 681037 h 681037"/>
              <a:gd name="connsiteX4" fmla="*/ 0 w 6537176"/>
              <a:gd name="connsiteY4" fmla="*/ 681037 h 681037"/>
              <a:gd name="connsiteX5" fmla="*/ 0 w 6537176"/>
              <a:gd name="connsiteY5" fmla="*/ 0 h 681037"/>
              <a:gd name="connsiteX0" fmla="*/ 0 w 6624582"/>
              <a:gd name="connsiteY0" fmla="*/ 0 h 681037"/>
              <a:gd name="connsiteX1" fmla="*/ 6423668 w 6624582"/>
              <a:gd name="connsiteY1" fmla="*/ 0 h 681037"/>
              <a:gd name="connsiteX2" fmla="*/ 6624582 w 6624582"/>
              <a:gd name="connsiteY2" fmla="*/ 120232 h 681037"/>
              <a:gd name="connsiteX3" fmla="*/ 6537176 w 6624582"/>
              <a:gd name="connsiteY3" fmla="*/ 681037 h 681037"/>
              <a:gd name="connsiteX4" fmla="*/ 0 w 6624582"/>
              <a:gd name="connsiteY4" fmla="*/ 681037 h 681037"/>
              <a:gd name="connsiteX5" fmla="*/ 0 w 6624582"/>
              <a:gd name="connsiteY5" fmla="*/ 0 h 681037"/>
              <a:gd name="connsiteX0" fmla="*/ 0 w 6806117"/>
              <a:gd name="connsiteY0" fmla="*/ 0 h 714655"/>
              <a:gd name="connsiteX1" fmla="*/ 6423668 w 6806117"/>
              <a:gd name="connsiteY1" fmla="*/ 0 h 714655"/>
              <a:gd name="connsiteX2" fmla="*/ 6624582 w 6806117"/>
              <a:gd name="connsiteY2" fmla="*/ 120232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806117"/>
              <a:gd name="connsiteY0" fmla="*/ 0 h 714655"/>
              <a:gd name="connsiteX1" fmla="*/ 6423668 w 6806117"/>
              <a:gd name="connsiteY1" fmla="*/ 0 h 714655"/>
              <a:gd name="connsiteX2" fmla="*/ 6604412 w 6806117"/>
              <a:gd name="connsiteY2" fmla="*/ 93338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806117"/>
              <a:gd name="connsiteY0" fmla="*/ 0 h 714655"/>
              <a:gd name="connsiteX1" fmla="*/ 6423668 w 6806117"/>
              <a:gd name="connsiteY1" fmla="*/ 0 h 714655"/>
              <a:gd name="connsiteX2" fmla="*/ 6638030 w 6806117"/>
              <a:gd name="connsiteY2" fmla="*/ 167297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806117"/>
              <a:gd name="connsiteY0" fmla="*/ 0 h 714655"/>
              <a:gd name="connsiteX1" fmla="*/ 6423668 w 6806117"/>
              <a:gd name="connsiteY1" fmla="*/ 0 h 714655"/>
              <a:gd name="connsiteX2" fmla="*/ 6638030 w 6806117"/>
              <a:gd name="connsiteY2" fmla="*/ 167297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806117"/>
              <a:gd name="connsiteY0" fmla="*/ 0 h 714655"/>
              <a:gd name="connsiteX1" fmla="*/ 6322815 w 6806117"/>
              <a:gd name="connsiteY1" fmla="*/ 6723 h 714655"/>
              <a:gd name="connsiteX2" fmla="*/ 6638030 w 6806117"/>
              <a:gd name="connsiteY2" fmla="*/ 167297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806117"/>
              <a:gd name="connsiteY0" fmla="*/ 0 h 714655"/>
              <a:gd name="connsiteX1" fmla="*/ 6322815 w 6806117"/>
              <a:gd name="connsiteY1" fmla="*/ 6723 h 714655"/>
              <a:gd name="connsiteX2" fmla="*/ 6638030 w 6806117"/>
              <a:gd name="connsiteY2" fmla="*/ 167297 h 714655"/>
              <a:gd name="connsiteX3" fmla="*/ 6806117 w 6806117"/>
              <a:gd name="connsiteY3" fmla="*/ 714655 h 714655"/>
              <a:gd name="connsiteX4" fmla="*/ 0 w 6806117"/>
              <a:gd name="connsiteY4" fmla="*/ 681037 h 714655"/>
              <a:gd name="connsiteX5" fmla="*/ 0 w 6806117"/>
              <a:gd name="connsiteY5" fmla="*/ 0 h 714655"/>
              <a:gd name="connsiteX0" fmla="*/ 0 w 6940588"/>
              <a:gd name="connsiteY0" fmla="*/ 0 h 714655"/>
              <a:gd name="connsiteX1" fmla="*/ 6322815 w 6940588"/>
              <a:gd name="connsiteY1" fmla="*/ 6723 h 714655"/>
              <a:gd name="connsiteX2" fmla="*/ 6638030 w 6940588"/>
              <a:gd name="connsiteY2" fmla="*/ 167297 h 714655"/>
              <a:gd name="connsiteX3" fmla="*/ 6940588 w 6940588"/>
              <a:gd name="connsiteY3" fmla="*/ 714655 h 714655"/>
              <a:gd name="connsiteX4" fmla="*/ 0 w 6940588"/>
              <a:gd name="connsiteY4" fmla="*/ 681037 h 714655"/>
              <a:gd name="connsiteX5" fmla="*/ 0 w 6940588"/>
              <a:gd name="connsiteY5" fmla="*/ 0 h 714655"/>
              <a:gd name="connsiteX0" fmla="*/ 0 w 6940588"/>
              <a:gd name="connsiteY0" fmla="*/ 0 h 714655"/>
              <a:gd name="connsiteX1" fmla="*/ 6322815 w 6940588"/>
              <a:gd name="connsiteY1" fmla="*/ 6723 h 714655"/>
              <a:gd name="connsiteX2" fmla="*/ 6698542 w 6940588"/>
              <a:gd name="connsiteY2" fmla="*/ 247980 h 714655"/>
              <a:gd name="connsiteX3" fmla="*/ 6940588 w 6940588"/>
              <a:gd name="connsiteY3" fmla="*/ 714655 h 714655"/>
              <a:gd name="connsiteX4" fmla="*/ 0 w 6940588"/>
              <a:gd name="connsiteY4" fmla="*/ 681037 h 714655"/>
              <a:gd name="connsiteX5" fmla="*/ 0 w 6940588"/>
              <a:gd name="connsiteY5" fmla="*/ 0 h 714655"/>
              <a:gd name="connsiteX0" fmla="*/ 0 w 6945612"/>
              <a:gd name="connsiteY0" fmla="*/ 0 h 694558"/>
              <a:gd name="connsiteX1" fmla="*/ 6322815 w 6945612"/>
              <a:gd name="connsiteY1" fmla="*/ 6723 h 694558"/>
              <a:gd name="connsiteX2" fmla="*/ 6698542 w 6945612"/>
              <a:gd name="connsiteY2" fmla="*/ 247980 h 694558"/>
              <a:gd name="connsiteX3" fmla="*/ 6945612 w 6945612"/>
              <a:gd name="connsiteY3" fmla="*/ 694558 h 694558"/>
              <a:gd name="connsiteX4" fmla="*/ 0 w 6945612"/>
              <a:gd name="connsiteY4" fmla="*/ 681037 h 694558"/>
              <a:gd name="connsiteX5" fmla="*/ 0 w 6945612"/>
              <a:gd name="connsiteY5" fmla="*/ 0 h 694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45612" h="694558">
                <a:moveTo>
                  <a:pt x="0" y="0"/>
                </a:moveTo>
                <a:lnTo>
                  <a:pt x="6322815" y="6723"/>
                </a:lnTo>
                <a:cubicBezTo>
                  <a:pt x="6553593" y="13446"/>
                  <a:pt x="6638030" y="144950"/>
                  <a:pt x="6698542" y="247980"/>
                </a:cubicBezTo>
                <a:lnTo>
                  <a:pt x="6945612" y="694558"/>
                </a:lnTo>
                <a:lnTo>
                  <a:pt x="0" y="681037"/>
                </a:lnTo>
                <a:lnTo>
                  <a:pt x="0" y="0"/>
                </a:lnTo>
                <a:close/>
              </a:path>
            </a:pathLst>
          </a:custGeom>
          <a:solidFill>
            <a:srgbClr val="008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47"/>
          </a:p>
        </p:txBody>
      </p:sp>
      <p:sp>
        <p:nvSpPr>
          <p:cNvPr id="10" name="Round Diagonal Corner Rectangle 9"/>
          <p:cNvSpPr/>
          <p:nvPr/>
        </p:nvSpPr>
        <p:spPr>
          <a:xfrm>
            <a:off x="10160311" y="6371341"/>
            <a:ext cx="2042725" cy="496800"/>
          </a:xfrm>
          <a:custGeom>
            <a:avLst/>
            <a:gdLst>
              <a:gd name="connsiteX0" fmla="*/ 113508 w 1731109"/>
              <a:gd name="connsiteY0" fmla="*/ 0 h 681037"/>
              <a:gd name="connsiteX1" fmla="*/ 1731109 w 1731109"/>
              <a:gd name="connsiteY1" fmla="*/ 0 h 681037"/>
              <a:gd name="connsiteX2" fmla="*/ 1731109 w 1731109"/>
              <a:gd name="connsiteY2" fmla="*/ 0 h 681037"/>
              <a:gd name="connsiteX3" fmla="*/ 1731109 w 1731109"/>
              <a:gd name="connsiteY3" fmla="*/ 567529 h 681037"/>
              <a:gd name="connsiteX4" fmla="*/ 1617601 w 1731109"/>
              <a:gd name="connsiteY4" fmla="*/ 681037 h 681037"/>
              <a:gd name="connsiteX5" fmla="*/ 0 w 1731109"/>
              <a:gd name="connsiteY5" fmla="*/ 681037 h 681037"/>
              <a:gd name="connsiteX6" fmla="*/ 0 w 1731109"/>
              <a:gd name="connsiteY6" fmla="*/ 681037 h 681037"/>
              <a:gd name="connsiteX7" fmla="*/ 0 w 1731109"/>
              <a:gd name="connsiteY7" fmla="*/ 113508 h 681037"/>
              <a:gd name="connsiteX8" fmla="*/ 113508 w 1731109"/>
              <a:gd name="connsiteY8" fmla="*/ 0 h 681037"/>
              <a:gd name="connsiteX0" fmla="*/ 113508 w 1731109"/>
              <a:gd name="connsiteY0" fmla="*/ 0 h 694788"/>
              <a:gd name="connsiteX1" fmla="*/ 1731109 w 1731109"/>
              <a:gd name="connsiteY1" fmla="*/ 0 h 694788"/>
              <a:gd name="connsiteX2" fmla="*/ 1731109 w 1731109"/>
              <a:gd name="connsiteY2" fmla="*/ 0 h 694788"/>
              <a:gd name="connsiteX3" fmla="*/ 1731109 w 1731109"/>
              <a:gd name="connsiteY3" fmla="*/ 567529 h 694788"/>
              <a:gd name="connsiteX4" fmla="*/ 1617601 w 1731109"/>
              <a:gd name="connsiteY4" fmla="*/ 681037 h 694788"/>
              <a:gd name="connsiteX5" fmla="*/ 0 w 1731109"/>
              <a:gd name="connsiteY5" fmla="*/ 681037 h 694788"/>
              <a:gd name="connsiteX6" fmla="*/ 96252 w 1731109"/>
              <a:gd name="connsiteY6" fmla="*/ 694788 h 694788"/>
              <a:gd name="connsiteX7" fmla="*/ 0 w 1731109"/>
              <a:gd name="connsiteY7" fmla="*/ 113508 h 694788"/>
              <a:gd name="connsiteX8" fmla="*/ 113508 w 1731109"/>
              <a:gd name="connsiteY8" fmla="*/ 0 h 694788"/>
              <a:gd name="connsiteX0" fmla="*/ 113508 w 1731109"/>
              <a:gd name="connsiteY0" fmla="*/ 0 h 694788"/>
              <a:gd name="connsiteX1" fmla="*/ 1731109 w 1731109"/>
              <a:gd name="connsiteY1" fmla="*/ 0 h 694788"/>
              <a:gd name="connsiteX2" fmla="*/ 1731109 w 1731109"/>
              <a:gd name="connsiteY2" fmla="*/ 0 h 694788"/>
              <a:gd name="connsiteX3" fmla="*/ 1731109 w 1731109"/>
              <a:gd name="connsiteY3" fmla="*/ 567529 h 694788"/>
              <a:gd name="connsiteX4" fmla="*/ 1617601 w 1731109"/>
              <a:gd name="connsiteY4" fmla="*/ 681037 h 694788"/>
              <a:gd name="connsiteX5" fmla="*/ 0 w 1731109"/>
              <a:gd name="connsiteY5" fmla="*/ 681037 h 694788"/>
              <a:gd name="connsiteX6" fmla="*/ 96252 w 1731109"/>
              <a:gd name="connsiteY6" fmla="*/ 694788 h 694788"/>
              <a:gd name="connsiteX7" fmla="*/ 0 w 1731109"/>
              <a:gd name="connsiteY7" fmla="*/ 113508 h 694788"/>
              <a:gd name="connsiteX8" fmla="*/ 113508 w 1731109"/>
              <a:gd name="connsiteY8" fmla="*/ 0 h 694788"/>
              <a:gd name="connsiteX0" fmla="*/ 292263 w 1909864"/>
              <a:gd name="connsiteY0" fmla="*/ 0 h 694788"/>
              <a:gd name="connsiteX1" fmla="*/ 1909864 w 1909864"/>
              <a:gd name="connsiteY1" fmla="*/ 0 h 694788"/>
              <a:gd name="connsiteX2" fmla="*/ 1909864 w 1909864"/>
              <a:gd name="connsiteY2" fmla="*/ 0 h 694788"/>
              <a:gd name="connsiteX3" fmla="*/ 1909864 w 1909864"/>
              <a:gd name="connsiteY3" fmla="*/ 567529 h 694788"/>
              <a:gd name="connsiteX4" fmla="*/ 1796356 w 1909864"/>
              <a:gd name="connsiteY4" fmla="*/ 681037 h 694788"/>
              <a:gd name="connsiteX5" fmla="*/ 178755 w 1909864"/>
              <a:gd name="connsiteY5" fmla="*/ 681037 h 694788"/>
              <a:gd name="connsiteX6" fmla="*/ 275007 w 1909864"/>
              <a:gd name="connsiteY6" fmla="*/ 694788 h 694788"/>
              <a:gd name="connsiteX7" fmla="*/ 0 w 1909864"/>
              <a:gd name="connsiteY7" fmla="*/ 99757 h 694788"/>
              <a:gd name="connsiteX8" fmla="*/ 292263 w 1909864"/>
              <a:gd name="connsiteY8" fmla="*/ 0 h 694788"/>
              <a:gd name="connsiteX0" fmla="*/ 292263 w 1909864"/>
              <a:gd name="connsiteY0" fmla="*/ 0 h 681037"/>
              <a:gd name="connsiteX1" fmla="*/ 1909864 w 1909864"/>
              <a:gd name="connsiteY1" fmla="*/ 0 h 681037"/>
              <a:gd name="connsiteX2" fmla="*/ 1909864 w 1909864"/>
              <a:gd name="connsiteY2" fmla="*/ 0 h 681037"/>
              <a:gd name="connsiteX3" fmla="*/ 1909864 w 1909864"/>
              <a:gd name="connsiteY3" fmla="*/ 567529 h 681037"/>
              <a:gd name="connsiteX4" fmla="*/ 1796356 w 1909864"/>
              <a:gd name="connsiteY4" fmla="*/ 681037 h 681037"/>
              <a:gd name="connsiteX5" fmla="*/ 178755 w 1909864"/>
              <a:gd name="connsiteY5" fmla="*/ 681037 h 681037"/>
              <a:gd name="connsiteX6" fmla="*/ 259935 w 1909864"/>
              <a:gd name="connsiteY6" fmla="*/ 589281 h 681037"/>
              <a:gd name="connsiteX7" fmla="*/ 0 w 1909864"/>
              <a:gd name="connsiteY7" fmla="*/ 99757 h 681037"/>
              <a:gd name="connsiteX8" fmla="*/ 292263 w 1909864"/>
              <a:gd name="connsiteY8" fmla="*/ 0 h 681037"/>
              <a:gd name="connsiteX0" fmla="*/ 292263 w 1909864"/>
              <a:gd name="connsiteY0" fmla="*/ 0 h 681037"/>
              <a:gd name="connsiteX1" fmla="*/ 1909864 w 1909864"/>
              <a:gd name="connsiteY1" fmla="*/ 0 h 681037"/>
              <a:gd name="connsiteX2" fmla="*/ 1909864 w 1909864"/>
              <a:gd name="connsiteY2" fmla="*/ 0 h 681037"/>
              <a:gd name="connsiteX3" fmla="*/ 1909864 w 1909864"/>
              <a:gd name="connsiteY3" fmla="*/ 567529 h 681037"/>
              <a:gd name="connsiteX4" fmla="*/ 1796356 w 1909864"/>
              <a:gd name="connsiteY4" fmla="*/ 681037 h 681037"/>
              <a:gd name="connsiteX5" fmla="*/ 178755 w 1909864"/>
              <a:gd name="connsiteY5" fmla="*/ 681037 h 681037"/>
              <a:gd name="connsiteX6" fmla="*/ 129307 w 1909864"/>
              <a:gd name="connsiteY6" fmla="*/ 579233 h 681037"/>
              <a:gd name="connsiteX7" fmla="*/ 0 w 1909864"/>
              <a:gd name="connsiteY7" fmla="*/ 99757 h 681037"/>
              <a:gd name="connsiteX8" fmla="*/ 292263 w 1909864"/>
              <a:gd name="connsiteY8" fmla="*/ 0 h 681037"/>
              <a:gd name="connsiteX0" fmla="*/ 292263 w 1909864"/>
              <a:gd name="connsiteY0" fmla="*/ 0 h 681037"/>
              <a:gd name="connsiteX1" fmla="*/ 1909864 w 1909864"/>
              <a:gd name="connsiteY1" fmla="*/ 0 h 681037"/>
              <a:gd name="connsiteX2" fmla="*/ 1909864 w 1909864"/>
              <a:gd name="connsiteY2" fmla="*/ 0 h 681037"/>
              <a:gd name="connsiteX3" fmla="*/ 1909864 w 1909864"/>
              <a:gd name="connsiteY3" fmla="*/ 567529 h 681037"/>
              <a:gd name="connsiteX4" fmla="*/ 1796356 w 1909864"/>
              <a:gd name="connsiteY4" fmla="*/ 681037 h 681037"/>
              <a:gd name="connsiteX5" fmla="*/ 178755 w 1909864"/>
              <a:gd name="connsiteY5" fmla="*/ 681037 h 681037"/>
              <a:gd name="connsiteX6" fmla="*/ 129307 w 1909864"/>
              <a:gd name="connsiteY6" fmla="*/ 579233 h 681037"/>
              <a:gd name="connsiteX7" fmla="*/ 0 w 1909864"/>
              <a:gd name="connsiteY7" fmla="*/ 99757 h 681037"/>
              <a:gd name="connsiteX8" fmla="*/ 292263 w 1909864"/>
              <a:gd name="connsiteY8" fmla="*/ 0 h 681037"/>
              <a:gd name="connsiteX0" fmla="*/ 372649 w 1990250"/>
              <a:gd name="connsiteY0" fmla="*/ 0 h 681037"/>
              <a:gd name="connsiteX1" fmla="*/ 1990250 w 1990250"/>
              <a:gd name="connsiteY1" fmla="*/ 0 h 681037"/>
              <a:gd name="connsiteX2" fmla="*/ 1990250 w 1990250"/>
              <a:gd name="connsiteY2" fmla="*/ 0 h 681037"/>
              <a:gd name="connsiteX3" fmla="*/ 1990250 w 1990250"/>
              <a:gd name="connsiteY3" fmla="*/ 567529 h 681037"/>
              <a:gd name="connsiteX4" fmla="*/ 1876742 w 1990250"/>
              <a:gd name="connsiteY4" fmla="*/ 681037 h 681037"/>
              <a:gd name="connsiteX5" fmla="*/ 259141 w 1990250"/>
              <a:gd name="connsiteY5" fmla="*/ 681037 h 681037"/>
              <a:gd name="connsiteX6" fmla="*/ 209693 w 1990250"/>
              <a:gd name="connsiteY6" fmla="*/ 579233 h 681037"/>
              <a:gd name="connsiteX7" fmla="*/ 0 w 1990250"/>
              <a:gd name="connsiteY7" fmla="*/ 104781 h 681037"/>
              <a:gd name="connsiteX8" fmla="*/ 372649 w 1990250"/>
              <a:gd name="connsiteY8" fmla="*/ 0 h 681037"/>
              <a:gd name="connsiteX0" fmla="*/ 116416 w 1990250"/>
              <a:gd name="connsiteY0" fmla="*/ 0 h 681037"/>
              <a:gd name="connsiteX1" fmla="*/ 1990250 w 1990250"/>
              <a:gd name="connsiteY1" fmla="*/ 0 h 681037"/>
              <a:gd name="connsiteX2" fmla="*/ 1990250 w 1990250"/>
              <a:gd name="connsiteY2" fmla="*/ 0 h 681037"/>
              <a:gd name="connsiteX3" fmla="*/ 1990250 w 1990250"/>
              <a:gd name="connsiteY3" fmla="*/ 567529 h 681037"/>
              <a:gd name="connsiteX4" fmla="*/ 1876742 w 1990250"/>
              <a:gd name="connsiteY4" fmla="*/ 681037 h 681037"/>
              <a:gd name="connsiteX5" fmla="*/ 259141 w 1990250"/>
              <a:gd name="connsiteY5" fmla="*/ 681037 h 681037"/>
              <a:gd name="connsiteX6" fmla="*/ 209693 w 1990250"/>
              <a:gd name="connsiteY6" fmla="*/ 579233 h 681037"/>
              <a:gd name="connsiteX7" fmla="*/ 0 w 1990250"/>
              <a:gd name="connsiteY7" fmla="*/ 104781 h 681037"/>
              <a:gd name="connsiteX8" fmla="*/ 116416 w 1990250"/>
              <a:gd name="connsiteY8" fmla="*/ 0 h 681037"/>
              <a:gd name="connsiteX0" fmla="*/ 116416 w 1990250"/>
              <a:gd name="connsiteY0" fmla="*/ 0 h 681037"/>
              <a:gd name="connsiteX1" fmla="*/ 1990250 w 1990250"/>
              <a:gd name="connsiteY1" fmla="*/ 0 h 681037"/>
              <a:gd name="connsiteX2" fmla="*/ 1990250 w 1990250"/>
              <a:gd name="connsiteY2" fmla="*/ 0 h 681037"/>
              <a:gd name="connsiteX3" fmla="*/ 1990250 w 1990250"/>
              <a:gd name="connsiteY3" fmla="*/ 567529 h 681037"/>
              <a:gd name="connsiteX4" fmla="*/ 1876742 w 1990250"/>
              <a:gd name="connsiteY4" fmla="*/ 681037 h 681037"/>
              <a:gd name="connsiteX5" fmla="*/ 259141 w 1990250"/>
              <a:gd name="connsiteY5" fmla="*/ 681037 h 681037"/>
              <a:gd name="connsiteX6" fmla="*/ 209693 w 1990250"/>
              <a:gd name="connsiteY6" fmla="*/ 579233 h 681037"/>
              <a:gd name="connsiteX7" fmla="*/ 0 w 1990250"/>
              <a:gd name="connsiteY7" fmla="*/ 104781 h 681037"/>
              <a:gd name="connsiteX8" fmla="*/ 116416 w 1990250"/>
              <a:gd name="connsiteY8" fmla="*/ 0 h 681037"/>
              <a:gd name="connsiteX0" fmla="*/ 116416 w 1990250"/>
              <a:gd name="connsiteY0" fmla="*/ 0 h 686061"/>
              <a:gd name="connsiteX1" fmla="*/ 1990250 w 1990250"/>
              <a:gd name="connsiteY1" fmla="*/ 0 h 686061"/>
              <a:gd name="connsiteX2" fmla="*/ 1990250 w 1990250"/>
              <a:gd name="connsiteY2" fmla="*/ 0 h 686061"/>
              <a:gd name="connsiteX3" fmla="*/ 1990250 w 1990250"/>
              <a:gd name="connsiteY3" fmla="*/ 567529 h 686061"/>
              <a:gd name="connsiteX4" fmla="*/ 1876742 w 1990250"/>
              <a:gd name="connsiteY4" fmla="*/ 681037 h 686061"/>
              <a:gd name="connsiteX5" fmla="*/ 269190 w 1990250"/>
              <a:gd name="connsiteY5" fmla="*/ 686061 h 686061"/>
              <a:gd name="connsiteX6" fmla="*/ 209693 w 1990250"/>
              <a:gd name="connsiteY6" fmla="*/ 579233 h 686061"/>
              <a:gd name="connsiteX7" fmla="*/ 0 w 1990250"/>
              <a:gd name="connsiteY7" fmla="*/ 104781 h 686061"/>
              <a:gd name="connsiteX8" fmla="*/ 116416 w 1990250"/>
              <a:gd name="connsiteY8" fmla="*/ 0 h 686061"/>
              <a:gd name="connsiteX0" fmla="*/ 116416 w 1990250"/>
              <a:gd name="connsiteY0" fmla="*/ 0 h 686061"/>
              <a:gd name="connsiteX1" fmla="*/ 1990250 w 1990250"/>
              <a:gd name="connsiteY1" fmla="*/ 0 h 686061"/>
              <a:gd name="connsiteX2" fmla="*/ 1990250 w 1990250"/>
              <a:gd name="connsiteY2" fmla="*/ 0 h 686061"/>
              <a:gd name="connsiteX3" fmla="*/ 1990250 w 1990250"/>
              <a:gd name="connsiteY3" fmla="*/ 567529 h 686061"/>
              <a:gd name="connsiteX4" fmla="*/ 1876742 w 1990250"/>
              <a:gd name="connsiteY4" fmla="*/ 681037 h 686061"/>
              <a:gd name="connsiteX5" fmla="*/ 269190 w 1990250"/>
              <a:gd name="connsiteY5" fmla="*/ 686061 h 686061"/>
              <a:gd name="connsiteX6" fmla="*/ 209693 w 1990250"/>
              <a:gd name="connsiteY6" fmla="*/ 579233 h 686061"/>
              <a:gd name="connsiteX7" fmla="*/ 0 w 1990250"/>
              <a:gd name="connsiteY7" fmla="*/ 104781 h 686061"/>
              <a:gd name="connsiteX8" fmla="*/ 116416 w 1990250"/>
              <a:gd name="connsiteY8" fmla="*/ 0 h 686061"/>
              <a:gd name="connsiteX0" fmla="*/ 135153 w 2008987"/>
              <a:gd name="connsiteY0" fmla="*/ 0 h 686061"/>
              <a:gd name="connsiteX1" fmla="*/ 2008987 w 2008987"/>
              <a:gd name="connsiteY1" fmla="*/ 0 h 686061"/>
              <a:gd name="connsiteX2" fmla="*/ 2008987 w 2008987"/>
              <a:gd name="connsiteY2" fmla="*/ 0 h 686061"/>
              <a:gd name="connsiteX3" fmla="*/ 2008987 w 2008987"/>
              <a:gd name="connsiteY3" fmla="*/ 567529 h 686061"/>
              <a:gd name="connsiteX4" fmla="*/ 1895479 w 2008987"/>
              <a:gd name="connsiteY4" fmla="*/ 681037 h 686061"/>
              <a:gd name="connsiteX5" fmla="*/ 287927 w 2008987"/>
              <a:gd name="connsiteY5" fmla="*/ 686061 h 686061"/>
              <a:gd name="connsiteX6" fmla="*/ 228430 w 2008987"/>
              <a:gd name="connsiteY6" fmla="*/ 579233 h 686061"/>
              <a:gd name="connsiteX7" fmla="*/ 0 w 2008987"/>
              <a:gd name="connsiteY7" fmla="*/ 74800 h 686061"/>
              <a:gd name="connsiteX8" fmla="*/ 135153 w 2008987"/>
              <a:gd name="connsiteY8" fmla="*/ 0 h 686061"/>
              <a:gd name="connsiteX0" fmla="*/ 135153 w 2008987"/>
              <a:gd name="connsiteY0" fmla="*/ 0 h 686061"/>
              <a:gd name="connsiteX1" fmla="*/ 2008987 w 2008987"/>
              <a:gd name="connsiteY1" fmla="*/ 0 h 686061"/>
              <a:gd name="connsiteX2" fmla="*/ 2008987 w 2008987"/>
              <a:gd name="connsiteY2" fmla="*/ 0 h 686061"/>
              <a:gd name="connsiteX3" fmla="*/ 2008987 w 2008987"/>
              <a:gd name="connsiteY3" fmla="*/ 567529 h 686061"/>
              <a:gd name="connsiteX4" fmla="*/ 1895479 w 2008987"/>
              <a:gd name="connsiteY4" fmla="*/ 681037 h 686061"/>
              <a:gd name="connsiteX5" fmla="*/ 287927 w 2008987"/>
              <a:gd name="connsiteY5" fmla="*/ 686061 h 686061"/>
              <a:gd name="connsiteX6" fmla="*/ 228430 w 2008987"/>
              <a:gd name="connsiteY6" fmla="*/ 579233 h 686061"/>
              <a:gd name="connsiteX7" fmla="*/ 0 w 2008987"/>
              <a:gd name="connsiteY7" fmla="*/ 74800 h 686061"/>
              <a:gd name="connsiteX8" fmla="*/ 135153 w 2008987"/>
              <a:gd name="connsiteY8" fmla="*/ 0 h 686061"/>
              <a:gd name="connsiteX0" fmla="*/ 135153 w 2008987"/>
              <a:gd name="connsiteY0" fmla="*/ 0 h 686061"/>
              <a:gd name="connsiteX1" fmla="*/ 2008987 w 2008987"/>
              <a:gd name="connsiteY1" fmla="*/ 0 h 686061"/>
              <a:gd name="connsiteX2" fmla="*/ 2008987 w 2008987"/>
              <a:gd name="connsiteY2" fmla="*/ 0 h 686061"/>
              <a:gd name="connsiteX3" fmla="*/ 2008987 w 2008987"/>
              <a:gd name="connsiteY3" fmla="*/ 567529 h 686061"/>
              <a:gd name="connsiteX4" fmla="*/ 1895479 w 2008987"/>
              <a:gd name="connsiteY4" fmla="*/ 681037 h 686061"/>
              <a:gd name="connsiteX5" fmla="*/ 287927 w 2008987"/>
              <a:gd name="connsiteY5" fmla="*/ 686061 h 686061"/>
              <a:gd name="connsiteX6" fmla="*/ 228430 w 2008987"/>
              <a:gd name="connsiteY6" fmla="*/ 579233 h 686061"/>
              <a:gd name="connsiteX7" fmla="*/ 0 w 2008987"/>
              <a:gd name="connsiteY7" fmla="*/ 74800 h 686061"/>
              <a:gd name="connsiteX8" fmla="*/ 135153 w 2008987"/>
              <a:gd name="connsiteY8" fmla="*/ 0 h 686061"/>
              <a:gd name="connsiteX0" fmla="*/ 135153 w 2008987"/>
              <a:gd name="connsiteY0" fmla="*/ 0 h 686061"/>
              <a:gd name="connsiteX1" fmla="*/ 2008987 w 2008987"/>
              <a:gd name="connsiteY1" fmla="*/ 0 h 686061"/>
              <a:gd name="connsiteX2" fmla="*/ 2008987 w 2008987"/>
              <a:gd name="connsiteY2" fmla="*/ 0 h 686061"/>
              <a:gd name="connsiteX3" fmla="*/ 2008987 w 2008987"/>
              <a:gd name="connsiteY3" fmla="*/ 567529 h 686061"/>
              <a:gd name="connsiteX4" fmla="*/ 1895479 w 2008987"/>
              <a:gd name="connsiteY4" fmla="*/ 681037 h 686061"/>
              <a:gd name="connsiteX5" fmla="*/ 287927 w 2008987"/>
              <a:gd name="connsiteY5" fmla="*/ 686061 h 686061"/>
              <a:gd name="connsiteX6" fmla="*/ 228430 w 2008987"/>
              <a:gd name="connsiteY6" fmla="*/ 579233 h 686061"/>
              <a:gd name="connsiteX7" fmla="*/ 0 w 2008987"/>
              <a:gd name="connsiteY7" fmla="*/ 74800 h 686061"/>
              <a:gd name="connsiteX8" fmla="*/ 135153 w 2008987"/>
              <a:gd name="connsiteY8" fmla="*/ 0 h 686061"/>
              <a:gd name="connsiteX0" fmla="*/ 135154 w 2008988"/>
              <a:gd name="connsiteY0" fmla="*/ 0 h 686061"/>
              <a:gd name="connsiteX1" fmla="*/ 2008988 w 2008988"/>
              <a:gd name="connsiteY1" fmla="*/ 0 h 686061"/>
              <a:gd name="connsiteX2" fmla="*/ 2008988 w 2008988"/>
              <a:gd name="connsiteY2" fmla="*/ 0 h 686061"/>
              <a:gd name="connsiteX3" fmla="*/ 2008988 w 2008988"/>
              <a:gd name="connsiteY3" fmla="*/ 567529 h 686061"/>
              <a:gd name="connsiteX4" fmla="*/ 1895480 w 2008988"/>
              <a:gd name="connsiteY4" fmla="*/ 681037 h 686061"/>
              <a:gd name="connsiteX5" fmla="*/ 287928 w 2008988"/>
              <a:gd name="connsiteY5" fmla="*/ 686061 h 686061"/>
              <a:gd name="connsiteX6" fmla="*/ 228431 w 2008988"/>
              <a:gd name="connsiteY6" fmla="*/ 579233 h 686061"/>
              <a:gd name="connsiteX7" fmla="*/ 1 w 2008988"/>
              <a:gd name="connsiteY7" fmla="*/ 74800 h 686061"/>
              <a:gd name="connsiteX8" fmla="*/ 135154 w 2008988"/>
              <a:gd name="connsiteY8" fmla="*/ 0 h 686061"/>
              <a:gd name="connsiteX0" fmla="*/ 135153 w 2008987"/>
              <a:gd name="connsiteY0" fmla="*/ 0 h 686061"/>
              <a:gd name="connsiteX1" fmla="*/ 2008987 w 2008987"/>
              <a:gd name="connsiteY1" fmla="*/ 0 h 686061"/>
              <a:gd name="connsiteX2" fmla="*/ 2008987 w 2008987"/>
              <a:gd name="connsiteY2" fmla="*/ 0 h 686061"/>
              <a:gd name="connsiteX3" fmla="*/ 2008987 w 2008987"/>
              <a:gd name="connsiteY3" fmla="*/ 567529 h 686061"/>
              <a:gd name="connsiteX4" fmla="*/ 1895479 w 2008987"/>
              <a:gd name="connsiteY4" fmla="*/ 681037 h 686061"/>
              <a:gd name="connsiteX5" fmla="*/ 287927 w 2008987"/>
              <a:gd name="connsiteY5" fmla="*/ 686061 h 686061"/>
              <a:gd name="connsiteX6" fmla="*/ 228430 w 2008987"/>
              <a:gd name="connsiteY6" fmla="*/ 579233 h 686061"/>
              <a:gd name="connsiteX7" fmla="*/ 0 w 2008987"/>
              <a:gd name="connsiteY7" fmla="*/ 74800 h 686061"/>
              <a:gd name="connsiteX8" fmla="*/ 135153 w 2008987"/>
              <a:gd name="connsiteY8" fmla="*/ 0 h 686061"/>
              <a:gd name="connsiteX0" fmla="*/ 142648 w 2016482"/>
              <a:gd name="connsiteY0" fmla="*/ 0 h 686061"/>
              <a:gd name="connsiteX1" fmla="*/ 2016482 w 2016482"/>
              <a:gd name="connsiteY1" fmla="*/ 0 h 686061"/>
              <a:gd name="connsiteX2" fmla="*/ 2016482 w 2016482"/>
              <a:gd name="connsiteY2" fmla="*/ 0 h 686061"/>
              <a:gd name="connsiteX3" fmla="*/ 2016482 w 2016482"/>
              <a:gd name="connsiteY3" fmla="*/ 567529 h 686061"/>
              <a:gd name="connsiteX4" fmla="*/ 1902974 w 2016482"/>
              <a:gd name="connsiteY4" fmla="*/ 681037 h 686061"/>
              <a:gd name="connsiteX5" fmla="*/ 295422 w 2016482"/>
              <a:gd name="connsiteY5" fmla="*/ 686061 h 686061"/>
              <a:gd name="connsiteX6" fmla="*/ 235925 w 2016482"/>
              <a:gd name="connsiteY6" fmla="*/ 579233 h 686061"/>
              <a:gd name="connsiteX7" fmla="*/ 0 w 2016482"/>
              <a:gd name="connsiteY7" fmla="*/ 104780 h 686061"/>
              <a:gd name="connsiteX8" fmla="*/ 142648 w 2016482"/>
              <a:gd name="connsiteY8" fmla="*/ 0 h 686061"/>
              <a:gd name="connsiteX0" fmla="*/ 144732 w 2018566"/>
              <a:gd name="connsiteY0" fmla="*/ 0 h 686061"/>
              <a:gd name="connsiteX1" fmla="*/ 2018566 w 2018566"/>
              <a:gd name="connsiteY1" fmla="*/ 0 h 686061"/>
              <a:gd name="connsiteX2" fmla="*/ 2018566 w 2018566"/>
              <a:gd name="connsiteY2" fmla="*/ 0 h 686061"/>
              <a:gd name="connsiteX3" fmla="*/ 2018566 w 2018566"/>
              <a:gd name="connsiteY3" fmla="*/ 567529 h 686061"/>
              <a:gd name="connsiteX4" fmla="*/ 1905058 w 2018566"/>
              <a:gd name="connsiteY4" fmla="*/ 681037 h 686061"/>
              <a:gd name="connsiteX5" fmla="*/ 297506 w 2018566"/>
              <a:gd name="connsiteY5" fmla="*/ 686061 h 686061"/>
              <a:gd name="connsiteX6" fmla="*/ 238009 w 2018566"/>
              <a:gd name="connsiteY6" fmla="*/ 579233 h 686061"/>
              <a:gd name="connsiteX7" fmla="*/ 2084 w 2018566"/>
              <a:gd name="connsiteY7" fmla="*/ 104780 h 686061"/>
              <a:gd name="connsiteX8" fmla="*/ 144732 w 2018566"/>
              <a:gd name="connsiteY8" fmla="*/ 0 h 686061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2018566 w 2018566"/>
              <a:gd name="connsiteY2" fmla="*/ 0 h 682313"/>
              <a:gd name="connsiteX3" fmla="*/ 2018566 w 2018566"/>
              <a:gd name="connsiteY3" fmla="*/ 567529 h 682313"/>
              <a:gd name="connsiteX4" fmla="*/ 1905058 w 2018566"/>
              <a:gd name="connsiteY4" fmla="*/ 681037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2018566 w 2018566"/>
              <a:gd name="connsiteY2" fmla="*/ 0 h 682313"/>
              <a:gd name="connsiteX3" fmla="*/ 2018566 w 2018566"/>
              <a:gd name="connsiteY3" fmla="*/ 567529 h 682313"/>
              <a:gd name="connsiteX4" fmla="*/ 1905058 w 2018566"/>
              <a:gd name="connsiteY4" fmla="*/ 681037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2018566 w 2018566"/>
              <a:gd name="connsiteY2" fmla="*/ 0 h 682313"/>
              <a:gd name="connsiteX3" fmla="*/ 1846179 w 2018566"/>
              <a:gd name="connsiteY3" fmla="*/ 245240 h 682313"/>
              <a:gd name="connsiteX4" fmla="*/ 1905058 w 2018566"/>
              <a:gd name="connsiteY4" fmla="*/ 681037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1756238 w 2018566"/>
              <a:gd name="connsiteY2" fmla="*/ 0 h 682313"/>
              <a:gd name="connsiteX3" fmla="*/ 1846179 w 2018566"/>
              <a:gd name="connsiteY3" fmla="*/ 245240 h 682313"/>
              <a:gd name="connsiteX4" fmla="*/ 1905058 w 2018566"/>
              <a:gd name="connsiteY4" fmla="*/ 681037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1756238 w 2018566"/>
              <a:gd name="connsiteY2" fmla="*/ 0 h 682313"/>
              <a:gd name="connsiteX3" fmla="*/ 1771228 w 2018566"/>
              <a:gd name="connsiteY3" fmla="*/ 256483 h 682313"/>
              <a:gd name="connsiteX4" fmla="*/ 1905058 w 2018566"/>
              <a:gd name="connsiteY4" fmla="*/ 681037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1756238 w 2018566"/>
              <a:gd name="connsiteY2" fmla="*/ 0 h 682313"/>
              <a:gd name="connsiteX3" fmla="*/ 1771228 w 2018566"/>
              <a:gd name="connsiteY3" fmla="*/ 256483 h 682313"/>
              <a:gd name="connsiteX4" fmla="*/ 1781389 w 2018566"/>
              <a:gd name="connsiteY4" fmla="*/ 673542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1756238 w 2018566"/>
              <a:gd name="connsiteY2" fmla="*/ 0 h 682313"/>
              <a:gd name="connsiteX3" fmla="*/ 1771228 w 2018566"/>
              <a:gd name="connsiteY3" fmla="*/ 256483 h 682313"/>
              <a:gd name="connsiteX4" fmla="*/ 1781389 w 2018566"/>
              <a:gd name="connsiteY4" fmla="*/ 673542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2018566"/>
              <a:gd name="connsiteY0" fmla="*/ 0 h 682313"/>
              <a:gd name="connsiteX1" fmla="*/ 2018566 w 2018566"/>
              <a:gd name="connsiteY1" fmla="*/ 0 h 682313"/>
              <a:gd name="connsiteX2" fmla="*/ 1756238 w 2018566"/>
              <a:gd name="connsiteY2" fmla="*/ 0 h 682313"/>
              <a:gd name="connsiteX3" fmla="*/ 1771228 w 2018566"/>
              <a:gd name="connsiteY3" fmla="*/ 256483 h 682313"/>
              <a:gd name="connsiteX4" fmla="*/ 1788884 w 2018566"/>
              <a:gd name="connsiteY4" fmla="*/ 677289 h 682313"/>
              <a:gd name="connsiteX5" fmla="*/ 297506 w 2018566"/>
              <a:gd name="connsiteY5" fmla="*/ 682313 h 682313"/>
              <a:gd name="connsiteX6" fmla="*/ 238009 w 2018566"/>
              <a:gd name="connsiteY6" fmla="*/ 579233 h 682313"/>
              <a:gd name="connsiteX7" fmla="*/ 2084 w 2018566"/>
              <a:gd name="connsiteY7" fmla="*/ 104780 h 682313"/>
              <a:gd name="connsiteX8" fmla="*/ 144732 w 2018566"/>
              <a:gd name="connsiteY8" fmla="*/ 0 h 682313"/>
              <a:gd name="connsiteX0" fmla="*/ 144732 w 1788884"/>
              <a:gd name="connsiteY0" fmla="*/ 0 h 682313"/>
              <a:gd name="connsiteX1" fmla="*/ 1759985 w 1788884"/>
              <a:gd name="connsiteY1" fmla="*/ 3747 h 682313"/>
              <a:gd name="connsiteX2" fmla="*/ 1756238 w 1788884"/>
              <a:gd name="connsiteY2" fmla="*/ 0 h 682313"/>
              <a:gd name="connsiteX3" fmla="*/ 1771228 w 1788884"/>
              <a:gd name="connsiteY3" fmla="*/ 256483 h 682313"/>
              <a:gd name="connsiteX4" fmla="*/ 1788884 w 1788884"/>
              <a:gd name="connsiteY4" fmla="*/ 677289 h 682313"/>
              <a:gd name="connsiteX5" fmla="*/ 297506 w 1788884"/>
              <a:gd name="connsiteY5" fmla="*/ 682313 h 682313"/>
              <a:gd name="connsiteX6" fmla="*/ 238009 w 1788884"/>
              <a:gd name="connsiteY6" fmla="*/ 579233 h 682313"/>
              <a:gd name="connsiteX7" fmla="*/ 2084 w 1788884"/>
              <a:gd name="connsiteY7" fmla="*/ 104780 h 682313"/>
              <a:gd name="connsiteX8" fmla="*/ 144732 w 1788884"/>
              <a:gd name="connsiteY8" fmla="*/ 0 h 682313"/>
              <a:gd name="connsiteX0" fmla="*/ 144732 w 1788884"/>
              <a:gd name="connsiteY0" fmla="*/ 0 h 682313"/>
              <a:gd name="connsiteX1" fmla="*/ 1759985 w 1788884"/>
              <a:gd name="connsiteY1" fmla="*/ 3747 h 682313"/>
              <a:gd name="connsiteX2" fmla="*/ 1767481 w 1788884"/>
              <a:gd name="connsiteY2" fmla="*/ 3748 h 682313"/>
              <a:gd name="connsiteX3" fmla="*/ 1771228 w 1788884"/>
              <a:gd name="connsiteY3" fmla="*/ 256483 h 682313"/>
              <a:gd name="connsiteX4" fmla="*/ 1788884 w 1788884"/>
              <a:gd name="connsiteY4" fmla="*/ 677289 h 682313"/>
              <a:gd name="connsiteX5" fmla="*/ 297506 w 1788884"/>
              <a:gd name="connsiteY5" fmla="*/ 682313 h 682313"/>
              <a:gd name="connsiteX6" fmla="*/ 238009 w 1788884"/>
              <a:gd name="connsiteY6" fmla="*/ 579233 h 682313"/>
              <a:gd name="connsiteX7" fmla="*/ 2084 w 1788884"/>
              <a:gd name="connsiteY7" fmla="*/ 104780 h 682313"/>
              <a:gd name="connsiteX8" fmla="*/ 144732 w 1788884"/>
              <a:gd name="connsiteY8" fmla="*/ 0 h 682313"/>
              <a:gd name="connsiteX0" fmla="*/ 144732 w 1788884"/>
              <a:gd name="connsiteY0" fmla="*/ 0 h 682313"/>
              <a:gd name="connsiteX1" fmla="*/ 1759985 w 1788884"/>
              <a:gd name="connsiteY1" fmla="*/ 3747 h 682313"/>
              <a:gd name="connsiteX2" fmla="*/ 1767481 w 1788884"/>
              <a:gd name="connsiteY2" fmla="*/ 3748 h 682313"/>
              <a:gd name="connsiteX3" fmla="*/ 1778723 w 1788884"/>
              <a:gd name="connsiteY3" fmla="*/ 260230 h 682313"/>
              <a:gd name="connsiteX4" fmla="*/ 1788884 w 1788884"/>
              <a:gd name="connsiteY4" fmla="*/ 677289 h 682313"/>
              <a:gd name="connsiteX5" fmla="*/ 297506 w 1788884"/>
              <a:gd name="connsiteY5" fmla="*/ 682313 h 682313"/>
              <a:gd name="connsiteX6" fmla="*/ 238009 w 1788884"/>
              <a:gd name="connsiteY6" fmla="*/ 579233 h 682313"/>
              <a:gd name="connsiteX7" fmla="*/ 2084 w 1788884"/>
              <a:gd name="connsiteY7" fmla="*/ 104780 h 682313"/>
              <a:gd name="connsiteX8" fmla="*/ 144732 w 1788884"/>
              <a:gd name="connsiteY8" fmla="*/ 0 h 682313"/>
              <a:gd name="connsiteX0" fmla="*/ 144732 w 1788884"/>
              <a:gd name="connsiteY0" fmla="*/ 0 h 682313"/>
              <a:gd name="connsiteX1" fmla="*/ 1759985 w 1788884"/>
              <a:gd name="connsiteY1" fmla="*/ 3747 h 682313"/>
              <a:gd name="connsiteX2" fmla="*/ 1767481 w 1788884"/>
              <a:gd name="connsiteY2" fmla="*/ 3748 h 682313"/>
              <a:gd name="connsiteX3" fmla="*/ 1778723 w 1788884"/>
              <a:gd name="connsiteY3" fmla="*/ 260230 h 682313"/>
              <a:gd name="connsiteX4" fmla="*/ 1788884 w 1788884"/>
              <a:gd name="connsiteY4" fmla="*/ 677289 h 682313"/>
              <a:gd name="connsiteX5" fmla="*/ 297506 w 1788884"/>
              <a:gd name="connsiteY5" fmla="*/ 682313 h 682313"/>
              <a:gd name="connsiteX6" fmla="*/ 238009 w 1788884"/>
              <a:gd name="connsiteY6" fmla="*/ 579233 h 682313"/>
              <a:gd name="connsiteX7" fmla="*/ 2084 w 1788884"/>
              <a:gd name="connsiteY7" fmla="*/ 104780 h 682313"/>
              <a:gd name="connsiteX8" fmla="*/ 144732 w 1788884"/>
              <a:gd name="connsiteY8" fmla="*/ 0 h 682313"/>
              <a:gd name="connsiteX0" fmla="*/ 144732 w 1788884"/>
              <a:gd name="connsiteY0" fmla="*/ 0 h 682313"/>
              <a:gd name="connsiteX1" fmla="*/ 1759985 w 1788884"/>
              <a:gd name="connsiteY1" fmla="*/ 3747 h 682313"/>
              <a:gd name="connsiteX2" fmla="*/ 1767481 w 1788884"/>
              <a:gd name="connsiteY2" fmla="*/ 3748 h 682313"/>
              <a:gd name="connsiteX3" fmla="*/ 1771228 w 1788884"/>
              <a:gd name="connsiteY3" fmla="*/ 263977 h 682313"/>
              <a:gd name="connsiteX4" fmla="*/ 1788884 w 1788884"/>
              <a:gd name="connsiteY4" fmla="*/ 677289 h 682313"/>
              <a:gd name="connsiteX5" fmla="*/ 297506 w 1788884"/>
              <a:gd name="connsiteY5" fmla="*/ 682313 h 682313"/>
              <a:gd name="connsiteX6" fmla="*/ 238009 w 1788884"/>
              <a:gd name="connsiteY6" fmla="*/ 579233 h 682313"/>
              <a:gd name="connsiteX7" fmla="*/ 2084 w 1788884"/>
              <a:gd name="connsiteY7" fmla="*/ 104780 h 682313"/>
              <a:gd name="connsiteX8" fmla="*/ 144732 w 1788884"/>
              <a:gd name="connsiteY8" fmla="*/ 0 h 682313"/>
              <a:gd name="connsiteX0" fmla="*/ 144732 w 1773894"/>
              <a:gd name="connsiteY0" fmla="*/ 0 h 682313"/>
              <a:gd name="connsiteX1" fmla="*/ 1759985 w 1773894"/>
              <a:gd name="connsiteY1" fmla="*/ 3747 h 682313"/>
              <a:gd name="connsiteX2" fmla="*/ 1767481 w 1773894"/>
              <a:gd name="connsiteY2" fmla="*/ 3748 h 682313"/>
              <a:gd name="connsiteX3" fmla="*/ 1771228 w 1773894"/>
              <a:gd name="connsiteY3" fmla="*/ 263977 h 682313"/>
              <a:gd name="connsiteX4" fmla="*/ 1773894 w 1773894"/>
              <a:gd name="connsiteY4" fmla="*/ 681037 h 682313"/>
              <a:gd name="connsiteX5" fmla="*/ 297506 w 1773894"/>
              <a:gd name="connsiteY5" fmla="*/ 682313 h 682313"/>
              <a:gd name="connsiteX6" fmla="*/ 238009 w 1773894"/>
              <a:gd name="connsiteY6" fmla="*/ 579233 h 682313"/>
              <a:gd name="connsiteX7" fmla="*/ 2084 w 1773894"/>
              <a:gd name="connsiteY7" fmla="*/ 104780 h 682313"/>
              <a:gd name="connsiteX8" fmla="*/ 144732 w 1773894"/>
              <a:gd name="connsiteY8" fmla="*/ 0 h 682313"/>
              <a:gd name="connsiteX0" fmla="*/ 144732 w 1773894"/>
              <a:gd name="connsiteY0" fmla="*/ 0 h 682313"/>
              <a:gd name="connsiteX1" fmla="*/ 1759985 w 1773894"/>
              <a:gd name="connsiteY1" fmla="*/ 3747 h 682313"/>
              <a:gd name="connsiteX2" fmla="*/ 1767481 w 1773894"/>
              <a:gd name="connsiteY2" fmla="*/ 3748 h 682313"/>
              <a:gd name="connsiteX3" fmla="*/ 1771228 w 1773894"/>
              <a:gd name="connsiteY3" fmla="*/ 267725 h 682313"/>
              <a:gd name="connsiteX4" fmla="*/ 1773894 w 1773894"/>
              <a:gd name="connsiteY4" fmla="*/ 681037 h 682313"/>
              <a:gd name="connsiteX5" fmla="*/ 297506 w 1773894"/>
              <a:gd name="connsiteY5" fmla="*/ 682313 h 682313"/>
              <a:gd name="connsiteX6" fmla="*/ 238009 w 1773894"/>
              <a:gd name="connsiteY6" fmla="*/ 579233 h 682313"/>
              <a:gd name="connsiteX7" fmla="*/ 2084 w 1773894"/>
              <a:gd name="connsiteY7" fmla="*/ 104780 h 682313"/>
              <a:gd name="connsiteX8" fmla="*/ 144732 w 1773894"/>
              <a:gd name="connsiteY8" fmla="*/ 0 h 682313"/>
              <a:gd name="connsiteX0" fmla="*/ 150418 w 1779580"/>
              <a:gd name="connsiteY0" fmla="*/ 0 h 682313"/>
              <a:gd name="connsiteX1" fmla="*/ 1765671 w 1779580"/>
              <a:gd name="connsiteY1" fmla="*/ 3747 h 682313"/>
              <a:gd name="connsiteX2" fmla="*/ 1773167 w 1779580"/>
              <a:gd name="connsiteY2" fmla="*/ 3748 h 682313"/>
              <a:gd name="connsiteX3" fmla="*/ 1776914 w 1779580"/>
              <a:gd name="connsiteY3" fmla="*/ 267725 h 682313"/>
              <a:gd name="connsiteX4" fmla="*/ 1779580 w 1779580"/>
              <a:gd name="connsiteY4" fmla="*/ 681037 h 682313"/>
              <a:gd name="connsiteX5" fmla="*/ 303192 w 1779580"/>
              <a:gd name="connsiteY5" fmla="*/ 682313 h 682313"/>
              <a:gd name="connsiteX6" fmla="*/ 138920 w 1779580"/>
              <a:gd name="connsiteY6" fmla="*/ 410958 h 682313"/>
              <a:gd name="connsiteX7" fmla="*/ 7770 w 1779580"/>
              <a:gd name="connsiteY7" fmla="*/ 104780 h 682313"/>
              <a:gd name="connsiteX8" fmla="*/ 150418 w 1779580"/>
              <a:gd name="connsiteY8" fmla="*/ 0 h 682313"/>
              <a:gd name="connsiteX0" fmla="*/ 145990 w 1775152"/>
              <a:gd name="connsiteY0" fmla="*/ 0 h 682313"/>
              <a:gd name="connsiteX1" fmla="*/ 1761243 w 1775152"/>
              <a:gd name="connsiteY1" fmla="*/ 3747 h 682313"/>
              <a:gd name="connsiteX2" fmla="*/ 1768739 w 1775152"/>
              <a:gd name="connsiteY2" fmla="*/ 3748 h 682313"/>
              <a:gd name="connsiteX3" fmla="*/ 1772486 w 1775152"/>
              <a:gd name="connsiteY3" fmla="*/ 267725 h 682313"/>
              <a:gd name="connsiteX4" fmla="*/ 1775152 w 1775152"/>
              <a:gd name="connsiteY4" fmla="*/ 681037 h 682313"/>
              <a:gd name="connsiteX5" fmla="*/ 298764 w 1775152"/>
              <a:gd name="connsiteY5" fmla="*/ 682313 h 682313"/>
              <a:gd name="connsiteX6" fmla="*/ 134492 w 1775152"/>
              <a:gd name="connsiteY6" fmla="*/ 410958 h 682313"/>
              <a:gd name="connsiteX7" fmla="*/ 3342 w 1775152"/>
              <a:gd name="connsiteY7" fmla="*/ 104780 h 682313"/>
              <a:gd name="connsiteX8" fmla="*/ 145990 w 1775152"/>
              <a:gd name="connsiteY8" fmla="*/ 0 h 682313"/>
              <a:gd name="connsiteX0" fmla="*/ 152916 w 1782078"/>
              <a:gd name="connsiteY0" fmla="*/ 0 h 682313"/>
              <a:gd name="connsiteX1" fmla="*/ 1768169 w 1782078"/>
              <a:gd name="connsiteY1" fmla="*/ 3747 h 682313"/>
              <a:gd name="connsiteX2" fmla="*/ 1775665 w 1782078"/>
              <a:gd name="connsiteY2" fmla="*/ 3748 h 682313"/>
              <a:gd name="connsiteX3" fmla="*/ 1779412 w 1782078"/>
              <a:gd name="connsiteY3" fmla="*/ 267725 h 682313"/>
              <a:gd name="connsiteX4" fmla="*/ 1782078 w 1782078"/>
              <a:gd name="connsiteY4" fmla="*/ 681037 h 682313"/>
              <a:gd name="connsiteX5" fmla="*/ 305690 w 1782078"/>
              <a:gd name="connsiteY5" fmla="*/ 682313 h 682313"/>
              <a:gd name="connsiteX6" fmla="*/ 77918 w 1782078"/>
              <a:gd name="connsiteY6" fmla="*/ 312533 h 682313"/>
              <a:gd name="connsiteX7" fmla="*/ 10268 w 1782078"/>
              <a:gd name="connsiteY7" fmla="*/ 104780 h 682313"/>
              <a:gd name="connsiteX8" fmla="*/ 152916 w 1782078"/>
              <a:gd name="connsiteY8" fmla="*/ 0 h 682313"/>
              <a:gd name="connsiteX0" fmla="*/ 147140 w 1776302"/>
              <a:gd name="connsiteY0" fmla="*/ 0 h 682313"/>
              <a:gd name="connsiteX1" fmla="*/ 1762393 w 1776302"/>
              <a:gd name="connsiteY1" fmla="*/ 3747 h 682313"/>
              <a:gd name="connsiteX2" fmla="*/ 1769889 w 1776302"/>
              <a:gd name="connsiteY2" fmla="*/ 3748 h 682313"/>
              <a:gd name="connsiteX3" fmla="*/ 1773636 w 1776302"/>
              <a:gd name="connsiteY3" fmla="*/ 267725 h 682313"/>
              <a:gd name="connsiteX4" fmla="*/ 1776302 w 1776302"/>
              <a:gd name="connsiteY4" fmla="*/ 681037 h 682313"/>
              <a:gd name="connsiteX5" fmla="*/ 299914 w 1776302"/>
              <a:gd name="connsiteY5" fmla="*/ 682313 h 682313"/>
              <a:gd name="connsiteX6" fmla="*/ 72142 w 1776302"/>
              <a:gd name="connsiteY6" fmla="*/ 312533 h 682313"/>
              <a:gd name="connsiteX7" fmla="*/ 4492 w 1776302"/>
              <a:gd name="connsiteY7" fmla="*/ 104780 h 682313"/>
              <a:gd name="connsiteX8" fmla="*/ 147140 w 1776302"/>
              <a:gd name="connsiteY8" fmla="*/ 0 h 682313"/>
              <a:gd name="connsiteX0" fmla="*/ 147140 w 1776302"/>
              <a:gd name="connsiteY0" fmla="*/ 35644 h 717957"/>
              <a:gd name="connsiteX1" fmla="*/ 1762393 w 1776302"/>
              <a:gd name="connsiteY1" fmla="*/ 39391 h 717957"/>
              <a:gd name="connsiteX2" fmla="*/ 1563412 w 1776302"/>
              <a:gd name="connsiteY2" fmla="*/ 0 h 717957"/>
              <a:gd name="connsiteX3" fmla="*/ 1773636 w 1776302"/>
              <a:gd name="connsiteY3" fmla="*/ 303369 h 717957"/>
              <a:gd name="connsiteX4" fmla="*/ 1776302 w 1776302"/>
              <a:gd name="connsiteY4" fmla="*/ 716681 h 717957"/>
              <a:gd name="connsiteX5" fmla="*/ 299914 w 1776302"/>
              <a:gd name="connsiteY5" fmla="*/ 717957 h 717957"/>
              <a:gd name="connsiteX6" fmla="*/ 72142 w 1776302"/>
              <a:gd name="connsiteY6" fmla="*/ 348177 h 717957"/>
              <a:gd name="connsiteX7" fmla="*/ 4492 w 1776302"/>
              <a:gd name="connsiteY7" fmla="*/ 140424 h 717957"/>
              <a:gd name="connsiteX8" fmla="*/ 147140 w 1776302"/>
              <a:gd name="connsiteY8" fmla="*/ 35644 h 717957"/>
              <a:gd name="connsiteX0" fmla="*/ 147140 w 1773636"/>
              <a:gd name="connsiteY0" fmla="*/ 35644 h 717957"/>
              <a:gd name="connsiteX1" fmla="*/ 1762393 w 1773636"/>
              <a:gd name="connsiteY1" fmla="*/ 39391 h 717957"/>
              <a:gd name="connsiteX2" fmla="*/ 1563412 w 1773636"/>
              <a:gd name="connsiteY2" fmla="*/ 0 h 717957"/>
              <a:gd name="connsiteX3" fmla="*/ 1773636 w 1773636"/>
              <a:gd name="connsiteY3" fmla="*/ 303369 h 717957"/>
              <a:gd name="connsiteX4" fmla="*/ 1532044 w 1773636"/>
              <a:gd name="connsiteY4" fmla="*/ 716682 h 717957"/>
              <a:gd name="connsiteX5" fmla="*/ 299914 w 1773636"/>
              <a:gd name="connsiteY5" fmla="*/ 717957 h 717957"/>
              <a:gd name="connsiteX6" fmla="*/ 72142 w 1773636"/>
              <a:gd name="connsiteY6" fmla="*/ 348177 h 717957"/>
              <a:gd name="connsiteX7" fmla="*/ 4492 w 1773636"/>
              <a:gd name="connsiteY7" fmla="*/ 140424 h 717957"/>
              <a:gd name="connsiteX8" fmla="*/ 147140 w 1773636"/>
              <a:gd name="connsiteY8" fmla="*/ 35644 h 717957"/>
              <a:gd name="connsiteX0" fmla="*/ 147140 w 1762393"/>
              <a:gd name="connsiteY0" fmla="*/ 35644 h 717957"/>
              <a:gd name="connsiteX1" fmla="*/ 1762393 w 1762393"/>
              <a:gd name="connsiteY1" fmla="*/ 39391 h 717957"/>
              <a:gd name="connsiteX2" fmla="*/ 1563412 w 1762393"/>
              <a:gd name="connsiteY2" fmla="*/ 0 h 717957"/>
              <a:gd name="connsiteX3" fmla="*/ 1523115 w 1762393"/>
              <a:gd name="connsiteY3" fmla="*/ 269912 h 717957"/>
              <a:gd name="connsiteX4" fmla="*/ 1532044 w 1762393"/>
              <a:gd name="connsiteY4" fmla="*/ 716682 h 717957"/>
              <a:gd name="connsiteX5" fmla="*/ 299914 w 1762393"/>
              <a:gd name="connsiteY5" fmla="*/ 717957 h 717957"/>
              <a:gd name="connsiteX6" fmla="*/ 72142 w 1762393"/>
              <a:gd name="connsiteY6" fmla="*/ 348177 h 717957"/>
              <a:gd name="connsiteX7" fmla="*/ 4492 w 1762393"/>
              <a:gd name="connsiteY7" fmla="*/ 140424 h 717957"/>
              <a:gd name="connsiteX8" fmla="*/ 147140 w 1762393"/>
              <a:gd name="connsiteY8" fmla="*/ 35644 h 717957"/>
              <a:gd name="connsiteX0" fmla="*/ 147140 w 1563412"/>
              <a:gd name="connsiteY0" fmla="*/ 35644 h 717957"/>
              <a:gd name="connsiteX1" fmla="*/ 1549451 w 1563412"/>
              <a:gd name="connsiteY1" fmla="*/ 39391 h 717957"/>
              <a:gd name="connsiteX2" fmla="*/ 1563412 w 1563412"/>
              <a:gd name="connsiteY2" fmla="*/ 0 h 717957"/>
              <a:gd name="connsiteX3" fmla="*/ 1523115 w 1563412"/>
              <a:gd name="connsiteY3" fmla="*/ 269912 h 717957"/>
              <a:gd name="connsiteX4" fmla="*/ 1532044 w 1563412"/>
              <a:gd name="connsiteY4" fmla="*/ 716682 h 717957"/>
              <a:gd name="connsiteX5" fmla="*/ 299914 w 1563412"/>
              <a:gd name="connsiteY5" fmla="*/ 717957 h 717957"/>
              <a:gd name="connsiteX6" fmla="*/ 72142 w 1563412"/>
              <a:gd name="connsiteY6" fmla="*/ 348177 h 717957"/>
              <a:gd name="connsiteX7" fmla="*/ 4492 w 1563412"/>
              <a:gd name="connsiteY7" fmla="*/ 140424 h 717957"/>
              <a:gd name="connsiteX8" fmla="*/ 147140 w 1563412"/>
              <a:gd name="connsiteY8" fmla="*/ 35644 h 717957"/>
              <a:gd name="connsiteX0" fmla="*/ 147140 w 1549451"/>
              <a:gd name="connsiteY0" fmla="*/ 27280 h 709593"/>
              <a:gd name="connsiteX1" fmla="*/ 1549451 w 1549451"/>
              <a:gd name="connsiteY1" fmla="*/ 31027 h 709593"/>
              <a:gd name="connsiteX2" fmla="*/ 1538360 w 1549451"/>
              <a:gd name="connsiteY2" fmla="*/ 0 h 709593"/>
              <a:gd name="connsiteX3" fmla="*/ 1523115 w 1549451"/>
              <a:gd name="connsiteY3" fmla="*/ 261548 h 709593"/>
              <a:gd name="connsiteX4" fmla="*/ 1532044 w 1549451"/>
              <a:gd name="connsiteY4" fmla="*/ 708318 h 709593"/>
              <a:gd name="connsiteX5" fmla="*/ 299914 w 1549451"/>
              <a:gd name="connsiteY5" fmla="*/ 709593 h 709593"/>
              <a:gd name="connsiteX6" fmla="*/ 72142 w 1549451"/>
              <a:gd name="connsiteY6" fmla="*/ 339813 h 709593"/>
              <a:gd name="connsiteX7" fmla="*/ 4492 w 1549451"/>
              <a:gd name="connsiteY7" fmla="*/ 132060 h 709593"/>
              <a:gd name="connsiteX8" fmla="*/ 147140 w 1549451"/>
              <a:gd name="connsiteY8" fmla="*/ 27280 h 709593"/>
              <a:gd name="connsiteX0" fmla="*/ 147140 w 1549451"/>
              <a:gd name="connsiteY0" fmla="*/ 10552 h 692865"/>
              <a:gd name="connsiteX1" fmla="*/ 1549451 w 1549451"/>
              <a:gd name="connsiteY1" fmla="*/ 14299 h 692865"/>
              <a:gd name="connsiteX2" fmla="*/ 1519571 w 1549451"/>
              <a:gd name="connsiteY2" fmla="*/ 0 h 692865"/>
              <a:gd name="connsiteX3" fmla="*/ 1523115 w 1549451"/>
              <a:gd name="connsiteY3" fmla="*/ 244820 h 692865"/>
              <a:gd name="connsiteX4" fmla="*/ 1532044 w 1549451"/>
              <a:gd name="connsiteY4" fmla="*/ 691590 h 692865"/>
              <a:gd name="connsiteX5" fmla="*/ 299914 w 1549451"/>
              <a:gd name="connsiteY5" fmla="*/ 692865 h 692865"/>
              <a:gd name="connsiteX6" fmla="*/ 72142 w 1549451"/>
              <a:gd name="connsiteY6" fmla="*/ 323085 h 692865"/>
              <a:gd name="connsiteX7" fmla="*/ 4492 w 1549451"/>
              <a:gd name="connsiteY7" fmla="*/ 115332 h 692865"/>
              <a:gd name="connsiteX8" fmla="*/ 147140 w 1549451"/>
              <a:gd name="connsiteY8" fmla="*/ 10552 h 692865"/>
              <a:gd name="connsiteX0" fmla="*/ 147140 w 1549451"/>
              <a:gd name="connsiteY0" fmla="*/ 10552 h 692865"/>
              <a:gd name="connsiteX1" fmla="*/ 1549451 w 1549451"/>
              <a:gd name="connsiteY1" fmla="*/ 14299 h 692865"/>
              <a:gd name="connsiteX2" fmla="*/ 1519571 w 1549451"/>
              <a:gd name="connsiteY2" fmla="*/ 0 h 692865"/>
              <a:gd name="connsiteX3" fmla="*/ 1523115 w 1549451"/>
              <a:gd name="connsiteY3" fmla="*/ 244820 h 692865"/>
              <a:gd name="connsiteX4" fmla="*/ 1525694 w 1549451"/>
              <a:gd name="connsiteY4" fmla="*/ 691590 h 692865"/>
              <a:gd name="connsiteX5" fmla="*/ 299914 w 1549451"/>
              <a:gd name="connsiteY5" fmla="*/ 692865 h 692865"/>
              <a:gd name="connsiteX6" fmla="*/ 72142 w 1549451"/>
              <a:gd name="connsiteY6" fmla="*/ 323085 h 692865"/>
              <a:gd name="connsiteX7" fmla="*/ 4492 w 1549451"/>
              <a:gd name="connsiteY7" fmla="*/ 115332 h 692865"/>
              <a:gd name="connsiteX8" fmla="*/ 147140 w 1549451"/>
              <a:gd name="connsiteY8" fmla="*/ 10552 h 692865"/>
              <a:gd name="connsiteX0" fmla="*/ 147140 w 1549451"/>
              <a:gd name="connsiteY0" fmla="*/ 10552 h 695830"/>
              <a:gd name="connsiteX1" fmla="*/ 1549451 w 1549451"/>
              <a:gd name="connsiteY1" fmla="*/ 14299 h 695830"/>
              <a:gd name="connsiteX2" fmla="*/ 1519571 w 1549451"/>
              <a:gd name="connsiteY2" fmla="*/ 0 h 695830"/>
              <a:gd name="connsiteX3" fmla="*/ 1523115 w 1549451"/>
              <a:gd name="connsiteY3" fmla="*/ 244820 h 695830"/>
              <a:gd name="connsiteX4" fmla="*/ 1532044 w 1549451"/>
              <a:gd name="connsiteY4" fmla="*/ 695830 h 695830"/>
              <a:gd name="connsiteX5" fmla="*/ 299914 w 1549451"/>
              <a:gd name="connsiteY5" fmla="*/ 692865 h 695830"/>
              <a:gd name="connsiteX6" fmla="*/ 72142 w 1549451"/>
              <a:gd name="connsiteY6" fmla="*/ 323085 h 695830"/>
              <a:gd name="connsiteX7" fmla="*/ 4492 w 1549451"/>
              <a:gd name="connsiteY7" fmla="*/ 115332 h 695830"/>
              <a:gd name="connsiteX8" fmla="*/ 147140 w 1549451"/>
              <a:gd name="connsiteY8" fmla="*/ 10552 h 695830"/>
              <a:gd name="connsiteX0" fmla="*/ 147140 w 1549451"/>
              <a:gd name="connsiteY0" fmla="*/ 10552 h 695830"/>
              <a:gd name="connsiteX1" fmla="*/ 1549451 w 1549451"/>
              <a:gd name="connsiteY1" fmla="*/ 14299 h 695830"/>
              <a:gd name="connsiteX2" fmla="*/ 1519571 w 1549451"/>
              <a:gd name="connsiteY2" fmla="*/ 0 h 695830"/>
              <a:gd name="connsiteX3" fmla="*/ 1519940 w 1549451"/>
              <a:gd name="connsiteY3" fmla="*/ 249060 h 695830"/>
              <a:gd name="connsiteX4" fmla="*/ 1532044 w 1549451"/>
              <a:gd name="connsiteY4" fmla="*/ 695830 h 695830"/>
              <a:gd name="connsiteX5" fmla="*/ 299914 w 1549451"/>
              <a:gd name="connsiteY5" fmla="*/ 692865 h 695830"/>
              <a:gd name="connsiteX6" fmla="*/ 72142 w 1549451"/>
              <a:gd name="connsiteY6" fmla="*/ 323085 h 695830"/>
              <a:gd name="connsiteX7" fmla="*/ 4492 w 1549451"/>
              <a:gd name="connsiteY7" fmla="*/ 115332 h 695830"/>
              <a:gd name="connsiteX8" fmla="*/ 147140 w 1549451"/>
              <a:gd name="connsiteY8" fmla="*/ 10552 h 695830"/>
              <a:gd name="connsiteX0" fmla="*/ 147140 w 1549451"/>
              <a:gd name="connsiteY0" fmla="*/ 0 h 685278"/>
              <a:gd name="connsiteX1" fmla="*/ 1549451 w 1549451"/>
              <a:gd name="connsiteY1" fmla="*/ 3747 h 685278"/>
              <a:gd name="connsiteX2" fmla="*/ 1519571 w 1549451"/>
              <a:gd name="connsiteY2" fmla="*/ 214176 h 685278"/>
              <a:gd name="connsiteX3" fmla="*/ 1519940 w 1549451"/>
              <a:gd name="connsiteY3" fmla="*/ 238508 h 685278"/>
              <a:gd name="connsiteX4" fmla="*/ 1532044 w 1549451"/>
              <a:gd name="connsiteY4" fmla="*/ 685278 h 685278"/>
              <a:gd name="connsiteX5" fmla="*/ 299914 w 1549451"/>
              <a:gd name="connsiteY5" fmla="*/ 682313 h 685278"/>
              <a:gd name="connsiteX6" fmla="*/ 72142 w 1549451"/>
              <a:gd name="connsiteY6" fmla="*/ 312533 h 685278"/>
              <a:gd name="connsiteX7" fmla="*/ 4492 w 1549451"/>
              <a:gd name="connsiteY7" fmla="*/ 104780 h 685278"/>
              <a:gd name="connsiteX8" fmla="*/ 147140 w 1549451"/>
              <a:gd name="connsiteY8" fmla="*/ 0 h 685278"/>
              <a:gd name="connsiteX0" fmla="*/ 147140 w 1532044"/>
              <a:gd name="connsiteY0" fmla="*/ 0 h 685278"/>
              <a:gd name="connsiteX1" fmla="*/ 1527226 w 1532044"/>
              <a:gd name="connsiteY1" fmla="*/ 3747 h 685278"/>
              <a:gd name="connsiteX2" fmla="*/ 1519571 w 1532044"/>
              <a:gd name="connsiteY2" fmla="*/ 214176 h 685278"/>
              <a:gd name="connsiteX3" fmla="*/ 1519940 w 1532044"/>
              <a:gd name="connsiteY3" fmla="*/ 238508 h 685278"/>
              <a:gd name="connsiteX4" fmla="*/ 1532044 w 1532044"/>
              <a:gd name="connsiteY4" fmla="*/ 685278 h 685278"/>
              <a:gd name="connsiteX5" fmla="*/ 299914 w 1532044"/>
              <a:gd name="connsiteY5" fmla="*/ 682313 h 685278"/>
              <a:gd name="connsiteX6" fmla="*/ 72142 w 1532044"/>
              <a:gd name="connsiteY6" fmla="*/ 312533 h 685278"/>
              <a:gd name="connsiteX7" fmla="*/ 4492 w 1532044"/>
              <a:gd name="connsiteY7" fmla="*/ 104780 h 685278"/>
              <a:gd name="connsiteX8" fmla="*/ 147140 w 1532044"/>
              <a:gd name="connsiteY8" fmla="*/ 0 h 685278"/>
              <a:gd name="connsiteX0" fmla="*/ 147140 w 1532044"/>
              <a:gd name="connsiteY0" fmla="*/ 0 h 685278"/>
              <a:gd name="connsiteX1" fmla="*/ 1530401 w 1532044"/>
              <a:gd name="connsiteY1" fmla="*/ 3747 h 685278"/>
              <a:gd name="connsiteX2" fmla="*/ 1519571 w 1532044"/>
              <a:gd name="connsiteY2" fmla="*/ 214176 h 685278"/>
              <a:gd name="connsiteX3" fmla="*/ 1519940 w 1532044"/>
              <a:gd name="connsiteY3" fmla="*/ 238508 h 685278"/>
              <a:gd name="connsiteX4" fmla="*/ 1532044 w 1532044"/>
              <a:gd name="connsiteY4" fmla="*/ 685278 h 685278"/>
              <a:gd name="connsiteX5" fmla="*/ 299914 w 1532044"/>
              <a:gd name="connsiteY5" fmla="*/ 682313 h 685278"/>
              <a:gd name="connsiteX6" fmla="*/ 72142 w 1532044"/>
              <a:gd name="connsiteY6" fmla="*/ 312533 h 685278"/>
              <a:gd name="connsiteX7" fmla="*/ 4492 w 1532044"/>
              <a:gd name="connsiteY7" fmla="*/ 104780 h 685278"/>
              <a:gd name="connsiteX8" fmla="*/ 147140 w 1532044"/>
              <a:gd name="connsiteY8" fmla="*/ 0 h 685278"/>
              <a:gd name="connsiteX0" fmla="*/ 147140 w 1532044"/>
              <a:gd name="connsiteY0" fmla="*/ 0 h 685278"/>
              <a:gd name="connsiteX1" fmla="*/ 1524051 w 1532044"/>
              <a:gd name="connsiteY1" fmla="*/ 3747 h 685278"/>
              <a:gd name="connsiteX2" fmla="*/ 1519571 w 1532044"/>
              <a:gd name="connsiteY2" fmla="*/ 214176 h 685278"/>
              <a:gd name="connsiteX3" fmla="*/ 1519940 w 1532044"/>
              <a:gd name="connsiteY3" fmla="*/ 238508 h 685278"/>
              <a:gd name="connsiteX4" fmla="*/ 1532044 w 1532044"/>
              <a:gd name="connsiteY4" fmla="*/ 685278 h 685278"/>
              <a:gd name="connsiteX5" fmla="*/ 299914 w 1532044"/>
              <a:gd name="connsiteY5" fmla="*/ 682313 h 685278"/>
              <a:gd name="connsiteX6" fmla="*/ 72142 w 1532044"/>
              <a:gd name="connsiteY6" fmla="*/ 312533 h 685278"/>
              <a:gd name="connsiteX7" fmla="*/ 4492 w 1532044"/>
              <a:gd name="connsiteY7" fmla="*/ 104780 h 685278"/>
              <a:gd name="connsiteX8" fmla="*/ 147140 w 1532044"/>
              <a:gd name="connsiteY8" fmla="*/ 0 h 685278"/>
              <a:gd name="connsiteX0" fmla="*/ 147140 w 1532044"/>
              <a:gd name="connsiteY0" fmla="*/ 0 h 685278"/>
              <a:gd name="connsiteX1" fmla="*/ 1524051 w 1532044"/>
              <a:gd name="connsiteY1" fmla="*/ 3747 h 685278"/>
              <a:gd name="connsiteX2" fmla="*/ 1519571 w 1532044"/>
              <a:gd name="connsiteY2" fmla="*/ 142094 h 685278"/>
              <a:gd name="connsiteX3" fmla="*/ 1519940 w 1532044"/>
              <a:gd name="connsiteY3" fmla="*/ 238508 h 685278"/>
              <a:gd name="connsiteX4" fmla="*/ 1532044 w 1532044"/>
              <a:gd name="connsiteY4" fmla="*/ 685278 h 685278"/>
              <a:gd name="connsiteX5" fmla="*/ 299914 w 1532044"/>
              <a:gd name="connsiteY5" fmla="*/ 682313 h 685278"/>
              <a:gd name="connsiteX6" fmla="*/ 72142 w 1532044"/>
              <a:gd name="connsiteY6" fmla="*/ 312533 h 685278"/>
              <a:gd name="connsiteX7" fmla="*/ 4492 w 1532044"/>
              <a:gd name="connsiteY7" fmla="*/ 104780 h 685278"/>
              <a:gd name="connsiteX8" fmla="*/ 147140 w 1532044"/>
              <a:gd name="connsiteY8" fmla="*/ 0 h 685278"/>
              <a:gd name="connsiteX0" fmla="*/ 147140 w 1532044"/>
              <a:gd name="connsiteY0" fmla="*/ 4181 h 689459"/>
              <a:gd name="connsiteX1" fmla="*/ 1524051 w 1532044"/>
              <a:gd name="connsiteY1" fmla="*/ 0 h 689459"/>
              <a:gd name="connsiteX2" fmla="*/ 1519571 w 1532044"/>
              <a:gd name="connsiteY2" fmla="*/ 146275 h 689459"/>
              <a:gd name="connsiteX3" fmla="*/ 1519940 w 1532044"/>
              <a:gd name="connsiteY3" fmla="*/ 242689 h 689459"/>
              <a:gd name="connsiteX4" fmla="*/ 1532044 w 1532044"/>
              <a:gd name="connsiteY4" fmla="*/ 689459 h 689459"/>
              <a:gd name="connsiteX5" fmla="*/ 299914 w 1532044"/>
              <a:gd name="connsiteY5" fmla="*/ 686494 h 689459"/>
              <a:gd name="connsiteX6" fmla="*/ 72142 w 1532044"/>
              <a:gd name="connsiteY6" fmla="*/ 316714 h 689459"/>
              <a:gd name="connsiteX7" fmla="*/ 4492 w 1532044"/>
              <a:gd name="connsiteY7" fmla="*/ 108961 h 689459"/>
              <a:gd name="connsiteX8" fmla="*/ 147140 w 1532044"/>
              <a:gd name="connsiteY8" fmla="*/ 4181 h 689459"/>
              <a:gd name="connsiteX0" fmla="*/ 147140 w 1532044"/>
              <a:gd name="connsiteY0" fmla="*/ 4181 h 689459"/>
              <a:gd name="connsiteX1" fmla="*/ 1524051 w 1532044"/>
              <a:gd name="connsiteY1" fmla="*/ 0 h 689459"/>
              <a:gd name="connsiteX2" fmla="*/ 1519571 w 1532044"/>
              <a:gd name="connsiteY2" fmla="*/ 146275 h 689459"/>
              <a:gd name="connsiteX3" fmla="*/ 1519940 w 1532044"/>
              <a:gd name="connsiteY3" fmla="*/ 242689 h 689459"/>
              <a:gd name="connsiteX4" fmla="*/ 1532044 w 1532044"/>
              <a:gd name="connsiteY4" fmla="*/ 689459 h 689459"/>
              <a:gd name="connsiteX5" fmla="*/ 299914 w 1532044"/>
              <a:gd name="connsiteY5" fmla="*/ 686494 h 689459"/>
              <a:gd name="connsiteX6" fmla="*/ 72142 w 1532044"/>
              <a:gd name="connsiteY6" fmla="*/ 316714 h 689459"/>
              <a:gd name="connsiteX7" fmla="*/ 4492 w 1532044"/>
              <a:gd name="connsiteY7" fmla="*/ 108961 h 689459"/>
              <a:gd name="connsiteX8" fmla="*/ 147140 w 1532044"/>
              <a:gd name="connsiteY8" fmla="*/ 4181 h 689459"/>
              <a:gd name="connsiteX0" fmla="*/ 147140 w 1532044"/>
              <a:gd name="connsiteY0" fmla="*/ 4181 h 689459"/>
              <a:gd name="connsiteX1" fmla="*/ 1524051 w 1532044"/>
              <a:gd name="connsiteY1" fmla="*/ 0 h 689459"/>
              <a:gd name="connsiteX2" fmla="*/ 1519571 w 1532044"/>
              <a:gd name="connsiteY2" fmla="*/ 146275 h 689459"/>
              <a:gd name="connsiteX3" fmla="*/ 1519940 w 1532044"/>
              <a:gd name="connsiteY3" fmla="*/ 337845 h 689459"/>
              <a:gd name="connsiteX4" fmla="*/ 1532044 w 1532044"/>
              <a:gd name="connsiteY4" fmla="*/ 689459 h 689459"/>
              <a:gd name="connsiteX5" fmla="*/ 299914 w 1532044"/>
              <a:gd name="connsiteY5" fmla="*/ 686494 h 689459"/>
              <a:gd name="connsiteX6" fmla="*/ 72142 w 1532044"/>
              <a:gd name="connsiteY6" fmla="*/ 316714 h 689459"/>
              <a:gd name="connsiteX7" fmla="*/ 4492 w 1532044"/>
              <a:gd name="connsiteY7" fmla="*/ 108961 h 689459"/>
              <a:gd name="connsiteX8" fmla="*/ 147140 w 1532044"/>
              <a:gd name="connsiteY8" fmla="*/ 4181 h 689459"/>
              <a:gd name="connsiteX0" fmla="*/ 147140 w 1532044"/>
              <a:gd name="connsiteY0" fmla="*/ 4181 h 689459"/>
              <a:gd name="connsiteX1" fmla="*/ 1524051 w 1532044"/>
              <a:gd name="connsiteY1" fmla="*/ 0 h 689459"/>
              <a:gd name="connsiteX2" fmla="*/ 1522746 w 1532044"/>
              <a:gd name="connsiteY2" fmla="*/ 150515 h 689459"/>
              <a:gd name="connsiteX3" fmla="*/ 1519940 w 1532044"/>
              <a:gd name="connsiteY3" fmla="*/ 337845 h 689459"/>
              <a:gd name="connsiteX4" fmla="*/ 1532044 w 1532044"/>
              <a:gd name="connsiteY4" fmla="*/ 689459 h 689459"/>
              <a:gd name="connsiteX5" fmla="*/ 299914 w 1532044"/>
              <a:gd name="connsiteY5" fmla="*/ 686494 h 689459"/>
              <a:gd name="connsiteX6" fmla="*/ 72142 w 1532044"/>
              <a:gd name="connsiteY6" fmla="*/ 316714 h 689459"/>
              <a:gd name="connsiteX7" fmla="*/ 4492 w 1532044"/>
              <a:gd name="connsiteY7" fmla="*/ 108961 h 689459"/>
              <a:gd name="connsiteX8" fmla="*/ 147140 w 1532044"/>
              <a:gd name="connsiteY8" fmla="*/ 4181 h 689459"/>
              <a:gd name="connsiteX0" fmla="*/ 147140 w 1532044"/>
              <a:gd name="connsiteY0" fmla="*/ 4181 h 689459"/>
              <a:gd name="connsiteX1" fmla="*/ 1524051 w 1532044"/>
              <a:gd name="connsiteY1" fmla="*/ 0 h 689459"/>
              <a:gd name="connsiteX2" fmla="*/ 1522746 w 1532044"/>
              <a:gd name="connsiteY2" fmla="*/ 150515 h 689459"/>
              <a:gd name="connsiteX3" fmla="*/ 1523115 w 1532044"/>
              <a:gd name="connsiteY3" fmla="*/ 337845 h 689459"/>
              <a:gd name="connsiteX4" fmla="*/ 1532044 w 1532044"/>
              <a:gd name="connsiteY4" fmla="*/ 689459 h 689459"/>
              <a:gd name="connsiteX5" fmla="*/ 299914 w 1532044"/>
              <a:gd name="connsiteY5" fmla="*/ 686494 h 689459"/>
              <a:gd name="connsiteX6" fmla="*/ 72142 w 1532044"/>
              <a:gd name="connsiteY6" fmla="*/ 316714 h 689459"/>
              <a:gd name="connsiteX7" fmla="*/ 4492 w 1532044"/>
              <a:gd name="connsiteY7" fmla="*/ 108961 h 689459"/>
              <a:gd name="connsiteX8" fmla="*/ 147140 w 1532044"/>
              <a:gd name="connsiteY8" fmla="*/ 4181 h 689459"/>
              <a:gd name="connsiteX0" fmla="*/ 147140 w 1532044"/>
              <a:gd name="connsiteY0" fmla="*/ 4181 h 697939"/>
              <a:gd name="connsiteX1" fmla="*/ 1524051 w 1532044"/>
              <a:gd name="connsiteY1" fmla="*/ 0 h 697939"/>
              <a:gd name="connsiteX2" fmla="*/ 1522746 w 1532044"/>
              <a:gd name="connsiteY2" fmla="*/ 150515 h 697939"/>
              <a:gd name="connsiteX3" fmla="*/ 1523115 w 1532044"/>
              <a:gd name="connsiteY3" fmla="*/ 337845 h 697939"/>
              <a:gd name="connsiteX4" fmla="*/ 1532044 w 1532044"/>
              <a:gd name="connsiteY4" fmla="*/ 697939 h 697939"/>
              <a:gd name="connsiteX5" fmla="*/ 299914 w 1532044"/>
              <a:gd name="connsiteY5" fmla="*/ 686494 h 697939"/>
              <a:gd name="connsiteX6" fmla="*/ 72142 w 1532044"/>
              <a:gd name="connsiteY6" fmla="*/ 316714 h 697939"/>
              <a:gd name="connsiteX7" fmla="*/ 4492 w 1532044"/>
              <a:gd name="connsiteY7" fmla="*/ 108961 h 697939"/>
              <a:gd name="connsiteX8" fmla="*/ 147140 w 1532044"/>
              <a:gd name="connsiteY8" fmla="*/ 4181 h 697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2044" h="697939">
                <a:moveTo>
                  <a:pt x="147140" y="4181"/>
                </a:moveTo>
                <a:lnTo>
                  <a:pt x="1524051" y="0"/>
                </a:lnTo>
                <a:cubicBezTo>
                  <a:pt x="1522558" y="70143"/>
                  <a:pt x="1524239" y="80372"/>
                  <a:pt x="1522746" y="150515"/>
                </a:cubicBezTo>
                <a:cubicBezTo>
                  <a:pt x="1523927" y="232122"/>
                  <a:pt x="1521934" y="256238"/>
                  <a:pt x="1523115" y="337845"/>
                </a:cubicBezTo>
                <a:cubicBezTo>
                  <a:pt x="1523115" y="400534"/>
                  <a:pt x="1519782" y="697939"/>
                  <a:pt x="1532044" y="697939"/>
                </a:cubicBezTo>
                <a:lnTo>
                  <a:pt x="299914" y="686494"/>
                </a:lnTo>
                <a:cubicBezTo>
                  <a:pt x="145170" y="444770"/>
                  <a:pt x="91974" y="352323"/>
                  <a:pt x="72142" y="316714"/>
                </a:cubicBezTo>
                <a:cubicBezTo>
                  <a:pt x="28999" y="242523"/>
                  <a:pt x="-14246" y="189458"/>
                  <a:pt x="4492" y="108961"/>
                </a:cubicBezTo>
                <a:cubicBezTo>
                  <a:pt x="4492" y="46272"/>
                  <a:pt x="84451" y="4181"/>
                  <a:pt x="147140" y="4181"/>
                </a:cubicBezTo>
                <a:close/>
              </a:path>
            </a:pathLst>
          </a:custGeom>
          <a:solidFill>
            <a:srgbClr val="0088C2">
              <a:alpha val="8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9456" y="332659"/>
            <a:ext cx="10154344" cy="893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9456" y="1825625"/>
            <a:ext cx="1015434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7488" y="6408715"/>
            <a:ext cx="816090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lang="en-US" sz="1050" b="1" i="0" smtClean="0">
                <a:solidFill>
                  <a:schemeClr val="bg1"/>
                </a:solidFill>
                <a:effectLst/>
                <a:latin typeface="Frutiger LT Std 67 Bold Condensed" charset="0"/>
                <a:ea typeface="Frutiger LT Std 67 Bold Condensed" charset="0"/>
                <a:cs typeface="Frutiger LT Std 67 Bold Condensed" charset="0"/>
              </a:defRPr>
            </a:lvl1pPr>
          </a:lstStyle>
          <a:p>
            <a:r>
              <a:rPr lang="en-IE"/>
              <a:t>Chapter 1 Number Systems (page 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43358" y="6408715"/>
            <a:ext cx="12292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fld id="{16DE21AA-DC8F-48EF-86F3-171B4A7E012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768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90563"/>
            <a:ext cx="9144000" cy="935037"/>
          </a:xfrm>
        </p:spPr>
        <p:txBody>
          <a:bodyPr>
            <a:normAutofit/>
          </a:bodyPr>
          <a:lstStyle/>
          <a:p>
            <a:r>
              <a:rPr lang="en-IE" dirty="0"/>
              <a:t>Something to think about…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81976" y="2583904"/>
            <a:ext cx="8286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/>
              <a:t>Chapter 1 : Number Systems</a:t>
            </a:r>
          </a:p>
          <a:p>
            <a:pPr algn="ctr"/>
            <a:endParaRPr lang="en-IE" sz="2400" b="1" dirty="0"/>
          </a:p>
          <a:p>
            <a:pPr algn="ctr"/>
            <a:r>
              <a:rPr lang="en-IE" sz="2400" b="1" dirty="0"/>
              <a:t>Page 1</a:t>
            </a:r>
          </a:p>
        </p:txBody>
      </p:sp>
    </p:spTree>
    <p:extLst>
      <p:ext uri="{BB962C8B-B14F-4D97-AF65-F5344CB8AC3E}">
        <p14:creationId xmlns:p14="http://schemas.microsoft.com/office/powerpoint/2010/main" val="1123872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0911917-A535-4DBA-B417-8F83CCB43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2</a:t>
            </a:fld>
            <a:endParaRPr lang="en-IE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D6B9FB9-C1E7-4D67-8814-0D11DFD333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E" dirty="0"/>
              <a:t>Chapter 1 : Number Systems (page 1)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DED3A44-6A5E-49E3-A5B7-B0A23DE0555A}"/>
              </a:ext>
            </a:extLst>
          </p:cNvPr>
          <p:cNvSpPr/>
          <p:nvPr/>
        </p:nvSpPr>
        <p:spPr>
          <a:xfrm>
            <a:off x="888422" y="514386"/>
            <a:ext cx="28358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3200" b="1" dirty="0">
                <a:solidFill>
                  <a:srgbClr val="C00000"/>
                </a:solidFill>
                <a:latin typeface="+mj-lt"/>
              </a:rPr>
              <a:t>Question posed:</a:t>
            </a:r>
            <a:endParaRPr lang="en-IE" sz="32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9A01266-01A7-4282-BEA4-63A2075CD5D3}"/>
              </a:ext>
            </a:extLst>
          </p:cNvPr>
          <p:cNvSpPr/>
          <p:nvPr/>
        </p:nvSpPr>
        <p:spPr>
          <a:xfrm>
            <a:off x="990599" y="1249740"/>
            <a:ext cx="672216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athletes are running laps around a running track at a steady pace.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athlete can complete a lap in four minutes and the second athlete can complete a lap in six minutes. 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both start at the same place and time and go in the same direction.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how many minutes will they meet again at the starting place?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(ii) </a:t>
            </a:r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laps will each athlete have completed at this point?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26E879FA-9A82-4E59-A331-403C7E8660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507" y="1448522"/>
            <a:ext cx="3193775" cy="321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0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DE63EC4F-BD78-41AC-9C0D-846CCCDB4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3</a:t>
            </a:fld>
            <a:endParaRPr lang="en-IE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F13C188A-CBF8-404B-BA2A-A044A7AE6D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E" dirty="0"/>
              <a:t>Chapter 1 : Number Systems (page 1)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9725A9C-143D-4A11-958B-64E4D2AB3AC9}"/>
              </a:ext>
            </a:extLst>
          </p:cNvPr>
          <p:cNvSpPr/>
          <p:nvPr/>
        </p:nvSpPr>
        <p:spPr>
          <a:xfrm>
            <a:off x="1002879" y="527638"/>
            <a:ext cx="33489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3200" b="1" dirty="0">
                <a:solidFill>
                  <a:srgbClr val="C00000"/>
                </a:solidFill>
                <a:latin typeface="+mj-lt"/>
              </a:rPr>
              <a:t>Suggested solution:</a:t>
            </a:r>
            <a:endParaRPr lang="en-IE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AEE31B3-EA55-4075-8676-3E545AA78217}"/>
              </a:ext>
            </a:extLst>
          </p:cNvPr>
          <p:cNvSpPr txBox="1"/>
          <p:nvPr/>
        </p:nvSpPr>
        <p:spPr>
          <a:xfrm>
            <a:off x="1002879" y="1842053"/>
            <a:ext cx="6856364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for first athlete to complete a lap	= 4 minutes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for second athlete to complete a lap	= 6 minutes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athletes will meet again at the LCM of 4 and 6.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Multiples of 4	= 4, 8, 12, 16, 20…….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Multiples of 6	= 6, 12, 18, 24, 30……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LCM = 12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athletes will meet again at the starting place after 12 minutes.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AE9F101-E0E0-4066-8E2C-A43F88285582}"/>
              </a:ext>
            </a:extLst>
          </p:cNvPr>
          <p:cNvSpPr/>
          <p:nvPr/>
        </p:nvSpPr>
        <p:spPr>
          <a:xfrm>
            <a:off x="1002879" y="1236518"/>
            <a:ext cx="78628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000" b="1" dirty="0">
                <a:solidFill>
                  <a:schemeClr val="accent6">
                    <a:lumMod val="75000"/>
                  </a:schemeClr>
                </a:solidFill>
                <a:latin typeface="MinionPro-Bold"/>
              </a:rPr>
              <a:t>(</a:t>
            </a:r>
            <a:r>
              <a:rPr lang="en-IE" sz="2000" b="1" dirty="0" err="1">
                <a:solidFill>
                  <a:schemeClr val="accent6">
                    <a:lumMod val="75000"/>
                  </a:schemeClr>
                </a:solidFill>
                <a:latin typeface="MinionPro-Bold"/>
              </a:rPr>
              <a:t>i</a:t>
            </a:r>
            <a:r>
              <a:rPr lang="en-IE" sz="2000" b="1" dirty="0">
                <a:solidFill>
                  <a:schemeClr val="accent6">
                    <a:lumMod val="75000"/>
                  </a:schemeClr>
                </a:solidFill>
                <a:latin typeface="MinionPro-Bold"/>
              </a:rPr>
              <a:t>) </a:t>
            </a:r>
            <a:r>
              <a:rPr lang="en-IE" sz="2000" dirty="0">
                <a:solidFill>
                  <a:schemeClr val="accent6">
                    <a:lumMod val="75000"/>
                  </a:schemeClr>
                </a:solidFill>
                <a:latin typeface="MinionPro-Regular"/>
              </a:rPr>
              <a:t>After how many minutes will they meet again at the starting place?</a:t>
            </a:r>
          </a:p>
        </p:txBody>
      </p:sp>
    </p:spTree>
    <p:extLst>
      <p:ext uri="{BB962C8B-B14F-4D97-AF65-F5344CB8AC3E}">
        <p14:creationId xmlns:p14="http://schemas.microsoft.com/office/powerpoint/2010/main" val="199559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294D9D6-9F63-4F79-89D2-CC5994B16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E21AA-DC8F-48EF-86F3-171B4A7E0127}" type="slidenum">
              <a:rPr lang="en-IE" smtClean="0"/>
              <a:t>4</a:t>
            </a:fld>
            <a:endParaRPr lang="en-IE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A54D16F-1CA3-4556-B4B8-B0C7DBEDAC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E" dirty="0"/>
              <a:t>Chapter 1 : Number Systems (page 1)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D591007-B1B0-4F3B-BFBC-363CC2449F5D}"/>
              </a:ext>
            </a:extLst>
          </p:cNvPr>
          <p:cNvSpPr/>
          <p:nvPr/>
        </p:nvSpPr>
        <p:spPr>
          <a:xfrm>
            <a:off x="1002879" y="527638"/>
            <a:ext cx="33489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3200" b="1" dirty="0">
                <a:solidFill>
                  <a:srgbClr val="C00000"/>
                </a:solidFill>
                <a:latin typeface="+mj-lt"/>
              </a:rPr>
              <a:t>Suggested solution:</a:t>
            </a:r>
            <a:endParaRPr lang="en-IE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3687FB0-DD9E-4241-90EE-3D60FFABE4A2}"/>
              </a:ext>
            </a:extLst>
          </p:cNvPr>
          <p:cNvSpPr/>
          <p:nvPr/>
        </p:nvSpPr>
        <p:spPr>
          <a:xfrm>
            <a:off x="1002878" y="1112413"/>
            <a:ext cx="72267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000" b="1" dirty="0">
                <a:solidFill>
                  <a:schemeClr val="accent6">
                    <a:lumMod val="75000"/>
                  </a:schemeClr>
                </a:solidFill>
                <a:latin typeface="MinionPro-Bold"/>
              </a:rPr>
              <a:t>(ii) </a:t>
            </a:r>
            <a:r>
              <a:rPr lang="en-IE" sz="2000" dirty="0">
                <a:solidFill>
                  <a:schemeClr val="accent6">
                    <a:lumMod val="75000"/>
                  </a:schemeClr>
                </a:solidFill>
                <a:latin typeface="MinionPro-Regular"/>
              </a:rPr>
              <a:t>How many laps will each athlete have completed at this point?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AEEAAC4-E250-4428-866B-8C9A8C37B04C}"/>
              </a:ext>
            </a:extLst>
          </p:cNvPr>
          <p:cNvSpPr/>
          <p:nvPr/>
        </p:nvSpPr>
        <p:spPr>
          <a:xfrm>
            <a:off x="1002878" y="1933666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athletes will have been running for 12 minutes.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athlete can complete one lap in 4 minutes.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12 ÷ 4 = 3</a:t>
            </a: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athlete will have completed 3 laps.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athlete can complete one lap in 6 minutes.</a:t>
            </a:r>
          </a:p>
          <a:p>
            <a:endParaRPr lang="en-I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12 ÷ 6 = 2</a:t>
            </a:r>
          </a:p>
          <a:p>
            <a:r>
              <a:rPr lang="en-I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athlete will have completed 2 laps.</a:t>
            </a:r>
          </a:p>
        </p:txBody>
      </p:sp>
    </p:spTree>
    <p:extLst>
      <p:ext uri="{BB962C8B-B14F-4D97-AF65-F5344CB8AC3E}">
        <p14:creationId xmlns:p14="http://schemas.microsoft.com/office/powerpoint/2010/main" val="160457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Something to thin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estination Maths, Something to Think About" id="{307A2262-E854-F441-8B74-27AE28651983}" vid="{E2D0B538-7340-3D4C-94D5-D584750C14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Something to think</Template>
  <TotalTime>96</TotalTime>
  <Words>194</Words>
  <Application>Microsoft Office PowerPoint</Application>
  <PresentationFormat>Custom</PresentationFormat>
  <Paragraphs>49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Something to think</vt:lpstr>
      <vt:lpstr>Something to think about…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Something to think about…</dc:title>
  <dc:creator>Aisling Quirke</dc:creator>
  <cp:lastModifiedBy>Sarah Brady</cp:lastModifiedBy>
  <cp:revision>8</cp:revision>
  <dcterms:created xsi:type="dcterms:W3CDTF">2017-07-24T14:45:06Z</dcterms:created>
  <dcterms:modified xsi:type="dcterms:W3CDTF">2017-08-21T16:22:10Z</dcterms:modified>
</cp:coreProperties>
</file>