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Boylan" initials="LB" lastIdx="2" clrIdx="0">
    <p:extLst/>
  </p:cmAuthor>
  <p:cmAuthor id="2" name="Aisling Quirke" initials="AQ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21" d="100"/>
          <a:sy n="121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9F8A3-29B5-4E6F-91B3-6D65EBC1159D}" type="datetimeFigureOut">
              <a:rPr lang="en-IE" smtClean="0"/>
              <a:t>29/08/2017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42B25-D3CF-45A8-A596-602DDE5D3CE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419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17000">
                <a:srgbClr val="9B0300"/>
              </a:gs>
              <a:gs pos="37000">
                <a:srgbClr val="9B0300"/>
              </a:gs>
              <a:gs pos="59000">
                <a:srgbClr val="CB746B"/>
              </a:gs>
              <a:gs pos="82000">
                <a:schemeClr val="accent2">
                  <a:lumMod val="33000"/>
                  <a:lumOff val="67000"/>
                </a:schemeClr>
              </a:gs>
              <a:gs pos="100000">
                <a:schemeClr val="accent2">
                  <a:lumMod val="0"/>
                  <a:lumOff val="10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56992"/>
            <a:ext cx="9144000" cy="1900808"/>
          </a:xfrm>
        </p:spPr>
        <p:txBody>
          <a:bodyPr>
            <a:normAutofit/>
          </a:bodyPr>
          <a:lstStyle>
            <a:lvl1pPr marL="0" indent="0" algn="ctr">
              <a:buNone/>
              <a:defRPr sz="2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4744"/>
            <a:ext cx="10363200" cy="792088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456" y="260649"/>
            <a:ext cx="10147995" cy="85516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456" y="2996953"/>
            <a:ext cx="10147995" cy="30926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IE"/>
              <a:t>Chapter 1: Number Systems (page 2)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9E652A1-5E08-41BD-A671-E8AF88120A65}" type="datetime1">
              <a:rPr lang="en-IE" smtClean="0"/>
              <a:t>29/08/2017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34BAA71-A4D5-4195-858C-6D711B26337B}" type="datetime1">
              <a:rPr lang="en-IE" smtClean="0"/>
              <a:t>29/08/2017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675024"/>
            <a:ext cx="12192000" cy="2182976"/>
          </a:xfrm>
          <a:prstGeom prst="rect">
            <a:avLst/>
          </a:prstGeom>
          <a:gradFill flip="none" rotWithShape="1">
            <a:gsLst>
              <a:gs pos="15000">
                <a:srgbClr val="008EC6">
                  <a:alpha val="40000"/>
                  <a:lumMod val="100000"/>
                </a:srgbClr>
              </a:gs>
              <a:gs pos="31000">
                <a:srgbClr val="008EC6">
                  <a:alpha val="30000"/>
                </a:srgbClr>
              </a:gs>
              <a:gs pos="70000">
                <a:srgbClr val="40ABD5">
                  <a:alpha val="10000"/>
                </a:srgbClr>
              </a:gs>
              <a:gs pos="89000">
                <a:srgbClr val="80C7E3">
                  <a:alpha val="0"/>
                </a:srgbClr>
              </a:gs>
              <a:gs pos="52000">
                <a:srgbClr val="008EC6">
                  <a:alpha val="2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1484784"/>
          </a:xfrm>
          <a:prstGeom prst="rect">
            <a:avLst/>
          </a:prstGeom>
          <a:gradFill flip="none" rotWithShape="1">
            <a:gsLst>
              <a:gs pos="17000">
                <a:srgbClr val="9B0300"/>
              </a:gs>
              <a:gs pos="37000">
                <a:srgbClr val="9B0300"/>
              </a:gs>
              <a:gs pos="59000">
                <a:srgbClr val="CB746B"/>
              </a:gs>
              <a:gs pos="82000">
                <a:schemeClr val="accent2">
                  <a:lumMod val="33000"/>
                  <a:lumOff val="67000"/>
                </a:schemeClr>
              </a:gs>
              <a:gs pos="100000">
                <a:schemeClr val="accent2">
                  <a:lumMod val="0"/>
                  <a:lumOff val="10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Round Single Corner Rectangle 8"/>
          <p:cNvSpPr/>
          <p:nvPr/>
        </p:nvSpPr>
        <p:spPr>
          <a:xfrm>
            <a:off x="1" y="6362226"/>
            <a:ext cx="10416480" cy="496800"/>
          </a:xfrm>
          <a:custGeom>
            <a:avLst/>
            <a:gdLst>
              <a:gd name="connsiteX0" fmla="*/ 0 w 6537176"/>
              <a:gd name="connsiteY0" fmla="*/ 0 h 681037"/>
              <a:gd name="connsiteX1" fmla="*/ 6423668 w 6537176"/>
              <a:gd name="connsiteY1" fmla="*/ 0 h 681037"/>
              <a:gd name="connsiteX2" fmla="*/ 6537176 w 6537176"/>
              <a:gd name="connsiteY2" fmla="*/ 113508 h 681037"/>
              <a:gd name="connsiteX3" fmla="*/ 6537176 w 6537176"/>
              <a:gd name="connsiteY3" fmla="*/ 681037 h 681037"/>
              <a:gd name="connsiteX4" fmla="*/ 0 w 6537176"/>
              <a:gd name="connsiteY4" fmla="*/ 681037 h 681037"/>
              <a:gd name="connsiteX5" fmla="*/ 0 w 6537176"/>
              <a:gd name="connsiteY5" fmla="*/ 0 h 681037"/>
              <a:gd name="connsiteX0" fmla="*/ 0 w 6624582"/>
              <a:gd name="connsiteY0" fmla="*/ 0 h 681037"/>
              <a:gd name="connsiteX1" fmla="*/ 6423668 w 6624582"/>
              <a:gd name="connsiteY1" fmla="*/ 0 h 681037"/>
              <a:gd name="connsiteX2" fmla="*/ 6624582 w 6624582"/>
              <a:gd name="connsiteY2" fmla="*/ 120232 h 681037"/>
              <a:gd name="connsiteX3" fmla="*/ 6537176 w 6624582"/>
              <a:gd name="connsiteY3" fmla="*/ 681037 h 681037"/>
              <a:gd name="connsiteX4" fmla="*/ 0 w 6624582"/>
              <a:gd name="connsiteY4" fmla="*/ 681037 h 681037"/>
              <a:gd name="connsiteX5" fmla="*/ 0 w 6624582"/>
              <a:gd name="connsiteY5" fmla="*/ 0 h 681037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24582 w 6806117"/>
              <a:gd name="connsiteY2" fmla="*/ 120232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04412 w 6806117"/>
              <a:gd name="connsiteY2" fmla="*/ 93338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322815 w 6806117"/>
              <a:gd name="connsiteY1" fmla="*/ 6723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322815 w 6806117"/>
              <a:gd name="connsiteY1" fmla="*/ 6723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940588"/>
              <a:gd name="connsiteY0" fmla="*/ 0 h 714655"/>
              <a:gd name="connsiteX1" fmla="*/ 6322815 w 6940588"/>
              <a:gd name="connsiteY1" fmla="*/ 6723 h 714655"/>
              <a:gd name="connsiteX2" fmla="*/ 6638030 w 6940588"/>
              <a:gd name="connsiteY2" fmla="*/ 167297 h 714655"/>
              <a:gd name="connsiteX3" fmla="*/ 6940588 w 6940588"/>
              <a:gd name="connsiteY3" fmla="*/ 714655 h 714655"/>
              <a:gd name="connsiteX4" fmla="*/ 0 w 6940588"/>
              <a:gd name="connsiteY4" fmla="*/ 681037 h 714655"/>
              <a:gd name="connsiteX5" fmla="*/ 0 w 6940588"/>
              <a:gd name="connsiteY5" fmla="*/ 0 h 714655"/>
              <a:gd name="connsiteX0" fmla="*/ 0 w 6940588"/>
              <a:gd name="connsiteY0" fmla="*/ 0 h 714655"/>
              <a:gd name="connsiteX1" fmla="*/ 6322815 w 6940588"/>
              <a:gd name="connsiteY1" fmla="*/ 6723 h 714655"/>
              <a:gd name="connsiteX2" fmla="*/ 6698542 w 6940588"/>
              <a:gd name="connsiteY2" fmla="*/ 247980 h 714655"/>
              <a:gd name="connsiteX3" fmla="*/ 6940588 w 6940588"/>
              <a:gd name="connsiteY3" fmla="*/ 714655 h 714655"/>
              <a:gd name="connsiteX4" fmla="*/ 0 w 6940588"/>
              <a:gd name="connsiteY4" fmla="*/ 681037 h 714655"/>
              <a:gd name="connsiteX5" fmla="*/ 0 w 6940588"/>
              <a:gd name="connsiteY5" fmla="*/ 0 h 714655"/>
              <a:gd name="connsiteX0" fmla="*/ 0 w 6945612"/>
              <a:gd name="connsiteY0" fmla="*/ 0 h 694558"/>
              <a:gd name="connsiteX1" fmla="*/ 6322815 w 6945612"/>
              <a:gd name="connsiteY1" fmla="*/ 6723 h 694558"/>
              <a:gd name="connsiteX2" fmla="*/ 6698542 w 6945612"/>
              <a:gd name="connsiteY2" fmla="*/ 247980 h 694558"/>
              <a:gd name="connsiteX3" fmla="*/ 6945612 w 6945612"/>
              <a:gd name="connsiteY3" fmla="*/ 694558 h 694558"/>
              <a:gd name="connsiteX4" fmla="*/ 0 w 6945612"/>
              <a:gd name="connsiteY4" fmla="*/ 681037 h 694558"/>
              <a:gd name="connsiteX5" fmla="*/ 0 w 6945612"/>
              <a:gd name="connsiteY5" fmla="*/ 0 h 6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5612" h="694558">
                <a:moveTo>
                  <a:pt x="0" y="0"/>
                </a:moveTo>
                <a:lnTo>
                  <a:pt x="6322815" y="6723"/>
                </a:lnTo>
                <a:cubicBezTo>
                  <a:pt x="6553593" y="13446"/>
                  <a:pt x="6638030" y="144950"/>
                  <a:pt x="6698542" y="247980"/>
                </a:cubicBezTo>
                <a:lnTo>
                  <a:pt x="6945612" y="694558"/>
                </a:lnTo>
                <a:lnTo>
                  <a:pt x="0" y="681037"/>
                </a:lnTo>
                <a:lnTo>
                  <a:pt x="0" y="0"/>
                </a:lnTo>
                <a:close/>
              </a:path>
            </a:pathLst>
          </a:custGeom>
          <a:solidFill>
            <a:srgbClr val="008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62"/>
          </a:p>
        </p:txBody>
      </p:sp>
      <p:sp>
        <p:nvSpPr>
          <p:cNvPr id="10" name="Round Diagonal Corner Rectangle 9"/>
          <p:cNvSpPr/>
          <p:nvPr/>
        </p:nvSpPr>
        <p:spPr>
          <a:xfrm>
            <a:off x="10160310" y="6371341"/>
            <a:ext cx="2042725" cy="496800"/>
          </a:xfrm>
          <a:custGeom>
            <a:avLst/>
            <a:gdLst>
              <a:gd name="connsiteX0" fmla="*/ 113508 w 1731109"/>
              <a:gd name="connsiteY0" fmla="*/ 0 h 681037"/>
              <a:gd name="connsiteX1" fmla="*/ 1731109 w 1731109"/>
              <a:gd name="connsiteY1" fmla="*/ 0 h 681037"/>
              <a:gd name="connsiteX2" fmla="*/ 1731109 w 1731109"/>
              <a:gd name="connsiteY2" fmla="*/ 0 h 681037"/>
              <a:gd name="connsiteX3" fmla="*/ 1731109 w 1731109"/>
              <a:gd name="connsiteY3" fmla="*/ 567529 h 681037"/>
              <a:gd name="connsiteX4" fmla="*/ 1617601 w 1731109"/>
              <a:gd name="connsiteY4" fmla="*/ 681037 h 681037"/>
              <a:gd name="connsiteX5" fmla="*/ 0 w 1731109"/>
              <a:gd name="connsiteY5" fmla="*/ 681037 h 681037"/>
              <a:gd name="connsiteX6" fmla="*/ 0 w 1731109"/>
              <a:gd name="connsiteY6" fmla="*/ 681037 h 681037"/>
              <a:gd name="connsiteX7" fmla="*/ 0 w 1731109"/>
              <a:gd name="connsiteY7" fmla="*/ 113508 h 681037"/>
              <a:gd name="connsiteX8" fmla="*/ 113508 w 1731109"/>
              <a:gd name="connsiteY8" fmla="*/ 0 h 681037"/>
              <a:gd name="connsiteX0" fmla="*/ 113508 w 1731109"/>
              <a:gd name="connsiteY0" fmla="*/ 0 h 694788"/>
              <a:gd name="connsiteX1" fmla="*/ 1731109 w 1731109"/>
              <a:gd name="connsiteY1" fmla="*/ 0 h 694788"/>
              <a:gd name="connsiteX2" fmla="*/ 1731109 w 1731109"/>
              <a:gd name="connsiteY2" fmla="*/ 0 h 694788"/>
              <a:gd name="connsiteX3" fmla="*/ 1731109 w 1731109"/>
              <a:gd name="connsiteY3" fmla="*/ 567529 h 694788"/>
              <a:gd name="connsiteX4" fmla="*/ 1617601 w 1731109"/>
              <a:gd name="connsiteY4" fmla="*/ 681037 h 694788"/>
              <a:gd name="connsiteX5" fmla="*/ 0 w 1731109"/>
              <a:gd name="connsiteY5" fmla="*/ 681037 h 694788"/>
              <a:gd name="connsiteX6" fmla="*/ 96252 w 1731109"/>
              <a:gd name="connsiteY6" fmla="*/ 694788 h 694788"/>
              <a:gd name="connsiteX7" fmla="*/ 0 w 1731109"/>
              <a:gd name="connsiteY7" fmla="*/ 113508 h 694788"/>
              <a:gd name="connsiteX8" fmla="*/ 113508 w 1731109"/>
              <a:gd name="connsiteY8" fmla="*/ 0 h 694788"/>
              <a:gd name="connsiteX0" fmla="*/ 113508 w 1731109"/>
              <a:gd name="connsiteY0" fmla="*/ 0 h 694788"/>
              <a:gd name="connsiteX1" fmla="*/ 1731109 w 1731109"/>
              <a:gd name="connsiteY1" fmla="*/ 0 h 694788"/>
              <a:gd name="connsiteX2" fmla="*/ 1731109 w 1731109"/>
              <a:gd name="connsiteY2" fmla="*/ 0 h 694788"/>
              <a:gd name="connsiteX3" fmla="*/ 1731109 w 1731109"/>
              <a:gd name="connsiteY3" fmla="*/ 567529 h 694788"/>
              <a:gd name="connsiteX4" fmla="*/ 1617601 w 1731109"/>
              <a:gd name="connsiteY4" fmla="*/ 681037 h 694788"/>
              <a:gd name="connsiteX5" fmla="*/ 0 w 1731109"/>
              <a:gd name="connsiteY5" fmla="*/ 681037 h 694788"/>
              <a:gd name="connsiteX6" fmla="*/ 96252 w 1731109"/>
              <a:gd name="connsiteY6" fmla="*/ 694788 h 694788"/>
              <a:gd name="connsiteX7" fmla="*/ 0 w 1731109"/>
              <a:gd name="connsiteY7" fmla="*/ 113508 h 694788"/>
              <a:gd name="connsiteX8" fmla="*/ 113508 w 1731109"/>
              <a:gd name="connsiteY8" fmla="*/ 0 h 694788"/>
              <a:gd name="connsiteX0" fmla="*/ 292263 w 1909864"/>
              <a:gd name="connsiteY0" fmla="*/ 0 h 694788"/>
              <a:gd name="connsiteX1" fmla="*/ 1909864 w 1909864"/>
              <a:gd name="connsiteY1" fmla="*/ 0 h 694788"/>
              <a:gd name="connsiteX2" fmla="*/ 1909864 w 1909864"/>
              <a:gd name="connsiteY2" fmla="*/ 0 h 694788"/>
              <a:gd name="connsiteX3" fmla="*/ 1909864 w 1909864"/>
              <a:gd name="connsiteY3" fmla="*/ 567529 h 694788"/>
              <a:gd name="connsiteX4" fmla="*/ 1796356 w 1909864"/>
              <a:gd name="connsiteY4" fmla="*/ 681037 h 694788"/>
              <a:gd name="connsiteX5" fmla="*/ 178755 w 1909864"/>
              <a:gd name="connsiteY5" fmla="*/ 681037 h 694788"/>
              <a:gd name="connsiteX6" fmla="*/ 275007 w 1909864"/>
              <a:gd name="connsiteY6" fmla="*/ 694788 h 694788"/>
              <a:gd name="connsiteX7" fmla="*/ 0 w 1909864"/>
              <a:gd name="connsiteY7" fmla="*/ 99757 h 694788"/>
              <a:gd name="connsiteX8" fmla="*/ 292263 w 1909864"/>
              <a:gd name="connsiteY8" fmla="*/ 0 h 694788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259935 w 1909864"/>
              <a:gd name="connsiteY6" fmla="*/ 589281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129307 w 1909864"/>
              <a:gd name="connsiteY6" fmla="*/ 579233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129307 w 1909864"/>
              <a:gd name="connsiteY6" fmla="*/ 579233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372649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372649 w 1990250"/>
              <a:gd name="connsiteY8" fmla="*/ 0 h 681037"/>
              <a:gd name="connsiteX0" fmla="*/ 116416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116416 w 1990250"/>
              <a:gd name="connsiteY8" fmla="*/ 0 h 681037"/>
              <a:gd name="connsiteX0" fmla="*/ 116416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116416 w 1990250"/>
              <a:gd name="connsiteY8" fmla="*/ 0 h 681037"/>
              <a:gd name="connsiteX0" fmla="*/ 116416 w 1990250"/>
              <a:gd name="connsiteY0" fmla="*/ 0 h 686061"/>
              <a:gd name="connsiteX1" fmla="*/ 1990250 w 1990250"/>
              <a:gd name="connsiteY1" fmla="*/ 0 h 686061"/>
              <a:gd name="connsiteX2" fmla="*/ 1990250 w 1990250"/>
              <a:gd name="connsiteY2" fmla="*/ 0 h 686061"/>
              <a:gd name="connsiteX3" fmla="*/ 1990250 w 1990250"/>
              <a:gd name="connsiteY3" fmla="*/ 567529 h 686061"/>
              <a:gd name="connsiteX4" fmla="*/ 1876742 w 1990250"/>
              <a:gd name="connsiteY4" fmla="*/ 681037 h 686061"/>
              <a:gd name="connsiteX5" fmla="*/ 269190 w 1990250"/>
              <a:gd name="connsiteY5" fmla="*/ 686061 h 686061"/>
              <a:gd name="connsiteX6" fmla="*/ 209693 w 1990250"/>
              <a:gd name="connsiteY6" fmla="*/ 579233 h 686061"/>
              <a:gd name="connsiteX7" fmla="*/ 0 w 1990250"/>
              <a:gd name="connsiteY7" fmla="*/ 104781 h 686061"/>
              <a:gd name="connsiteX8" fmla="*/ 116416 w 1990250"/>
              <a:gd name="connsiteY8" fmla="*/ 0 h 686061"/>
              <a:gd name="connsiteX0" fmla="*/ 116416 w 1990250"/>
              <a:gd name="connsiteY0" fmla="*/ 0 h 686061"/>
              <a:gd name="connsiteX1" fmla="*/ 1990250 w 1990250"/>
              <a:gd name="connsiteY1" fmla="*/ 0 h 686061"/>
              <a:gd name="connsiteX2" fmla="*/ 1990250 w 1990250"/>
              <a:gd name="connsiteY2" fmla="*/ 0 h 686061"/>
              <a:gd name="connsiteX3" fmla="*/ 1990250 w 1990250"/>
              <a:gd name="connsiteY3" fmla="*/ 567529 h 686061"/>
              <a:gd name="connsiteX4" fmla="*/ 1876742 w 1990250"/>
              <a:gd name="connsiteY4" fmla="*/ 681037 h 686061"/>
              <a:gd name="connsiteX5" fmla="*/ 269190 w 1990250"/>
              <a:gd name="connsiteY5" fmla="*/ 686061 h 686061"/>
              <a:gd name="connsiteX6" fmla="*/ 209693 w 1990250"/>
              <a:gd name="connsiteY6" fmla="*/ 579233 h 686061"/>
              <a:gd name="connsiteX7" fmla="*/ 0 w 1990250"/>
              <a:gd name="connsiteY7" fmla="*/ 104781 h 686061"/>
              <a:gd name="connsiteX8" fmla="*/ 116416 w 1990250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4 w 2008988"/>
              <a:gd name="connsiteY0" fmla="*/ 0 h 686061"/>
              <a:gd name="connsiteX1" fmla="*/ 2008988 w 2008988"/>
              <a:gd name="connsiteY1" fmla="*/ 0 h 686061"/>
              <a:gd name="connsiteX2" fmla="*/ 2008988 w 2008988"/>
              <a:gd name="connsiteY2" fmla="*/ 0 h 686061"/>
              <a:gd name="connsiteX3" fmla="*/ 2008988 w 2008988"/>
              <a:gd name="connsiteY3" fmla="*/ 567529 h 686061"/>
              <a:gd name="connsiteX4" fmla="*/ 1895480 w 2008988"/>
              <a:gd name="connsiteY4" fmla="*/ 681037 h 686061"/>
              <a:gd name="connsiteX5" fmla="*/ 287928 w 2008988"/>
              <a:gd name="connsiteY5" fmla="*/ 686061 h 686061"/>
              <a:gd name="connsiteX6" fmla="*/ 228431 w 2008988"/>
              <a:gd name="connsiteY6" fmla="*/ 579233 h 686061"/>
              <a:gd name="connsiteX7" fmla="*/ 1 w 2008988"/>
              <a:gd name="connsiteY7" fmla="*/ 74800 h 686061"/>
              <a:gd name="connsiteX8" fmla="*/ 135154 w 2008988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42648 w 2016482"/>
              <a:gd name="connsiteY0" fmla="*/ 0 h 686061"/>
              <a:gd name="connsiteX1" fmla="*/ 2016482 w 2016482"/>
              <a:gd name="connsiteY1" fmla="*/ 0 h 686061"/>
              <a:gd name="connsiteX2" fmla="*/ 2016482 w 2016482"/>
              <a:gd name="connsiteY2" fmla="*/ 0 h 686061"/>
              <a:gd name="connsiteX3" fmla="*/ 2016482 w 2016482"/>
              <a:gd name="connsiteY3" fmla="*/ 567529 h 686061"/>
              <a:gd name="connsiteX4" fmla="*/ 1902974 w 2016482"/>
              <a:gd name="connsiteY4" fmla="*/ 681037 h 686061"/>
              <a:gd name="connsiteX5" fmla="*/ 295422 w 2016482"/>
              <a:gd name="connsiteY5" fmla="*/ 686061 h 686061"/>
              <a:gd name="connsiteX6" fmla="*/ 235925 w 2016482"/>
              <a:gd name="connsiteY6" fmla="*/ 579233 h 686061"/>
              <a:gd name="connsiteX7" fmla="*/ 0 w 2016482"/>
              <a:gd name="connsiteY7" fmla="*/ 104780 h 686061"/>
              <a:gd name="connsiteX8" fmla="*/ 142648 w 2016482"/>
              <a:gd name="connsiteY8" fmla="*/ 0 h 686061"/>
              <a:gd name="connsiteX0" fmla="*/ 144732 w 2018566"/>
              <a:gd name="connsiteY0" fmla="*/ 0 h 686061"/>
              <a:gd name="connsiteX1" fmla="*/ 2018566 w 2018566"/>
              <a:gd name="connsiteY1" fmla="*/ 0 h 686061"/>
              <a:gd name="connsiteX2" fmla="*/ 2018566 w 2018566"/>
              <a:gd name="connsiteY2" fmla="*/ 0 h 686061"/>
              <a:gd name="connsiteX3" fmla="*/ 2018566 w 2018566"/>
              <a:gd name="connsiteY3" fmla="*/ 567529 h 686061"/>
              <a:gd name="connsiteX4" fmla="*/ 1905058 w 2018566"/>
              <a:gd name="connsiteY4" fmla="*/ 681037 h 686061"/>
              <a:gd name="connsiteX5" fmla="*/ 297506 w 2018566"/>
              <a:gd name="connsiteY5" fmla="*/ 686061 h 686061"/>
              <a:gd name="connsiteX6" fmla="*/ 238009 w 2018566"/>
              <a:gd name="connsiteY6" fmla="*/ 579233 h 686061"/>
              <a:gd name="connsiteX7" fmla="*/ 2084 w 2018566"/>
              <a:gd name="connsiteY7" fmla="*/ 104780 h 686061"/>
              <a:gd name="connsiteX8" fmla="*/ 144732 w 2018566"/>
              <a:gd name="connsiteY8" fmla="*/ 0 h 686061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2018566 w 2018566"/>
              <a:gd name="connsiteY3" fmla="*/ 567529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2018566 w 2018566"/>
              <a:gd name="connsiteY3" fmla="*/ 567529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1846179 w 2018566"/>
              <a:gd name="connsiteY3" fmla="*/ 245240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846179 w 2018566"/>
              <a:gd name="connsiteY3" fmla="*/ 245240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1389 w 2018566"/>
              <a:gd name="connsiteY4" fmla="*/ 673542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1389 w 2018566"/>
              <a:gd name="connsiteY4" fmla="*/ 673542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8884 w 2018566"/>
              <a:gd name="connsiteY4" fmla="*/ 677289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56238 w 1788884"/>
              <a:gd name="connsiteY2" fmla="*/ 0 h 682313"/>
              <a:gd name="connsiteX3" fmla="*/ 1771228 w 1788884"/>
              <a:gd name="connsiteY3" fmla="*/ 256483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1228 w 1788884"/>
              <a:gd name="connsiteY3" fmla="*/ 256483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8723 w 1788884"/>
              <a:gd name="connsiteY3" fmla="*/ 260230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8723 w 1788884"/>
              <a:gd name="connsiteY3" fmla="*/ 260230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1228 w 1788884"/>
              <a:gd name="connsiteY3" fmla="*/ 263977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73894"/>
              <a:gd name="connsiteY0" fmla="*/ 0 h 682313"/>
              <a:gd name="connsiteX1" fmla="*/ 1759985 w 1773894"/>
              <a:gd name="connsiteY1" fmla="*/ 3747 h 682313"/>
              <a:gd name="connsiteX2" fmla="*/ 1767481 w 1773894"/>
              <a:gd name="connsiteY2" fmla="*/ 3748 h 682313"/>
              <a:gd name="connsiteX3" fmla="*/ 1771228 w 1773894"/>
              <a:gd name="connsiteY3" fmla="*/ 263977 h 682313"/>
              <a:gd name="connsiteX4" fmla="*/ 1773894 w 1773894"/>
              <a:gd name="connsiteY4" fmla="*/ 681037 h 682313"/>
              <a:gd name="connsiteX5" fmla="*/ 297506 w 1773894"/>
              <a:gd name="connsiteY5" fmla="*/ 682313 h 682313"/>
              <a:gd name="connsiteX6" fmla="*/ 238009 w 1773894"/>
              <a:gd name="connsiteY6" fmla="*/ 579233 h 682313"/>
              <a:gd name="connsiteX7" fmla="*/ 2084 w 1773894"/>
              <a:gd name="connsiteY7" fmla="*/ 104780 h 682313"/>
              <a:gd name="connsiteX8" fmla="*/ 144732 w 1773894"/>
              <a:gd name="connsiteY8" fmla="*/ 0 h 682313"/>
              <a:gd name="connsiteX0" fmla="*/ 144732 w 1773894"/>
              <a:gd name="connsiteY0" fmla="*/ 0 h 682313"/>
              <a:gd name="connsiteX1" fmla="*/ 1759985 w 1773894"/>
              <a:gd name="connsiteY1" fmla="*/ 3747 h 682313"/>
              <a:gd name="connsiteX2" fmla="*/ 1767481 w 1773894"/>
              <a:gd name="connsiteY2" fmla="*/ 3748 h 682313"/>
              <a:gd name="connsiteX3" fmla="*/ 1771228 w 1773894"/>
              <a:gd name="connsiteY3" fmla="*/ 267725 h 682313"/>
              <a:gd name="connsiteX4" fmla="*/ 1773894 w 1773894"/>
              <a:gd name="connsiteY4" fmla="*/ 681037 h 682313"/>
              <a:gd name="connsiteX5" fmla="*/ 297506 w 1773894"/>
              <a:gd name="connsiteY5" fmla="*/ 682313 h 682313"/>
              <a:gd name="connsiteX6" fmla="*/ 238009 w 1773894"/>
              <a:gd name="connsiteY6" fmla="*/ 579233 h 682313"/>
              <a:gd name="connsiteX7" fmla="*/ 2084 w 1773894"/>
              <a:gd name="connsiteY7" fmla="*/ 104780 h 682313"/>
              <a:gd name="connsiteX8" fmla="*/ 144732 w 1773894"/>
              <a:gd name="connsiteY8" fmla="*/ 0 h 682313"/>
              <a:gd name="connsiteX0" fmla="*/ 150418 w 1779580"/>
              <a:gd name="connsiteY0" fmla="*/ 0 h 682313"/>
              <a:gd name="connsiteX1" fmla="*/ 1765671 w 1779580"/>
              <a:gd name="connsiteY1" fmla="*/ 3747 h 682313"/>
              <a:gd name="connsiteX2" fmla="*/ 1773167 w 1779580"/>
              <a:gd name="connsiteY2" fmla="*/ 3748 h 682313"/>
              <a:gd name="connsiteX3" fmla="*/ 1776914 w 1779580"/>
              <a:gd name="connsiteY3" fmla="*/ 267725 h 682313"/>
              <a:gd name="connsiteX4" fmla="*/ 1779580 w 1779580"/>
              <a:gd name="connsiteY4" fmla="*/ 681037 h 682313"/>
              <a:gd name="connsiteX5" fmla="*/ 303192 w 1779580"/>
              <a:gd name="connsiteY5" fmla="*/ 682313 h 682313"/>
              <a:gd name="connsiteX6" fmla="*/ 138920 w 1779580"/>
              <a:gd name="connsiteY6" fmla="*/ 410958 h 682313"/>
              <a:gd name="connsiteX7" fmla="*/ 7770 w 1779580"/>
              <a:gd name="connsiteY7" fmla="*/ 104780 h 682313"/>
              <a:gd name="connsiteX8" fmla="*/ 150418 w 1779580"/>
              <a:gd name="connsiteY8" fmla="*/ 0 h 682313"/>
              <a:gd name="connsiteX0" fmla="*/ 145990 w 1775152"/>
              <a:gd name="connsiteY0" fmla="*/ 0 h 682313"/>
              <a:gd name="connsiteX1" fmla="*/ 1761243 w 1775152"/>
              <a:gd name="connsiteY1" fmla="*/ 3747 h 682313"/>
              <a:gd name="connsiteX2" fmla="*/ 1768739 w 1775152"/>
              <a:gd name="connsiteY2" fmla="*/ 3748 h 682313"/>
              <a:gd name="connsiteX3" fmla="*/ 1772486 w 1775152"/>
              <a:gd name="connsiteY3" fmla="*/ 267725 h 682313"/>
              <a:gd name="connsiteX4" fmla="*/ 1775152 w 1775152"/>
              <a:gd name="connsiteY4" fmla="*/ 681037 h 682313"/>
              <a:gd name="connsiteX5" fmla="*/ 298764 w 1775152"/>
              <a:gd name="connsiteY5" fmla="*/ 682313 h 682313"/>
              <a:gd name="connsiteX6" fmla="*/ 134492 w 1775152"/>
              <a:gd name="connsiteY6" fmla="*/ 410958 h 682313"/>
              <a:gd name="connsiteX7" fmla="*/ 3342 w 1775152"/>
              <a:gd name="connsiteY7" fmla="*/ 104780 h 682313"/>
              <a:gd name="connsiteX8" fmla="*/ 145990 w 1775152"/>
              <a:gd name="connsiteY8" fmla="*/ 0 h 682313"/>
              <a:gd name="connsiteX0" fmla="*/ 152916 w 1782078"/>
              <a:gd name="connsiteY0" fmla="*/ 0 h 682313"/>
              <a:gd name="connsiteX1" fmla="*/ 1768169 w 1782078"/>
              <a:gd name="connsiteY1" fmla="*/ 3747 h 682313"/>
              <a:gd name="connsiteX2" fmla="*/ 1775665 w 1782078"/>
              <a:gd name="connsiteY2" fmla="*/ 3748 h 682313"/>
              <a:gd name="connsiteX3" fmla="*/ 1779412 w 1782078"/>
              <a:gd name="connsiteY3" fmla="*/ 267725 h 682313"/>
              <a:gd name="connsiteX4" fmla="*/ 1782078 w 1782078"/>
              <a:gd name="connsiteY4" fmla="*/ 681037 h 682313"/>
              <a:gd name="connsiteX5" fmla="*/ 305690 w 1782078"/>
              <a:gd name="connsiteY5" fmla="*/ 682313 h 682313"/>
              <a:gd name="connsiteX6" fmla="*/ 77918 w 1782078"/>
              <a:gd name="connsiteY6" fmla="*/ 312533 h 682313"/>
              <a:gd name="connsiteX7" fmla="*/ 10268 w 1782078"/>
              <a:gd name="connsiteY7" fmla="*/ 104780 h 682313"/>
              <a:gd name="connsiteX8" fmla="*/ 152916 w 1782078"/>
              <a:gd name="connsiteY8" fmla="*/ 0 h 682313"/>
              <a:gd name="connsiteX0" fmla="*/ 147140 w 1776302"/>
              <a:gd name="connsiteY0" fmla="*/ 0 h 682313"/>
              <a:gd name="connsiteX1" fmla="*/ 1762393 w 1776302"/>
              <a:gd name="connsiteY1" fmla="*/ 3747 h 682313"/>
              <a:gd name="connsiteX2" fmla="*/ 1769889 w 1776302"/>
              <a:gd name="connsiteY2" fmla="*/ 3748 h 682313"/>
              <a:gd name="connsiteX3" fmla="*/ 1773636 w 1776302"/>
              <a:gd name="connsiteY3" fmla="*/ 267725 h 682313"/>
              <a:gd name="connsiteX4" fmla="*/ 1776302 w 1776302"/>
              <a:gd name="connsiteY4" fmla="*/ 681037 h 682313"/>
              <a:gd name="connsiteX5" fmla="*/ 299914 w 1776302"/>
              <a:gd name="connsiteY5" fmla="*/ 682313 h 682313"/>
              <a:gd name="connsiteX6" fmla="*/ 72142 w 1776302"/>
              <a:gd name="connsiteY6" fmla="*/ 312533 h 682313"/>
              <a:gd name="connsiteX7" fmla="*/ 4492 w 1776302"/>
              <a:gd name="connsiteY7" fmla="*/ 104780 h 682313"/>
              <a:gd name="connsiteX8" fmla="*/ 147140 w 1776302"/>
              <a:gd name="connsiteY8" fmla="*/ 0 h 682313"/>
              <a:gd name="connsiteX0" fmla="*/ 147140 w 1776302"/>
              <a:gd name="connsiteY0" fmla="*/ 35644 h 717957"/>
              <a:gd name="connsiteX1" fmla="*/ 1762393 w 1776302"/>
              <a:gd name="connsiteY1" fmla="*/ 39391 h 717957"/>
              <a:gd name="connsiteX2" fmla="*/ 1563412 w 1776302"/>
              <a:gd name="connsiteY2" fmla="*/ 0 h 717957"/>
              <a:gd name="connsiteX3" fmla="*/ 1773636 w 1776302"/>
              <a:gd name="connsiteY3" fmla="*/ 303369 h 717957"/>
              <a:gd name="connsiteX4" fmla="*/ 1776302 w 1776302"/>
              <a:gd name="connsiteY4" fmla="*/ 716681 h 717957"/>
              <a:gd name="connsiteX5" fmla="*/ 299914 w 1776302"/>
              <a:gd name="connsiteY5" fmla="*/ 717957 h 717957"/>
              <a:gd name="connsiteX6" fmla="*/ 72142 w 1776302"/>
              <a:gd name="connsiteY6" fmla="*/ 348177 h 717957"/>
              <a:gd name="connsiteX7" fmla="*/ 4492 w 1776302"/>
              <a:gd name="connsiteY7" fmla="*/ 140424 h 717957"/>
              <a:gd name="connsiteX8" fmla="*/ 147140 w 1776302"/>
              <a:gd name="connsiteY8" fmla="*/ 35644 h 717957"/>
              <a:gd name="connsiteX0" fmla="*/ 147140 w 1773636"/>
              <a:gd name="connsiteY0" fmla="*/ 35644 h 717957"/>
              <a:gd name="connsiteX1" fmla="*/ 1762393 w 1773636"/>
              <a:gd name="connsiteY1" fmla="*/ 39391 h 717957"/>
              <a:gd name="connsiteX2" fmla="*/ 1563412 w 1773636"/>
              <a:gd name="connsiteY2" fmla="*/ 0 h 717957"/>
              <a:gd name="connsiteX3" fmla="*/ 1773636 w 1773636"/>
              <a:gd name="connsiteY3" fmla="*/ 303369 h 717957"/>
              <a:gd name="connsiteX4" fmla="*/ 1532044 w 1773636"/>
              <a:gd name="connsiteY4" fmla="*/ 716682 h 717957"/>
              <a:gd name="connsiteX5" fmla="*/ 299914 w 1773636"/>
              <a:gd name="connsiteY5" fmla="*/ 717957 h 717957"/>
              <a:gd name="connsiteX6" fmla="*/ 72142 w 1773636"/>
              <a:gd name="connsiteY6" fmla="*/ 348177 h 717957"/>
              <a:gd name="connsiteX7" fmla="*/ 4492 w 1773636"/>
              <a:gd name="connsiteY7" fmla="*/ 140424 h 717957"/>
              <a:gd name="connsiteX8" fmla="*/ 147140 w 1773636"/>
              <a:gd name="connsiteY8" fmla="*/ 35644 h 717957"/>
              <a:gd name="connsiteX0" fmla="*/ 147140 w 1762393"/>
              <a:gd name="connsiteY0" fmla="*/ 35644 h 717957"/>
              <a:gd name="connsiteX1" fmla="*/ 1762393 w 1762393"/>
              <a:gd name="connsiteY1" fmla="*/ 39391 h 717957"/>
              <a:gd name="connsiteX2" fmla="*/ 1563412 w 1762393"/>
              <a:gd name="connsiteY2" fmla="*/ 0 h 717957"/>
              <a:gd name="connsiteX3" fmla="*/ 1523115 w 1762393"/>
              <a:gd name="connsiteY3" fmla="*/ 269912 h 717957"/>
              <a:gd name="connsiteX4" fmla="*/ 1532044 w 1762393"/>
              <a:gd name="connsiteY4" fmla="*/ 716682 h 717957"/>
              <a:gd name="connsiteX5" fmla="*/ 299914 w 1762393"/>
              <a:gd name="connsiteY5" fmla="*/ 717957 h 717957"/>
              <a:gd name="connsiteX6" fmla="*/ 72142 w 1762393"/>
              <a:gd name="connsiteY6" fmla="*/ 348177 h 717957"/>
              <a:gd name="connsiteX7" fmla="*/ 4492 w 1762393"/>
              <a:gd name="connsiteY7" fmla="*/ 140424 h 717957"/>
              <a:gd name="connsiteX8" fmla="*/ 147140 w 1762393"/>
              <a:gd name="connsiteY8" fmla="*/ 35644 h 717957"/>
              <a:gd name="connsiteX0" fmla="*/ 147140 w 1563412"/>
              <a:gd name="connsiteY0" fmla="*/ 35644 h 717957"/>
              <a:gd name="connsiteX1" fmla="*/ 1549451 w 1563412"/>
              <a:gd name="connsiteY1" fmla="*/ 39391 h 717957"/>
              <a:gd name="connsiteX2" fmla="*/ 1563412 w 1563412"/>
              <a:gd name="connsiteY2" fmla="*/ 0 h 717957"/>
              <a:gd name="connsiteX3" fmla="*/ 1523115 w 1563412"/>
              <a:gd name="connsiteY3" fmla="*/ 269912 h 717957"/>
              <a:gd name="connsiteX4" fmla="*/ 1532044 w 1563412"/>
              <a:gd name="connsiteY4" fmla="*/ 716682 h 717957"/>
              <a:gd name="connsiteX5" fmla="*/ 299914 w 1563412"/>
              <a:gd name="connsiteY5" fmla="*/ 717957 h 717957"/>
              <a:gd name="connsiteX6" fmla="*/ 72142 w 1563412"/>
              <a:gd name="connsiteY6" fmla="*/ 348177 h 717957"/>
              <a:gd name="connsiteX7" fmla="*/ 4492 w 1563412"/>
              <a:gd name="connsiteY7" fmla="*/ 140424 h 717957"/>
              <a:gd name="connsiteX8" fmla="*/ 147140 w 1563412"/>
              <a:gd name="connsiteY8" fmla="*/ 35644 h 717957"/>
              <a:gd name="connsiteX0" fmla="*/ 147140 w 1549451"/>
              <a:gd name="connsiteY0" fmla="*/ 27280 h 709593"/>
              <a:gd name="connsiteX1" fmla="*/ 1549451 w 1549451"/>
              <a:gd name="connsiteY1" fmla="*/ 31027 h 709593"/>
              <a:gd name="connsiteX2" fmla="*/ 1538360 w 1549451"/>
              <a:gd name="connsiteY2" fmla="*/ 0 h 709593"/>
              <a:gd name="connsiteX3" fmla="*/ 1523115 w 1549451"/>
              <a:gd name="connsiteY3" fmla="*/ 261548 h 709593"/>
              <a:gd name="connsiteX4" fmla="*/ 1532044 w 1549451"/>
              <a:gd name="connsiteY4" fmla="*/ 708318 h 709593"/>
              <a:gd name="connsiteX5" fmla="*/ 299914 w 1549451"/>
              <a:gd name="connsiteY5" fmla="*/ 709593 h 709593"/>
              <a:gd name="connsiteX6" fmla="*/ 72142 w 1549451"/>
              <a:gd name="connsiteY6" fmla="*/ 339813 h 709593"/>
              <a:gd name="connsiteX7" fmla="*/ 4492 w 1549451"/>
              <a:gd name="connsiteY7" fmla="*/ 132060 h 709593"/>
              <a:gd name="connsiteX8" fmla="*/ 147140 w 1549451"/>
              <a:gd name="connsiteY8" fmla="*/ 27280 h 709593"/>
              <a:gd name="connsiteX0" fmla="*/ 147140 w 1549451"/>
              <a:gd name="connsiteY0" fmla="*/ 10552 h 692865"/>
              <a:gd name="connsiteX1" fmla="*/ 1549451 w 1549451"/>
              <a:gd name="connsiteY1" fmla="*/ 14299 h 692865"/>
              <a:gd name="connsiteX2" fmla="*/ 1519571 w 1549451"/>
              <a:gd name="connsiteY2" fmla="*/ 0 h 692865"/>
              <a:gd name="connsiteX3" fmla="*/ 1523115 w 1549451"/>
              <a:gd name="connsiteY3" fmla="*/ 244820 h 692865"/>
              <a:gd name="connsiteX4" fmla="*/ 1532044 w 1549451"/>
              <a:gd name="connsiteY4" fmla="*/ 691590 h 692865"/>
              <a:gd name="connsiteX5" fmla="*/ 299914 w 1549451"/>
              <a:gd name="connsiteY5" fmla="*/ 692865 h 692865"/>
              <a:gd name="connsiteX6" fmla="*/ 72142 w 1549451"/>
              <a:gd name="connsiteY6" fmla="*/ 323085 h 692865"/>
              <a:gd name="connsiteX7" fmla="*/ 4492 w 1549451"/>
              <a:gd name="connsiteY7" fmla="*/ 115332 h 692865"/>
              <a:gd name="connsiteX8" fmla="*/ 147140 w 1549451"/>
              <a:gd name="connsiteY8" fmla="*/ 10552 h 692865"/>
              <a:gd name="connsiteX0" fmla="*/ 147140 w 1549451"/>
              <a:gd name="connsiteY0" fmla="*/ 10552 h 692865"/>
              <a:gd name="connsiteX1" fmla="*/ 1549451 w 1549451"/>
              <a:gd name="connsiteY1" fmla="*/ 14299 h 692865"/>
              <a:gd name="connsiteX2" fmla="*/ 1519571 w 1549451"/>
              <a:gd name="connsiteY2" fmla="*/ 0 h 692865"/>
              <a:gd name="connsiteX3" fmla="*/ 1523115 w 1549451"/>
              <a:gd name="connsiteY3" fmla="*/ 244820 h 692865"/>
              <a:gd name="connsiteX4" fmla="*/ 1525694 w 1549451"/>
              <a:gd name="connsiteY4" fmla="*/ 691590 h 692865"/>
              <a:gd name="connsiteX5" fmla="*/ 299914 w 1549451"/>
              <a:gd name="connsiteY5" fmla="*/ 692865 h 692865"/>
              <a:gd name="connsiteX6" fmla="*/ 72142 w 1549451"/>
              <a:gd name="connsiteY6" fmla="*/ 323085 h 692865"/>
              <a:gd name="connsiteX7" fmla="*/ 4492 w 1549451"/>
              <a:gd name="connsiteY7" fmla="*/ 115332 h 692865"/>
              <a:gd name="connsiteX8" fmla="*/ 147140 w 1549451"/>
              <a:gd name="connsiteY8" fmla="*/ 10552 h 692865"/>
              <a:gd name="connsiteX0" fmla="*/ 147140 w 1549451"/>
              <a:gd name="connsiteY0" fmla="*/ 10552 h 695830"/>
              <a:gd name="connsiteX1" fmla="*/ 1549451 w 1549451"/>
              <a:gd name="connsiteY1" fmla="*/ 14299 h 695830"/>
              <a:gd name="connsiteX2" fmla="*/ 1519571 w 1549451"/>
              <a:gd name="connsiteY2" fmla="*/ 0 h 695830"/>
              <a:gd name="connsiteX3" fmla="*/ 1523115 w 1549451"/>
              <a:gd name="connsiteY3" fmla="*/ 244820 h 695830"/>
              <a:gd name="connsiteX4" fmla="*/ 1532044 w 1549451"/>
              <a:gd name="connsiteY4" fmla="*/ 695830 h 695830"/>
              <a:gd name="connsiteX5" fmla="*/ 299914 w 1549451"/>
              <a:gd name="connsiteY5" fmla="*/ 692865 h 695830"/>
              <a:gd name="connsiteX6" fmla="*/ 72142 w 1549451"/>
              <a:gd name="connsiteY6" fmla="*/ 323085 h 695830"/>
              <a:gd name="connsiteX7" fmla="*/ 4492 w 1549451"/>
              <a:gd name="connsiteY7" fmla="*/ 115332 h 695830"/>
              <a:gd name="connsiteX8" fmla="*/ 147140 w 1549451"/>
              <a:gd name="connsiteY8" fmla="*/ 10552 h 695830"/>
              <a:gd name="connsiteX0" fmla="*/ 147140 w 1549451"/>
              <a:gd name="connsiteY0" fmla="*/ 10552 h 695830"/>
              <a:gd name="connsiteX1" fmla="*/ 1549451 w 1549451"/>
              <a:gd name="connsiteY1" fmla="*/ 14299 h 695830"/>
              <a:gd name="connsiteX2" fmla="*/ 1519571 w 1549451"/>
              <a:gd name="connsiteY2" fmla="*/ 0 h 695830"/>
              <a:gd name="connsiteX3" fmla="*/ 1519940 w 1549451"/>
              <a:gd name="connsiteY3" fmla="*/ 249060 h 695830"/>
              <a:gd name="connsiteX4" fmla="*/ 1532044 w 1549451"/>
              <a:gd name="connsiteY4" fmla="*/ 695830 h 695830"/>
              <a:gd name="connsiteX5" fmla="*/ 299914 w 1549451"/>
              <a:gd name="connsiteY5" fmla="*/ 692865 h 695830"/>
              <a:gd name="connsiteX6" fmla="*/ 72142 w 1549451"/>
              <a:gd name="connsiteY6" fmla="*/ 323085 h 695830"/>
              <a:gd name="connsiteX7" fmla="*/ 4492 w 1549451"/>
              <a:gd name="connsiteY7" fmla="*/ 115332 h 695830"/>
              <a:gd name="connsiteX8" fmla="*/ 147140 w 1549451"/>
              <a:gd name="connsiteY8" fmla="*/ 10552 h 695830"/>
              <a:gd name="connsiteX0" fmla="*/ 147140 w 1549451"/>
              <a:gd name="connsiteY0" fmla="*/ 0 h 685278"/>
              <a:gd name="connsiteX1" fmla="*/ 1549451 w 1549451"/>
              <a:gd name="connsiteY1" fmla="*/ 3747 h 685278"/>
              <a:gd name="connsiteX2" fmla="*/ 1519571 w 1549451"/>
              <a:gd name="connsiteY2" fmla="*/ 214176 h 685278"/>
              <a:gd name="connsiteX3" fmla="*/ 1519940 w 1549451"/>
              <a:gd name="connsiteY3" fmla="*/ 238508 h 685278"/>
              <a:gd name="connsiteX4" fmla="*/ 1532044 w 1549451"/>
              <a:gd name="connsiteY4" fmla="*/ 685278 h 685278"/>
              <a:gd name="connsiteX5" fmla="*/ 299914 w 1549451"/>
              <a:gd name="connsiteY5" fmla="*/ 682313 h 685278"/>
              <a:gd name="connsiteX6" fmla="*/ 72142 w 1549451"/>
              <a:gd name="connsiteY6" fmla="*/ 312533 h 685278"/>
              <a:gd name="connsiteX7" fmla="*/ 4492 w 1549451"/>
              <a:gd name="connsiteY7" fmla="*/ 104780 h 685278"/>
              <a:gd name="connsiteX8" fmla="*/ 147140 w 1549451"/>
              <a:gd name="connsiteY8" fmla="*/ 0 h 685278"/>
              <a:gd name="connsiteX0" fmla="*/ 147140 w 1532044"/>
              <a:gd name="connsiteY0" fmla="*/ 0 h 685278"/>
              <a:gd name="connsiteX1" fmla="*/ 1527226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30401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24051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24051 w 1532044"/>
              <a:gd name="connsiteY1" fmla="*/ 3747 h 685278"/>
              <a:gd name="connsiteX2" fmla="*/ 1519571 w 1532044"/>
              <a:gd name="connsiteY2" fmla="*/ 142094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242689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242689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22746 w 1532044"/>
              <a:gd name="connsiteY2" fmla="*/ 150515 h 689459"/>
              <a:gd name="connsiteX3" fmla="*/ 1519940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22746 w 1532044"/>
              <a:gd name="connsiteY2" fmla="*/ 150515 h 689459"/>
              <a:gd name="connsiteX3" fmla="*/ 1523115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97939"/>
              <a:gd name="connsiteX1" fmla="*/ 1524051 w 1532044"/>
              <a:gd name="connsiteY1" fmla="*/ 0 h 697939"/>
              <a:gd name="connsiteX2" fmla="*/ 1522746 w 1532044"/>
              <a:gd name="connsiteY2" fmla="*/ 150515 h 697939"/>
              <a:gd name="connsiteX3" fmla="*/ 1523115 w 1532044"/>
              <a:gd name="connsiteY3" fmla="*/ 337845 h 697939"/>
              <a:gd name="connsiteX4" fmla="*/ 1532044 w 1532044"/>
              <a:gd name="connsiteY4" fmla="*/ 697939 h 697939"/>
              <a:gd name="connsiteX5" fmla="*/ 299914 w 1532044"/>
              <a:gd name="connsiteY5" fmla="*/ 686494 h 697939"/>
              <a:gd name="connsiteX6" fmla="*/ 72142 w 1532044"/>
              <a:gd name="connsiteY6" fmla="*/ 316714 h 697939"/>
              <a:gd name="connsiteX7" fmla="*/ 4492 w 1532044"/>
              <a:gd name="connsiteY7" fmla="*/ 108961 h 697939"/>
              <a:gd name="connsiteX8" fmla="*/ 147140 w 1532044"/>
              <a:gd name="connsiteY8" fmla="*/ 4181 h 69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2044" h="697939">
                <a:moveTo>
                  <a:pt x="147140" y="4181"/>
                </a:moveTo>
                <a:lnTo>
                  <a:pt x="1524051" y="0"/>
                </a:lnTo>
                <a:cubicBezTo>
                  <a:pt x="1522558" y="70143"/>
                  <a:pt x="1524239" y="80372"/>
                  <a:pt x="1522746" y="150515"/>
                </a:cubicBezTo>
                <a:cubicBezTo>
                  <a:pt x="1523927" y="232122"/>
                  <a:pt x="1521934" y="256238"/>
                  <a:pt x="1523115" y="337845"/>
                </a:cubicBezTo>
                <a:cubicBezTo>
                  <a:pt x="1523115" y="400534"/>
                  <a:pt x="1519782" y="697939"/>
                  <a:pt x="1532044" y="697939"/>
                </a:cubicBezTo>
                <a:lnTo>
                  <a:pt x="299914" y="686494"/>
                </a:lnTo>
                <a:cubicBezTo>
                  <a:pt x="145170" y="444770"/>
                  <a:pt x="91974" y="352323"/>
                  <a:pt x="72142" y="316714"/>
                </a:cubicBezTo>
                <a:cubicBezTo>
                  <a:pt x="28999" y="242523"/>
                  <a:pt x="-14246" y="189458"/>
                  <a:pt x="4492" y="108961"/>
                </a:cubicBezTo>
                <a:cubicBezTo>
                  <a:pt x="4492" y="46272"/>
                  <a:pt x="84451" y="4181"/>
                  <a:pt x="147140" y="4181"/>
                </a:cubicBezTo>
                <a:close/>
              </a:path>
            </a:pathLst>
          </a:custGeom>
          <a:solidFill>
            <a:srgbClr val="0088C2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9456" y="332657"/>
            <a:ext cx="10154344" cy="89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456" y="1825625"/>
            <a:ext cx="1015434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61386" y="6408713"/>
            <a:ext cx="3287009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/>
              <a:t>Chapter 1: Number Systems (page 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3357" y="6408713"/>
            <a:ext cx="1229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fld id="{F1FE14DC-5B3B-4642-8C5C-6DAC6036D3C5}" type="slidenum">
              <a:rPr lang="en-IE" smtClean="0"/>
              <a:t>‹#›</a:t>
            </a:fld>
            <a:endParaRPr lang="en-IE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0382" y="300038"/>
            <a:ext cx="121920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6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0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90563"/>
            <a:ext cx="9144000" cy="935037"/>
          </a:xfrm>
        </p:spPr>
        <p:txBody>
          <a:bodyPr>
            <a:normAutofit/>
          </a:bodyPr>
          <a:lstStyle/>
          <a:p>
            <a:r>
              <a:rPr lang="en-IE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F1FE14DC-5B3B-4642-8C5C-6DAC6036D3C5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5517931" y="6387881"/>
            <a:ext cx="4114800" cy="365125"/>
          </a:xfrm>
        </p:spPr>
        <p:txBody>
          <a:bodyPr/>
          <a:lstStyle/>
          <a:p>
            <a:r>
              <a:rPr lang="en-IE" dirty="0"/>
              <a:t>Chapter 1: Number Systems (page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5640" y="4095223"/>
            <a:ext cx="5754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/>
              <a:t>Chapter 1 : Number Systems</a:t>
            </a:r>
          </a:p>
          <a:p>
            <a:pPr algn="ctr"/>
            <a:r>
              <a:rPr lang="en-IE" sz="2800" b="1" dirty="0"/>
              <a:t>Page 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888" y="3866494"/>
            <a:ext cx="6883400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482" y="2343150"/>
            <a:ext cx="1700212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87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731" y="875386"/>
            <a:ext cx="10515600" cy="657647"/>
          </a:xfrm>
        </p:spPr>
        <p:txBody>
          <a:bodyPr>
            <a:normAutofit fontScale="90000"/>
          </a:bodyPr>
          <a:lstStyle/>
          <a:p>
            <a:r>
              <a:rPr lang="en-I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posed: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84238"/>
              </p:ext>
            </p:extLst>
          </p:nvPr>
        </p:nvGraphicFramePr>
        <p:xfrm>
          <a:off x="1199456" y="1940159"/>
          <a:ext cx="10009112" cy="112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09112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IE" sz="2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  <a:tr h="284798">
                <a:tc>
                  <a:txBody>
                    <a:bodyPr/>
                    <a:lstStyle/>
                    <a:p>
                      <a:endParaRPr lang="en-IE" sz="2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7267396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6754-130B-41AE-8687-67045D00DE8E}" type="slidenum">
              <a:rPr lang="en-IE" smtClean="0"/>
              <a:t>2</a:t>
            </a:fld>
            <a:endParaRPr lang="en-IE" dirty="0"/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177639"/>
              </p:ext>
            </p:extLst>
          </p:nvPr>
        </p:nvGraphicFramePr>
        <p:xfrm>
          <a:off x="1199455" y="3355931"/>
          <a:ext cx="9497695" cy="502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7695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IE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Enter the sum into your calculator. Did you get the same answer?</a:t>
                      </a:r>
                      <a:endParaRPr lang="en-IE" sz="2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285960"/>
              </p:ext>
            </p:extLst>
          </p:nvPr>
        </p:nvGraphicFramePr>
        <p:xfrm>
          <a:off x="1199454" y="4323878"/>
          <a:ext cx="9497695" cy="502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7695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IE" sz="20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E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Does the order in which you do a sum matter?</a:t>
                      </a:r>
                      <a:endParaRPr lang="en-IE" sz="2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99454" y="1632382"/>
            <a:ext cx="949769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en-IE" sz="2000" b="1" dirty="0"/>
              <a:t>1. </a:t>
            </a:r>
            <a:r>
              <a:rPr lang="en-IE" sz="2000" dirty="0"/>
              <a:t>Decide which of the options given is the correct answer to the following sum: </a:t>
            </a:r>
          </a:p>
          <a:p>
            <a:r>
              <a:rPr lang="en-IE" sz="2000" dirty="0"/>
              <a:t>                                                           7 + 6 × 2</a:t>
            </a:r>
            <a:r>
              <a:rPr lang="en-IE" sz="2000" baseline="30000" dirty="0"/>
              <a:t>2</a:t>
            </a:r>
            <a:r>
              <a:rPr lang="en-IE" sz="2000" dirty="0"/>
              <a:t> + 3</a:t>
            </a:r>
          </a:p>
          <a:p>
            <a:endParaRPr lang="en-IE" sz="2000" dirty="0"/>
          </a:p>
          <a:p>
            <a:pPr>
              <a:lnSpc>
                <a:spcPct val="115000"/>
              </a:lnSpc>
            </a:pPr>
            <a:r>
              <a:rPr lang="en-IE" sz="2000" b="1" i="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pt-BR" sz="2000" dirty="0"/>
              <a:t>A: 55                  B: 64                    C: 34                                 D: 22</a:t>
            </a:r>
            <a:endParaRPr lang="en-IE" sz="2400" b="0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E" sz="2000" b="0" i="1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77" t="9482" r="17728" b="7513"/>
          <a:stretch/>
        </p:blipFill>
        <p:spPr>
          <a:xfrm>
            <a:off x="9270124" y="1939159"/>
            <a:ext cx="2057400" cy="3657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60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80426" y="564683"/>
            <a:ext cx="10515600" cy="65764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Suggested solution:</a:t>
            </a:r>
            <a:br>
              <a:rPr lang="en-IE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0426" y="2268739"/>
            <a:ext cx="798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 Do the calculation in the order you see it: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18812" y="2638071"/>
                <a:ext cx="2276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/>
                  <a:t> 7 + 6 </a:t>
                </a:r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2</a:t>
                </a:r>
                <a:r>
                  <a:rPr lang="en-IE" baseline="30000" dirty="0"/>
                  <a:t>2</a:t>
                </a:r>
                <a:r>
                  <a:rPr lang="en-IE" dirty="0"/>
                  <a:t> + 3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8812" y="2638071"/>
                <a:ext cx="2276475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452373" y="30067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56773" y="3006733"/>
                <a:ext cx="9188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2</a:t>
                </a:r>
                <a:r>
                  <a:rPr lang="en-IE" baseline="30000" dirty="0"/>
                  <a:t>2 </a:t>
                </a:r>
                <a:r>
                  <a:rPr lang="en-IE" dirty="0"/>
                  <a:t>+ 3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773" y="3006733"/>
                <a:ext cx="918841" cy="369332"/>
              </a:xfrm>
              <a:prstGeom prst="rect">
                <a:avLst/>
              </a:prstGeom>
              <a:blipFill>
                <a:blip r:embed="rId3"/>
                <a:stretch>
                  <a:fillRect t="-8197" r="-4636" b="-2459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438085" y="3333648"/>
                <a:ext cx="8162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E" dirty="0">
                    <a:solidFill>
                      <a:srgbClr val="FF0000"/>
                    </a:solidFill>
                  </a:rPr>
                  <a:t>13 </a:t>
                </a:r>
                <a14:m>
                  <m:oMath xmlns:m="http://schemas.openxmlformats.org/officeDocument/2006/math">
                    <m:r>
                      <a:rPr lang="en-IE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E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I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085" y="3333648"/>
                <a:ext cx="816249" cy="369332"/>
              </a:xfrm>
              <a:prstGeom prst="rect">
                <a:avLst/>
              </a:prstGeom>
              <a:blipFill>
                <a:blip r:embed="rId4"/>
                <a:stretch>
                  <a:fillRect l="-6716" t="-10000" b="-2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218341" y="333364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+ 3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45036" y="3654271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52</a:t>
            </a:r>
            <a:r>
              <a:rPr lang="en-IE" dirty="0"/>
              <a:t> +</a:t>
            </a:r>
            <a:r>
              <a:rPr lang="en-IE" dirty="0">
                <a:solidFill>
                  <a:srgbClr val="FF0000"/>
                </a:solidFill>
              </a:rPr>
              <a:t> </a:t>
            </a:r>
            <a:r>
              <a:rPr lang="en-IE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59351" y="396448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0000" y="2151501"/>
            <a:ext cx="2398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Do all the addition first: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700000" y="2536582"/>
                <a:ext cx="2276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/>
                  <a:t> 7 + 6 </a:t>
                </a:r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2</a:t>
                </a:r>
                <a:r>
                  <a:rPr lang="en-IE" baseline="30000" dirty="0"/>
                  <a:t>2</a:t>
                </a:r>
                <a:r>
                  <a:rPr lang="en-IE" dirty="0"/>
                  <a:t> + 3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000" y="2536582"/>
                <a:ext cx="2276475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09711" y="2905914"/>
                <a:ext cx="2276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/>
                  <a:t>  </a:t>
                </a:r>
                <a:r>
                  <a:rPr lang="en-IE" dirty="0">
                    <a:solidFill>
                      <a:srgbClr val="FF0000"/>
                    </a:solidFill>
                  </a:rPr>
                  <a:t>16 </a:t>
                </a:r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2</a:t>
                </a:r>
                <a:r>
                  <a:rPr lang="en-IE" baseline="30000" dirty="0"/>
                  <a:t>2</a:t>
                </a:r>
                <a:r>
                  <a:rPr lang="en-IE" dirty="0"/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711" y="2905914"/>
                <a:ext cx="2276475" cy="369332"/>
              </a:xfrm>
              <a:prstGeom prst="rect">
                <a:avLst/>
              </a:prstGeom>
              <a:blipFill>
                <a:blip r:embed="rId6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708271" y="3213601"/>
                <a:ext cx="8162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E" dirty="0">
                    <a:solidFill>
                      <a:srgbClr val="FF0000"/>
                    </a:solidFill>
                  </a:rPr>
                  <a:t>16 </a:t>
                </a:r>
                <a14:m>
                  <m:oMath xmlns:m="http://schemas.openxmlformats.org/officeDocument/2006/math">
                    <m:r>
                      <a:rPr lang="en-IE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E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I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8271" y="3213601"/>
                <a:ext cx="816249" cy="369332"/>
              </a:xfrm>
              <a:prstGeom prst="rect">
                <a:avLst/>
              </a:prstGeom>
              <a:blipFill>
                <a:blip r:embed="rId7"/>
                <a:stretch>
                  <a:fillRect l="-5970" t="-8197" b="-2459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720998" y="3560255"/>
                <a:ext cx="429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E" dirty="0">
                    <a:solidFill>
                      <a:srgbClr val="FF0000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en-IE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I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998" y="3560255"/>
                <a:ext cx="429926" cy="369332"/>
              </a:xfrm>
              <a:prstGeom prst="rect">
                <a:avLst/>
              </a:prstGeom>
              <a:blipFill>
                <a:blip r:embed="rId8"/>
                <a:stretch>
                  <a:fillRect l="-12857" t="-8197" b="-2459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126232" y="4381933"/>
            <a:ext cx="5819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Do the calculation in the order of the strength of operations: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09542" y="4970412"/>
                <a:ext cx="2276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/>
                  <a:t> 7 + 6 </a:t>
                </a:r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2</a:t>
                </a:r>
                <a:r>
                  <a:rPr lang="en-IE" baseline="30000" dirty="0"/>
                  <a:t>2</a:t>
                </a:r>
                <a:r>
                  <a:rPr lang="en-IE" dirty="0"/>
                  <a:t> + 3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9542" y="4970412"/>
                <a:ext cx="2276475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23761" y="5253210"/>
                <a:ext cx="2276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dirty="0"/>
                  <a:t> 7 + 6 </a:t>
                </a:r>
                <a14:m>
                  <m:oMath xmlns:m="http://schemas.openxmlformats.org/officeDocument/2006/math">
                    <m:r>
                      <a:rPr lang="en-I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IE" dirty="0"/>
                  <a:t> </a:t>
                </a:r>
                <a:r>
                  <a:rPr lang="en-IE" dirty="0">
                    <a:solidFill>
                      <a:srgbClr val="FF0000"/>
                    </a:solidFill>
                  </a:rPr>
                  <a:t>4 </a:t>
                </a:r>
                <a:r>
                  <a:rPr lang="en-IE" dirty="0"/>
                  <a:t>+ 3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761" y="5253210"/>
                <a:ext cx="2276475" cy="369332"/>
              </a:xfrm>
              <a:prstGeom prst="rect">
                <a:avLst/>
              </a:prstGeom>
              <a:blipFill>
                <a:blip r:embed="rId1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297176" y="5620523"/>
            <a:ext cx="2276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 7 + </a:t>
            </a:r>
            <a:r>
              <a:rPr lang="en-IE" dirty="0">
                <a:solidFill>
                  <a:srgbClr val="FF0000"/>
                </a:solidFill>
              </a:rPr>
              <a:t>24 </a:t>
            </a:r>
            <a:r>
              <a:rPr lang="en-IE" dirty="0"/>
              <a:t>+ 3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38049" y="59870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34</a:t>
            </a: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3</a:t>
            </a:fld>
            <a:endParaRPr lang="en-IE"/>
          </a:p>
        </p:txBody>
      </p:sp>
      <p:sp>
        <p:nvSpPr>
          <p:cNvPr id="27" name="Rectangle 26"/>
          <p:cNvSpPr/>
          <p:nvPr/>
        </p:nvSpPr>
        <p:spPr>
          <a:xfrm>
            <a:off x="932091" y="893507"/>
            <a:ext cx="949769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IE" b="1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en-IE" dirty="0">
                <a:solidFill>
                  <a:schemeClr val="accent6">
                    <a:lumMod val="50000"/>
                  </a:schemeClr>
                </a:solidFill>
              </a:rPr>
              <a:t>Decide which of the options given is the correct answer to the following sum: </a:t>
            </a:r>
          </a:p>
          <a:p>
            <a:r>
              <a:rPr lang="en-IE" sz="2000" dirty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7 + 6 × 2</a:t>
            </a:r>
            <a:r>
              <a:rPr lang="en-IE" sz="2000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IE" sz="2000" dirty="0">
                <a:solidFill>
                  <a:schemeClr val="accent6">
                    <a:lumMod val="50000"/>
                  </a:schemeClr>
                </a:solidFill>
              </a:rPr>
              <a:t> + 3</a:t>
            </a:r>
          </a:p>
          <a:p>
            <a:pPr>
              <a:lnSpc>
                <a:spcPct val="115000"/>
              </a:lnSpc>
            </a:pPr>
            <a:r>
              <a:rPr lang="en-IE" sz="2000" b="1" i="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A: 55                  B: 64                    C: 34                                 D: 22</a:t>
            </a:r>
            <a:endParaRPr lang="en-IE" sz="2000" b="0" i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E" sz="2000" b="0" i="1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8665" y="1754133"/>
            <a:ext cx="205422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417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012459"/>
              </p:ext>
            </p:extLst>
          </p:nvPr>
        </p:nvGraphicFramePr>
        <p:xfrm>
          <a:off x="1242318" y="969918"/>
          <a:ext cx="9497695" cy="502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7695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IE" sz="1800" b="0" i="0" u="none" strike="noStrike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Enter the sum into your calculator.  Did you get the same answer?</a:t>
                      </a:r>
                      <a:endParaRPr lang="en-IE" sz="2000" b="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158647"/>
              </p:ext>
            </p:extLst>
          </p:nvPr>
        </p:nvGraphicFramePr>
        <p:xfrm>
          <a:off x="1485205" y="1593805"/>
          <a:ext cx="9497695" cy="502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7695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you enter the sum into the calculator you get 34.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292958"/>
              </p:ext>
            </p:extLst>
          </p:nvPr>
        </p:nvGraphicFramePr>
        <p:xfrm>
          <a:off x="1242318" y="2723678"/>
          <a:ext cx="9497695" cy="502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7695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IE" sz="2000" b="0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E" sz="1800" b="0" i="0" u="none" strike="noStrike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Does the order in which you do a sum matter?</a:t>
                      </a:r>
                      <a:endParaRPr lang="en-IE" sz="2000" b="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948691"/>
              </p:ext>
            </p:extLst>
          </p:nvPr>
        </p:nvGraphicFramePr>
        <p:xfrm>
          <a:off x="1485204" y="3347565"/>
          <a:ext cx="8243981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3981">
                  <a:extLst>
                    <a:ext uri="{9D8B030D-6E8A-4147-A177-3AD203B41FA5}">
                      <a16:colId xmlns:a16="http://schemas.microsoft.com/office/drawing/2014/main" xmlns="" val="1987326970"/>
                    </a:ext>
                  </a:extLst>
                </a:gridCol>
              </a:tblGrid>
              <a:tr h="50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Yes. We must do the sum in the order of the strength of the operations. We use BIMDAS.</a:t>
                      </a:r>
                      <a:endParaRPr lang="en-IE" sz="16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7866836"/>
                  </a:ext>
                </a:extLst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1: Number Systems (page 2)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14DC-5B3B-4642-8C5C-6DAC6036D3C5}" type="slidenum">
              <a:rPr lang="en-IE" smtClean="0"/>
              <a:t>4</a:t>
            </a:fld>
            <a:endParaRPr lang="en-I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102" y="1623629"/>
            <a:ext cx="205422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75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cussion Ti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stination Maths template" id="{B6820018-5473-9E41-8609-343C3E8C6011}" vid="{41440A9D-F645-F340-AC72-6FE0060D7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221</TotalTime>
  <Words>313</Words>
  <Application>Microsoft Office PowerPoint</Application>
  <PresentationFormat>Custom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Discussion Time</vt:lpstr>
      <vt:lpstr>Discussion Time</vt:lpstr>
      <vt:lpstr>Question posed: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Time</dc:title>
  <dc:creator>Aisling Quirke</dc:creator>
  <cp:lastModifiedBy>Sarah Brady</cp:lastModifiedBy>
  <cp:revision>18</cp:revision>
  <dcterms:created xsi:type="dcterms:W3CDTF">2017-04-04T20:30:29Z</dcterms:created>
  <dcterms:modified xsi:type="dcterms:W3CDTF">2017-08-29T08:16:12Z</dcterms:modified>
</cp:coreProperties>
</file>