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56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0D5"/>
    <a:srgbClr val="133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580"/>
    <p:restoredTop sz="94643"/>
  </p:normalViewPr>
  <p:slideViewPr>
    <p:cSldViewPr snapToGrid="0">
      <p:cViewPr varScale="1">
        <p:scale>
          <a:sx n="73" d="100"/>
          <a:sy n="73" d="100"/>
        </p:scale>
        <p:origin x="152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06408-B058-5544-B3BE-EAB8B56BAFC3}" type="datetimeFigureOut">
              <a:rPr lang="da-DK" smtClean="0"/>
              <a:t>30-08-2026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0885-9D9D-6245-A5DC-D520F0B91CF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66516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06408-B058-5544-B3BE-EAB8B56BAFC3}" type="datetimeFigureOut">
              <a:rPr lang="da-DK" smtClean="0"/>
              <a:t>30-08-2026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0885-9D9D-6245-A5DC-D520F0B91CF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2825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06408-B058-5544-B3BE-EAB8B56BAFC3}" type="datetimeFigureOut">
              <a:rPr lang="da-DK" smtClean="0"/>
              <a:t>30-08-2026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0885-9D9D-6245-A5DC-D520F0B91CF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8664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06408-B058-5544-B3BE-EAB8B56BAFC3}" type="datetimeFigureOut">
              <a:rPr lang="da-DK" smtClean="0"/>
              <a:t>30-08-2026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0885-9D9D-6245-A5DC-D520F0B91CF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0634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06408-B058-5544-B3BE-EAB8B56BAFC3}" type="datetimeFigureOut">
              <a:rPr lang="da-DK" smtClean="0"/>
              <a:t>30-08-2026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0885-9D9D-6245-A5DC-D520F0B91CF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49975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06408-B058-5544-B3BE-EAB8B56BAFC3}" type="datetimeFigureOut">
              <a:rPr lang="da-DK" smtClean="0"/>
              <a:t>30-08-2026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0885-9D9D-6245-A5DC-D520F0B91CF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741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06408-B058-5544-B3BE-EAB8B56BAFC3}" type="datetimeFigureOut">
              <a:rPr lang="da-DK" smtClean="0"/>
              <a:t>30-08-2026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0885-9D9D-6245-A5DC-D520F0B91CF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2949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06408-B058-5544-B3BE-EAB8B56BAFC3}" type="datetimeFigureOut">
              <a:rPr lang="da-DK" smtClean="0"/>
              <a:t>30-08-2026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0885-9D9D-6245-A5DC-D520F0B91CF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4961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06408-B058-5544-B3BE-EAB8B56BAFC3}" type="datetimeFigureOut">
              <a:rPr lang="da-DK" smtClean="0"/>
              <a:t>30-08-2026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0885-9D9D-6245-A5DC-D520F0B91CF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50706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06408-B058-5544-B3BE-EAB8B56BAFC3}" type="datetimeFigureOut">
              <a:rPr lang="da-DK" smtClean="0"/>
              <a:t>30-08-2026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0885-9D9D-6245-A5DC-D520F0B91CF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3530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06408-B058-5544-B3BE-EAB8B56BAFC3}" type="datetimeFigureOut">
              <a:rPr lang="da-DK" smtClean="0"/>
              <a:t>30-08-2026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0885-9D9D-6245-A5DC-D520F0B91CF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62076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F06408-B058-5544-B3BE-EAB8B56BAFC3}" type="datetimeFigureOut">
              <a:rPr lang="da-DK" smtClean="0"/>
              <a:t>30-08-2026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780885-9D9D-6245-A5DC-D520F0B91CF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709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54B99822-04C3-921C-E2CE-28EEA1711F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41"/>
            <a:ext cx="7559675" cy="10697893"/>
          </a:xfrm>
          <a:prstGeom prst="rect">
            <a:avLst/>
          </a:prstGeom>
        </p:spPr>
      </p:pic>
      <p:sp>
        <p:nvSpPr>
          <p:cNvPr id="3" name="Undertitel 2">
            <a:extLst>
              <a:ext uri="{FF2B5EF4-FFF2-40B4-BE49-F238E27FC236}">
                <a16:creationId xmlns:a16="http://schemas.microsoft.com/office/drawing/2014/main" id="{CF9A6186-D92F-46A5-D556-F985F55608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4466" y="9815139"/>
            <a:ext cx="3018688" cy="612538"/>
          </a:xfrm>
        </p:spPr>
        <p:txBody>
          <a:bodyPr>
            <a:normAutofit/>
          </a:bodyPr>
          <a:lstStyle/>
          <a:p>
            <a:pPr algn="l"/>
            <a:r>
              <a:rPr lang="da-DK" sz="1200" dirty="0">
                <a:solidFill>
                  <a:srgbClr val="EFF0D5"/>
                </a:solidFill>
                <a:latin typeface="Bricolage Grotesque 14pt Medium" panose="020B0605040402000204" pitchFamily="34" charset="0"/>
              </a:rPr>
              <a:t>Eventuelle Allergener</a:t>
            </a:r>
          </a:p>
        </p:txBody>
      </p:sp>
      <p:sp>
        <p:nvSpPr>
          <p:cNvPr id="6" name="Undertitel 2">
            <a:extLst>
              <a:ext uri="{FF2B5EF4-FFF2-40B4-BE49-F238E27FC236}">
                <a16:creationId xmlns:a16="http://schemas.microsoft.com/office/drawing/2014/main" id="{389DAEE9-847B-DE15-273D-419D4378A7F5}"/>
              </a:ext>
            </a:extLst>
          </p:cNvPr>
          <p:cNvSpPr txBox="1">
            <a:spLocks/>
          </p:cNvSpPr>
          <p:nvPr/>
        </p:nvSpPr>
        <p:spPr>
          <a:xfrm>
            <a:off x="-23450" y="1928442"/>
            <a:ext cx="7559675" cy="7614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000" dirty="0">
                <a:solidFill>
                  <a:srgbClr val="133C24"/>
                </a:solidFill>
                <a:latin typeface="Bricolage Grotesque 14pt Medium" panose="020B0605040402000204" pitchFamily="34" charset="0"/>
              </a:rPr>
              <a:t>Skriv dagens menu her</a:t>
            </a:r>
          </a:p>
        </p:txBody>
      </p:sp>
    </p:spTree>
    <p:extLst>
      <p:ext uri="{BB962C8B-B14F-4D97-AF65-F5344CB8AC3E}">
        <p14:creationId xmlns:p14="http://schemas.microsoft.com/office/powerpoint/2010/main" val="146801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884810b-b27d-4d60-991c-cdbc189092ee" xsi:nil="true"/>
    <Antalfiler xmlns="778eecf8-dfaf-481d-ba86-e1979143a13b" xsi:nil="true"/>
    <lcf76f155ced4ddcb4097134ff3c332f xmlns="778eecf8-dfaf-481d-ba86-e1979143a13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78FF03FEA37424B93A83D7DF4EAD1CD" ma:contentTypeVersion="25" ma:contentTypeDescription="Opret et nyt dokument." ma:contentTypeScope="" ma:versionID="a94103376031ff82d47ff4255db63719">
  <xsd:schema xmlns:xsd="http://www.w3.org/2001/XMLSchema" xmlns:xs="http://www.w3.org/2001/XMLSchema" xmlns:p="http://schemas.microsoft.com/office/2006/metadata/properties" xmlns:ns2="778eecf8-dfaf-481d-ba86-e1979143a13b" xmlns:ns3="5748e954-fae7-494c-8a8d-3b547cbca49b" xmlns:ns4="3884810b-b27d-4d60-991c-cdbc189092ee" targetNamespace="http://schemas.microsoft.com/office/2006/metadata/properties" ma:root="true" ma:fieldsID="79e870157f3fe9dc684f0367496c3c1d" ns2:_="" ns3:_="" ns4:_="">
    <xsd:import namespace="778eecf8-dfaf-481d-ba86-e1979143a13b"/>
    <xsd:import namespace="5748e954-fae7-494c-8a8d-3b547cbca49b"/>
    <xsd:import namespace="3884810b-b27d-4d60-991c-cdbc189092ee"/>
    <xsd:element name="properties">
      <xsd:complexType>
        <xsd:sequence>
          <xsd:element name="documentManagement">
            <xsd:complexType>
              <xsd:all>
                <xsd:element ref="ns2:Antalfiler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4:TaxCatchAll" minOccurs="0"/>
                <xsd:element ref="ns2:lcf76f155ced4ddcb4097134ff3c332f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8eecf8-dfaf-481d-ba86-e1979143a13b" elementFormDefault="qualified">
    <xsd:import namespace="http://schemas.microsoft.com/office/2006/documentManagement/types"/>
    <xsd:import namespace="http://schemas.microsoft.com/office/infopath/2007/PartnerControls"/>
    <xsd:element name="Antalfiler" ma:index="2" nillable="true" ma:displayName="Antal filer" ma:format="Dropdown" ma:internalName="Antalfiler" ma:percentage="FALSE">
      <xsd:simpleType>
        <xsd:restriction base="dms:Number"/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hidden="true" ma:internalName="MediaServiceOCR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Billedmærker" ma:readOnly="false" ma:fieldId="{5cf76f15-5ced-4ddc-b409-7134ff3c332f}" ma:taxonomyMulti="true" ma:sspId="e0dcd529-d994-465a-b4cc-845cf26ecc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48e954-fae7-494c-8a8d-3b547cbca49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t med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t med detaljer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84810b-b27d-4d60-991c-cdbc189092ee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43cb6feb-0c7a-4a42-bb89-3b83ae51284d}" ma:internalName="TaxCatchAll" ma:showField="CatchAllData" ma:web="5748e954-fae7-494c-8a8d-3b547cbca4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dhol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B68464-AAC3-4D6B-9129-CFA881DACB11}">
  <ds:schemaRefs>
    <ds:schemaRef ds:uri="http://schemas.microsoft.com/office/2006/metadata/properties"/>
    <ds:schemaRef ds:uri="http://schemas.microsoft.com/office/infopath/2007/PartnerControls"/>
    <ds:schemaRef ds:uri="3884810b-b27d-4d60-991c-cdbc189092ee"/>
    <ds:schemaRef ds:uri="778eecf8-dfaf-481d-ba86-e1979143a13b"/>
  </ds:schemaRefs>
</ds:datastoreItem>
</file>

<file path=customXml/itemProps2.xml><?xml version="1.0" encoding="utf-8"?>
<ds:datastoreItem xmlns:ds="http://schemas.openxmlformats.org/officeDocument/2006/customXml" ds:itemID="{079C372F-BD8A-41D0-AA06-7AD268B0A7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822E86-29EC-4BAB-93E7-FB7223B7D3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8eecf8-dfaf-481d-ba86-e1979143a13b"/>
    <ds:schemaRef ds:uri="5748e954-fae7-494c-8a8d-3b547cbca49b"/>
    <ds:schemaRef ds:uri="3884810b-b27d-4d60-991c-cdbc189092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6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Office-tema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Simone Sofie Wollesen Rasmussen</dc:creator>
  <cp:lastModifiedBy>Simone Sofie Wollesen Rasmussen</cp:lastModifiedBy>
  <cp:revision>2</cp:revision>
  <dcterms:created xsi:type="dcterms:W3CDTF">2026-08-27T09:44:45Z</dcterms:created>
  <dcterms:modified xsi:type="dcterms:W3CDTF">2026-08-30T16:49:41Z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0x010100678FF03FEA37424B93A83D7DF4EAD1CD</vt:lpwstr>
  </property>
</Properties>
</file>