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8" r:id="rId6"/>
    <p:sldId id="266" r:id="rId7"/>
    <p:sldId id="257" r:id="rId8"/>
    <p:sldId id="258" r:id="rId9"/>
    <p:sldId id="264" r:id="rId10"/>
    <p:sldId id="265" r:id="rId11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50915F-E3D2-47B9-97F9-8C917C35DEFA}" v="15" dt="2025-05-06T15:14:31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61"/>
    <p:restoredTop sz="94626"/>
  </p:normalViewPr>
  <p:slideViewPr>
    <p:cSldViewPr snapToGrid="0" snapToObjects="1" showGuides="1">
      <p:cViewPr>
        <p:scale>
          <a:sx n="130" d="100"/>
          <a:sy n="130" d="100"/>
        </p:scale>
        <p:origin x="1416" y="2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ureau" userId="7fb96005-81f3-4970-903c-ba18b047ac7b" providerId="ADAL" clId="{A250915F-E3D2-47B9-97F9-8C917C35DEFA}"/>
    <pc:docChg chg="undo custSel modSld">
      <pc:chgData name="Anne Mureau" userId="7fb96005-81f3-4970-903c-ba18b047ac7b" providerId="ADAL" clId="{A250915F-E3D2-47B9-97F9-8C917C35DEFA}" dt="2025-05-06T15:14:18.071" v="58" actId="14100"/>
      <pc:docMkLst>
        <pc:docMk/>
      </pc:docMkLst>
      <pc:sldChg chg="addSp delSp modSp mod delAnim modAnim">
        <pc:chgData name="Anne Mureau" userId="7fb96005-81f3-4970-903c-ba18b047ac7b" providerId="ADAL" clId="{A250915F-E3D2-47B9-97F9-8C917C35DEFA}" dt="2025-05-06T15:14:18.071" v="58" actId="14100"/>
        <pc:sldMkLst>
          <pc:docMk/>
          <pc:sldMk cId="1376786114" sldId="266"/>
        </pc:sldMkLst>
        <pc:grpChg chg="mod">
          <ac:chgData name="Anne Mureau" userId="7fb96005-81f3-4970-903c-ba18b047ac7b" providerId="ADAL" clId="{A250915F-E3D2-47B9-97F9-8C917C35DEFA}" dt="2025-05-06T14:50:50.052" v="4"/>
          <ac:grpSpMkLst>
            <pc:docMk/>
            <pc:sldMk cId="1376786114" sldId="266"/>
            <ac:grpSpMk id="4" creationId="{92A8E00A-263F-BB72-6B0C-4AACFCF6CBAF}"/>
          </ac:grpSpMkLst>
        </pc:grpChg>
        <pc:picChg chg="add mod">
          <ac:chgData name="Anne Mureau" userId="7fb96005-81f3-4970-903c-ba18b047ac7b" providerId="ADAL" clId="{A250915F-E3D2-47B9-97F9-8C917C35DEFA}" dt="2025-05-06T14:55:26.503" v="28" actId="1038"/>
          <ac:picMkLst>
            <pc:docMk/>
            <pc:sldMk cId="1376786114" sldId="266"/>
            <ac:picMk id="15" creationId="{EF785CBD-88C8-9DCA-1FB8-4887E3C65A7E}"/>
          </ac:picMkLst>
        </pc:picChg>
        <pc:picChg chg="add mod">
          <ac:chgData name="Anne Mureau" userId="7fb96005-81f3-4970-903c-ba18b047ac7b" providerId="ADAL" clId="{A250915F-E3D2-47B9-97F9-8C917C35DEFA}" dt="2025-05-06T15:14:18.071" v="58" actId="14100"/>
          <ac:picMkLst>
            <pc:docMk/>
            <pc:sldMk cId="1376786114" sldId="266"/>
            <ac:picMk id="17" creationId="{359478A3-9F67-9E8E-873B-0525D557E8AC}"/>
          </ac:picMkLst>
        </pc:picChg>
        <pc:picChg chg="add mod">
          <ac:chgData name="Anne Mureau" userId="7fb96005-81f3-4970-903c-ba18b047ac7b" providerId="ADAL" clId="{A250915F-E3D2-47B9-97F9-8C917C35DEFA}" dt="2025-05-06T15:04:38.494" v="44" actId="1038"/>
          <ac:picMkLst>
            <pc:docMk/>
            <pc:sldMk cId="1376786114" sldId="266"/>
            <ac:picMk id="19" creationId="{FCE281AC-4620-C759-B64D-2ECA0612CB18}"/>
          </ac:picMkLst>
        </pc:picChg>
        <pc:picChg chg="add del mod">
          <ac:chgData name="Anne Mureau" userId="7fb96005-81f3-4970-903c-ba18b047ac7b" providerId="ADAL" clId="{A250915F-E3D2-47B9-97F9-8C917C35DEFA}" dt="2025-05-06T15:05:34.241" v="47" actId="478"/>
          <ac:picMkLst>
            <pc:docMk/>
            <pc:sldMk cId="1376786114" sldId="266"/>
            <ac:picMk id="20" creationId="{C4BF8A1B-EA7C-1337-8EB1-56C835915481}"/>
          </ac:picMkLst>
        </pc:picChg>
        <pc:picChg chg="add mod">
          <ac:chgData name="Anne Mureau" userId="7fb96005-81f3-4970-903c-ba18b047ac7b" providerId="ADAL" clId="{A250915F-E3D2-47B9-97F9-8C917C35DEFA}" dt="2025-05-06T15:10:43.405" v="54" actId="1037"/>
          <ac:picMkLst>
            <pc:docMk/>
            <pc:sldMk cId="1376786114" sldId="266"/>
            <ac:picMk id="21" creationId="{9DADBD0D-E4E4-C74B-1CB5-7EA9C603B94E}"/>
          </ac:picMkLst>
        </pc:picChg>
        <pc:inkChg chg="add del mod">
          <ac:chgData name="Anne Mureau" userId="7fb96005-81f3-4970-903c-ba18b047ac7b" providerId="ADAL" clId="{A250915F-E3D2-47B9-97F9-8C917C35DEFA}" dt="2025-05-06T14:50:50.405" v="5" actId="9405"/>
          <ac:inkMkLst>
            <pc:docMk/>
            <pc:sldMk cId="1376786114" sldId="266"/>
            <ac:inkMk id="2" creationId="{E11A16EC-8CA0-385E-BF08-1AB6C689FA8F}"/>
          </ac:inkMkLst>
        </pc:inkChg>
        <pc:inkChg chg="add del mod">
          <ac:chgData name="Anne Mureau" userId="7fb96005-81f3-4970-903c-ba18b047ac7b" providerId="ADAL" clId="{A250915F-E3D2-47B9-97F9-8C917C35DEFA}" dt="2025-05-06T14:50:50.052" v="4"/>
          <ac:inkMkLst>
            <pc:docMk/>
            <pc:sldMk cId="1376786114" sldId="266"/>
            <ac:inkMk id="3" creationId="{994FC3EE-BBC1-56DF-6E82-0A45F861B69B}"/>
          </ac:inkMkLst>
        </pc:inkChg>
        <pc:inkChg chg="add">
          <ac:chgData name="Anne Mureau" userId="7fb96005-81f3-4970-903c-ba18b047ac7b" providerId="ADAL" clId="{A250915F-E3D2-47B9-97F9-8C917C35DEFA}" dt="2025-05-06T14:52:58.863" v="6" actId="9405"/>
          <ac:inkMkLst>
            <pc:docMk/>
            <pc:sldMk cId="1376786114" sldId="266"/>
            <ac:inkMk id="5" creationId="{489B90FB-5CCD-4843-576E-8E806E43737C}"/>
          </ac:inkMkLst>
        </pc:inkChg>
        <pc:inkChg chg="add del">
          <ac:chgData name="Anne Mureau" userId="7fb96005-81f3-4970-903c-ba18b047ac7b" providerId="ADAL" clId="{A250915F-E3D2-47B9-97F9-8C917C35DEFA}" dt="2025-05-06T14:53:18.898" v="8" actId="9405"/>
          <ac:inkMkLst>
            <pc:docMk/>
            <pc:sldMk cId="1376786114" sldId="266"/>
            <ac:inkMk id="6" creationId="{0D23B4C4-0250-4742-818C-59B7BADD464B}"/>
          </ac:inkMkLst>
        </pc:inkChg>
        <pc:inkChg chg="add">
          <ac:chgData name="Anne Mureau" userId="7fb96005-81f3-4970-903c-ba18b047ac7b" providerId="ADAL" clId="{A250915F-E3D2-47B9-97F9-8C917C35DEFA}" dt="2025-05-06T14:53:30.226" v="9" actId="9405"/>
          <ac:inkMkLst>
            <pc:docMk/>
            <pc:sldMk cId="1376786114" sldId="266"/>
            <ac:inkMk id="7" creationId="{54C1F0DC-B82B-F6AD-0295-1FF9889FF57A}"/>
          </ac:inkMkLst>
        </pc:inkChg>
        <pc:inkChg chg="add">
          <ac:chgData name="Anne Mureau" userId="7fb96005-81f3-4970-903c-ba18b047ac7b" providerId="ADAL" clId="{A250915F-E3D2-47B9-97F9-8C917C35DEFA}" dt="2025-05-06T14:53:39.441" v="10" actId="9405"/>
          <ac:inkMkLst>
            <pc:docMk/>
            <pc:sldMk cId="1376786114" sldId="266"/>
            <ac:inkMk id="8" creationId="{AC0C9BA2-4355-D0E3-850F-F9292A48680E}"/>
          </ac:inkMkLst>
        </pc:inkChg>
        <pc:inkChg chg="add del">
          <ac:chgData name="Anne Mureau" userId="7fb96005-81f3-4970-903c-ba18b047ac7b" providerId="ADAL" clId="{A250915F-E3D2-47B9-97F9-8C917C35DEFA}" dt="2025-05-06T14:53:42.138" v="12"/>
          <ac:inkMkLst>
            <pc:docMk/>
            <pc:sldMk cId="1376786114" sldId="266"/>
            <ac:inkMk id="9" creationId="{D9A65629-228D-3F91-E975-13C3BD226183}"/>
          </ac:inkMkLst>
        </pc:inkChg>
        <pc:inkChg chg="add mod">
          <ac:chgData name="Anne Mureau" userId="7fb96005-81f3-4970-903c-ba18b047ac7b" providerId="ADAL" clId="{A250915F-E3D2-47B9-97F9-8C917C35DEFA}" dt="2025-05-06T14:53:43.827" v="14"/>
          <ac:inkMkLst>
            <pc:docMk/>
            <pc:sldMk cId="1376786114" sldId="266"/>
            <ac:inkMk id="11" creationId="{D82689BD-BA59-03BA-730D-1C9D87DDBDE4}"/>
          </ac:inkMkLst>
        </pc:inkChg>
        <pc:inkChg chg="add">
          <ac:chgData name="Anne Mureau" userId="7fb96005-81f3-4970-903c-ba18b047ac7b" providerId="ADAL" clId="{A250915F-E3D2-47B9-97F9-8C917C35DEFA}" dt="2025-05-06T14:53:46.515" v="15" actId="9405"/>
          <ac:inkMkLst>
            <pc:docMk/>
            <pc:sldMk cId="1376786114" sldId="266"/>
            <ac:inkMk id="12" creationId="{24439342-2777-2AA2-FAB3-C33F663616BA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14:52:58.861"/>
    </inkml:context>
    <inkml:brush xml:id="br0">
      <inkml:brushProperty name="width" value="0.035" units="cm"/>
      <inkml:brushProperty name="height" value="0.035" units="cm"/>
      <inkml:brushProperty name="color" value="#E03732"/>
    </inkml:brush>
  </inkml:definitions>
  <inkml:trace contextRef="#ctx0" brushRef="#br0">21 428 24575,'-3'-5'0,"0"-1"0,1 1 0,-1-1 0,1 1 0,0-1 0,1 0 0,-1 0 0,1 0 0,0 0 0,1 0 0,-1 0 0,1-6 0,1-24 0,0 28 0,-1 11 0,-1 16 0,2 4 0,4-24 0,5-13 0,13-23 0,-4 5 0,1 1 0,34-41 0,-53 72 0,-1 0 0,0-1 0,0 1 0,0 0 0,0-1 0,0 1 0,1 0 0,-1 0 0,0-1 0,0 1 0,1 0 0,-1 0 0,0-1 0,0 1 0,1 0 0,-1 0 0,0-1 0,1 1 0,-1 0 0,0 0 0,1 0 0,-1 0 0,0 0 0,1-1 0,-1 1 0,0 0 0,1 0 0,-1 0 0,0 0 0,1 0 0,-1 0 0,0 0 0,1 0 0,-1 0 0,0 1 0,1-1 0,-1 0 0,0 0 0,1 0 0,-1 0 0,0 0 0,1 1 0,-1-1 0,0 0 0,1 0 0,-1 0 0,0 1 0,1-1 0,2 24 0,-8 28 0,0-29 0,-17 59 0,16-98 0,-1 12 0,0 17 0,6-11 0,0-1 0,1 1 0,-1-1 0,0 1 0,0-1 0,0 0 0,0 1 0,0-1 0,0 0 0,0 0 0,0 0 0,-1 0 0,1 0 0,0 0 0,-1 0 0,-1 1 0,2-1 0,-1 0 0,0 0 0,1 0 0,-1 0 0,1 0 0,-1 1 0,1-1 0,0 0 0,0 1 0,-1-1 0,1 1 0,0 0 0,0-1 0,1 1 0,-1 0 0,-1 1 0,-2 14 0,4-13 0,0-1 0,-1 1 0,0 0 0,0 0 0,0-1 0,0 1 0,-1-1 0,1 1 0,-1-1 0,0 1 0,0-1 0,-3 3 0,4-9 0,1-1 0,-1 0 0,1 1 0,-1-1 0,1 0 0,0 0 0,0 0 0,1 1 0,-1-1 0,2-4 0,-2 6 0,9-34 0,-9 35 0,1-1 0,-1 0 0,1 1 0,-1-1 0,1 1 0,0-1 0,0 1 0,0-1 0,0 1 0,0 0 0,0-1 0,0 1 0,1 0 0,-1 0 0,0 0 0,1 0 0,1-2 0,-2 3 0,-1 1 0,1-1 0,-1 0 0,1 0 0,-1 0 0,1 1 0,-1-1 0,1 0 0,-1 1 0,0-1 0,1 0 0,-1 1 0,0-1 0,1 1 0,-1-1 0,0 1 0,0-1 0,1 0 0,-1 1 0,0-1 0,0 1 0,0-1 0,1 1 0,-1-1 0,0 1 0,0-1 0,0 1 0,0-1 0,0 1 0,0-1 0,0 1 0,0-1 0,0 1 0,-1-1 0,1 1 0,0-1 0,0 1 0,0-1 0,0 1 0,-1-1 0,1 1 0,-6 31 0,5-28 0,0 10 0,8-34 0,4-10 0,45-63 0,-98 164 0,33-58 0,5-7 0,0 0 0,0 0 0,0-1 0,-1 0 0,0 1 0,-10 7 0,15-14 0,-1 1 0,1-1 0,-1 1 0,1-1 0,0 1 0,-1-1 0,1 0 0,0 1 0,0-1 0,-1 0 0,1 1 0,0-1 0,0 0 0,0 1 0,0-1 0,0 0 0,0 1 0,0-1 0,0 0 0,0 1 0,0-1 0,0 0 0,0 1 0,1-1 0,-1 0 0,0 1 0,0-1 0,1 0 0,5-25 0,-4 17 0,2 1 0,-1 0 0,1 0 0,0 0 0,1 0 0,0 0 0,5-6 0,-25 67 0,-5-24 0,12-27 0,7-21 0,4 4 0,0 0 0,1 0 0,1 1 0,0-1 0,1 1 0,0 0 0,2 0 0,16-24 0,-18 33 0,-4 8 0,-9 18 0,6-18 0,0 1 0,0-1 0,-1 1 0,0-1 0,0 0 0,0 0 0,0 0 0,0 0 0,0 0 0,-6 5 0,7-13 0,0-1 0,0 1 0,1-1 0,0 1 0,1-11 0,10-35 0,-2 26 0,-15 71 0,4-44 0,2-6 0,3-24 0,-1 13 0,1 0 0,1 0 0,8-22 0,-20 78 0,5-29 0,8-36 0,-3 3-88,4-20 292,-5 39-271,-1 1-1,0-1 1,1 1 0,-1 0-1,1-1 1,-1 1 0,1 0-1,-1 0 1,1-1 0,0 1-1,0 0 1,0 0 0,0 0 0,0 0-1,0 0 1,0 0 0,0 0-1,0 0 1,0 0 0,0 1-1,3-2 1,2 1-6759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14:53:30.226"/>
    </inkml:context>
    <inkml:brush xml:id="br0">
      <inkml:brushProperty name="width" value="0.035" units="cm"/>
      <inkml:brushProperty name="height" value="0.035" units="cm"/>
      <inkml:brushProperty name="color" value="#E03732"/>
    </inkml:brush>
  </inkml:definitions>
  <inkml:trace contextRef="#ctx0" brushRef="#br0">115 430 24575,'-3'-1'0,"0"0"0,1 0 0,-1 0 0,1-1 0,-1 1 0,1-1 0,-1 1 0,1-1 0,0 0 0,0 0 0,0 0 0,-3-3 0,0-1 0,8 15 0,5-21 0,0-4 0,-14 35 0,6-19 0,0 0 0,0 0 0,0 0 0,0 0 0,0 0 0,0 0 0,0 0 0,0 0 0,0 0 0,-1 0 0,1 0 0,0-1 0,0 1 0,0 0 0,0 0 0,0 0 0,0 0 0,0 0 0,0 0 0,0 0 0,0 0 0,0 0 0,0 0 0,-1 0 0,1 0 0,0 0 0,0 0 0,0 0 0,0 0 0,0 0 0,0 0 0,0 0 0,0 0 0,0 0 0,-1 0 0,1 0 0,0 0 0,0 0 0,0 0 0,0 0 0,0 0 0,0 0 0,0 0 0,0 0 0,0 1 0,0-1 0,0 0 0,0 0 0,-1 0 0,1 0 0,0 0 0,0 0 0,0 0 0,0 1 0,0-1 0,0 0 0,0 0 0,0 0 0,0 1 0,0-1 0,0 0 0,0 0 0,0 1 0,0-1 0,0 0 0,-1 0 0,1 0 0,0 0 0,0 1 0,0-1 0,0 0 0,0 0 0,-1 0 0,1 0 0,0 1 0,0-1 0,0 0 0,-1 0 0,1 0 0,0 0 0,0 0 0,0 0 0,-1 0 0,1 0 0,0 0 0,0 0 0,0 0 0,-1 0 0,1 0 0,0 0 0,0 0 0,-1 0 0,1 0 0,0 0 0,0 0 0,0 0 0,-1 0 0,1 0 0,0 0 0,0 0 0,0 0 0,-1 0 0,1-1 0,0 1 0,0 0 0,0 0 0,-1 0 0,1 0 0,0-1 0,0 1 0,0 0 0,0 0 0,0 0 0,-1-1 0,-1 2 0,2-7 0,0 2 0,-4 15 0,0 1 0,4-18 0,5-22 0,10-33 0,-20 89 0,1 0 0,-1 36 0,4-65 0,1-1 0,0 1 0,0 0 0,0 0 0,0-1 0,1 1 0,-1 0 0,0 0 0,0-1 0,1 1 0,-1 0 0,1 0 0,-1 0 0,1 0 0,-1 0 0,1 0 0,0 0 0,0 0 0,-1 0 0,1 0 0,2-2 0,6 6 0,-1 17 0,-2-2 0,-1-29 0,-1-2 0,-4 14 0,0-1 0,0 1 0,0-1 0,-1 1 0,1-1 0,0 1 0,0-1 0,0 1 0,0-1 0,0 1 0,0 0 0,0-1 0,0 1 0,0-1 0,0 1 0,0-1 0,0 1 0,1-1 0,-1 1 0,0-1 0,0 1 0,0-1 0,1 0 0,-1 1 0,0-1 0,1 1 0,-1-1 0,1 1 0,-1-1 0,1 0 0,0 0 0,-1 0 0,1 0 0,-1 0 0,1 0 0,-1 0 0,1-1 0,-1 1 0,1 0 0,-1 0 0,1-1 0,-1 1 0,1 0 0,-1-1 0,1 1 0,-1 0 0,0-1 0,1 1 0,-1 0 0,1-1 0,-1 1 0,0-1 0,0 1 0,1-1 0,-1 1 0,0-1 0,0 1 0,1-1 0,-1 1 0,0-1 0,0 1 0,0-1 0,0-1 0,1 1 0,4-15 0,1 1 0,1-1 0,1 1 0,0 0 0,1 1 0,21-27 0,-30 41 0,0 0 0,0-1 0,1 1 0,-1 0 0,0 0 0,0-1 0,0 1 0,0 0 0,1 0 0,-1 0 0,0-1 0,0 1 0,1 0 0,-1 0 0,0 0 0,0 0 0,1 0 0,-1 0 0,0 0 0,0-1 0,1 1 0,-1 0 0,0 0 0,1 0 0,-1 0 0,0 0 0,1 0 0,-1 0 0,0 0 0,0 0 0,1 0 0,-1 1 0,0-1 0,0 0 0,1 0 0,-1 0 0,0 0 0,1 0 0,-1 0 0,0 1 0,0-1 0,0 0 0,1 0 0,-1 1 0,5 12 0,-2-4 0,5-27 0,2-21 0,-8 28 0,0 0 0,1 0 0,1 0 0,5-12 0,-11 27 0,-18 38 0,19-41 0,1-1 0,0 1 0,-1-1 0,1 1 0,0-1 0,-1 1 0,1-1 0,-1 0 0,1 1 0,-1-1 0,1 0 0,-1 1 0,1-1 0,-1 0 0,1 1 0,-1-1 0,0 0 0,1 0 0,-1 0 0,1 0 0,-1 1 0,0-1 0,1 0 0,-1 0 0,0 0 0,0-1 0,-1 0 0,1 0 0,0 0 0,1 0 0,-1 0 0,0 0 0,0 0 0,0 0 0,0 0 0,1 0 0,-1 0 0,1 0 0,-1 0 0,1-1 0,-1 1 0,1 0 0,0-1 0,-1 0 0,-6-11 0,2 19 0,-3 27 0,6-22 0,1-38 0,2 10 0,-1 31 0,-2-1 0,-2-34 0,-5-13 0,4 29 0,2 25 0,3-14 0,2-9 0,3-21 0,-2 4 0,2 1 0,0 0 0,8-21 0,-13 40 0,0 0 0,1 0 0,-1 0 0,0 0 0,0 0 0,0 0 0,0 0 0,1 0 0,-1 0 0,0 0 0,0-1 0,0 1 0,0 0 0,1 0 0,-1 0 0,0 0 0,0 0 0,0 0 0,0 0 0,1 0 0,-1 0 0,0 1 0,0-1 0,0 0 0,1 0 0,-1 0 0,0 0 0,0 0 0,0 0 0,0 0 0,0 0 0,1 0 0,-1 1 0,0-1 0,0 0 0,0 0 0,0 0 0,0 0 0,0 0 0,0 0 0,1 1 0,-1-1 0,0 0 0,0 0 0,0 0 0,0 0 0,0 1 0,0-1 0,0-1 0,0 1 0,0 0 0,0 0 0,0-1 0,0 1 0,0 0 0,0-1 0,0 1 0,0 0 0,0 0 0,0-1 0,0 1 0,0 0 0,0 0 0,0-1 0,0 1 0,1 0 0,-1 0 0,0-1 0,0 1 0,0 0 0,0 0 0,1 0 0,-1-1 0,0 1 0,0 0 0,0 0 0,1 0 0,-1 0 0,0-1 0,0 1 0,1 0 0,-1 0 0,0 0 0,1 0 0,-1 0 0,0 0 0,0 0 0,1 0 0,-1 0 0,0 0 0,0 0 0,1 0 0,-1 0 0,0 0 0,1 0 0,-1 0 0,0 0 0,0 0 0,1 0 0,-1 0 0,0 0 0,0 1 0,1-1 0,-1 0 0,0 0 0,0 0 0,0 0 0,1 1 0,-1-1 0,0 0 0,0 0 0,1 1 0,-1-4 0,1 0 0,-1 1 0,0-1 0,1 0 0,-1 0 0,0 0 0,-1 1 0,1-1 0,0 0 0,-1 0 0,-1-3 0,-1-11 0,2 17 0,1-1 0,0 1 0,0 0 0,0-1 0,0 1 0,0-1 0,0 1 0,0 0 0,0-1 0,1 1 0,-1-1 0,0 1 0,0 0 0,0-1 0,0 1 0,1-1 0,-1 1 0,0 0 0,0-1 0,0 1 0,1 0 0,-1-1 0,0 1 0,1 0 0,-1 0 0,0-1 0,1 1 0,-1 0 0,0 0 0,1-1 0,-1 1 0,0 0 0,2 0 0,17-3 0,-18 3 0,1 0 0,-1 0 0,0 0 0,1 0 0,-1 0 0,0 0 0,0 0 0,1 0 0,-1-1 0,0 1 0,1 0 0,-1-1 0,0 1 0,0-1 0,0 1 0,0-1 0,1 0 0,-1 1 0,0-1 0,0 0 0,0 0 0,0 0 0,-1 0 0,1 0 0,0 0 0,0 0 0,0-1 0,-1 2 0,0-1 0,0 1 0,0 0 0,0 0 0,0-1 0,0 1 0,0 0 0,0 0 0,-1-1 0,1 1 0,0 0 0,0 0 0,0 0 0,0-1 0,0 1 0,-1 0 0,1 0 0,0 0 0,0 0 0,0-1 0,-1 1 0,1 0 0,0 0 0,0 0 0,-1 0 0,1 0 0,0 0 0,0 0 0,-1 0 0,1-1 0,0 1 0,0 0 0,-1 0 0,1 0 0,0 0 0,0 0 0,-1 0 0,1 1 0,0-1 0,0 0 0,-1 0 0,1 0 0,0 0 0,0 0 0,0 0 0,-1 0 0,1 0 0,0 1 0,0-1 0,0 0 0,-1 0 0,1 0 0,-14 12 0,14-8 0,0 0 0,-1 0 0,1 0 0,0-1 0,1 1 0,-1 0 0,1 0 0,0 0 0,-1-1 0,2 1 0,-1 0 0,0-1 0,1 1 0,0-1 0,-1 0 0,1 1 0,1-1 0,2 3 0,-2-2 0,-1 0 0,1 0 0,-1 0 0,0 0 0,0 1 0,0-1 0,0 0 0,-1 1 0,0-1 0,0 1 0,1 8 0,-2-5 0,-1 18 0,1-51 0,3-25 0,-30 94 0,3-8 0,36-97 0,2 41 0,-6 13 0,-4 13 0,-5-2 0,0 1 0,0 0 0,-1 0 0,1-1 0,-1 1 0,0-1 0,-1 1 0,1-1 0,-1 0 0,-3 5 0,-34 41 0,39-48 0,-2-5 0,3 3 0,0 0 0,-1-1 0,1 1 0,0-1 0,0 1 0,0 0 0,0-1 0,-1 1 0,1 0 0,0-1 0,0 1 0,-1 0 0,1-1 0,0 1 0,-1 0 0,1 0 0,0-1 0,-1 1 0,1 0 0,0 0 0,-1-1 0,1 1 0,-1 0 0,1 0 0,0 0 0,-1 0 0,1 0 0,-1 0 0,1 0 0,0 0 0,-1 0 0,1 0 0,-1 0 0,1 0 0,0 0 0,-1 0 0,1 0 0,-1 0 0,1 0 0,0 0 0,-1 1 0,1-1 0,-1 0 0,1 0 0,0 0 0,-1 1 0,1-1 0,0 0 0,-1 1 0,1-1 0,0 0 0,0 1 0,-1-1 0,1 0 0,0 1 0,0-1 0,0 0 0,-1 1 0,-55 107 0,9-48 0,23-32 0,24-28 0,-1 0 0,1 1 0,0-1 0,0 0 0,0 0 0,-1 0 0,1 0 0,0 0 0,0 0 0,0 0 0,0 0 0,-1 0 0,1 0 0,0 0 0,0 0 0,-1 0 0,1 0 0,0 0 0,0 0 0,0 0 0,-1 0 0,1 0 0,0 0 0,0 0 0,0 0 0,-1 0 0,1 0 0,0 0 0,0 0 0,0 0 0,0 0 0,-1-1 0,1 1 0,0 0 0,0 0 0,0 0 0,0 0 0,-1 0 0,1-1 0,0 1 0,0 0 0,0 0 0,0-1 0,0-20 0,1 15 0,0-2 0,0 0 0,1 0 0,0 0 0,1 1 0,3-10 0,-79 120 0,76-109 0,13-22 0,31-43 0,-92 156 0,96-214 0,-68 157 0,13-26 0,15-26 0,-8 18 0,-1 3 0,-1-1 0,1 1 0,-1 0 0,1-1 0,0 1 0,0 0 0,1 0 0,-1 0 0,0 1 0,1-1 0,5-3 0,-34 51 0,20-34 0,-2 4 0,7-15 0,1 0 0,0 0 0,0 0 0,-1 0 0,1 0 0,0 0 0,0 0 0,-1 0 0,1 0 0,0 0 0,0 0 0,-1 0 0,1 0 0,0 0 0,0 0 0,0 0 0,-1-1 0,1 1 0,0 0 0,0 0 0,-1 0 0,1 0 0,0 0 0,0-1 0,0 1 0,0 0 0,-1 0 0,1 0 0,0 0 0,0-1 0,0 1 0,0 0 0,0 0 0,0-1 0,-1 1 0,1 0 0,0 0 0,0-1 0,0 1 0,0 0 0,0 0 0,0 0 0,0-1 0,0 1 0,0 0 0,0 0 0,0-1 0,0 1 0,0 0 0,0 0 0,1-1 0,-1 1 0,0-1 0,-31 53 0,31-54 0,-1-1 0,0 0 0,1 1 0,0-1 0,-1 1 0,1-1 0,0 0 0,0 1 0,1-1 0,-1 1 0,0-1 0,2-3 0,0 0 0,0 0 0,1-1 0,0 1 0,0 0 0,0 1 0,0-1 0,1 0 0,7-7 0,-40 67 0,15-41 0,17-27 0,15-26 0,-10 27 0,-6 9 0,-1 1 0,2-1 0,-1 1 0,0-1 0,1 1 0,-1 0 0,1 0 0,0 0 0,5-4 0,-20 31 0,2-15 0,10-25 0,4 3 0,-7 24 0,3-9 0,0 0 0,-1 0 0,1 0 0,-1-1 0,1 1 0,-1 0 0,0 0 0,1-1 0,-1 1 0,0-1 0,0 1 0,0-1 0,-1 1 0,1-1 0,0 1 0,-3 1 0,8-10 0,20-29 0,-39 63 120,8-20-321,14-26-1083,-4 14-5542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14:53:39.441"/>
    </inkml:context>
    <inkml:brush xml:id="br0">
      <inkml:brushProperty name="width" value="0.035" units="cm"/>
      <inkml:brushProperty name="height" value="0.035" units="cm"/>
      <inkml:brushProperty name="color" value="#E03732"/>
    </inkml:brush>
  </inkml:definitions>
  <inkml:trace contextRef="#ctx0" brushRef="#br0">1 251 24575,'4'-4'0,"0"0"0,0-1 0,0 1 0,0-1 0,-1 0 0,0 0 0,5-10 0,3 0 0,-9 16 0,-7 2 0,33-47 0,-28 47 0,-1-1 0,1 0 0,-1 0 0,0 0 0,0 1 0,0-1 0,0 0 0,0 0 0,0 0 0,0-1 0,-1 1 0,1 0 0,-1 0 0,1-1 0,-4 3 0,5-4 0,0 0 0,0 0 0,0 0 0,0 1 0,0-1 0,0 0 0,0 0 0,0 0 0,0 0 0,0 0 0,0 0 0,-1 0 0,1 0 0,0 0 0,0 0 0,0 0 0,0 0 0,0 0 0,0 1 0,-1-1 0,1 0 0,0 0 0,0 0 0,0 0 0,0 0 0,0 0 0,0 0 0,0 0 0,-1 0 0,1 0 0,0 0 0,0-1 0,0 1 0,0 0 0,0 0 0,0 0 0,-1 0 0,1 0 0,0 0 0,0 0 0,0 0 0,0 0 0,0 0 0,0 0 0,0 0 0,0-1 0,0 1 0,-1 0 0,1 0 0,0 0 0,0 0 0,0 0 0,0 0 0,0 0 0,0-1 0,0 1 0,0 0 0,0 0 0,0 0 0,0 0 0,0 0 0,0 0 0,0 0 0,0-1 0,0 1 0,0 0 0,0 0 0,12-24 0,-10 21 0,-3 5 0,-6 12 0,-14 22 0,44-75 0,-19 30 0,1 0 0,0 0 0,0 1 0,1 0 0,0 0 0,11-11 0,-18 23 0,1 1 0,-1 0 0,0-1 0,0 1 0,0-1 0,0 0 0,-1 1 0,0-1 0,-4 7 0,17-30 0,-10 16 0,0 0 0,1 0 0,-1 0 0,1 0 0,0 0 0,0 0 0,0 1 0,0-1 0,0 1 0,0-1 0,5-2 0,-7 6 0,1 0 0,-1 1 0,1-1 0,-1 1 0,0-1 0,0 1 0,0-1 0,0 1 0,0-1 0,0 1 0,0-1 0,0 1 0,-1-1 0,1 1 0,0-1 0,-1 1 0,0 1 0,-4 8 0,5-28 0,4 4 0,1 16 0,-4-1 0,-1 0 0,1 0 0,0 0 0,-1 0 0,0 0 0,1 0 0,-1 0 0,0 0 0,0 0 0,0 0 0,0 0 0,-1 2 0,-9 27 0,9-28 0,8-18 0,0 77 0,-15-214 0,23 90-1365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14:53:42.138"/>
    </inkml:context>
    <inkml:brush xml:id="br0">
      <inkml:brushProperty name="width" value="0.035" units="cm"/>
      <inkml:brushProperty name="height" value="0.035" units="cm"/>
      <inkml:brushProperty name="color" value="#E03732"/>
    </inkml:brush>
  </inkml:definitions>
  <inkml:trace contextRef="#ctx0" brushRef="#br0">36 29 24536,'117'-15'0,"-270"1"0,189 43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06T14:53:46.515"/>
    </inkml:context>
    <inkml:brush xml:id="br0">
      <inkml:brushProperty name="width" value="0.035" units="cm"/>
      <inkml:brushProperty name="height" value="0.035" units="cm"/>
      <inkml:brushProperty name="color" value="#E03732"/>
    </inkml:brush>
  </inkml:definitions>
  <inkml:trace contextRef="#ctx0" brushRef="#br0">69 78 24575,'0'-3'0,"0"1"0,0 0 0,1-1 0,-1 1 0,1 0 0,-1 0 0,1-1 0,0 1 0,0 0 0,0 0 0,0 0 0,0 0 0,0 0 0,1 0 0,-1 0 0,1 1 0,-1-1 0,1 0 0,0 1 0,-1-1 0,1 1 0,0 0 0,0-1 0,0 1 0,0 0 0,0 0 0,4-1 0,-2 0 0,0 0 0,-1 0 0,1 0 0,-1 0 0,0-1 0,1 1 0,-1-1 0,4-5 0,-51 29 0,36-15 0,-15 11 0,22-16 0,1-1 0,-1 0 0,1 0 0,-1 1 0,1-1 0,-1 0 0,1 1 0,0-1 0,-1 0 0,1 1 0,0-1 0,-1 1 0,1-1 0,0 0 0,-1 1 0,1-1 0,0 1 0,0-1 0,-1 1 0,1-1 0,0 1 0,0-1 0,0 1 0,0-1 0,0 1 0,0-1 0,0 1 0,0-1 0,0 1 0,0 0 0,0-1 0,0 1 0,5-1 0,-1 0 0,1 0 0,-1-1 0,1 0 0,-1 0 0,1 0 0,-1-1 0,8-3 0,0 1 0,1 0 0,-8 2 0,0 0 0,-1 1 0,1-1 0,0 1 0,-1 0 0,1 1 0,0-1 0,0 1 0,8 0 0,-48 26 0,6-7 0,15-11 0,0 1 0,0 1 0,-19 18 0,35-25 0,12-4 0,11-5 0,-5-4 0,-18 8 0,1 0 0,0 0 0,-1 1 0,1-1 0,0 1 0,0 0 0,0 0 0,1 0 0,-1 0 0,5 0 0,-48 38 0,-51 19 0,122-121 0,-22 47 0,-11 17 0,-18 25 0,30-84 0,-10 61 0,0-1 0,0 0 0,0 0 0,0 0 0,0 0 0,0 0 0,0 1 0,0-1 0,0 0 0,-1 0 0,1 0 0,0 0 0,0 0 0,0 0 0,0 0 0,0 0 0,-1 0 0,1 1 0,0-1 0,0 0 0,0 0 0,0 0 0,0 0 0,-1 0 0,1 0 0,0 0 0,0 0 0,0 0 0,0 0 0,-1 0 0,1 0 0,0 0 0,0 0 0,0 0 0,0-1 0,0 1 0,-1 0 0,1 0 0,0 0 0,0 0 0,0 0 0,0 0 0,0 0 0,0 0 0,-1 0 0,1 0 0,0-1 0,0 1 0,0 0 0,0 0 0,0 0 0,0 0 0,0 0 0,0-1 0,0 1 0,0 0 0,0 0 0,0 0 0,-1 0 0,1 0 0,0-1 0,0 1 0,0 0 0,0 0 0,1-1 0,-17 16 0,8-5 0,24-25 0,-16 15 0,0 0 0,0-1 0,0 1 0,0-1 0,1 1 0,-1 0 0,0-1 0,0 1 0,0 0 0,1-1 0,-1 1 0,0 0 0,0 0 0,1-1 0,-1 1 0,0 0 0,0 0 0,1-1 0,-1 1 0,0 0 0,1 0 0,-1 0 0,1-1 0,-1 1 0,0 0 0,1 0 0,-1 0 0,0 0 0,1 0 0,-1 0 0,1 0 0,-1 0 0,0 0 0,1 0 0,-1 0 0,1 0 0,-1 0 0,1 1 0,-6 16 0,-18 27 0,9-26-1365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70904-3E78-F043-B3F0-0659B576B00C}" type="datetimeFigureOut">
              <a:rPr lang="nl-NL" smtClean="0"/>
              <a:t>6-5-2025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5.jp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media" Target="../media/media2.m4a"/><Relationship Id="rId21" Type="http://schemas.openxmlformats.org/officeDocument/2006/relationships/customXml" Target="../ink/ink3.xml"/><Relationship Id="rId7" Type="http://schemas.microsoft.com/office/2007/relationships/media" Target="../media/media4.mp4"/><Relationship Id="rId12" Type="http://schemas.openxmlformats.org/officeDocument/2006/relationships/hyperlink" Target="https://www.rijksoverheid.nl/documenten/videos/2024/06/13/inclusief-onderwijs" TargetMode="External"/><Relationship Id="rId17" Type="http://schemas.openxmlformats.org/officeDocument/2006/relationships/customXml" Target="../ink/ink1.xml"/><Relationship Id="rId25" Type="http://schemas.openxmlformats.org/officeDocument/2006/relationships/customXml" Target="../ink/ink5.xml"/><Relationship Id="rId2" Type="http://schemas.openxmlformats.org/officeDocument/2006/relationships/audio" Target="../media/media1.m4a"/><Relationship Id="rId16" Type="http://schemas.openxmlformats.org/officeDocument/2006/relationships/image" Target="../media/image8.jpg"/><Relationship Id="rId20" Type="http://schemas.openxmlformats.org/officeDocument/2006/relationships/image" Target="../media/image10.png"/><Relationship Id="rId29" Type="http://schemas.openxmlformats.org/officeDocument/2006/relationships/image" Target="../media/image16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4.jpg"/><Relationship Id="rId24" Type="http://schemas.openxmlformats.org/officeDocument/2006/relationships/image" Target="../media/image12.png"/><Relationship Id="rId5" Type="http://schemas.microsoft.com/office/2007/relationships/media" Target="../media/media3.m4a"/><Relationship Id="rId15" Type="http://schemas.openxmlformats.org/officeDocument/2006/relationships/image" Target="../media/image7.jpg"/><Relationship Id="rId23" Type="http://schemas.openxmlformats.org/officeDocument/2006/relationships/customXml" Target="../ink/ink4.xml"/><Relationship Id="rId28" Type="http://schemas.openxmlformats.org/officeDocument/2006/relationships/image" Target="../media/image15.svg"/><Relationship Id="rId10" Type="http://schemas.openxmlformats.org/officeDocument/2006/relationships/image" Target="../media/image3.jpg"/><Relationship Id="rId19" Type="http://schemas.openxmlformats.org/officeDocument/2006/relationships/customXml" Target="../ink/ink2.xml"/><Relationship Id="rId4" Type="http://schemas.openxmlformats.org/officeDocument/2006/relationships/audio" Target="../media/media2.m4a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6.jpg"/><Relationship Id="rId22" Type="http://schemas.openxmlformats.org/officeDocument/2006/relationships/image" Target="../media/image11.png"/><Relationship Id="rId27" Type="http://schemas.openxmlformats.org/officeDocument/2006/relationships/image" Target="../media/image14.png"/><Relationship Id="rId30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6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Menselijk gezicht, tekening, verven, illustratie&#10;&#10;Automatisch gegenereerde beschrijving">
            <a:extLst>
              <a:ext uri="{FF2B5EF4-FFF2-40B4-BE49-F238E27FC236}">
                <a16:creationId xmlns:a16="http://schemas.microsoft.com/office/drawing/2014/main" id="{E08627E8-8AFC-DBC2-267C-326DDFE5FC8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10549" y="3521725"/>
            <a:ext cx="1186981" cy="1596772"/>
          </a:xfrm>
          <a:prstGeom prst="rect">
            <a:avLst/>
          </a:prstGeom>
        </p:spPr>
      </p:pic>
      <p:pic>
        <p:nvPicPr>
          <p:cNvPr id="13" name="Afbeelding 12" descr="Afbeelding met kleding, jongen, schoeisel, schermopname&#10;&#10;Automatisch gegenereerde beschrijving">
            <a:hlinkClick r:id="rId12"/>
            <a:extLst>
              <a:ext uri="{FF2B5EF4-FFF2-40B4-BE49-F238E27FC236}">
                <a16:creationId xmlns:a16="http://schemas.microsoft.com/office/drawing/2014/main" id="{6C48BC2D-7B83-FC06-E585-2D97907A1F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77530" y="3102244"/>
            <a:ext cx="3238500" cy="1790700"/>
          </a:xfrm>
          <a:prstGeom prst="rect">
            <a:avLst/>
          </a:prstGeom>
        </p:spPr>
      </p:pic>
      <p:pic>
        <p:nvPicPr>
          <p:cNvPr id="16" name="Afbeelding 15" descr="Afbeelding met Menselijk gezicht, tekening, verven, illustratie&#10;&#10;Automatisch gegenereerde beschrijving">
            <a:extLst>
              <a:ext uri="{FF2B5EF4-FFF2-40B4-BE49-F238E27FC236}">
                <a16:creationId xmlns:a16="http://schemas.microsoft.com/office/drawing/2014/main" id="{612C83E0-74F0-9E39-E916-05CBA15FCF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70739" y="3521725"/>
            <a:ext cx="1186981" cy="1596772"/>
          </a:xfrm>
          <a:prstGeom prst="rect">
            <a:avLst/>
          </a:prstGeom>
        </p:spPr>
      </p:pic>
      <p:pic>
        <p:nvPicPr>
          <p:cNvPr id="14" name="Afbeelding 13" descr="Afbeelding met Menselijk gezicht, illustratie, tekenfilm, verven&#10;&#10;Automatisch gegenereerde beschrijving">
            <a:extLst>
              <a:ext uri="{FF2B5EF4-FFF2-40B4-BE49-F238E27FC236}">
                <a16:creationId xmlns:a16="http://schemas.microsoft.com/office/drawing/2014/main" id="{4CB6159F-868E-E111-E489-01EB4388B1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34135" y="2310500"/>
            <a:ext cx="1186981" cy="1314157"/>
          </a:xfrm>
          <a:prstGeom prst="rect">
            <a:avLst/>
          </a:prstGeom>
        </p:spPr>
      </p:pic>
      <p:pic>
        <p:nvPicPr>
          <p:cNvPr id="10" name="Afbeelding 9" descr="Afbeelding met Menselijk gezicht, verven, illustratie, vrouw&#10;&#10;Automatisch gegenereerde beschrijving">
            <a:extLst>
              <a:ext uri="{FF2B5EF4-FFF2-40B4-BE49-F238E27FC236}">
                <a16:creationId xmlns:a16="http://schemas.microsoft.com/office/drawing/2014/main" id="{B48A743D-D209-4222-9D39-7CD51CF4E1F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70739" y="2315757"/>
            <a:ext cx="1186981" cy="131415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489B90FB-5CCD-4843-576E-8E806E43737C}"/>
                  </a:ext>
                </a:extLst>
              </p14:cNvPr>
              <p14:cNvContentPartPr/>
              <p14:nvPr/>
            </p14:nvContentPartPr>
            <p14:xfrm>
              <a:off x="8641644" y="3131645"/>
              <a:ext cx="54720" cy="160560"/>
            </p14:xfrm>
          </p:contentPart>
        </mc:Choice>
        <mc:Fallback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489B90FB-5CCD-4843-576E-8E806E43737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635524" y="3125525"/>
                <a:ext cx="6696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54C1F0DC-B82B-F6AD-0295-1FF9889FF57A}"/>
                  </a:ext>
                </a:extLst>
              </p14:cNvPr>
              <p14:cNvContentPartPr/>
              <p14:nvPr/>
            </p14:nvContentPartPr>
            <p14:xfrm>
              <a:off x="8594424" y="3128170"/>
              <a:ext cx="105480" cy="164520"/>
            </p14:xfrm>
          </p:contentPart>
        </mc:Choice>
        <mc:Fallback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54C1F0DC-B82B-F6AD-0295-1FF9889FF57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588304" y="3122050"/>
                <a:ext cx="11772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AC0C9BA2-4355-D0E3-850F-F9292A48680E}"/>
                  </a:ext>
                </a:extLst>
              </p14:cNvPr>
              <p14:cNvContentPartPr/>
              <p14:nvPr/>
            </p14:nvContentPartPr>
            <p14:xfrm>
              <a:off x="8588304" y="3137530"/>
              <a:ext cx="50040" cy="90720"/>
            </p14:xfrm>
          </p:contentPart>
        </mc:Choice>
        <mc:Fallback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AC0C9BA2-4355-D0E3-850F-F9292A48680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582184" y="3131410"/>
                <a:ext cx="622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D82689BD-BA59-03BA-730D-1C9D87DDBDE4}"/>
                  </a:ext>
                </a:extLst>
              </p14:cNvPr>
              <p14:cNvContentPartPr/>
              <p14:nvPr/>
            </p14:nvContentPartPr>
            <p14:xfrm>
              <a:off x="8643384" y="3136090"/>
              <a:ext cx="55440" cy="10800"/>
            </p14:xfrm>
          </p:contentPart>
        </mc:Choice>
        <mc:Fallback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D82689BD-BA59-03BA-730D-1C9D87DDBDE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637264" y="3129970"/>
                <a:ext cx="6768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24439342-2777-2AA2-FAB3-C33F663616BA}"/>
                  </a:ext>
                </a:extLst>
              </p14:cNvPr>
              <p14:cNvContentPartPr/>
              <p14:nvPr/>
            </p14:nvContentPartPr>
            <p14:xfrm>
              <a:off x="8642304" y="3137170"/>
              <a:ext cx="67680" cy="69840"/>
            </p14:xfrm>
          </p:contentPart>
        </mc:Choice>
        <mc:Fallback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24439342-2777-2AA2-FAB3-C33F663616B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636184" y="3131050"/>
                <a:ext cx="79920" cy="8208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VO2 meisje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EF785CBD-88C8-9DCA-1FB8-4887E3C65A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7986078" y="3794724"/>
            <a:ext cx="261081" cy="261081"/>
          </a:xfrm>
          <a:prstGeom prst="rect">
            <a:avLst/>
          </a:prstGeom>
        </p:spPr>
      </p:pic>
      <p:pic>
        <p:nvPicPr>
          <p:cNvPr id="17" name="VO3 meisje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359478A3-9F67-9E8E-873B-0525D557E8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7986077" y="2393539"/>
            <a:ext cx="240538" cy="240538"/>
          </a:xfrm>
          <a:prstGeom prst="rect">
            <a:avLst/>
          </a:prstGeom>
        </p:spPr>
      </p:pic>
      <p:pic>
        <p:nvPicPr>
          <p:cNvPr id="19" name="Fien vo4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FCE281AC-4620-C759-B64D-2ECA0612CB1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6832161" y="2456221"/>
            <a:ext cx="231058" cy="231058"/>
          </a:xfrm>
          <a:prstGeom prst="rect">
            <a:avLst/>
          </a:prstGeom>
        </p:spPr>
      </p:pic>
      <p:pic>
        <p:nvPicPr>
          <p:cNvPr id="21" name="VO jongen" descr="Geluidsmedium met effen opvulling">
            <a:hlinkClick r:id="" action="ppaction://media"/>
            <a:extLst>
              <a:ext uri="{FF2B5EF4-FFF2-40B4-BE49-F238E27FC236}">
                <a16:creationId xmlns:a16="http://schemas.microsoft.com/office/drawing/2014/main" id="{9DADBD0D-E4E4-C74B-1CB5-7EA9C603B94E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6824787" y="3749944"/>
            <a:ext cx="247650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8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77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1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1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vide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09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5639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38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508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4F34232462D54A86BF6F300E5F94CD" ma:contentTypeVersion="11" ma:contentTypeDescription="Een nieuw document maken." ma:contentTypeScope="" ma:versionID="4e55c77c3cdfba6063e2a339a5073bab">
  <xsd:schema xmlns:xsd="http://www.w3.org/2001/XMLSchema" xmlns:xs="http://www.w3.org/2001/XMLSchema" xmlns:p="http://schemas.microsoft.com/office/2006/metadata/properties" xmlns:ns2="d475b868-0e53-4e5d-89f8-b1b174761751" xmlns:ns3="470dcd34-4da8-4e37-9e2d-369f03c2a005" targetNamespace="http://schemas.microsoft.com/office/2006/metadata/properties" ma:root="true" ma:fieldsID="26bd0e0648d10b6002f3ab9907f2778f" ns2:_="" ns3:_="">
    <xsd:import namespace="d475b868-0e53-4e5d-89f8-b1b174761751"/>
    <xsd:import namespace="470dcd34-4da8-4e37-9e2d-369f03c2a00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5b868-0e53-4e5d-89f8-b1b1747617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cb22535c-56a5-4bef-9c15-4c767476c0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dcd34-4da8-4e37-9e2d-369f03c2a00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65d90fd-d25c-4ed7-a555-4a08a6b9b18d}" ma:internalName="TaxCatchAll" ma:showField="CatchAllData" ma:web="470dcd34-4da8-4e37-9e2d-369f03c2a0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75b868-0e53-4e5d-89f8-b1b174761751">
      <Terms xmlns="http://schemas.microsoft.com/office/infopath/2007/PartnerControls"/>
    </lcf76f155ced4ddcb4097134ff3c332f>
    <TaxCatchAll xmlns="470dcd34-4da8-4e37-9e2d-369f03c2a005" xsi:nil="true"/>
  </documentManagement>
</p:properties>
</file>

<file path=customXml/itemProps1.xml><?xml version="1.0" encoding="utf-8"?>
<ds:datastoreItem xmlns:ds="http://schemas.openxmlformats.org/officeDocument/2006/customXml" ds:itemID="{A4E5A65F-3EBB-4575-BECF-C0FC854B16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549E07-29BD-49CD-8071-16A724C267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75b868-0e53-4e5d-89f8-b1b174761751"/>
    <ds:schemaRef ds:uri="470dcd34-4da8-4e37-9e2d-369f03c2a0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3A3BA6-9437-4D6C-A865-19E9314CB594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d475b868-0e53-4e5d-89f8-b1b174761751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470dcd34-4da8-4e37-9e2d-369f03c2a00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0</Words>
  <Application>Microsoft Office PowerPoint</Application>
  <PresentationFormat>Diavoorstelling (16:9)</PresentationFormat>
  <Paragraphs>0</Paragraphs>
  <Slides>7</Slides>
  <Notes>0</Notes>
  <HiddenSlides>0</HiddenSlides>
  <MMClips>4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Anne Mureau</cp:lastModifiedBy>
  <cp:revision>46</cp:revision>
  <cp:lastPrinted>2017-06-19T12:40:24Z</cp:lastPrinted>
  <dcterms:created xsi:type="dcterms:W3CDTF">2017-06-19T12:39:23Z</dcterms:created>
  <dcterms:modified xsi:type="dcterms:W3CDTF">2025-05-06T15:14:32Z</dcterms:modified>
  <cp:contentStatus>Definitief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0x010100C34F34232462D54A86BF6F300E5F94CD</vt:lpwstr>
  </property>
  <property fmtid="{D5CDD505-2E9C-101B-9397-08002B2CF9AE}" pid="3" name="_MarkAsFinal">
    <vt:bool>true</vt:bool>
  </property>
</Properties>
</file>