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18"/>
  </p:notesMasterIdLst>
  <p:sldIdLst>
    <p:sldId id="496" r:id="rId2"/>
    <p:sldId id="1252" r:id="rId3"/>
    <p:sldId id="1342" r:id="rId4"/>
    <p:sldId id="1289" r:id="rId5"/>
    <p:sldId id="1340" r:id="rId6"/>
    <p:sldId id="1339" r:id="rId7"/>
    <p:sldId id="1297" r:id="rId8"/>
    <p:sldId id="1298" r:id="rId9"/>
    <p:sldId id="1283" r:id="rId10"/>
    <p:sldId id="996" r:id="rId11"/>
    <p:sldId id="1295" r:id="rId12"/>
    <p:sldId id="1345" r:id="rId13"/>
    <p:sldId id="1314" r:id="rId14"/>
    <p:sldId id="1313" r:id="rId15"/>
    <p:sldId id="1294" r:id="rId16"/>
    <p:sldId id="78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oen" initials="J" lastIdx="1" clrIdx="0"/>
  <p:cmAuthor id="1" name="user" initials="u" lastIdx="2" clrIdx="1"/>
  <p:cmAuthor id="2" name="Mathijs Zwinkels" initials="MZ"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16" autoAdjust="0"/>
    <p:restoredTop sz="94705"/>
  </p:normalViewPr>
  <p:slideViewPr>
    <p:cSldViewPr snapToGrid="0">
      <p:cViewPr varScale="1">
        <p:scale>
          <a:sx n="74" d="100"/>
          <a:sy n="74" d="100"/>
        </p:scale>
        <p:origin x="72" y="1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5" Type="http://schemas.openxmlformats.org/officeDocument/2006/relationships/image" Target="../media/image10.pn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5" Type="http://schemas.openxmlformats.org/officeDocument/2006/relationships/image" Target="../media/image9.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728A9-25ED-A741-A3A1-2FA06B987A66}" type="doc">
      <dgm:prSet loTypeId="urn:microsoft.com/office/officeart/2005/8/layout/process2" loCatId="" qsTypeId="urn:microsoft.com/office/officeart/2005/8/quickstyle/simple1" qsCatId="simple" csTypeId="urn:microsoft.com/office/officeart/2005/8/colors/accent1_2" csCatId="accent1" phldr="1"/>
      <dgm:spPr/>
    </dgm:pt>
    <dgm:pt modelId="{EFAAC17A-44DE-834A-94EF-5EC777F13A74}">
      <dgm:prSet phldrT="[Tekst]"/>
      <dgm:spPr>
        <a:solidFill>
          <a:schemeClr val="tx2">
            <a:lumMod val="40000"/>
            <a:lumOff val="60000"/>
          </a:schemeClr>
        </a:solidFill>
      </dgm:spPr>
      <dgm:t>
        <a:bodyPr/>
        <a:lstStyle/>
        <a:p>
          <a:r>
            <a:rPr lang="nl-NL" dirty="0">
              <a:solidFill>
                <a:schemeClr val="tx1"/>
              </a:solidFill>
            </a:rPr>
            <a:t>Contact: leggen</a:t>
          </a:r>
        </a:p>
      </dgm:t>
    </dgm:pt>
    <dgm:pt modelId="{F104ED1F-5A5B-264E-827B-E775B6756070}" type="parTrans" cxnId="{2FD2F709-0705-1746-B45F-DF781D59E60D}">
      <dgm:prSet/>
      <dgm:spPr/>
      <dgm:t>
        <a:bodyPr/>
        <a:lstStyle/>
        <a:p>
          <a:endParaRPr lang="nl-NL"/>
        </a:p>
      </dgm:t>
    </dgm:pt>
    <dgm:pt modelId="{3FCDC4E5-8179-444C-9F65-7828EDD1C4AC}" type="sibTrans" cxnId="{2FD2F709-0705-1746-B45F-DF781D59E60D}">
      <dgm:prSet/>
      <dgm:spPr/>
      <dgm:t>
        <a:bodyPr/>
        <a:lstStyle/>
        <a:p>
          <a:endParaRPr lang="nl-NL"/>
        </a:p>
      </dgm:t>
    </dgm:pt>
    <dgm:pt modelId="{80FAC03C-A0CC-3749-A8B6-61D9A0E8A82F}">
      <dgm:prSet phldrT="[Tekst]"/>
      <dgm:spPr>
        <a:solidFill>
          <a:schemeClr val="tx1">
            <a:lumMod val="50000"/>
            <a:lumOff val="50000"/>
          </a:schemeClr>
        </a:solidFill>
      </dgm:spPr>
      <dgm:t>
        <a:bodyPr/>
        <a:lstStyle/>
        <a:p>
          <a:r>
            <a:rPr lang="nl-NL" dirty="0">
              <a:solidFill>
                <a:schemeClr val="tx1"/>
              </a:solidFill>
            </a:rPr>
            <a:t>Onderhouden</a:t>
          </a:r>
        </a:p>
      </dgm:t>
    </dgm:pt>
    <dgm:pt modelId="{7878C442-77A2-E041-A515-966A8924660E}" type="parTrans" cxnId="{6BEB4920-2E5E-BB4E-83F9-E6AEBD2EAAFA}">
      <dgm:prSet/>
      <dgm:spPr/>
      <dgm:t>
        <a:bodyPr/>
        <a:lstStyle/>
        <a:p>
          <a:endParaRPr lang="nl-NL"/>
        </a:p>
      </dgm:t>
    </dgm:pt>
    <dgm:pt modelId="{6BCCC5BE-6CC9-B045-9797-EA14F1B8594C}" type="sibTrans" cxnId="{6BEB4920-2E5E-BB4E-83F9-E6AEBD2EAAFA}">
      <dgm:prSet/>
      <dgm:spPr/>
      <dgm:t>
        <a:bodyPr/>
        <a:lstStyle/>
        <a:p>
          <a:endParaRPr lang="nl-NL"/>
        </a:p>
      </dgm:t>
    </dgm:pt>
    <dgm:pt modelId="{3AD8837F-15A9-B545-B069-EAE7F7E71A37}">
      <dgm:prSet phldrT="[Tekst]"/>
      <dgm:spPr>
        <a:solidFill>
          <a:schemeClr val="accent2">
            <a:lumMod val="20000"/>
            <a:lumOff val="80000"/>
          </a:schemeClr>
        </a:solidFill>
      </dgm:spPr>
      <dgm:t>
        <a:bodyPr/>
        <a:lstStyle/>
        <a:p>
          <a:r>
            <a:rPr lang="nl-NL" dirty="0">
              <a:solidFill>
                <a:schemeClr val="tx1"/>
              </a:solidFill>
            </a:rPr>
            <a:t>Benutten</a:t>
          </a:r>
        </a:p>
      </dgm:t>
    </dgm:pt>
    <dgm:pt modelId="{E93D216D-192D-4848-8851-368164A348B6}" type="parTrans" cxnId="{C6DECA13-C18A-844A-A2AA-D5FA1D8447E1}">
      <dgm:prSet/>
      <dgm:spPr/>
      <dgm:t>
        <a:bodyPr/>
        <a:lstStyle/>
        <a:p>
          <a:endParaRPr lang="nl-NL"/>
        </a:p>
      </dgm:t>
    </dgm:pt>
    <dgm:pt modelId="{B68DF2ED-6682-0343-A6CE-3FD35B44EF34}" type="sibTrans" cxnId="{C6DECA13-C18A-844A-A2AA-D5FA1D8447E1}">
      <dgm:prSet/>
      <dgm:spPr/>
      <dgm:t>
        <a:bodyPr/>
        <a:lstStyle/>
        <a:p>
          <a:endParaRPr lang="nl-NL"/>
        </a:p>
      </dgm:t>
    </dgm:pt>
    <dgm:pt modelId="{4BC97C83-E927-FA42-B059-02FAC88682AC}" type="pres">
      <dgm:prSet presAssocID="{2EF728A9-25ED-A741-A3A1-2FA06B987A66}" presName="linearFlow" presStyleCnt="0">
        <dgm:presLayoutVars>
          <dgm:resizeHandles val="exact"/>
        </dgm:presLayoutVars>
      </dgm:prSet>
      <dgm:spPr/>
    </dgm:pt>
    <dgm:pt modelId="{E30B82B8-D912-6C4C-86A8-236F710B703B}" type="pres">
      <dgm:prSet presAssocID="{EFAAC17A-44DE-834A-94EF-5EC777F13A74}" presName="node" presStyleLbl="node1" presStyleIdx="0" presStyleCnt="3" custLinFactNeighborY="916">
        <dgm:presLayoutVars>
          <dgm:bulletEnabled val="1"/>
        </dgm:presLayoutVars>
      </dgm:prSet>
      <dgm:spPr/>
    </dgm:pt>
    <dgm:pt modelId="{65DA4925-1E30-F548-B608-9132B36E3905}" type="pres">
      <dgm:prSet presAssocID="{3FCDC4E5-8179-444C-9F65-7828EDD1C4AC}" presName="sibTrans" presStyleLbl="sibTrans2D1" presStyleIdx="0" presStyleCnt="2"/>
      <dgm:spPr/>
    </dgm:pt>
    <dgm:pt modelId="{00ABC91C-BE05-AB4B-B976-65706D9A5CA2}" type="pres">
      <dgm:prSet presAssocID="{3FCDC4E5-8179-444C-9F65-7828EDD1C4AC}" presName="connectorText" presStyleLbl="sibTrans2D1" presStyleIdx="0" presStyleCnt="2"/>
      <dgm:spPr/>
    </dgm:pt>
    <dgm:pt modelId="{B865261D-9A72-2E4B-B108-2E3ED06A6B30}" type="pres">
      <dgm:prSet presAssocID="{80FAC03C-A0CC-3749-A8B6-61D9A0E8A82F}" presName="node" presStyleLbl="node1" presStyleIdx="1" presStyleCnt="3">
        <dgm:presLayoutVars>
          <dgm:bulletEnabled val="1"/>
        </dgm:presLayoutVars>
      </dgm:prSet>
      <dgm:spPr/>
    </dgm:pt>
    <dgm:pt modelId="{66DA21A8-3A46-274F-99AC-16EC1215813F}" type="pres">
      <dgm:prSet presAssocID="{6BCCC5BE-6CC9-B045-9797-EA14F1B8594C}" presName="sibTrans" presStyleLbl="sibTrans2D1" presStyleIdx="1" presStyleCnt="2"/>
      <dgm:spPr/>
    </dgm:pt>
    <dgm:pt modelId="{3EBD30CF-3998-0B42-9C82-F3C3B8270E0E}" type="pres">
      <dgm:prSet presAssocID="{6BCCC5BE-6CC9-B045-9797-EA14F1B8594C}" presName="connectorText" presStyleLbl="sibTrans2D1" presStyleIdx="1" presStyleCnt="2"/>
      <dgm:spPr/>
    </dgm:pt>
    <dgm:pt modelId="{4D05C181-D7C8-2042-A8BD-85BEDAB84C9D}" type="pres">
      <dgm:prSet presAssocID="{3AD8837F-15A9-B545-B069-EAE7F7E71A37}" presName="node" presStyleLbl="node1" presStyleIdx="2" presStyleCnt="3">
        <dgm:presLayoutVars>
          <dgm:bulletEnabled val="1"/>
        </dgm:presLayoutVars>
      </dgm:prSet>
      <dgm:spPr/>
    </dgm:pt>
  </dgm:ptLst>
  <dgm:cxnLst>
    <dgm:cxn modelId="{2FD2F709-0705-1746-B45F-DF781D59E60D}" srcId="{2EF728A9-25ED-A741-A3A1-2FA06B987A66}" destId="{EFAAC17A-44DE-834A-94EF-5EC777F13A74}" srcOrd="0" destOrd="0" parTransId="{F104ED1F-5A5B-264E-827B-E775B6756070}" sibTransId="{3FCDC4E5-8179-444C-9F65-7828EDD1C4AC}"/>
    <dgm:cxn modelId="{C6DECA13-C18A-844A-A2AA-D5FA1D8447E1}" srcId="{2EF728A9-25ED-A741-A3A1-2FA06B987A66}" destId="{3AD8837F-15A9-B545-B069-EAE7F7E71A37}" srcOrd="2" destOrd="0" parTransId="{E93D216D-192D-4848-8851-368164A348B6}" sibTransId="{B68DF2ED-6682-0343-A6CE-3FD35B44EF34}"/>
    <dgm:cxn modelId="{CF5E0A1F-4C32-0343-A1FE-B444244781E0}" type="presOf" srcId="{3FCDC4E5-8179-444C-9F65-7828EDD1C4AC}" destId="{00ABC91C-BE05-AB4B-B976-65706D9A5CA2}" srcOrd="1" destOrd="0" presId="urn:microsoft.com/office/officeart/2005/8/layout/process2"/>
    <dgm:cxn modelId="{6BEB4920-2E5E-BB4E-83F9-E6AEBD2EAAFA}" srcId="{2EF728A9-25ED-A741-A3A1-2FA06B987A66}" destId="{80FAC03C-A0CC-3749-A8B6-61D9A0E8A82F}" srcOrd="1" destOrd="0" parTransId="{7878C442-77A2-E041-A515-966A8924660E}" sibTransId="{6BCCC5BE-6CC9-B045-9797-EA14F1B8594C}"/>
    <dgm:cxn modelId="{2C050828-CB91-2D40-8F46-8B6E80D528B1}" type="presOf" srcId="{6BCCC5BE-6CC9-B045-9797-EA14F1B8594C}" destId="{3EBD30CF-3998-0B42-9C82-F3C3B8270E0E}" srcOrd="1" destOrd="0" presId="urn:microsoft.com/office/officeart/2005/8/layout/process2"/>
    <dgm:cxn modelId="{6EAAD56C-1FD9-DE47-878D-A28974C75734}" type="presOf" srcId="{80FAC03C-A0CC-3749-A8B6-61D9A0E8A82F}" destId="{B865261D-9A72-2E4B-B108-2E3ED06A6B30}" srcOrd="0" destOrd="0" presId="urn:microsoft.com/office/officeart/2005/8/layout/process2"/>
    <dgm:cxn modelId="{5BAAC56E-B3D6-984D-9BA3-E2756003B1DF}" type="presOf" srcId="{6BCCC5BE-6CC9-B045-9797-EA14F1B8594C}" destId="{66DA21A8-3A46-274F-99AC-16EC1215813F}" srcOrd="0" destOrd="0" presId="urn:microsoft.com/office/officeart/2005/8/layout/process2"/>
    <dgm:cxn modelId="{77AC5E70-2C97-B845-B66F-DF265F6F6BA4}" type="presOf" srcId="{EFAAC17A-44DE-834A-94EF-5EC777F13A74}" destId="{E30B82B8-D912-6C4C-86A8-236F710B703B}" srcOrd="0" destOrd="0" presId="urn:microsoft.com/office/officeart/2005/8/layout/process2"/>
    <dgm:cxn modelId="{8A14C2C6-DF70-F14A-A163-5A3CADE423C5}" type="presOf" srcId="{3AD8837F-15A9-B545-B069-EAE7F7E71A37}" destId="{4D05C181-D7C8-2042-A8BD-85BEDAB84C9D}" srcOrd="0" destOrd="0" presId="urn:microsoft.com/office/officeart/2005/8/layout/process2"/>
    <dgm:cxn modelId="{4FDC93D7-C033-9447-B9ED-05131161DF8C}" type="presOf" srcId="{2EF728A9-25ED-A741-A3A1-2FA06B987A66}" destId="{4BC97C83-E927-FA42-B059-02FAC88682AC}" srcOrd="0" destOrd="0" presId="urn:microsoft.com/office/officeart/2005/8/layout/process2"/>
    <dgm:cxn modelId="{9BCB8FF6-A67E-DB4B-845F-3ED8755E67C4}" type="presOf" srcId="{3FCDC4E5-8179-444C-9F65-7828EDD1C4AC}" destId="{65DA4925-1E30-F548-B608-9132B36E3905}" srcOrd="0" destOrd="0" presId="urn:microsoft.com/office/officeart/2005/8/layout/process2"/>
    <dgm:cxn modelId="{FB229DF4-0F04-5447-ACAC-37B44364BD9B}" type="presParOf" srcId="{4BC97C83-E927-FA42-B059-02FAC88682AC}" destId="{E30B82B8-D912-6C4C-86A8-236F710B703B}" srcOrd="0" destOrd="0" presId="urn:microsoft.com/office/officeart/2005/8/layout/process2"/>
    <dgm:cxn modelId="{5ACAC2E3-9995-3B4F-9DDA-5AAB5361AB57}" type="presParOf" srcId="{4BC97C83-E927-FA42-B059-02FAC88682AC}" destId="{65DA4925-1E30-F548-B608-9132B36E3905}" srcOrd="1" destOrd="0" presId="urn:microsoft.com/office/officeart/2005/8/layout/process2"/>
    <dgm:cxn modelId="{D3E474A8-441F-2344-9901-55533A8D6AE0}" type="presParOf" srcId="{65DA4925-1E30-F548-B608-9132B36E3905}" destId="{00ABC91C-BE05-AB4B-B976-65706D9A5CA2}" srcOrd="0" destOrd="0" presId="urn:microsoft.com/office/officeart/2005/8/layout/process2"/>
    <dgm:cxn modelId="{A1BB1C7F-5A79-CD47-9778-A0BC9849C854}" type="presParOf" srcId="{4BC97C83-E927-FA42-B059-02FAC88682AC}" destId="{B865261D-9A72-2E4B-B108-2E3ED06A6B30}" srcOrd="2" destOrd="0" presId="urn:microsoft.com/office/officeart/2005/8/layout/process2"/>
    <dgm:cxn modelId="{04FA4BEC-2D29-6A43-8C11-4FC7D452B003}" type="presParOf" srcId="{4BC97C83-E927-FA42-B059-02FAC88682AC}" destId="{66DA21A8-3A46-274F-99AC-16EC1215813F}" srcOrd="3" destOrd="0" presId="urn:microsoft.com/office/officeart/2005/8/layout/process2"/>
    <dgm:cxn modelId="{17032612-79E0-2F45-9D98-E87C91125A69}" type="presParOf" srcId="{66DA21A8-3A46-274F-99AC-16EC1215813F}" destId="{3EBD30CF-3998-0B42-9C82-F3C3B8270E0E}" srcOrd="0" destOrd="0" presId="urn:microsoft.com/office/officeart/2005/8/layout/process2"/>
    <dgm:cxn modelId="{308878F6-576B-8B4F-9D40-ECAACC8FD47B}" type="presParOf" srcId="{4BC97C83-E927-FA42-B059-02FAC88682AC}" destId="{4D05C181-D7C8-2042-A8BD-85BEDAB84C9D}"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ABC644-0680-8146-9D70-0C1F23CCE3D9}" type="doc">
      <dgm:prSet loTypeId="urn:microsoft.com/office/officeart/2008/layout/CircularPictureCallout" loCatId="" qsTypeId="urn:microsoft.com/office/officeart/2005/8/quickstyle/simple1" qsCatId="simple" csTypeId="urn:microsoft.com/office/officeart/2005/8/colors/accent1_2" csCatId="accent1" phldr="1"/>
      <dgm:spPr/>
      <dgm:t>
        <a:bodyPr/>
        <a:lstStyle/>
        <a:p>
          <a:endParaRPr lang="nl-NL"/>
        </a:p>
      </dgm:t>
    </dgm:pt>
    <dgm:pt modelId="{F08D08A1-D346-3044-ABD1-2A28DE9161D3}">
      <dgm:prSet/>
      <dgm:spPr/>
      <dgm:t>
        <a:bodyPr/>
        <a:lstStyle/>
        <a:p>
          <a:endParaRPr lang="nl-NL"/>
        </a:p>
      </dgm:t>
    </dgm:pt>
    <dgm:pt modelId="{BA6D645C-A9BC-6C4D-BC68-E77529EE6D87}" type="parTrans" cxnId="{FA7BB75B-2D9B-4540-BB2A-E528610CE2C0}">
      <dgm:prSet/>
      <dgm:spPr/>
      <dgm:t>
        <a:bodyPr/>
        <a:lstStyle/>
        <a:p>
          <a:endParaRPr lang="nl-NL"/>
        </a:p>
      </dgm:t>
    </dgm:pt>
    <dgm:pt modelId="{C9D26C22-E452-884F-B483-45C2954FBFC2}" type="sibTrans" cxnId="{FA7BB75B-2D9B-4540-BB2A-E528610CE2C0}">
      <dgm:prSet/>
      <dgm:spPr>
        <a:blipFill>
          <a:blip xmlns:r="http://schemas.openxmlformats.org/officeDocument/2006/relationships" r:embed="rId1"/>
          <a:srcRect/>
          <a:stretch>
            <a:fillRect l="-25000" r="-25000"/>
          </a:stretch>
        </a:blipFill>
      </dgm:spPr>
      <dgm:t>
        <a:bodyPr/>
        <a:lstStyle/>
        <a:p>
          <a:endParaRPr lang="nl-NL"/>
        </a:p>
      </dgm:t>
    </dgm:pt>
    <dgm:pt modelId="{D8851E6B-00B9-2940-83AD-DD1D32776CAE}">
      <dgm:prSet phldrT="[Tekst]" phldr="1"/>
      <dgm:spPr/>
      <dgm:t>
        <a:bodyPr/>
        <a:lstStyle/>
        <a:p>
          <a:endParaRPr lang="nl-NL"/>
        </a:p>
      </dgm:t>
    </dgm:pt>
    <dgm:pt modelId="{5697CFD2-E245-3E46-9B0E-DA90FA324FE9}" type="parTrans" cxnId="{610E2FEF-D318-2A41-8C19-D263EDD44218}">
      <dgm:prSet/>
      <dgm:spPr/>
      <dgm:t>
        <a:bodyPr/>
        <a:lstStyle/>
        <a:p>
          <a:endParaRPr lang="nl-NL"/>
        </a:p>
      </dgm:t>
    </dgm:pt>
    <dgm:pt modelId="{62DF7470-D1BF-E848-901C-3CCE194042DB}" type="sibTrans" cxnId="{610E2FEF-D318-2A41-8C19-D263EDD44218}">
      <dgm:prSet/>
      <dgm:spPr>
        <a:blipFill>
          <a:blip xmlns:r="http://schemas.openxmlformats.org/officeDocument/2006/relationships" r:embed="rId2"/>
          <a:srcRect/>
          <a:stretch>
            <a:fillRect/>
          </a:stretch>
        </a:blipFill>
      </dgm:spPr>
      <dgm:t>
        <a:bodyPr/>
        <a:lstStyle/>
        <a:p>
          <a:endParaRPr lang="nl-NL"/>
        </a:p>
      </dgm:t>
    </dgm:pt>
    <dgm:pt modelId="{36E92BBB-CFE7-134E-906A-AD4D30722811}">
      <dgm:prSet phldrT="[Tekst]" phldr="1"/>
      <dgm:spPr/>
      <dgm:t>
        <a:bodyPr/>
        <a:lstStyle/>
        <a:p>
          <a:endParaRPr lang="nl-NL"/>
        </a:p>
      </dgm:t>
    </dgm:pt>
    <dgm:pt modelId="{A7870B3F-7EB6-B44E-B739-1882DB438C64}" type="parTrans" cxnId="{4FE8460E-9626-C44C-A2E8-595FF174D81F}">
      <dgm:prSet/>
      <dgm:spPr/>
      <dgm:t>
        <a:bodyPr/>
        <a:lstStyle/>
        <a:p>
          <a:endParaRPr lang="nl-NL"/>
        </a:p>
      </dgm:t>
    </dgm:pt>
    <dgm:pt modelId="{D8C1E16B-3D63-4B40-9C35-F8CF206AE662}" type="sibTrans" cxnId="{4FE8460E-9626-C44C-A2E8-595FF174D81F}">
      <dgm:prSet/>
      <dgm:spPr>
        <a:blipFill>
          <a:blip xmlns:r="http://schemas.openxmlformats.org/officeDocument/2006/relationships" r:embed="rId3"/>
          <a:srcRect/>
          <a:stretch>
            <a:fillRect/>
          </a:stretch>
        </a:blipFill>
      </dgm:spPr>
      <dgm:t>
        <a:bodyPr/>
        <a:lstStyle/>
        <a:p>
          <a:endParaRPr lang="nl-NL"/>
        </a:p>
      </dgm:t>
    </dgm:pt>
    <dgm:pt modelId="{2B9EAA44-29A1-804D-AE23-145F20DF52FB}">
      <dgm:prSet phldrT="[Tekst]" phldr="1"/>
      <dgm:spPr/>
      <dgm:t>
        <a:bodyPr/>
        <a:lstStyle/>
        <a:p>
          <a:endParaRPr lang="nl-NL"/>
        </a:p>
      </dgm:t>
    </dgm:pt>
    <dgm:pt modelId="{4BEB0D14-EFF6-2A48-9D2F-83DBD2C6B142}" type="parTrans" cxnId="{73CE7EB0-CEFA-AA4F-87BA-E18ADED75D95}">
      <dgm:prSet/>
      <dgm:spPr/>
      <dgm:t>
        <a:bodyPr/>
        <a:lstStyle/>
        <a:p>
          <a:endParaRPr lang="nl-NL"/>
        </a:p>
      </dgm:t>
    </dgm:pt>
    <dgm:pt modelId="{AB9091E3-D2F0-E543-A668-3C089E4C1D33}" type="sibTrans" cxnId="{73CE7EB0-CEFA-AA4F-87BA-E18ADED75D95}">
      <dgm:prSet/>
      <dgm:spPr>
        <a:blipFill>
          <a:blip xmlns:r="http://schemas.openxmlformats.org/officeDocument/2006/relationships" r:embed="rId4"/>
          <a:srcRect/>
          <a:stretch>
            <a:fillRect/>
          </a:stretch>
        </a:blipFill>
      </dgm:spPr>
      <dgm:t>
        <a:bodyPr/>
        <a:lstStyle/>
        <a:p>
          <a:endParaRPr lang="nl-NL"/>
        </a:p>
      </dgm:t>
    </dgm:pt>
    <dgm:pt modelId="{628C58AC-A4FC-8941-845D-6EB2A094D02B}">
      <dgm:prSet/>
      <dgm:spPr/>
      <dgm:t>
        <a:bodyPr/>
        <a:lstStyle/>
        <a:p>
          <a:endParaRPr lang="nl-NL"/>
        </a:p>
      </dgm:t>
    </dgm:pt>
    <dgm:pt modelId="{20AFF1B3-9ACD-2749-AF23-7A90F8932CCC}" type="parTrans" cxnId="{FBF2B12B-8B3D-EC4A-B8B3-ED7228FB45C4}">
      <dgm:prSet/>
      <dgm:spPr/>
      <dgm:t>
        <a:bodyPr/>
        <a:lstStyle/>
        <a:p>
          <a:endParaRPr lang="nl-NL"/>
        </a:p>
      </dgm:t>
    </dgm:pt>
    <dgm:pt modelId="{1162F73C-5C30-494A-94A6-0F101D6C59B3}" type="sibTrans" cxnId="{FBF2B12B-8B3D-EC4A-B8B3-ED7228FB45C4}">
      <dgm:prSet/>
      <dgm:spPr>
        <a:blipFill>
          <a:blip xmlns:r="http://schemas.openxmlformats.org/officeDocument/2006/relationships" r:embed="rId5"/>
          <a:srcRect/>
          <a:stretch>
            <a:fillRect/>
          </a:stretch>
        </a:blipFill>
      </dgm:spPr>
      <dgm:t>
        <a:bodyPr/>
        <a:lstStyle/>
        <a:p>
          <a:endParaRPr lang="nl-NL"/>
        </a:p>
      </dgm:t>
    </dgm:pt>
    <dgm:pt modelId="{0829ADA1-5FF5-E64A-8CC1-16908968EE98}" type="pres">
      <dgm:prSet presAssocID="{55ABC644-0680-8146-9D70-0C1F23CCE3D9}" presName="Name0" presStyleCnt="0">
        <dgm:presLayoutVars>
          <dgm:chMax val="7"/>
          <dgm:chPref val="7"/>
          <dgm:dir/>
        </dgm:presLayoutVars>
      </dgm:prSet>
      <dgm:spPr/>
    </dgm:pt>
    <dgm:pt modelId="{2C7570FF-A0E7-1941-97F4-13C43F52BC0A}" type="pres">
      <dgm:prSet presAssocID="{55ABC644-0680-8146-9D70-0C1F23CCE3D9}" presName="Name1" presStyleCnt="0"/>
      <dgm:spPr/>
    </dgm:pt>
    <dgm:pt modelId="{DB9D49F3-24CE-EC4C-AAAC-10536C66211B}" type="pres">
      <dgm:prSet presAssocID="{C9D26C22-E452-884F-B483-45C2954FBFC2}" presName="picture_1" presStyleCnt="0"/>
      <dgm:spPr/>
    </dgm:pt>
    <dgm:pt modelId="{B13FCF55-5073-4240-B2A3-F8EFE7A2E62A}" type="pres">
      <dgm:prSet presAssocID="{C9D26C22-E452-884F-B483-45C2954FBFC2}" presName="pictureRepeatNode" presStyleLbl="alignImgPlace1" presStyleIdx="0" presStyleCnt="5"/>
      <dgm:spPr/>
    </dgm:pt>
    <dgm:pt modelId="{D001DBD6-7D4C-F343-80E3-0356D7A265AC}" type="pres">
      <dgm:prSet presAssocID="{F08D08A1-D346-3044-ABD1-2A28DE9161D3}" presName="text_1" presStyleLbl="node1" presStyleIdx="0" presStyleCnt="0">
        <dgm:presLayoutVars>
          <dgm:bulletEnabled val="1"/>
        </dgm:presLayoutVars>
      </dgm:prSet>
      <dgm:spPr/>
    </dgm:pt>
    <dgm:pt modelId="{03ECE9C0-E196-954E-91D3-E7685A3951D0}" type="pres">
      <dgm:prSet presAssocID="{62DF7470-D1BF-E848-901C-3CCE194042DB}" presName="picture_2" presStyleCnt="0"/>
      <dgm:spPr/>
    </dgm:pt>
    <dgm:pt modelId="{AF0D5AB7-3C9D-244E-B85F-36F52506FF28}" type="pres">
      <dgm:prSet presAssocID="{62DF7470-D1BF-E848-901C-3CCE194042DB}" presName="pictureRepeatNode" presStyleLbl="alignImgPlace1" presStyleIdx="1" presStyleCnt="5"/>
      <dgm:spPr/>
    </dgm:pt>
    <dgm:pt modelId="{1531EE95-5BEB-E84F-9F13-BDA21B12EF9B}" type="pres">
      <dgm:prSet presAssocID="{D8851E6B-00B9-2940-83AD-DD1D32776CAE}" presName="line_2" presStyleLbl="parChTrans1D1" presStyleIdx="0" presStyleCnt="4"/>
      <dgm:spPr/>
    </dgm:pt>
    <dgm:pt modelId="{866A6FAE-3A9A-8A46-A0E0-7CD160BA0933}" type="pres">
      <dgm:prSet presAssocID="{D8851E6B-00B9-2940-83AD-DD1D32776CAE}" presName="textparent_2" presStyleLbl="node1" presStyleIdx="0" presStyleCnt="0"/>
      <dgm:spPr/>
    </dgm:pt>
    <dgm:pt modelId="{8079FCCA-5DCC-F349-B667-378B897B2492}" type="pres">
      <dgm:prSet presAssocID="{D8851E6B-00B9-2940-83AD-DD1D32776CAE}" presName="text_2" presStyleLbl="revTx" presStyleIdx="0" presStyleCnt="4">
        <dgm:presLayoutVars>
          <dgm:bulletEnabled val="1"/>
        </dgm:presLayoutVars>
      </dgm:prSet>
      <dgm:spPr/>
    </dgm:pt>
    <dgm:pt modelId="{3D1F95AF-DAE2-9D45-AAC1-17DA34E935C8}" type="pres">
      <dgm:prSet presAssocID="{D8C1E16B-3D63-4B40-9C35-F8CF206AE662}" presName="picture_3" presStyleCnt="0"/>
      <dgm:spPr/>
    </dgm:pt>
    <dgm:pt modelId="{9A5FF407-A63A-1D4C-8B84-2FC28B2AE4B2}" type="pres">
      <dgm:prSet presAssocID="{D8C1E16B-3D63-4B40-9C35-F8CF206AE662}" presName="pictureRepeatNode" presStyleLbl="alignImgPlace1" presStyleIdx="2" presStyleCnt="5"/>
      <dgm:spPr/>
    </dgm:pt>
    <dgm:pt modelId="{5EA1FA38-BDF1-8645-9900-6A1F5D8603F0}" type="pres">
      <dgm:prSet presAssocID="{36E92BBB-CFE7-134E-906A-AD4D30722811}" presName="line_3" presStyleLbl="parChTrans1D1" presStyleIdx="1" presStyleCnt="4"/>
      <dgm:spPr/>
    </dgm:pt>
    <dgm:pt modelId="{6721029A-4B96-C74C-B8EF-377700E27D29}" type="pres">
      <dgm:prSet presAssocID="{36E92BBB-CFE7-134E-906A-AD4D30722811}" presName="textparent_3" presStyleLbl="node1" presStyleIdx="0" presStyleCnt="0"/>
      <dgm:spPr/>
    </dgm:pt>
    <dgm:pt modelId="{A5EF9E08-E8FE-4A4B-BD39-12080C63234B}" type="pres">
      <dgm:prSet presAssocID="{36E92BBB-CFE7-134E-906A-AD4D30722811}" presName="text_3" presStyleLbl="revTx" presStyleIdx="1" presStyleCnt="4">
        <dgm:presLayoutVars>
          <dgm:bulletEnabled val="1"/>
        </dgm:presLayoutVars>
      </dgm:prSet>
      <dgm:spPr/>
    </dgm:pt>
    <dgm:pt modelId="{A8DC0781-029E-C04C-ACCE-B1E1F9E6C135}" type="pres">
      <dgm:prSet presAssocID="{1162F73C-5C30-494A-94A6-0F101D6C59B3}" presName="picture_4" presStyleCnt="0"/>
      <dgm:spPr/>
    </dgm:pt>
    <dgm:pt modelId="{247B0E9C-E182-8A4B-A64F-2C29E493B4CC}" type="pres">
      <dgm:prSet presAssocID="{1162F73C-5C30-494A-94A6-0F101D6C59B3}" presName="pictureRepeatNode" presStyleLbl="alignImgPlace1" presStyleIdx="3" presStyleCnt="5"/>
      <dgm:spPr/>
    </dgm:pt>
    <dgm:pt modelId="{F88E6D5A-1ED4-074A-8BE6-9E5BE61729C5}" type="pres">
      <dgm:prSet presAssocID="{628C58AC-A4FC-8941-845D-6EB2A094D02B}" presName="line_4" presStyleLbl="parChTrans1D1" presStyleIdx="2" presStyleCnt="4"/>
      <dgm:spPr/>
    </dgm:pt>
    <dgm:pt modelId="{F01BE83E-5984-EB46-97C6-822F7FA541B6}" type="pres">
      <dgm:prSet presAssocID="{628C58AC-A4FC-8941-845D-6EB2A094D02B}" presName="textparent_4" presStyleLbl="node1" presStyleIdx="0" presStyleCnt="0"/>
      <dgm:spPr/>
    </dgm:pt>
    <dgm:pt modelId="{331EB9E2-6B73-974E-9665-01D162A88627}" type="pres">
      <dgm:prSet presAssocID="{628C58AC-A4FC-8941-845D-6EB2A094D02B}" presName="text_4" presStyleLbl="revTx" presStyleIdx="2" presStyleCnt="4">
        <dgm:presLayoutVars>
          <dgm:bulletEnabled val="1"/>
        </dgm:presLayoutVars>
      </dgm:prSet>
      <dgm:spPr/>
    </dgm:pt>
    <dgm:pt modelId="{515EA9C1-735C-7347-A690-B428551159D7}" type="pres">
      <dgm:prSet presAssocID="{AB9091E3-D2F0-E543-A668-3C089E4C1D33}" presName="picture_5" presStyleCnt="0"/>
      <dgm:spPr/>
    </dgm:pt>
    <dgm:pt modelId="{0F6B715D-4229-2742-B245-9F8060562657}" type="pres">
      <dgm:prSet presAssocID="{AB9091E3-D2F0-E543-A668-3C089E4C1D33}" presName="pictureRepeatNode" presStyleLbl="alignImgPlace1" presStyleIdx="4" presStyleCnt="5"/>
      <dgm:spPr/>
    </dgm:pt>
    <dgm:pt modelId="{45FE1761-66A2-894D-AF46-59FE84EC8B31}" type="pres">
      <dgm:prSet presAssocID="{2B9EAA44-29A1-804D-AE23-145F20DF52FB}" presName="line_5" presStyleLbl="parChTrans1D1" presStyleIdx="3" presStyleCnt="4"/>
      <dgm:spPr/>
    </dgm:pt>
    <dgm:pt modelId="{B9ADEFF1-642A-4845-ABA7-61E26271B24E}" type="pres">
      <dgm:prSet presAssocID="{2B9EAA44-29A1-804D-AE23-145F20DF52FB}" presName="textparent_5" presStyleLbl="node1" presStyleIdx="0" presStyleCnt="0"/>
      <dgm:spPr/>
    </dgm:pt>
    <dgm:pt modelId="{CF345849-4818-3347-A100-847D32A8BAB0}" type="pres">
      <dgm:prSet presAssocID="{2B9EAA44-29A1-804D-AE23-145F20DF52FB}" presName="text_5" presStyleLbl="revTx" presStyleIdx="3" presStyleCnt="4">
        <dgm:presLayoutVars>
          <dgm:bulletEnabled val="1"/>
        </dgm:presLayoutVars>
      </dgm:prSet>
      <dgm:spPr/>
    </dgm:pt>
  </dgm:ptLst>
  <dgm:cxnLst>
    <dgm:cxn modelId="{4FE8460E-9626-C44C-A2E8-595FF174D81F}" srcId="{55ABC644-0680-8146-9D70-0C1F23CCE3D9}" destId="{36E92BBB-CFE7-134E-906A-AD4D30722811}" srcOrd="2" destOrd="0" parTransId="{A7870B3F-7EB6-B44E-B739-1882DB438C64}" sibTransId="{D8C1E16B-3D63-4B40-9C35-F8CF206AE662}"/>
    <dgm:cxn modelId="{66B0FD19-E199-DC46-A2E4-C133AFD556CD}" type="presOf" srcId="{D8851E6B-00B9-2940-83AD-DD1D32776CAE}" destId="{8079FCCA-5DCC-F349-B667-378B897B2492}" srcOrd="0" destOrd="0" presId="urn:microsoft.com/office/officeart/2008/layout/CircularPictureCallout"/>
    <dgm:cxn modelId="{E6D5C121-50EF-9645-A297-C553AA044034}" type="presOf" srcId="{F08D08A1-D346-3044-ABD1-2A28DE9161D3}" destId="{D001DBD6-7D4C-F343-80E3-0356D7A265AC}" srcOrd="0" destOrd="0" presId="urn:microsoft.com/office/officeart/2008/layout/CircularPictureCallout"/>
    <dgm:cxn modelId="{FBF2B12B-8B3D-EC4A-B8B3-ED7228FB45C4}" srcId="{55ABC644-0680-8146-9D70-0C1F23CCE3D9}" destId="{628C58AC-A4FC-8941-845D-6EB2A094D02B}" srcOrd="3" destOrd="0" parTransId="{20AFF1B3-9ACD-2749-AF23-7A90F8932CCC}" sibTransId="{1162F73C-5C30-494A-94A6-0F101D6C59B3}"/>
    <dgm:cxn modelId="{FA7BB75B-2D9B-4540-BB2A-E528610CE2C0}" srcId="{55ABC644-0680-8146-9D70-0C1F23CCE3D9}" destId="{F08D08A1-D346-3044-ABD1-2A28DE9161D3}" srcOrd="0" destOrd="0" parTransId="{BA6D645C-A9BC-6C4D-BC68-E77529EE6D87}" sibTransId="{C9D26C22-E452-884F-B483-45C2954FBFC2}"/>
    <dgm:cxn modelId="{B6065061-0556-9E49-AD81-60D4045FB160}" type="presOf" srcId="{55ABC644-0680-8146-9D70-0C1F23CCE3D9}" destId="{0829ADA1-5FF5-E64A-8CC1-16908968EE98}" srcOrd="0" destOrd="0" presId="urn:microsoft.com/office/officeart/2008/layout/CircularPictureCallout"/>
    <dgm:cxn modelId="{3ECE4E43-B5CE-5F43-B0B2-986D2E0B6F34}" type="presOf" srcId="{62DF7470-D1BF-E848-901C-3CCE194042DB}" destId="{AF0D5AB7-3C9D-244E-B85F-36F52506FF28}" srcOrd="0" destOrd="0" presId="urn:microsoft.com/office/officeart/2008/layout/CircularPictureCallout"/>
    <dgm:cxn modelId="{CE12F579-5ED3-8342-9044-3B17A63A88A5}" type="presOf" srcId="{AB9091E3-D2F0-E543-A668-3C089E4C1D33}" destId="{0F6B715D-4229-2742-B245-9F8060562657}" srcOrd="0" destOrd="0" presId="urn:microsoft.com/office/officeart/2008/layout/CircularPictureCallout"/>
    <dgm:cxn modelId="{93F17BA0-0E93-864B-B114-40C7951CD95A}" type="presOf" srcId="{36E92BBB-CFE7-134E-906A-AD4D30722811}" destId="{A5EF9E08-E8FE-4A4B-BD39-12080C63234B}" srcOrd="0" destOrd="0" presId="urn:microsoft.com/office/officeart/2008/layout/CircularPictureCallout"/>
    <dgm:cxn modelId="{C3F8CAA3-CEF5-F841-A8D6-ABAF00F49595}" type="presOf" srcId="{2B9EAA44-29A1-804D-AE23-145F20DF52FB}" destId="{CF345849-4818-3347-A100-847D32A8BAB0}" srcOrd="0" destOrd="0" presId="urn:microsoft.com/office/officeart/2008/layout/CircularPictureCallout"/>
    <dgm:cxn modelId="{163E28A7-A20B-6B46-AE12-8E9D637CC036}" type="presOf" srcId="{628C58AC-A4FC-8941-845D-6EB2A094D02B}" destId="{331EB9E2-6B73-974E-9665-01D162A88627}" srcOrd="0" destOrd="0" presId="urn:microsoft.com/office/officeart/2008/layout/CircularPictureCallout"/>
    <dgm:cxn modelId="{73CE7EB0-CEFA-AA4F-87BA-E18ADED75D95}" srcId="{55ABC644-0680-8146-9D70-0C1F23CCE3D9}" destId="{2B9EAA44-29A1-804D-AE23-145F20DF52FB}" srcOrd="4" destOrd="0" parTransId="{4BEB0D14-EFF6-2A48-9D2F-83DBD2C6B142}" sibTransId="{AB9091E3-D2F0-E543-A668-3C089E4C1D33}"/>
    <dgm:cxn modelId="{096080C1-0D64-C649-B926-E67A6A0E0C79}" type="presOf" srcId="{1162F73C-5C30-494A-94A6-0F101D6C59B3}" destId="{247B0E9C-E182-8A4B-A64F-2C29E493B4CC}" srcOrd="0" destOrd="0" presId="urn:microsoft.com/office/officeart/2008/layout/CircularPictureCallout"/>
    <dgm:cxn modelId="{E441A7D3-58C7-D44F-8CAB-E5504294E287}" type="presOf" srcId="{D8C1E16B-3D63-4B40-9C35-F8CF206AE662}" destId="{9A5FF407-A63A-1D4C-8B84-2FC28B2AE4B2}" srcOrd="0" destOrd="0" presId="urn:microsoft.com/office/officeart/2008/layout/CircularPictureCallout"/>
    <dgm:cxn modelId="{610E2FEF-D318-2A41-8C19-D263EDD44218}" srcId="{55ABC644-0680-8146-9D70-0C1F23CCE3D9}" destId="{D8851E6B-00B9-2940-83AD-DD1D32776CAE}" srcOrd="1" destOrd="0" parTransId="{5697CFD2-E245-3E46-9B0E-DA90FA324FE9}" sibTransId="{62DF7470-D1BF-E848-901C-3CCE194042DB}"/>
    <dgm:cxn modelId="{4CED29F6-30D6-514A-BEF4-9BE00BF07855}" type="presOf" srcId="{C9D26C22-E452-884F-B483-45C2954FBFC2}" destId="{B13FCF55-5073-4240-B2A3-F8EFE7A2E62A}" srcOrd="0" destOrd="0" presId="urn:microsoft.com/office/officeart/2008/layout/CircularPictureCallout"/>
    <dgm:cxn modelId="{7B00E98F-9DC9-7545-9D84-C66FD5B02ACB}" type="presParOf" srcId="{0829ADA1-5FF5-E64A-8CC1-16908968EE98}" destId="{2C7570FF-A0E7-1941-97F4-13C43F52BC0A}" srcOrd="0" destOrd="0" presId="urn:microsoft.com/office/officeart/2008/layout/CircularPictureCallout"/>
    <dgm:cxn modelId="{481305AE-E584-614C-AD66-4A7E622392BF}" type="presParOf" srcId="{2C7570FF-A0E7-1941-97F4-13C43F52BC0A}" destId="{DB9D49F3-24CE-EC4C-AAAC-10536C66211B}" srcOrd="0" destOrd="0" presId="urn:microsoft.com/office/officeart/2008/layout/CircularPictureCallout"/>
    <dgm:cxn modelId="{CF60A7BD-F506-D64A-B8D6-D8AD5034453E}" type="presParOf" srcId="{DB9D49F3-24CE-EC4C-AAAC-10536C66211B}" destId="{B13FCF55-5073-4240-B2A3-F8EFE7A2E62A}" srcOrd="0" destOrd="0" presId="urn:microsoft.com/office/officeart/2008/layout/CircularPictureCallout"/>
    <dgm:cxn modelId="{0DC9E273-0DB9-3949-B17C-F2651EEF6CCD}" type="presParOf" srcId="{2C7570FF-A0E7-1941-97F4-13C43F52BC0A}" destId="{D001DBD6-7D4C-F343-80E3-0356D7A265AC}" srcOrd="1" destOrd="0" presId="urn:microsoft.com/office/officeart/2008/layout/CircularPictureCallout"/>
    <dgm:cxn modelId="{F12E0967-07CC-B448-9F5E-88A65F50E95E}" type="presParOf" srcId="{2C7570FF-A0E7-1941-97F4-13C43F52BC0A}" destId="{03ECE9C0-E196-954E-91D3-E7685A3951D0}" srcOrd="2" destOrd="0" presId="urn:microsoft.com/office/officeart/2008/layout/CircularPictureCallout"/>
    <dgm:cxn modelId="{F1C8099F-23A7-684E-871B-6C7A2DC58626}" type="presParOf" srcId="{03ECE9C0-E196-954E-91D3-E7685A3951D0}" destId="{AF0D5AB7-3C9D-244E-B85F-36F52506FF28}" srcOrd="0" destOrd="0" presId="urn:microsoft.com/office/officeart/2008/layout/CircularPictureCallout"/>
    <dgm:cxn modelId="{B2EC6131-B278-0B42-8BFF-C46321C6A752}" type="presParOf" srcId="{2C7570FF-A0E7-1941-97F4-13C43F52BC0A}" destId="{1531EE95-5BEB-E84F-9F13-BDA21B12EF9B}" srcOrd="3" destOrd="0" presId="urn:microsoft.com/office/officeart/2008/layout/CircularPictureCallout"/>
    <dgm:cxn modelId="{DBC2CBDD-4F8C-F549-8CAB-8444FF6AD499}" type="presParOf" srcId="{2C7570FF-A0E7-1941-97F4-13C43F52BC0A}" destId="{866A6FAE-3A9A-8A46-A0E0-7CD160BA0933}" srcOrd="4" destOrd="0" presId="urn:microsoft.com/office/officeart/2008/layout/CircularPictureCallout"/>
    <dgm:cxn modelId="{7506526D-A938-C540-8A15-4C03C558A447}" type="presParOf" srcId="{866A6FAE-3A9A-8A46-A0E0-7CD160BA0933}" destId="{8079FCCA-5DCC-F349-B667-378B897B2492}" srcOrd="0" destOrd="0" presId="urn:microsoft.com/office/officeart/2008/layout/CircularPictureCallout"/>
    <dgm:cxn modelId="{3D0D03BA-C69A-484C-8895-C205EADD2DAE}" type="presParOf" srcId="{2C7570FF-A0E7-1941-97F4-13C43F52BC0A}" destId="{3D1F95AF-DAE2-9D45-AAC1-17DA34E935C8}" srcOrd="5" destOrd="0" presId="urn:microsoft.com/office/officeart/2008/layout/CircularPictureCallout"/>
    <dgm:cxn modelId="{DF6DABC6-4855-D448-8687-77D83E9A2E54}" type="presParOf" srcId="{3D1F95AF-DAE2-9D45-AAC1-17DA34E935C8}" destId="{9A5FF407-A63A-1D4C-8B84-2FC28B2AE4B2}" srcOrd="0" destOrd="0" presId="urn:microsoft.com/office/officeart/2008/layout/CircularPictureCallout"/>
    <dgm:cxn modelId="{E023667C-3D56-9D44-9F60-ACC2B74E9B9A}" type="presParOf" srcId="{2C7570FF-A0E7-1941-97F4-13C43F52BC0A}" destId="{5EA1FA38-BDF1-8645-9900-6A1F5D8603F0}" srcOrd="6" destOrd="0" presId="urn:microsoft.com/office/officeart/2008/layout/CircularPictureCallout"/>
    <dgm:cxn modelId="{07CFB88D-16A7-9640-8C3B-5FCF0A4C73C9}" type="presParOf" srcId="{2C7570FF-A0E7-1941-97F4-13C43F52BC0A}" destId="{6721029A-4B96-C74C-B8EF-377700E27D29}" srcOrd="7" destOrd="0" presId="urn:microsoft.com/office/officeart/2008/layout/CircularPictureCallout"/>
    <dgm:cxn modelId="{8D5DB0B0-3E5D-424C-AF1C-48EED3D56166}" type="presParOf" srcId="{6721029A-4B96-C74C-B8EF-377700E27D29}" destId="{A5EF9E08-E8FE-4A4B-BD39-12080C63234B}" srcOrd="0" destOrd="0" presId="urn:microsoft.com/office/officeart/2008/layout/CircularPictureCallout"/>
    <dgm:cxn modelId="{582C2AB9-B0B3-1747-ADFC-35333B28B190}" type="presParOf" srcId="{2C7570FF-A0E7-1941-97F4-13C43F52BC0A}" destId="{A8DC0781-029E-C04C-ACCE-B1E1F9E6C135}" srcOrd="8" destOrd="0" presId="urn:microsoft.com/office/officeart/2008/layout/CircularPictureCallout"/>
    <dgm:cxn modelId="{2A33839F-2B93-C446-AC9B-82AB810E6885}" type="presParOf" srcId="{A8DC0781-029E-C04C-ACCE-B1E1F9E6C135}" destId="{247B0E9C-E182-8A4B-A64F-2C29E493B4CC}" srcOrd="0" destOrd="0" presId="urn:microsoft.com/office/officeart/2008/layout/CircularPictureCallout"/>
    <dgm:cxn modelId="{018B3EEE-BD81-0C4A-BC7B-37F429146A8A}" type="presParOf" srcId="{2C7570FF-A0E7-1941-97F4-13C43F52BC0A}" destId="{F88E6D5A-1ED4-074A-8BE6-9E5BE61729C5}" srcOrd="9" destOrd="0" presId="urn:microsoft.com/office/officeart/2008/layout/CircularPictureCallout"/>
    <dgm:cxn modelId="{BC94B819-C6CA-8B45-A124-F2823C9AFC88}" type="presParOf" srcId="{2C7570FF-A0E7-1941-97F4-13C43F52BC0A}" destId="{F01BE83E-5984-EB46-97C6-822F7FA541B6}" srcOrd="10" destOrd="0" presId="urn:microsoft.com/office/officeart/2008/layout/CircularPictureCallout"/>
    <dgm:cxn modelId="{A78C2EF7-533B-7C40-9D34-523AC3852172}" type="presParOf" srcId="{F01BE83E-5984-EB46-97C6-822F7FA541B6}" destId="{331EB9E2-6B73-974E-9665-01D162A88627}" srcOrd="0" destOrd="0" presId="urn:microsoft.com/office/officeart/2008/layout/CircularPictureCallout"/>
    <dgm:cxn modelId="{F447475A-B7DF-4847-9004-23011C731EDB}" type="presParOf" srcId="{2C7570FF-A0E7-1941-97F4-13C43F52BC0A}" destId="{515EA9C1-735C-7347-A690-B428551159D7}" srcOrd="11" destOrd="0" presId="urn:microsoft.com/office/officeart/2008/layout/CircularPictureCallout"/>
    <dgm:cxn modelId="{89210A2D-25D3-844F-B8BD-75ACA8F5B48E}" type="presParOf" srcId="{515EA9C1-735C-7347-A690-B428551159D7}" destId="{0F6B715D-4229-2742-B245-9F8060562657}" srcOrd="0" destOrd="0" presId="urn:microsoft.com/office/officeart/2008/layout/CircularPictureCallout"/>
    <dgm:cxn modelId="{E10E6FA3-75F5-D649-A47A-AE5053796829}" type="presParOf" srcId="{2C7570FF-A0E7-1941-97F4-13C43F52BC0A}" destId="{45FE1761-66A2-894D-AF46-59FE84EC8B31}" srcOrd="12" destOrd="0" presId="urn:microsoft.com/office/officeart/2008/layout/CircularPictureCallout"/>
    <dgm:cxn modelId="{78A8A7F1-1A38-904A-9F83-61909FCEF5C5}" type="presParOf" srcId="{2C7570FF-A0E7-1941-97F4-13C43F52BC0A}" destId="{B9ADEFF1-642A-4845-ABA7-61E26271B24E}" srcOrd="13" destOrd="0" presId="urn:microsoft.com/office/officeart/2008/layout/CircularPictureCallout"/>
    <dgm:cxn modelId="{46B2D270-6D20-6E41-82C3-0FD4988714E7}" type="presParOf" srcId="{B9ADEFF1-642A-4845-ABA7-61E26271B24E}" destId="{CF345849-4818-3347-A100-847D32A8BAB0}"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B82B8-D912-6C4C-86A8-236F710B703B}">
      <dsp:nvSpPr>
        <dsp:cNvPr id="0" name=""/>
        <dsp:cNvSpPr/>
      </dsp:nvSpPr>
      <dsp:spPr>
        <a:xfrm>
          <a:off x="2844799" y="6204"/>
          <a:ext cx="2438400" cy="1354666"/>
        </a:xfrm>
        <a:prstGeom prst="roundRect">
          <a:avLst>
            <a:gd name="adj" fmla="val 10000"/>
          </a:avLst>
        </a:prstGeom>
        <a:solidFill>
          <a:schemeClr val="tx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nl-NL" sz="2900" kern="1200" dirty="0">
              <a:solidFill>
                <a:schemeClr val="tx1"/>
              </a:solidFill>
            </a:rPr>
            <a:t>Contact: leggen</a:t>
          </a:r>
        </a:p>
      </dsp:txBody>
      <dsp:txXfrm>
        <a:off x="2884476" y="45881"/>
        <a:ext cx="2359046" cy="1275312"/>
      </dsp:txXfrm>
    </dsp:sp>
    <dsp:sp modelId="{65DA4925-1E30-F548-B608-9132B36E3905}">
      <dsp:nvSpPr>
        <dsp:cNvPr id="0" name=""/>
        <dsp:cNvSpPr/>
      </dsp:nvSpPr>
      <dsp:spPr>
        <a:xfrm rot="5400000">
          <a:off x="3812326" y="1391635"/>
          <a:ext cx="503346" cy="609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nl-NL" sz="2300" kern="1200"/>
        </a:p>
      </dsp:txBody>
      <dsp:txXfrm rot="-5400000">
        <a:off x="3881119" y="1444762"/>
        <a:ext cx="365760" cy="352342"/>
      </dsp:txXfrm>
    </dsp:sp>
    <dsp:sp modelId="{B865261D-9A72-2E4B-B108-2E3ED06A6B30}">
      <dsp:nvSpPr>
        <dsp:cNvPr id="0" name=""/>
        <dsp:cNvSpPr/>
      </dsp:nvSpPr>
      <dsp:spPr>
        <a:xfrm>
          <a:off x="2844799" y="2032000"/>
          <a:ext cx="2438400" cy="1354666"/>
        </a:xfrm>
        <a:prstGeom prst="roundRect">
          <a:avLst>
            <a:gd name="adj" fmla="val 10000"/>
          </a:avLst>
        </a:prstGeom>
        <a:solidFill>
          <a:schemeClr val="tx1">
            <a:lumMod val="50000"/>
            <a:lumOff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nl-NL" sz="2900" kern="1200" dirty="0">
              <a:solidFill>
                <a:schemeClr val="tx1"/>
              </a:solidFill>
            </a:rPr>
            <a:t>Onderhouden</a:t>
          </a:r>
        </a:p>
      </dsp:txBody>
      <dsp:txXfrm>
        <a:off x="2884476" y="2071677"/>
        <a:ext cx="2359046" cy="1275312"/>
      </dsp:txXfrm>
    </dsp:sp>
    <dsp:sp modelId="{66DA21A8-3A46-274F-99AC-16EC1215813F}">
      <dsp:nvSpPr>
        <dsp:cNvPr id="0" name=""/>
        <dsp:cNvSpPr/>
      </dsp:nvSpPr>
      <dsp:spPr>
        <a:xfrm rot="5400000">
          <a:off x="3809999" y="3420533"/>
          <a:ext cx="508000" cy="609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nl-NL" sz="2300" kern="1200"/>
        </a:p>
      </dsp:txBody>
      <dsp:txXfrm rot="-5400000">
        <a:off x="3881119" y="3471333"/>
        <a:ext cx="365760" cy="355600"/>
      </dsp:txXfrm>
    </dsp:sp>
    <dsp:sp modelId="{4D05C181-D7C8-2042-A8BD-85BEDAB84C9D}">
      <dsp:nvSpPr>
        <dsp:cNvPr id="0" name=""/>
        <dsp:cNvSpPr/>
      </dsp:nvSpPr>
      <dsp:spPr>
        <a:xfrm>
          <a:off x="2844799" y="4064000"/>
          <a:ext cx="2438400" cy="1354666"/>
        </a:xfrm>
        <a:prstGeom prst="roundRect">
          <a:avLst>
            <a:gd name="adj" fmla="val 10000"/>
          </a:avLst>
        </a:prstGeom>
        <a:solidFill>
          <a:schemeClr val="accent2">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nl-NL" sz="2900" kern="1200" dirty="0">
              <a:solidFill>
                <a:schemeClr val="tx1"/>
              </a:solidFill>
            </a:rPr>
            <a:t>Benutten</a:t>
          </a:r>
        </a:p>
      </dsp:txBody>
      <dsp:txXfrm>
        <a:off x="2884476" y="4103677"/>
        <a:ext cx="2359046" cy="1275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E1761-66A2-894D-AF46-59FE84EC8B31}">
      <dsp:nvSpPr>
        <dsp:cNvPr id="0" name=""/>
        <dsp:cNvSpPr/>
      </dsp:nvSpPr>
      <dsp:spPr>
        <a:xfrm>
          <a:off x="2772664" y="4294293"/>
          <a:ext cx="4003040"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E6D5A-1ED4-074A-8BE6-9E5BE61729C5}">
      <dsp:nvSpPr>
        <dsp:cNvPr id="0" name=""/>
        <dsp:cNvSpPr/>
      </dsp:nvSpPr>
      <dsp:spPr>
        <a:xfrm>
          <a:off x="2772664" y="3306741"/>
          <a:ext cx="3332479"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A1FA38-BDF1-8645-9900-6A1F5D8603F0}">
      <dsp:nvSpPr>
        <dsp:cNvPr id="0" name=""/>
        <dsp:cNvSpPr/>
      </dsp:nvSpPr>
      <dsp:spPr>
        <a:xfrm>
          <a:off x="2772664" y="2111925"/>
          <a:ext cx="3332479"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31EE95-5BEB-E84F-9F13-BDA21B12EF9B}">
      <dsp:nvSpPr>
        <dsp:cNvPr id="0" name=""/>
        <dsp:cNvSpPr/>
      </dsp:nvSpPr>
      <dsp:spPr>
        <a:xfrm>
          <a:off x="2772664" y="1124373"/>
          <a:ext cx="4003040"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FCF55-5073-4240-B2A3-F8EFE7A2E62A}">
      <dsp:nvSpPr>
        <dsp:cNvPr id="0" name=""/>
        <dsp:cNvSpPr/>
      </dsp:nvSpPr>
      <dsp:spPr>
        <a:xfrm>
          <a:off x="740663" y="677333"/>
          <a:ext cx="4064000" cy="4064000"/>
        </a:xfrm>
        <a:prstGeom prst="ellipse">
          <a:avLst/>
        </a:prstGeom>
        <a:blipFill>
          <a:blip xmlns:r="http://schemas.openxmlformats.org/officeDocument/2006/relationships" r:embed="rId1"/>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01DBD6-7D4C-F343-80E3-0356D7A265AC}">
      <dsp:nvSpPr>
        <dsp:cNvPr id="0" name=""/>
        <dsp:cNvSpPr/>
      </dsp:nvSpPr>
      <dsp:spPr>
        <a:xfrm>
          <a:off x="1472184" y="2835317"/>
          <a:ext cx="2600960" cy="134112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nl-NL" sz="6500" kern="1200"/>
        </a:p>
      </dsp:txBody>
      <dsp:txXfrm>
        <a:off x="1472184" y="2835317"/>
        <a:ext cx="2600960" cy="1341120"/>
      </dsp:txXfrm>
    </dsp:sp>
    <dsp:sp modelId="{AF0D5AB7-3C9D-244E-B85F-36F52506FF28}">
      <dsp:nvSpPr>
        <dsp:cNvPr id="0" name=""/>
        <dsp:cNvSpPr/>
      </dsp:nvSpPr>
      <dsp:spPr>
        <a:xfrm>
          <a:off x="6328664" y="677333"/>
          <a:ext cx="894080" cy="894080"/>
        </a:xfrm>
        <a:prstGeom prst="ellipse">
          <a:avLst/>
        </a:prstGeom>
        <a:blipFill>
          <a:blip xmlns:r="http://schemas.openxmlformats.org/officeDocument/2006/relationships" r:embed="rId2"/>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79FCCA-5DCC-F349-B667-378B897B2492}">
      <dsp:nvSpPr>
        <dsp:cNvPr id="0" name=""/>
        <dsp:cNvSpPr/>
      </dsp:nvSpPr>
      <dsp:spPr>
        <a:xfrm>
          <a:off x="7222743" y="677333"/>
          <a:ext cx="164592" cy="89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nl-NL" sz="500" kern="1200"/>
        </a:p>
      </dsp:txBody>
      <dsp:txXfrm>
        <a:off x="7222743" y="677333"/>
        <a:ext cx="164592" cy="894080"/>
      </dsp:txXfrm>
    </dsp:sp>
    <dsp:sp modelId="{9A5FF407-A63A-1D4C-8B84-2FC28B2AE4B2}">
      <dsp:nvSpPr>
        <dsp:cNvPr id="0" name=""/>
        <dsp:cNvSpPr/>
      </dsp:nvSpPr>
      <dsp:spPr>
        <a:xfrm>
          <a:off x="5658103" y="1664885"/>
          <a:ext cx="894080" cy="894080"/>
        </a:xfrm>
        <a:prstGeom prst="ellipse">
          <a:avLst/>
        </a:prstGeom>
        <a:blipFill>
          <a:blip xmlns:r="http://schemas.openxmlformats.org/officeDocument/2006/relationships" r:embed="rId3"/>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EF9E08-E8FE-4A4B-BD39-12080C63234B}">
      <dsp:nvSpPr>
        <dsp:cNvPr id="0" name=""/>
        <dsp:cNvSpPr/>
      </dsp:nvSpPr>
      <dsp:spPr>
        <a:xfrm>
          <a:off x="6552183" y="1664885"/>
          <a:ext cx="231648" cy="89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nl-NL" sz="500" kern="1200"/>
        </a:p>
      </dsp:txBody>
      <dsp:txXfrm>
        <a:off x="6552183" y="1664885"/>
        <a:ext cx="231648" cy="894080"/>
      </dsp:txXfrm>
    </dsp:sp>
    <dsp:sp modelId="{247B0E9C-E182-8A4B-A64F-2C29E493B4CC}">
      <dsp:nvSpPr>
        <dsp:cNvPr id="0" name=""/>
        <dsp:cNvSpPr/>
      </dsp:nvSpPr>
      <dsp:spPr>
        <a:xfrm>
          <a:off x="5658103" y="2859701"/>
          <a:ext cx="894080" cy="894080"/>
        </a:xfrm>
        <a:prstGeom prst="ellipse">
          <a:avLst/>
        </a:prstGeom>
        <a:blipFill>
          <a:blip xmlns:r="http://schemas.openxmlformats.org/officeDocument/2006/relationships" r:embed="rId4"/>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EB9E2-6B73-974E-9665-01D162A88627}">
      <dsp:nvSpPr>
        <dsp:cNvPr id="0" name=""/>
        <dsp:cNvSpPr/>
      </dsp:nvSpPr>
      <dsp:spPr>
        <a:xfrm>
          <a:off x="6552183" y="2859701"/>
          <a:ext cx="231648" cy="89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nl-NL" sz="500" kern="1200"/>
        </a:p>
      </dsp:txBody>
      <dsp:txXfrm>
        <a:off x="6552183" y="2859701"/>
        <a:ext cx="231648" cy="894080"/>
      </dsp:txXfrm>
    </dsp:sp>
    <dsp:sp modelId="{0F6B715D-4229-2742-B245-9F8060562657}">
      <dsp:nvSpPr>
        <dsp:cNvPr id="0" name=""/>
        <dsp:cNvSpPr/>
      </dsp:nvSpPr>
      <dsp:spPr>
        <a:xfrm>
          <a:off x="6328664" y="3847253"/>
          <a:ext cx="894080" cy="894080"/>
        </a:xfrm>
        <a:prstGeom prst="ellipse">
          <a:avLst/>
        </a:prstGeom>
        <a:blipFill>
          <a:blip xmlns:r="http://schemas.openxmlformats.org/officeDocument/2006/relationships" r:embed="rId5"/>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345849-4818-3347-A100-847D32A8BAB0}">
      <dsp:nvSpPr>
        <dsp:cNvPr id="0" name=""/>
        <dsp:cNvSpPr/>
      </dsp:nvSpPr>
      <dsp:spPr>
        <a:xfrm>
          <a:off x="7222743" y="3847253"/>
          <a:ext cx="164592" cy="89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nl-NL" sz="500" kern="1200"/>
        </a:p>
      </dsp:txBody>
      <dsp:txXfrm>
        <a:off x="7222743" y="3847253"/>
        <a:ext cx="164592" cy="8940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04806-0BA5-4872-9702-FC28BD9682C3}" type="datetimeFigureOut">
              <a:rPr lang="nl-NL" smtClean="0"/>
              <a:t>8-4-2026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C0DA2-7E11-4593-A23B-C6A89CD8E535}" type="slidenum">
              <a:rPr lang="nl-NL" smtClean="0"/>
              <a:t>‹nr.›</a:t>
            </a:fld>
            <a:endParaRPr lang="nl-NL"/>
          </a:p>
        </p:txBody>
      </p:sp>
    </p:spTree>
    <p:extLst>
      <p:ext uri="{BB962C8B-B14F-4D97-AF65-F5344CB8AC3E}">
        <p14:creationId xmlns:p14="http://schemas.microsoft.com/office/powerpoint/2010/main" val="211531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7863F-FB7D-904D-C5E9-B9EB8263019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1E4B976-BD55-0FA9-56A2-4022338C6EF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4A42F82-963E-1F37-5284-5E952DCDBEC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D046B3D-C98C-906B-B45C-BD103952BC48}"/>
              </a:ext>
            </a:extLst>
          </p:cNvPr>
          <p:cNvSpPr>
            <a:spLocks noGrp="1"/>
          </p:cNvSpPr>
          <p:nvPr>
            <p:ph type="sldNum" sz="quarter" idx="5"/>
          </p:nvPr>
        </p:nvSpPr>
        <p:spPr/>
        <p:txBody>
          <a:bodyPr/>
          <a:lstStyle/>
          <a:p>
            <a:fld id="{A09C0DA2-7E11-4593-A23B-C6A89CD8E535}" type="slidenum">
              <a:rPr lang="nl-NL" smtClean="0"/>
              <a:t>2</a:t>
            </a:fld>
            <a:endParaRPr lang="nl-NL"/>
          </a:p>
        </p:txBody>
      </p:sp>
    </p:spTree>
    <p:extLst>
      <p:ext uri="{BB962C8B-B14F-4D97-AF65-F5344CB8AC3E}">
        <p14:creationId xmlns:p14="http://schemas.microsoft.com/office/powerpoint/2010/main" val="257831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2F92A-C541-E1FB-DF40-BF75345E688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6C5E8AF-061D-E6EA-F709-175FF10EDEE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14E0823-6538-E65C-2760-317A1DBD47C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6D2CF26-C82C-0AFF-14BC-80796BAE9917}"/>
              </a:ext>
            </a:extLst>
          </p:cNvPr>
          <p:cNvSpPr>
            <a:spLocks noGrp="1"/>
          </p:cNvSpPr>
          <p:nvPr>
            <p:ph type="sldNum" sz="quarter" idx="5"/>
          </p:nvPr>
        </p:nvSpPr>
        <p:spPr/>
        <p:txBody>
          <a:bodyPr/>
          <a:lstStyle/>
          <a:p>
            <a:fld id="{A09C0DA2-7E11-4593-A23B-C6A89CD8E535}" type="slidenum">
              <a:rPr lang="nl-NL" smtClean="0"/>
              <a:t>3</a:t>
            </a:fld>
            <a:endParaRPr lang="nl-NL"/>
          </a:p>
        </p:txBody>
      </p:sp>
    </p:spTree>
    <p:extLst>
      <p:ext uri="{BB962C8B-B14F-4D97-AF65-F5344CB8AC3E}">
        <p14:creationId xmlns:p14="http://schemas.microsoft.com/office/powerpoint/2010/main" val="256553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0F837-964F-E373-0787-FD920E351AF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3031574-84BA-2FA0-0232-B7ED250DCC1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4B0BC88-68F9-D21E-29E5-960EF19DC7B1}"/>
              </a:ext>
            </a:extLst>
          </p:cNvPr>
          <p:cNvSpPr>
            <a:spLocks noGrp="1"/>
          </p:cNvSpPr>
          <p:nvPr>
            <p:ph type="body" idx="1"/>
          </p:nvPr>
        </p:nvSpPr>
        <p:spPr/>
        <p:txBody>
          <a:bodyPr/>
          <a:lstStyle/>
          <a:p>
            <a:pPr marL="285750" indent="-285750">
              <a:buFont typeface="Wingdings" pitchFamily="2" charset="2"/>
              <a:buChar char="§"/>
            </a:pPr>
            <a:r>
              <a:rPr lang="nl-NL" sz="1200" b="1" dirty="0">
                <a:solidFill>
                  <a:schemeClr val="bg1"/>
                </a:solidFill>
                <a:latin typeface="Muli"/>
              </a:rPr>
              <a:t>S</a:t>
            </a:r>
            <a:r>
              <a:rPr lang="nl-NL" sz="1200" b="1" dirty="0">
                <a:solidFill>
                  <a:schemeClr val="bg1"/>
                </a:solidFill>
                <a:effectLst/>
                <a:latin typeface="Muli"/>
              </a:rPr>
              <a:t>ymbolische ruimte: hybride werkelijkheid</a:t>
            </a:r>
          </a:p>
          <a:p>
            <a:pPr marL="285750" indent="-285750">
              <a:buFont typeface="Wingdings" pitchFamily="2" charset="2"/>
              <a:buChar char="§"/>
            </a:pPr>
            <a:endParaRPr lang="nl-NL" sz="1200" b="1" dirty="0">
              <a:solidFill>
                <a:schemeClr val="bg1"/>
              </a:solidFill>
              <a:effectLst/>
              <a:latin typeface="Muli"/>
            </a:endParaRPr>
          </a:p>
          <a:p>
            <a:pPr marL="285750" indent="-285750">
              <a:buFont typeface="Wingdings" pitchFamily="2" charset="2"/>
              <a:buChar char="§"/>
            </a:pPr>
            <a:r>
              <a:rPr lang="nl-NL" sz="1200" b="1" dirty="0">
                <a:solidFill>
                  <a:schemeClr val="bg1"/>
                </a:solidFill>
                <a:latin typeface="Muli"/>
              </a:rPr>
              <a:t>L</a:t>
            </a:r>
            <a:r>
              <a:rPr lang="nl-NL" sz="1200" b="1" dirty="0">
                <a:solidFill>
                  <a:schemeClr val="bg1"/>
                </a:solidFill>
                <a:effectLst/>
                <a:latin typeface="Muli"/>
              </a:rPr>
              <a:t>eef- en belevingswereld: recht van de sterkste</a:t>
            </a:r>
          </a:p>
          <a:p>
            <a:pPr marL="285750" indent="-285750">
              <a:buFont typeface="Wingdings" pitchFamily="2" charset="2"/>
              <a:buChar char="§"/>
            </a:pPr>
            <a:endParaRPr lang="nl-NL" sz="1200" b="1" dirty="0">
              <a:solidFill>
                <a:schemeClr val="bg1"/>
              </a:solidFill>
              <a:effectLst/>
              <a:latin typeface="Muli"/>
            </a:endParaRPr>
          </a:p>
          <a:p>
            <a:pPr marL="285750" indent="-285750">
              <a:buFont typeface="Wingdings" pitchFamily="2" charset="2"/>
              <a:buChar char="§"/>
            </a:pPr>
            <a:r>
              <a:rPr lang="nl-NL" sz="1200" b="1" dirty="0">
                <a:solidFill>
                  <a:schemeClr val="bg1"/>
                </a:solidFill>
                <a:effectLst/>
                <a:latin typeface="Muli"/>
              </a:rPr>
              <a:t>Meer kansen dan in de samenleving </a:t>
            </a:r>
          </a:p>
          <a:p>
            <a:pPr marL="285750" indent="-285750">
              <a:buFont typeface="Wingdings" pitchFamily="2" charset="2"/>
              <a:buChar char="§"/>
            </a:pPr>
            <a:endParaRPr lang="nl-NL" sz="1200" b="1" dirty="0">
              <a:solidFill>
                <a:schemeClr val="bg1"/>
              </a:solidFill>
              <a:latin typeface="Muli"/>
            </a:endParaRPr>
          </a:p>
          <a:p>
            <a:pPr marL="285750" indent="-285750">
              <a:buFont typeface="Wingdings" pitchFamily="2" charset="2"/>
              <a:buChar char="§"/>
            </a:pPr>
            <a:r>
              <a:rPr lang="nl-NL" sz="1200" b="1" dirty="0">
                <a:solidFill>
                  <a:schemeClr val="bg1"/>
                </a:solidFill>
                <a:latin typeface="Muli"/>
              </a:rPr>
              <a:t>Geweld onderdeel </a:t>
            </a:r>
          </a:p>
          <a:p>
            <a:pPr marL="285750" indent="-285750">
              <a:buFont typeface="Wingdings" pitchFamily="2" charset="2"/>
              <a:buChar char="§"/>
            </a:pPr>
            <a:endParaRPr lang="nl-NL" sz="1200" b="1" dirty="0">
              <a:solidFill>
                <a:schemeClr val="bg1"/>
              </a:solidFill>
              <a:latin typeface="Muli"/>
            </a:endParaRPr>
          </a:p>
          <a:p>
            <a:pPr marL="285750" indent="-285750">
              <a:buFont typeface="Wingdings" pitchFamily="2" charset="2"/>
              <a:buChar char="§"/>
            </a:pPr>
            <a:r>
              <a:rPr lang="nl-NL" sz="1200" b="1" dirty="0">
                <a:solidFill>
                  <a:schemeClr val="bg1"/>
                </a:solidFill>
                <a:latin typeface="Muli"/>
              </a:rPr>
              <a:t>Criminaliteit gedoogd</a:t>
            </a:r>
            <a:endParaRPr lang="nl-NL" sz="1200" dirty="0">
              <a:solidFill>
                <a:schemeClr val="bg1"/>
              </a:solidFill>
            </a:endParaRPr>
          </a:p>
          <a:p>
            <a:endParaRPr lang="nl-NL" dirty="0"/>
          </a:p>
        </p:txBody>
      </p:sp>
      <p:sp>
        <p:nvSpPr>
          <p:cNvPr id="4" name="Tijdelijke aanduiding voor dianummer 3">
            <a:extLst>
              <a:ext uri="{FF2B5EF4-FFF2-40B4-BE49-F238E27FC236}">
                <a16:creationId xmlns:a16="http://schemas.microsoft.com/office/drawing/2014/main" id="{5D3BB16B-5801-B677-B067-B36A64588DB1}"/>
              </a:ext>
            </a:extLst>
          </p:cNvPr>
          <p:cNvSpPr>
            <a:spLocks noGrp="1"/>
          </p:cNvSpPr>
          <p:nvPr>
            <p:ph type="sldNum" sz="quarter" idx="5"/>
          </p:nvPr>
        </p:nvSpPr>
        <p:spPr/>
        <p:txBody>
          <a:bodyPr/>
          <a:lstStyle/>
          <a:p>
            <a:fld id="{A09C0DA2-7E11-4593-A23B-C6A89CD8E535}" type="slidenum">
              <a:rPr lang="nl-NL" smtClean="0"/>
              <a:t>4</a:t>
            </a:fld>
            <a:endParaRPr lang="nl-NL"/>
          </a:p>
        </p:txBody>
      </p:sp>
    </p:spTree>
    <p:extLst>
      <p:ext uri="{BB962C8B-B14F-4D97-AF65-F5344CB8AC3E}">
        <p14:creationId xmlns:p14="http://schemas.microsoft.com/office/powerpoint/2010/main" val="1739016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45A10-3DD6-ACEA-9EB9-93323A46CB7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ACFEC3D-4A06-F19C-806F-85C6D2F7C43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918027F-F31E-D8C0-FA1F-283A6C41E1A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7373C49-2EEB-1971-B028-CEE33064D0E6}"/>
              </a:ext>
            </a:extLst>
          </p:cNvPr>
          <p:cNvSpPr>
            <a:spLocks noGrp="1"/>
          </p:cNvSpPr>
          <p:nvPr>
            <p:ph type="sldNum" sz="quarter" idx="5"/>
          </p:nvPr>
        </p:nvSpPr>
        <p:spPr/>
        <p:txBody>
          <a:bodyPr/>
          <a:lstStyle/>
          <a:p>
            <a:fld id="{A09C0DA2-7E11-4593-A23B-C6A89CD8E535}" type="slidenum">
              <a:rPr lang="nl-NL" smtClean="0"/>
              <a:t>5</a:t>
            </a:fld>
            <a:endParaRPr lang="nl-NL"/>
          </a:p>
        </p:txBody>
      </p:sp>
    </p:spTree>
    <p:extLst>
      <p:ext uri="{BB962C8B-B14F-4D97-AF65-F5344CB8AC3E}">
        <p14:creationId xmlns:p14="http://schemas.microsoft.com/office/powerpoint/2010/main" val="303723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64774-A1BC-E67C-EA0A-1604A28964D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BCD6D50-4192-F491-7508-06E13184F0D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3114265-3474-9351-C2A1-6AAE5A8392B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5CE665C-6003-6019-ED22-4245A2512A47}"/>
              </a:ext>
            </a:extLst>
          </p:cNvPr>
          <p:cNvSpPr>
            <a:spLocks noGrp="1"/>
          </p:cNvSpPr>
          <p:nvPr>
            <p:ph type="sldNum" sz="quarter" idx="5"/>
          </p:nvPr>
        </p:nvSpPr>
        <p:spPr/>
        <p:txBody>
          <a:bodyPr/>
          <a:lstStyle/>
          <a:p>
            <a:fld id="{A09C0DA2-7E11-4593-A23B-C6A89CD8E535}" type="slidenum">
              <a:rPr lang="nl-NL" smtClean="0"/>
              <a:t>6</a:t>
            </a:fld>
            <a:endParaRPr lang="nl-NL"/>
          </a:p>
        </p:txBody>
      </p:sp>
    </p:spTree>
    <p:extLst>
      <p:ext uri="{BB962C8B-B14F-4D97-AF65-F5344CB8AC3E}">
        <p14:creationId xmlns:p14="http://schemas.microsoft.com/office/powerpoint/2010/main" val="3300941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u="none" strike="noStrike" dirty="0">
                <a:solidFill>
                  <a:schemeClr val="bg1"/>
                </a:solidFill>
                <a:effectLst/>
              </a:rPr>
              <a:t>Identiteit</a:t>
            </a:r>
            <a:r>
              <a:rPr lang="nl-NL" sz="1200" b="1" dirty="0">
                <a:solidFill>
                  <a:schemeClr val="bg1"/>
                </a:solidFill>
              </a:rPr>
              <a:t>: </a:t>
            </a:r>
            <a:r>
              <a:rPr lang="nl-NL" sz="1200" b="1" i="0" u="none" strike="noStrike" dirty="0">
                <a:solidFill>
                  <a:schemeClr val="bg1"/>
                </a:solidFill>
                <a:effectLst/>
              </a:rPr>
              <a:t>Wat je bent</a:t>
            </a:r>
            <a:br>
              <a:rPr lang="nl-NL" sz="1200" b="0" i="0" u="none" strike="noStrike" dirty="0">
                <a:solidFill>
                  <a:schemeClr val="bg1"/>
                </a:solidFill>
                <a:effectLst/>
              </a:rPr>
            </a:br>
            <a:br>
              <a:rPr lang="nl-NL" sz="1200" dirty="0">
                <a:solidFill>
                  <a:schemeClr val="bg1"/>
                </a:solidFill>
              </a:rPr>
            </a:br>
            <a:r>
              <a:rPr lang="nl-NL" sz="1200" b="1" i="0" u="none" strike="noStrike" dirty="0">
                <a:solidFill>
                  <a:schemeClr val="bg1"/>
                </a:solidFill>
                <a:effectLst/>
              </a:rPr>
              <a:t>Imago: Wat anderen denken dat je bent</a:t>
            </a:r>
            <a:br>
              <a:rPr lang="nl-NL" sz="1200" b="0" i="0" u="none" strike="noStrike" dirty="0">
                <a:solidFill>
                  <a:schemeClr val="bg1"/>
                </a:solidFill>
                <a:effectLst/>
              </a:rPr>
            </a:br>
            <a:br>
              <a:rPr lang="nl-NL" sz="1200" b="1" i="0" u="none" strike="noStrike" dirty="0">
                <a:solidFill>
                  <a:schemeClr val="bg1"/>
                </a:solidFill>
                <a:effectLst/>
              </a:rPr>
            </a:br>
            <a:r>
              <a:rPr lang="nl-NL" sz="1200" b="1" i="0" u="none" strike="noStrike" dirty="0">
                <a:solidFill>
                  <a:schemeClr val="bg1"/>
                </a:solidFill>
                <a:effectLst/>
              </a:rPr>
              <a:t>Reputatie</a:t>
            </a:r>
            <a:r>
              <a:rPr lang="nl-NL" sz="1200" b="1" dirty="0">
                <a:solidFill>
                  <a:schemeClr val="bg1"/>
                </a:solidFill>
              </a:rPr>
              <a:t>: </a:t>
            </a:r>
            <a:r>
              <a:rPr lang="nl-NL" sz="1200" b="1" i="0" u="none" strike="noStrike" dirty="0">
                <a:solidFill>
                  <a:schemeClr val="bg1"/>
                </a:solidFill>
                <a:effectLst/>
              </a:rPr>
              <a:t>Wat anderen vinden van wat je doet</a:t>
            </a:r>
            <a:br>
              <a:rPr lang="nl-NL" b="0" i="0" u="none" strike="noStrike" dirty="0">
                <a:solidFill>
                  <a:schemeClr val="bg1"/>
                </a:solidFill>
                <a:effectLst/>
              </a:rPr>
            </a:br>
            <a:endParaRPr lang="nl-NL" b="0" i="0" u="none" strike="noStrike" dirty="0">
              <a:solidFill>
                <a:schemeClr val="bg1"/>
              </a:solidFill>
              <a:effectLst/>
            </a:endParaRPr>
          </a:p>
          <a:p>
            <a:endParaRPr lang="nl-NL" dirty="0"/>
          </a:p>
        </p:txBody>
      </p:sp>
      <p:sp>
        <p:nvSpPr>
          <p:cNvPr id="4" name="Tijdelijke aanduiding voor dianummer 3"/>
          <p:cNvSpPr>
            <a:spLocks noGrp="1"/>
          </p:cNvSpPr>
          <p:nvPr>
            <p:ph type="sldNum" sz="quarter" idx="5"/>
          </p:nvPr>
        </p:nvSpPr>
        <p:spPr/>
        <p:txBody>
          <a:bodyPr/>
          <a:lstStyle/>
          <a:p>
            <a:fld id="{A09C0DA2-7E11-4593-A23B-C6A89CD8E535}" type="slidenum">
              <a:rPr lang="nl-NL" smtClean="0"/>
              <a:t>10</a:t>
            </a:fld>
            <a:endParaRPr lang="nl-NL"/>
          </a:p>
        </p:txBody>
      </p:sp>
    </p:spTree>
    <p:extLst>
      <p:ext uri="{BB962C8B-B14F-4D97-AF65-F5344CB8AC3E}">
        <p14:creationId xmlns:p14="http://schemas.microsoft.com/office/powerpoint/2010/main" val="164487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09C0DA2-7E11-4593-A23B-C6A89CD8E535}" type="slidenum">
              <a:rPr lang="nl-NL" smtClean="0"/>
              <a:t>12</a:t>
            </a:fld>
            <a:endParaRPr lang="nl-NL"/>
          </a:p>
        </p:txBody>
      </p:sp>
    </p:spTree>
    <p:extLst>
      <p:ext uri="{BB962C8B-B14F-4D97-AF65-F5344CB8AC3E}">
        <p14:creationId xmlns:p14="http://schemas.microsoft.com/office/powerpoint/2010/main" val="2421176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Titel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nl-NL"/>
              <a:t>Klik om de stijl te bewerken</a:t>
            </a:r>
            <a:endParaRPr kumimoji="0" lang="en-US"/>
          </a:p>
        </p:txBody>
      </p:sp>
      <p:sp>
        <p:nvSpPr>
          <p:cNvPr id="9" name="Ondertitel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de ondertitelstijl van het model te bewerken</a:t>
            </a:r>
            <a:endParaRPr kumimoji="0" lang="en-US"/>
          </a:p>
        </p:txBody>
      </p:sp>
      <p:sp>
        <p:nvSpPr>
          <p:cNvPr id="28" name="Tijdelijke aanduiding voor datum 27"/>
          <p:cNvSpPr>
            <a:spLocks noGrp="1"/>
          </p:cNvSpPr>
          <p:nvPr>
            <p:ph type="dt" sz="half" idx="10"/>
          </p:nvPr>
        </p:nvSpPr>
        <p:spPr>
          <a:xfrm>
            <a:off x="8534400" y="6355080"/>
            <a:ext cx="3048000" cy="365760"/>
          </a:xfrm>
        </p:spPr>
        <p:txBody>
          <a:bodyPr/>
          <a:lstStyle>
            <a:lvl1pPr>
              <a:defRPr sz="1400"/>
            </a:lvl1pPr>
          </a:lstStyle>
          <a:p>
            <a:fld id="{27467622-884C-464C-831D-21E4E36D13D2}" type="datetime1">
              <a:rPr lang="en-US" smtClean="0"/>
              <a:t>4/8/2026</a:t>
            </a:fld>
            <a:endParaRPr lang="en-US" dirty="0"/>
          </a:p>
        </p:txBody>
      </p:sp>
      <p:sp>
        <p:nvSpPr>
          <p:cNvPr id="17" name="Tijdelijke aanduiding voor voettekst 16"/>
          <p:cNvSpPr>
            <a:spLocks noGrp="1"/>
          </p:cNvSpPr>
          <p:nvPr>
            <p:ph type="ftr" sz="quarter" idx="11"/>
          </p:nvPr>
        </p:nvSpPr>
        <p:spPr>
          <a:xfrm>
            <a:off x="3864864" y="6355080"/>
            <a:ext cx="4632960" cy="365760"/>
          </a:xfrm>
        </p:spPr>
        <p:txBody>
          <a:bodyPr/>
          <a:lstStyle/>
          <a:p>
            <a:r>
              <a:rPr lang="en-US"/>
              <a:t>Universiteit van de Straat</a:t>
            </a:r>
            <a:endParaRPr lang="en-US" dirty="0"/>
          </a:p>
        </p:txBody>
      </p:sp>
      <p:sp>
        <p:nvSpPr>
          <p:cNvPr id="29" name="Tijdelijke aanduiding voor dianummer 28"/>
          <p:cNvSpPr>
            <a:spLocks noGrp="1"/>
          </p:cNvSpPr>
          <p:nvPr>
            <p:ph type="sldNum" sz="quarter" idx="12"/>
          </p:nvPr>
        </p:nvSpPr>
        <p:spPr>
          <a:xfrm>
            <a:off x="1621536" y="6355080"/>
            <a:ext cx="1625600" cy="365760"/>
          </a:xfrm>
        </p:spPr>
        <p:txBody>
          <a:bodyPr/>
          <a:lstStyle/>
          <a:p>
            <a:fld id="{4FAB73BC-B049-4115-A692-8D63A059BFB8}" type="slidenum">
              <a:rPr lang="en-US" smtClean="0"/>
              <a:t>‹nr.›</a:t>
            </a:fld>
            <a:endParaRPr lang="en-US" dirty="0"/>
          </a:p>
        </p:txBody>
      </p:sp>
      <p:sp>
        <p:nvSpPr>
          <p:cNvPr id="21" name="Rechthoek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hthoek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hoek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hoek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FC250801-24D9-4CB3-8A80-561D71096AD8}" type="datetime1">
              <a:rPr lang="en-US" smtClean="0"/>
              <a:t>4/8/2026</a:t>
            </a:fld>
            <a:endParaRPr lang="en-US" dirty="0"/>
          </a:p>
        </p:txBody>
      </p:sp>
      <p:sp>
        <p:nvSpPr>
          <p:cNvPr id="5" name="Tijdelijke aanduiding voor voettekst 4"/>
          <p:cNvSpPr>
            <a:spLocks noGrp="1"/>
          </p:cNvSpPr>
          <p:nvPr>
            <p:ph type="ftr" sz="quarter" idx="11"/>
          </p:nvPr>
        </p:nvSpPr>
        <p:spPr/>
        <p:txBody>
          <a:bodyPr/>
          <a:lstStyle/>
          <a:p>
            <a:r>
              <a:rPr lang="en-US"/>
              <a:t>Universiteit van de Straat</a:t>
            </a:r>
            <a:endParaRPr lang="en-US" dirty="0"/>
          </a:p>
        </p:txBody>
      </p:sp>
      <p:sp>
        <p:nvSpPr>
          <p:cNvPr id="6" name="Tijdelijke aanduiding voor dianummer 5"/>
          <p:cNvSpPr>
            <a:spLocks noGrp="1"/>
          </p:cNvSpPr>
          <p:nvPr>
            <p:ph type="sldNum" sz="quarter" idx="12"/>
          </p:nvPr>
        </p:nvSpPr>
        <p:spPr/>
        <p:txBody>
          <a:bodyPr/>
          <a:lstStyle/>
          <a:p>
            <a:fld id="{4FAB73BC-B049-4115-A692-8D63A059BFB8}" type="slidenum">
              <a:rPr lang="en-US" smtClean="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6EABB396-4266-4ADA-9526-341B4F2CFD80}" type="datetime1">
              <a:rPr lang="en-US" smtClean="0"/>
              <a:t>4/8/2026</a:t>
            </a:fld>
            <a:endParaRPr lang="en-US" dirty="0"/>
          </a:p>
        </p:txBody>
      </p:sp>
      <p:sp>
        <p:nvSpPr>
          <p:cNvPr id="5" name="Tijdelijke aanduiding voor voettekst 4"/>
          <p:cNvSpPr>
            <a:spLocks noGrp="1"/>
          </p:cNvSpPr>
          <p:nvPr>
            <p:ph type="ftr" sz="quarter" idx="11"/>
          </p:nvPr>
        </p:nvSpPr>
        <p:spPr/>
        <p:txBody>
          <a:bodyPr/>
          <a:lstStyle/>
          <a:p>
            <a:r>
              <a:rPr lang="en-US"/>
              <a:t>Universiteit van de Straat</a:t>
            </a:r>
            <a:endParaRPr lang="en-US" dirty="0"/>
          </a:p>
        </p:txBody>
      </p:sp>
      <p:sp>
        <p:nvSpPr>
          <p:cNvPr id="6" name="Tijdelijke aanduiding voor dianummer 5"/>
          <p:cNvSpPr>
            <a:spLocks noGrp="1"/>
          </p:cNvSpPr>
          <p:nvPr>
            <p:ph type="sldNum" sz="quarter" idx="12"/>
          </p:nvPr>
        </p:nvSpPr>
        <p:spPr/>
        <p:txBody>
          <a:bodyPr/>
          <a:lstStyle/>
          <a:p>
            <a:fld id="{4FAB73BC-B049-4115-A692-8D63A059BFB8}" type="slidenum">
              <a:rPr lang="en-US" smtClean="0"/>
              <a:t>‹nr.›</a:t>
            </a:fld>
            <a:endParaRPr lang="en-US" dirty="0"/>
          </a:p>
        </p:txBody>
      </p:sp>
      <p:sp>
        <p:nvSpPr>
          <p:cNvPr id="7" name="Rechte verbindingslijn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Gelijkbenige driehoek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 verbindingslijn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4" name="Tijdelijke aanduiding voor datum 3"/>
          <p:cNvSpPr>
            <a:spLocks noGrp="1"/>
          </p:cNvSpPr>
          <p:nvPr>
            <p:ph type="dt" sz="half" idx="10"/>
          </p:nvPr>
        </p:nvSpPr>
        <p:spPr/>
        <p:txBody>
          <a:bodyPr/>
          <a:lstStyle/>
          <a:p>
            <a:fld id="{AF940047-8DDA-4530-BF11-862A67D2919C}" type="datetime1">
              <a:rPr lang="en-US" smtClean="0"/>
              <a:t>4/8/2026</a:t>
            </a:fld>
            <a:endParaRPr lang="en-US" dirty="0"/>
          </a:p>
        </p:txBody>
      </p:sp>
      <p:sp>
        <p:nvSpPr>
          <p:cNvPr id="5" name="Tijdelijke aanduiding voor voettekst 4"/>
          <p:cNvSpPr>
            <a:spLocks noGrp="1"/>
          </p:cNvSpPr>
          <p:nvPr>
            <p:ph type="ftr" sz="quarter" idx="11"/>
          </p:nvPr>
        </p:nvSpPr>
        <p:spPr/>
        <p:txBody>
          <a:bodyPr/>
          <a:lstStyle/>
          <a:p>
            <a:r>
              <a:rPr lang="en-US"/>
              <a:t>Universiteit van de Straat</a:t>
            </a:r>
            <a:endParaRPr lang="en-US" dirty="0"/>
          </a:p>
        </p:txBody>
      </p:sp>
      <p:sp>
        <p:nvSpPr>
          <p:cNvPr id="6" name="Tijdelijke aanduiding voor dianummer 5"/>
          <p:cNvSpPr>
            <a:spLocks noGrp="1"/>
          </p:cNvSpPr>
          <p:nvPr>
            <p:ph type="sldNum" sz="quarter" idx="12"/>
          </p:nvPr>
        </p:nvSpPr>
        <p:spPr/>
        <p:txBody>
          <a:bodyPr/>
          <a:lstStyle/>
          <a:p>
            <a:fld id="{4FAB73BC-B049-4115-A692-8D63A059BFB8}" type="slidenum">
              <a:rPr lang="en-US" smtClean="0"/>
              <a:t>‹nr.›</a:t>
            </a:fld>
            <a:endParaRPr lang="en-US" dirty="0"/>
          </a:p>
        </p:txBody>
      </p:sp>
      <p:sp>
        <p:nvSpPr>
          <p:cNvPr id="8" name="Tijdelijke aanduiding voor inhoud 7"/>
          <p:cNvSpPr>
            <a:spLocks noGrp="1"/>
          </p:cNvSpPr>
          <p:nvPr>
            <p:ph sz="quarter" idx="1"/>
          </p:nvPr>
        </p:nvSpPr>
        <p:spPr>
          <a:xfrm>
            <a:off x="609600" y="1219200"/>
            <a:ext cx="10972800" cy="493776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a:xfrm>
            <a:off x="8534400" y="6355080"/>
            <a:ext cx="3048000" cy="365760"/>
          </a:xfrm>
        </p:spPr>
        <p:txBody>
          <a:bodyPr/>
          <a:lstStyle/>
          <a:p>
            <a:fld id="{C3AE378D-0CBF-455E-A29A-D2C821D40284}" type="datetime1">
              <a:rPr lang="en-US" smtClean="0"/>
              <a:t>4/8/2026</a:t>
            </a:fld>
            <a:endParaRPr lang="en-US" dirty="0"/>
          </a:p>
        </p:txBody>
      </p:sp>
      <p:sp>
        <p:nvSpPr>
          <p:cNvPr id="5" name="Tijdelijke aanduiding voor voettekst 4"/>
          <p:cNvSpPr>
            <a:spLocks noGrp="1"/>
          </p:cNvSpPr>
          <p:nvPr>
            <p:ph type="ftr" sz="quarter" idx="11"/>
          </p:nvPr>
        </p:nvSpPr>
        <p:spPr>
          <a:xfrm>
            <a:off x="3864864" y="6355080"/>
            <a:ext cx="4632960" cy="365760"/>
          </a:xfrm>
        </p:spPr>
        <p:txBody>
          <a:bodyPr/>
          <a:lstStyle/>
          <a:p>
            <a:r>
              <a:rPr lang="en-US"/>
              <a:t>Universiteit van de Straat</a:t>
            </a:r>
            <a:endParaRPr lang="en-US" dirty="0"/>
          </a:p>
        </p:txBody>
      </p:sp>
      <p:sp>
        <p:nvSpPr>
          <p:cNvPr id="6" name="Tijdelijke aanduiding voor dianummer 5"/>
          <p:cNvSpPr>
            <a:spLocks noGrp="1"/>
          </p:cNvSpPr>
          <p:nvPr>
            <p:ph type="sldNum" sz="quarter" idx="12"/>
          </p:nvPr>
        </p:nvSpPr>
        <p:spPr>
          <a:xfrm>
            <a:off x="1426464" y="6355080"/>
            <a:ext cx="2027936" cy="365760"/>
          </a:xfrm>
        </p:spPr>
        <p:txBody>
          <a:bodyPr/>
          <a:lstStyle/>
          <a:p>
            <a:fld id="{4FAB73BC-B049-4115-A692-8D63A059BFB8}" type="slidenum">
              <a:rPr lang="en-US" smtClean="0"/>
              <a:pPr/>
              <a:t>‹nr.›</a:t>
            </a:fld>
            <a:endParaRPr lang="en-US" dirty="0"/>
          </a:p>
        </p:txBody>
      </p:sp>
      <p:sp>
        <p:nvSpPr>
          <p:cNvPr id="7" name="Rechthoek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609600" y="228600"/>
            <a:ext cx="10972800" cy="914400"/>
          </a:xfrm>
        </p:spPr>
        <p:txBody>
          <a:bodyPr/>
          <a:lstStyle/>
          <a:p>
            <a:r>
              <a:rPr kumimoji="0" lang="nl-NL"/>
              <a:t>Klik om de stijl te bewerken</a:t>
            </a:r>
            <a:endParaRPr kumimoji="0" lang="en-US"/>
          </a:p>
        </p:txBody>
      </p:sp>
      <p:sp>
        <p:nvSpPr>
          <p:cNvPr id="5" name="Tijdelijke aanduiding voor datum 4"/>
          <p:cNvSpPr>
            <a:spLocks noGrp="1"/>
          </p:cNvSpPr>
          <p:nvPr>
            <p:ph type="dt" sz="half" idx="10"/>
          </p:nvPr>
        </p:nvSpPr>
        <p:spPr/>
        <p:txBody>
          <a:bodyPr/>
          <a:lstStyle/>
          <a:p>
            <a:fld id="{33085BB9-9B8B-48E0-A91F-8B6A4EA54AE5}" type="datetime1">
              <a:rPr lang="en-US" smtClean="0"/>
              <a:t>4/8/2026</a:t>
            </a:fld>
            <a:endParaRPr lang="en-US" dirty="0"/>
          </a:p>
        </p:txBody>
      </p:sp>
      <p:sp>
        <p:nvSpPr>
          <p:cNvPr id="6" name="Tijdelijke aanduiding voor voettekst 5"/>
          <p:cNvSpPr>
            <a:spLocks noGrp="1"/>
          </p:cNvSpPr>
          <p:nvPr>
            <p:ph type="ftr" sz="quarter" idx="11"/>
          </p:nvPr>
        </p:nvSpPr>
        <p:spPr/>
        <p:txBody>
          <a:bodyPr/>
          <a:lstStyle/>
          <a:p>
            <a:r>
              <a:rPr lang="en-US"/>
              <a:t>Universiteit van de Straat</a:t>
            </a:r>
            <a:endParaRPr lang="en-US" dirty="0"/>
          </a:p>
        </p:txBody>
      </p:sp>
      <p:sp>
        <p:nvSpPr>
          <p:cNvPr id="7" name="Tijdelijke aanduiding voor dianummer 6"/>
          <p:cNvSpPr>
            <a:spLocks noGrp="1"/>
          </p:cNvSpPr>
          <p:nvPr>
            <p:ph type="sldNum" sz="quarter" idx="12"/>
          </p:nvPr>
        </p:nvSpPr>
        <p:spPr/>
        <p:txBody>
          <a:bodyPr/>
          <a:lstStyle/>
          <a:p>
            <a:fld id="{4FAB73BC-B049-4115-A692-8D63A059BFB8}" type="slidenum">
              <a:rPr lang="en-US" smtClean="0"/>
              <a:t>‹nr.›</a:t>
            </a:fld>
            <a:endParaRPr lang="en-US" dirty="0"/>
          </a:p>
        </p:txBody>
      </p:sp>
      <p:sp>
        <p:nvSpPr>
          <p:cNvPr id="9" name="Tijdelijke aanduiding voor inhoud 8"/>
          <p:cNvSpPr>
            <a:spLocks noGrp="1"/>
          </p:cNvSpPr>
          <p:nvPr>
            <p:ph sz="quarter" idx="1"/>
          </p:nvPr>
        </p:nvSpPr>
        <p:spPr>
          <a:xfrm>
            <a:off x="609600" y="1219200"/>
            <a:ext cx="5388864" cy="493776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1" name="Tijdelijke aanduiding voor inhoud 10"/>
          <p:cNvSpPr>
            <a:spLocks noGrp="1"/>
          </p:cNvSpPr>
          <p:nvPr>
            <p:ph sz="quarter" idx="2"/>
          </p:nvPr>
        </p:nvSpPr>
        <p:spPr>
          <a:xfrm>
            <a:off x="6176264" y="1216152"/>
            <a:ext cx="5388864" cy="493776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28600"/>
            <a:ext cx="10972800" cy="914400"/>
          </a:xfrm>
        </p:spPr>
        <p:txBody>
          <a:bodyPr anchor="ctr"/>
          <a:lstStyle>
            <a:lvl1pPr>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7" name="Tijdelijke aanduiding voor datum 6"/>
          <p:cNvSpPr>
            <a:spLocks noGrp="1"/>
          </p:cNvSpPr>
          <p:nvPr>
            <p:ph type="dt" sz="half" idx="10"/>
          </p:nvPr>
        </p:nvSpPr>
        <p:spPr/>
        <p:txBody>
          <a:bodyPr/>
          <a:lstStyle/>
          <a:p>
            <a:fld id="{6A757029-E34A-4BA2-A14D-C3578E03B1E6}" type="datetime1">
              <a:rPr lang="en-US" smtClean="0"/>
              <a:t>4/8/2026</a:t>
            </a:fld>
            <a:endParaRPr lang="en-US" dirty="0"/>
          </a:p>
        </p:txBody>
      </p:sp>
      <p:sp>
        <p:nvSpPr>
          <p:cNvPr id="8" name="Tijdelijke aanduiding voor voettekst 7"/>
          <p:cNvSpPr>
            <a:spLocks noGrp="1"/>
          </p:cNvSpPr>
          <p:nvPr>
            <p:ph type="ftr" sz="quarter" idx="11"/>
          </p:nvPr>
        </p:nvSpPr>
        <p:spPr/>
        <p:txBody>
          <a:bodyPr/>
          <a:lstStyle/>
          <a:p>
            <a:r>
              <a:rPr lang="en-US"/>
              <a:t>Universiteit van de Straat</a:t>
            </a:r>
            <a:endParaRPr lang="en-US" dirty="0"/>
          </a:p>
        </p:txBody>
      </p:sp>
      <p:sp>
        <p:nvSpPr>
          <p:cNvPr id="9" name="Tijdelijke aanduiding voor dianummer 8"/>
          <p:cNvSpPr>
            <a:spLocks noGrp="1"/>
          </p:cNvSpPr>
          <p:nvPr>
            <p:ph type="sldNum" sz="quarter" idx="12"/>
          </p:nvPr>
        </p:nvSpPr>
        <p:spPr/>
        <p:txBody>
          <a:bodyPr/>
          <a:lstStyle/>
          <a:p>
            <a:fld id="{4FAB73BC-B049-4115-A692-8D63A059BFB8}" type="slidenum">
              <a:rPr lang="en-US" smtClean="0"/>
              <a:t>‹nr.›</a:t>
            </a:fld>
            <a:endParaRPr lang="en-US" dirty="0"/>
          </a:p>
        </p:txBody>
      </p:sp>
      <p:sp>
        <p:nvSpPr>
          <p:cNvPr id="11" name="Tijdelijke aanduiding voor inhoud 10"/>
          <p:cNvSpPr>
            <a:spLocks noGrp="1"/>
          </p:cNvSpPr>
          <p:nvPr>
            <p:ph sz="quarter" idx="2"/>
          </p:nvPr>
        </p:nvSpPr>
        <p:spPr>
          <a:xfrm>
            <a:off x="609600" y="2133600"/>
            <a:ext cx="5384800" cy="40386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3" name="Tijdelijke aanduiding voor inhoud 12"/>
          <p:cNvSpPr>
            <a:spLocks noGrp="1"/>
          </p:cNvSpPr>
          <p:nvPr>
            <p:ph sz="quarter" idx="4"/>
          </p:nvPr>
        </p:nvSpPr>
        <p:spPr>
          <a:xfrm>
            <a:off x="6197600" y="2133600"/>
            <a:ext cx="5384800" cy="40386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28600"/>
            <a:ext cx="10972800" cy="9144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BDD92F0D-BBEC-44A2-B3EE-2CB220CD595C}" type="datetime1">
              <a:rPr lang="en-US" smtClean="0"/>
              <a:t>4/8/2026</a:t>
            </a:fld>
            <a:endParaRPr lang="en-US" dirty="0"/>
          </a:p>
        </p:txBody>
      </p:sp>
      <p:sp>
        <p:nvSpPr>
          <p:cNvPr id="4" name="Tijdelijke aanduiding voor voettekst 3"/>
          <p:cNvSpPr>
            <a:spLocks noGrp="1"/>
          </p:cNvSpPr>
          <p:nvPr>
            <p:ph type="ftr" sz="quarter" idx="11"/>
          </p:nvPr>
        </p:nvSpPr>
        <p:spPr/>
        <p:txBody>
          <a:bodyPr/>
          <a:lstStyle/>
          <a:p>
            <a:r>
              <a:rPr lang="en-US"/>
              <a:t>Universiteit van de Straat</a:t>
            </a:r>
            <a:endParaRPr lang="en-US" dirty="0"/>
          </a:p>
        </p:txBody>
      </p:sp>
      <p:sp>
        <p:nvSpPr>
          <p:cNvPr id="5" name="Tijdelijke aanduiding voor dianummer 4"/>
          <p:cNvSpPr>
            <a:spLocks noGrp="1"/>
          </p:cNvSpPr>
          <p:nvPr>
            <p:ph type="sldNum" sz="quarter" idx="12"/>
          </p:nvPr>
        </p:nvSpPr>
        <p:spPr/>
        <p:txBody>
          <a:bodyPr/>
          <a:lstStyle/>
          <a:p>
            <a:fld id="{4FAB73BC-B049-4115-A692-8D63A059BFB8}" type="slidenum">
              <a:rPr lang="en-US" smtClean="0"/>
              <a:t>‹nr.›</a:t>
            </a:fld>
            <a:endParaRPr lang="en-US" dirty="0"/>
          </a:p>
        </p:txBody>
      </p:sp>
      <p:sp>
        <p:nvSpPr>
          <p:cNvPr id="6" name="Gelijkbenige driehoek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39E1727-001C-4921-BD64-95F1BF3EDB9E}" type="datetime1">
              <a:rPr lang="en-US" smtClean="0"/>
              <a:t>4/8/2026</a:t>
            </a:fld>
            <a:endParaRPr lang="en-US" dirty="0"/>
          </a:p>
        </p:txBody>
      </p:sp>
      <p:sp>
        <p:nvSpPr>
          <p:cNvPr id="3" name="Tijdelijke aanduiding voor voettekst 2"/>
          <p:cNvSpPr>
            <a:spLocks noGrp="1"/>
          </p:cNvSpPr>
          <p:nvPr>
            <p:ph type="ftr" sz="quarter" idx="11"/>
          </p:nvPr>
        </p:nvSpPr>
        <p:spPr/>
        <p:txBody>
          <a:bodyPr/>
          <a:lstStyle/>
          <a:p>
            <a:r>
              <a:rPr lang="en-US"/>
              <a:t>Universiteit van de Straat</a:t>
            </a:r>
            <a:endParaRPr lang="en-US" dirty="0"/>
          </a:p>
        </p:txBody>
      </p:sp>
      <p:sp>
        <p:nvSpPr>
          <p:cNvPr id="4" name="Tijdelijke aanduiding voor dianummer 3"/>
          <p:cNvSpPr>
            <a:spLocks noGrp="1"/>
          </p:cNvSpPr>
          <p:nvPr>
            <p:ph type="sldNum" sz="quarter" idx="12"/>
          </p:nvPr>
        </p:nvSpPr>
        <p:spPr/>
        <p:txBody>
          <a:bodyPr/>
          <a:lstStyle/>
          <a:p>
            <a:fld id="{4FAB73BC-B049-4115-A692-8D63A059BFB8}" type="slidenum">
              <a:rPr lang="en-US" smtClean="0"/>
              <a:t>‹nr.›</a:t>
            </a:fld>
            <a:endParaRPr lang="en-US" dirty="0"/>
          </a:p>
        </p:txBody>
      </p:sp>
      <p:sp>
        <p:nvSpPr>
          <p:cNvPr id="5" name="Rechte verbindingslijn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elijkbenige driehoek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nl-NL"/>
              <a:t>Klik om de stijl te bewerken</a:t>
            </a:r>
            <a:endParaRPr kumimoji="0" lang="en-US"/>
          </a:p>
        </p:txBody>
      </p:sp>
      <p:sp>
        <p:nvSpPr>
          <p:cNvPr id="3" name="Tijdelijke aanduiding voor tekst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fld id="{2D47D6B7-BA5C-43FF-9596-67A0DF817EDA}" type="datetime1">
              <a:rPr lang="en-US" smtClean="0"/>
              <a:t>4/8/2026</a:t>
            </a:fld>
            <a:endParaRPr lang="en-US" dirty="0"/>
          </a:p>
        </p:txBody>
      </p:sp>
      <p:sp>
        <p:nvSpPr>
          <p:cNvPr id="6" name="Tijdelijke aanduiding voor voettekst 5"/>
          <p:cNvSpPr>
            <a:spLocks noGrp="1"/>
          </p:cNvSpPr>
          <p:nvPr>
            <p:ph type="ftr" sz="quarter" idx="11"/>
          </p:nvPr>
        </p:nvSpPr>
        <p:spPr/>
        <p:txBody>
          <a:bodyPr/>
          <a:lstStyle/>
          <a:p>
            <a:r>
              <a:rPr lang="en-US"/>
              <a:t>Universiteit van de Straat</a:t>
            </a:r>
            <a:endParaRPr lang="en-US" dirty="0"/>
          </a:p>
        </p:txBody>
      </p:sp>
      <p:sp>
        <p:nvSpPr>
          <p:cNvPr id="7" name="Tijdelijke aanduiding voor dianummer 6"/>
          <p:cNvSpPr>
            <a:spLocks noGrp="1"/>
          </p:cNvSpPr>
          <p:nvPr>
            <p:ph type="sldNum" sz="quarter" idx="12"/>
          </p:nvPr>
        </p:nvSpPr>
        <p:spPr/>
        <p:txBody>
          <a:bodyPr/>
          <a:lstStyle/>
          <a:p>
            <a:fld id="{4FAB73BC-B049-4115-A692-8D63A059BFB8}" type="slidenum">
              <a:rPr lang="en-US" smtClean="0"/>
              <a:t>‹nr.›</a:t>
            </a:fld>
            <a:endParaRPr lang="en-US" dirty="0"/>
          </a:p>
        </p:txBody>
      </p:sp>
      <p:sp>
        <p:nvSpPr>
          <p:cNvPr id="8" name="Rechte verbindingslijn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echte verbindingslijn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Gelijkbenige driehoek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jdelijke aanduiding voor inhoud 11"/>
          <p:cNvSpPr>
            <a:spLocks noGrp="1"/>
          </p:cNvSpPr>
          <p:nvPr>
            <p:ph sz="quarter" idx="1"/>
          </p:nvPr>
        </p:nvSpPr>
        <p:spPr>
          <a:xfrm>
            <a:off x="406400" y="304800"/>
            <a:ext cx="7620000" cy="57150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nl-NL"/>
              <a:t>Klik om de stijl te bewerken</a:t>
            </a:r>
            <a:endParaRPr kumimoji="0" lang="en-US"/>
          </a:p>
        </p:txBody>
      </p:sp>
      <p:sp>
        <p:nvSpPr>
          <p:cNvPr id="3" name="Tijdelijke aanduiding voor afbeelding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nl-NL"/>
              <a:t>Klik op het pictogram als u een afbeelding wilt toevoegen</a:t>
            </a:r>
            <a:endParaRPr kumimoji="0" lang="en-US" dirty="0"/>
          </a:p>
        </p:txBody>
      </p:sp>
      <p:sp>
        <p:nvSpPr>
          <p:cNvPr id="4" name="Tijdelijke aanduiding voor tekst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fld id="{E3199CDD-C93E-4723-B432-86AE6396466A}" type="datetime1">
              <a:rPr lang="en-US" smtClean="0"/>
              <a:t>4/8/2026</a:t>
            </a:fld>
            <a:endParaRPr lang="en-US" dirty="0"/>
          </a:p>
        </p:txBody>
      </p:sp>
      <p:sp>
        <p:nvSpPr>
          <p:cNvPr id="6" name="Tijdelijke aanduiding voor voettekst 5"/>
          <p:cNvSpPr>
            <a:spLocks noGrp="1"/>
          </p:cNvSpPr>
          <p:nvPr>
            <p:ph type="ftr" sz="quarter" idx="11"/>
          </p:nvPr>
        </p:nvSpPr>
        <p:spPr/>
        <p:txBody>
          <a:bodyPr/>
          <a:lstStyle/>
          <a:p>
            <a:r>
              <a:rPr lang="en-US"/>
              <a:t>Universiteit van de Straat</a:t>
            </a:r>
            <a:endParaRPr lang="en-US" dirty="0"/>
          </a:p>
        </p:txBody>
      </p:sp>
      <p:sp>
        <p:nvSpPr>
          <p:cNvPr id="7" name="Tijdelijke aanduiding voor dianummer 6"/>
          <p:cNvSpPr>
            <a:spLocks noGrp="1"/>
          </p:cNvSpPr>
          <p:nvPr>
            <p:ph type="sldNum" sz="quarter" idx="12"/>
          </p:nvPr>
        </p:nvSpPr>
        <p:spPr/>
        <p:txBody>
          <a:bodyPr/>
          <a:lstStyle/>
          <a:p>
            <a:fld id="{4FAB73BC-B049-4115-A692-8D63A059BFB8}" type="slidenum">
              <a:rPr lang="en-US" smtClean="0"/>
              <a:t>‹nr.›</a:t>
            </a:fld>
            <a:endParaRPr lang="en-US" dirty="0"/>
          </a:p>
        </p:txBody>
      </p:sp>
      <p:sp>
        <p:nvSpPr>
          <p:cNvPr id="8" name="Rechte verbindingslijn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Gelijkbenige driehoek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jdelijke aanduiding voor titel 21"/>
          <p:cNvSpPr>
            <a:spLocks noGrp="1"/>
          </p:cNvSpPr>
          <p:nvPr>
            <p:ph type="title"/>
          </p:nvPr>
        </p:nvSpPr>
        <p:spPr>
          <a:xfrm>
            <a:off x="609600" y="152400"/>
            <a:ext cx="10972800" cy="990600"/>
          </a:xfrm>
          <a:prstGeom prst="rect">
            <a:avLst/>
          </a:prstGeom>
        </p:spPr>
        <p:txBody>
          <a:bodyPr vert="horz" anchor="b" anchorCtr="0">
            <a:normAutofit/>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4" name="Tijdelijke aanduiding voor datum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307A1E9A-DF25-4E73-B2D6-0867650E78CB}" type="datetime1">
              <a:rPr lang="en-US" smtClean="0"/>
              <a:t>4/8/2026</a:t>
            </a:fld>
            <a:endParaRPr lang="en-US" dirty="0"/>
          </a:p>
        </p:txBody>
      </p:sp>
      <p:sp>
        <p:nvSpPr>
          <p:cNvPr id="3" name="Tijdelijke aanduiding voor voettekst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r>
              <a:rPr lang="en-US"/>
              <a:t>Universiteit van de Straat</a:t>
            </a:r>
            <a:endParaRPr lang="en-US" dirty="0"/>
          </a:p>
        </p:txBody>
      </p:sp>
      <p:sp>
        <p:nvSpPr>
          <p:cNvPr id="23" name="Tijdelijke aanduiding voor dianumm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4FAB73BC-B049-4115-A692-8D63A059BFB8}" type="slidenum">
              <a:rPr lang="en-US" smtClean="0"/>
              <a:pPr/>
              <a:t>‹nr.›</a:t>
            </a:fld>
            <a:endParaRPr lang="en-US" dirty="0"/>
          </a:p>
        </p:txBody>
      </p:sp>
      <p:sp>
        <p:nvSpPr>
          <p:cNvPr id="28" name="Rechte verbindingslijn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Rechte verbindingslijn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elijkbenige driehoek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AutoShape 2" descr="Afbeeldingsresultaat voor logo joz rotterd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Afbeeldingsresultaat voor logo joz rotterd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6" descr="Afbeeldingsresultaat voor logo joz rotterda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 name="Tekstvak 1">
            <a:extLst>
              <a:ext uri="{FF2B5EF4-FFF2-40B4-BE49-F238E27FC236}">
                <a16:creationId xmlns:a16="http://schemas.microsoft.com/office/drawing/2014/main" id="{25FA3964-821C-2496-2348-CF59A072D52E}"/>
              </a:ext>
            </a:extLst>
          </p:cNvPr>
          <p:cNvSpPr txBox="1"/>
          <p:nvPr/>
        </p:nvSpPr>
        <p:spPr>
          <a:xfrm>
            <a:off x="1595700" y="465138"/>
            <a:ext cx="9235467" cy="461665"/>
          </a:xfrm>
          <a:prstGeom prst="rect">
            <a:avLst/>
          </a:prstGeom>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nl-NL" sz="2400" b="1" dirty="0">
                <a:solidFill>
                  <a:schemeClr val="tx1"/>
                </a:solidFill>
              </a:rPr>
              <a:t>Straatcultuur: conflict of contact?!</a:t>
            </a:r>
            <a:endParaRPr lang="nl-NL" sz="2400" b="1" dirty="0">
              <a:solidFill>
                <a:srgbClr val="FF0000"/>
              </a:solidFill>
            </a:endParaRPr>
          </a:p>
        </p:txBody>
      </p:sp>
      <p:pic>
        <p:nvPicPr>
          <p:cNvPr id="21" name="Tijdelijke aanduiding voor inhoud 3">
            <a:extLst>
              <a:ext uri="{FF2B5EF4-FFF2-40B4-BE49-F238E27FC236}">
                <a16:creationId xmlns:a16="http://schemas.microsoft.com/office/drawing/2014/main" id="{F6EBA5D4-51FE-864F-2627-26AF70A8FFCF}"/>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3446898" y="1975348"/>
            <a:ext cx="5298204" cy="2907304"/>
          </a:xfrm>
          <a:prstGeom prst="rect">
            <a:avLst/>
          </a:prstGeom>
          <a:solidFill>
            <a:schemeClr val="tx1"/>
          </a:solidFill>
          <a:ln>
            <a:noFill/>
          </a:ln>
        </p:spPr>
      </p:pic>
    </p:spTree>
    <p:extLst>
      <p:ext uri="{BB962C8B-B14F-4D97-AF65-F5344CB8AC3E}">
        <p14:creationId xmlns:p14="http://schemas.microsoft.com/office/powerpoint/2010/main" val="3412466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4A1C0E5-19EC-A2AC-36C0-493479486C7E}"/>
            </a:ext>
          </a:extLst>
        </p:cNvPr>
        <p:cNvGrpSpPr/>
        <p:nvPr/>
      </p:nvGrpSpPr>
      <p:grpSpPr>
        <a:xfrm>
          <a:off x="0" y="0"/>
          <a:ext cx="0" cy="0"/>
          <a:chOff x="0" y="0"/>
          <a:chExt cx="0" cy="0"/>
        </a:xfrm>
      </p:grpSpPr>
      <p:sp>
        <p:nvSpPr>
          <p:cNvPr id="3" name="AutoShape 2" descr="Afbeeldingsresultaat voor logo joz rotterdam">
            <a:extLst>
              <a:ext uri="{FF2B5EF4-FFF2-40B4-BE49-F238E27FC236}">
                <a16:creationId xmlns:a16="http://schemas.microsoft.com/office/drawing/2014/main" id="{C0A3211A-5594-26E1-AD46-D26A769DFE4A}"/>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Afbeeldingsresultaat voor logo joz rotterdam">
            <a:extLst>
              <a:ext uri="{FF2B5EF4-FFF2-40B4-BE49-F238E27FC236}">
                <a16:creationId xmlns:a16="http://schemas.microsoft.com/office/drawing/2014/main" id="{837787BF-AE39-02FF-E1BC-79F4C6FEAA18}"/>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6" descr="Afbeeldingsresultaat voor logo joz rotterdam">
            <a:extLst>
              <a:ext uri="{FF2B5EF4-FFF2-40B4-BE49-F238E27FC236}">
                <a16:creationId xmlns:a16="http://schemas.microsoft.com/office/drawing/2014/main" id="{B84C36D9-8E57-C22E-B8CA-39306C9347A6}"/>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descr="De Betekenis en Definitie van Merkimago: Wat houdt het precies in?">
            <a:extLst>
              <a:ext uri="{FF2B5EF4-FFF2-40B4-BE49-F238E27FC236}">
                <a16:creationId xmlns:a16="http://schemas.microsoft.com/office/drawing/2014/main" id="{E942D062-D52B-3B38-48B1-A7678CC8F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755" y="2070445"/>
            <a:ext cx="5744490" cy="3830251"/>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90E879FB-5284-6CAF-B19B-4745B2EA3E28}"/>
              </a:ext>
            </a:extLst>
          </p:cNvPr>
          <p:cNvSpPr txBox="1"/>
          <p:nvPr/>
        </p:nvSpPr>
        <p:spPr>
          <a:xfrm>
            <a:off x="491370" y="453966"/>
            <a:ext cx="10699170" cy="461665"/>
          </a:xfrm>
          <a:prstGeom prst="rect">
            <a:avLst/>
          </a:prstGeom>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nl-NL" sz="2400" b="1" dirty="0">
                <a:solidFill>
                  <a:schemeClr val="tx1"/>
                </a:solidFill>
              </a:rPr>
              <a:t>Straatwaarheid</a:t>
            </a:r>
          </a:p>
        </p:txBody>
      </p:sp>
    </p:spTree>
    <p:extLst>
      <p:ext uri="{BB962C8B-B14F-4D97-AF65-F5344CB8AC3E}">
        <p14:creationId xmlns:p14="http://schemas.microsoft.com/office/powerpoint/2010/main" val="3631295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995E4F2-85B5-C7B8-1C48-379C6CA0C2E3}"/>
            </a:ext>
          </a:extLst>
        </p:cNvPr>
        <p:cNvGrpSpPr/>
        <p:nvPr/>
      </p:nvGrpSpPr>
      <p:grpSpPr>
        <a:xfrm>
          <a:off x="0" y="0"/>
          <a:ext cx="0" cy="0"/>
          <a:chOff x="0" y="0"/>
          <a:chExt cx="0" cy="0"/>
        </a:xfrm>
      </p:grpSpPr>
      <p:sp>
        <p:nvSpPr>
          <p:cNvPr id="3" name="AutoShape 2" descr="Afbeeldingsresultaat voor logo joz rotterdam">
            <a:extLst>
              <a:ext uri="{FF2B5EF4-FFF2-40B4-BE49-F238E27FC236}">
                <a16:creationId xmlns:a16="http://schemas.microsoft.com/office/drawing/2014/main" id="{59D9B34C-C38C-2931-CA5D-F59645B26C78}"/>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Afbeeldingsresultaat voor logo joz rotterdam">
            <a:extLst>
              <a:ext uri="{FF2B5EF4-FFF2-40B4-BE49-F238E27FC236}">
                <a16:creationId xmlns:a16="http://schemas.microsoft.com/office/drawing/2014/main" id="{E9F750AA-CF51-CFB3-69D7-423BCB27828A}"/>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6" descr="Afbeeldingsresultaat voor logo joz rotterdam">
            <a:extLst>
              <a:ext uri="{FF2B5EF4-FFF2-40B4-BE49-F238E27FC236}">
                <a16:creationId xmlns:a16="http://schemas.microsoft.com/office/drawing/2014/main" id="{7FFD4E8C-9F4C-4BA6-59C8-2F82D53D49AB}"/>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aphicFrame>
        <p:nvGraphicFramePr>
          <p:cNvPr id="6" name="Diagram 5">
            <a:extLst>
              <a:ext uri="{FF2B5EF4-FFF2-40B4-BE49-F238E27FC236}">
                <a16:creationId xmlns:a16="http://schemas.microsoft.com/office/drawing/2014/main" id="{FF44948F-5115-DE13-B992-3B5B0DE18A0B}"/>
              </a:ext>
            </a:extLst>
          </p:cNvPr>
          <p:cNvGraphicFramePr/>
          <p:nvPr>
            <p:extLst>
              <p:ext uri="{D42A27DB-BD31-4B8C-83A1-F6EECF244321}">
                <p14:modId xmlns:p14="http://schemas.microsoft.com/office/powerpoint/2010/main" val="46323446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vak 6">
            <a:extLst>
              <a:ext uri="{FF2B5EF4-FFF2-40B4-BE49-F238E27FC236}">
                <a16:creationId xmlns:a16="http://schemas.microsoft.com/office/drawing/2014/main" id="{86F331B8-BBBC-358B-3D83-6D1F2A12ED0B}"/>
              </a:ext>
            </a:extLst>
          </p:cNvPr>
          <p:cNvSpPr txBox="1"/>
          <p:nvPr/>
        </p:nvSpPr>
        <p:spPr>
          <a:xfrm>
            <a:off x="1595700" y="465138"/>
            <a:ext cx="9235467" cy="461665"/>
          </a:xfrm>
          <a:prstGeom prst="rect">
            <a:avLst/>
          </a:prstGeom>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nl-NL" sz="2400" b="1" dirty="0">
                <a:solidFill>
                  <a:schemeClr val="tx1"/>
                </a:solidFill>
              </a:rPr>
              <a:t>Sociale media</a:t>
            </a:r>
            <a:endParaRPr lang="nl-NL" sz="2400" b="1" dirty="0">
              <a:solidFill>
                <a:srgbClr val="FF0000"/>
              </a:solidFill>
            </a:endParaRPr>
          </a:p>
        </p:txBody>
      </p:sp>
    </p:spTree>
    <p:extLst>
      <p:ext uri="{BB962C8B-B14F-4D97-AF65-F5344CB8AC3E}">
        <p14:creationId xmlns:p14="http://schemas.microsoft.com/office/powerpoint/2010/main" val="549369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628632C-F991-29EF-74C3-AE6C678BB5E4}"/>
            </a:ext>
          </a:extLst>
        </p:cNvPr>
        <p:cNvGrpSpPr/>
        <p:nvPr/>
      </p:nvGrpSpPr>
      <p:grpSpPr>
        <a:xfrm>
          <a:off x="0" y="0"/>
          <a:ext cx="0" cy="0"/>
          <a:chOff x="0" y="0"/>
          <a:chExt cx="0" cy="0"/>
        </a:xfrm>
      </p:grpSpPr>
      <p:sp>
        <p:nvSpPr>
          <p:cNvPr id="3" name="AutoShape 2" descr="Afbeeldingsresultaat voor logo joz rotterdam">
            <a:extLst>
              <a:ext uri="{FF2B5EF4-FFF2-40B4-BE49-F238E27FC236}">
                <a16:creationId xmlns:a16="http://schemas.microsoft.com/office/drawing/2014/main" id="{F962AD82-203E-63FE-2EC7-3BCD19A424D3}"/>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Afbeeldingsresultaat voor logo joz rotterdam">
            <a:extLst>
              <a:ext uri="{FF2B5EF4-FFF2-40B4-BE49-F238E27FC236}">
                <a16:creationId xmlns:a16="http://schemas.microsoft.com/office/drawing/2014/main" id="{89069066-83D2-0092-4B48-E550B73951FD}"/>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6" descr="Afbeeldingsresultaat voor logo joz rotterdam">
            <a:extLst>
              <a:ext uri="{FF2B5EF4-FFF2-40B4-BE49-F238E27FC236}">
                <a16:creationId xmlns:a16="http://schemas.microsoft.com/office/drawing/2014/main" id="{8B207DBE-AE56-D32A-F35F-B77EEBFA4B11}"/>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a:extLst>
              <a:ext uri="{FF2B5EF4-FFF2-40B4-BE49-F238E27FC236}">
                <a16:creationId xmlns:a16="http://schemas.microsoft.com/office/drawing/2014/main" id="{ABBB2A83-9507-9A35-D2AA-64314755CCB7}"/>
              </a:ext>
            </a:extLst>
          </p:cNvPr>
          <p:cNvSpPr txBox="1"/>
          <p:nvPr/>
        </p:nvSpPr>
        <p:spPr>
          <a:xfrm>
            <a:off x="1595700" y="465138"/>
            <a:ext cx="9235467" cy="461665"/>
          </a:xfrm>
          <a:prstGeom prst="rect">
            <a:avLst/>
          </a:prstGeom>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nl-NL" sz="2400" b="1" dirty="0">
                <a:solidFill>
                  <a:schemeClr val="tx1"/>
                </a:solidFill>
              </a:rPr>
              <a:t>Sociale media</a:t>
            </a:r>
            <a:endParaRPr lang="nl-NL" sz="2400" b="1" dirty="0">
              <a:solidFill>
                <a:srgbClr val="FF0000"/>
              </a:solidFill>
            </a:endParaRPr>
          </a:p>
        </p:txBody>
      </p:sp>
      <p:sp>
        <p:nvSpPr>
          <p:cNvPr id="2" name="Tekstvak 1">
            <a:extLst>
              <a:ext uri="{FF2B5EF4-FFF2-40B4-BE49-F238E27FC236}">
                <a16:creationId xmlns:a16="http://schemas.microsoft.com/office/drawing/2014/main" id="{E5F13610-A2A5-2928-0C61-20D4014FABF3}"/>
              </a:ext>
            </a:extLst>
          </p:cNvPr>
          <p:cNvSpPr txBox="1"/>
          <p:nvPr/>
        </p:nvSpPr>
        <p:spPr>
          <a:xfrm>
            <a:off x="612775" y="2133600"/>
            <a:ext cx="10884958" cy="2954655"/>
          </a:xfrm>
          <a:prstGeom prst="rect">
            <a:avLst/>
          </a:prstGeom>
          <a:noFill/>
        </p:spPr>
        <p:txBody>
          <a:bodyPr wrap="square" rtlCol="0">
            <a:spAutoFit/>
          </a:bodyPr>
          <a:lstStyle/>
          <a:p>
            <a:pPr marL="285750" indent="-285750">
              <a:buFont typeface="Wingdings" pitchFamily="2" charset="2"/>
              <a:buChar char="§"/>
            </a:pPr>
            <a:r>
              <a:rPr lang="nl-NL" sz="2400" dirty="0">
                <a:solidFill>
                  <a:schemeClr val="bg1"/>
                </a:solidFill>
              </a:rPr>
              <a:t>Een gids voor hoe het leven eruit moet zien;</a:t>
            </a:r>
          </a:p>
          <a:p>
            <a:pPr marL="285750" indent="-285750">
              <a:buFont typeface="Wingdings" pitchFamily="2" charset="2"/>
              <a:buChar char="§"/>
            </a:pPr>
            <a:r>
              <a:rPr lang="nl-NL" sz="2400" dirty="0">
                <a:solidFill>
                  <a:schemeClr val="bg1"/>
                </a:solidFill>
              </a:rPr>
              <a:t>Visueel en gepersonaliseerd;</a:t>
            </a:r>
          </a:p>
          <a:p>
            <a:pPr marL="285750" indent="-285750">
              <a:buFont typeface="Wingdings" pitchFamily="2" charset="2"/>
              <a:buChar char="§"/>
            </a:pPr>
            <a:r>
              <a:rPr lang="nl-NL" sz="2400" dirty="0">
                <a:solidFill>
                  <a:schemeClr val="bg1"/>
                </a:solidFill>
              </a:rPr>
              <a:t>Biedt filters met een aantrekkelijker beeld dan in de realiteit;</a:t>
            </a:r>
          </a:p>
          <a:p>
            <a:pPr marL="285750" indent="-285750">
              <a:buFont typeface="Wingdings" pitchFamily="2" charset="2"/>
              <a:buChar char="§"/>
            </a:pPr>
            <a:r>
              <a:rPr lang="nl-NL" sz="2400" dirty="0">
                <a:solidFill>
                  <a:schemeClr val="bg1"/>
                </a:solidFill>
              </a:rPr>
              <a:t>Sleept jongeren mee in algoritmes (nieuwe denkwijze);</a:t>
            </a:r>
          </a:p>
          <a:p>
            <a:pPr marL="285750" indent="-285750">
              <a:buFont typeface="Wingdings" pitchFamily="2" charset="2"/>
              <a:buChar char="§"/>
            </a:pPr>
            <a:r>
              <a:rPr lang="nl-NL" sz="2400" dirty="0">
                <a:solidFill>
                  <a:schemeClr val="bg1"/>
                </a:solidFill>
              </a:rPr>
              <a:t>Creëert een spanningsveld tussen authenticiteit en perfectie;</a:t>
            </a:r>
          </a:p>
          <a:p>
            <a:pPr marL="285750" indent="-285750">
              <a:buFont typeface="Wingdings" pitchFamily="2" charset="2"/>
              <a:buChar char="§"/>
            </a:pPr>
            <a:r>
              <a:rPr lang="nl-NL" sz="2400" dirty="0">
                <a:solidFill>
                  <a:schemeClr val="bg1"/>
                </a:solidFill>
              </a:rPr>
              <a:t>Is een plek waar je kunt leren, nieuws volgt, trends kunt signaleren en geld met kunt verdienen</a:t>
            </a:r>
            <a:r>
              <a:rPr lang="nl-NL" dirty="0">
                <a:solidFill>
                  <a:schemeClr val="bg1"/>
                </a:solidFill>
              </a:rPr>
              <a:t>; </a:t>
            </a:r>
          </a:p>
          <a:p>
            <a:pPr marL="285750" indent="-285750">
              <a:buFont typeface="Wingdings" pitchFamily="2" charset="2"/>
              <a:buChar char="§"/>
            </a:pPr>
            <a:endParaRPr lang="nl-NL" dirty="0">
              <a:solidFill>
                <a:schemeClr val="bg1"/>
              </a:solidFill>
            </a:endParaRPr>
          </a:p>
        </p:txBody>
      </p:sp>
    </p:spTree>
    <p:extLst>
      <p:ext uri="{BB962C8B-B14F-4D97-AF65-F5344CB8AC3E}">
        <p14:creationId xmlns:p14="http://schemas.microsoft.com/office/powerpoint/2010/main" val="3875324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B88F1D4-1163-BDC2-422D-98B6219E2D91}"/>
            </a:ext>
          </a:extLst>
        </p:cNvPr>
        <p:cNvGrpSpPr/>
        <p:nvPr/>
      </p:nvGrpSpPr>
      <p:grpSpPr>
        <a:xfrm>
          <a:off x="0" y="0"/>
          <a:ext cx="0" cy="0"/>
          <a:chOff x="0" y="0"/>
          <a:chExt cx="0" cy="0"/>
        </a:xfrm>
      </p:grpSpPr>
      <p:sp>
        <p:nvSpPr>
          <p:cNvPr id="3" name="AutoShape 2" descr="Afbeeldingsresultaat voor logo joz rotterdam">
            <a:extLst>
              <a:ext uri="{FF2B5EF4-FFF2-40B4-BE49-F238E27FC236}">
                <a16:creationId xmlns:a16="http://schemas.microsoft.com/office/drawing/2014/main" id="{7438F00F-9790-B5F3-1550-60BD3A9C0D82}"/>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Afbeeldingsresultaat voor logo joz rotterdam">
            <a:extLst>
              <a:ext uri="{FF2B5EF4-FFF2-40B4-BE49-F238E27FC236}">
                <a16:creationId xmlns:a16="http://schemas.microsoft.com/office/drawing/2014/main" id="{6897AE01-04ED-EA98-F4BD-2A0A4EC30053}"/>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6" descr="Afbeeldingsresultaat voor logo joz rotterdam">
            <a:extLst>
              <a:ext uri="{FF2B5EF4-FFF2-40B4-BE49-F238E27FC236}">
                <a16:creationId xmlns:a16="http://schemas.microsoft.com/office/drawing/2014/main" id="{4DF55B49-A27C-3A89-F6BB-F17315FE5F6D}"/>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a:extLst>
              <a:ext uri="{FF2B5EF4-FFF2-40B4-BE49-F238E27FC236}">
                <a16:creationId xmlns:a16="http://schemas.microsoft.com/office/drawing/2014/main" id="{53DE98E4-B03E-B2AA-B43C-138606BA4E46}"/>
              </a:ext>
            </a:extLst>
          </p:cNvPr>
          <p:cNvSpPr txBox="1"/>
          <p:nvPr/>
        </p:nvSpPr>
        <p:spPr>
          <a:xfrm>
            <a:off x="1595700" y="465138"/>
            <a:ext cx="9235467" cy="461665"/>
          </a:xfrm>
          <a:prstGeom prst="rect">
            <a:avLst/>
          </a:prstGeom>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nl-NL" sz="2400" b="1" dirty="0">
                <a:solidFill>
                  <a:schemeClr val="tx1"/>
                </a:solidFill>
              </a:rPr>
              <a:t>Schadeposten</a:t>
            </a:r>
            <a:endParaRPr lang="nl-NL" sz="2400" b="1" dirty="0">
              <a:solidFill>
                <a:srgbClr val="FF0000"/>
              </a:solidFill>
            </a:endParaRPr>
          </a:p>
        </p:txBody>
      </p:sp>
      <p:sp>
        <p:nvSpPr>
          <p:cNvPr id="2" name="Tekstvak 1">
            <a:extLst>
              <a:ext uri="{FF2B5EF4-FFF2-40B4-BE49-F238E27FC236}">
                <a16:creationId xmlns:a16="http://schemas.microsoft.com/office/drawing/2014/main" id="{A5801350-8745-1BC6-600E-5B9AA55123E3}"/>
              </a:ext>
            </a:extLst>
          </p:cNvPr>
          <p:cNvSpPr txBox="1"/>
          <p:nvPr/>
        </p:nvSpPr>
        <p:spPr>
          <a:xfrm>
            <a:off x="1388533" y="2329689"/>
            <a:ext cx="9414933" cy="3970318"/>
          </a:xfrm>
          <a:prstGeom prst="rect">
            <a:avLst/>
          </a:prstGeom>
          <a:noFill/>
        </p:spPr>
        <p:txBody>
          <a:bodyPr wrap="square" rtlCol="0">
            <a:spAutoFit/>
          </a:bodyPr>
          <a:lstStyle/>
          <a:p>
            <a:pPr marL="285750" indent="-285750">
              <a:buFont typeface="Wingdings" pitchFamily="2" charset="2"/>
              <a:buChar char="q"/>
            </a:pPr>
            <a:r>
              <a:rPr lang="nl-NL" sz="2400" dirty="0">
                <a:solidFill>
                  <a:schemeClr val="bg1"/>
                </a:solidFill>
              </a:rPr>
              <a:t>Sociale deprivatie </a:t>
            </a:r>
          </a:p>
          <a:p>
            <a:pPr marL="285750" indent="-285750">
              <a:buFont typeface="Wingdings" pitchFamily="2" charset="2"/>
              <a:buChar char="q"/>
            </a:pPr>
            <a:endParaRPr lang="nl-NL" sz="2400" dirty="0">
              <a:solidFill>
                <a:schemeClr val="bg1"/>
              </a:solidFill>
            </a:endParaRPr>
          </a:p>
          <a:p>
            <a:pPr marL="285750" indent="-285750">
              <a:buFont typeface="Wingdings" pitchFamily="2" charset="2"/>
              <a:buChar char="q"/>
            </a:pPr>
            <a:r>
              <a:rPr lang="nl-NL" sz="2400" dirty="0">
                <a:solidFill>
                  <a:schemeClr val="bg1"/>
                </a:solidFill>
              </a:rPr>
              <a:t>Slaaptekort</a:t>
            </a:r>
          </a:p>
          <a:p>
            <a:endParaRPr lang="nl-NL" sz="2400" dirty="0">
              <a:solidFill>
                <a:schemeClr val="bg1"/>
              </a:solidFill>
            </a:endParaRPr>
          </a:p>
          <a:p>
            <a:pPr marL="285750" indent="-285750">
              <a:buFont typeface="Wingdings" pitchFamily="2" charset="2"/>
              <a:buChar char="q"/>
            </a:pPr>
            <a:r>
              <a:rPr lang="nl-NL" sz="2400" dirty="0">
                <a:solidFill>
                  <a:schemeClr val="bg1"/>
                </a:solidFill>
              </a:rPr>
              <a:t>Verslaving</a:t>
            </a:r>
          </a:p>
          <a:p>
            <a:pPr marL="285750" indent="-285750">
              <a:buFont typeface="Wingdings" pitchFamily="2" charset="2"/>
              <a:buChar char="q"/>
            </a:pPr>
            <a:endParaRPr lang="nl-NL" sz="2400" dirty="0">
              <a:solidFill>
                <a:schemeClr val="bg1"/>
              </a:solidFill>
            </a:endParaRPr>
          </a:p>
          <a:p>
            <a:pPr marL="285750" indent="-285750">
              <a:buFont typeface="Wingdings" pitchFamily="2" charset="2"/>
              <a:buChar char="q"/>
            </a:pPr>
            <a:r>
              <a:rPr lang="nl-NL" sz="2400" dirty="0" err="1">
                <a:solidFill>
                  <a:schemeClr val="bg1"/>
                </a:solidFill>
              </a:rPr>
              <a:t>Aandachtsfragmentatie</a:t>
            </a:r>
            <a:endParaRPr lang="nl-NL" sz="2400" dirty="0">
              <a:solidFill>
                <a:schemeClr val="bg1"/>
              </a:solidFill>
            </a:endParaRPr>
          </a:p>
          <a:p>
            <a:pPr marL="285750" indent="-285750">
              <a:buFont typeface="Wingdings" pitchFamily="2" charset="2"/>
              <a:buChar char="q"/>
            </a:pPr>
            <a:endParaRPr lang="nl-NL" sz="2400" dirty="0">
              <a:solidFill>
                <a:schemeClr val="bg1"/>
              </a:solidFill>
            </a:endParaRPr>
          </a:p>
          <a:p>
            <a:pPr marL="285750" indent="-285750">
              <a:buFont typeface="Wingdings" pitchFamily="2" charset="2"/>
              <a:buChar char="q"/>
            </a:pPr>
            <a:r>
              <a:rPr lang="nl-NL" sz="2400" dirty="0">
                <a:solidFill>
                  <a:schemeClr val="bg1"/>
                </a:solidFill>
              </a:rPr>
              <a:t>Ervaringsblokkers  </a:t>
            </a:r>
          </a:p>
          <a:p>
            <a:pPr marL="285750" indent="-285750">
              <a:buFont typeface="Wingdings" pitchFamily="2" charset="2"/>
              <a:buChar char="q"/>
            </a:pPr>
            <a:endParaRPr lang="nl-NL" dirty="0">
              <a:solidFill>
                <a:schemeClr val="bg1"/>
              </a:solidFill>
            </a:endParaRPr>
          </a:p>
          <a:p>
            <a:pPr marL="285750" indent="-285750">
              <a:buFont typeface="Wingdings" pitchFamily="2" charset="2"/>
              <a:buChar char="q"/>
            </a:pPr>
            <a:endParaRPr lang="nl-NL" dirty="0">
              <a:solidFill>
                <a:schemeClr val="bg1"/>
              </a:solidFill>
            </a:endParaRPr>
          </a:p>
        </p:txBody>
      </p:sp>
    </p:spTree>
    <p:extLst>
      <p:ext uri="{BB962C8B-B14F-4D97-AF65-F5344CB8AC3E}">
        <p14:creationId xmlns:p14="http://schemas.microsoft.com/office/powerpoint/2010/main" val="574518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66B57CC-A8CF-6F87-1CDD-28BE342571F7}"/>
            </a:ext>
          </a:extLst>
        </p:cNvPr>
        <p:cNvGrpSpPr/>
        <p:nvPr/>
      </p:nvGrpSpPr>
      <p:grpSpPr>
        <a:xfrm>
          <a:off x="0" y="0"/>
          <a:ext cx="0" cy="0"/>
          <a:chOff x="0" y="0"/>
          <a:chExt cx="0" cy="0"/>
        </a:xfrm>
      </p:grpSpPr>
      <p:sp>
        <p:nvSpPr>
          <p:cNvPr id="3" name="AutoShape 2" descr="Afbeeldingsresultaat voor logo joz rotterdam">
            <a:extLst>
              <a:ext uri="{FF2B5EF4-FFF2-40B4-BE49-F238E27FC236}">
                <a16:creationId xmlns:a16="http://schemas.microsoft.com/office/drawing/2014/main" id="{BB17A317-9416-E8BC-1D99-096569676FA9}"/>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Afbeeldingsresultaat voor logo joz rotterdam">
            <a:extLst>
              <a:ext uri="{FF2B5EF4-FFF2-40B4-BE49-F238E27FC236}">
                <a16:creationId xmlns:a16="http://schemas.microsoft.com/office/drawing/2014/main" id="{BCFDD3B6-0E10-19A0-6A0A-D751731A7996}"/>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6" descr="Afbeeldingsresultaat voor logo joz rotterdam">
            <a:extLst>
              <a:ext uri="{FF2B5EF4-FFF2-40B4-BE49-F238E27FC236}">
                <a16:creationId xmlns:a16="http://schemas.microsoft.com/office/drawing/2014/main" id="{3A844136-17AC-7C18-1A25-72427D480BD7}"/>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a:extLst>
              <a:ext uri="{FF2B5EF4-FFF2-40B4-BE49-F238E27FC236}">
                <a16:creationId xmlns:a16="http://schemas.microsoft.com/office/drawing/2014/main" id="{3604C9B1-2E43-1D8B-3048-FF722C31C3AE}"/>
              </a:ext>
            </a:extLst>
          </p:cNvPr>
          <p:cNvSpPr txBox="1"/>
          <p:nvPr/>
        </p:nvSpPr>
        <p:spPr>
          <a:xfrm>
            <a:off x="1325865" y="2226205"/>
            <a:ext cx="9235467" cy="461665"/>
          </a:xfrm>
          <a:prstGeom prst="rect">
            <a:avLst/>
          </a:prstGeom>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nl-NL" sz="2400" b="1" dirty="0">
                <a:solidFill>
                  <a:schemeClr val="tx1"/>
                </a:solidFill>
              </a:rPr>
              <a:t>Expertise in de school</a:t>
            </a:r>
            <a:endParaRPr lang="nl-NL" sz="2400" b="1" dirty="0">
              <a:solidFill>
                <a:srgbClr val="FF0000"/>
              </a:solidFill>
            </a:endParaRPr>
          </a:p>
        </p:txBody>
      </p:sp>
      <p:sp>
        <p:nvSpPr>
          <p:cNvPr id="2" name="Tekstvak 1">
            <a:extLst>
              <a:ext uri="{FF2B5EF4-FFF2-40B4-BE49-F238E27FC236}">
                <a16:creationId xmlns:a16="http://schemas.microsoft.com/office/drawing/2014/main" id="{FD3FFF09-9CB5-32F9-520F-67ACD65AA723}"/>
              </a:ext>
            </a:extLst>
          </p:cNvPr>
          <p:cNvSpPr txBox="1"/>
          <p:nvPr/>
        </p:nvSpPr>
        <p:spPr>
          <a:xfrm>
            <a:off x="1325865" y="3708466"/>
            <a:ext cx="9235467" cy="461665"/>
          </a:xfrm>
          <a:prstGeom prst="rect">
            <a:avLst/>
          </a:prstGeom>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nl-NL" sz="2400" b="1" dirty="0">
                <a:solidFill>
                  <a:schemeClr val="tx1"/>
                </a:solidFill>
              </a:rPr>
              <a:t>Samenwerking met externe partners/partijen</a:t>
            </a:r>
            <a:endParaRPr lang="nl-NL" sz="2400" b="1" dirty="0">
              <a:solidFill>
                <a:srgbClr val="FF0000"/>
              </a:solidFill>
            </a:endParaRPr>
          </a:p>
        </p:txBody>
      </p:sp>
    </p:spTree>
    <p:extLst>
      <p:ext uri="{BB962C8B-B14F-4D97-AF65-F5344CB8AC3E}">
        <p14:creationId xmlns:p14="http://schemas.microsoft.com/office/powerpoint/2010/main" val="1473945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A8D0E46-4E10-1DCB-AE4E-B11D8BD1E26B}"/>
            </a:ext>
          </a:extLst>
        </p:cNvPr>
        <p:cNvGrpSpPr/>
        <p:nvPr/>
      </p:nvGrpSpPr>
      <p:grpSpPr>
        <a:xfrm>
          <a:off x="0" y="0"/>
          <a:ext cx="0" cy="0"/>
          <a:chOff x="0" y="0"/>
          <a:chExt cx="0" cy="0"/>
        </a:xfrm>
      </p:grpSpPr>
      <p:sp>
        <p:nvSpPr>
          <p:cNvPr id="3" name="AutoShape 2" descr="Afbeeldingsresultaat voor logo joz rotterdam">
            <a:extLst>
              <a:ext uri="{FF2B5EF4-FFF2-40B4-BE49-F238E27FC236}">
                <a16:creationId xmlns:a16="http://schemas.microsoft.com/office/drawing/2014/main" id="{7302F587-762C-3A7B-E649-AE798C23774D}"/>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Afbeeldingsresultaat voor logo joz rotterdam">
            <a:extLst>
              <a:ext uri="{FF2B5EF4-FFF2-40B4-BE49-F238E27FC236}">
                <a16:creationId xmlns:a16="http://schemas.microsoft.com/office/drawing/2014/main" id="{E8286D57-6241-86D1-0FBB-777FFAC414C4}"/>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6" descr="Afbeeldingsresultaat voor logo joz rotterdam">
            <a:extLst>
              <a:ext uri="{FF2B5EF4-FFF2-40B4-BE49-F238E27FC236}">
                <a16:creationId xmlns:a16="http://schemas.microsoft.com/office/drawing/2014/main" id="{761AF3B6-DE69-2C96-07AC-F4613D8927D2}"/>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 name="Tekstvak 1">
            <a:extLst>
              <a:ext uri="{FF2B5EF4-FFF2-40B4-BE49-F238E27FC236}">
                <a16:creationId xmlns:a16="http://schemas.microsoft.com/office/drawing/2014/main" id="{FA97EDD3-48D0-D537-C9E2-2C92105D33A7}"/>
              </a:ext>
            </a:extLst>
          </p:cNvPr>
          <p:cNvSpPr txBox="1"/>
          <p:nvPr/>
        </p:nvSpPr>
        <p:spPr>
          <a:xfrm>
            <a:off x="931333" y="1574800"/>
            <a:ext cx="9685867" cy="646331"/>
          </a:xfrm>
          <a:prstGeom prst="rect">
            <a:avLst/>
          </a:prstGeom>
          <a:noFill/>
        </p:spPr>
        <p:txBody>
          <a:bodyPr wrap="square" rtlCol="0">
            <a:spAutoFit/>
          </a:bodyPr>
          <a:lstStyle/>
          <a:p>
            <a:r>
              <a:rPr lang="nl-NL" dirty="0"/>
              <a:t>Scholen leren jongeren niet genoeg samenleven; wie uit de straatwereld komt, botst daardoor constant met de regels van school en samenleving</a:t>
            </a:r>
          </a:p>
        </p:txBody>
      </p:sp>
      <p:sp>
        <p:nvSpPr>
          <p:cNvPr id="7" name="Tekstvak 6">
            <a:extLst>
              <a:ext uri="{FF2B5EF4-FFF2-40B4-BE49-F238E27FC236}">
                <a16:creationId xmlns:a16="http://schemas.microsoft.com/office/drawing/2014/main" id="{2A28EE35-3528-A5BB-5291-59E6D5E178EF}"/>
              </a:ext>
            </a:extLst>
          </p:cNvPr>
          <p:cNvSpPr txBox="1"/>
          <p:nvPr/>
        </p:nvSpPr>
        <p:spPr>
          <a:xfrm>
            <a:off x="460375" y="4913868"/>
            <a:ext cx="11257492" cy="1200329"/>
          </a:xfrm>
          <a:prstGeom prst="rect">
            <a:avLst/>
          </a:prstGeom>
          <a:noFill/>
        </p:spPr>
        <p:txBody>
          <a:bodyPr wrap="square">
            <a:spAutoFit/>
          </a:bodyPr>
          <a:lstStyle/>
          <a:p>
            <a:pPr algn="ctr"/>
            <a:r>
              <a:rPr lang="nl-NL" sz="2400" b="0" i="0" u="none" strike="noStrike" dirty="0">
                <a:solidFill>
                  <a:schemeClr val="bg1"/>
                </a:solidFill>
                <a:effectLst/>
                <a:latin typeface="-webkit-standard"/>
              </a:rPr>
              <a:t>‘</a:t>
            </a:r>
            <a:r>
              <a:rPr lang="nl-NL" sz="2400" b="0" i="0" u="none" strike="noStrike" dirty="0" err="1">
                <a:solidFill>
                  <a:schemeClr val="bg1"/>
                </a:solidFill>
                <a:effectLst/>
                <a:latin typeface="-webkit-standard"/>
              </a:rPr>
              <a:t>Bildung</a:t>
            </a:r>
            <a:r>
              <a:rPr lang="nl-NL" sz="2400" b="0" i="0" u="none" strike="noStrike" dirty="0">
                <a:solidFill>
                  <a:schemeClr val="bg1"/>
                </a:solidFill>
                <a:effectLst/>
                <a:latin typeface="-webkit-standard"/>
              </a:rPr>
              <a:t>’ zou een centrale plek moeten krijgen in het onderwijs, omdat het niet alleen draait om kennisoverdracht, maar ook om de vorming van kritische, verantwoordelijke en zelfbewuste burgers</a:t>
            </a:r>
            <a:endParaRPr lang="nl-NL" sz="2400" dirty="0">
              <a:solidFill>
                <a:schemeClr val="bg1"/>
              </a:solidFill>
            </a:endParaRPr>
          </a:p>
        </p:txBody>
      </p:sp>
      <p:sp>
        <p:nvSpPr>
          <p:cNvPr id="9" name="Tekstvak 8">
            <a:extLst>
              <a:ext uri="{FF2B5EF4-FFF2-40B4-BE49-F238E27FC236}">
                <a16:creationId xmlns:a16="http://schemas.microsoft.com/office/drawing/2014/main" id="{2926103D-1231-41DF-E0DB-B145BDDC4933}"/>
              </a:ext>
            </a:extLst>
          </p:cNvPr>
          <p:cNvSpPr txBox="1"/>
          <p:nvPr/>
        </p:nvSpPr>
        <p:spPr>
          <a:xfrm>
            <a:off x="467254" y="1343967"/>
            <a:ext cx="11257492" cy="461665"/>
          </a:xfrm>
          <a:prstGeom prst="rect">
            <a:avLst/>
          </a:prstGeom>
          <a:noFill/>
        </p:spPr>
        <p:txBody>
          <a:bodyPr wrap="square">
            <a:spAutoFit/>
          </a:bodyPr>
          <a:lstStyle/>
          <a:p>
            <a:pPr algn="ctr"/>
            <a:r>
              <a:rPr lang="nl-NL" sz="2400" b="0" i="0" u="none" strike="noStrike" dirty="0">
                <a:solidFill>
                  <a:schemeClr val="bg1"/>
                </a:solidFill>
                <a:effectLst/>
                <a:latin typeface="-webkit-standard"/>
              </a:rPr>
              <a:t>Laat school geen achterhaalt concept worden!</a:t>
            </a:r>
            <a:endParaRPr lang="nl-NL" sz="2400" dirty="0">
              <a:solidFill>
                <a:schemeClr val="bg1"/>
              </a:solidFill>
            </a:endParaRPr>
          </a:p>
        </p:txBody>
      </p:sp>
      <p:sp>
        <p:nvSpPr>
          <p:cNvPr id="10" name="Tekstvak 9">
            <a:extLst>
              <a:ext uri="{FF2B5EF4-FFF2-40B4-BE49-F238E27FC236}">
                <a16:creationId xmlns:a16="http://schemas.microsoft.com/office/drawing/2014/main" id="{433467CB-18BB-4F9E-EFB5-E0F6560AF71B}"/>
              </a:ext>
            </a:extLst>
          </p:cNvPr>
          <p:cNvSpPr txBox="1"/>
          <p:nvPr/>
        </p:nvSpPr>
        <p:spPr>
          <a:xfrm>
            <a:off x="460375" y="3897235"/>
            <a:ext cx="11257492" cy="461665"/>
          </a:xfrm>
          <a:prstGeom prst="rect">
            <a:avLst/>
          </a:prstGeom>
          <a:noFill/>
        </p:spPr>
        <p:txBody>
          <a:bodyPr wrap="square">
            <a:spAutoFit/>
          </a:bodyPr>
          <a:lstStyle/>
          <a:p>
            <a:pPr algn="ctr"/>
            <a:r>
              <a:rPr lang="nl-NL" sz="2400" b="0" i="0" u="none" strike="noStrike" dirty="0">
                <a:solidFill>
                  <a:schemeClr val="bg1"/>
                </a:solidFill>
                <a:effectLst/>
                <a:latin typeface="-webkit-standard"/>
              </a:rPr>
              <a:t>Jongeren (en ook ouders) begrijpen het concept ‘</a:t>
            </a:r>
            <a:r>
              <a:rPr lang="nl-NL" sz="2400" b="0" i="0" u="none" strike="noStrike" dirty="0">
                <a:solidFill>
                  <a:srgbClr val="FF0000"/>
                </a:solidFill>
                <a:effectLst/>
                <a:latin typeface="-webkit-standard"/>
              </a:rPr>
              <a:t>samen</a:t>
            </a:r>
            <a:r>
              <a:rPr lang="nl-NL" sz="2400" b="0" i="0" u="none" strike="noStrike" dirty="0">
                <a:solidFill>
                  <a:schemeClr val="bg1"/>
                </a:solidFill>
                <a:effectLst/>
                <a:latin typeface="-webkit-standard"/>
              </a:rPr>
              <a:t>leving’ steeds minder </a:t>
            </a:r>
            <a:endParaRPr lang="nl-NL" sz="2400" dirty="0">
              <a:solidFill>
                <a:schemeClr val="bg1"/>
              </a:solidFill>
            </a:endParaRPr>
          </a:p>
        </p:txBody>
      </p:sp>
      <p:sp>
        <p:nvSpPr>
          <p:cNvPr id="11" name="Tekstvak 10">
            <a:extLst>
              <a:ext uri="{FF2B5EF4-FFF2-40B4-BE49-F238E27FC236}">
                <a16:creationId xmlns:a16="http://schemas.microsoft.com/office/drawing/2014/main" id="{6844D974-6BB5-E2C6-5670-D71B111EB94A}"/>
              </a:ext>
            </a:extLst>
          </p:cNvPr>
          <p:cNvSpPr txBox="1"/>
          <p:nvPr/>
        </p:nvSpPr>
        <p:spPr>
          <a:xfrm>
            <a:off x="307975" y="1988842"/>
            <a:ext cx="11257492" cy="830997"/>
          </a:xfrm>
          <a:prstGeom prst="rect">
            <a:avLst/>
          </a:prstGeom>
          <a:noFill/>
        </p:spPr>
        <p:txBody>
          <a:bodyPr wrap="square">
            <a:spAutoFit/>
          </a:bodyPr>
          <a:lstStyle/>
          <a:p>
            <a:pPr algn="ctr"/>
            <a:r>
              <a:rPr lang="nl-NL" sz="2400" b="0" i="0" u="none" strike="noStrike" dirty="0">
                <a:solidFill>
                  <a:schemeClr val="bg1"/>
                </a:solidFill>
                <a:effectLst/>
                <a:latin typeface="-webkit-standard"/>
              </a:rPr>
              <a:t>Sociale media en AI hebben gezorgd voor onomkeerbare veranderingen, dat moeten we voor een deel omarmen, </a:t>
            </a:r>
            <a:endParaRPr lang="nl-NL" sz="2400" dirty="0">
              <a:solidFill>
                <a:schemeClr val="bg1"/>
              </a:solidFill>
            </a:endParaRPr>
          </a:p>
        </p:txBody>
      </p:sp>
      <p:sp>
        <p:nvSpPr>
          <p:cNvPr id="6" name="Tekstvak 5">
            <a:extLst>
              <a:ext uri="{FF2B5EF4-FFF2-40B4-BE49-F238E27FC236}">
                <a16:creationId xmlns:a16="http://schemas.microsoft.com/office/drawing/2014/main" id="{E8D282E3-2026-91DE-00A4-632DEE93C2FC}"/>
              </a:ext>
            </a:extLst>
          </p:cNvPr>
          <p:cNvSpPr txBox="1"/>
          <p:nvPr/>
        </p:nvSpPr>
        <p:spPr>
          <a:xfrm>
            <a:off x="612775" y="3067694"/>
            <a:ext cx="11257492" cy="461665"/>
          </a:xfrm>
          <a:prstGeom prst="rect">
            <a:avLst/>
          </a:prstGeom>
          <a:noFill/>
        </p:spPr>
        <p:txBody>
          <a:bodyPr wrap="square">
            <a:spAutoFit/>
          </a:bodyPr>
          <a:lstStyle/>
          <a:p>
            <a:pPr algn="ctr"/>
            <a:r>
              <a:rPr lang="nl-NL" sz="2400" dirty="0">
                <a:solidFill>
                  <a:schemeClr val="bg1"/>
                </a:solidFill>
                <a:latin typeface="-webkit-standard"/>
              </a:rPr>
              <a:t>wordt de huidige VO-populatie nog voldoende goed voorbereid op de samenleving?</a:t>
            </a:r>
            <a:endParaRPr lang="nl-NL" sz="2400" dirty="0">
              <a:solidFill>
                <a:schemeClr val="bg1"/>
              </a:solidFill>
            </a:endParaRPr>
          </a:p>
        </p:txBody>
      </p:sp>
    </p:spTree>
    <p:extLst>
      <p:ext uri="{BB962C8B-B14F-4D97-AF65-F5344CB8AC3E}">
        <p14:creationId xmlns:p14="http://schemas.microsoft.com/office/powerpoint/2010/main" val="4029269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Tijdelijke aanduiding voor inhoud 12">
            <a:extLst>
              <a:ext uri="{FF2B5EF4-FFF2-40B4-BE49-F238E27FC236}">
                <a16:creationId xmlns:a16="http://schemas.microsoft.com/office/drawing/2014/main" id="{6621FE86-E3E4-1369-8023-F7E951A7AEFA}"/>
              </a:ext>
            </a:extLst>
          </p:cNvPr>
          <p:cNvPicPr>
            <a:picLocks noGrp="1" noChangeAspect="1"/>
          </p:cNvPicPr>
          <p:nvPr>
            <p:ph sz="quarter" idx="1"/>
          </p:nvPr>
        </p:nvPicPr>
        <p:blipFill>
          <a:blip r:embed="rId2"/>
          <a:stretch>
            <a:fillRect/>
          </a:stretch>
        </p:blipFill>
        <p:spPr>
          <a:xfrm>
            <a:off x="1181068" y="1171675"/>
            <a:ext cx="3479876" cy="4937125"/>
          </a:xfrm>
        </p:spPr>
      </p:pic>
      <p:sp>
        <p:nvSpPr>
          <p:cNvPr id="2" name="Titel 1">
            <a:extLst>
              <a:ext uri="{FF2B5EF4-FFF2-40B4-BE49-F238E27FC236}">
                <a16:creationId xmlns:a16="http://schemas.microsoft.com/office/drawing/2014/main" id="{E2E0BC88-21EC-C309-13F5-B0D87ECC874B}"/>
              </a:ext>
            </a:extLst>
          </p:cNvPr>
          <p:cNvSpPr txBox="1">
            <a:spLocks/>
          </p:cNvSpPr>
          <p:nvPr/>
        </p:nvSpPr>
        <p:spPr>
          <a:xfrm>
            <a:off x="4982994" y="2297429"/>
            <a:ext cx="6475113" cy="661387"/>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defTabSz="914400"/>
            <a:r>
              <a:rPr lang="nl-NL" sz="2400" b="1" dirty="0">
                <a:solidFill>
                  <a:srgbClr val="FF0000"/>
                </a:solidFill>
              </a:rPr>
              <a:t>Bedankt voor jullie tijd!</a:t>
            </a:r>
          </a:p>
        </p:txBody>
      </p:sp>
    </p:spTree>
    <p:extLst>
      <p:ext uri="{BB962C8B-B14F-4D97-AF65-F5344CB8AC3E}">
        <p14:creationId xmlns:p14="http://schemas.microsoft.com/office/powerpoint/2010/main" val="3750913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071055F-FB99-9A56-3546-2C3857C88AF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8D419D83-37B0-06FE-E511-6CBD375C3476}"/>
              </a:ext>
            </a:extLst>
          </p:cNvPr>
          <p:cNvSpPr txBox="1"/>
          <p:nvPr/>
        </p:nvSpPr>
        <p:spPr>
          <a:xfrm>
            <a:off x="1478266" y="3198167"/>
            <a:ext cx="9235467" cy="461665"/>
          </a:xfrm>
          <a:prstGeom prst="rect">
            <a:avLst/>
          </a:prstGeom>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nl-NL" sz="2400" b="1" dirty="0">
                <a:solidFill>
                  <a:schemeClr val="tx1"/>
                </a:solidFill>
              </a:rPr>
              <a:t>Recht van de sterkste</a:t>
            </a:r>
            <a:endParaRPr lang="nl-NL" sz="2400" b="1" dirty="0">
              <a:solidFill>
                <a:srgbClr val="FF0000"/>
              </a:solidFill>
            </a:endParaRPr>
          </a:p>
        </p:txBody>
      </p:sp>
    </p:spTree>
    <p:extLst>
      <p:ext uri="{BB962C8B-B14F-4D97-AF65-F5344CB8AC3E}">
        <p14:creationId xmlns:p14="http://schemas.microsoft.com/office/powerpoint/2010/main" val="39792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33CFD25-08ED-5581-CD94-24AE42282185}"/>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936B18F5-653F-C078-3320-4CD7B518C32C}"/>
              </a:ext>
            </a:extLst>
          </p:cNvPr>
          <p:cNvGraphicFramePr>
            <a:graphicFrameLocks noGrp="1"/>
          </p:cNvGraphicFramePr>
          <p:nvPr>
            <p:extLst>
              <p:ext uri="{D42A27DB-BD31-4B8C-83A1-F6EECF244321}">
                <p14:modId xmlns:p14="http://schemas.microsoft.com/office/powerpoint/2010/main" val="2764130893"/>
              </p:ext>
            </p:extLst>
          </p:nvPr>
        </p:nvGraphicFramePr>
        <p:xfrm>
          <a:off x="1313920" y="1972733"/>
          <a:ext cx="9066213" cy="3566160"/>
        </p:xfrm>
        <a:graphic>
          <a:graphicData uri="http://schemas.openxmlformats.org/drawingml/2006/table">
            <a:tbl>
              <a:tblPr firstRow="1" bandRow="1">
                <a:tableStyleId>{5C22544A-7EE6-4342-B048-85BDC9FD1C3A}</a:tableStyleId>
              </a:tblPr>
              <a:tblGrid>
                <a:gridCol w="4612746">
                  <a:extLst>
                    <a:ext uri="{9D8B030D-6E8A-4147-A177-3AD203B41FA5}">
                      <a16:colId xmlns:a16="http://schemas.microsoft.com/office/drawing/2014/main" val="133436678"/>
                    </a:ext>
                  </a:extLst>
                </a:gridCol>
                <a:gridCol w="4453467">
                  <a:extLst>
                    <a:ext uri="{9D8B030D-6E8A-4147-A177-3AD203B41FA5}">
                      <a16:colId xmlns:a16="http://schemas.microsoft.com/office/drawing/2014/main" val="1362357834"/>
                    </a:ext>
                  </a:extLst>
                </a:gridCol>
              </a:tblGrid>
              <a:tr h="42107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solidFill>
                            <a:schemeClr val="tx1"/>
                          </a:solidFill>
                        </a:rPr>
                        <a:t>Straatwaarden</a:t>
                      </a:r>
                    </a:p>
                  </a:txBody>
                  <a:tcPr>
                    <a:solidFill>
                      <a:srgbClr val="FFC000"/>
                    </a:solidFill>
                  </a:tcPr>
                </a:tc>
                <a:tc hMerge="1">
                  <a:txBody>
                    <a:bodyPr/>
                    <a:lstStyle/>
                    <a:p>
                      <a:endParaRPr lang="nl-NL" sz="2400" dirty="0">
                        <a:solidFill>
                          <a:schemeClr val="tx1"/>
                        </a:solidFill>
                      </a:endParaRPr>
                    </a:p>
                  </a:txBody>
                  <a:tcPr/>
                </a:tc>
                <a:extLst>
                  <a:ext uri="{0D108BD9-81ED-4DB2-BD59-A6C34878D82A}">
                    <a16:rowId xmlns:a16="http://schemas.microsoft.com/office/drawing/2014/main" val="1826613977"/>
                  </a:ext>
                </a:extLst>
              </a:tr>
              <a:tr h="421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schemeClr val="tx1"/>
                          </a:solidFill>
                        </a:rPr>
                        <a:t>Je hebt schijt aan anderen</a:t>
                      </a:r>
                    </a:p>
                  </a:txBody>
                  <a:tcPr/>
                </a:tc>
                <a:tc>
                  <a:txBody>
                    <a:bodyPr/>
                    <a:lstStyle/>
                    <a:p>
                      <a:r>
                        <a:rPr lang="nl-NL" sz="2400" b="1" dirty="0">
                          <a:solidFill>
                            <a:schemeClr val="tx1"/>
                          </a:solidFill>
                        </a:rPr>
                        <a:t>Je bent scherp en toont lef</a:t>
                      </a:r>
                      <a:endParaRPr lang="nl-NL" sz="2400" dirty="0">
                        <a:solidFill>
                          <a:schemeClr val="tx1"/>
                        </a:solidFill>
                      </a:endParaRPr>
                    </a:p>
                  </a:txBody>
                  <a:tcPr/>
                </a:tc>
                <a:extLst>
                  <a:ext uri="{0D108BD9-81ED-4DB2-BD59-A6C34878D82A}">
                    <a16:rowId xmlns:a16="http://schemas.microsoft.com/office/drawing/2014/main" val="4277287577"/>
                  </a:ext>
                </a:extLst>
              </a:tr>
              <a:tr h="421072">
                <a:tc>
                  <a:txBody>
                    <a:bodyPr/>
                    <a:lstStyle/>
                    <a:p>
                      <a:r>
                        <a:rPr lang="nl-NL" sz="2400" b="1" dirty="0">
                          <a:solidFill>
                            <a:schemeClr val="tx1"/>
                          </a:solidFill>
                        </a:rPr>
                        <a:t>Je verraadt niet</a:t>
                      </a:r>
                      <a:endParaRPr lang="nl-NL" sz="2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schemeClr val="tx1"/>
                          </a:solidFill>
                        </a:rPr>
                        <a:t>Je toont geen zwakte</a:t>
                      </a:r>
                    </a:p>
                  </a:txBody>
                  <a:tcPr/>
                </a:tc>
                <a:extLst>
                  <a:ext uri="{0D108BD9-81ED-4DB2-BD59-A6C34878D82A}">
                    <a16:rowId xmlns:a16="http://schemas.microsoft.com/office/drawing/2014/main" val="1551677637"/>
                  </a:ext>
                </a:extLst>
              </a:tr>
              <a:tr h="421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schemeClr val="tx1"/>
                          </a:solidFill>
                        </a:rPr>
                        <a:t>Je bent met, of tegen de groep</a:t>
                      </a:r>
                    </a:p>
                  </a:txBody>
                  <a:tcPr/>
                </a:tc>
                <a:tc>
                  <a:txBody>
                    <a:bodyPr/>
                    <a:lstStyle/>
                    <a:p>
                      <a:r>
                        <a:rPr lang="nl-NL" sz="2400" b="1" dirty="0">
                          <a:solidFill>
                            <a:schemeClr val="tx1"/>
                          </a:solidFill>
                        </a:rPr>
                        <a:t>Je moet leven om te genieten</a:t>
                      </a:r>
                      <a:endParaRPr lang="nl-NL" sz="2400" dirty="0">
                        <a:solidFill>
                          <a:schemeClr val="tx1"/>
                        </a:solidFill>
                      </a:endParaRPr>
                    </a:p>
                  </a:txBody>
                  <a:tcPr/>
                </a:tc>
                <a:extLst>
                  <a:ext uri="{0D108BD9-81ED-4DB2-BD59-A6C34878D82A}">
                    <a16:rowId xmlns:a16="http://schemas.microsoft.com/office/drawing/2014/main" val="3853107896"/>
                  </a:ext>
                </a:extLst>
              </a:tr>
              <a:tr h="421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schemeClr val="tx1"/>
                          </a:solidFill>
                        </a:rPr>
                        <a:t>Je bent niet gelijkwaardig</a:t>
                      </a:r>
                    </a:p>
                  </a:txBody>
                  <a:tcPr/>
                </a:tc>
                <a:tc>
                  <a:txBody>
                    <a:bodyPr/>
                    <a:lstStyle/>
                    <a:p>
                      <a:r>
                        <a:rPr lang="nl-NL" sz="2400" b="1" dirty="0">
                          <a:solidFill>
                            <a:schemeClr val="tx1"/>
                          </a:solidFill>
                        </a:rPr>
                        <a:t>Je moet risico’s nemen</a:t>
                      </a:r>
                      <a:endParaRPr lang="nl-NL" sz="2400" dirty="0">
                        <a:solidFill>
                          <a:schemeClr val="tx1"/>
                        </a:solidFill>
                      </a:endParaRPr>
                    </a:p>
                  </a:txBody>
                  <a:tcPr/>
                </a:tc>
                <a:extLst>
                  <a:ext uri="{0D108BD9-81ED-4DB2-BD59-A6C34878D82A}">
                    <a16:rowId xmlns:a16="http://schemas.microsoft.com/office/drawing/2014/main" val="2570119202"/>
                  </a:ext>
                </a:extLst>
              </a:tr>
              <a:tr h="421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schemeClr val="tx1"/>
                          </a:solidFill>
                        </a:rPr>
                        <a:t>Je verloochend niet waar je vandaan komt</a:t>
                      </a:r>
                    </a:p>
                  </a:txBody>
                  <a:tcPr/>
                </a:tc>
                <a:tc>
                  <a:txBody>
                    <a:bodyPr/>
                    <a:lstStyle/>
                    <a:p>
                      <a:r>
                        <a:rPr lang="nl-NL" sz="2400" b="1" dirty="0">
                          <a:solidFill>
                            <a:schemeClr val="tx1"/>
                          </a:solidFill>
                        </a:rPr>
                        <a:t>Je hebt eer</a:t>
                      </a:r>
                    </a:p>
                  </a:txBody>
                  <a:tcPr/>
                </a:tc>
                <a:extLst>
                  <a:ext uri="{0D108BD9-81ED-4DB2-BD59-A6C34878D82A}">
                    <a16:rowId xmlns:a16="http://schemas.microsoft.com/office/drawing/2014/main" val="2007019259"/>
                  </a:ext>
                </a:extLst>
              </a:tr>
              <a:tr h="421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schemeClr val="tx1"/>
                          </a:solidFill>
                        </a:rPr>
                        <a:t>Illegale economie is gedoogd</a:t>
                      </a:r>
                    </a:p>
                  </a:txBody>
                  <a:tcPr/>
                </a:tc>
                <a:tc>
                  <a:txBody>
                    <a:bodyPr/>
                    <a:lstStyle/>
                    <a:p>
                      <a:endParaRPr lang="nl-NL" sz="2400" b="1" dirty="0">
                        <a:solidFill>
                          <a:schemeClr val="tx1"/>
                        </a:solidFill>
                      </a:endParaRPr>
                    </a:p>
                  </a:txBody>
                  <a:tcPr/>
                </a:tc>
                <a:extLst>
                  <a:ext uri="{0D108BD9-81ED-4DB2-BD59-A6C34878D82A}">
                    <a16:rowId xmlns:a16="http://schemas.microsoft.com/office/drawing/2014/main" val="2060382083"/>
                  </a:ext>
                </a:extLst>
              </a:tr>
            </a:tbl>
          </a:graphicData>
        </a:graphic>
      </p:graphicFrame>
    </p:spTree>
    <p:extLst>
      <p:ext uri="{BB962C8B-B14F-4D97-AF65-F5344CB8AC3E}">
        <p14:creationId xmlns:p14="http://schemas.microsoft.com/office/powerpoint/2010/main" val="2594864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55983EF-274F-CDDB-A39D-3B9679768B59}"/>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D43387D6-9FB6-186F-13B2-F10F942EDFF9}"/>
              </a:ext>
            </a:extLst>
          </p:cNvPr>
          <p:cNvSpPr txBox="1"/>
          <p:nvPr/>
        </p:nvSpPr>
        <p:spPr>
          <a:xfrm>
            <a:off x="643467" y="1507067"/>
            <a:ext cx="6874934" cy="4154984"/>
          </a:xfrm>
          <a:prstGeom prst="rect">
            <a:avLst/>
          </a:prstGeom>
          <a:noFill/>
        </p:spPr>
        <p:txBody>
          <a:bodyPr wrap="square" rtlCol="0">
            <a:spAutoFit/>
          </a:bodyPr>
          <a:lstStyle/>
          <a:p>
            <a:r>
              <a:rPr lang="nl-NL" sz="2400" b="1" dirty="0">
                <a:solidFill>
                  <a:schemeClr val="bg1"/>
                </a:solidFill>
              </a:rPr>
              <a:t>Je ziet dat Youssef tegen een klasgenoot zegt dat hij op zijn plek zit. De jongen zegt eerst dat dat niet klopt, maar als Youssef streng gebaart dat hij moet opstaan, staat de jongen toch op en gaat ergens anders zitten.</a:t>
            </a:r>
            <a:br>
              <a:rPr lang="nl-NL" sz="2400" b="1" dirty="0">
                <a:solidFill>
                  <a:schemeClr val="bg1"/>
                </a:solidFill>
              </a:rPr>
            </a:br>
            <a:endParaRPr lang="nl-NL" sz="2400" b="1" dirty="0">
              <a:solidFill>
                <a:schemeClr val="bg1"/>
              </a:solidFill>
            </a:endParaRPr>
          </a:p>
          <a:p>
            <a:r>
              <a:rPr lang="nl-NL" sz="2400" b="1" dirty="0">
                <a:solidFill>
                  <a:schemeClr val="bg1"/>
                </a:solidFill>
              </a:rPr>
              <a:t>Je weet dat niemand in de klas een vaste </a:t>
            </a:r>
            <a:r>
              <a:rPr lang="nl-NL" sz="2400" b="1" dirty="0" err="1">
                <a:solidFill>
                  <a:schemeClr val="bg1"/>
                </a:solidFill>
              </a:rPr>
              <a:t>zitplek</a:t>
            </a:r>
            <a:r>
              <a:rPr lang="nl-NL" sz="2400" b="1" dirty="0">
                <a:solidFill>
                  <a:schemeClr val="bg1"/>
                </a:solidFill>
              </a:rPr>
              <a:t> heeft.</a:t>
            </a:r>
          </a:p>
          <a:p>
            <a:r>
              <a:rPr lang="nl-NL" sz="2400" b="1" dirty="0">
                <a:solidFill>
                  <a:schemeClr val="bg1"/>
                </a:solidFill>
              </a:rPr>
              <a:t>Hoe zorg je ervoor dat Youssef begrijpt dat dit niet de bedoeling is, en hoe zorg je ervoor dat dit niet nog een keer gebeurt?</a:t>
            </a:r>
          </a:p>
        </p:txBody>
      </p:sp>
      <p:sp>
        <p:nvSpPr>
          <p:cNvPr id="2" name="Tekstvak 1">
            <a:extLst>
              <a:ext uri="{FF2B5EF4-FFF2-40B4-BE49-F238E27FC236}">
                <a16:creationId xmlns:a16="http://schemas.microsoft.com/office/drawing/2014/main" id="{FDCFE260-47B5-237F-5EC3-AF646A6A1474}"/>
              </a:ext>
            </a:extLst>
          </p:cNvPr>
          <p:cNvSpPr txBox="1"/>
          <p:nvPr/>
        </p:nvSpPr>
        <p:spPr>
          <a:xfrm>
            <a:off x="1241200" y="369771"/>
            <a:ext cx="9235467" cy="461665"/>
          </a:xfrm>
          <a:prstGeom prst="rect">
            <a:avLst/>
          </a:prstGeom>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nl-NL" sz="2400" b="1" dirty="0">
                <a:solidFill>
                  <a:schemeClr val="tx1"/>
                </a:solidFill>
              </a:rPr>
              <a:t>Casus</a:t>
            </a:r>
            <a:endParaRPr lang="nl-NL" sz="2400" b="1" dirty="0">
              <a:solidFill>
                <a:srgbClr val="FF0000"/>
              </a:solidFill>
            </a:endParaRPr>
          </a:p>
        </p:txBody>
      </p:sp>
    </p:spTree>
    <p:extLst>
      <p:ext uri="{BB962C8B-B14F-4D97-AF65-F5344CB8AC3E}">
        <p14:creationId xmlns:p14="http://schemas.microsoft.com/office/powerpoint/2010/main" val="277503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A90558C-EC35-310B-90A8-0885A59C5D3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57BEE929-37FC-2F43-A367-F7377A069D7E}"/>
              </a:ext>
            </a:extLst>
          </p:cNvPr>
          <p:cNvSpPr txBox="1"/>
          <p:nvPr/>
        </p:nvSpPr>
        <p:spPr>
          <a:xfrm>
            <a:off x="1478266" y="431271"/>
            <a:ext cx="9235467" cy="461665"/>
          </a:xfrm>
          <a:prstGeom prst="rect">
            <a:avLst/>
          </a:prstGeom>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nl-NL" sz="2400" b="1" dirty="0">
                <a:solidFill>
                  <a:schemeClr val="tx1"/>
                </a:solidFill>
              </a:rPr>
              <a:t>Groepsdynamica (lezen)</a:t>
            </a:r>
            <a:endParaRPr lang="nl-NL" sz="2400" b="1" dirty="0">
              <a:solidFill>
                <a:srgbClr val="FF0000"/>
              </a:solidFill>
            </a:endParaRPr>
          </a:p>
        </p:txBody>
      </p:sp>
      <p:sp>
        <p:nvSpPr>
          <p:cNvPr id="4" name="Tekstvak 3">
            <a:extLst>
              <a:ext uri="{FF2B5EF4-FFF2-40B4-BE49-F238E27FC236}">
                <a16:creationId xmlns:a16="http://schemas.microsoft.com/office/drawing/2014/main" id="{69F42214-1CEF-EA85-9C97-6A29468546E4}"/>
              </a:ext>
            </a:extLst>
          </p:cNvPr>
          <p:cNvSpPr txBox="1"/>
          <p:nvPr/>
        </p:nvSpPr>
        <p:spPr>
          <a:xfrm>
            <a:off x="1142999" y="1810081"/>
            <a:ext cx="9906000" cy="4247317"/>
          </a:xfrm>
          <a:prstGeom prst="rect">
            <a:avLst/>
          </a:prstGeom>
          <a:noFill/>
        </p:spPr>
        <p:txBody>
          <a:bodyPr wrap="square" rtlCol="0">
            <a:spAutoFit/>
          </a:bodyPr>
          <a:lstStyle/>
          <a:p>
            <a:r>
              <a:rPr lang="nl-NL" sz="2400" dirty="0">
                <a:solidFill>
                  <a:schemeClr val="bg1"/>
                </a:solidFill>
              </a:rPr>
              <a:t>Lezen ‘scannen’: toetsen met nuances</a:t>
            </a:r>
            <a:br>
              <a:rPr lang="nl-NL" sz="2400" dirty="0">
                <a:solidFill>
                  <a:schemeClr val="bg1"/>
                </a:solidFill>
              </a:rPr>
            </a:br>
            <a:br>
              <a:rPr lang="nl-NL" sz="2400" dirty="0">
                <a:solidFill>
                  <a:schemeClr val="bg1"/>
                </a:solidFill>
              </a:rPr>
            </a:br>
            <a:r>
              <a:rPr lang="nl-NL" sz="2400" dirty="0">
                <a:solidFill>
                  <a:schemeClr val="bg1"/>
                </a:solidFill>
              </a:rPr>
              <a:t>- Onderlinge verhoudingen, </a:t>
            </a:r>
            <a:br>
              <a:rPr lang="nl-NL" sz="2400" dirty="0">
                <a:solidFill>
                  <a:schemeClr val="bg1"/>
                </a:solidFill>
              </a:rPr>
            </a:br>
            <a:r>
              <a:rPr lang="nl-NL" sz="2400" dirty="0">
                <a:solidFill>
                  <a:schemeClr val="bg1"/>
                </a:solidFill>
              </a:rPr>
              <a:t>- Hiërarchie</a:t>
            </a:r>
            <a:br>
              <a:rPr lang="nl-NL" sz="2400" dirty="0">
                <a:solidFill>
                  <a:schemeClr val="bg1"/>
                </a:solidFill>
              </a:rPr>
            </a:br>
            <a:r>
              <a:rPr lang="nl-NL" sz="2400" dirty="0">
                <a:solidFill>
                  <a:schemeClr val="bg1"/>
                </a:solidFill>
              </a:rPr>
              <a:t>- Mate van veiligheid (sfeer) </a:t>
            </a:r>
            <a:br>
              <a:rPr lang="nl-NL" sz="2400" dirty="0">
                <a:solidFill>
                  <a:schemeClr val="bg1"/>
                </a:solidFill>
              </a:rPr>
            </a:br>
            <a:r>
              <a:rPr lang="nl-NL" sz="2400" dirty="0">
                <a:solidFill>
                  <a:schemeClr val="bg1"/>
                </a:solidFill>
              </a:rPr>
              <a:t>- Masculien</a:t>
            </a:r>
            <a:br>
              <a:rPr lang="nl-NL" sz="2400" dirty="0">
                <a:solidFill>
                  <a:schemeClr val="bg1"/>
                </a:solidFill>
              </a:rPr>
            </a:br>
            <a:r>
              <a:rPr lang="nl-NL" sz="2400" dirty="0">
                <a:solidFill>
                  <a:schemeClr val="bg1"/>
                </a:solidFill>
              </a:rPr>
              <a:t>- Leiderschap (gewicht)</a:t>
            </a:r>
            <a:br>
              <a:rPr lang="nl-NL" sz="2400" dirty="0">
                <a:solidFill>
                  <a:schemeClr val="bg1"/>
                </a:solidFill>
              </a:rPr>
            </a:br>
            <a:r>
              <a:rPr lang="nl-NL" sz="2400" dirty="0">
                <a:solidFill>
                  <a:schemeClr val="bg1"/>
                </a:solidFill>
              </a:rPr>
              <a:t>- Culturele achtergronden</a:t>
            </a:r>
            <a:br>
              <a:rPr lang="nl-NL" sz="2400" dirty="0">
                <a:solidFill>
                  <a:schemeClr val="bg1"/>
                </a:solidFill>
              </a:rPr>
            </a:br>
            <a:endParaRPr lang="nl-NL" sz="2400" dirty="0">
              <a:solidFill>
                <a:schemeClr val="bg1"/>
              </a:solidFill>
            </a:endParaRPr>
          </a:p>
          <a:p>
            <a:endParaRPr lang="nl-NL" dirty="0">
              <a:solidFill>
                <a:schemeClr val="bg1"/>
              </a:solidFill>
            </a:endParaRPr>
          </a:p>
          <a:p>
            <a:pPr marL="285750" indent="-285750">
              <a:buFont typeface="Wingdings" pitchFamily="2" charset="2"/>
              <a:buChar char="q"/>
            </a:pPr>
            <a:endParaRPr lang="nl-NL" dirty="0">
              <a:solidFill>
                <a:schemeClr val="bg1"/>
              </a:solidFill>
            </a:endParaRPr>
          </a:p>
          <a:p>
            <a:pPr marL="285750" indent="-285750">
              <a:buFont typeface="Wingdings" pitchFamily="2" charset="2"/>
              <a:buChar char="q"/>
            </a:pPr>
            <a:endParaRPr lang="nl-NL" dirty="0">
              <a:solidFill>
                <a:schemeClr val="bg1"/>
              </a:solidFill>
            </a:endParaRPr>
          </a:p>
        </p:txBody>
      </p:sp>
      <p:pic>
        <p:nvPicPr>
          <p:cNvPr id="3" name="Picture 2" descr="De Stoplicht-Regel: minder praten, meer verbinding - Haagse Hoogvliegers">
            <a:extLst>
              <a:ext uri="{FF2B5EF4-FFF2-40B4-BE49-F238E27FC236}">
                <a16:creationId xmlns:a16="http://schemas.microsoft.com/office/drawing/2014/main" id="{B859E539-728F-E553-EA99-A844827E0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739" y="1456267"/>
            <a:ext cx="3889564" cy="454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93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6FF9C39-8060-3976-CD1A-096FFA4BDF0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6C1E961-5A87-2175-F18F-08EFE0473B95}"/>
              </a:ext>
            </a:extLst>
          </p:cNvPr>
          <p:cNvSpPr txBox="1"/>
          <p:nvPr/>
        </p:nvSpPr>
        <p:spPr>
          <a:xfrm>
            <a:off x="1478266" y="351907"/>
            <a:ext cx="9235467" cy="461665"/>
          </a:xfrm>
          <a:prstGeom prst="rect">
            <a:avLst/>
          </a:prstGeom>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nl-NL" sz="2400" b="1" dirty="0">
                <a:solidFill>
                  <a:schemeClr val="tx1"/>
                </a:solidFill>
              </a:rPr>
              <a:t>Groepsdynamica (beïnvloeden)</a:t>
            </a:r>
            <a:endParaRPr lang="nl-NL" sz="2400" b="1" dirty="0">
              <a:solidFill>
                <a:srgbClr val="FF0000"/>
              </a:solidFill>
            </a:endParaRPr>
          </a:p>
        </p:txBody>
      </p:sp>
      <p:sp>
        <p:nvSpPr>
          <p:cNvPr id="4" name="Tekstvak 3">
            <a:extLst>
              <a:ext uri="{FF2B5EF4-FFF2-40B4-BE49-F238E27FC236}">
                <a16:creationId xmlns:a16="http://schemas.microsoft.com/office/drawing/2014/main" id="{878A1C0C-480F-1DB5-D340-05A3F3AFEE61}"/>
              </a:ext>
            </a:extLst>
          </p:cNvPr>
          <p:cNvSpPr txBox="1"/>
          <p:nvPr/>
        </p:nvSpPr>
        <p:spPr>
          <a:xfrm>
            <a:off x="541867" y="1180556"/>
            <a:ext cx="9906000" cy="5109091"/>
          </a:xfrm>
          <a:prstGeom prst="rect">
            <a:avLst/>
          </a:prstGeom>
          <a:noFill/>
        </p:spPr>
        <p:txBody>
          <a:bodyPr wrap="square" rtlCol="0">
            <a:spAutoFit/>
          </a:bodyPr>
          <a:lstStyle/>
          <a:p>
            <a:br>
              <a:rPr lang="nl-NL" sz="2400" dirty="0">
                <a:solidFill>
                  <a:schemeClr val="bg1"/>
                </a:solidFill>
              </a:rPr>
            </a:br>
            <a:br>
              <a:rPr lang="nl-NL" sz="2400" dirty="0">
                <a:solidFill>
                  <a:schemeClr val="bg1"/>
                </a:solidFill>
              </a:rPr>
            </a:br>
            <a:r>
              <a:rPr lang="nl-NL" sz="3200" dirty="0">
                <a:solidFill>
                  <a:schemeClr val="bg1"/>
                </a:solidFill>
              </a:rPr>
              <a:t>- Respect (opvattingen)</a:t>
            </a:r>
          </a:p>
          <a:p>
            <a:r>
              <a:rPr lang="nl-NL" sz="3200" dirty="0">
                <a:solidFill>
                  <a:schemeClr val="bg1"/>
                </a:solidFill>
              </a:rPr>
              <a:t>- Erkenning: positieve aandacht (interesse) ‘zien’</a:t>
            </a:r>
          </a:p>
          <a:p>
            <a:pPr marL="342900" indent="-342900">
              <a:buFontTx/>
              <a:buChar char="-"/>
            </a:pPr>
            <a:r>
              <a:rPr lang="nl-NL" sz="3200" dirty="0">
                <a:solidFill>
                  <a:schemeClr val="bg1"/>
                </a:solidFill>
              </a:rPr>
              <a:t>Vertrouwen geven</a:t>
            </a:r>
          </a:p>
          <a:p>
            <a:pPr marL="342900" indent="-342900">
              <a:buFontTx/>
              <a:buChar char="-"/>
            </a:pPr>
            <a:r>
              <a:rPr lang="nl-NL" sz="3200" dirty="0">
                <a:solidFill>
                  <a:schemeClr val="bg1"/>
                </a:solidFill>
              </a:rPr>
              <a:t>Inzicht bieden: ‘waarom’ </a:t>
            </a:r>
          </a:p>
          <a:p>
            <a:pPr marL="342900" indent="-342900">
              <a:buFontTx/>
              <a:buChar char="-"/>
            </a:pPr>
            <a:r>
              <a:rPr lang="nl-NL" sz="3200" dirty="0">
                <a:solidFill>
                  <a:schemeClr val="bg1"/>
                </a:solidFill>
              </a:rPr>
              <a:t>Duidelijkheid: verwachtingen ‘spelregels’ </a:t>
            </a:r>
          </a:p>
          <a:p>
            <a:pPr marL="342900" indent="-342900">
              <a:buFontTx/>
              <a:buChar char="-"/>
            </a:pPr>
            <a:r>
              <a:rPr lang="nl-NL" sz="3200" dirty="0">
                <a:solidFill>
                  <a:schemeClr val="bg1"/>
                </a:solidFill>
              </a:rPr>
              <a:t>Stok en wortel: hand in hand</a:t>
            </a:r>
          </a:p>
          <a:p>
            <a:pPr marL="342900" indent="-342900">
              <a:buFontTx/>
              <a:buChar char="-"/>
            </a:pPr>
            <a:r>
              <a:rPr lang="nl-NL" sz="3200" dirty="0">
                <a:solidFill>
                  <a:schemeClr val="bg1"/>
                </a:solidFill>
              </a:rPr>
              <a:t>Individuele contactmomenten  </a:t>
            </a:r>
          </a:p>
          <a:p>
            <a:pPr marL="285750" indent="-285750">
              <a:buFont typeface="Wingdings" pitchFamily="2" charset="2"/>
              <a:buChar char="q"/>
            </a:pPr>
            <a:endParaRPr lang="nl-NL" dirty="0">
              <a:solidFill>
                <a:schemeClr val="bg1"/>
              </a:solidFill>
            </a:endParaRPr>
          </a:p>
          <a:p>
            <a:pPr marL="285750" indent="-285750">
              <a:buFont typeface="Wingdings" pitchFamily="2" charset="2"/>
              <a:buChar char="q"/>
            </a:pPr>
            <a:endParaRPr lang="nl-NL" dirty="0">
              <a:solidFill>
                <a:schemeClr val="bg1"/>
              </a:solidFill>
            </a:endParaRPr>
          </a:p>
          <a:p>
            <a:pPr marL="285750" indent="-285750">
              <a:buFont typeface="Wingdings" pitchFamily="2" charset="2"/>
              <a:buChar char="q"/>
            </a:pPr>
            <a:endParaRPr lang="nl-NL" dirty="0">
              <a:solidFill>
                <a:schemeClr val="bg1"/>
              </a:solidFill>
            </a:endParaRPr>
          </a:p>
        </p:txBody>
      </p:sp>
      <p:graphicFrame>
        <p:nvGraphicFramePr>
          <p:cNvPr id="7" name="Diagram 6">
            <a:extLst>
              <a:ext uri="{FF2B5EF4-FFF2-40B4-BE49-F238E27FC236}">
                <a16:creationId xmlns:a16="http://schemas.microsoft.com/office/drawing/2014/main" id="{884DCFD4-133E-F2BE-DE43-94B5DFFF8493}"/>
              </a:ext>
            </a:extLst>
          </p:cNvPr>
          <p:cNvGraphicFramePr/>
          <p:nvPr>
            <p:extLst>
              <p:ext uri="{D42A27DB-BD31-4B8C-83A1-F6EECF244321}">
                <p14:modId xmlns:p14="http://schemas.microsoft.com/office/powerpoint/2010/main" val="3576777807"/>
              </p:ext>
            </p:extLst>
          </p:nvPr>
        </p:nvGraphicFramePr>
        <p:xfrm>
          <a:off x="6265334" y="118055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93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F7FADBD-366C-062C-DB99-7393235E2969}"/>
            </a:ext>
          </a:extLst>
        </p:cNvPr>
        <p:cNvGrpSpPr/>
        <p:nvPr/>
      </p:nvGrpSpPr>
      <p:grpSpPr>
        <a:xfrm>
          <a:off x="0" y="0"/>
          <a:ext cx="0" cy="0"/>
          <a:chOff x="0" y="0"/>
          <a:chExt cx="0" cy="0"/>
        </a:xfrm>
      </p:grpSpPr>
      <p:sp>
        <p:nvSpPr>
          <p:cNvPr id="14" name="Tekstvak 13">
            <a:extLst>
              <a:ext uri="{FF2B5EF4-FFF2-40B4-BE49-F238E27FC236}">
                <a16:creationId xmlns:a16="http://schemas.microsoft.com/office/drawing/2014/main" id="{F89D831B-F2A4-E135-3993-76F2EC113CE4}"/>
              </a:ext>
            </a:extLst>
          </p:cNvPr>
          <p:cNvSpPr txBox="1"/>
          <p:nvPr/>
        </p:nvSpPr>
        <p:spPr>
          <a:xfrm>
            <a:off x="708068" y="4524878"/>
            <a:ext cx="875041" cy="369332"/>
          </a:xfrm>
          <a:prstGeom prst="rect">
            <a:avLst/>
          </a:prstGeom>
          <a:noFill/>
        </p:spPr>
        <p:txBody>
          <a:bodyPr wrap="square" rtlCol="0">
            <a:spAutoFit/>
          </a:bodyPr>
          <a:lstStyle/>
          <a:p>
            <a:r>
              <a:rPr lang="nl-NL" dirty="0"/>
              <a:t>80%</a:t>
            </a:r>
          </a:p>
        </p:txBody>
      </p:sp>
      <p:sp>
        <p:nvSpPr>
          <p:cNvPr id="5" name="Tekstvak 4">
            <a:extLst>
              <a:ext uri="{FF2B5EF4-FFF2-40B4-BE49-F238E27FC236}">
                <a16:creationId xmlns:a16="http://schemas.microsoft.com/office/drawing/2014/main" id="{4055B4C6-16FD-BFBE-ECFC-AAB694DE1144}"/>
              </a:ext>
            </a:extLst>
          </p:cNvPr>
          <p:cNvSpPr txBox="1"/>
          <p:nvPr/>
        </p:nvSpPr>
        <p:spPr>
          <a:xfrm>
            <a:off x="4251135" y="2536448"/>
            <a:ext cx="6805748"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D67B27"/>
              </a:buClr>
              <a:buSzTx/>
              <a:buFont typeface="Wingdings" panose="05000000000000000000" pitchFamily="2" charset="2"/>
              <a:buNone/>
              <a:tabLst/>
              <a:defRPr/>
            </a:pPr>
            <a:r>
              <a:rPr lang="nl-NL" dirty="0">
                <a:solidFill>
                  <a:schemeClr val="bg1"/>
                </a:solidFill>
                <a:latin typeface="Lucida Sans"/>
              </a:rPr>
              <a:t>2. </a:t>
            </a:r>
            <a:r>
              <a:rPr kumimoji="0" lang="nl-NL" sz="1800" b="0" i="0" u="none" strike="noStrike" kern="1200" cap="none" spc="0" normalizeH="0" baseline="0" noProof="0" dirty="0">
                <a:ln>
                  <a:noFill/>
                </a:ln>
                <a:solidFill>
                  <a:schemeClr val="bg1"/>
                </a:solidFill>
                <a:effectLst/>
                <a:uLnTx/>
                <a:uFillTx/>
                <a:latin typeface="Lucida Sans"/>
                <a:ea typeface="+mn-ea"/>
                <a:cs typeface="+mn-cs"/>
              </a:rPr>
              <a:t>Wat </a:t>
            </a:r>
            <a:r>
              <a:rPr lang="nl-NL" sz="1800" dirty="0">
                <a:solidFill>
                  <a:schemeClr val="bg1"/>
                </a:solidFill>
                <a:latin typeface="Lucida Sans"/>
              </a:rPr>
              <a:t>is ‘racen’</a:t>
            </a:r>
            <a:r>
              <a:rPr kumimoji="0" lang="nl-NL" sz="1800" b="0" i="0" u="none" strike="noStrike" kern="1200" cap="none" spc="0" normalizeH="0" baseline="0" noProof="0" dirty="0">
                <a:ln>
                  <a:noFill/>
                </a:ln>
                <a:solidFill>
                  <a:schemeClr val="bg1"/>
                </a:solidFill>
                <a:effectLst/>
                <a:uLnTx/>
                <a:uFillTx/>
                <a:latin typeface="Lucida Sans"/>
                <a:ea typeface="+mn-ea"/>
                <a:cs typeface="+mn-cs"/>
              </a:rPr>
              <a:t>? </a:t>
            </a:r>
          </a:p>
          <a:p>
            <a:pPr marL="0" marR="0" lvl="0" indent="0" algn="l" defTabSz="914400" rtl="0" eaLnBrk="1" fontAlgn="auto" latinLnBrk="0" hangingPunct="1">
              <a:lnSpc>
                <a:spcPct val="100000"/>
              </a:lnSpc>
              <a:spcBef>
                <a:spcPts val="600"/>
              </a:spcBef>
              <a:spcAft>
                <a:spcPts val="0"/>
              </a:spcAft>
              <a:buClr>
                <a:srgbClr val="D67B27"/>
              </a:buClr>
              <a:buSzTx/>
              <a:buFont typeface="Wingdings" panose="05000000000000000000" pitchFamily="2" charset="2"/>
              <a:buNone/>
              <a:tabLst/>
              <a:defRPr/>
            </a:pPr>
            <a:endParaRPr kumimoji="0" lang="nl-NL" sz="1800" b="0" i="0" u="none" strike="noStrike" kern="1200" cap="none" spc="0" normalizeH="0" baseline="0" noProof="0" dirty="0">
              <a:ln>
                <a:noFill/>
              </a:ln>
              <a:solidFill>
                <a:schemeClr val="bg1"/>
              </a:solidFill>
              <a:effectLst/>
              <a:uLnTx/>
              <a:uFillTx/>
              <a:latin typeface="Lucida Sans"/>
              <a:ea typeface="+mn-ea"/>
              <a:cs typeface="+mn-cs"/>
            </a:endParaRPr>
          </a:p>
          <a:p>
            <a:pPr marL="514350" marR="0" lvl="0" indent="-514350" algn="l" defTabSz="914400" rtl="0" eaLnBrk="1" fontAlgn="auto" latinLnBrk="0" hangingPunct="1">
              <a:lnSpc>
                <a:spcPct val="100000"/>
              </a:lnSpc>
              <a:spcBef>
                <a:spcPts val="600"/>
              </a:spcBef>
              <a:spcAft>
                <a:spcPts val="0"/>
              </a:spcAft>
              <a:buClr>
                <a:srgbClr val="D67B27"/>
              </a:buClr>
              <a:buSzTx/>
              <a:buFont typeface="+mj-lt"/>
              <a:buAutoNum type="arabicPeriod"/>
              <a:tabLst/>
              <a:defRPr/>
            </a:pPr>
            <a:r>
              <a:rPr lang="nl-NL" sz="1800" dirty="0">
                <a:solidFill>
                  <a:schemeClr val="bg1"/>
                </a:solidFill>
                <a:latin typeface="Lucida Sans"/>
              </a:rPr>
              <a:t>Hard rijden met de auto</a:t>
            </a:r>
            <a:endParaRPr kumimoji="0" lang="nl-NL" sz="1800" b="0" i="0" u="none" strike="noStrike" kern="1200" cap="none" spc="0" normalizeH="0" baseline="0" noProof="0" dirty="0">
              <a:ln>
                <a:noFill/>
              </a:ln>
              <a:solidFill>
                <a:schemeClr val="bg1"/>
              </a:solidFill>
              <a:effectLst/>
              <a:uLnTx/>
              <a:uFillTx/>
              <a:latin typeface="Lucida Sans"/>
              <a:ea typeface="+mn-ea"/>
              <a:cs typeface="+mn-cs"/>
            </a:endParaRPr>
          </a:p>
          <a:p>
            <a:pPr marL="514350" marR="0" lvl="0" indent="-514350" algn="l" defTabSz="914400" rtl="0" eaLnBrk="1" fontAlgn="auto" latinLnBrk="0" hangingPunct="1">
              <a:lnSpc>
                <a:spcPct val="100000"/>
              </a:lnSpc>
              <a:spcBef>
                <a:spcPts val="600"/>
              </a:spcBef>
              <a:spcAft>
                <a:spcPts val="0"/>
              </a:spcAft>
              <a:buClr>
                <a:srgbClr val="D67B27"/>
              </a:buClr>
              <a:buSzTx/>
              <a:buFont typeface="+mj-lt"/>
              <a:buAutoNum type="arabicPeriod"/>
              <a:tabLst/>
              <a:defRPr/>
            </a:pPr>
            <a:r>
              <a:rPr kumimoji="0" lang="nl-NL" sz="1800" b="0" i="0" u="none" strike="noStrike" kern="1200" cap="none" spc="0" normalizeH="0" baseline="0" noProof="0" dirty="0">
                <a:ln>
                  <a:noFill/>
                </a:ln>
                <a:solidFill>
                  <a:schemeClr val="bg1"/>
                </a:solidFill>
                <a:effectLst/>
                <a:uLnTx/>
                <a:uFillTx/>
                <a:latin typeface="Lucida Sans"/>
                <a:ea typeface="+mn-ea"/>
                <a:cs typeface="+mn-cs"/>
              </a:rPr>
              <a:t>Hard rijd</a:t>
            </a:r>
            <a:r>
              <a:rPr lang="nl-NL" sz="1800" dirty="0">
                <a:solidFill>
                  <a:schemeClr val="bg1"/>
                </a:solidFill>
                <a:latin typeface="Lucida Sans"/>
              </a:rPr>
              <a:t>en met de scooter</a:t>
            </a:r>
            <a:endParaRPr kumimoji="0" lang="nl-NL" sz="1800" b="0" i="0" u="none" strike="noStrike" kern="1200" cap="none" spc="0" normalizeH="0" baseline="0" noProof="0" dirty="0">
              <a:ln>
                <a:noFill/>
              </a:ln>
              <a:solidFill>
                <a:schemeClr val="bg1"/>
              </a:solidFill>
              <a:effectLst/>
              <a:uLnTx/>
              <a:uFillTx/>
              <a:latin typeface="Lucida Sans"/>
              <a:ea typeface="+mn-ea"/>
              <a:cs typeface="+mn-cs"/>
            </a:endParaRPr>
          </a:p>
          <a:p>
            <a:pPr marL="514350" marR="0" lvl="0" indent="-514350" algn="l" defTabSz="914400" rtl="0" eaLnBrk="1" fontAlgn="auto" latinLnBrk="0" hangingPunct="1">
              <a:lnSpc>
                <a:spcPct val="100000"/>
              </a:lnSpc>
              <a:spcBef>
                <a:spcPts val="600"/>
              </a:spcBef>
              <a:spcAft>
                <a:spcPts val="0"/>
              </a:spcAft>
              <a:buClr>
                <a:srgbClr val="D67B27"/>
              </a:buClr>
              <a:buSzTx/>
              <a:buFont typeface="+mj-lt"/>
              <a:buAutoNum type="arabicPeriod"/>
              <a:tabLst/>
              <a:defRPr/>
            </a:pPr>
            <a:r>
              <a:rPr lang="nl-NL" sz="1800" dirty="0">
                <a:solidFill>
                  <a:schemeClr val="bg1"/>
                </a:solidFill>
                <a:latin typeface="Lucida Sans"/>
              </a:rPr>
              <a:t>Een persoon beroven</a:t>
            </a:r>
            <a:endParaRPr kumimoji="0" lang="nl-NL" sz="1800" b="0" i="0" u="none" strike="noStrike" kern="1200" cap="none" spc="0" normalizeH="0" baseline="0" noProof="0" dirty="0">
              <a:ln>
                <a:noFill/>
              </a:ln>
              <a:solidFill>
                <a:schemeClr val="bg1"/>
              </a:solidFill>
              <a:effectLst/>
              <a:uLnTx/>
              <a:uFillTx/>
              <a:latin typeface="Lucida Sans"/>
              <a:ea typeface="+mn-ea"/>
              <a:cs typeface="+mn-cs"/>
            </a:endParaRPr>
          </a:p>
        </p:txBody>
      </p:sp>
      <p:sp>
        <p:nvSpPr>
          <p:cNvPr id="8" name="Tekstvak 7">
            <a:extLst>
              <a:ext uri="{FF2B5EF4-FFF2-40B4-BE49-F238E27FC236}">
                <a16:creationId xmlns:a16="http://schemas.microsoft.com/office/drawing/2014/main" id="{26E7D576-37B1-BAFD-9D47-413A0604EA5D}"/>
              </a:ext>
            </a:extLst>
          </p:cNvPr>
          <p:cNvSpPr txBox="1"/>
          <p:nvPr/>
        </p:nvSpPr>
        <p:spPr>
          <a:xfrm>
            <a:off x="1135117" y="1754889"/>
            <a:ext cx="7969928" cy="276998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D67B27"/>
              </a:buClr>
              <a:buSzTx/>
              <a:buFont typeface="Wingdings" panose="05000000000000000000" pitchFamily="2" charset="2"/>
              <a:buNone/>
              <a:tabLst/>
              <a:defRPr/>
            </a:pPr>
            <a:endParaRPr lang="nl-NL" sz="2400" dirty="0">
              <a:solidFill>
                <a:prstClr val="black"/>
              </a:solidFill>
              <a:latin typeface="Lucida Sans"/>
            </a:endParaRPr>
          </a:p>
          <a:p>
            <a:pPr marL="0" marR="0" lvl="0" indent="0" algn="l" defTabSz="914400" rtl="0" eaLnBrk="1" fontAlgn="auto" latinLnBrk="0" hangingPunct="1">
              <a:lnSpc>
                <a:spcPct val="100000"/>
              </a:lnSpc>
              <a:spcBef>
                <a:spcPts val="600"/>
              </a:spcBef>
              <a:spcAft>
                <a:spcPts val="0"/>
              </a:spcAft>
              <a:buClr>
                <a:srgbClr val="D67B27"/>
              </a:buClr>
              <a:buSzTx/>
              <a:buFont typeface="Wingdings" panose="05000000000000000000" pitchFamily="2" charset="2"/>
              <a:buNone/>
              <a:tabLst/>
              <a:defRPr/>
            </a:pPr>
            <a:endParaRPr lang="nl-NL" sz="2400" dirty="0">
              <a:solidFill>
                <a:schemeClr val="bg1"/>
              </a:solidFill>
              <a:latin typeface="Lucida Sans"/>
            </a:endParaRPr>
          </a:p>
          <a:p>
            <a:pPr marL="0" marR="0" lvl="0" indent="0" algn="l" defTabSz="914400" rtl="0" eaLnBrk="1" fontAlgn="auto" latinLnBrk="0" hangingPunct="1">
              <a:lnSpc>
                <a:spcPct val="100000"/>
              </a:lnSpc>
              <a:spcBef>
                <a:spcPts val="600"/>
              </a:spcBef>
              <a:spcAft>
                <a:spcPts val="0"/>
              </a:spcAft>
              <a:buClr>
                <a:srgbClr val="D67B27"/>
              </a:buClr>
              <a:buSzTx/>
              <a:buFont typeface="Wingdings" panose="05000000000000000000" pitchFamily="2" charset="2"/>
              <a:buNone/>
              <a:tabLst/>
              <a:defRPr/>
            </a:pPr>
            <a:r>
              <a:rPr lang="nl-NL" dirty="0">
                <a:solidFill>
                  <a:schemeClr val="bg1"/>
                </a:solidFill>
                <a:latin typeface="Lucida Sans"/>
              </a:rPr>
              <a:t>1</a:t>
            </a:r>
            <a:r>
              <a:rPr kumimoji="0" lang="nl-NL" b="0" i="0" u="none" strike="noStrike" kern="1200" cap="none" spc="0" normalizeH="0" baseline="0" noProof="0" dirty="0">
                <a:ln>
                  <a:noFill/>
                </a:ln>
                <a:solidFill>
                  <a:schemeClr val="bg1"/>
                </a:solidFill>
                <a:effectLst/>
                <a:uLnTx/>
                <a:uFillTx/>
                <a:latin typeface="Lucida Sans"/>
                <a:ea typeface="+mn-ea"/>
                <a:cs typeface="+mn-cs"/>
              </a:rPr>
              <a:t>. Wat </a:t>
            </a:r>
            <a:r>
              <a:rPr lang="nl-NL" dirty="0">
                <a:solidFill>
                  <a:schemeClr val="bg1"/>
                </a:solidFill>
                <a:latin typeface="Lucida Sans"/>
              </a:rPr>
              <a:t>is ‘pap’</a:t>
            </a:r>
            <a:r>
              <a:rPr kumimoji="0" lang="nl-NL" b="0" i="0" u="none" strike="noStrike" kern="1200" cap="none" spc="0" normalizeH="0" baseline="0" noProof="0" dirty="0">
                <a:ln>
                  <a:noFill/>
                </a:ln>
                <a:solidFill>
                  <a:schemeClr val="bg1"/>
                </a:solidFill>
                <a:effectLst/>
                <a:uLnTx/>
                <a:uFillTx/>
                <a:latin typeface="Lucida Sans"/>
                <a:ea typeface="+mn-ea"/>
                <a:cs typeface="+mn-cs"/>
              </a:rPr>
              <a:t>? </a:t>
            </a:r>
          </a:p>
          <a:p>
            <a:pPr marL="0" marR="0" lvl="0" indent="0" algn="l" defTabSz="914400" rtl="0" eaLnBrk="1" fontAlgn="auto" latinLnBrk="0" hangingPunct="1">
              <a:lnSpc>
                <a:spcPct val="100000"/>
              </a:lnSpc>
              <a:spcBef>
                <a:spcPts val="600"/>
              </a:spcBef>
              <a:spcAft>
                <a:spcPts val="0"/>
              </a:spcAft>
              <a:buClr>
                <a:srgbClr val="D67B27"/>
              </a:buClr>
              <a:buSzTx/>
              <a:buFont typeface="Wingdings" panose="05000000000000000000" pitchFamily="2" charset="2"/>
              <a:buNone/>
              <a:tabLst/>
              <a:defRPr/>
            </a:pPr>
            <a:endParaRPr kumimoji="0" lang="nl-NL" b="0" i="0" u="none" strike="noStrike" kern="1200" cap="none" spc="0" normalizeH="0" baseline="0" noProof="0" dirty="0">
              <a:ln>
                <a:noFill/>
              </a:ln>
              <a:solidFill>
                <a:schemeClr val="bg1"/>
              </a:solidFill>
              <a:effectLst/>
              <a:uLnTx/>
              <a:uFillTx/>
              <a:latin typeface="Lucida Sans"/>
              <a:ea typeface="+mn-ea"/>
              <a:cs typeface="+mn-cs"/>
            </a:endParaRPr>
          </a:p>
          <a:p>
            <a:pPr marL="514350" marR="0" lvl="0" indent="-514350" algn="l" defTabSz="914400" rtl="0" eaLnBrk="1" fontAlgn="auto" latinLnBrk="0" hangingPunct="1">
              <a:lnSpc>
                <a:spcPct val="100000"/>
              </a:lnSpc>
              <a:spcBef>
                <a:spcPts val="600"/>
              </a:spcBef>
              <a:spcAft>
                <a:spcPts val="0"/>
              </a:spcAft>
              <a:buClr>
                <a:srgbClr val="D67B27"/>
              </a:buClr>
              <a:buSzTx/>
              <a:buFont typeface="+mj-lt"/>
              <a:buAutoNum type="arabicPeriod"/>
              <a:tabLst/>
              <a:defRPr/>
            </a:pPr>
            <a:r>
              <a:rPr lang="nl-NL" dirty="0">
                <a:solidFill>
                  <a:schemeClr val="bg1"/>
                </a:solidFill>
                <a:latin typeface="Lucida Sans"/>
              </a:rPr>
              <a:t>Vloeibare heroïne </a:t>
            </a:r>
            <a:endParaRPr kumimoji="0" lang="nl-NL" b="0" i="0" u="none" strike="noStrike" kern="1200" cap="none" spc="0" normalizeH="0" baseline="0" noProof="0" dirty="0">
              <a:ln>
                <a:noFill/>
              </a:ln>
              <a:solidFill>
                <a:schemeClr val="bg1"/>
              </a:solidFill>
              <a:effectLst/>
              <a:uLnTx/>
              <a:uFillTx/>
              <a:latin typeface="Lucida Sans"/>
              <a:ea typeface="+mn-ea"/>
              <a:cs typeface="+mn-cs"/>
            </a:endParaRPr>
          </a:p>
          <a:p>
            <a:pPr marL="514350" marR="0" lvl="0" indent="-514350" algn="l" defTabSz="914400" rtl="0" eaLnBrk="1" fontAlgn="auto" latinLnBrk="0" hangingPunct="1">
              <a:lnSpc>
                <a:spcPct val="100000"/>
              </a:lnSpc>
              <a:spcBef>
                <a:spcPts val="600"/>
              </a:spcBef>
              <a:spcAft>
                <a:spcPts val="0"/>
              </a:spcAft>
              <a:buClr>
                <a:srgbClr val="D67B27"/>
              </a:buClr>
              <a:buSzTx/>
              <a:buFont typeface="+mj-lt"/>
              <a:buAutoNum type="arabicPeriod"/>
              <a:tabLst/>
              <a:defRPr/>
            </a:pPr>
            <a:r>
              <a:rPr lang="nl-NL" dirty="0">
                <a:solidFill>
                  <a:schemeClr val="bg1"/>
                </a:solidFill>
                <a:latin typeface="Lucida Sans"/>
              </a:rPr>
              <a:t>Vuurwapen</a:t>
            </a:r>
            <a:endParaRPr kumimoji="0" lang="nl-NL" b="0" i="0" u="none" strike="noStrike" kern="1200" cap="none" spc="0" normalizeH="0" baseline="0" noProof="0" dirty="0">
              <a:ln>
                <a:noFill/>
              </a:ln>
              <a:solidFill>
                <a:schemeClr val="bg1"/>
              </a:solidFill>
              <a:effectLst/>
              <a:uLnTx/>
              <a:uFillTx/>
              <a:latin typeface="Lucida Sans"/>
              <a:ea typeface="+mn-ea"/>
              <a:cs typeface="+mn-cs"/>
            </a:endParaRPr>
          </a:p>
          <a:p>
            <a:pPr marL="514350" marR="0" lvl="0" indent="-514350" algn="l" defTabSz="914400" rtl="0" eaLnBrk="1" fontAlgn="auto" latinLnBrk="0" hangingPunct="1">
              <a:lnSpc>
                <a:spcPct val="100000"/>
              </a:lnSpc>
              <a:spcBef>
                <a:spcPts val="600"/>
              </a:spcBef>
              <a:spcAft>
                <a:spcPts val="0"/>
              </a:spcAft>
              <a:buClr>
                <a:srgbClr val="D67B27"/>
              </a:buClr>
              <a:buSzTx/>
              <a:buFont typeface="+mj-lt"/>
              <a:buAutoNum type="arabicPeriod"/>
              <a:tabLst/>
              <a:defRPr/>
            </a:pPr>
            <a:r>
              <a:rPr kumimoji="0" lang="nl-NL" b="0" i="0" u="none" strike="noStrike" kern="1200" cap="none" spc="0" normalizeH="0" baseline="0" noProof="0" dirty="0">
                <a:ln>
                  <a:noFill/>
                </a:ln>
                <a:solidFill>
                  <a:schemeClr val="bg1"/>
                </a:solidFill>
                <a:effectLst/>
                <a:uLnTx/>
                <a:uFillTx/>
                <a:latin typeface="Lucida Sans"/>
                <a:ea typeface="+mn-ea"/>
                <a:cs typeface="+mn-cs"/>
              </a:rPr>
              <a:t>Geld</a:t>
            </a:r>
          </a:p>
        </p:txBody>
      </p:sp>
      <p:sp>
        <p:nvSpPr>
          <p:cNvPr id="10" name="Tekstvak 9">
            <a:extLst>
              <a:ext uri="{FF2B5EF4-FFF2-40B4-BE49-F238E27FC236}">
                <a16:creationId xmlns:a16="http://schemas.microsoft.com/office/drawing/2014/main" id="{68E7E8F2-A97D-0797-3B75-D5FFF45F6419}"/>
              </a:ext>
            </a:extLst>
          </p:cNvPr>
          <p:cNvSpPr txBox="1"/>
          <p:nvPr/>
        </p:nvSpPr>
        <p:spPr>
          <a:xfrm>
            <a:off x="8301549" y="2536448"/>
            <a:ext cx="7406640"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D67B27"/>
              </a:buClr>
              <a:buSzTx/>
              <a:buFont typeface="Wingdings" panose="05000000000000000000" pitchFamily="2" charset="2"/>
              <a:buNone/>
              <a:tabLst/>
              <a:defRPr/>
            </a:pPr>
            <a:r>
              <a:rPr lang="nl-NL" dirty="0">
                <a:solidFill>
                  <a:schemeClr val="bg1"/>
                </a:solidFill>
                <a:latin typeface="Lucida Sans"/>
              </a:rPr>
              <a:t>3</a:t>
            </a:r>
            <a:r>
              <a:rPr kumimoji="0" lang="nl-NL" sz="1800" b="0" i="0" u="none" strike="noStrike" kern="1200" cap="none" spc="0" normalizeH="0" baseline="0" noProof="0" dirty="0">
                <a:ln>
                  <a:noFill/>
                </a:ln>
                <a:solidFill>
                  <a:schemeClr val="bg1"/>
                </a:solidFill>
                <a:effectLst/>
                <a:uLnTx/>
                <a:uFillTx/>
                <a:latin typeface="Lucida Sans"/>
                <a:ea typeface="+mn-ea"/>
                <a:cs typeface="+mn-cs"/>
              </a:rPr>
              <a:t>. Wat zijn</a:t>
            </a:r>
            <a:r>
              <a:rPr lang="nl-NL" sz="1800" dirty="0">
                <a:solidFill>
                  <a:schemeClr val="bg1"/>
                </a:solidFill>
                <a:latin typeface="Lucida Sans"/>
              </a:rPr>
              <a:t> ‘</a:t>
            </a:r>
            <a:r>
              <a:rPr lang="nl-NL" sz="1800" dirty="0" err="1">
                <a:solidFill>
                  <a:schemeClr val="bg1"/>
                </a:solidFill>
                <a:latin typeface="Lucida Sans"/>
              </a:rPr>
              <a:t>takkies</a:t>
            </a:r>
            <a:r>
              <a:rPr lang="nl-NL" sz="1800" dirty="0">
                <a:solidFill>
                  <a:schemeClr val="bg1"/>
                </a:solidFill>
                <a:latin typeface="Lucida Sans"/>
              </a:rPr>
              <a:t>’</a:t>
            </a:r>
            <a:r>
              <a:rPr kumimoji="0" lang="nl-NL" sz="1800" b="0" i="0" u="none" strike="noStrike" kern="1200" cap="none" spc="0" normalizeH="0" baseline="0" noProof="0" dirty="0">
                <a:ln>
                  <a:noFill/>
                </a:ln>
                <a:solidFill>
                  <a:schemeClr val="bg1"/>
                </a:solidFill>
                <a:effectLst/>
                <a:uLnTx/>
                <a:uFillTx/>
                <a:latin typeface="Lucida Sans"/>
                <a:ea typeface="+mn-ea"/>
                <a:cs typeface="+mn-cs"/>
              </a:rPr>
              <a:t>? </a:t>
            </a:r>
          </a:p>
          <a:p>
            <a:pPr marL="0" marR="0" lvl="0" indent="0" algn="l" defTabSz="914400" rtl="0" eaLnBrk="1" fontAlgn="auto" latinLnBrk="0" hangingPunct="1">
              <a:lnSpc>
                <a:spcPct val="100000"/>
              </a:lnSpc>
              <a:spcBef>
                <a:spcPts val="600"/>
              </a:spcBef>
              <a:spcAft>
                <a:spcPts val="0"/>
              </a:spcAft>
              <a:buClr>
                <a:srgbClr val="D67B27"/>
              </a:buClr>
              <a:buSzTx/>
              <a:buFont typeface="Wingdings" panose="05000000000000000000" pitchFamily="2" charset="2"/>
              <a:buNone/>
              <a:tabLst/>
              <a:defRPr/>
            </a:pPr>
            <a:endParaRPr kumimoji="0" lang="nl-NL" sz="1800" b="0" i="0" u="none" strike="noStrike" kern="1200" cap="none" spc="0" normalizeH="0" baseline="0" noProof="0" dirty="0">
              <a:ln>
                <a:noFill/>
              </a:ln>
              <a:solidFill>
                <a:schemeClr val="bg1"/>
              </a:solidFill>
              <a:effectLst/>
              <a:uLnTx/>
              <a:uFillTx/>
              <a:latin typeface="Lucida Sans"/>
              <a:ea typeface="+mn-ea"/>
              <a:cs typeface="+mn-cs"/>
            </a:endParaRPr>
          </a:p>
          <a:p>
            <a:pPr marL="514350" marR="0" lvl="0" indent="-514350" algn="l" defTabSz="914400" rtl="0" eaLnBrk="1" fontAlgn="auto" latinLnBrk="0" hangingPunct="1">
              <a:lnSpc>
                <a:spcPct val="100000"/>
              </a:lnSpc>
              <a:spcBef>
                <a:spcPts val="600"/>
              </a:spcBef>
              <a:spcAft>
                <a:spcPts val="0"/>
              </a:spcAft>
              <a:buClr>
                <a:srgbClr val="D67B27"/>
              </a:buClr>
              <a:buSzTx/>
              <a:buFont typeface="+mj-lt"/>
              <a:buAutoNum type="arabicPeriod"/>
              <a:tabLst/>
              <a:defRPr/>
            </a:pPr>
            <a:r>
              <a:rPr lang="nl-NL" sz="1800" dirty="0">
                <a:solidFill>
                  <a:schemeClr val="bg1"/>
                </a:solidFill>
                <a:latin typeface="Lucida Sans"/>
              </a:rPr>
              <a:t>Praatjes maken</a:t>
            </a:r>
            <a:endParaRPr kumimoji="0" lang="nl-NL" sz="1800" b="0" i="0" u="none" strike="noStrike" kern="1200" cap="none" spc="0" normalizeH="0" baseline="0" noProof="0" dirty="0">
              <a:ln>
                <a:noFill/>
              </a:ln>
              <a:solidFill>
                <a:schemeClr val="bg1"/>
              </a:solidFill>
              <a:effectLst/>
              <a:uLnTx/>
              <a:uFillTx/>
              <a:latin typeface="Lucida Sans"/>
              <a:ea typeface="+mn-ea"/>
              <a:cs typeface="+mn-cs"/>
            </a:endParaRPr>
          </a:p>
          <a:p>
            <a:pPr marL="514350" marR="0" lvl="0" indent="-514350" algn="l" defTabSz="914400" rtl="0" eaLnBrk="1" fontAlgn="auto" latinLnBrk="0" hangingPunct="1">
              <a:lnSpc>
                <a:spcPct val="100000"/>
              </a:lnSpc>
              <a:spcBef>
                <a:spcPts val="600"/>
              </a:spcBef>
              <a:spcAft>
                <a:spcPts val="0"/>
              </a:spcAft>
              <a:buClr>
                <a:srgbClr val="D67B27"/>
              </a:buClr>
              <a:buSzTx/>
              <a:buFont typeface="+mj-lt"/>
              <a:buAutoNum type="arabicPeriod"/>
              <a:tabLst/>
              <a:defRPr/>
            </a:pPr>
            <a:r>
              <a:rPr lang="nl-NL" sz="1800" dirty="0">
                <a:solidFill>
                  <a:schemeClr val="bg1"/>
                </a:solidFill>
                <a:latin typeface="Lucida Sans"/>
              </a:rPr>
              <a:t>Voetbalkunsten</a:t>
            </a:r>
          </a:p>
          <a:p>
            <a:pPr marL="514350" marR="0" lvl="0" indent="-514350" algn="l" defTabSz="914400" rtl="0" eaLnBrk="1" fontAlgn="auto" latinLnBrk="0" hangingPunct="1">
              <a:lnSpc>
                <a:spcPct val="100000"/>
              </a:lnSpc>
              <a:spcBef>
                <a:spcPts val="600"/>
              </a:spcBef>
              <a:spcAft>
                <a:spcPts val="0"/>
              </a:spcAft>
              <a:buClr>
                <a:srgbClr val="D67B27"/>
              </a:buClr>
              <a:buSzTx/>
              <a:buFont typeface="+mj-lt"/>
              <a:buAutoNum type="arabicPeriod"/>
              <a:tabLst/>
              <a:defRPr/>
            </a:pPr>
            <a:r>
              <a:rPr lang="nl-NL" sz="1800" dirty="0">
                <a:solidFill>
                  <a:schemeClr val="bg1"/>
                </a:solidFill>
                <a:latin typeface="Lucida Sans"/>
              </a:rPr>
              <a:t>Stelen</a:t>
            </a:r>
            <a:endParaRPr kumimoji="0" lang="nl-NL" sz="1800" b="0" i="0" u="none" strike="noStrike" kern="1200" cap="none" spc="0" normalizeH="0" baseline="0" noProof="0" dirty="0">
              <a:ln>
                <a:noFill/>
              </a:ln>
              <a:solidFill>
                <a:schemeClr val="bg1"/>
              </a:solidFill>
              <a:effectLst/>
              <a:uLnTx/>
              <a:uFillTx/>
              <a:latin typeface="Lucida Sans"/>
              <a:ea typeface="+mn-ea"/>
              <a:cs typeface="+mn-cs"/>
            </a:endParaRPr>
          </a:p>
        </p:txBody>
      </p:sp>
      <p:sp>
        <p:nvSpPr>
          <p:cNvPr id="2" name="Titel 4">
            <a:extLst>
              <a:ext uri="{FF2B5EF4-FFF2-40B4-BE49-F238E27FC236}">
                <a16:creationId xmlns:a16="http://schemas.microsoft.com/office/drawing/2014/main" id="{3E4F0D85-A46F-CEBD-EC09-F571C529625E}"/>
              </a:ext>
            </a:extLst>
          </p:cNvPr>
          <p:cNvSpPr txBox="1">
            <a:spLocks noGrp="1"/>
          </p:cNvSpPr>
          <p:nvPr>
            <p:ph type="title"/>
          </p:nvPr>
        </p:nvSpPr>
        <p:spPr>
          <a:xfrm>
            <a:off x="1135117" y="387045"/>
            <a:ext cx="9921766" cy="461665"/>
          </a:xfrm>
          <a:prstGeom prst="rect">
            <a:avLst/>
          </a:prstGeom>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nl-NL" sz="2400" b="1" dirty="0">
                <a:solidFill>
                  <a:schemeClr val="tx1"/>
                </a:solidFill>
              </a:rPr>
              <a:t>Straattaal</a:t>
            </a:r>
          </a:p>
        </p:txBody>
      </p:sp>
      <p:pic>
        <p:nvPicPr>
          <p:cNvPr id="3" name="Picture 2" descr="Kijkwijzer: grof taalgebruik Logo PNG Vector (EPS) Free Download">
            <a:extLst>
              <a:ext uri="{FF2B5EF4-FFF2-40B4-BE49-F238E27FC236}">
                <a16:creationId xmlns:a16="http://schemas.microsoft.com/office/drawing/2014/main" id="{64AC8D23-A75B-AD80-040B-9BE5A4072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8721" y="151687"/>
            <a:ext cx="836148" cy="8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05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5FC48E1-D6AE-5319-464A-4498F65CA15F}"/>
            </a:ext>
          </a:extLst>
        </p:cNvPr>
        <p:cNvGrpSpPr/>
        <p:nvPr/>
      </p:nvGrpSpPr>
      <p:grpSpPr>
        <a:xfrm>
          <a:off x="0" y="0"/>
          <a:ext cx="0" cy="0"/>
          <a:chOff x="0" y="0"/>
          <a:chExt cx="0" cy="0"/>
        </a:xfrm>
      </p:grpSpPr>
      <p:sp>
        <p:nvSpPr>
          <p:cNvPr id="14" name="Tekstvak 13">
            <a:extLst>
              <a:ext uri="{FF2B5EF4-FFF2-40B4-BE49-F238E27FC236}">
                <a16:creationId xmlns:a16="http://schemas.microsoft.com/office/drawing/2014/main" id="{4F94C800-8ED1-76F8-DF2A-E280869E1521}"/>
              </a:ext>
            </a:extLst>
          </p:cNvPr>
          <p:cNvSpPr txBox="1"/>
          <p:nvPr/>
        </p:nvSpPr>
        <p:spPr>
          <a:xfrm>
            <a:off x="708068" y="4524878"/>
            <a:ext cx="875041" cy="369332"/>
          </a:xfrm>
          <a:prstGeom prst="rect">
            <a:avLst/>
          </a:prstGeom>
          <a:noFill/>
        </p:spPr>
        <p:txBody>
          <a:bodyPr wrap="square" rtlCol="0">
            <a:spAutoFit/>
          </a:bodyPr>
          <a:lstStyle/>
          <a:p>
            <a:r>
              <a:rPr lang="nl-NL" dirty="0"/>
              <a:t>80%</a:t>
            </a:r>
          </a:p>
        </p:txBody>
      </p:sp>
      <p:sp>
        <p:nvSpPr>
          <p:cNvPr id="2" name="Titel 4">
            <a:extLst>
              <a:ext uri="{FF2B5EF4-FFF2-40B4-BE49-F238E27FC236}">
                <a16:creationId xmlns:a16="http://schemas.microsoft.com/office/drawing/2014/main" id="{2CF37120-09A6-C19A-4D42-60FB514FD88F}"/>
              </a:ext>
            </a:extLst>
          </p:cNvPr>
          <p:cNvSpPr txBox="1">
            <a:spLocks noGrp="1"/>
          </p:cNvSpPr>
          <p:nvPr>
            <p:ph type="title"/>
          </p:nvPr>
        </p:nvSpPr>
        <p:spPr>
          <a:xfrm>
            <a:off x="1135117" y="387045"/>
            <a:ext cx="9921766" cy="461665"/>
          </a:xfrm>
          <a:prstGeom prst="rect">
            <a:avLst/>
          </a:prstGeom>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nl-NL" sz="2400" b="1" dirty="0">
                <a:solidFill>
                  <a:schemeClr val="tx1"/>
                </a:solidFill>
              </a:rPr>
              <a:t>Straattaal</a:t>
            </a:r>
          </a:p>
        </p:txBody>
      </p:sp>
      <p:pic>
        <p:nvPicPr>
          <p:cNvPr id="3" name="Picture 2" descr="Kijkwijzer: grof taalgebruik Logo PNG Vector (EPS) Free Download">
            <a:extLst>
              <a:ext uri="{FF2B5EF4-FFF2-40B4-BE49-F238E27FC236}">
                <a16:creationId xmlns:a16="http://schemas.microsoft.com/office/drawing/2014/main" id="{EC102706-7478-FD4C-1D08-6468CC256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8721" y="151687"/>
            <a:ext cx="836148" cy="83614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DA0B58D0-0C49-051F-F953-E052E4027AA8}"/>
              </a:ext>
            </a:extLst>
          </p:cNvPr>
          <p:cNvSpPr txBox="1"/>
          <p:nvPr/>
        </p:nvSpPr>
        <p:spPr>
          <a:xfrm>
            <a:off x="100631" y="4897412"/>
            <a:ext cx="875041" cy="369332"/>
          </a:xfrm>
          <a:prstGeom prst="rect">
            <a:avLst/>
          </a:prstGeom>
          <a:noFill/>
        </p:spPr>
        <p:txBody>
          <a:bodyPr wrap="square" rtlCol="0">
            <a:spAutoFit/>
          </a:bodyPr>
          <a:lstStyle/>
          <a:p>
            <a:r>
              <a:rPr lang="nl-NL" dirty="0"/>
              <a:t>80%</a:t>
            </a:r>
          </a:p>
        </p:txBody>
      </p:sp>
      <p:sp>
        <p:nvSpPr>
          <p:cNvPr id="6" name="Tekstvak 5">
            <a:extLst>
              <a:ext uri="{FF2B5EF4-FFF2-40B4-BE49-F238E27FC236}">
                <a16:creationId xmlns:a16="http://schemas.microsoft.com/office/drawing/2014/main" id="{64CEC845-D7E4-7D62-C58D-377539399FA9}"/>
              </a:ext>
            </a:extLst>
          </p:cNvPr>
          <p:cNvSpPr txBox="1"/>
          <p:nvPr/>
        </p:nvSpPr>
        <p:spPr>
          <a:xfrm>
            <a:off x="708068" y="1674322"/>
            <a:ext cx="7969928" cy="260071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D67B27"/>
              </a:buClr>
              <a:buSzTx/>
              <a:buFont typeface="Wingdings" panose="05000000000000000000" pitchFamily="2" charset="2"/>
              <a:buNone/>
              <a:tabLst/>
              <a:defRPr/>
            </a:pPr>
            <a:endParaRPr lang="nl-NL" sz="2400" dirty="0">
              <a:solidFill>
                <a:prstClr val="black"/>
              </a:solidFill>
              <a:latin typeface="Lucida Sans"/>
            </a:endParaRPr>
          </a:p>
          <a:p>
            <a:pPr marL="0" marR="0" lvl="0" indent="0" algn="l" defTabSz="914400" rtl="0" eaLnBrk="1" fontAlgn="auto" latinLnBrk="0" hangingPunct="1">
              <a:lnSpc>
                <a:spcPct val="100000"/>
              </a:lnSpc>
              <a:spcBef>
                <a:spcPts val="600"/>
              </a:spcBef>
              <a:spcAft>
                <a:spcPts val="0"/>
              </a:spcAft>
              <a:buClr>
                <a:srgbClr val="D67B27"/>
              </a:buClr>
              <a:buSzTx/>
              <a:buFont typeface="Wingdings" panose="05000000000000000000" pitchFamily="2" charset="2"/>
              <a:buNone/>
              <a:tabLst/>
              <a:defRPr/>
            </a:pPr>
            <a:br>
              <a:rPr lang="nl-NL" sz="2400" noProof="0" dirty="0">
                <a:solidFill>
                  <a:schemeClr val="bg1"/>
                </a:solidFill>
                <a:latin typeface="Lucida Sans"/>
              </a:rPr>
            </a:br>
            <a:r>
              <a:rPr kumimoji="0" lang="nl-NL" b="0" i="0" u="none" strike="noStrike" kern="1200" cap="none" spc="0" normalizeH="0" baseline="0" noProof="0" dirty="0">
                <a:ln>
                  <a:noFill/>
                </a:ln>
                <a:solidFill>
                  <a:schemeClr val="bg1"/>
                </a:solidFill>
                <a:effectLst/>
                <a:uLnTx/>
                <a:uFillTx/>
                <a:latin typeface="Lucida Sans"/>
                <a:ea typeface="+mn-ea"/>
                <a:cs typeface="+mn-cs"/>
              </a:rPr>
              <a:t>4. Wat </a:t>
            </a:r>
            <a:r>
              <a:rPr lang="nl-NL" dirty="0">
                <a:solidFill>
                  <a:schemeClr val="bg1"/>
                </a:solidFill>
                <a:latin typeface="Lucida Sans"/>
              </a:rPr>
              <a:t>is ‘spa goud’</a:t>
            </a:r>
            <a:endParaRPr kumimoji="0" lang="nl-NL" b="0" i="0" u="none" strike="noStrike" kern="1200" cap="none" spc="0" normalizeH="0" baseline="0" noProof="0" dirty="0">
              <a:ln>
                <a:noFill/>
              </a:ln>
              <a:solidFill>
                <a:schemeClr val="bg1"/>
              </a:solidFill>
              <a:effectLst/>
              <a:uLnTx/>
              <a:uFillTx/>
              <a:latin typeface="Lucida Sans"/>
              <a:ea typeface="+mn-ea"/>
              <a:cs typeface="+mn-cs"/>
            </a:endParaRPr>
          </a:p>
          <a:p>
            <a:pPr marL="0" marR="0" lvl="0" indent="0" algn="l" defTabSz="914400" rtl="0" eaLnBrk="1" fontAlgn="auto" latinLnBrk="0" hangingPunct="1">
              <a:lnSpc>
                <a:spcPct val="100000"/>
              </a:lnSpc>
              <a:spcBef>
                <a:spcPts val="600"/>
              </a:spcBef>
              <a:spcAft>
                <a:spcPts val="0"/>
              </a:spcAft>
              <a:buClr>
                <a:srgbClr val="D67B27"/>
              </a:buClr>
              <a:buSzTx/>
              <a:buFont typeface="Wingdings" panose="05000000000000000000" pitchFamily="2" charset="2"/>
              <a:buNone/>
              <a:tabLst/>
              <a:defRPr/>
            </a:pPr>
            <a:endParaRPr kumimoji="0" lang="nl-NL" b="0" i="0" u="none" strike="noStrike" kern="1200" cap="none" spc="0" normalizeH="0" baseline="0" noProof="0" dirty="0">
              <a:ln>
                <a:noFill/>
              </a:ln>
              <a:solidFill>
                <a:schemeClr val="bg1"/>
              </a:solidFill>
              <a:effectLst/>
              <a:uLnTx/>
              <a:uFillTx/>
              <a:latin typeface="Lucida Sans"/>
              <a:ea typeface="+mn-ea"/>
              <a:cs typeface="+mn-cs"/>
            </a:endParaRPr>
          </a:p>
          <a:p>
            <a:pPr marL="514350" marR="0" lvl="0" indent="-514350" algn="l" defTabSz="914400" rtl="0" eaLnBrk="1" fontAlgn="auto" latinLnBrk="0" hangingPunct="1">
              <a:lnSpc>
                <a:spcPct val="100000"/>
              </a:lnSpc>
              <a:spcBef>
                <a:spcPts val="600"/>
              </a:spcBef>
              <a:spcAft>
                <a:spcPts val="0"/>
              </a:spcAft>
              <a:buClr>
                <a:srgbClr val="D67B27"/>
              </a:buClr>
              <a:buSzTx/>
              <a:buFont typeface="+mj-lt"/>
              <a:buAutoNum type="arabicPeriod"/>
              <a:tabLst/>
              <a:defRPr/>
            </a:pPr>
            <a:r>
              <a:rPr lang="nl-NL" dirty="0" err="1">
                <a:solidFill>
                  <a:schemeClr val="bg1"/>
                </a:solidFill>
                <a:latin typeface="Lucida Sans"/>
              </a:rPr>
              <a:t>Redbull</a:t>
            </a:r>
            <a:endParaRPr kumimoji="0" lang="nl-NL" b="0" i="0" u="none" strike="noStrike" kern="1200" cap="none" spc="0" normalizeH="0" baseline="0" noProof="0" dirty="0">
              <a:ln>
                <a:noFill/>
              </a:ln>
              <a:solidFill>
                <a:schemeClr val="bg1"/>
              </a:solidFill>
              <a:effectLst/>
              <a:uLnTx/>
              <a:uFillTx/>
              <a:latin typeface="Lucida Sans"/>
              <a:ea typeface="+mn-ea"/>
              <a:cs typeface="+mn-cs"/>
            </a:endParaRPr>
          </a:p>
          <a:p>
            <a:pPr marL="514350" marR="0" lvl="0" indent="-514350" algn="l" defTabSz="914400" rtl="0" eaLnBrk="1" fontAlgn="auto" latinLnBrk="0" hangingPunct="1">
              <a:lnSpc>
                <a:spcPct val="100000"/>
              </a:lnSpc>
              <a:spcBef>
                <a:spcPts val="600"/>
              </a:spcBef>
              <a:spcAft>
                <a:spcPts val="0"/>
              </a:spcAft>
              <a:buClr>
                <a:srgbClr val="D67B27"/>
              </a:buClr>
              <a:buSzTx/>
              <a:buFont typeface="+mj-lt"/>
              <a:buAutoNum type="arabicPeriod"/>
              <a:tabLst/>
              <a:defRPr/>
            </a:pPr>
            <a:r>
              <a:rPr kumimoji="0" lang="nl-NL" b="0" i="0" u="none" strike="noStrike" kern="1200" cap="none" spc="0" normalizeH="0" baseline="0" noProof="0" dirty="0">
                <a:ln>
                  <a:noFill/>
                </a:ln>
                <a:solidFill>
                  <a:schemeClr val="bg1"/>
                </a:solidFill>
                <a:effectLst/>
                <a:uLnTx/>
                <a:uFillTx/>
                <a:latin typeface="Lucida Sans"/>
                <a:ea typeface="+mn-ea"/>
                <a:cs typeface="+mn-cs"/>
              </a:rPr>
              <a:t>Bier</a:t>
            </a:r>
          </a:p>
          <a:p>
            <a:pPr marL="514350" marR="0" lvl="0" indent="-514350" algn="l" defTabSz="914400" rtl="0" eaLnBrk="1" fontAlgn="auto" latinLnBrk="0" hangingPunct="1">
              <a:lnSpc>
                <a:spcPct val="100000"/>
              </a:lnSpc>
              <a:spcBef>
                <a:spcPts val="600"/>
              </a:spcBef>
              <a:spcAft>
                <a:spcPts val="0"/>
              </a:spcAft>
              <a:buClr>
                <a:srgbClr val="D67B27"/>
              </a:buClr>
              <a:buSzTx/>
              <a:buFont typeface="+mj-lt"/>
              <a:buAutoNum type="arabicPeriod"/>
              <a:tabLst/>
              <a:defRPr/>
            </a:pPr>
            <a:r>
              <a:rPr lang="nl-NL" dirty="0">
                <a:solidFill>
                  <a:schemeClr val="bg1"/>
                </a:solidFill>
                <a:latin typeface="Lucida Sans"/>
              </a:rPr>
              <a:t>Fanta</a:t>
            </a:r>
            <a:endParaRPr kumimoji="0" lang="nl-NL" b="0" i="0" u="none" strike="noStrike" kern="1200" cap="none" spc="0" normalizeH="0" baseline="0" noProof="0" dirty="0">
              <a:ln>
                <a:noFill/>
              </a:ln>
              <a:solidFill>
                <a:schemeClr val="bg1"/>
              </a:solidFill>
              <a:effectLst/>
              <a:uLnTx/>
              <a:uFillTx/>
              <a:latin typeface="Lucida Sans"/>
              <a:ea typeface="+mn-ea"/>
              <a:cs typeface="+mn-cs"/>
            </a:endParaRPr>
          </a:p>
        </p:txBody>
      </p:sp>
      <p:sp>
        <p:nvSpPr>
          <p:cNvPr id="7" name="Tekstvak 6">
            <a:extLst>
              <a:ext uri="{FF2B5EF4-FFF2-40B4-BE49-F238E27FC236}">
                <a16:creationId xmlns:a16="http://schemas.microsoft.com/office/drawing/2014/main" id="{7F25CFB2-A964-B663-FF3F-F17EF9F1A62B}"/>
              </a:ext>
            </a:extLst>
          </p:cNvPr>
          <p:cNvSpPr txBox="1"/>
          <p:nvPr/>
        </p:nvSpPr>
        <p:spPr>
          <a:xfrm>
            <a:off x="4251135" y="2489930"/>
            <a:ext cx="6805748"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D67B27"/>
              </a:buClr>
              <a:buSzTx/>
              <a:buFont typeface="Wingdings" panose="05000000000000000000" pitchFamily="2" charset="2"/>
              <a:buNone/>
              <a:tabLst/>
              <a:defRPr/>
            </a:pPr>
            <a:r>
              <a:rPr lang="nl-NL" dirty="0">
                <a:solidFill>
                  <a:schemeClr val="bg1"/>
                </a:solidFill>
                <a:latin typeface="Lucida Sans"/>
              </a:rPr>
              <a:t>5. </a:t>
            </a:r>
            <a:r>
              <a:rPr kumimoji="0" lang="nl-NL" sz="1800" b="0" i="0" u="none" strike="noStrike" kern="1200" cap="none" spc="0" normalizeH="0" baseline="0" noProof="0" dirty="0">
                <a:ln>
                  <a:noFill/>
                </a:ln>
                <a:solidFill>
                  <a:schemeClr val="bg1"/>
                </a:solidFill>
                <a:effectLst/>
                <a:uLnTx/>
                <a:uFillTx/>
                <a:latin typeface="Lucida Sans"/>
                <a:ea typeface="+mn-ea"/>
                <a:cs typeface="+mn-cs"/>
              </a:rPr>
              <a:t>Wat </a:t>
            </a:r>
            <a:r>
              <a:rPr lang="nl-NL" sz="1800" dirty="0">
                <a:solidFill>
                  <a:schemeClr val="bg1"/>
                </a:solidFill>
                <a:latin typeface="Lucida Sans"/>
              </a:rPr>
              <a:t>is ‘gras’</a:t>
            </a:r>
            <a:r>
              <a:rPr kumimoji="0" lang="nl-NL" sz="1800" b="0" i="0" u="none" strike="noStrike" kern="1200" cap="none" spc="0" normalizeH="0" baseline="0" noProof="0" dirty="0">
                <a:ln>
                  <a:noFill/>
                </a:ln>
                <a:solidFill>
                  <a:schemeClr val="bg1"/>
                </a:solidFill>
                <a:effectLst/>
                <a:uLnTx/>
                <a:uFillTx/>
                <a:latin typeface="Lucida Sans"/>
                <a:ea typeface="+mn-ea"/>
                <a:cs typeface="+mn-cs"/>
              </a:rPr>
              <a:t>? </a:t>
            </a:r>
          </a:p>
          <a:p>
            <a:pPr marL="0" marR="0" lvl="0" indent="0" algn="l" defTabSz="914400" rtl="0" eaLnBrk="1" fontAlgn="auto" latinLnBrk="0" hangingPunct="1">
              <a:lnSpc>
                <a:spcPct val="100000"/>
              </a:lnSpc>
              <a:spcBef>
                <a:spcPts val="600"/>
              </a:spcBef>
              <a:spcAft>
                <a:spcPts val="0"/>
              </a:spcAft>
              <a:buClr>
                <a:srgbClr val="D67B27"/>
              </a:buClr>
              <a:buSzTx/>
              <a:buFont typeface="Wingdings" panose="05000000000000000000" pitchFamily="2" charset="2"/>
              <a:buNone/>
              <a:tabLst/>
              <a:defRPr/>
            </a:pPr>
            <a:endParaRPr kumimoji="0" lang="nl-NL" sz="1800" b="0" i="0" u="none" strike="noStrike" kern="1200" cap="none" spc="0" normalizeH="0" baseline="0" noProof="0" dirty="0">
              <a:ln>
                <a:noFill/>
              </a:ln>
              <a:solidFill>
                <a:schemeClr val="bg1"/>
              </a:solidFill>
              <a:effectLst/>
              <a:uLnTx/>
              <a:uFillTx/>
              <a:latin typeface="Lucida Sans"/>
              <a:ea typeface="+mn-ea"/>
              <a:cs typeface="+mn-cs"/>
            </a:endParaRPr>
          </a:p>
          <a:p>
            <a:pPr marL="514350" marR="0" lvl="0" indent="-514350" algn="l" defTabSz="914400" rtl="0" eaLnBrk="1" fontAlgn="auto" latinLnBrk="0" hangingPunct="1">
              <a:lnSpc>
                <a:spcPct val="100000"/>
              </a:lnSpc>
              <a:spcBef>
                <a:spcPts val="600"/>
              </a:spcBef>
              <a:spcAft>
                <a:spcPts val="0"/>
              </a:spcAft>
              <a:buClr>
                <a:srgbClr val="D67B27"/>
              </a:buClr>
              <a:buSzTx/>
              <a:buFont typeface="+mj-lt"/>
              <a:buAutoNum type="arabicPeriod"/>
              <a:tabLst/>
              <a:defRPr/>
            </a:pPr>
            <a:r>
              <a:rPr lang="nl-NL" sz="1800" dirty="0">
                <a:solidFill>
                  <a:schemeClr val="bg1"/>
                </a:solidFill>
                <a:latin typeface="Lucida Sans"/>
              </a:rPr>
              <a:t>Fee</a:t>
            </a:r>
            <a:endParaRPr kumimoji="0" lang="nl-NL" sz="1800" b="0" i="0" u="none" strike="noStrike" kern="1200" cap="none" spc="0" normalizeH="0" baseline="0" noProof="0" dirty="0">
              <a:ln>
                <a:noFill/>
              </a:ln>
              <a:solidFill>
                <a:schemeClr val="bg1"/>
              </a:solidFill>
              <a:effectLst/>
              <a:uLnTx/>
              <a:uFillTx/>
              <a:latin typeface="Lucida Sans"/>
              <a:ea typeface="+mn-ea"/>
              <a:cs typeface="+mn-cs"/>
            </a:endParaRPr>
          </a:p>
          <a:p>
            <a:pPr marL="514350" marR="0" lvl="0" indent="-514350" algn="l" defTabSz="914400" rtl="0" eaLnBrk="1" fontAlgn="auto" latinLnBrk="0" hangingPunct="1">
              <a:lnSpc>
                <a:spcPct val="100000"/>
              </a:lnSpc>
              <a:spcBef>
                <a:spcPts val="600"/>
              </a:spcBef>
              <a:spcAft>
                <a:spcPts val="0"/>
              </a:spcAft>
              <a:buClr>
                <a:srgbClr val="D67B27"/>
              </a:buClr>
              <a:buSzTx/>
              <a:buFont typeface="+mj-lt"/>
              <a:buAutoNum type="arabicPeriod"/>
              <a:tabLst/>
              <a:defRPr/>
            </a:pPr>
            <a:r>
              <a:rPr kumimoji="0" lang="nl-NL" sz="1800" b="0" i="0" u="none" strike="noStrike" kern="1200" cap="none" spc="0" normalizeH="0" baseline="0" noProof="0" dirty="0">
                <a:ln>
                  <a:noFill/>
                </a:ln>
                <a:solidFill>
                  <a:schemeClr val="bg1"/>
                </a:solidFill>
                <a:effectLst/>
                <a:uLnTx/>
                <a:uFillTx/>
                <a:latin typeface="Lucida Sans"/>
                <a:ea typeface="+mn-ea"/>
                <a:cs typeface="+mn-cs"/>
              </a:rPr>
              <a:t>Onzeker</a:t>
            </a:r>
          </a:p>
          <a:p>
            <a:pPr marL="514350" marR="0" lvl="0" indent="-514350" algn="l" defTabSz="914400" rtl="0" eaLnBrk="1" fontAlgn="auto" latinLnBrk="0" hangingPunct="1">
              <a:lnSpc>
                <a:spcPct val="100000"/>
              </a:lnSpc>
              <a:spcBef>
                <a:spcPts val="600"/>
              </a:spcBef>
              <a:spcAft>
                <a:spcPts val="0"/>
              </a:spcAft>
              <a:buClr>
                <a:srgbClr val="D67B27"/>
              </a:buClr>
              <a:buSzTx/>
              <a:buFont typeface="+mj-lt"/>
              <a:buAutoNum type="arabicPeriod"/>
              <a:tabLst/>
              <a:defRPr/>
            </a:pPr>
            <a:r>
              <a:rPr lang="nl-NL" sz="1800" dirty="0">
                <a:solidFill>
                  <a:schemeClr val="bg1"/>
                </a:solidFill>
                <a:latin typeface="Lucida Sans"/>
              </a:rPr>
              <a:t>Wiet</a:t>
            </a:r>
            <a:endParaRPr kumimoji="0" lang="nl-NL" sz="1800" b="0" i="0" u="none" strike="noStrike" kern="1200" cap="none" spc="0" normalizeH="0" baseline="0" noProof="0" dirty="0">
              <a:ln>
                <a:noFill/>
              </a:ln>
              <a:solidFill>
                <a:schemeClr val="bg1"/>
              </a:solidFill>
              <a:effectLst/>
              <a:uLnTx/>
              <a:uFillTx/>
              <a:latin typeface="Lucida Sans"/>
              <a:ea typeface="+mn-ea"/>
              <a:cs typeface="+mn-cs"/>
            </a:endParaRPr>
          </a:p>
        </p:txBody>
      </p:sp>
      <p:sp>
        <p:nvSpPr>
          <p:cNvPr id="8" name="Tekstvak 7">
            <a:extLst>
              <a:ext uri="{FF2B5EF4-FFF2-40B4-BE49-F238E27FC236}">
                <a16:creationId xmlns:a16="http://schemas.microsoft.com/office/drawing/2014/main" id="{58ABD1C8-B0F1-E7AF-E83B-1DABAD445A5D}"/>
              </a:ext>
            </a:extLst>
          </p:cNvPr>
          <p:cNvSpPr txBox="1"/>
          <p:nvPr/>
        </p:nvSpPr>
        <p:spPr>
          <a:xfrm>
            <a:off x="7654009" y="2489930"/>
            <a:ext cx="7406640"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D67B27"/>
              </a:buClr>
              <a:buSzTx/>
              <a:buFont typeface="Wingdings" panose="05000000000000000000" pitchFamily="2" charset="2"/>
              <a:buNone/>
              <a:tabLst/>
              <a:defRPr/>
            </a:pPr>
            <a:r>
              <a:rPr kumimoji="0" lang="nl-NL" sz="1800" b="0" i="0" u="none" strike="noStrike" kern="1200" cap="none" spc="0" normalizeH="0" baseline="0" noProof="0" dirty="0">
                <a:ln>
                  <a:noFill/>
                </a:ln>
                <a:solidFill>
                  <a:schemeClr val="bg1"/>
                </a:solidFill>
                <a:effectLst/>
                <a:uLnTx/>
                <a:uFillTx/>
                <a:latin typeface="Lucida Sans"/>
                <a:ea typeface="+mn-ea"/>
                <a:cs typeface="+mn-cs"/>
              </a:rPr>
              <a:t>6. Wat </a:t>
            </a:r>
            <a:r>
              <a:rPr lang="nl-NL" dirty="0">
                <a:solidFill>
                  <a:schemeClr val="bg1"/>
                </a:solidFill>
                <a:latin typeface="Lucida Sans"/>
              </a:rPr>
              <a:t>is</a:t>
            </a:r>
            <a:r>
              <a:rPr lang="nl-NL" sz="1800" dirty="0">
                <a:solidFill>
                  <a:schemeClr val="bg1"/>
                </a:solidFill>
                <a:latin typeface="Lucida Sans"/>
              </a:rPr>
              <a:t> ‘</a:t>
            </a:r>
            <a:r>
              <a:rPr lang="nl-NL" sz="1800" dirty="0" err="1">
                <a:solidFill>
                  <a:schemeClr val="bg1"/>
                </a:solidFill>
                <a:latin typeface="Lucida Sans"/>
              </a:rPr>
              <a:t>pokkoe</a:t>
            </a:r>
            <a:r>
              <a:rPr lang="nl-NL" sz="1800" dirty="0">
                <a:solidFill>
                  <a:schemeClr val="bg1"/>
                </a:solidFill>
                <a:latin typeface="Lucida Sans"/>
              </a:rPr>
              <a:t>’</a:t>
            </a:r>
            <a:r>
              <a:rPr kumimoji="0" lang="nl-NL" sz="1800" b="0" i="0" u="none" strike="noStrike" kern="1200" cap="none" spc="0" normalizeH="0" baseline="0" noProof="0" dirty="0">
                <a:ln>
                  <a:noFill/>
                </a:ln>
                <a:solidFill>
                  <a:schemeClr val="bg1"/>
                </a:solidFill>
                <a:effectLst/>
                <a:uLnTx/>
                <a:uFillTx/>
                <a:latin typeface="Lucida Sans"/>
                <a:ea typeface="+mn-ea"/>
                <a:cs typeface="+mn-cs"/>
              </a:rPr>
              <a:t>? </a:t>
            </a:r>
          </a:p>
          <a:p>
            <a:pPr marL="0" marR="0" lvl="0" indent="0" algn="l" defTabSz="914400" rtl="0" eaLnBrk="1" fontAlgn="auto" latinLnBrk="0" hangingPunct="1">
              <a:lnSpc>
                <a:spcPct val="100000"/>
              </a:lnSpc>
              <a:spcBef>
                <a:spcPts val="600"/>
              </a:spcBef>
              <a:spcAft>
                <a:spcPts val="0"/>
              </a:spcAft>
              <a:buClr>
                <a:srgbClr val="D67B27"/>
              </a:buClr>
              <a:buSzTx/>
              <a:buFont typeface="Wingdings" panose="05000000000000000000" pitchFamily="2" charset="2"/>
              <a:buNone/>
              <a:tabLst/>
              <a:defRPr/>
            </a:pPr>
            <a:endParaRPr kumimoji="0" lang="nl-NL" sz="1800" b="0" i="0" u="none" strike="noStrike" kern="1200" cap="none" spc="0" normalizeH="0" baseline="0" noProof="0" dirty="0">
              <a:ln>
                <a:noFill/>
              </a:ln>
              <a:solidFill>
                <a:schemeClr val="bg1"/>
              </a:solidFill>
              <a:effectLst/>
              <a:uLnTx/>
              <a:uFillTx/>
              <a:latin typeface="Lucida Sans"/>
              <a:ea typeface="+mn-ea"/>
              <a:cs typeface="+mn-cs"/>
            </a:endParaRPr>
          </a:p>
          <a:p>
            <a:pPr marL="514350" marR="0" lvl="0" indent="-514350" algn="l" defTabSz="914400" rtl="0" eaLnBrk="1" fontAlgn="auto" latinLnBrk="0" hangingPunct="1">
              <a:lnSpc>
                <a:spcPct val="100000"/>
              </a:lnSpc>
              <a:spcBef>
                <a:spcPts val="600"/>
              </a:spcBef>
              <a:spcAft>
                <a:spcPts val="0"/>
              </a:spcAft>
              <a:buClr>
                <a:srgbClr val="D67B27"/>
              </a:buClr>
              <a:buSzTx/>
              <a:buFont typeface="+mj-lt"/>
              <a:buAutoNum type="arabicPeriod"/>
              <a:tabLst/>
              <a:defRPr/>
            </a:pPr>
            <a:r>
              <a:rPr lang="nl-NL" sz="1800" dirty="0">
                <a:solidFill>
                  <a:schemeClr val="bg1"/>
                </a:solidFill>
                <a:latin typeface="Lucida Sans"/>
              </a:rPr>
              <a:t>Liedje</a:t>
            </a:r>
            <a:endParaRPr kumimoji="0" lang="nl-NL" sz="1800" b="0" i="0" u="none" strike="noStrike" kern="1200" cap="none" spc="0" normalizeH="0" baseline="0" noProof="0" dirty="0">
              <a:ln>
                <a:noFill/>
              </a:ln>
              <a:solidFill>
                <a:schemeClr val="bg1"/>
              </a:solidFill>
              <a:effectLst/>
              <a:uLnTx/>
              <a:uFillTx/>
              <a:latin typeface="Lucida Sans"/>
              <a:ea typeface="+mn-ea"/>
              <a:cs typeface="+mn-cs"/>
            </a:endParaRPr>
          </a:p>
          <a:p>
            <a:pPr marL="514350" marR="0" lvl="0" indent="-514350" algn="l" defTabSz="914400" rtl="0" eaLnBrk="1" fontAlgn="auto" latinLnBrk="0" hangingPunct="1">
              <a:lnSpc>
                <a:spcPct val="100000"/>
              </a:lnSpc>
              <a:spcBef>
                <a:spcPts val="600"/>
              </a:spcBef>
              <a:spcAft>
                <a:spcPts val="0"/>
              </a:spcAft>
              <a:buClr>
                <a:srgbClr val="D67B27"/>
              </a:buClr>
              <a:buSzTx/>
              <a:buFont typeface="+mj-lt"/>
              <a:buAutoNum type="arabicPeriod"/>
              <a:tabLst/>
              <a:defRPr/>
            </a:pPr>
            <a:r>
              <a:rPr lang="nl-NL" sz="1800" dirty="0">
                <a:solidFill>
                  <a:schemeClr val="bg1"/>
                </a:solidFill>
                <a:latin typeface="Lucida Sans"/>
              </a:rPr>
              <a:t>Feest</a:t>
            </a:r>
          </a:p>
          <a:p>
            <a:pPr marL="514350" marR="0" lvl="0" indent="-514350" algn="l" defTabSz="914400" rtl="0" eaLnBrk="1" fontAlgn="auto" latinLnBrk="0" hangingPunct="1">
              <a:lnSpc>
                <a:spcPct val="100000"/>
              </a:lnSpc>
              <a:spcBef>
                <a:spcPts val="600"/>
              </a:spcBef>
              <a:spcAft>
                <a:spcPts val="0"/>
              </a:spcAft>
              <a:buClr>
                <a:srgbClr val="D67B27"/>
              </a:buClr>
              <a:buSzTx/>
              <a:buFont typeface="+mj-lt"/>
              <a:buAutoNum type="arabicPeriod"/>
              <a:tabLst/>
              <a:defRPr/>
            </a:pPr>
            <a:r>
              <a:rPr lang="nl-NL" sz="1800" dirty="0">
                <a:solidFill>
                  <a:schemeClr val="bg1"/>
                </a:solidFill>
                <a:latin typeface="Lucida Sans"/>
              </a:rPr>
              <a:t>Auto</a:t>
            </a:r>
            <a:endParaRPr kumimoji="0" lang="nl-NL" sz="1800" b="0" i="0" u="none" strike="noStrike" kern="1200" cap="none" spc="0" normalizeH="0" baseline="0" noProof="0" dirty="0">
              <a:ln>
                <a:noFill/>
              </a:ln>
              <a:solidFill>
                <a:schemeClr val="bg1"/>
              </a:solidFill>
              <a:effectLst/>
              <a:uLnTx/>
              <a:uFillTx/>
              <a:latin typeface="Lucida Sans"/>
              <a:ea typeface="+mn-ea"/>
              <a:cs typeface="+mn-cs"/>
            </a:endParaRPr>
          </a:p>
        </p:txBody>
      </p:sp>
    </p:spTree>
    <p:extLst>
      <p:ext uri="{BB962C8B-B14F-4D97-AF65-F5344CB8AC3E}">
        <p14:creationId xmlns:p14="http://schemas.microsoft.com/office/powerpoint/2010/main" val="397138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60D772-9C14-1995-9DED-377A8E8A9952}"/>
            </a:ext>
          </a:extLst>
        </p:cNvPr>
        <p:cNvGrpSpPr/>
        <p:nvPr/>
      </p:nvGrpSpPr>
      <p:grpSpPr>
        <a:xfrm>
          <a:off x="0" y="0"/>
          <a:ext cx="0" cy="0"/>
          <a:chOff x="0" y="0"/>
          <a:chExt cx="0" cy="0"/>
        </a:xfrm>
      </p:grpSpPr>
      <p:sp>
        <p:nvSpPr>
          <p:cNvPr id="3" name="AutoShape 2" descr="Afbeeldingsresultaat voor logo joz rotterdam">
            <a:extLst>
              <a:ext uri="{FF2B5EF4-FFF2-40B4-BE49-F238E27FC236}">
                <a16:creationId xmlns:a16="http://schemas.microsoft.com/office/drawing/2014/main" id="{310ABC92-0E18-CAA2-A570-4E5BF0C463D5}"/>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Afbeeldingsresultaat voor logo joz rotterdam">
            <a:extLst>
              <a:ext uri="{FF2B5EF4-FFF2-40B4-BE49-F238E27FC236}">
                <a16:creationId xmlns:a16="http://schemas.microsoft.com/office/drawing/2014/main" id="{4B1F5F42-070B-FC15-B183-F2F7DAAD6E66}"/>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6" descr="Afbeeldingsresultaat voor logo joz rotterdam">
            <a:extLst>
              <a:ext uri="{FF2B5EF4-FFF2-40B4-BE49-F238E27FC236}">
                <a16:creationId xmlns:a16="http://schemas.microsoft.com/office/drawing/2014/main" id="{B4881734-2133-6D43-F1A3-A9F1541D53F3}"/>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a:extLst>
              <a:ext uri="{FF2B5EF4-FFF2-40B4-BE49-F238E27FC236}">
                <a16:creationId xmlns:a16="http://schemas.microsoft.com/office/drawing/2014/main" id="{C3B0EF3C-E113-636D-C95A-F7FCE3E54FDF}"/>
              </a:ext>
            </a:extLst>
          </p:cNvPr>
          <p:cNvSpPr txBox="1"/>
          <p:nvPr/>
        </p:nvSpPr>
        <p:spPr>
          <a:xfrm>
            <a:off x="765175" y="1794934"/>
            <a:ext cx="11189758" cy="4801314"/>
          </a:xfrm>
          <a:prstGeom prst="rect">
            <a:avLst/>
          </a:prstGeom>
          <a:noFill/>
        </p:spPr>
        <p:txBody>
          <a:bodyPr wrap="square" rtlCol="0">
            <a:spAutoFit/>
          </a:bodyPr>
          <a:lstStyle/>
          <a:p>
            <a:pPr marL="285750" indent="-285750">
              <a:buFont typeface="Wingdings" pitchFamily="2" charset="2"/>
              <a:buChar char="q"/>
            </a:pPr>
            <a:r>
              <a:rPr lang="nl-NL" sz="2400" dirty="0">
                <a:solidFill>
                  <a:schemeClr val="bg1"/>
                </a:solidFill>
              </a:rPr>
              <a:t> </a:t>
            </a:r>
            <a:r>
              <a:rPr lang="nl-NL" sz="2400" dirty="0" err="1">
                <a:solidFill>
                  <a:schemeClr val="bg1"/>
                </a:solidFill>
              </a:rPr>
              <a:t>Onliners</a:t>
            </a:r>
            <a:r>
              <a:rPr lang="nl-NL" sz="2400" dirty="0">
                <a:solidFill>
                  <a:schemeClr val="bg1"/>
                </a:solidFill>
              </a:rPr>
              <a:t>  / beeldspraak</a:t>
            </a:r>
          </a:p>
          <a:p>
            <a:endParaRPr lang="nl-NL" sz="2400" dirty="0">
              <a:solidFill>
                <a:schemeClr val="bg1"/>
              </a:solidFill>
            </a:endParaRPr>
          </a:p>
          <a:p>
            <a:pPr marL="285750" indent="-285750">
              <a:buFont typeface="Wingdings" pitchFamily="2" charset="2"/>
              <a:buChar char="q"/>
            </a:pPr>
            <a:r>
              <a:rPr lang="nl-NL" sz="2400" dirty="0">
                <a:solidFill>
                  <a:schemeClr val="bg1"/>
                </a:solidFill>
              </a:rPr>
              <a:t> Direct aanspreken, en indirect bespreken</a:t>
            </a:r>
          </a:p>
          <a:p>
            <a:pPr marL="285750" indent="-285750">
              <a:buFont typeface="Wingdings" pitchFamily="2" charset="2"/>
              <a:buChar char="q"/>
            </a:pPr>
            <a:endParaRPr lang="nl-NL" sz="2400" dirty="0">
              <a:solidFill>
                <a:schemeClr val="bg1"/>
              </a:solidFill>
            </a:endParaRPr>
          </a:p>
          <a:p>
            <a:pPr marL="285750" indent="-285750">
              <a:buFont typeface="Wingdings" pitchFamily="2" charset="2"/>
              <a:buChar char="q"/>
            </a:pPr>
            <a:r>
              <a:rPr lang="nl-NL" sz="2400" dirty="0">
                <a:solidFill>
                  <a:schemeClr val="bg1"/>
                </a:solidFill>
              </a:rPr>
              <a:t> Helder informeren </a:t>
            </a:r>
          </a:p>
          <a:p>
            <a:pPr marL="285750" indent="-285750">
              <a:buFont typeface="Wingdings" pitchFamily="2" charset="2"/>
              <a:buChar char="q"/>
            </a:pPr>
            <a:endParaRPr lang="nl-NL" sz="2400" dirty="0">
              <a:solidFill>
                <a:schemeClr val="bg1"/>
              </a:solidFill>
            </a:endParaRPr>
          </a:p>
          <a:p>
            <a:pPr marL="285750" indent="-285750">
              <a:buFont typeface="Wingdings" pitchFamily="2" charset="2"/>
              <a:buChar char="q"/>
            </a:pPr>
            <a:r>
              <a:rPr lang="nl-NL" sz="2400" dirty="0">
                <a:solidFill>
                  <a:schemeClr val="bg1"/>
                </a:solidFill>
              </a:rPr>
              <a:t> Positieve kernboodschap: herhaling</a:t>
            </a:r>
          </a:p>
          <a:p>
            <a:pPr marL="285750" indent="-285750">
              <a:buFont typeface="Wingdings" pitchFamily="2" charset="2"/>
              <a:buChar char="q"/>
            </a:pPr>
            <a:endParaRPr lang="nl-NL" sz="2400" dirty="0">
              <a:solidFill>
                <a:schemeClr val="bg1"/>
              </a:solidFill>
            </a:endParaRPr>
          </a:p>
          <a:p>
            <a:pPr marL="285750" indent="-285750">
              <a:buFont typeface="Wingdings" pitchFamily="2" charset="2"/>
              <a:buChar char="q"/>
            </a:pPr>
            <a:r>
              <a:rPr lang="nl-NL" sz="2400" dirty="0">
                <a:solidFill>
                  <a:schemeClr val="bg1"/>
                </a:solidFill>
              </a:rPr>
              <a:t> Creativiteit</a:t>
            </a:r>
          </a:p>
          <a:p>
            <a:pPr marL="285750" indent="-285750">
              <a:buFont typeface="Wingdings" pitchFamily="2" charset="2"/>
              <a:buChar char="q"/>
            </a:pPr>
            <a:endParaRPr lang="nl-NL" sz="2400" dirty="0">
              <a:solidFill>
                <a:schemeClr val="bg1"/>
              </a:solidFill>
            </a:endParaRPr>
          </a:p>
          <a:p>
            <a:pPr marL="285750" indent="-285750">
              <a:buFont typeface="Wingdings" pitchFamily="2" charset="2"/>
              <a:buChar char="q"/>
            </a:pPr>
            <a:r>
              <a:rPr lang="nl-NL" sz="2400" dirty="0">
                <a:solidFill>
                  <a:schemeClr val="bg1"/>
                </a:solidFill>
              </a:rPr>
              <a:t> ‘Persoonlijk professioneel’</a:t>
            </a:r>
          </a:p>
          <a:p>
            <a:pPr marL="285750" indent="-285750">
              <a:buFont typeface="Wingdings" pitchFamily="2" charset="2"/>
              <a:buChar char="q"/>
            </a:pPr>
            <a:endParaRPr lang="nl-NL" sz="2400" dirty="0">
              <a:solidFill>
                <a:schemeClr val="bg1"/>
              </a:solidFill>
            </a:endParaRPr>
          </a:p>
          <a:p>
            <a:endParaRPr lang="nl-NL" dirty="0">
              <a:solidFill>
                <a:schemeClr val="bg1"/>
              </a:solidFill>
            </a:endParaRPr>
          </a:p>
        </p:txBody>
      </p:sp>
      <p:sp>
        <p:nvSpPr>
          <p:cNvPr id="2" name="Tekstvak 1">
            <a:extLst>
              <a:ext uri="{FF2B5EF4-FFF2-40B4-BE49-F238E27FC236}">
                <a16:creationId xmlns:a16="http://schemas.microsoft.com/office/drawing/2014/main" id="{DD269B20-226E-8E60-5961-FF9587EA7E47}"/>
              </a:ext>
            </a:extLst>
          </p:cNvPr>
          <p:cNvSpPr txBox="1"/>
          <p:nvPr/>
        </p:nvSpPr>
        <p:spPr>
          <a:xfrm>
            <a:off x="491370" y="453966"/>
            <a:ext cx="10699170" cy="461665"/>
          </a:xfrm>
          <a:prstGeom prst="rect">
            <a:avLst/>
          </a:prstGeom>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nl-NL" sz="2400" b="1" dirty="0">
                <a:solidFill>
                  <a:schemeClr val="tx1"/>
                </a:solidFill>
              </a:rPr>
              <a:t>Handelingsperspectief: communicatie</a:t>
            </a:r>
          </a:p>
        </p:txBody>
      </p:sp>
    </p:spTree>
    <p:extLst>
      <p:ext uri="{BB962C8B-B14F-4D97-AF65-F5344CB8AC3E}">
        <p14:creationId xmlns:p14="http://schemas.microsoft.com/office/powerpoint/2010/main" val="1058351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orsprong">
  <a:themeElements>
    <a:clrScheme name="Oorsprong">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orsprong">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orsprong">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22737</TotalTime>
  <Words>607</Words>
  <Application>Microsoft Office PowerPoint</Application>
  <PresentationFormat>Breedbeeld</PresentationFormat>
  <Paragraphs>128</Paragraphs>
  <Slides>16</Slides>
  <Notes>7</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16</vt:i4>
      </vt:variant>
    </vt:vector>
  </HeadingPairs>
  <TitlesOfParts>
    <vt:vector size="25" baseType="lpstr">
      <vt:lpstr>Bookman Old Style</vt:lpstr>
      <vt:lpstr>Calibri</vt:lpstr>
      <vt:lpstr>Gill Sans MT</vt:lpstr>
      <vt:lpstr>Lucida Sans</vt:lpstr>
      <vt:lpstr>Muli</vt:lpstr>
      <vt:lpstr>-webkit-standard</vt:lpstr>
      <vt:lpstr>Wingdings</vt:lpstr>
      <vt:lpstr>Wingdings 3</vt:lpstr>
      <vt:lpstr>Oorsprong</vt:lpstr>
      <vt:lpstr>PowerPoint-presentatie</vt:lpstr>
      <vt:lpstr>PowerPoint-presentatie</vt:lpstr>
      <vt:lpstr>PowerPoint-presentatie</vt:lpstr>
      <vt:lpstr>PowerPoint-presentatie</vt:lpstr>
      <vt:lpstr>PowerPoint-presentatie</vt:lpstr>
      <vt:lpstr>PowerPoint-presentatie</vt:lpstr>
      <vt:lpstr>Straattaal</vt:lpstr>
      <vt:lpstr>Straattaal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Hogeschool Leiden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Broek, Jeroen van den</dc:creator>
  <cp:lastModifiedBy>Joelle Vlasveld</cp:lastModifiedBy>
  <cp:revision>381</cp:revision>
  <dcterms:created xsi:type="dcterms:W3CDTF">2016-06-17T11:12:13Z</dcterms:created>
  <dcterms:modified xsi:type="dcterms:W3CDTF">2026-04-08T13:02:16Z</dcterms:modified>
</cp:coreProperties>
</file>