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56" r:id="rId5"/>
    <p:sldId id="268" r:id="rId6"/>
    <p:sldId id="266" r:id="rId7"/>
    <p:sldId id="257" r:id="rId8"/>
    <p:sldId id="258" r:id="rId9"/>
    <p:sldId id="264" r:id="rId10"/>
    <p:sldId id="265" r:id="rId11"/>
  </p:sldIdLst>
  <p:sldSz cx="9144000" cy="5143500" type="screen16x9"/>
  <p:notesSz cx="7099300" cy="10234613"/>
  <p:defaultTextStyle>
    <a:defPPr>
      <a:defRPr lang="nl-NL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1E2492A-C373-4AEF-A1CF-B61CCA2DD63C}" v="16" dt="2025-05-06T14:44:52.7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661"/>
    <p:restoredTop sz="94626"/>
  </p:normalViewPr>
  <p:slideViewPr>
    <p:cSldViewPr snapToGrid="0" snapToObjects="1" showGuides="1">
      <p:cViewPr varScale="1">
        <p:scale>
          <a:sx n="106" d="100"/>
          <a:sy n="106" d="100"/>
        </p:scale>
        <p:origin x="948" y="1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e Mureau" userId="7fb96005-81f3-4970-903c-ba18b047ac7b" providerId="ADAL" clId="{81E2492A-C373-4AEF-A1CF-B61CCA2DD63C}"/>
    <pc:docChg chg="custSel modSld">
      <pc:chgData name="Anne Mureau" userId="7fb96005-81f3-4970-903c-ba18b047ac7b" providerId="ADAL" clId="{81E2492A-C373-4AEF-A1CF-B61CCA2DD63C}" dt="2025-05-06T13:07:27.183" v="86" actId="1036"/>
      <pc:docMkLst>
        <pc:docMk/>
      </pc:docMkLst>
      <pc:sldChg chg="addSp delSp modSp mod delAnim modAnim">
        <pc:chgData name="Anne Mureau" userId="7fb96005-81f3-4970-903c-ba18b047ac7b" providerId="ADAL" clId="{81E2492A-C373-4AEF-A1CF-B61CCA2DD63C}" dt="2025-05-06T13:07:27.183" v="86" actId="1036"/>
        <pc:sldMkLst>
          <pc:docMk/>
          <pc:sldMk cId="1376786114" sldId="266"/>
        </pc:sldMkLst>
        <pc:picChg chg="add mod">
          <ac:chgData name="Anne Mureau" userId="7fb96005-81f3-4970-903c-ba18b047ac7b" providerId="ADAL" clId="{81E2492A-C373-4AEF-A1CF-B61CCA2DD63C}" dt="2025-05-06T12:26:22.591" v="55" actId="1582"/>
          <ac:picMkLst>
            <pc:docMk/>
            <pc:sldMk cId="1376786114" sldId="266"/>
            <ac:picMk id="2" creationId="{1B77ECBA-169B-F7C9-72A7-268FBEA357BC}"/>
          </ac:picMkLst>
        </pc:picChg>
        <pc:picChg chg="del">
          <ac:chgData name="Anne Mureau" userId="7fb96005-81f3-4970-903c-ba18b047ac7b" providerId="ADAL" clId="{81E2492A-C373-4AEF-A1CF-B61CCA2DD63C}" dt="2025-05-06T12:24:07.866" v="38" actId="478"/>
          <ac:picMkLst>
            <pc:docMk/>
            <pc:sldMk cId="1376786114" sldId="266"/>
            <ac:picMk id="4" creationId="{6E002BAA-308F-2186-BCB9-9AF4865FC1F5}"/>
          </ac:picMkLst>
        </pc:picChg>
        <pc:picChg chg="del">
          <ac:chgData name="Anne Mureau" userId="7fb96005-81f3-4970-903c-ba18b047ac7b" providerId="ADAL" clId="{81E2492A-C373-4AEF-A1CF-B61CCA2DD63C}" dt="2025-05-06T12:20:59.872" v="12" actId="478"/>
          <ac:picMkLst>
            <pc:docMk/>
            <pc:sldMk cId="1376786114" sldId="266"/>
            <ac:picMk id="6" creationId="{FE77DC84-D9C6-9468-B2B9-9BC4F08E61DF}"/>
          </ac:picMkLst>
        </pc:picChg>
        <pc:picChg chg="del">
          <ac:chgData name="Anne Mureau" userId="7fb96005-81f3-4970-903c-ba18b047ac7b" providerId="ADAL" clId="{81E2492A-C373-4AEF-A1CF-B61CCA2DD63C}" dt="2025-05-06T13:06:47.052" v="70" actId="478"/>
          <ac:picMkLst>
            <pc:docMk/>
            <pc:sldMk cId="1376786114" sldId="266"/>
            <ac:picMk id="8" creationId="{AABFD3E8-A192-43A4-73AB-3C9294363073}"/>
          </ac:picMkLst>
        </pc:picChg>
        <pc:picChg chg="del">
          <ac:chgData name="Anne Mureau" userId="7fb96005-81f3-4970-903c-ba18b047ac7b" providerId="ADAL" clId="{81E2492A-C373-4AEF-A1CF-B61CCA2DD63C}" dt="2025-05-06T13:05:52.991" v="65" actId="478"/>
          <ac:picMkLst>
            <pc:docMk/>
            <pc:sldMk cId="1376786114" sldId="266"/>
            <ac:picMk id="9" creationId="{1FE5FB55-8B36-AB18-BBAB-15D66571CE8A}"/>
          </ac:picMkLst>
        </pc:picChg>
        <pc:picChg chg="add del mod">
          <ac:chgData name="Anne Mureau" userId="7fb96005-81f3-4970-903c-ba18b047ac7b" providerId="ADAL" clId="{81E2492A-C373-4AEF-A1CF-B61CCA2DD63C}" dt="2025-05-06T12:24:25.117" v="40" actId="478"/>
          <ac:picMkLst>
            <pc:docMk/>
            <pc:sldMk cId="1376786114" sldId="266"/>
            <ac:picMk id="10" creationId="{48A59033-1985-9026-44FC-B583CFB70C07}"/>
          </ac:picMkLst>
        </pc:picChg>
        <pc:picChg chg="add mod">
          <ac:chgData name="Anne Mureau" userId="7fb96005-81f3-4970-903c-ba18b047ac7b" providerId="ADAL" clId="{81E2492A-C373-4AEF-A1CF-B61CCA2DD63C}" dt="2025-05-06T12:25:34.731" v="54" actId="1035"/>
          <ac:picMkLst>
            <pc:docMk/>
            <pc:sldMk cId="1376786114" sldId="266"/>
            <ac:picMk id="12" creationId="{DEC60F26-C8E5-334F-0B44-E9B615605508}"/>
          </ac:picMkLst>
        </pc:picChg>
        <pc:picChg chg="add mod">
          <ac:chgData name="Anne Mureau" userId="7fb96005-81f3-4970-903c-ba18b047ac7b" providerId="ADAL" clId="{81E2492A-C373-4AEF-A1CF-B61CCA2DD63C}" dt="2025-05-06T13:06:02.321" v="68" actId="1076"/>
          <ac:picMkLst>
            <pc:docMk/>
            <pc:sldMk cId="1376786114" sldId="266"/>
            <ac:picMk id="14" creationId="{12CF652F-1AF7-9EFA-7718-89C94EC774CE}"/>
          </ac:picMkLst>
        </pc:picChg>
        <pc:picChg chg="add mod">
          <ac:chgData name="Anne Mureau" userId="7fb96005-81f3-4970-903c-ba18b047ac7b" providerId="ADAL" clId="{81E2492A-C373-4AEF-A1CF-B61CCA2DD63C}" dt="2025-05-06T13:07:27.183" v="86" actId="1036"/>
          <ac:picMkLst>
            <pc:docMk/>
            <pc:sldMk cId="1376786114" sldId="266"/>
            <ac:picMk id="15" creationId="{80AA36C6-084A-5DD4-A4D4-D21994808E8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l-NL"/>
              <a:t>Titelstijl van model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l-NL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0904-3E78-F043-B3F0-0659B576B00C}" type="datetimeFigureOut">
              <a:rPr lang="nl-NL" smtClean="0"/>
              <a:t>6-5-2025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38A42-CDA7-B643-9F16-30956B2CD95E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0904-3E78-F043-B3F0-0659B576B00C}" type="datetimeFigureOut">
              <a:rPr lang="nl-NL" smtClean="0"/>
              <a:t>6-5-2025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38A42-CDA7-B643-9F16-30956B2CD95E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l-NL"/>
              <a:t>Titelstijl van model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0904-3E78-F043-B3F0-0659B576B00C}" type="datetimeFigureOut">
              <a:rPr lang="nl-NL" smtClean="0"/>
              <a:t>6-5-2025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38A42-CDA7-B643-9F16-30956B2CD95E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0904-3E78-F043-B3F0-0659B576B00C}" type="datetimeFigureOut">
              <a:rPr lang="nl-NL" smtClean="0"/>
              <a:t>6-5-2025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38A42-CDA7-B643-9F16-30956B2CD95E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nl-NL"/>
              <a:t>Titelstijl van model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0904-3E78-F043-B3F0-0659B576B00C}" type="datetimeFigureOut">
              <a:rPr lang="nl-NL" smtClean="0"/>
              <a:t>6-5-2025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38A42-CDA7-B643-9F16-30956B2CD95E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0904-3E78-F043-B3F0-0659B576B00C}" type="datetimeFigureOut">
              <a:rPr lang="nl-NL" smtClean="0"/>
              <a:t>6-5-2025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38A42-CDA7-B643-9F16-30956B2CD95E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0904-3E78-F043-B3F0-0659B576B00C}" type="datetimeFigureOut">
              <a:rPr lang="nl-NL" smtClean="0"/>
              <a:t>6-5-2025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38A42-CDA7-B643-9F16-30956B2CD95E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l-NL"/>
              <a:t>Titelstijl van model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0904-3E78-F043-B3F0-0659B576B00C}" type="datetimeFigureOut">
              <a:rPr lang="nl-NL" smtClean="0"/>
              <a:t>6-5-2025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38A42-CDA7-B643-9F16-30956B2CD95E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l-NL"/>
              <a:t>Titelstijl van model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l-NL"/>
              <a:t>Sleep de afbeelding naar de tijdelijke aanduiding of 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0904-3E78-F043-B3F0-0659B576B00C}" type="datetimeFigureOut">
              <a:rPr lang="nl-NL" smtClean="0"/>
              <a:t>6-5-2025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38A42-CDA7-B643-9F16-30956B2CD95E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0904-3E78-F043-B3F0-0659B576B00C}" type="datetimeFigureOut">
              <a:rPr lang="nl-NL" smtClean="0"/>
              <a:t>6-5-2025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38A42-CDA7-B643-9F16-30956B2CD95E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nl-NL"/>
              <a:t>Titelstijl van model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0904-3E78-F043-B3F0-0659B576B00C}" type="datetimeFigureOut">
              <a:rPr lang="nl-NL" smtClean="0"/>
              <a:t>6-5-2025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38A42-CDA7-B643-9F16-30956B2CD95E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Titelstijl van model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D70904-3E78-F043-B3F0-0659B576B00C}" type="datetimeFigureOut">
              <a:rPr lang="nl-NL" smtClean="0"/>
              <a:t>6-5-2025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838A42-CDA7-B643-9F16-30956B2CD95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66195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video" Target="../media/media4.mp4"/><Relationship Id="rId13" Type="http://schemas.openxmlformats.org/officeDocument/2006/relationships/audio" Target="../media/audio2.wav"/><Relationship Id="rId18" Type="http://schemas.openxmlformats.org/officeDocument/2006/relationships/image" Target="../media/image7.jpg"/><Relationship Id="rId26" Type="http://schemas.openxmlformats.org/officeDocument/2006/relationships/image" Target="../media/image14.svg"/><Relationship Id="rId3" Type="http://schemas.microsoft.com/office/2007/relationships/media" Target="../media/media2.m4a"/><Relationship Id="rId21" Type="http://schemas.openxmlformats.org/officeDocument/2006/relationships/image" Target="../media/image9.png"/><Relationship Id="rId7" Type="http://schemas.microsoft.com/office/2007/relationships/media" Target="../media/media4.mp4"/><Relationship Id="rId12" Type="http://schemas.openxmlformats.org/officeDocument/2006/relationships/image" Target="../media/image4.jpg"/><Relationship Id="rId17" Type="http://schemas.openxmlformats.org/officeDocument/2006/relationships/audio" Target="../media/audio4.wav"/><Relationship Id="rId25" Type="http://schemas.openxmlformats.org/officeDocument/2006/relationships/image" Target="../media/image13.png"/><Relationship Id="rId2" Type="http://schemas.openxmlformats.org/officeDocument/2006/relationships/audio" Target="../media/media1.m4a"/><Relationship Id="rId16" Type="http://schemas.openxmlformats.org/officeDocument/2006/relationships/image" Target="../media/image6.jpg"/><Relationship Id="rId20" Type="http://schemas.openxmlformats.org/officeDocument/2006/relationships/image" Target="../media/image8.jpg"/><Relationship Id="rId1" Type="http://schemas.microsoft.com/office/2007/relationships/media" Target="../media/media1.m4a"/><Relationship Id="rId6" Type="http://schemas.openxmlformats.org/officeDocument/2006/relationships/video" Target="../media/media3.mp4"/><Relationship Id="rId11" Type="http://schemas.openxmlformats.org/officeDocument/2006/relationships/audio" Target="../media/audio1.wav"/><Relationship Id="rId24" Type="http://schemas.openxmlformats.org/officeDocument/2006/relationships/image" Target="../media/image12.svg"/><Relationship Id="rId5" Type="http://schemas.microsoft.com/office/2007/relationships/media" Target="../media/media3.mp4"/><Relationship Id="rId15" Type="http://schemas.openxmlformats.org/officeDocument/2006/relationships/audio" Target="../media/audio3.wav"/><Relationship Id="rId23" Type="http://schemas.openxmlformats.org/officeDocument/2006/relationships/image" Target="../media/image11.png"/><Relationship Id="rId10" Type="http://schemas.openxmlformats.org/officeDocument/2006/relationships/image" Target="../media/image3.jpg"/><Relationship Id="rId19" Type="http://schemas.openxmlformats.org/officeDocument/2006/relationships/hyperlink" Target="https://www.rijksoverheid.nl/documenten/videos/2024/06/13/inclusief-onderwijs" TargetMode="External"/><Relationship Id="rId4" Type="http://schemas.openxmlformats.org/officeDocument/2006/relationships/audio" Target="../media/media2.m4a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5.jpg"/><Relationship Id="rId22" Type="http://schemas.openxmlformats.org/officeDocument/2006/relationships/image" Target="../media/image10.svg"/><Relationship Id="rId27" Type="http://schemas.openxmlformats.org/officeDocument/2006/relationships/image" Target="../media/image15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9146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769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verven, Menselijk gezicht, tekening, kunst&#10;&#10;Automatisch gegenereerde beschrijving">
            <a:hlinkClick r:id="" action="ppaction://noaction">
              <a:snd r:embed="rId11" name="Po4 dex kopie.wav"/>
            </a:hlinkClick>
            <a:extLst>
              <a:ext uri="{FF2B5EF4-FFF2-40B4-BE49-F238E27FC236}">
                <a16:creationId xmlns:a16="http://schemas.microsoft.com/office/drawing/2014/main" id="{098E1748-3719-B24A-AF42-1CE2BBDEE84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48379" y="2357938"/>
            <a:ext cx="1257300" cy="1257300"/>
          </a:xfrm>
          <a:prstGeom prst="rect">
            <a:avLst/>
          </a:prstGeom>
        </p:spPr>
      </p:pic>
      <p:pic>
        <p:nvPicPr>
          <p:cNvPr id="5" name="Afbeelding 4" descr="Afbeelding met Menselijk gezicht, tekening, verven, schets&#10;&#10;Automatisch gegenereerde beschrijving">
            <a:hlinkClick r:id="" action="ppaction://noaction">
              <a:snd r:embed="rId13" name="PO1 meisje kopie.wav"/>
            </a:hlinkClick>
            <a:extLst>
              <a:ext uri="{FF2B5EF4-FFF2-40B4-BE49-F238E27FC236}">
                <a16:creationId xmlns:a16="http://schemas.microsoft.com/office/drawing/2014/main" id="{8A702DA7-C354-F4A6-39E7-A3BF86C901B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635937" y="2294267"/>
            <a:ext cx="1174849" cy="1384643"/>
          </a:xfrm>
          <a:prstGeom prst="rect">
            <a:avLst/>
          </a:prstGeom>
        </p:spPr>
      </p:pic>
      <p:pic>
        <p:nvPicPr>
          <p:cNvPr id="7" name="Afbeelding 6" descr="Afbeelding met glimlach, Menselijk gezicht, verven, illustratie&#10;&#10;Automatisch gegenereerde beschrijving">
            <a:hlinkClick r:id="" action="ppaction://noaction">
              <a:snd r:embed="rId15" name="PO3 meisje kopie.wav"/>
            </a:hlinkClick>
            <a:extLst>
              <a:ext uri="{FF2B5EF4-FFF2-40B4-BE49-F238E27FC236}">
                <a16:creationId xmlns:a16="http://schemas.microsoft.com/office/drawing/2014/main" id="{3D6A0835-FB33-856A-CB0F-730E1CE46D3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48379" y="3678910"/>
            <a:ext cx="1174849" cy="1320972"/>
          </a:xfrm>
          <a:prstGeom prst="rect">
            <a:avLst/>
          </a:prstGeom>
        </p:spPr>
      </p:pic>
      <p:pic>
        <p:nvPicPr>
          <p:cNvPr id="11" name="Afbeelding 10" descr="Afbeelding met Menselijk gezicht, glimlach, verven, tekening&#10;&#10;Automatisch gegenereerde beschrijving">
            <a:hlinkClick r:id="" action="ppaction://noaction">
              <a:snd r:embed="rId17" name="Riff po 2 kopie.wav"/>
            </a:hlinkClick>
            <a:extLst>
              <a:ext uri="{FF2B5EF4-FFF2-40B4-BE49-F238E27FC236}">
                <a16:creationId xmlns:a16="http://schemas.microsoft.com/office/drawing/2014/main" id="{B6D707BA-5748-6693-D811-179C9D110018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635936" y="3615238"/>
            <a:ext cx="1174849" cy="1384643"/>
          </a:xfrm>
          <a:prstGeom prst="rect">
            <a:avLst/>
          </a:prstGeom>
        </p:spPr>
      </p:pic>
      <p:pic>
        <p:nvPicPr>
          <p:cNvPr id="13" name="Afbeelding 12" descr="Afbeelding met kleding, jongen, schoeisel, schermopname&#10;&#10;Automatisch gegenereerde beschrijving">
            <a:hlinkClick r:id="rId19"/>
            <a:extLst>
              <a:ext uri="{FF2B5EF4-FFF2-40B4-BE49-F238E27FC236}">
                <a16:creationId xmlns:a16="http://schemas.microsoft.com/office/drawing/2014/main" id="{6C48BC2D-7B83-FC06-E585-2D97907A1F02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877530" y="3102244"/>
            <a:ext cx="3238500" cy="1790700"/>
          </a:xfrm>
          <a:prstGeom prst="rect">
            <a:avLst/>
          </a:prstGeom>
        </p:spPr>
      </p:pic>
      <p:pic>
        <p:nvPicPr>
          <p:cNvPr id="2" name="PO1 meisje" descr="Geluidsmedium met effen opvulling">
            <a:hlinkClick r:id="" action="ppaction://media"/>
            <a:extLst>
              <a:ext uri="{FF2B5EF4-FFF2-40B4-BE49-F238E27FC236}">
                <a16:creationId xmlns:a16="http://schemas.microsoft.com/office/drawing/2014/main" id="{1B77ECBA-169B-F7C9-72A7-268FBEA357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/>
        </p:blipFill>
        <p:spPr>
          <a:xfrm>
            <a:off x="6613439" y="3750356"/>
            <a:ext cx="263406" cy="263406"/>
          </a:xfrm>
          <a:prstGeom prst="rect">
            <a:avLst/>
          </a:prstGeom>
        </p:spPr>
      </p:pic>
      <p:pic>
        <p:nvPicPr>
          <p:cNvPr id="12" name="PO3 meisje" descr="Geluidsmedium met effen opvulling">
            <a:hlinkClick r:id="" action="ppaction://media"/>
            <a:extLst>
              <a:ext uri="{FF2B5EF4-FFF2-40B4-BE49-F238E27FC236}">
                <a16:creationId xmlns:a16="http://schemas.microsoft.com/office/drawing/2014/main" id="{DEC60F26-C8E5-334F-0B44-E9B61560550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/>
        </p:blipFill>
        <p:spPr>
          <a:xfrm>
            <a:off x="7812918" y="2420924"/>
            <a:ext cx="261835" cy="261835"/>
          </a:xfrm>
          <a:prstGeom prst="rect">
            <a:avLst/>
          </a:prstGeom>
        </p:spPr>
      </p:pic>
      <p:pic>
        <p:nvPicPr>
          <p:cNvPr id="14" name="PO2 jongen" descr="Geluidsmedium met effen opvulling">
            <a:hlinkClick r:id="" action="ppaction://media"/>
            <a:extLst>
              <a:ext uri="{FF2B5EF4-FFF2-40B4-BE49-F238E27FC236}">
                <a16:creationId xmlns:a16="http://schemas.microsoft.com/office/drawing/2014/main" id="{12CF652F-1AF7-9EFA-7718-89C94EC774CE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/>
        </p:blipFill>
        <p:spPr>
          <a:xfrm>
            <a:off x="7788288" y="3756733"/>
            <a:ext cx="277863" cy="277863"/>
          </a:xfrm>
          <a:prstGeom prst="rect">
            <a:avLst/>
          </a:prstGeom>
        </p:spPr>
      </p:pic>
      <p:pic>
        <p:nvPicPr>
          <p:cNvPr id="15" name="PO4 jongen" descr="Geluidsmedium met effen opvulling">
            <a:hlinkClick r:id="" action="ppaction://media"/>
            <a:extLst>
              <a:ext uri="{FF2B5EF4-FFF2-40B4-BE49-F238E27FC236}">
                <a16:creationId xmlns:a16="http://schemas.microsoft.com/office/drawing/2014/main" id="{80AA36C6-084A-5DD4-A4D4-D21994808E85}"/>
              </a:ext>
            </a:extLst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/>
        </p:blipFill>
        <p:spPr>
          <a:xfrm>
            <a:off x="6640599" y="2431307"/>
            <a:ext cx="278612" cy="278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786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6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847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4245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83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vide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video>
            <p:vide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4098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56395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23840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25085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hema">
  <a:themeElements>
    <a:clrScheme name="Office-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34F34232462D54A86BF6F300E5F94CD" ma:contentTypeVersion="11" ma:contentTypeDescription="Een nieuw document maken." ma:contentTypeScope="" ma:versionID="4e55c77c3cdfba6063e2a339a5073bab">
  <xsd:schema xmlns:xsd="http://www.w3.org/2001/XMLSchema" xmlns:xs="http://www.w3.org/2001/XMLSchema" xmlns:p="http://schemas.microsoft.com/office/2006/metadata/properties" xmlns:ns2="d475b868-0e53-4e5d-89f8-b1b174761751" xmlns:ns3="470dcd34-4da8-4e37-9e2d-369f03c2a005" targetNamespace="http://schemas.microsoft.com/office/2006/metadata/properties" ma:root="true" ma:fieldsID="26bd0e0648d10b6002f3ab9907f2778f" ns2:_="" ns3:_="">
    <xsd:import namespace="d475b868-0e53-4e5d-89f8-b1b174761751"/>
    <xsd:import namespace="470dcd34-4da8-4e37-9e2d-369f03c2a00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75b868-0e53-4e5d-89f8-b1b17476175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Afbeeldingtags" ma:readOnly="false" ma:fieldId="{5cf76f15-5ced-4ddc-b409-7134ff3c332f}" ma:taxonomyMulti="true" ma:sspId="cb22535c-56a5-4bef-9c15-4c767476c03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0dcd34-4da8-4e37-9e2d-369f03c2a005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65d90fd-d25c-4ed7-a555-4a08a6b9b18d}" ma:internalName="TaxCatchAll" ma:showField="CatchAllData" ma:web="470dcd34-4da8-4e37-9e2d-369f03c2a00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475b868-0e53-4e5d-89f8-b1b174761751">
      <Terms xmlns="http://schemas.microsoft.com/office/infopath/2007/PartnerControls"/>
    </lcf76f155ced4ddcb4097134ff3c332f>
    <TaxCatchAll xmlns="470dcd34-4da8-4e37-9e2d-369f03c2a005" xsi:nil="true"/>
  </documentManagement>
</p:properties>
</file>

<file path=customXml/itemProps1.xml><?xml version="1.0" encoding="utf-8"?>
<ds:datastoreItem xmlns:ds="http://schemas.openxmlformats.org/officeDocument/2006/customXml" ds:itemID="{F9A8EB64-B508-47C0-9E0E-DF2F392F17A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0D0F748-DC19-4A81-909E-A625E721190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475b868-0e53-4e5d-89f8-b1b174761751"/>
    <ds:schemaRef ds:uri="470dcd34-4da8-4e37-9e2d-369f03c2a00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31E382E-2647-4B39-B93D-F714B0D39E94}">
  <ds:schemaRefs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http://purl.org/dc/terms/"/>
    <ds:schemaRef ds:uri="http://purl.org/dc/dcmitype/"/>
    <ds:schemaRef ds:uri="http://purl.org/dc/elements/1.1/"/>
    <ds:schemaRef ds:uri="http://schemas.microsoft.com/office/infopath/2007/PartnerControls"/>
    <ds:schemaRef ds:uri="470dcd34-4da8-4e37-9e2d-369f03c2a005"/>
    <ds:schemaRef ds:uri="d475b868-0e53-4e5d-89f8-b1b174761751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302</TotalTime>
  <Words>0</Words>
  <Application>Microsoft Office PowerPoint</Application>
  <PresentationFormat>Diavoorstelling (16:9)</PresentationFormat>
  <Paragraphs>0</Paragraphs>
  <Slides>7</Slides>
  <Notes>0</Notes>
  <HiddenSlides>0</HiddenSlides>
  <MMClips>4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Office-thema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Microsoft Office-gebruiker</dc:creator>
  <cp:lastModifiedBy>Anne Mureau</cp:lastModifiedBy>
  <cp:revision>45</cp:revision>
  <cp:lastPrinted>2017-06-19T12:40:24Z</cp:lastPrinted>
  <dcterms:created xsi:type="dcterms:W3CDTF">2017-06-19T12:39:23Z</dcterms:created>
  <dcterms:modified xsi:type="dcterms:W3CDTF">2025-05-06T14:44:56Z</dcterms:modified>
  <cp:contentStatus>Definitief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0x010100C34F34232462D54A86BF6F300E5F94CD</vt:lpwstr>
  </property>
  <property fmtid="{D5CDD505-2E9C-101B-9397-08002B2CF9AE}" pid="3" name="_MarkAsFinal">
    <vt:bool>true</vt:bool>
  </property>
</Properties>
</file>