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handoutMasterIdLst>
    <p:handoutMasterId r:id="rId17"/>
  </p:handoutMasterIdLst>
  <p:sldIdLst>
    <p:sldId id="256" r:id="rId5"/>
    <p:sldId id="272" r:id="rId6"/>
    <p:sldId id="277" r:id="rId7"/>
    <p:sldId id="281" r:id="rId8"/>
    <p:sldId id="283" r:id="rId9"/>
    <p:sldId id="280" r:id="rId10"/>
    <p:sldId id="282" r:id="rId11"/>
    <p:sldId id="274" r:id="rId12"/>
    <p:sldId id="275" r:id="rId13"/>
    <p:sldId id="278" r:id="rId14"/>
    <p:sldId id="284" r:id="rId15"/>
  </p:sldIdLst>
  <p:sldSz cx="12192000" cy="6858000"/>
  <p:notesSz cx="6794500" cy="9906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5" userDrawn="1">
          <p15:clr>
            <a:srgbClr val="A4A3A4"/>
          </p15:clr>
        </p15:guide>
        <p15:guide id="2" pos="728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841A75-4A2D-F1E4-5911-69D7271A69D2}" name="Jasper Aalbers-Kaliarnta" initials="JA" userId="S::jasperaalbers@vo-raad.nl::e7fa203f-f3ca-4b21-9177-a27481efa2bb" providerId="AD"/>
  <p188:author id="{2E689577-6D76-DD7F-AFD4-097E1D0F6A3E}" name="Ingrid Brummelman" initials="IB" userId="S::ingridbrummelman@vo-raad.nl::ec2000d0-4f0d-4d10-9723-01ffa8c18d7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14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guide orient="horz" pos="255"/>
        <p:guide pos="728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2" y="0"/>
            <a:ext cx="2944283" cy="4953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48647" y="0"/>
            <a:ext cx="2944283" cy="495300"/>
          </a:xfrm>
          <a:prstGeom prst="rect">
            <a:avLst/>
          </a:prstGeom>
        </p:spPr>
        <p:txBody>
          <a:bodyPr vert="horz" lIns="91440" tIns="45720" rIns="91440" bIns="45720" rtlCol="0"/>
          <a:lstStyle>
            <a:lvl1pPr algn="r">
              <a:defRPr sz="1200"/>
            </a:lvl1pPr>
          </a:lstStyle>
          <a:p>
            <a:fld id="{0BBC7FD4-A1EF-FF43-93A4-44678C4FBA99}" type="datetimeFigureOut">
              <a:rPr lang="nl-NL" smtClean="0"/>
              <a:t>2-4-2026</a:t>
            </a:fld>
            <a:endParaRPr lang="nl-NL" dirty="0"/>
          </a:p>
        </p:txBody>
      </p:sp>
      <p:sp>
        <p:nvSpPr>
          <p:cNvPr id="4" name="Tijdelijke aanduiding voor voettekst 3"/>
          <p:cNvSpPr>
            <a:spLocks noGrp="1"/>
          </p:cNvSpPr>
          <p:nvPr>
            <p:ph type="ftr" sz="quarter" idx="2"/>
          </p:nvPr>
        </p:nvSpPr>
        <p:spPr>
          <a:xfrm>
            <a:off x="2" y="9408980"/>
            <a:ext cx="2944283" cy="4953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48647" y="9408980"/>
            <a:ext cx="2944283" cy="495300"/>
          </a:xfrm>
          <a:prstGeom prst="rect">
            <a:avLst/>
          </a:prstGeom>
        </p:spPr>
        <p:txBody>
          <a:bodyPr vert="horz" lIns="91440" tIns="45720" rIns="91440" bIns="45720" rtlCol="0" anchor="b"/>
          <a:lstStyle>
            <a:lvl1pPr algn="r">
              <a:defRPr sz="1200"/>
            </a:lvl1pPr>
          </a:lstStyle>
          <a:p>
            <a:fld id="{DB9ACC53-22E8-444A-82E9-A4446CDB386C}" type="slidenum">
              <a:rPr lang="nl-NL" smtClean="0"/>
              <a:t>‹nr.›</a:t>
            </a:fld>
            <a:endParaRPr lang="nl-NL" dirty="0"/>
          </a:p>
        </p:txBody>
      </p:sp>
    </p:spTree>
    <p:extLst>
      <p:ext uri="{BB962C8B-B14F-4D97-AF65-F5344CB8AC3E}">
        <p14:creationId xmlns:p14="http://schemas.microsoft.com/office/powerpoint/2010/main" val="104746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2" y="1"/>
            <a:ext cx="2944283" cy="497021"/>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48647" y="1"/>
            <a:ext cx="2944283" cy="497021"/>
          </a:xfrm>
          <a:prstGeom prst="rect">
            <a:avLst/>
          </a:prstGeom>
        </p:spPr>
        <p:txBody>
          <a:bodyPr vert="horz" lIns="91440" tIns="45720" rIns="91440" bIns="45720" rtlCol="0"/>
          <a:lstStyle>
            <a:lvl1pPr algn="r">
              <a:defRPr sz="1200"/>
            </a:lvl1pPr>
          </a:lstStyle>
          <a:p>
            <a:fld id="{CE414400-3F5C-476E-9897-8E203C405133}" type="datetimeFigureOut">
              <a:rPr lang="nl-NL" smtClean="0"/>
              <a:t>2-4-2026</a:t>
            </a:fld>
            <a:endParaRPr lang="nl-NL" dirty="0"/>
          </a:p>
        </p:txBody>
      </p:sp>
      <p:sp>
        <p:nvSpPr>
          <p:cNvPr id="4" name="Tijdelijke aanduiding voor dia-afbeelding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79450" y="4767264"/>
            <a:ext cx="5435600" cy="3900488"/>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2" y="9408982"/>
            <a:ext cx="2944283" cy="49702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48647" y="9408982"/>
            <a:ext cx="2944283" cy="497020"/>
          </a:xfrm>
          <a:prstGeom prst="rect">
            <a:avLst/>
          </a:prstGeom>
        </p:spPr>
        <p:txBody>
          <a:bodyPr vert="horz" lIns="91440" tIns="45720" rIns="91440" bIns="45720" rtlCol="0" anchor="b"/>
          <a:lstStyle>
            <a:lvl1pPr algn="r">
              <a:defRPr sz="1200"/>
            </a:lvl1pPr>
          </a:lstStyle>
          <a:p>
            <a:fld id="{4B1A0278-CB4A-4774-AFC4-4F9B3C88AC4C}" type="slidenum">
              <a:rPr lang="nl-NL" smtClean="0"/>
              <a:t>‹nr.›</a:t>
            </a:fld>
            <a:endParaRPr lang="nl-NL" dirty="0"/>
          </a:p>
        </p:txBody>
      </p:sp>
    </p:spTree>
    <p:extLst>
      <p:ext uri="{BB962C8B-B14F-4D97-AF65-F5344CB8AC3E}">
        <p14:creationId xmlns:p14="http://schemas.microsoft.com/office/powerpoint/2010/main" val="919467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25450" y="1238250"/>
            <a:ext cx="5943600" cy="3343275"/>
          </a:xfrm>
        </p:spPr>
        <p:txBody>
          <a:bodyPr/>
          <a:lstStyle/>
          <a:p>
            <a:endParaRPr lang="nl-NL" dirty="0"/>
          </a:p>
        </p:txBody>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4B1A0278-CB4A-4774-AFC4-4F9B3C88AC4C}" type="slidenum">
              <a:rPr lang="nl-NL" smtClean="0"/>
              <a:t>1</a:t>
            </a:fld>
            <a:endParaRPr lang="nl-NL" dirty="0"/>
          </a:p>
        </p:txBody>
      </p:sp>
    </p:spTree>
    <p:extLst>
      <p:ext uri="{BB962C8B-B14F-4D97-AF65-F5344CB8AC3E}">
        <p14:creationId xmlns:p14="http://schemas.microsoft.com/office/powerpoint/2010/main" val="4088566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7F354-EE9E-E113-C740-EE3EBA6609F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AAF1A76-2F43-7A98-8256-12A978E167C5}"/>
              </a:ext>
            </a:extLst>
          </p:cNvPr>
          <p:cNvSpPr>
            <a:spLocks noGrp="1" noRot="1" noChangeAspect="1"/>
          </p:cNvSpPr>
          <p:nvPr>
            <p:ph type="sldImg"/>
          </p:nvPr>
        </p:nvSpPr>
        <p:spPr>
          <a:xfrm>
            <a:off x="425450" y="1238250"/>
            <a:ext cx="5943600" cy="3343275"/>
          </a:xfrm>
        </p:spPr>
        <p:txBody>
          <a:bodyPr/>
          <a:lstStyle/>
          <a:p>
            <a:endParaRPr lang="nl-NL" dirty="0"/>
          </a:p>
        </p:txBody>
      </p:sp>
      <p:sp>
        <p:nvSpPr>
          <p:cNvPr id="3" name="Tijdelijke aanduiding voor notities 2">
            <a:extLst>
              <a:ext uri="{FF2B5EF4-FFF2-40B4-BE49-F238E27FC236}">
                <a16:creationId xmlns:a16="http://schemas.microsoft.com/office/drawing/2014/main" id="{30FA8EF7-1C5C-6879-5BAF-79686D99CCA3}"/>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207EAEA6-AB34-5114-49A4-9EE6F627F03B}"/>
              </a:ext>
            </a:extLst>
          </p:cNvPr>
          <p:cNvSpPr>
            <a:spLocks noGrp="1"/>
          </p:cNvSpPr>
          <p:nvPr>
            <p:ph type="sldNum" sz="quarter" idx="5"/>
          </p:nvPr>
        </p:nvSpPr>
        <p:spPr/>
        <p:txBody>
          <a:bodyPr/>
          <a:lstStyle/>
          <a:p>
            <a:fld id="{4B1A0278-CB4A-4774-AFC4-4F9B3C88AC4C}" type="slidenum">
              <a:rPr lang="nl-NL" smtClean="0"/>
              <a:t>2</a:t>
            </a:fld>
            <a:endParaRPr lang="nl-NL" dirty="0"/>
          </a:p>
        </p:txBody>
      </p:sp>
    </p:spTree>
    <p:extLst>
      <p:ext uri="{BB962C8B-B14F-4D97-AF65-F5344CB8AC3E}">
        <p14:creationId xmlns:p14="http://schemas.microsoft.com/office/powerpoint/2010/main" val="4236805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26290-ED7F-934E-EB1A-1BF7147C677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BC81DB0-91E5-E16C-E72B-280DB05007D9}"/>
              </a:ext>
            </a:extLst>
          </p:cNvPr>
          <p:cNvSpPr>
            <a:spLocks noGrp="1" noRot="1" noChangeAspect="1"/>
          </p:cNvSpPr>
          <p:nvPr>
            <p:ph type="sldImg"/>
          </p:nvPr>
        </p:nvSpPr>
        <p:spPr>
          <a:xfrm>
            <a:off x="425450" y="1238250"/>
            <a:ext cx="5943600" cy="3343275"/>
          </a:xfrm>
        </p:spPr>
        <p:txBody>
          <a:bodyPr/>
          <a:lstStyle/>
          <a:p>
            <a:endParaRPr lang="nl-NL" dirty="0"/>
          </a:p>
        </p:txBody>
      </p:sp>
      <p:sp>
        <p:nvSpPr>
          <p:cNvPr id="3" name="Tijdelijke aanduiding voor notities 2">
            <a:extLst>
              <a:ext uri="{FF2B5EF4-FFF2-40B4-BE49-F238E27FC236}">
                <a16:creationId xmlns:a16="http://schemas.microsoft.com/office/drawing/2014/main" id="{3F6215DC-51D9-0E25-09D4-7D84A5FF0F66}"/>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AA37C7FA-983F-40CE-072A-FF46138C2E86}"/>
              </a:ext>
            </a:extLst>
          </p:cNvPr>
          <p:cNvSpPr>
            <a:spLocks noGrp="1"/>
          </p:cNvSpPr>
          <p:nvPr>
            <p:ph type="sldNum" sz="quarter" idx="5"/>
          </p:nvPr>
        </p:nvSpPr>
        <p:spPr/>
        <p:txBody>
          <a:bodyPr/>
          <a:lstStyle/>
          <a:p>
            <a:fld id="{4B1A0278-CB4A-4774-AFC4-4F9B3C88AC4C}" type="slidenum">
              <a:rPr lang="nl-NL" smtClean="0"/>
              <a:t>8</a:t>
            </a:fld>
            <a:endParaRPr lang="nl-NL" dirty="0"/>
          </a:p>
        </p:txBody>
      </p:sp>
    </p:spTree>
    <p:extLst>
      <p:ext uri="{BB962C8B-B14F-4D97-AF65-F5344CB8AC3E}">
        <p14:creationId xmlns:p14="http://schemas.microsoft.com/office/powerpoint/2010/main" val="688546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2424A-61F7-13F4-7A69-A21ED080CBC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5AA2F75-585B-B81D-2727-9583BFE3EF97}"/>
              </a:ext>
            </a:extLst>
          </p:cNvPr>
          <p:cNvSpPr>
            <a:spLocks noGrp="1" noRot="1" noChangeAspect="1"/>
          </p:cNvSpPr>
          <p:nvPr>
            <p:ph type="sldImg"/>
          </p:nvPr>
        </p:nvSpPr>
        <p:spPr>
          <a:xfrm>
            <a:off x="425450" y="1238250"/>
            <a:ext cx="5943600" cy="3343275"/>
          </a:xfrm>
        </p:spPr>
        <p:txBody>
          <a:bodyPr/>
          <a:lstStyle/>
          <a:p>
            <a:endParaRPr lang="nl-NL" dirty="0"/>
          </a:p>
        </p:txBody>
      </p:sp>
      <p:sp>
        <p:nvSpPr>
          <p:cNvPr id="3" name="Tijdelijke aanduiding voor notities 2">
            <a:extLst>
              <a:ext uri="{FF2B5EF4-FFF2-40B4-BE49-F238E27FC236}">
                <a16:creationId xmlns:a16="http://schemas.microsoft.com/office/drawing/2014/main" id="{044B173E-5569-0E86-BBB6-9612D9EB141F}"/>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B2E1637-EB82-9F29-9B05-F9C20CE796E6}"/>
              </a:ext>
            </a:extLst>
          </p:cNvPr>
          <p:cNvSpPr>
            <a:spLocks noGrp="1"/>
          </p:cNvSpPr>
          <p:nvPr>
            <p:ph type="sldNum" sz="quarter" idx="5"/>
          </p:nvPr>
        </p:nvSpPr>
        <p:spPr/>
        <p:txBody>
          <a:bodyPr/>
          <a:lstStyle/>
          <a:p>
            <a:fld id="{4B1A0278-CB4A-4774-AFC4-4F9B3C88AC4C}" type="slidenum">
              <a:rPr lang="nl-NL" smtClean="0"/>
              <a:t>9</a:t>
            </a:fld>
            <a:endParaRPr lang="nl-NL" dirty="0"/>
          </a:p>
        </p:txBody>
      </p:sp>
    </p:spTree>
    <p:extLst>
      <p:ext uri="{BB962C8B-B14F-4D97-AF65-F5344CB8AC3E}">
        <p14:creationId xmlns:p14="http://schemas.microsoft.com/office/powerpoint/2010/main" val="1837335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dirty="0"/>
          </a:p>
        </p:txBody>
      </p:sp>
      <p:sp>
        <p:nvSpPr>
          <p:cNvPr id="3" name="Tijdelijke aanduiding voor notities 2"/>
          <p:cNvSpPr>
            <a:spLocks noGrp="1"/>
          </p:cNvSpPr>
          <p:nvPr>
            <p:ph type="body" idx="1"/>
          </p:nvPr>
        </p:nvSpPr>
        <p:spPr/>
        <p:txBody>
          <a:bodyPr/>
          <a:lstStyle/>
          <a:p>
            <a:r>
              <a:rPr lang="nl-NL" dirty="0"/>
              <a:t>Willen we de slides ook achteraf meesturen?</a:t>
            </a:r>
          </a:p>
        </p:txBody>
      </p:sp>
      <p:sp>
        <p:nvSpPr>
          <p:cNvPr id="4" name="Tijdelijke aanduiding voor dianummer 3"/>
          <p:cNvSpPr>
            <a:spLocks noGrp="1"/>
          </p:cNvSpPr>
          <p:nvPr>
            <p:ph type="sldNum" sz="quarter" idx="5"/>
          </p:nvPr>
        </p:nvSpPr>
        <p:spPr/>
        <p:txBody>
          <a:bodyPr/>
          <a:lstStyle/>
          <a:p>
            <a:fld id="{4B1A0278-CB4A-4774-AFC4-4F9B3C88AC4C}" type="slidenum">
              <a:rPr lang="nl-NL" smtClean="0"/>
              <a:t>10</a:t>
            </a:fld>
            <a:endParaRPr lang="nl-NL" dirty="0"/>
          </a:p>
        </p:txBody>
      </p:sp>
    </p:spTree>
    <p:extLst>
      <p:ext uri="{BB962C8B-B14F-4D97-AF65-F5344CB8AC3E}">
        <p14:creationId xmlns:p14="http://schemas.microsoft.com/office/powerpoint/2010/main" val="34522895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10" name="Afbeelding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3393" y="332656"/>
            <a:ext cx="3934489" cy="893910"/>
          </a:xfrm>
          <a:prstGeom prst="rect">
            <a:avLst/>
          </a:prstGeom>
        </p:spPr>
      </p:pic>
      <p:sp>
        <p:nvSpPr>
          <p:cNvPr id="2" name="Titel 1"/>
          <p:cNvSpPr>
            <a:spLocks noGrp="1"/>
          </p:cNvSpPr>
          <p:nvPr>
            <p:ph type="ctrTitle"/>
          </p:nvPr>
        </p:nvSpPr>
        <p:spPr>
          <a:xfrm>
            <a:off x="1007435" y="2132856"/>
            <a:ext cx="10270165" cy="1467594"/>
          </a:xfrm>
        </p:spPr>
        <p:txBody>
          <a:bodyPr>
            <a:normAutofit/>
          </a:bodyPr>
          <a:lstStyle>
            <a:lvl1pPr algn="ctr">
              <a:defRPr sz="4400" b="1"/>
            </a:lvl1pPr>
          </a:lstStyle>
          <a:p>
            <a:r>
              <a:rPr lang="nl-NL"/>
              <a:t>Klik om stijl te bewerken</a:t>
            </a:r>
          </a:p>
        </p:txBody>
      </p:sp>
      <p:sp>
        <p:nvSpPr>
          <p:cNvPr id="3" name="Ondertitel 2"/>
          <p:cNvSpPr>
            <a:spLocks noGrp="1"/>
          </p:cNvSpPr>
          <p:nvPr>
            <p:ph type="subTitle" idx="1"/>
          </p:nvPr>
        </p:nvSpPr>
        <p:spPr>
          <a:xfrm>
            <a:off x="1828800" y="3886200"/>
            <a:ext cx="8534400" cy="1752600"/>
          </a:xfrm>
        </p:spPr>
        <p:txBody>
          <a:bodyPr>
            <a:normAutofit/>
          </a:bodyPr>
          <a:lstStyle>
            <a:lvl1pPr marL="0" indent="0" algn="ctr">
              <a:buNone/>
              <a:defRPr sz="3600" b="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Tree>
    <p:extLst>
      <p:ext uri="{BB962C8B-B14F-4D97-AF65-F5344CB8AC3E}">
        <p14:creationId xmlns:p14="http://schemas.microsoft.com/office/powerpoint/2010/main" val="384697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fsluitende dia">
    <p:bg>
      <p:bgPr>
        <a:solidFill>
          <a:schemeClr val="tx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5999989" y="3356992"/>
            <a:ext cx="5633211" cy="2511152"/>
          </a:xfrm>
          <a:solidFill>
            <a:schemeClr val="tx1"/>
          </a:solidFill>
        </p:spPr>
        <p:txBody>
          <a:bodyPr anchor="b" anchorCtr="0">
            <a:noAutofit/>
          </a:bodyPr>
          <a:lstStyle>
            <a:lvl1pPr algn="r">
              <a:defRPr>
                <a:solidFill>
                  <a:schemeClr val="bg2">
                    <a:lumMod val="75000"/>
                  </a:schemeClr>
                </a:solidFill>
              </a:defRPr>
            </a:lvl1pPr>
          </a:lstStyle>
          <a:p>
            <a:r>
              <a:rPr lang="nl-NL"/>
              <a:t>Klik om stijl te bewerken</a:t>
            </a:r>
          </a:p>
        </p:txBody>
      </p:sp>
      <p:pic>
        <p:nvPicPr>
          <p:cNvPr id="3" name="Afbeelding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24192" y="216024"/>
            <a:ext cx="3899925" cy="2924944"/>
          </a:xfrm>
          <a:prstGeom prst="rect">
            <a:avLst/>
          </a:prstGeom>
        </p:spPr>
      </p:pic>
      <p:pic>
        <p:nvPicPr>
          <p:cNvPr id="5" name="Afbeelding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7381" y="403896"/>
            <a:ext cx="6301232" cy="1368941"/>
          </a:xfrm>
          <a:prstGeom prst="rect">
            <a:avLst/>
          </a:prstGeom>
        </p:spPr>
      </p:pic>
    </p:spTree>
    <p:extLst>
      <p:ext uri="{BB962C8B-B14F-4D97-AF65-F5344CB8AC3E}">
        <p14:creationId xmlns:p14="http://schemas.microsoft.com/office/powerpoint/2010/main" val="3239753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fsluitende dia zonder adres">
    <p:bg>
      <p:bgPr>
        <a:solidFill>
          <a:schemeClr val="tx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5999989" y="3356992"/>
            <a:ext cx="5633211" cy="2511152"/>
          </a:xfrm>
          <a:solidFill>
            <a:schemeClr val="tx1"/>
          </a:solidFill>
        </p:spPr>
        <p:txBody>
          <a:bodyPr anchor="b" anchorCtr="0">
            <a:noAutofit/>
          </a:bodyPr>
          <a:lstStyle>
            <a:lvl1pPr algn="r">
              <a:defRPr>
                <a:solidFill>
                  <a:schemeClr val="bg2">
                    <a:lumMod val="75000"/>
                  </a:schemeClr>
                </a:solidFill>
              </a:defRPr>
            </a:lvl1pPr>
          </a:lstStyle>
          <a:p>
            <a:r>
              <a:rPr lang="nl-NL"/>
              <a:t>Klik om stijl te bewerken</a:t>
            </a:r>
          </a:p>
        </p:txBody>
      </p:sp>
      <p:pic>
        <p:nvPicPr>
          <p:cNvPr id="5" name="Afbeelding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7381" y="332656"/>
            <a:ext cx="6301232" cy="1440180"/>
          </a:xfrm>
          <a:prstGeom prst="rect">
            <a:avLst/>
          </a:prstGeom>
        </p:spPr>
      </p:pic>
    </p:spTree>
    <p:extLst>
      <p:ext uri="{BB962C8B-B14F-4D97-AF65-F5344CB8AC3E}">
        <p14:creationId xmlns:p14="http://schemas.microsoft.com/office/powerpoint/2010/main" val="915340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inhoud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p:txBody>
      </p:sp>
      <p:sp>
        <p:nvSpPr>
          <p:cNvPr id="4" name="Tijdelijke aanduiding voor datum 3"/>
          <p:cNvSpPr>
            <a:spLocks noGrp="1"/>
          </p:cNvSpPr>
          <p:nvPr>
            <p:ph type="dt" sz="half" idx="10"/>
          </p:nvPr>
        </p:nvSpPr>
        <p:spPr/>
        <p:txBody>
          <a:bodyPr/>
          <a:lstStyle/>
          <a:p>
            <a:fld id="{3488DA29-3C96-4835-87F8-262C507E207B}" type="datetimeFigureOut">
              <a:rPr lang="nl-NL" smtClean="0"/>
              <a:t>2-4-2026</a:t>
            </a:fld>
            <a:endParaRPr lang="nl-NL" dirty="0"/>
          </a:p>
        </p:txBody>
      </p:sp>
      <p:sp>
        <p:nvSpPr>
          <p:cNvPr id="6" name="Tijdelijke aanduiding voor dianummer 5"/>
          <p:cNvSpPr>
            <a:spLocks noGrp="1"/>
          </p:cNvSpPr>
          <p:nvPr>
            <p:ph type="sldNum" sz="quarter" idx="12"/>
          </p:nvPr>
        </p:nvSpPr>
        <p:spPr/>
        <p:txBody>
          <a:bodyPr/>
          <a:lstStyle/>
          <a:p>
            <a:fld id="{AEF91680-45EF-4858-BEF0-2113C285C873}" type="slidenum">
              <a:rPr lang="nl-NL" smtClean="0"/>
              <a:t>‹nr.›</a:t>
            </a:fld>
            <a:endParaRPr lang="nl-NL" dirty="0"/>
          </a:p>
        </p:txBody>
      </p:sp>
    </p:spTree>
    <p:extLst>
      <p:ext uri="{BB962C8B-B14F-4D97-AF65-F5344CB8AC3E}">
        <p14:creationId xmlns:p14="http://schemas.microsoft.com/office/powerpoint/2010/main" val="32344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nl-NL"/>
              <a:t>Klik om stijl te bewerken</a:t>
            </a:r>
          </a:p>
        </p:txBody>
      </p:sp>
      <p:sp>
        <p:nvSpPr>
          <p:cNvPr id="3" name="Tijdelijke aanduiding voor teks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Tijdelijke aanduiding voor datum 3"/>
          <p:cNvSpPr>
            <a:spLocks noGrp="1"/>
          </p:cNvSpPr>
          <p:nvPr>
            <p:ph type="dt" sz="half" idx="10"/>
          </p:nvPr>
        </p:nvSpPr>
        <p:spPr/>
        <p:txBody>
          <a:bodyPr/>
          <a:lstStyle/>
          <a:p>
            <a:fld id="{3488DA29-3C96-4835-87F8-262C507E207B}" type="datetimeFigureOut">
              <a:rPr lang="nl-NL" smtClean="0"/>
              <a:t>2-4-2026</a:t>
            </a:fld>
            <a:endParaRPr lang="nl-NL" dirty="0"/>
          </a:p>
        </p:txBody>
      </p:sp>
      <p:sp>
        <p:nvSpPr>
          <p:cNvPr id="6" name="Tijdelijke aanduiding voor dianummer 5"/>
          <p:cNvSpPr>
            <a:spLocks noGrp="1"/>
          </p:cNvSpPr>
          <p:nvPr>
            <p:ph type="sldNum" sz="quarter" idx="12"/>
          </p:nvPr>
        </p:nvSpPr>
        <p:spPr/>
        <p:txBody>
          <a:bodyPr/>
          <a:lstStyle/>
          <a:p>
            <a:fld id="{AEF91680-45EF-4858-BEF0-2113C285C873}" type="slidenum">
              <a:rPr lang="nl-NL" smtClean="0"/>
              <a:t>‹nr.›</a:t>
            </a:fld>
            <a:endParaRPr lang="nl-NL" dirty="0"/>
          </a:p>
        </p:txBody>
      </p:sp>
    </p:spTree>
    <p:extLst>
      <p:ext uri="{BB962C8B-B14F-4D97-AF65-F5344CB8AC3E}">
        <p14:creationId xmlns:p14="http://schemas.microsoft.com/office/powerpoint/2010/main" val="94599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inhoud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3488DA29-3C96-4835-87F8-262C507E207B}" type="datetimeFigureOut">
              <a:rPr lang="nl-NL" smtClean="0"/>
              <a:t>2-4-2026</a:t>
            </a:fld>
            <a:endParaRPr lang="nl-NL" dirty="0"/>
          </a:p>
        </p:txBody>
      </p:sp>
      <p:sp>
        <p:nvSpPr>
          <p:cNvPr id="7" name="Tijdelijke aanduiding voor dianummer 6"/>
          <p:cNvSpPr>
            <a:spLocks noGrp="1"/>
          </p:cNvSpPr>
          <p:nvPr>
            <p:ph type="sldNum" sz="quarter" idx="12"/>
          </p:nvPr>
        </p:nvSpPr>
        <p:spPr/>
        <p:txBody>
          <a:bodyPr/>
          <a:lstStyle/>
          <a:p>
            <a:fld id="{AEF91680-45EF-4858-BEF0-2113C285C873}" type="slidenum">
              <a:rPr lang="nl-NL" smtClean="0"/>
              <a:t>‹nr.›</a:t>
            </a:fld>
            <a:endParaRPr lang="nl-NL" dirty="0"/>
          </a:p>
        </p:txBody>
      </p:sp>
    </p:spTree>
    <p:extLst>
      <p:ext uri="{BB962C8B-B14F-4D97-AF65-F5344CB8AC3E}">
        <p14:creationId xmlns:p14="http://schemas.microsoft.com/office/powerpoint/2010/main" val="1084590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datum 2"/>
          <p:cNvSpPr>
            <a:spLocks noGrp="1"/>
          </p:cNvSpPr>
          <p:nvPr>
            <p:ph type="dt" sz="half" idx="10"/>
          </p:nvPr>
        </p:nvSpPr>
        <p:spPr/>
        <p:txBody>
          <a:bodyPr/>
          <a:lstStyle/>
          <a:p>
            <a:fld id="{3488DA29-3C96-4835-87F8-262C507E207B}" type="datetimeFigureOut">
              <a:rPr lang="nl-NL" smtClean="0"/>
              <a:t>2-4-2026</a:t>
            </a:fld>
            <a:endParaRPr lang="nl-NL" dirty="0"/>
          </a:p>
        </p:txBody>
      </p:sp>
      <p:sp>
        <p:nvSpPr>
          <p:cNvPr id="5" name="Tijdelijke aanduiding voor dianummer 4"/>
          <p:cNvSpPr>
            <a:spLocks noGrp="1"/>
          </p:cNvSpPr>
          <p:nvPr>
            <p:ph type="sldNum" sz="quarter" idx="12"/>
          </p:nvPr>
        </p:nvSpPr>
        <p:spPr/>
        <p:txBody>
          <a:bodyPr/>
          <a:lstStyle/>
          <a:p>
            <a:fld id="{AEF91680-45EF-4858-BEF0-2113C285C873}" type="slidenum">
              <a:rPr lang="nl-NL" smtClean="0"/>
              <a:t>‹nr.›</a:t>
            </a:fld>
            <a:endParaRPr lang="nl-NL" dirty="0"/>
          </a:p>
        </p:txBody>
      </p:sp>
    </p:spTree>
    <p:extLst>
      <p:ext uri="{BB962C8B-B14F-4D97-AF65-F5344CB8AC3E}">
        <p14:creationId xmlns:p14="http://schemas.microsoft.com/office/powerpoint/2010/main" val="695618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488DA29-3C96-4835-87F8-262C507E207B}" type="datetimeFigureOut">
              <a:rPr lang="nl-NL" smtClean="0"/>
              <a:t>2-4-2026</a:t>
            </a:fld>
            <a:endParaRPr lang="nl-NL" dirty="0"/>
          </a:p>
        </p:txBody>
      </p:sp>
      <p:sp>
        <p:nvSpPr>
          <p:cNvPr id="4" name="Tijdelijke aanduiding voor dianummer 3"/>
          <p:cNvSpPr>
            <a:spLocks noGrp="1"/>
          </p:cNvSpPr>
          <p:nvPr>
            <p:ph type="sldNum" sz="quarter" idx="12"/>
          </p:nvPr>
        </p:nvSpPr>
        <p:spPr/>
        <p:txBody>
          <a:bodyPr/>
          <a:lstStyle/>
          <a:p>
            <a:fld id="{AEF91680-45EF-4858-BEF0-2113C285C873}" type="slidenum">
              <a:rPr lang="nl-NL" smtClean="0"/>
              <a:t>‹nr.›</a:t>
            </a:fld>
            <a:endParaRPr lang="nl-NL" dirty="0"/>
          </a:p>
        </p:txBody>
      </p:sp>
    </p:spTree>
    <p:extLst>
      <p:ext uri="{BB962C8B-B14F-4D97-AF65-F5344CB8AC3E}">
        <p14:creationId xmlns:p14="http://schemas.microsoft.com/office/powerpoint/2010/main" val="3391525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nl-NL"/>
              <a:t>Klik om stijl te bewerken</a:t>
            </a:r>
          </a:p>
        </p:txBody>
      </p:sp>
      <p:sp>
        <p:nvSpPr>
          <p:cNvPr id="3" name="Tijdelijke aanduiding voor inhoud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Tijdelijke aanduiding voor datum 4"/>
          <p:cNvSpPr>
            <a:spLocks noGrp="1"/>
          </p:cNvSpPr>
          <p:nvPr>
            <p:ph type="dt" sz="half" idx="10"/>
          </p:nvPr>
        </p:nvSpPr>
        <p:spPr/>
        <p:txBody>
          <a:bodyPr/>
          <a:lstStyle/>
          <a:p>
            <a:fld id="{3488DA29-3C96-4835-87F8-262C507E207B}" type="datetimeFigureOut">
              <a:rPr lang="nl-NL" smtClean="0"/>
              <a:t>2-4-2026</a:t>
            </a:fld>
            <a:endParaRPr lang="nl-NL" dirty="0"/>
          </a:p>
        </p:txBody>
      </p:sp>
      <p:sp>
        <p:nvSpPr>
          <p:cNvPr id="7" name="Tijdelijke aanduiding voor dianummer 6"/>
          <p:cNvSpPr>
            <a:spLocks noGrp="1"/>
          </p:cNvSpPr>
          <p:nvPr>
            <p:ph type="sldNum" sz="quarter" idx="12"/>
          </p:nvPr>
        </p:nvSpPr>
        <p:spPr/>
        <p:txBody>
          <a:bodyPr/>
          <a:lstStyle/>
          <a:p>
            <a:fld id="{AEF91680-45EF-4858-BEF0-2113C285C873}" type="slidenum">
              <a:rPr lang="nl-NL" smtClean="0"/>
              <a:t>‹nr.›</a:t>
            </a:fld>
            <a:endParaRPr lang="nl-NL" dirty="0"/>
          </a:p>
        </p:txBody>
      </p:sp>
    </p:spTree>
    <p:extLst>
      <p:ext uri="{BB962C8B-B14F-4D97-AF65-F5344CB8AC3E}">
        <p14:creationId xmlns:p14="http://schemas.microsoft.com/office/powerpoint/2010/main" val="792555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nl-NL"/>
              <a:t>Klik om stijl te bewerken</a:t>
            </a:r>
          </a:p>
        </p:txBody>
      </p:sp>
      <p:sp>
        <p:nvSpPr>
          <p:cNvPr id="3" name="Tijdelijke aanduiding voor afbeelding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dirty="0"/>
              <a:t>Klik op het pictogram als u een afbeelding wilt toevoegen</a:t>
            </a:r>
          </a:p>
        </p:txBody>
      </p:sp>
      <p:sp>
        <p:nvSpPr>
          <p:cNvPr id="4" name="Tijdelijke aanduiding voor teks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Tijdelijke aanduiding voor datum 4"/>
          <p:cNvSpPr>
            <a:spLocks noGrp="1"/>
          </p:cNvSpPr>
          <p:nvPr>
            <p:ph type="dt" sz="half" idx="10"/>
          </p:nvPr>
        </p:nvSpPr>
        <p:spPr/>
        <p:txBody>
          <a:bodyPr/>
          <a:lstStyle/>
          <a:p>
            <a:fld id="{3488DA29-3C96-4835-87F8-262C507E207B}" type="datetimeFigureOut">
              <a:rPr lang="nl-NL" smtClean="0"/>
              <a:t>2-4-2026</a:t>
            </a:fld>
            <a:endParaRPr lang="nl-NL" dirty="0"/>
          </a:p>
        </p:txBody>
      </p:sp>
      <p:sp>
        <p:nvSpPr>
          <p:cNvPr id="7" name="Tijdelijke aanduiding voor dianummer 6"/>
          <p:cNvSpPr>
            <a:spLocks noGrp="1"/>
          </p:cNvSpPr>
          <p:nvPr>
            <p:ph type="sldNum" sz="quarter" idx="12"/>
          </p:nvPr>
        </p:nvSpPr>
        <p:spPr/>
        <p:txBody>
          <a:bodyPr/>
          <a:lstStyle/>
          <a:p>
            <a:fld id="{AEF91680-45EF-4858-BEF0-2113C285C873}" type="slidenum">
              <a:rPr lang="nl-NL" smtClean="0"/>
              <a:t>‹nr.›</a:t>
            </a:fld>
            <a:endParaRPr lang="nl-NL" dirty="0"/>
          </a:p>
        </p:txBody>
      </p:sp>
    </p:spTree>
    <p:extLst>
      <p:ext uri="{BB962C8B-B14F-4D97-AF65-F5344CB8AC3E}">
        <p14:creationId xmlns:p14="http://schemas.microsoft.com/office/powerpoint/2010/main" val="1767531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verticale tekst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p:txBody>
      </p:sp>
      <p:sp>
        <p:nvSpPr>
          <p:cNvPr id="4" name="Tijdelijke aanduiding voor datum 3"/>
          <p:cNvSpPr>
            <a:spLocks noGrp="1"/>
          </p:cNvSpPr>
          <p:nvPr>
            <p:ph type="dt" sz="half" idx="10"/>
          </p:nvPr>
        </p:nvSpPr>
        <p:spPr/>
        <p:txBody>
          <a:bodyPr/>
          <a:lstStyle/>
          <a:p>
            <a:fld id="{3488DA29-3C96-4835-87F8-262C507E207B}" type="datetimeFigureOut">
              <a:rPr lang="nl-NL" smtClean="0"/>
              <a:t>2-4-2026</a:t>
            </a:fld>
            <a:endParaRPr lang="nl-NL" dirty="0"/>
          </a:p>
        </p:txBody>
      </p:sp>
      <p:sp>
        <p:nvSpPr>
          <p:cNvPr id="6" name="Tijdelijke aanduiding voor dianummer 5"/>
          <p:cNvSpPr>
            <a:spLocks noGrp="1"/>
          </p:cNvSpPr>
          <p:nvPr>
            <p:ph type="sldNum" sz="quarter" idx="12"/>
          </p:nvPr>
        </p:nvSpPr>
        <p:spPr/>
        <p:txBody>
          <a:bodyPr/>
          <a:lstStyle/>
          <a:p>
            <a:fld id="{AEF91680-45EF-4858-BEF0-2113C285C873}" type="slidenum">
              <a:rPr lang="nl-NL" smtClean="0"/>
              <a:t>‹nr.›</a:t>
            </a:fld>
            <a:endParaRPr lang="nl-NL" dirty="0"/>
          </a:p>
        </p:txBody>
      </p:sp>
    </p:spTree>
    <p:extLst>
      <p:ext uri="{BB962C8B-B14F-4D97-AF65-F5344CB8AC3E}">
        <p14:creationId xmlns:p14="http://schemas.microsoft.com/office/powerpoint/2010/main" val="1782434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82171" y="274638"/>
            <a:ext cx="11151029"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65238" y="1600201"/>
            <a:ext cx="11151029"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p:txBody>
      </p:sp>
      <p:sp>
        <p:nvSpPr>
          <p:cNvPr id="4" name="Tijdelijke aanduiding voor datum 3"/>
          <p:cNvSpPr>
            <a:spLocks noGrp="1"/>
          </p:cNvSpPr>
          <p:nvPr>
            <p:ph type="dt" sz="half" idx="2"/>
          </p:nvPr>
        </p:nvSpPr>
        <p:spPr>
          <a:xfrm>
            <a:off x="527381" y="6088212"/>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88DA29-3C96-4835-87F8-262C507E207B}" type="datetimeFigureOut">
              <a:rPr lang="nl-NL" smtClean="0"/>
              <a:t>2-4-2026</a:t>
            </a:fld>
            <a:endParaRPr lang="nl-NL" dirty="0"/>
          </a:p>
        </p:txBody>
      </p:sp>
      <p:sp>
        <p:nvSpPr>
          <p:cNvPr id="6" name="Tijdelijke aanduiding voor dianummer 5"/>
          <p:cNvSpPr>
            <a:spLocks noGrp="1"/>
          </p:cNvSpPr>
          <p:nvPr>
            <p:ph type="sldNum" sz="quarter" idx="4"/>
          </p:nvPr>
        </p:nvSpPr>
        <p:spPr>
          <a:xfrm>
            <a:off x="8737600" y="6088212"/>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91680-45EF-4858-BEF0-2113C285C873}" type="slidenum">
              <a:rPr lang="nl-NL" smtClean="0"/>
              <a:t>‹nr.›</a:t>
            </a:fld>
            <a:endParaRPr lang="nl-NL" dirty="0"/>
          </a:p>
        </p:txBody>
      </p:sp>
    </p:spTree>
    <p:extLst>
      <p:ext uri="{BB962C8B-B14F-4D97-AF65-F5344CB8AC3E}">
        <p14:creationId xmlns:p14="http://schemas.microsoft.com/office/powerpoint/2010/main" val="3988663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marL="0" indent="0" algn="l" defTabSz="914400" rtl="0" eaLnBrk="1" latinLnBrk="0" hangingPunct="1">
        <a:spcBef>
          <a:spcPct val="0"/>
        </a:spcBef>
        <a:buNone/>
        <a:defRPr sz="4000" b="1" kern="1200">
          <a:solidFill>
            <a:schemeClr val="tx1"/>
          </a:solidFill>
          <a:latin typeface="+mj-lt"/>
          <a:ea typeface="+mj-ea"/>
          <a:cs typeface="+mj-cs"/>
        </a:defRPr>
      </a:lvl1pPr>
    </p:titleStyle>
    <p:bodyStyle>
      <a:lvl1pPr marL="444500" indent="-444500" algn="l" defTabSz="914400" rtl="0" eaLnBrk="1" latinLnBrk="0" hangingPunct="1">
        <a:spcBef>
          <a:spcPct val="20000"/>
        </a:spcBef>
        <a:buClr>
          <a:schemeClr val="tx2"/>
        </a:buClr>
        <a:buSzPct val="90000"/>
        <a:buFont typeface="Wingdings" pitchFamily="2" charset="2"/>
        <a:buChar char="§"/>
        <a:defRPr sz="3600" kern="1200">
          <a:solidFill>
            <a:schemeClr val="tx2"/>
          </a:solidFill>
          <a:latin typeface="+mn-lt"/>
          <a:ea typeface="+mn-ea"/>
          <a:cs typeface="+mn-cs"/>
        </a:defRPr>
      </a:lvl1pPr>
      <a:lvl2pPr marL="901700" indent="-444500" algn="l" defTabSz="914400" rtl="0" eaLnBrk="1" latinLnBrk="0" hangingPunct="1">
        <a:spcBef>
          <a:spcPct val="20000"/>
        </a:spcBef>
        <a:buClr>
          <a:schemeClr val="accent2"/>
        </a:buClr>
        <a:buFont typeface="Arial" pitchFamily="34" charset="0"/>
        <a:buChar char="–"/>
        <a:defRPr sz="3200" kern="1200">
          <a:solidFill>
            <a:schemeClr val="tx2"/>
          </a:solidFill>
          <a:latin typeface="+mn-lt"/>
          <a:ea typeface="+mn-ea"/>
          <a:cs typeface="+mn-cs"/>
        </a:defRPr>
      </a:lvl2pPr>
      <a:lvl3pPr marL="1346200" indent="-431800" algn="l" defTabSz="914400" rtl="0" eaLnBrk="1" latinLnBrk="0" hangingPunct="1">
        <a:spcBef>
          <a:spcPct val="20000"/>
        </a:spcBef>
        <a:buClr>
          <a:schemeClr val="accent1"/>
        </a:buClr>
        <a:buFont typeface="Courier New" pitchFamily="49" charset="0"/>
        <a:buChar char="o"/>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Afbeelding 4" descr="Afbeelding met tekst, Lettertype, schermopname, Graphics&#10;&#10;Door AI gegenereerde inhoud is mogelijk onjuist.">
            <a:extLst>
              <a:ext uri="{FF2B5EF4-FFF2-40B4-BE49-F238E27FC236}">
                <a16:creationId xmlns:a16="http://schemas.microsoft.com/office/drawing/2014/main" id="{38D4DFC1-9991-2A93-34E5-FDD6C7302E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424" y="306426"/>
            <a:ext cx="3347090" cy="982216"/>
          </a:xfrm>
          <a:prstGeom prst="rect">
            <a:avLst/>
          </a:prstGeom>
        </p:spPr>
      </p:pic>
      <p:sp>
        <p:nvSpPr>
          <p:cNvPr id="6" name="Titel 5">
            <a:extLst>
              <a:ext uri="{FF2B5EF4-FFF2-40B4-BE49-F238E27FC236}">
                <a16:creationId xmlns:a16="http://schemas.microsoft.com/office/drawing/2014/main" id="{E6459B52-FD17-B6D7-D673-B94C116D5DD2}"/>
              </a:ext>
            </a:extLst>
          </p:cNvPr>
          <p:cNvSpPr>
            <a:spLocks noGrp="1"/>
          </p:cNvSpPr>
          <p:nvPr>
            <p:ph type="ctrTitle"/>
          </p:nvPr>
        </p:nvSpPr>
        <p:spPr/>
        <p:txBody>
          <a:bodyPr>
            <a:normAutofit/>
          </a:bodyPr>
          <a:lstStyle/>
          <a:p>
            <a:r>
              <a:rPr lang="nl-NL" dirty="0"/>
              <a:t>Leerlingbetrokkenheid vanuit de onderwijsbestuurder: waarom? en hoe?</a:t>
            </a:r>
          </a:p>
        </p:txBody>
      </p:sp>
      <p:sp>
        <p:nvSpPr>
          <p:cNvPr id="7" name="Ondertitel 6">
            <a:extLst>
              <a:ext uri="{FF2B5EF4-FFF2-40B4-BE49-F238E27FC236}">
                <a16:creationId xmlns:a16="http://schemas.microsoft.com/office/drawing/2014/main" id="{322E1CD3-4E2E-E82C-C744-28A8D3C53F8B}"/>
              </a:ext>
            </a:extLst>
          </p:cNvPr>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3836444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1D27DB-5F4D-FF6A-7180-FA295B5AF261}"/>
              </a:ext>
            </a:extLst>
          </p:cNvPr>
          <p:cNvSpPr>
            <a:spLocks noGrp="1"/>
          </p:cNvSpPr>
          <p:nvPr>
            <p:ph type="title"/>
          </p:nvPr>
        </p:nvSpPr>
        <p:spPr/>
        <p:txBody>
          <a:bodyPr/>
          <a:lstStyle/>
          <a:p>
            <a:r>
              <a:rPr lang="nl-NL" dirty="0"/>
              <a:t>Afsluiting</a:t>
            </a:r>
          </a:p>
        </p:txBody>
      </p:sp>
      <p:sp>
        <p:nvSpPr>
          <p:cNvPr id="3" name="Tijdelijke aanduiding voor inhoud 2">
            <a:extLst>
              <a:ext uri="{FF2B5EF4-FFF2-40B4-BE49-F238E27FC236}">
                <a16:creationId xmlns:a16="http://schemas.microsoft.com/office/drawing/2014/main" id="{3C8E17F4-D2BE-4A83-8005-61B559712A5F}"/>
              </a:ext>
            </a:extLst>
          </p:cNvPr>
          <p:cNvSpPr>
            <a:spLocks noGrp="1"/>
          </p:cNvSpPr>
          <p:nvPr>
            <p:ph idx="1"/>
          </p:nvPr>
        </p:nvSpPr>
        <p:spPr/>
        <p:txBody>
          <a:bodyPr>
            <a:normAutofit/>
          </a:bodyPr>
          <a:lstStyle/>
          <a:p>
            <a:r>
              <a:rPr lang="nl-NL" dirty="0"/>
              <a:t>Conclusie en terugpakken op doel van de sessie:</a:t>
            </a:r>
          </a:p>
          <a:p>
            <a:pPr lvl="1"/>
            <a:r>
              <a:rPr lang="nl-NL" dirty="0"/>
              <a:t>Wat willen we met leerlingenbetrokkenheid bereiken, en hoe doen we dat, vanuit de verantwoordelijkheid van bestuurders?</a:t>
            </a:r>
          </a:p>
          <a:p>
            <a:pPr lvl="1"/>
            <a:r>
              <a:rPr lang="nl-NL" dirty="0"/>
              <a:t>Samen bespreken, met </a:t>
            </a:r>
            <a:r>
              <a:rPr lang="nl-NL" u="sng" dirty="0"/>
              <a:t>concrete</a:t>
            </a:r>
            <a:r>
              <a:rPr lang="nl-NL" dirty="0"/>
              <a:t> opbrengst voor deelnemers, VO-raad, LAKS</a:t>
            </a:r>
          </a:p>
          <a:p>
            <a:r>
              <a:rPr lang="nl-NL" dirty="0"/>
              <a:t>Nieuw convenant VO-raad met LAKS 2026-2031</a:t>
            </a:r>
          </a:p>
          <a:p>
            <a:endParaRPr lang="nl-NL" dirty="0"/>
          </a:p>
        </p:txBody>
      </p:sp>
    </p:spTree>
    <p:extLst>
      <p:ext uri="{BB962C8B-B14F-4D97-AF65-F5344CB8AC3E}">
        <p14:creationId xmlns:p14="http://schemas.microsoft.com/office/powerpoint/2010/main" val="3292468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1DA133-AA8F-852E-D12D-0EF9218D4AF4}"/>
              </a:ext>
            </a:extLst>
          </p:cNvPr>
          <p:cNvSpPr>
            <a:spLocks noGrp="1"/>
          </p:cNvSpPr>
          <p:nvPr>
            <p:ph type="title"/>
          </p:nvPr>
        </p:nvSpPr>
        <p:spPr/>
        <p:txBody>
          <a:bodyPr/>
          <a:lstStyle/>
          <a:p>
            <a:endParaRPr lang="nl-NL" dirty="0"/>
          </a:p>
        </p:txBody>
      </p:sp>
      <p:sp>
        <p:nvSpPr>
          <p:cNvPr id="3" name="Tijdelijke aanduiding voor inhoud 2">
            <a:extLst>
              <a:ext uri="{FF2B5EF4-FFF2-40B4-BE49-F238E27FC236}">
                <a16:creationId xmlns:a16="http://schemas.microsoft.com/office/drawing/2014/main" id="{AFDED644-A2BA-BFD8-26AE-A14010A5AE4B}"/>
              </a:ext>
            </a:extLst>
          </p:cNvPr>
          <p:cNvSpPr>
            <a:spLocks noGrp="1"/>
          </p:cNvSpPr>
          <p:nvPr>
            <p:ph idx="1"/>
          </p:nvPr>
        </p:nvSpPr>
        <p:spPr/>
        <p:txBody>
          <a:bodyPr/>
          <a:lstStyle/>
          <a:p>
            <a:r>
              <a:rPr lang="nl-NL" dirty="0"/>
              <a:t>Rafke Hagenaars 	rafkehagenaars@vo-raad.nl</a:t>
            </a:r>
          </a:p>
          <a:p>
            <a:r>
              <a:rPr lang="nl-NL" dirty="0"/>
              <a:t>Jaap Overbeek 	jaapoverbeek@vo-raad.nl</a:t>
            </a:r>
          </a:p>
          <a:p>
            <a:endParaRPr lang="nl-NL" dirty="0"/>
          </a:p>
        </p:txBody>
      </p:sp>
    </p:spTree>
    <p:extLst>
      <p:ext uri="{BB962C8B-B14F-4D97-AF65-F5344CB8AC3E}">
        <p14:creationId xmlns:p14="http://schemas.microsoft.com/office/powerpoint/2010/main" val="1359470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6A825B7-1289-67C2-BCFA-FF334299EDCD}"/>
            </a:ext>
          </a:extLst>
        </p:cNvPr>
        <p:cNvGrpSpPr/>
        <p:nvPr/>
      </p:nvGrpSpPr>
      <p:grpSpPr>
        <a:xfrm>
          <a:off x="0" y="0"/>
          <a:ext cx="0" cy="0"/>
          <a:chOff x="0" y="0"/>
          <a:chExt cx="0" cy="0"/>
        </a:xfrm>
      </p:grpSpPr>
      <p:pic>
        <p:nvPicPr>
          <p:cNvPr id="5" name="Afbeelding 4" descr="Afbeelding met tekst, Lettertype, schermopname, Graphics&#10;&#10;Door AI gegenereerde inhoud is mogelijk onjuist.">
            <a:extLst>
              <a:ext uri="{FF2B5EF4-FFF2-40B4-BE49-F238E27FC236}">
                <a16:creationId xmlns:a16="http://schemas.microsoft.com/office/drawing/2014/main" id="{F44BE7D1-29FB-68A2-A48D-F3E869EAD7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424" y="306426"/>
            <a:ext cx="3347090" cy="982216"/>
          </a:xfrm>
          <a:prstGeom prst="rect">
            <a:avLst/>
          </a:prstGeom>
        </p:spPr>
      </p:pic>
      <p:sp>
        <p:nvSpPr>
          <p:cNvPr id="7" name="Titel 6">
            <a:extLst>
              <a:ext uri="{FF2B5EF4-FFF2-40B4-BE49-F238E27FC236}">
                <a16:creationId xmlns:a16="http://schemas.microsoft.com/office/drawing/2014/main" id="{0FBB4BB6-0AA3-36F3-E5B6-10C7C3823EF2}"/>
              </a:ext>
            </a:extLst>
          </p:cNvPr>
          <p:cNvSpPr>
            <a:spLocks noGrp="1"/>
          </p:cNvSpPr>
          <p:nvPr>
            <p:ph type="title"/>
          </p:nvPr>
        </p:nvSpPr>
        <p:spPr>
          <a:xfrm>
            <a:off x="520485" y="1444421"/>
            <a:ext cx="11151029" cy="1143000"/>
          </a:xfrm>
        </p:spPr>
        <p:txBody>
          <a:bodyPr/>
          <a:lstStyle/>
          <a:p>
            <a:r>
              <a:rPr lang="nl-NL" dirty="0"/>
              <a:t>Even voorstellen</a:t>
            </a:r>
          </a:p>
        </p:txBody>
      </p:sp>
      <p:sp>
        <p:nvSpPr>
          <p:cNvPr id="8" name="Tijdelijke aanduiding voor inhoud 7">
            <a:extLst>
              <a:ext uri="{FF2B5EF4-FFF2-40B4-BE49-F238E27FC236}">
                <a16:creationId xmlns:a16="http://schemas.microsoft.com/office/drawing/2014/main" id="{5B578BC7-2D4F-F63A-DB7C-25171D716E7F}"/>
              </a:ext>
            </a:extLst>
          </p:cNvPr>
          <p:cNvSpPr>
            <a:spLocks noGrp="1"/>
          </p:cNvSpPr>
          <p:nvPr>
            <p:ph idx="1"/>
          </p:nvPr>
        </p:nvSpPr>
        <p:spPr>
          <a:xfrm>
            <a:off x="520485" y="2743201"/>
            <a:ext cx="11151029" cy="3083559"/>
          </a:xfrm>
        </p:spPr>
        <p:txBody>
          <a:bodyPr>
            <a:normAutofit fontScale="70000" lnSpcReduction="20000"/>
          </a:bodyPr>
          <a:lstStyle/>
          <a:p>
            <a:pPr marL="0" indent="0">
              <a:buNone/>
            </a:pPr>
            <a:r>
              <a:rPr lang="nl-NL" dirty="0"/>
              <a:t>Thijmen Widlak	 	Bestuursvoorzitter LAKS</a:t>
            </a:r>
          </a:p>
          <a:p>
            <a:pPr marL="0" indent="0">
              <a:buNone/>
            </a:pPr>
            <a:r>
              <a:rPr lang="nl-NL" dirty="0"/>
              <a:t>Hille Hoefakker		Bestuurslid LAKS</a:t>
            </a:r>
          </a:p>
          <a:p>
            <a:pPr marL="0" indent="0">
              <a:buNone/>
            </a:pPr>
            <a:r>
              <a:rPr lang="nl-NL" dirty="0"/>
              <a:t>Camyre de Adelhart Toorop	CvB Purmerendse Scholengroep</a:t>
            </a:r>
          </a:p>
          <a:p>
            <a:pPr marL="0" indent="0">
              <a:buNone/>
            </a:pPr>
            <a:r>
              <a:rPr lang="nl-NL" dirty="0"/>
              <a:t>Maria van Hattum		CvB Achterhoek VO, vz themacommissie governance</a:t>
            </a:r>
          </a:p>
          <a:p>
            <a:pPr marL="0" indent="0">
              <a:buNone/>
            </a:pPr>
            <a:r>
              <a:rPr lang="nl-NL" dirty="0"/>
              <a:t>April van Loenen		CvB Dunamare, Commissie Code Goed Onderwijsbestuur</a:t>
            </a:r>
          </a:p>
          <a:p>
            <a:pPr marL="0" indent="0">
              <a:buNone/>
            </a:pPr>
            <a:r>
              <a:rPr lang="nl-NL" dirty="0"/>
              <a:t>Rafke Hagenaars		VO-raad	</a:t>
            </a:r>
          </a:p>
          <a:p>
            <a:pPr marL="0" indent="0">
              <a:buNone/>
            </a:pPr>
            <a:r>
              <a:rPr lang="nl-NL" dirty="0"/>
              <a:t>Jaap Overbeek			VO-raad</a:t>
            </a:r>
          </a:p>
          <a:p>
            <a:endParaRPr lang="nl-NL" dirty="0"/>
          </a:p>
          <a:p>
            <a:endParaRPr lang="nl-NL" dirty="0"/>
          </a:p>
          <a:p>
            <a:endParaRPr lang="nl-NL" dirty="0"/>
          </a:p>
          <a:p>
            <a:endParaRPr lang="nl-NL" dirty="0"/>
          </a:p>
        </p:txBody>
      </p:sp>
    </p:spTree>
    <p:extLst>
      <p:ext uri="{BB962C8B-B14F-4D97-AF65-F5344CB8AC3E}">
        <p14:creationId xmlns:p14="http://schemas.microsoft.com/office/powerpoint/2010/main" val="2875997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6D073B-2481-3BEC-F4A5-4546B884941F}"/>
              </a:ext>
            </a:extLst>
          </p:cNvPr>
          <p:cNvSpPr>
            <a:spLocks noGrp="1"/>
          </p:cNvSpPr>
          <p:nvPr>
            <p:ph type="title"/>
          </p:nvPr>
        </p:nvSpPr>
        <p:spPr/>
        <p:txBody>
          <a:bodyPr/>
          <a:lstStyle/>
          <a:p>
            <a:r>
              <a:rPr lang="nl-NL" dirty="0"/>
              <a:t>Leerlingbetrokkenheid, waarom bespreken? </a:t>
            </a:r>
          </a:p>
        </p:txBody>
      </p:sp>
      <p:sp>
        <p:nvSpPr>
          <p:cNvPr id="3" name="Tijdelijke aanduiding voor inhoud 2">
            <a:extLst>
              <a:ext uri="{FF2B5EF4-FFF2-40B4-BE49-F238E27FC236}">
                <a16:creationId xmlns:a16="http://schemas.microsoft.com/office/drawing/2014/main" id="{AA2FB99D-D32B-D8D8-7771-DBFDBE54BDFF}"/>
              </a:ext>
            </a:extLst>
          </p:cNvPr>
          <p:cNvSpPr>
            <a:spLocks noGrp="1"/>
          </p:cNvSpPr>
          <p:nvPr>
            <p:ph idx="1"/>
          </p:nvPr>
        </p:nvSpPr>
        <p:spPr/>
        <p:txBody>
          <a:bodyPr/>
          <a:lstStyle/>
          <a:p>
            <a:r>
              <a:rPr lang="nl-NL" dirty="0"/>
              <a:t>Handelingsverlegenheid: we willen wel (dat zeggen we althans), maar wat werkt en wat niet?</a:t>
            </a:r>
          </a:p>
          <a:p>
            <a:r>
              <a:rPr lang="nl-NL" dirty="0"/>
              <a:t>Hindernis: grote afstand bestuurder - leerling </a:t>
            </a:r>
          </a:p>
          <a:p>
            <a:r>
              <a:rPr lang="nl-NL" dirty="0"/>
              <a:t>Leerlingbetrokkenheid: doel op zich? Of breder doel?</a:t>
            </a:r>
          </a:p>
          <a:p>
            <a:r>
              <a:rPr lang="nl-NL" dirty="0"/>
              <a:t>Verhouding met formele medezeggenschap</a:t>
            </a:r>
          </a:p>
          <a:p>
            <a:r>
              <a:rPr lang="nl-NL" dirty="0"/>
              <a:t>Governancecode Funderend Onderwijs</a:t>
            </a:r>
          </a:p>
          <a:p>
            <a:r>
              <a:rPr lang="nl-NL" dirty="0"/>
              <a:t>Herziening convenant VO-raad - LAKS</a:t>
            </a:r>
          </a:p>
          <a:p>
            <a:endParaRPr lang="nl-NL" dirty="0"/>
          </a:p>
          <a:p>
            <a:endParaRPr lang="nl-NL" dirty="0"/>
          </a:p>
        </p:txBody>
      </p:sp>
    </p:spTree>
    <p:extLst>
      <p:ext uri="{BB962C8B-B14F-4D97-AF65-F5344CB8AC3E}">
        <p14:creationId xmlns:p14="http://schemas.microsoft.com/office/powerpoint/2010/main" val="283895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8E30B1-DB8A-EA48-CC8D-876B40D395DC}"/>
              </a:ext>
            </a:extLst>
          </p:cNvPr>
          <p:cNvSpPr>
            <a:spLocks noGrp="1"/>
          </p:cNvSpPr>
          <p:nvPr>
            <p:ph type="title"/>
          </p:nvPr>
        </p:nvSpPr>
        <p:spPr/>
        <p:txBody>
          <a:bodyPr/>
          <a:lstStyle/>
          <a:p>
            <a:r>
              <a:rPr lang="nl-NL" dirty="0"/>
              <a:t>Convenant VO-raad LAKS</a:t>
            </a:r>
          </a:p>
        </p:txBody>
      </p:sp>
      <p:sp>
        <p:nvSpPr>
          <p:cNvPr id="3" name="Tijdelijke aanduiding voor inhoud 2">
            <a:extLst>
              <a:ext uri="{FF2B5EF4-FFF2-40B4-BE49-F238E27FC236}">
                <a16:creationId xmlns:a16="http://schemas.microsoft.com/office/drawing/2014/main" id="{C19A4FB1-C3E4-9918-134E-9EAD4D0D1E9C}"/>
              </a:ext>
            </a:extLst>
          </p:cNvPr>
          <p:cNvSpPr>
            <a:spLocks noGrp="1"/>
          </p:cNvSpPr>
          <p:nvPr>
            <p:ph idx="1"/>
          </p:nvPr>
        </p:nvSpPr>
        <p:spPr>
          <a:xfrm>
            <a:off x="465238" y="1600201"/>
            <a:ext cx="6310947" cy="4525963"/>
          </a:xfrm>
        </p:spPr>
        <p:txBody>
          <a:bodyPr>
            <a:normAutofit fontScale="77500" lnSpcReduction="20000"/>
          </a:bodyPr>
          <a:lstStyle/>
          <a:p>
            <a:pPr marL="0" indent="0">
              <a:buNone/>
            </a:pPr>
            <a:r>
              <a:rPr lang="nl-NL" dirty="0"/>
              <a:t>Doel: </a:t>
            </a:r>
          </a:p>
          <a:p>
            <a:pPr marL="0" indent="0">
              <a:buNone/>
            </a:pPr>
            <a:r>
              <a:rPr lang="nl-NL" dirty="0"/>
              <a:t>Het convenant biedt tal van mogelijkheden voor leerlingen om zich te organiseren zodat zij in de gelegenheid komen mee te denken over het beleid van de school. Dit is een aanvulling op de wettelijke mogelijkheden die leerlingen hebben om via de medezeggenschap (MR) invloed te hebben. Het convenant stimuleert en faciliteert op die manier alle betrokken partijen om de leerlingenparticipatie verder te ontwikkelen.</a:t>
            </a:r>
          </a:p>
        </p:txBody>
      </p:sp>
      <p:pic>
        <p:nvPicPr>
          <p:cNvPr id="5" name="Afbeelding 4">
            <a:extLst>
              <a:ext uri="{FF2B5EF4-FFF2-40B4-BE49-F238E27FC236}">
                <a16:creationId xmlns:a16="http://schemas.microsoft.com/office/drawing/2014/main" id="{4DE2FD88-3F69-522C-B8E4-459D6CCFB75C}"/>
              </a:ext>
            </a:extLst>
          </p:cNvPr>
          <p:cNvPicPr>
            <a:picLocks noChangeAspect="1"/>
          </p:cNvPicPr>
          <p:nvPr/>
        </p:nvPicPr>
        <p:blipFill>
          <a:blip r:embed="rId2"/>
          <a:stretch>
            <a:fillRect/>
          </a:stretch>
        </p:blipFill>
        <p:spPr>
          <a:xfrm>
            <a:off x="7073872" y="-86627"/>
            <a:ext cx="5118128" cy="7064943"/>
          </a:xfrm>
          <a:prstGeom prst="rect">
            <a:avLst/>
          </a:prstGeom>
        </p:spPr>
      </p:pic>
    </p:spTree>
    <p:extLst>
      <p:ext uri="{BB962C8B-B14F-4D97-AF65-F5344CB8AC3E}">
        <p14:creationId xmlns:p14="http://schemas.microsoft.com/office/powerpoint/2010/main" val="4216090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BF220-36A9-121A-F454-3DFC929B503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8C8AC7D-0E26-4748-279E-564382401CD9}"/>
              </a:ext>
            </a:extLst>
          </p:cNvPr>
          <p:cNvSpPr>
            <a:spLocks noGrp="1"/>
          </p:cNvSpPr>
          <p:nvPr>
            <p:ph type="title"/>
          </p:nvPr>
        </p:nvSpPr>
        <p:spPr/>
        <p:txBody>
          <a:bodyPr/>
          <a:lstStyle/>
          <a:p>
            <a:r>
              <a:rPr lang="nl-NL" dirty="0"/>
              <a:t>Convenant VO-raad LAKS</a:t>
            </a:r>
          </a:p>
        </p:txBody>
      </p:sp>
      <p:sp>
        <p:nvSpPr>
          <p:cNvPr id="3" name="Tijdelijke aanduiding voor inhoud 2">
            <a:extLst>
              <a:ext uri="{FF2B5EF4-FFF2-40B4-BE49-F238E27FC236}">
                <a16:creationId xmlns:a16="http://schemas.microsoft.com/office/drawing/2014/main" id="{CFCB81C6-D9DE-2DC2-E80A-F7C02C23B5D4}"/>
              </a:ext>
            </a:extLst>
          </p:cNvPr>
          <p:cNvSpPr>
            <a:spLocks noGrp="1"/>
          </p:cNvSpPr>
          <p:nvPr>
            <p:ph idx="1"/>
          </p:nvPr>
        </p:nvSpPr>
        <p:spPr>
          <a:xfrm>
            <a:off x="465238" y="1600201"/>
            <a:ext cx="6310947" cy="4525963"/>
          </a:xfrm>
        </p:spPr>
        <p:txBody>
          <a:bodyPr>
            <a:normAutofit fontScale="77500" lnSpcReduction="20000"/>
          </a:bodyPr>
          <a:lstStyle/>
          <a:p>
            <a:pPr marL="0" indent="0">
              <a:buNone/>
            </a:pPr>
            <a:r>
              <a:rPr lang="nl-NL" dirty="0"/>
              <a:t>Doel: </a:t>
            </a:r>
          </a:p>
          <a:p>
            <a:pPr marL="0" indent="0">
              <a:buNone/>
            </a:pPr>
            <a:r>
              <a:rPr lang="nl-NL" dirty="0"/>
              <a:t>Het convenant biedt tal van mogelijkheden voor leerlingen om zich te organiseren zodat zij in de gelegenheid komen mee te denken over het beleid van de school. Dit is een aanvulling op de wettelijke mogelijkheden die leerlingen hebben om via de medezeggenschap (MR) invloed te hebben. </a:t>
            </a:r>
            <a:r>
              <a:rPr lang="nl-NL" dirty="0">
                <a:highlight>
                  <a:srgbClr val="FFFF00"/>
                </a:highlight>
              </a:rPr>
              <a:t>Het convenant stimuleert en faciliteert op die manier alle betrokken partijen om de leerlingenparticipatie verder te ontwikkelen.</a:t>
            </a:r>
          </a:p>
        </p:txBody>
      </p:sp>
      <p:pic>
        <p:nvPicPr>
          <p:cNvPr id="5" name="Afbeelding 4">
            <a:extLst>
              <a:ext uri="{FF2B5EF4-FFF2-40B4-BE49-F238E27FC236}">
                <a16:creationId xmlns:a16="http://schemas.microsoft.com/office/drawing/2014/main" id="{2A423373-7668-E9D1-AD5F-8401BA9F7CE0}"/>
              </a:ext>
            </a:extLst>
          </p:cNvPr>
          <p:cNvPicPr>
            <a:picLocks noChangeAspect="1"/>
          </p:cNvPicPr>
          <p:nvPr/>
        </p:nvPicPr>
        <p:blipFill>
          <a:blip r:embed="rId2"/>
          <a:stretch>
            <a:fillRect/>
          </a:stretch>
        </p:blipFill>
        <p:spPr>
          <a:xfrm>
            <a:off x="7073872" y="-86627"/>
            <a:ext cx="5118128" cy="7064943"/>
          </a:xfrm>
          <a:prstGeom prst="rect">
            <a:avLst/>
          </a:prstGeom>
        </p:spPr>
      </p:pic>
    </p:spTree>
    <p:extLst>
      <p:ext uri="{BB962C8B-B14F-4D97-AF65-F5344CB8AC3E}">
        <p14:creationId xmlns:p14="http://schemas.microsoft.com/office/powerpoint/2010/main" val="467065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90040272-F889-3014-B64A-1A9584191509}"/>
              </a:ext>
            </a:extLst>
          </p:cNvPr>
          <p:cNvSpPr>
            <a:spLocks noGrp="1"/>
          </p:cNvSpPr>
          <p:nvPr>
            <p:ph idx="1"/>
          </p:nvPr>
        </p:nvSpPr>
        <p:spPr>
          <a:xfrm>
            <a:off x="465238" y="405517"/>
            <a:ext cx="7414505" cy="5927906"/>
          </a:xfrm>
        </p:spPr>
        <p:txBody>
          <a:bodyPr>
            <a:normAutofit fontScale="70000" lnSpcReduction="20000"/>
          </a:bodyPr>
          <a:lstStyle/>
          <a:p>
            <a:endParaRPr lang="nl-NL" dirty="0"/>
          </a:p>
          <a:p>
            <a:r>
              <a:rPr lang="nl-NL" b="1" dirty="0"/>
              <a:t>Principe Verantwoordelijkheid</a:t>
            </a:r>
            <a:r>
              <a:rPr lang="nl-NL" dirty="0"/>
              <a:t>: Met onderwijs van hoge kwaliteit, dat aantoonbaar aansluit op de behoeften van leerlingen en de relevante belanghebbenden van hun scholen, creëren onderwijsorganisaties publieke waarde </a:t>
            </a:r>
          </a:p>
          <a:p>
            <a:endParaRPr lang="nl-NL" dirty="0"/>
          </a:p>
          <a:p>
            <a:r>
              <a:rPr lang="nl-NL" b="1" dirty="0"/>
              <a:t>Principe Verbinding</a:t>
            </a:r>
            <a:r>
              <a:rPr lang="nl-NL" dirty="0"/>
              <a:t>: Goed onderwijs komt tot stand door de bijdrage(n) van vele partijen, zowel binnen als buiten de onderwijsorganisatie. Het bestuur en het intern toezicht hebben ieder een eigen rol om partijen te verbinden.  Interne verbinding betekent dat het bestuur, het intern toezicht, medezeggenschap, schoolleiders, medewerkers ouders en leerlingen verbonden zijn in een sterk samenspel. Ook het stimuleren en faciliteren van informele participatie bij de onderwijsorganisatie maakt hier onderdeel van uit. </a:t>
            </a:r>
          </a:p>
        </p:txBody>
      </p:sp>
      <p:pic>
        <p:nvPicPr>
          <p:cNvPr id="5" name="Afbeelding 4">
            <a:extLst>
              <a:ext uri="{FF2B5EF4-FFF2-40B4-BE49-F238E27FC236}">
                <a16:creationId xmlns:a16="http://schemas.microsoft.com/office/drawing/2014/main" id="{CEE24FF8-F0C0-C172-006B-96D91887B7E3}"/>
              </a:ext>
            </a:extLst>
          </p:cNvPr>
          <p:cNvPicPr>
            <a:picLocks noChangeAspect="1"/>
          </p:cNvPicPr>
          <p:nvPr/>
        </p:nvPicPr>
        <p:blipFill>
          <a:blip r:embed="rId2"/>
          <a:stretch>
            <a:fillRect/>
          </a:stretch>
        </p:blipFill>
        <p:spPr>
          <a:xfrm>
            <a:off x="7798919" y="-1"/>
            <a:ext cx="4357788" cy="5082139"/>
          </a:xfrm>
          <a:prstGeom prst="rect">
            <a:avLst/>
          </a:prstGeom>
        </p:spPr>
      </p:pic>
    </p:spTree>
    <p:extLst>
      <p:ext uri="{BB962C8B-B14F-4D97-AF65-F5344CB8AC3E}">
        <p14:creationId xmlns:p14="http://schemas.microsoft.com/office/powerpoint/2010/main" val="1825261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81779-9E49-4E30-D1C2-BCF269401F66}"/>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B8F3CE1A-D24F-29C8-FEBD-27DB54A90073}"/>
              </a:ext>
            </a:extLst>
          </p:cNvPr>
          <p:cNvSpPr>
            <a:spLocks noGrp="1"/>
          </p:cNvSpPr>
          <p:nvPr>
            <p:ph idx="1"/>
          </p:nvPr>
        </p:nvSpPr>
        <p:spPr>
          <a:xfrm>
            <a:off x="465238" y="405517"/>
            <a:ext cx="7414505" cy="5927906"/>
          </a:xfrm>
        </p:spPr>
        <p:txBody>
          <a:bodyPr>
            <a:normAutofit fontScale="70000" lnSpcReduction="20000"/>
          </a:bodyPr>
          <a:lstStyle/>
          <a:p>
            <a:endParaRPr lang="nl-NL" dirty="0"/>
          </a:p>
          <a:p>
            <a:r>
              <a:rPr lang="nl-NL" b="1" dirty="0"/>
              <a:t>Principe Verantwoordelijkheid</a:t>
            </a:r>
            <a:r>
              <a:rPr lang="nl-NL" dirty="0"/>
              <a:t>: Met onderwijs van hoge kwaliteit, dat aantoonbaar aansluit op de behoeften van leerlingen en de relevante belanghebbenden van hun scholen, creëren onderwijsorganisaties publieke waarde </a:t>
            </a:r>
          </a:p>
          <a:p>
            <a:endParaRPr lang="nl-NL" dirty="0"/>
          </a:p>
          <a:p>
            <a:r>
              <a:rPr lang="nl-NL" b="1" dirty="0"/>
              <a:t>Principe Verbinding</a:t>
            </a:r>
            <a:r>
              <a:rPr lang="nl-NL" dirty="0"/>
              <a:t>: Goed onderwijs komt tot stand door de bijdrage(n) van vele partijen, zowel binnen als buiten de onderwijsorganisatie. Het bestuur en het intern toezicht hebben ieder een eigen rol om partijen te verbinden.  </a:t>
            </a:r>
            <a:r>
              <a:rPr lang="nl-NL" dirty="0">
                <a:highlight>
                  <a:srgbClr val="FFFF00"/>
                </a:highlight>
              </a:rPr>
              <a:t>Interne verbinding betekent dat het bestuur, het intern toezicht, medezeggenschap, schoolleiders, medewerkers ouders en leerlingen verbonden zijn in een sterk samenspel. Ook het stimuleren en faciliteren van informele participatie bij de onderwijsorganisatie maakt hier onderdeel van uit. </a:t>
            </a:r>
          </a:p>
        </p:txBody>
      </p:sp>
      <p:pic>
        <p:nvPicPr>
          <p:cNvPr id="5" name="Afbeelding 4">
            <a:extLst>
              <a:ext uri="{FF2B5EF4-FFF2-40B4-BE49-F238E27FC236}">
                <a16:creationId xmlns:a16="http://schemas.microsoft.com/office/drawing/2014/main" id="{5BC5109F-199B-1924-2EB6-EFBA50AFFCF1}"/>
              </a:ext>
            </a:extLst>
          </p:cNvPr>
          <p:cNvPicPr>
            <a:picLocks noChangeAspect="1"/>
          </p:cNvPicPr>
          <p:nvPr/>
        </p:nvPicPr>
        <p:blipFill>
          <a:blip r:embed="rId2"/>
          <a:stretch>
            <a:fillRect/>
          </a:stretch>
        </p:blipFill>
        <p:spPr>
          <a:xfrm>
            <a:off x="7798919" y="-1"/>
            <a:ext cx="4357788" cy="5082139"/>
          </a:xfrm>
          <a:prstGeom prst="rect">
            <a:avLst/>
          </a:prstGeom>
        </p:spPr>
      </p:pic>
    </p:spTree>
    <p:extLst>
      <p:ext uri="{BB962C8B-B14F-4D97-AF65-F5344CB8AC3E}">
        <p14:creationId xmlns:p14="http://schemas.microsoft.com/office/powerpoint/2010/main" val="2920566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60D7F-64DE-085D-A2CF-6D755A7B10EE}"/>
            </a:ext>
          </a:extLst>
        </p:cNvPr>
        <p:cNvGrpSpPr/>
        <p:nvPr/>
      </p:nvGrpSpPr>
      <p:grpSpPr>
        <a:xfrm>
          <a:off x="0" y="0"/>
          <a:ext cx="0" cy="0"/>
          <a:chOff x="0" y="0"/>
          <a:chExt cx="0" cy="0"/>
        </a:xfrm>
      </p:grpSpPr>
      <p:pic>
        <p:nvPicPr>
          <p:cNvPr id="5" name="Afbeelding 4" descr="Afbeelding met tekst, Lettertype, schermopname, Graphics&#10;&#10;Door AI gegenereerde inhoud is mogelijk onjuist.">
            <a:extLst>
              <a:ext uri="{FF2B5EF4-FFF2-40B4-BE49-F238E27FC236}">
                <a16:creationId xmlns:a16="http://schemas.microsoft.com/office/drawing/2014/main" id="{97DD19E6-2453-C4F8-CBA3-CFB3330C2C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424" y="306426"/>
            <a:ext cx="3347090" cy="982216"/>
          </a:xfrm>
          <a:prstGeom prst="rect">
            <a:avLst/>
          </a:prstGeom>
        </p:spPr>
      </p:pic>
      <p:sp>
        <p:nvSpPr>
          <p:cNvPr id="7" name="Titel 6">
            <a:extLst>
              <a:ext uri="{FF2B5EF4-FFF2-40B4-BE49-F238E27FC236}">
                <a16:creationId xmlns:a16="http://schemas.microsoft.com/office/drawing/2014/main" id="{7F60A983-0F2B-2DD6-16D8-B9F2AC1B043D}"/>
              </a:ext>
            </a:extLst>
          </p:cNvPr>
          <p:cNvSpPr>
            <a:spLocks noGrp="1"/>
          </p:cNvSpPr>
          <p:nvPr>
            <p:ph type="title"/>
          </p:nvPr>
        </p:nvSpPr>
        <p:spPr>
          <a:xfrm>
            <a:off x="552415" y="1444421"/>
            <a:ext cx="11151029" cy="1143000"/>
          </a:xfrm>
        </p:spPr>
        <p:txBody>
          <a:bodyPr/>
          <a:lstStyle/>
          <a:p>
            <a:r>
              <a:rPr lang="nl-NL" dirty="0"/>
              <a:t>Doel van deze workshop</a:t>
            </a:r>
          </a:p>
        </p:txBody>
      </p:sp>
      <p:sp>
        <p:nvSpPr>
          <p:cNvPr id="8" name="Tijdelijke aanduiding voor inhoud 7">
            <a:extLst>
              <a:ext uri="{FF2B5EF4-FFF2-40B4-BE49-F238E27FC236}">
                <a16:creationId xmlns:a16="http://schemas.microsoft.com/office/drawing/2014/main" id="{72F00C9D-9D0A-3CD7-FFFE-E65FB3B8487F}"/>
              </a:ext>
            </a:extLst>
          </p:cNvPr>
          <p:cNvSpPr>
            <a:spLocks noGrp="1"/>
          </p:cNvSpPr>
          <p:nvPr>
            <p:ph idx="1"/>
          </p:nvPr>
        </p:nvSpPr>
        <p:spPr>
          <a:xfrm>
            <a:off x="520485" y="2743201"/>
            <a:ext cx="11151029" cy="3083559"/>
          </a:xfrm>
        </p:spPr>
        <p:txBody>
          <a:bodyPr>
            <a:normAutofit/>
          </a:bodyPr>
          <a:lstStyle/>
          <a:p>
            <a:r>
              <a:rPr lang="nl-NL" dirty="0"/>
              <a:t>Wat willen we met leerlingenbetrokkenheid bereiken, en hoe doen we dat?</a:t>
            </a:r>
          </a:p>
          <a:p>
            <a:r>
              <a:rPr lang="nl-NL" dirty="0"/>
              <a:t>Samen bespreken, met </a:t>
            </a:r>
            <a:r>
              <a:rPr lang="nl-NL" u="sng" dirty="0"/>
              <a:t>concrete</a:t>
            </a:r>
            <a:r>
              <a:rPr lang="nl-NL" dirty="0"/>
              <a:t> opbrengst voor deelnemers, VO-raad, LAKS</a:t>
            </a:r>
          </a:p>
          <a:p>
            <a:pPr marL="0" indent="0">
              <a:buNone/>
            </a:pPr>
            <a:r>
              <a:rPr lang="nl-NL" dirty="0"/>
              <a:t>	(voorbeelden/good practices/uitgangspunten)</a:t>
            </a:r>
          </a:p>
          <a:p>
            <a:endParaRPr lang="nl-NL" dirty="0"/>
          </a:p>
          <a:p>
            <a:endParaRPr lang="nl-NL" dirty="0"/>
          </a:p>
          <a:p>
            <a:endParaRPr lang="nl-NL" dirty="0"/>
          </a:p>
          <a:p>
            <a:endParaRPr lang="nl-NL" dirty="0"/>
          </a:p>
          <a:p>
            <a:endParaRPr lang="nl-NL" dirty="0"/>
          </a:p>
        </p:txBody>
      </p:sp>
    </p:spTree>
    <p:extLst>
      <p:ext uri="{BB962C8B-B14F-4D97-AF65-F5344CB8AC3E}">
        <p14:creationId xmlns:p14="http://schemas.microsoft.com/office/powerpoint/2010/main" val="2684246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D3ABD-4765-BCEB-43AA-CF12FA0D85FE}"/>
            </a:ext>
          </a:extLst>
        </p:cNvPr>
        <p:cNvGrpSpPr/>
        <p:nvPr/>
      </p:nvGrpSpPr>
      <p:grpSpPr>
        <a:xfrm>
          <a:off x="0" y="0"/>
          <a:ext cx="0" cy="0"/>
          <a:chOff x="0" y="0"/>
          <a:chExt cx="0" cy="0"/>
        </a:xfrm>
      </p:grpSpPr>
      <p:pic>
        <p:nvPicPr>
          <p:cNvPr id="5" name="Afbeelding 4" descr="Afbeelding met tekst, Lettertype, schermopname, Graphics&#10;&#10;Door AI gegenereerde inhoud is mogelijk onjuist.">
            <a:extLst>
              <a:ext uri="{FF2B5EF4-FFF2-40B4-BE49-F238E27FC236}">
                <a16:creationId xmlns:a16="http://schemas.microsoft.com/office/drawing/2014/main" id="{C3D4A562-77C7-A942-D1C2-2E1D6A3B03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424" y="306426"/>
            <a:ext cx="3347090" cy="982216"/>
          </a:xfrm>
          <a:prstGeom prst="rect">
            <a:avLst/>
          </a:prstGeom>
        </p:spPr>
      </p:pic>
      <p:sp>
        <p:nvSpPr>
          <p:cNvPr id="7" name="Titel 6">
            <a:extLst>
              <a:ext uri="{FF2B5EF4-FFF2-40B4-BE49-F238E27FC236}">
                <a16:creationId xmlns:a16="http://schemas.microsoft.com/office/drawing/2014/main" id="{DB6FA1A9-6C7B-40B7-9001-322130A7B51B}"/>
              </a:ext>
            </a:extLst>
          </p:cNvPr>
          <p:cNvSpPr>
            <a:spLocks noGrp="1"/>
          </p:cNvSpPr>
          <p:nvPr>
            <p:ph type="title"/>
          </p:nvPr>
        </p:nvSpPr>
        <p:spPr>
          <a:xfrm>
            <a:off x="520485" y="1444421"/>
            <a:ext cx="11151029" cy="1143000"/>
          </a:xfrm>
        </p:spPr>
        <p:txBody>
          <a:bodyPr>
            <a:normAutofit/>
          </a:bodyPr>
          <a:lstStyle/>
          <a:p>
            <a:r>
              <a:rPr lang="nl-NL" dirty="0"/>
              <a:t>Bespreekpunten</a:t>
            </a:r>
          </a:p>
        </p:txBody>
      </p:sp>
      <p:sp>
        <p:nvSpPr>
          <p:cNvPr id="8" name="Tijdelijke aanduiding voor inhoud 7">
            <a:extLst>
              <a:ext uri="{FF2B5EF4-FFF2-40B4-BE49-F238E27FC236}">
                <a16:creationId xmlns:a16="http://schemas.microsoft.com/office/drawing/2014/main" id="{262C99BB-D2DA-5F8F-C26E-86AB55B436F8}"/>
              </a:ext>
            </a:extLst>
          </p:cNvPr>
          <p:cNvSpPr>
            <a:spLocks noGrp="1"/>
          </p:cNvSpPr>
          <p:nvPr>
            <p:ph idx="1"/>
          </p:nvPr>
        </p:nvSpPr>
        <p:spPr>
          <a:xfrm>
            <a:off x="520485" y="2743201"/>
            <a:ext cx="11151029" cy="3083559"/>
          </a:xfrm>
        </p:spPr>
        <p:txBody>
          <a:bodyPr>
            <a:normAutofit fontScale="77500" lnSpcReduction="20000"/>
          </a:bodyPr>
          <a:lstStyle/>
          <a:p>
            <a:r>
              <a:rPr lang="nl-NL" dirty="0"/>
              <a:t>Wat wil, en kan, je als bestuurder wel en niet met leerlingbetrokkenheid bereiken? (vanuit perspectief van leerlingen en van bestuurders)</a:t>
            </a:r>
          </a:p>
          <a:p>
            <a:r>
              <a:rPr lang="nl-NL" dirty="0"/>
              <a:t>Wat zijn voorbeelden die wel (en niet) werken</a:t>
            </a:r>
          </a:p>
          <a:p>
            <a:r>
              <a:rPr lang="nl-NL" dirty="0"/>
              <a:t>Wat vergt het van bestuurders en van leerlingen: wat kun je van elkaar verwachten?</a:t>
            </a:r>
          </a:p>
          <a:p>
            <a:r>
              <a:rPr lang="nl-NL" dirty="0"/>
              <a:t>Verhouding met formele medezeggenschap, ook op schoolniveau. Waar ligt je rol?</a:t>
            </a:r>
          </a:p>
          <a:p>
            <a:endParaRPr lang="nl-NL" dirty="0"/>
          </a:p>
          <a:p>
            <a:endParaRPr lang="nl-NL" dirty="0"/>
          </a:p>
        </p:txBody>
      </p:sp>
    </p:spTree>
    <p:extLst>
      <p:ext uri="{BB962C8B-B14F-4D97-AF65-F5344CB8AC3E}">
        <p14:creationId xmlns:p14="http://schemas.microsoft.com/office/powerpoint/2010/main" val="3760881776"/>
      </p:ext>
    </p:extLst>
  </p:cSld>
  <p:clrMapOvr>
    <a:masterClrMapping/>
  </p:clrMapOvr>
</p:sld>
</file>

<file path=ppt/theme/theme1.xml><?xml version="1.0" encoding="utf-8"?>
<a:theme xmlns:a="http://schemas.openxmlformats.org/drawingml/2006/main" name="Powerpointsjabloon VO-raad">
  <a:themeElements>
    <a:clrScheme name="VO-raad">
      <a:dk1>
        <a:srgbClr val="1F145D"/>
      </a:dk1>
      <a:lt1>
        <a:sysClr val="window" lastClr="FFFFFF"/>
      </a:lt1>
      <a:dk2>
        <a:srgbClr val="464F54"/>
      </a:dk2>
      <a:lt2>
        <a:srgbClr val="FFFFFF"/>
      </a:lt2>
      <a:accent1>
        <a:srgbClr val="1F145D"/>
      </a:accent1>
      <a:accent2>
        <a:srgbClr val="CF0F2C"/>
      </a:accent2>
      <a:accent3>
        <a:srgbClr val="CF0F2C"/>
      </a:accent3>
      <a:accent4>
        <a:srgbClr val="CF0F2C"/>
      </a:accent4>
      <a:accent5>
        <a:srgbClr val="CF0F2C"/>
      </a:accent5>
      <a:accent6>
        <a:srgbClr val="CF0F2C"/>
      </a:accent6>
      <a:hlink>
        <a:srgbClr val="1F145D"/>
      </a:hlink>
      <a:folHlink>
        <a:srgbClr val="CF0F2C"/>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aad Powerpoint Sjabloon.pptx" id="{7FA44DB7-9C95-48A8-844A-3B0C81611AD4}" vid="{4185F044-04B9-416F-BB22-8D69036D3B5B}"/>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9909D7D85384DA7ACFBEE48A4E51C" ma:contentTypeVersion="15" ma:contentTypeDescription="Een nieuw document maken." ma:contentTypeScope="" ma:versionID="5810d26592bda907681b57f7e38ae6e5">
  <xsd:schema xmlns:xsd="http://www.w3.org/2001/XMLSchema" xmlns:xs="http://www.w3.org/2001/XMLSchema" xmlns:p="http://schemas.microsoft.com/office/2006/metadata/properties" xmlns:ns2="5d1f9a4b-c919-468e-afe1-a7d4ec14c69c" xmlns:ns3="51fb2996-a52f-4f7e-8001-73ee25c6f49a" targetNamespace="http://schemas.microsoft.com/office/2006/metadata/properties" ma:root="true" ma:fieldsID="fa34d8f90ad11ba7acee4a88cf6763a1" ns2:_="" ns3:_="">
    <xsd:import namespace="5d1f9a4b-c919-468e-afe1-a7d4ec14c69c"/>
    <xsd:import namespace="51fb2996-a52f-4f7e-8001-73ee25c6f49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1f9a4b-c919-468e-afe1-a7d4ec14c6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cb22535c-56a5-4bef-9c15-4c767476c03e"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1fb2996-a52f-4f7e-8001-73ee25c6f49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23d0589-192a-4c43-bc54-a603b8e7ca22}" ma:internalName="TaxCatchAll" ma:showField="CatchAllData" ma:web="51fb2996-a52f-4f7e-8001-73ee25c6f49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TaxCatchAll xmlns="51fb2996-a52f-4f7e-8001-73ee25c6f49a" xsi:nil="true"/>
    <lcf76f155ced4ddcb4097134ff3c332f xmlns="5d1f9a4b-c919-468e-afe1-a7d4ec14c69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E188AB9-C236-4A2C-AC3E-65F70B7998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1f9a4b-c919-468e-afe1-a7d4ec14c69c"/>
    <ds:schemaRef ds:uri="51fb2996-a52f-4f7e-8001-73ee25c6f4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DD9B1F1-9FFF-47A0-9D8E-B8BD57F26840}">
  <ds:schemaRefs>
    <ds:schemaRef ds:uri="http://www.w3.org/XML/1998/namespace"/>
    <ds:schemaRef ds:uri="http://schemas.microsoft.com/office/infopath/2007/PartnerControls"/>
    <ds:schemaRef ds:uri="http://schemas.microsoft.com/office/2006/documentManagement/types"/>
    <ds:schemaRef ds:uri="5d1f9a4b-c919-468e-afe1-a7d4ec14c69c"/>
    <ds:schemaRef ds:uri="http://purl.org/dc/terms/"/>
    <ds:schemaRef ds:uri="http://purl.org/dc/dcmitype/"/>
    <ds:schemaRef ds:uri="http://purl.org/dc/elements/1.1/"/>
    <ds:schemaRef ds:uri="http://schemas.microsoft.com/office/2006/metadata/properties"/>
    <ds:schemaRef ds:uri="51fb2996-a52f-4f7e-8001-73ee25c6f49a"/>
    <ds:schemaRef ds:uri="http://schemas.openxmlformats.org/package/2006/metadata/core-properties"/>
  </ds:schemaRefs>
</ds:datastoreItem>
</file>

<file path=customXml/itemProps3.xml><?xml version="1.0" encoding="utf-8"?>
<ds:datastoreItem xmlns:ds="http://schemas.openxmlformats.org/officeDocument/2006/customXml" ds:itemID="{5AC91A3A-5B4F-4FFC-A5C9-E1353C7CD6A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VO-Raad Powerpoint Sjabloon1</Template>
  <TotalTime>2955</TotalTime>
  <Words>673</Words>
  <Application>Microsoft Office PowerPoint</Application>
  <PresentationFormat>Breedbeeld</PresentationFormat>
  <Paragraphs>57</Paragraphs>
  <Slides>11</Slides>
  <Notes>5</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Courier New</vt:lpstr>
      <vt:lpstr>Garamond</vt:lpstr>
      <vt:lpstr>Wingdings</vt:lpstr>
      <vt:lpstr>Powerpointsjabloon VO-raad</vt:lpstr>
      <vt:lpstr>Leerlingbetrokkenheid vanuit de onderwijsbestuurder: waarom? en hoe?</vt:lpstr>
      <vt:lpstr>Even voorstellen</vt:lpstr>
      <vt:lpstr>Leerlingbetrokkenheid, waarom bespreken? </vt:lpstr>
      <vt:lpstr>Convenant VO-raad LAKS</vt:lpstr>
      <vt:lpstr>Convenant VO-raad LAKS</vt:lpstr>
      <vt:lpstr>PowerPoint-presentatie</vt:lpstr>
      <vt:lpstr>PowerPoint-presentatie</vt:lpstr>
      <vt:lpstr>Doel van deze workshop</vt:lpstr>
      <vt:lpstr>Bespreekpunten</vt:lpstr>
      <vt:lpstr>Afsluiting</vt:lpstr>
      <vt:lpstr>PowerPoint-presentatie</vt:lpstr>
    </vt:vector>
  </TitlesOfParts>
  <Company>VO-raad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VO-raad</dc:title>
  <dc:creator>fijkehoogendijk@vo-raad.nl</dc:creator>
  <cp:lastModifiedBy>Joelle Vlasveld</cp:lastModifiedBy>
  <cp:revision>13</cp:revision>
  <cp:lastPrinted>2025-03-13T09:47:52Z</cp:lastPrinted>
  <dcterms:created xsi:type="dcterms:W3CDTF">2022-12-19T09:57:59Z</dcterms:created>
  <dcterms:modified xsi:type="dcterms:W3CDTF">2026-04-02T09:45:37Z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0x0101003AA9909D7D85384DA7ACFBEE48A4E51C</vt:lpwstr>
  </property>
  <property fmtid="{D5CDD505-2E9C-101B-9397-08002B2CF9AE}" pid="3" name="FileLeafRef">
    <vt:lpwstr>Powerpointsjabloon VO-raad.potx</vt:lpwstr>
  </property>
  <property fmtid="{D5CDD505-2E9C-101B-9397-08002B2CF9AE}" pid="4" name="MediaServiceImageTags">
    <vt:lpwstr/>
  </property>
</Properties>
</file>