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622" r:id="rId2"/>
    <p:sldId id="623" r:id="rId3"/>
    <p:sldId id="624" r:id="rId4"/>
    <p:sldId id="625" r:id="rId5"/>
    <p:sldId id="626" r:id="rId6"/>
    <p:sldId id="627" r:id="rId7"/>
    <p:sldId id="628" r:id="rId8"/>
    <p:sldId id="629" r:id="rId9"/>
    <p:sldId id="630" r:id="rId10"/>
    <p:sldId id="507" r:id="rId11"/>
  </p:sldIdLst>
  <p:sldSz cx="12192000" cy="6858000"/>
  <p:notesSz cx="6858000" cy="9144000"/>
  <p:defaultText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DoS-robusthet gjennom arkitektur" id="{CD74C379-2718-1E4E-A131-E40A09599F37}">
          <p14:sldIdLst>
            <p14:sldId id="622"/>
            <p14:sldId id="623"/>
            <p14:sldId id="624"/>
            <p14:sldId id="625"/>
            <p14:sldId id="626"/>
            <p14:sldId id="627"/>
            <p14:sldId id="628"/>
            <p14:sldId id="629"/>
            <p14:sldId id="630"/>
            <p14:sldId id="507"/>
          </p14:sldIdLst>
        </p14:section>
        <p14:section name="Appendix - Assets" id="{A64C2081-24B3-3540-A812-F5FF6E52213A}">
          <p14:sldIdLst/>
        </p14:section>
      </p14:sectionLst>
    </p:ext>
    <p:ext uri="{EFAFB233-063F-42B5-8137-9DF3F51BA10A}">
      <p15:sldGuideLst xmlns:p15="http://schemas.microsoft.com/office/powerpoint/2012/main">
        <p15:guide id="1" pos="6743" userDrawn="1">
          <p15:clr>
            <a:srgbClr val="A4A3A4"/>
          </p15:clr>
        </p15:guide>
        <p15:guide id="2" orient="horz"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F71"/>
    <a:srgbClr val="D24348"/>
    <a:srgbClr val="2A836B"/>
    <a:srgbClr val="67A8D3"/>
    <a:srgbClr val="000000"/>
    <a:srgbClr val="B1CABE"/>
    <a:srgbClr val="B6D0C3"/>
    <a:srgbClr val="F0EBE7"/>
    <a:srgbClr val="1C7D8A"/>
    <a:srgbClr val="2626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89" autoAdjust="0"/>
    <p:restoredTop sz="80753"/>
  </p:normalViewPr>
  <p:slideViewPr>
    <p:cSldViewPr snapToGrid="0" snapToObjects="1">
      <p:cViewPr>
        <p:scale>
          <a:sx n="102" d="100"/>
          <a:sy n="102" d="100"/>
        </p:scale>
        <p:origin x="624" y="160"/>
      </p:cViewPr>
      <p:guideLst>
        <p:guide pos="6743"/>
        <p:guide orient="horz" pos="2160"/>
      </p:guideLst>
    </p:cSldViewPr>
  </p:slideViewPr>
  <p:outlineViewPr>
    <p:cViewPr>
      <p:scale>
        <a:sx n="33" d="100"/>
        <a:sy n="33" d="100"/>
      </p:scale>
      <p:origin x="0" y="-15008"/>
    </p:cViewPr>
  </p:outlineViewPr>
  <p:notesTextViewPr>
    <p:cViewPr>
      <p:scale>
        <a:sx n="1" d="1"/>
        <a:sy n="1" d="1"/>
      </p:scale>
      <p:origin x="0" y="0"/>
    </p:cViewPr>
  </p:notesTextViewPr>
  <p:sorterViewPr>
    <p:cViewPr>
      <p:scale>
        <a:sx n="130" d="100"/>
        <a:sy n="13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12835D-9374-5143-BD05-CA806F1359A4}" type="datetimeFigureOut">
              <a:rPr lang="en-NO" smtClean="0"/>
              <a:t>10/19/26</a:t>
            </a:fld>
            <a:endParaRPr lang="en-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6C7AB99-D2FF-4B41-A7C8-91CC04705C24}" type="slidenum">
              <a:rPr lang="en-NO" smtClean="0"/>
              <a:t>‹#›</a:t>
            </a:fld>
            <a:endParaRPr lang="en-NO"/>
          </a:p>
        </p:txBody>
      </p:sp>
    </p:spTree>
    <p:extLst>
      <p:ext uri="{BB962C8B-B14F-4D97-AF65-F5344CB8AC3E}">
        <p14:creationId xmlns:p14="http://schemas.microsoft.com/office/powerpoint/2010/main" val="31332457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[Walk-on — leave up while the previous speaker clears the stage. The clock starts on the next slide.]</a:t>
            </a:r>
          </a:p>
          <a:p>
            <a:endParaRPr/>
          </a:p>
          <a:p>
            <a:r>
              <a:t>Hi, I'm Kristoffer, cloud security architect at mnemonic. I spend most of my days designing and reviewing Azure platforms, and the topic today is the place where I find most of the surprises: the gap between identity and network.</a:t>
            </a:r>
          </a:p>
        </p:txBody>
      </p:sp>
      <p:sp>
        <p:nvSpPr>
          <p:cNvPr id="4" name="Slide Number Placeholder 3"/>
          <p:cNvSpPr>
            <a:spLocks noGrp="1"/>
          </p:cNvSpPr>
          <p:nvPr>
            <p:ph type="sldNum" sz="quarter" idx="5"/>
          </p:nvPr>
        </p:nvSpPr>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[0:00 – 1:00 · HOOK]</a:t>
            </a:r>
          </a:p>
          <a:p>
            <a:endParaRPr/>
          </a:p>
          <a:p>
            <a:r>
              <a:t>We didn't lose network security in the cloud. We just stopped understanding what it actually does.</a:t>
            </a:r>
          </a:p>
          <a:p>
            <a:endParaRPr/>
          </a:p>
          <a:p>
            <a:r>
              <a:t>(pause)</a:t>
            </a:r>
          </a:p>
          <a:p>
            <a:endParaRPr/>
          </a:p>
          <a:p>
            <a:r>
              <a:t>Somewhere along the way, "zero trust" turned into "identity is the new perimeter" — and a lot of teams heard: the network doesn't matter anymore. At the same time, the network teams kept building private endpoints and hub firewalls, and concluded: we're private, so we're safe.</a:t>
            </a:r>
          </a:p>
          <a:p>
            <a:endParaRPr/>
          </a:p>
          <a:p>
            <a:r>
              <a:t>Both camps are half right. And the half they're missing is exactly where I find the problems when I review Azure platforms.</a:t>
            </a:r>
          </a:p>
          <a:p>
            <a:endParaRPr/>
          </a:p>
          <a:p>
            <a:r>
              <a:t>So in the next ten minutes: what network controls actually do for you in the cloud, what they don't, and two real designs — AKS and Microsoft Foundry — where the gap between identity and network turns into an access path nobody intended.</a:t>
            </a:r>
          </a:p>
        </p:txBody>
      </p:sp>
      <p:sp>
        <p:nvSpPr>
          <p:cNvPr id="4" name="Slide Number Placeholder 3"/>
          <p:cNvSpPr>
            <a:spLocks noGrp="1"/>
          </p:cNvSpPr>
          <p:nvPr>
            <p:ph type="sldNum" sz="quarter" idx="5"/>
          </p:nvPr>
        </p:nvSpPr>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[1:00 – 2:00 · THE MISCONCEPTION]</a:t>
            </a:r>
          </a:p>
          <a:p>
            <a:endParaRPr dirty="0"/>
          </a:p>
          <a:p>
            <a:r>
              <a:rPr dirty="0"/>
              <a:t>This is what I see in almost every review. The checklist is green. Private endpoints: check. Everything inside the </a:t>
            </a:r>
            <a:r>
              <a:rPr dirty="0" err="1"/>
              <a:t>VNet</a:t>
            </a:r>
            <a:r>
              <a:rPr dirty="0"/>
              <a:t>: check. Managed identities, a hub firewall: check.</a:t>
            </a:r>
          </a:p>
          <a:p>
            <a:endParaRPr dirty="0"/>
          </a:p>
          <a:p>
            <a:r>
              <a:rPr dirty="0"/>
              <a:t>And the conclusion is: we're private, so we're secure. It's inside the </a:t>
            </a:r>
            <a:r>
              <a:rPr dirty="0" err="1"/>
              <a:t>VNet</a:t>
            </a:r>
            <a:r>
              <a:rPr dirty="0"/>
              <a:t>, so it's controlled.</a:t>
            </a:r>
          </a:p>
          <a:p>
            <a:endParaRPr dirty="0"/>
          </a:p>
          <a:p>
            <a:r>
              <a:rPr dirty="0"/>
              <a:t>Then there's an incident, and someone asks four simple questions. Which workload made this call? Through which path? Could it have come another way? And who else could have made exactly the same call?</a:t>
            </a:r>
          </a:p>
          <a:p>
            <a:endParaRPr dirty="0"/>
          </a:p>
          <a:p>
            <a:r>
              <a:rPr dirty="0"/>
              <a:t>And it takes days to answer — if it can be answered at all.</a:t>
            </a:r>
          </a:p>
          <a:p>
            <a:endParaRPr dirty="0"/>
          </a:p>
          <a:p>
            <a:r>
              <a:rPr dirty="0"/>
              <a:t>The controls are real. What's wrong is our assumption about what each of them actually does. Let me show you with the most popular one.</a:t>
            </a:r>
          </a:p>
        </p:txBody>
      </p:sp>
      <p:sp>
        <p:nvSpPr>
          <p:cNvPr id="4" name="Slide Number Placeholder 3"/>
          <p:cNvSpPr>
            <a:spLocks noGrp="1"/>
          </p:cNvSpPr>
          <p:nvPr>
            <p:ph type="sldNum" sz="quarter" idx="5"/>
          </p:nvPr>
        </p:nvSpPr>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[2:00 – 3:00 · PRIVATE ENDPOINTS]</a:t>
            </a:r>
          </a:p>
          <a:p>
            <a:endParaRPr dirty="0"/>
          </a:p>
          <a:p>
            <a:r>
              <a:rPr dirty="0"/>
              <a:t>A private endpoint is a great exposure control. It gives one specific resource a private IP inside your </a:t>
            </a:r>
            <a:r>
              <a:rPr dirty="0" err="1"/>
              <a:t>VNet</a:t>
            </a:r>
            <a:r>
              <a:rPr dirty="0"/>
              <a:t>, so the workload doesn't need a public path.</a:t>
            </a:r>
          </a:p>
          <a:p>
            <a:endParaRPr dirty="0"/>
          </a:p>
          <a:p>
            <a:r>
              <a:rPr dirty="0"/>
              <a:t>But look at what it doesn't do.</a:t>
            </a:r>
          </a:p>
          <a:p>
            <a:endParaRPr dirty="0"/>
          </a:p>
          <a:p>
            <a:r>
              <a:rPr dirty="0"/>
              <a:t>One: it adds a path. It doesn't remove the old one. Public network access stays enabled until you explicitly turn it off — and in a lot of estates, it's still on.</a:t>
            </a:r>
          </a:p>
          <a:p>
            <a:endParaRPr dirty="0"/>
          </a:p>
          <a:p>
            <a:r>
              <a:rPr dirty="0"/>
              <a:t>Two: inside the </a:t>
            </a:r>
            <a:r>
              <a:rPr dirty="0" err="1"/>
              <a:t>VNet</a:t>
            </a:r>
            <a:r>
              <a:rPr dirty="0"/>
              <a:t> it's quietly bypassed by default. The private endpoint injects a /32 route, the most specific route wins, so your nice 0.0.0.0/0 UDR to the hub firewall never applies to that traffic. And NSG rules on the PE subnet are ignored unless you enable private endpoint network policies — which is off by default.</a:t>
            </a:r>
          </a:p>
          <a:p>
            <a:endParaRPr dirty="0"/>
          </a:p>
          <a:p>
            <a:r>
              <a:rPr dirty="0"/>
              <a:t>And three: it has no idea who is calling. It's an IP address. Whether the caller should be allowed to read the data — that's not a network decision. That's identity.</a:t>
            </a:r>
          </a:p>
        </p:txBody>
      </p:sp>
      <p:sp>
        <p:nvSpPr>
          <p:cNvPr id="4" name="Slide Number Placeholder 3"/>
          <p:cNvSpPr>
            <a:spLocks noGrp="1"/>
          </p:cNvSpPr>
          <p:nvPr>
            <p:ph type="sldNum" sz="quarter" idx="5"/>
          </p:nvPr>
        </p:nvSpPr>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[3:00 – 4:30 · WHAT ACTUALLY CHANGED]</a:t>
            </a:r>
          </a:p>
          <a:p>
            <a:endParaRPr/>
          </a:p>
          <a:p>
            <a:r>
              <a:t>So here's the model I use.</a:t>
            </a:r>
          </a:p>
          <a:p>
            <a:endParaRPr/>
          </a:p>
          <a:p>
            <a:r>
              <a:t>Identity controls access. It answers: who is calling, and what may it do? Entra ID, managed identities, RBAC, Workload ID, and now agent identities.</a:t>
            </a:r>
          </a:p>
          <a:p>
            <a:endParaRPr/>
          </a:p>
          <a:p>
            <a:r>
              <a:t>The network controls exposure and visibility. It answers: where can it come from, and by which path? VNets, private endpoints, NSGs, the firewall, DNS.</a:t>
            </a:r>
          </a:p>
          <a:p>
            <a:endParaRPr/>
          </a:p>
          <a:p>
            <a:r>
              <a:t>Neither answers both. And each gives you different evidence: identity gives you an object ID in the resource log, the network gives you an IP in the flow and firewall logs.</a:t>
            </a:r>
          </a:p>
          <a:p>
            <a:endParaRPr/>
          </a:p>
          <a:p>
            <a:r>
              <a:t>What really changed in cloud-native is the orange box. Platform abstractions blur both. Pods are SNATed to the node IP. Foundry agents share a project proxy. Every app in an App Service plan leaves through the same subnet. So the IP stops meaning "a workload".</a:t>
            </a:r>
          </a:p>
          <a:p>
            <a:endParaRPr/>
          </a:p>
          <a:p>
            <a:r>
              <a:t>And the identity side has its own blind spot: Conditional Access doesn't apply to managed identities. For most workloads, the network is the only 'from where' control you have. So you can't drop it — you have to design it to mean something.</a:t>
            </a:r>
          </a:p>
        </p:txBody>
      </p:sp>
      <p:sp>
        <p:nvSpPr>
          <p:cNvPr id="4" name="Slide Number Placeholder 3"/>
          <p:cNvSpPr>
            <a:spLocks noGrp="1"/>
          </p:cNvSpPr>
          <p:nvPr>
            <p:ph type="sldNum" sz="quarter" idx="5"/>
          </p:nvPr>
        </p:nvSpPr>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[4:30 – 6:00 · YOU NEED BOTH WALLS]</a:t>
            </a:r>
          </a:p>
          <a:p>
            <a:endParaRPr/>
          </a:p>
          <a:p>
            <a:r>
              <a:t>Put your own workloads on this grid.</a:t>
            </a:r>
          </a:p>
          <a:p>
            <a:endParaRPr/>
          </a:p>
          <a:p>
            <a:r>
              <a:t>Bottom-left is the open door: public endpoints, shared keys, broad roles. Nobody here admits to that one.</a:t>
            </a:r>
          </a:p>
          <a:p>
            <a:endParaRPr/>
          </a:p>
          <a:p>
            <a:r>
              <a:t>Bottom-right is "zero trust by slides": tight RBAC, but reachable from anywhere. One leaked token and you're done.</a:t>
            </a:r>
          </a:p>
          <a:p>
            <a:endParaRPr/>
          </a:p>
          <a:p>
            <a:r>
              <a:t>Top-left is the one I see most in estates that consider themselves secure: private endpoints everywhere, but Contributor on the subscription and shared keys still enabled. The network is carrying all the trust.</a:t>
            </a:r>
          </a:p>
          <a:p>
            <a:endParaRPr/>
          </a:p>
          <a:p>
            <a:r>
              <a:t>And that's fine — until a platform abstraction removes what the network can see. Then the wall you were relying on is gone, and you didn't notice.</a:t>
            </a:r>
          </a:p>
          <a:p>
            <a:endParaRPr/>
          </a:p>
          <a:p>
            <a:r>
              <a:t>Where we want to be is top-right: both layers agree, so a mistake in one is caught by the other.</a:t>
            </a:r>
          </a:p>
          <a:p>
            <a:endParaRPr/>
          </a:p>
          <a:p>
            <a:r>
              <a:t>Let me show you two real designs where the network wall quietly disappears.</a:t>
            </a:r>
          </a:p>
        </p:txBody>
      </p:sp>
      <p:sp>
        <p:nvSpPr>
          <p:cNvPr id="4" name="Slide Number Placeholder 3"/>
          <p:cNvSpPr>
            <a:spLocks noGrp="1"/>
          </p:cNvSpPr>
          <p:nvPr>
            <p:ph type="sldNum" sz="quarter" idx="5"/>
          </p:nvPr>
        </p:nvSpPr>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[6:00 – 7:30 · EXAMPLE 1: AKS]</a:t>
            </a:r>
          </a:p>
          <a:p>
            <a:endParaRPr/>
          </a:p>
          <a:p>
            <a:r>
              <a:t>First example: AKS, with Azure CNI Overlay — which is a very common default.</a:t>
            </a:r>
          </a:p>
          <a:p>
            <a:endParaRPr/>
          </a:p>
          <a:p>
            <a:r>
              <a:t>Two workloads on the same node. The orders pod is allowed to read the customer database. The reporting pod must never touch it.</a:t>
            </a:r>
          </a:p>
          <a:p>
            <a:endParaRPr/>
          </a:p>
          <a:p>
            <a:r>
              <a:t>With CNI Overlay, pod traffic leaving the cluster is SNATed to the node IP. So the hub firewall sees 10.20.1.4 — for both. To let orders work, the firewall has to allow that node. Which means it allows every pod on every node in that pool.</a:t>
            </a:r>
          </a:p>
          <a:p>
            <a:endParaRPr/>
          </a:p>
          <a:p>
            <a:r>
              <a:t>Look at the logs: the firewall rows are identical. The database's client IP is identical. The only thing that tells them apart is the principal — and only if each pod has its own Workload ID. If they share the kubelet identity, a shared managed identity, or a SQL login from a Kubernetes secret, you've lost attribution completely.</a:t>
            </a:r>
          </a:p>
          <a:p>
            <a:endParaRPr/>
          </a:p>
          <a:p>
            <a:r>
              <a:t>The fix is to make both layers mean something again. Network: put the sensitive workloads on a dedicated node pool with its own subnet, or use a static egress gateway — now the source IP maps to an access profile, and the firewall can actually deny reporting. Identity: Workload ID, one managed identity per service account. Evidence: Cilium flow logs put the pod name back into the network story.</a:t>
            </a:r>
          </a:p>
        </p:txBody>
      </p:sp>
      <p:sp>
        <p:nvSpPr>
          <p:cNvPr id="4" name="Slide Number Placeholder 3"/>
          <p:cNvSpPr>
            <a:spLocks noGrp="1"/>
          </p:cNvSpPr>
          <p:nvPr>
            <p:ph type="sldNum" sz="quarter" idx="5"/>
          </p:nvPr>
        </p:nvSpPr>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[7:30 – 9:00 · EXAMPLE 2: MICROSOFT FOUNDRY]</a:t>
            </a:r>
          </a:p>
          <a:p>
            <a:endParaRPr dirty="0"/>
          </a:p>
          <a:p>
            <a:r>
              <a:rPr dirty="0"/>
              <a:t>Second example, and this is where it gets interesting: agents.</a:t>
            </a:r>
          </a:p>
          <a:p>
            <a:endParaRPr dirty="0"/>
          </a:p>
          <a:p>
            <a:r>
              <a:rPr dirty="0"/>
              <a:t>In the new Foundry agent model, every agent gets its own Entra Agent ID. Great — identity done right, from day one. Here we have orders-assistant and </a:t>
            </a:r>
            <a:r>
              <a:rPr dirty="0" err="1"/>
              <a:t>hr</a:t>
            </a:r>
            <a:r>
              <a:rPr dirty="0"/>
              <a:t>-agent.</a:t>
            </a:r>
          </a:p>
          <a:p>
            <a:endParaRPr dirty="0"/>
          </a:p>
          <a:p>
            <a:r>
              <a:rPr dirty="0"/>
              <a:t>But look at the network path. When agents call tools, they go through the project's data proxy — a shared egress pool. The IP is a project-level thing, not a per-agent thing. So the MCP tool's private endpoint can see "the project", not which agent asked.</a:t>
            </a:r>
          </a:p>
          <a:p>
            <a:endParaRPr dirty="0"/>
          </a:p>
          <a:p>
            <a:r>
              <a:rPr dirty="0"/>
              <a:t>Then the tool calls SQL with its own managed identity. So the database sees id-</a:t>
            </a:r>
            <a:r>
              <a:rPr dirty="0" err="1"/>
              <a:t>mcp</a:t>
            </a:r>
            <a:r>
              <a:rPr dirty="0"/>
              <a:t>-customers. Every time. It does not inherit the agent's identity.</a:t>
            </a:r>
          </a:p>
          <a:p>
            <a:endParaRPr dirty="0"/>
          </a:p>
          <a:p>
            <a:r>
              <a:rPr dirty="0"/>
              <a:t>Put that together: if the MCP tool accepts any agent that can reach it, </a:t>
            </a:r>
            <a:r>
              <a:rPr dirty="0" err="1"/>
              <a:t>hr</a:t>
            </a:r>
            <a:r>
              <a:rPr dirty="0"/>
              <a:t>-agent can read customer data through the tool — with valid identities and a private network path all the way. That's a hidden trust relationship: identity and network are both "correct", and the combination creates an access path nobody designed.</a:t>
            </a:r>
          </a:p>
          <a:p>
            <a:endParaRPr dirty="0"/>
          </a:p>
          <a:p>
            <a:r>
              <a:rPr dirty="0"/>
              <a:t>The fix: make the tool an authorization boundary. Validate the agent's token, check that this agent may perform this operation — </a:t>
            </a:r>
            <a:r>
              <a:rPr dirty="0" err="1"/>
              <a:t>hr</a:t>
            </a:r>
            <a:r>
              <a:rPr dirty="0"/>
              <a:t>-agent gets a 403 and no SQL call is ever made. Separate trust domains into separate Foundry resources and subnets, so the network can say something again. And log the chain — agent ID and correlation ID in the tool or APIM logs — because SQL will only ever see the tool.</a:t>
            </a:r>
          </a:p>
        </p:txBody>
      </p:sp>
      <p:sp>
        <p:nvSpPr>
          <p:cNvPr id="4" name="Slide Number Placeholder 3"/>
          <p:cNvSpPr>
            <a:spLocks noGrp="1"/>
          </p:cNvSpPr>
          <p:nvPr>
            <p:ph type="sldNum" sz="quarter" idx="5"/>
          </p:nvPr>
        </p:nvSpPr>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[9:00 – 10:00 · PUNCHLINE]</a:t>
            </a:r>
          </a:p>
          <a:p>
            <a:endParaRPr dirty="0"/>
          </a:p>
          <a:p>
            <a:r>
              <a:rPr dirty="0"/>
              <a:t>So</a:t>
            </a:r>
            <a:r>
              <a:rPr lang="nb-NO" dirty="0"/>
              <a:t> to sum up</a:t>
            </a:r>
            <a:r>
              <a:rPr dirty="0"/>
              <a:t> network security isn't dead. It's just no longer enough on its own. And identity isn't enough on its own either.</a:t>
            </a:r>
          </a:p>
          <a:p>
            <a:endParaRPr dirty="0"/>
          </a:p>
          <a:p>
            <a:r>
              <a:rPr dirty="0"/>
              <a:t>If identity defines access, and the network defines visibility, you need both to understand your actual security posture.</a:t>
            </a:r>
          </a:p>
          <a:p>
            <a:endParaRPr dirty="0"/>
          </a:p>
          <a:p>
            <a:r>
              <a:rPr dirty="0"/>
              <a:t>Three things to take home.</a:t>
            </a:r>
          </a:p>
          <a:p>
            <a:r>
              <a:rPr dirty="0"/>
              <a:t>One: make the source IP mean something</a:t>
            </a:r>
            <a:r>
              <a:rPr lang="nb-NO" dirty="0"/>
              <a:t>! S</a:t>
            </a:r>
            <a:r>
              <a:rPr dirty="0" err="1"/>
              <a:t>eparate</a:t>
            </a:r>
            <a:r>
              <a:rPr dirty="0"/>
              <a:t> subnets, node pools and egress for different access profiles, so the network can actually enforce and you can actually read the logs.</a:t>
            </a:r>
          </a:p>
          <a:p>
            <a:r>
              <a:rPr dirty="0"/>
              <a:t>Two: give everything its own identity</a:t>
            </a:r>
            <a:r>
              <a:rPr lang="nb-NO" dirty="0"/>
              <a:t>! E</a:t>
            </a:r>
            <a:r>
              <a:rPr dirty="0"/>
              <a:t>very workload, every agent, every tool — with least privilege.</a:t>
            </a:r>
          </a:p>
          <a:p>
            <a:r>
              <a:rPr dirty="0"/>
              <a:t>Three: make the logs joinable — object ID, IP and resource in one place — so when someone asks "who did this, and could anyone else?", you can answer in minutes, not days.</a:t>
            </a:r>
          </a:p>
          <a:p>
            <a:endParaRPr dirty="0"/>
          </a:p>
          <a:p>
            <a:r>
              <a:rPr dirty="0"/>
              <a:t>Thank you.</a:t>
            </a:r>
          </a:p>
        </p:txBody>
      </p:sp>
      <p:sp>
        <p:nvSpPr>
          <p:cNvPr id="4" name="Slide Number Placeholder 3"/>
          <p:cNvSpPr>
            <a:spLocks noGrp="1"/>
          </p:cNvSpPr>
          <p:nvPr>
            <p:ph type="sldNum" sz="quarter" idx="5"/>
          </p:nvPr>
        </p:nvSpPr>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t>[After 10:00 — questions if the host allows, otherwise find me in the hallway.]</a:t>
            </a:r>
          </a:p>
          <a:p>
            <a:endParaRPr/>
          </a:p>
          <a:p>
            <a:r>
              <a:t>If asked for more depth: the full version (PaaS, AKS and Foundry spokes, log queries and Azure Policy guardrails) was presented at NIC 2026.</a:t>
            </a:r>
          </a:p>
        </p:txBody>
      </p:sp>
      <p:sp>
        <p:nvSpPr>
          <p:cNvPr id="4" name="Plassholder for lysbildenummer 3"/>
          <p:cNvSpPr>
            <a:spLocks noGrp="1"/>
          </p:cNvSpPr>
          <p:nvPr>
            <p:ph type="sldNum" sz="quarter" idx="5"/>
          </p:nvPr>
        </p:nvSpPr>
        <p:spPr/>
        <p:txBody>
          <a:bodyPr/>
          <a:lstStyle/>
          <a:p>
            <a:fld id="{66C7AB99-D2FF-4B41-A7C8-91CC04705C24}" type="slidenum">
              <a:rPr lang="en-NO" smtClean="0"/>
              <a:t>10</a:t>
            </a:fld>
            <a:endParaRPr lang="en-NO"/>
          </a:p>
        </p:txBody>
      </p:sp>
    </p:spTree>
    <p:extLst>
      <p:ext uri="{BB962C8B-B14F-4D97-AF65-F5344CB8AC3E}">
        <p14:creationId xmlns:p14="http://schemas.microsoft.com/office/powerpoint/2010/main" val="33266087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emf"/><Relationship Id="rId1" Type="http://schemas.openxmlformats.org/officeDocument/2006/relationships/slideMaster" Target="../slideMasters/slideMaster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9.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emf"/><Relationship Id="rId1" Type="http://schemas.openxmlformats.org/officeDocument/2006/relationships/slideMaster" Target="../slideMasters/slideMaster1.xml"/><Relationship Id="rId4" Type="http://schemas.openxmlformats.org/officeDocument/2006/relationships/image" Target="../media/image12.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2.emf"/><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emf"/><Relationship Id="rId1" Type="http://schemas.openxmlformats.org/officeDocument/2006/relationships/slideMaster" Target="../slideMasters/slideMaster1.xml"/><Relationship Id="rId5" Type="http://schemas.openxmlformats.org/officeDocument/2006/relationships/image" Target="../media/image21.png"/><Relationship Id="rId4" Type="http://schemas.openxmlformats.org/officeDocument/2006/relationships/image" Target="../media/image20.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1.xml"/><Relationship Id="rId5" Type="http://schemas.openxmlformats.org/officeDocument/2006/relationships/image" Target="../media/image25.png"/><Relationship Id="rId4" Type="http://schemas.openxmlformats.org/officeDocument/2006/relationships/image" Target="../media/image2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0.png"/><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image" Target="../media/image27.png"/></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jpe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7.emf"/><Relationship Id="rId1" Type="http://schemas.openxmlformats.org/officeDocument/2006/relationships/slideMaster" Target="../slideMasters/slideMaster1.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6.jpeg"/></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13" name="Friform 12">
            <a:extLst>
              <a:ext uri="{FF2B5EF4-FFF2-40B4-BE49-F238E27FC236}">
                <a16:creationId xmlns:a16="http://schemas.microsoft.com/office/drawing/2014/main" id="{CD7182AD-707C-974D-AB5C-C281604B8891}"/>
              </a:ext>
            </a:extLst>
          </p:cNvPr>
          <p:cNvSpPr/>
          <p:nvPr userDrawn="1"/>
        </p:nvSpPr>
        <p:spPr>
          <a:xfrm>
            <a:off x="0" y="0"/>
            <a:ext cx="12192000" cy="6856324"/>
          </a:xfrm>
          <a:custGeom>
            <a:avLst/>
            <a:gdLst>
              <a:gd name="connsiteX0" fmla="*/ 0 w 12192000"/>
              <a:gd name="connsiteY0" fmla="*/ 0 h 6856324"/>
              <a:gd name="connsiteX1" fmla="*/ 12192000 w 12192000"/>
              <a:gd name="connsiteY1" fmla="*/ 0 h 6856324"/>
              <a:gd name="connsiteX2" fmla="*/ 12192000 w 12192000"/>
              <a:gd name="connsiteY2" fmla="*/ 4294149 h 6856324"/>
              <a:gd name="connsiteX3" fmla="*/ 3919800 w 12192000"/>
              <a:gd name="connsiteY3" fmla="*/ 4294149 h 6856324"/>
              <a:gd name="connsiteX4" fmla="*/ 3919800 w 12192000"/>
              <a:gd name="connsiteY4" fmla="*/ 6856324 h 6856324"/>
              <a:gd name="connsiteX5" fmla="*/ 0 w 12192000"/>
              <a:gd name="connsiteY5" fmla="*/ 4294149 h 6856324"/>
              <a:gd name="connsiteX6" fmla="*/ 0 w 12192000"/>
              <a:gd name="connsiteY6" fmla="*/ 4294149 h 68563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6856324">
                <a:moveTo>
                  <a:pt x="0" y="0"/>
                </a:moveTo>
                <a:lnTo>
                  <a:pt x="12192000" y="0"/>
                </a:lnTo>
                <a:lnTo>
                  <a:pt x="12192000" y="4294149"/>
                </a:lnTo>
                <a:lnTo>
                  <a:pt x="3919800" y="4294149"/>
                </a:lnTo>
                <a:lnTo>
                  <a:pt x="3919800" y="6856324"/>
                </a:lnTo>
                <a:lnTo>
                  <a:pt x="0" y="4294149"/>
                </a:lnTo>
                <a:lnTo>
                  <a:pt x="0" y="429414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0" name="Title 1">
            <a:extLst>
              <a:ext uri="{FF2B5EF4-FFF2-40B4-BE49-F238E27FC236}">
                <a16:creationId xmlns:a16="http://schemas.microsoft.com/office/drawing/2014/main" id="{89E7F096-95F3-544C-BBB3-F9331C8D6FD5}"/>
              </a:ext>
            </a:extLst>
          </p:cNvPr>
          <p:cNvSpPr>
            <a:spLocks noGrp="1"/>
          </p:cNvSpPr>
          <p:nvPr>
            <p:ph type="ctrTitle"/>
          </p:nvPr>
        </p:nvSpPr>
        <p:spPr>
          <a:xfrm>
            <a:off x="838200" y="1442720"/>
            <a:ext cx="6715205" cy="1914843"/>
          </a:xfrm>
        </p:spPr>
        <p:txBody>
          <a:bodyPr lIns="0" tIns="0" rIns="0" bIns="0" anchor="b">
            <a:normAutofit/>
          </a:bodyPr>
          <a:lstStyle>
            <a:lvl1pPr algn="l">
              <a:lnSpc>
                <a:spcPct val="95000"/>
              </a:lnSpc>
              <a:defRPr sz="3800">
                <a:solidFill>
                  <a:schemeClr val="bg2"/>
                </a:solidFill>
              </a:defRPr>
            </a:lvl1pPr>
          </a:lstStyle>
          <a:p>
            <a:r>
              <a:rPr lang="en-US"/>
              <a:t>Click to edit Master title style</a:t>
            </a:r>
            <a:endParaRPr lang="en-NO" dirty="0"/>
          </a:p>
        </p:txBody>
      </p:sp>
      <p:sp>
        <p:nvSpPr>
          <p:cNvPr id="21" name="Subtitle 2">
            <a:extLst>
              <a:ext uri="{FF2B5EF4-FFF2-40B4-BE49-F238E27FC236}">
                <a16:creationId xmlns:a16="http://schemas.microsoft.com/office/drawing/2014/main" id="{B1BE508A-9279-7248-9E73-F55968827E1A}"/>
              </a:ext>
            </a:extLst>
          </p:cNvPr>
          <p:cNvSpPr>
            <a:spLocks noGrp="1"/>
          </p:cNvSpPr>
          <p:nvPr>
            <p:ph type="subTitle" idx="1" hasCustomPrompt="1"/>
          </p:nvPr>
        </p:nvSpPr>
        <p:spPr>
          <a:xfrm>
            <a:off x="4140561" y="4488168"/>
            <a:ext cx="5488459" cy="1789570"/>
          </a:xfrm>
        </p:spPr>
        <p:txBody>
          <a:bodyPr lIns="0" tIns="0" rIns="0" bIns="0">
            <a:normAutofit/>
          </a:bodyPr>
          <a:lstStyle>
            <a:lvl1pPr marL="0" indent="0" algn="l">
              <a:lnSpc>
                <a:spcPct val="110000"/>
              </a:lnSpc>
              <a:spcBef>
                <a:spcPts val="0"/>
              </a:spcBef>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NO" dirty="0"/>
          </a:p>
        </p:txBody>
      </p:sp>
      <p:sp>
        <p:nvSpPr>
          <p:cNvPr id="22" name="Text Placeholder 7">
            <a:extLst>
              <a:ext uri="{FF2B5EF4-FFF2-40B4-BE49-F238E27FC236}">
                <a16:creationId xmlns:a16="http://schemas.microsoft.com/office/drawing/2014/main" id="{31EF8FC5-8143-B048-8D9D-08522E32C323}"/>
              </a:ext>
            </a:extLst>
          </p:cNvPr>
          <p:cNvSpPr>
            <a:spLocks noGrp="1"/>
          </p:cNvSpPr>
          <p:nvPr>
            <p:ph type="body" sz="quarter" idx="14"/>
          </p:nvPr>
        </p:nvSpPr>
        <p:spPr>
          <a:xfrm>
            <a:off x="838200" y="3500438"/>
            <a:ext cx="6715205" cy="756517"/>
          </a:xfrm>
        </p:spPr>
        <p:txBody>
          <a:bodyPr lIns="36000" tIns="0" rIns="0" bIns="0">
            <a:normAutofit/>
          </a:bodyPr>
          <a:lstStyle>
            <a:lvl1pPr marL="0" indent="0">
              <a:lnSpc>
                <a:spcPct val="100000"/>
              </a:lnSpc>
              <a:spcBef>
                <a:spcPts val="0"/>
              </a:spcBef>
              <a:spcAft>
                <a:spcPts val="0"/>
              </a:spcAft>
              <a:buFontTx/>
              <a:buNone/>
              <a:defRPr lang="en-GB" sz="2000" b="1" kern="1200" dirty="0" smtClean="0">
                <a:solidFill>
                  <a:schemeClr val="tx1">
                    <a:lumMod val="10000"/>
                    <a:lumOff val="90000"/>
                  </a:schemeClr>
                </a:solidFill>
                <a:latin typeface="+mn-lt"/>
                <a:ea typeface="+mn-ea"/>
                <a:cs typeface="+mn-cs"/>
              </a:defRPr>
            </a:lvl1pPr>
          </a:lstStyle>
          <a:p>
            <a:pPr lvl="0"/>
            <a:r>
              <a:rPr lang="en-US"/>
              <a:t>Click to edit Master text styles</a:t>
            </a:r>
          </a:p>
        </p:txBody>
      </p:sp>
      <p:sp>
        <p:nvSpPr>
          <p:cNvPr id="23" name="Forklaring">
            <a:extLst>
              <a:ext uri="{FF2B5EF4-FFF2-40B4-BE49-F238E27FC236}">
                <a16:creationId xmlns:a16="http://schemas.microsoft.com/office/drawing/2014/main" id="{E96FC248-A38A-464A-8D41-920441513006}"/>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Title slide</a:t>
            </a:r>
          </a:p>
          <a:p>
            <a:endParaRPr lang="nb-NO" sz="1000" noProof="1"/>
          </a:p>
          <a:p>
            <a:r>
              <a:rPr lang="nb-NO" sz="1000" noProof="1"/>
              <a:t>This layout has </a:t>
            </a:r>
            <a:br>
              <a:rPr lang="nb-NO" sz="1000" noProof="1"/>
            </a:br>
            <a:r>
              <a:rPr lang="nb-NO" sz="1000" noProof="1"/>
              <a:t>no placeholder for background image.</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Bottom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mnemonic theme colors.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See examples to the right.</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pic>
        <p:nvPicPr>
          <p:cNvPr id="15" name="Picture 6">
            <a:extLst>
              <a:ext uri="{FF2B5EF4-FFF2-40B4-BE49-F238E27FC236}">
                <a16:creationId xmlns:a16="http://schemas.microsoft.com/office/drawing/2014/main" id="{51C1625E-9FFF-4A45-90B3-B85EF894FA31}"/>
              </a:ext>
            </a:extLst>
          </p:cNvPr>
          <p:cNvPicPr>
            <a:picLocks noChangeAspect="1"/>
          </p:cNvPicPr>
          <p:nvPr userDrawn="1"/>
        </p:nvPicPr>
        <p:blipFill>
          <a:blip r:embed="rId2"/>
          <a:stretch>
            <a:fillRect/>
          </a:stretch>
        </p:blipFill>
        <p:spPr>
          <a:xfrm>
            <a:off x="838200" y="568956"/>
            <a:ext cx="1728000" cy="317647"/>
          </a:xfrm>
          <a:prstGeom prst="rect">
            <a:avLst/>
          </a:prstGeom>
        </p:spPr>
      </p:pic>
      <p:sp>
        <p:nvSpPr>
          <p:cNvPr id="3" name="Plassholder for dato 2">
            <a:extLst>
              <a:ext uri="{FF2B5EF4-FFF2-40B4-BE49-F238E27FC236}">
                <a16:creationId xmlns:a16="http://schemas.microsoft.com/office/drawing/2014/main" id="{04A99C25-F223-904F-A5F5-936D16C27868}"/>
              </a:ext>
            </a:extLst>
          </p:cNvPr>
          <p:cNvSpPr>
            <a:spLocks noGrp="1"/>
          </p:cNvSpPr>
          <p:nvPr>
            <p:ph type="dt" sz="half" idx="15"/>
          </p:nvPr>
        </p:nvSpPr>
        <p:spPr>
          <a:xfrm>
            <a:off x="8785457" y="10842106"/>
            <a:ext cx="1186543" cy="224265"/>
          </a:xfrm>
        </p:spPr>
        <p:txBody>
          <a:bodyPr/>
          <a:lstStyle/>
          <a:p>
            <a:fld id="{612F8884-25D0-F24D-A4DA-1BD4E88B67F2}" type="datetime1">
              <a:rPr lang="nb-NO" smtClean="0"/>
              <a:t>19.10.2026</a:t>
            </a:fld>
            <a:endParaRPr lang="en-NO" dirty="0"/>
          </a:p>
        </p:txBody>
      </p:sp>
      <p:sp>
        <p:nvSpPr>
          <p:cNvPr id="8" name="Plassholder for bunntekst 7">
            <a:extLst>
              <a:ext uri="{FF2B5EF4-FFF2-40B4-BE49-F238E27FC236}">
                <a16:creationId xmlns:a16="http://schemas.microsoft.com/office/drawing/2014/main" id="{F107AB2C-85A4-6543-AFBB-03E35DF902CD}"/>
              </a:ext>
            </a:extLst>
          </p:cNvPr>
          <p:cNvSpPr>
            <a:spLocks noGrp="1"/>
          </p:cNvSpPr>
          <p:nvPr>
            <p:ph type="ftr" sz="quarter" idx="16"/>
          </p:nvPr>
        </p:nvSpPr>
        <p:spPr>
          <a:xfrm>
            <a:off x="3406544" y="10842106"/>
            <a:ext cx="5378912" cy="224265"/>
          </a:xfrm>
        </p:spPr>
        <p:txBody>
          <a:bodyPr/>
          <a:lstStyle/>
          <a:p>
            <a:r>
              <a:rPr lang="nb-NO"/>
              <a:t>Footer goes here</a:t>
            </a:r>
            <a:endParaRPr lang="en-NO" dirty="0"/>
          </a:p>
        </p:txBody>
      </p:sp>
      <p:sp>
        <p:nvSpPr>
          <p:cNvPr id="9" name="Plassholder for lysbildenummer 8">
            <a:extLst>
              <a:ext uri="{FF2B5EF4-FFF2-40B4-BE49-F238E27FC236}">
                <a16:creationId xmlns:a16="http://schemas.microsoft.com/office/drawing/2014/main" id="{0003CA11-75A6-F049-983F-F739805B9403}"/>
              </a:ext>
            </a:extLst>
          </p:cNvPr>
          <p:cNvSpPr>
            <a:spLocks noGrp="1"/>
          </p:cNvSpPr>
          <p:nvPr>
            <p:ph type="sldNum" sz="quarter" idx="17"/>
          </p:nvPr>
        </p:nvSpPr>
        <p:spPr>
          <a:xfrm>
            <a:off x="838200" y="10842106"/>
            <a:ext cx="1041400" cy="224265"/>
          </a:xfrm>
        </p:spPr>
        <p:txBody>
          <a:bodyPr/>
          <a:lstStyle/>
          <a:p>
            <a:fld id="{C6095E4A-5A5D-6644-BEEE-49E6588E57C2}" type="slidenum">
              <a:rPr lang="en-NO" smtClean="0"/>
              <a:pPr/>
              <a:t>‹#›</a:t>
            </a:fld>
            <a:endParaRPr lang="en-NO" dirty="0"/>
          </a:p>
        </p:txBody>
      </p:sp>
      <p:sp>
        <p:nvSpPr>
          <p:cNvPr id="28" name="Rektangel 27">
            <a:extLst>
              <a:ext uri="{FF2B5EF4-FFF2-40B4-BE49-F238E27FC236}">
                <a16:creationId xmlns:a16="http://schemas.microsoft.com/office/drawing/2014/main" id="{6BE24ABC-6125-B747-B2A3-AE18F1ADF508}"/>
              </a:ext>
            </a:extLst>
          </p:cNvPr>
          <p:cNvSpPr/>
          <p:nvPr userDrawn="1"/>
        </p:nvSpPr>
        <p:spPr>
          <a:xfrm>
            <a:off x="13902421" y="0"/>
            <a:ext cx="1188345" cy="685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6" name="Bilde 15">
            <a:extLst>
              <a:ext uri="{FF2B5EF4-FFF2-40B4-BE49-F238E27FC236}">
                <a16:creationId xmlns:a16="http://schemas.microsoft.com/office/drawing/2014/main" id="{F6CD4F47-0542-D04F-B23B-1A8BDC26A584}"/>
              </a:ext>
            </a:extLst>
          </p:cNvPr>
          <p:cNvPicPr>
            <a:picLocks noChangeAspect="1"/>
          </p:cNvPicPr>
          <p:nvPr userDrawn="1"/>
        </p:nvPicPr>
        <p:blipFill>
          <a:blip r:embed="rId3"/>
          <a:srcRect/>
          <a:stretch/>
        </p:blipFill>
        <p:spPr>
          <a:xfrm>
            <a:off x="13956594" y="2049007"/>
            <a:ext cx="1080000" cy="606715"/>
          </a:xfrm>
          <a:prstGeom prst="rect">
            <a:avLst/>
          </a:prstGeom>
        </p:spPr>
      </p:pic>
      <p:pic>
        <p:nvPicPr>
          <p:cNvPr id="19" name="Bilde 18">
            <a:extLst>
              <a:ext uri="{FF2B5EF4-FFF2-40B4-BE49-F238E27FC236}">
                <a16:creationId xmlns:a16="http://schemas.microsoft.com/office/drawing/2014/main" id="{86D2C02A-7565-2948-999C-BE3AF01E7498}"/>
              </a:ext>
            </a:extLst>
          </p:cNvPr>
          <p:cNvPicPr>
            <a:picLocks noChangeAspect="1"/>
          </p:cNvPicPr>
          <p:nvPr userDrawn="1"/>
        </p:nvPicPr>
        <p:blipFill>
          <a:blip r:embed="rId4"/>
          <a:srcRect/>
          <a:stretch/>
        </p:blipFill>
        <p:spPr>
          <a:xfrm>
            <a:off x="13956594" y="1387080"/>
            <a:ext cx="1080000" cy="606715"/>
          </a:xfrm>
          <a:prstGeom prst="rect">
            <a:avLst/>
          </a:prstGeom>
        </p:spPr>
      </p:pic>
      <p:pic>
        <p:nvPicPr>
          <p:cNvPr id="25" name="Bilde 24">
            <a:extLst>
              <a:ext uri="{FF2B5EF4-FFF2-40B4-BE49-F238E27FC236}">
                <a16:creationId xmlns:a16="http://schemas.microsoft.com/office/drawing/2014/main" id="{C068A2C4-C4A7-6341-8738-46802537D958}"/>
              </a:ext>
            </a:extLst>
          </p:cNvPr>
          <p:cNvPicPr>
            <a:picLocks noChangeAspect="1"/>
          </p:cNvPicPr>
          <p:nvPr userDrawn="1"/>
        </p:nvPicPr>
        <p:blipFill>
          <a:blip r:embed="rId5"/>
          <a:srcRect/>
          <a:stretch/>
        </p:blipFill>
        <p:spPr>
          <a:xfrm>
            <a:off x="13956594" y="725153"/>
            <a:ext cx="1080000" cy="606715"/>
          </a:xfrm>
          <a:prstGeom prst="rect">
            <a:avLst/>
          </a:prstGeom>
        </p:spPr>
      </p:pic>
      <p:pic>
        <p:nvPicPr>
          <p:cNvPr id="27" name="Bilde 26">
            <a:extLst>
              <a:ext uri="{FF2B5EF4-FFF2-40B4-BE49-F238E27FC236}">
                <a16:creationId xmlns:a16="http://schemas.microsoft.com/office/drawing/2014/main" id="{C381D39F-6B5D-D04E-A051-4F3F67D41C31}"/>
              </a:ext>
            </a:extLst>
          </p:cNvPr>
          <p:cNvPicPr>
            <a:picLocks noChangeAspect="1"/>
          </p:cNvPicPr>
          <p:nvPr userDrawn="1"/>
        </p:nvPicPr>
        <p:blipFill>
          <a:blip r:embed="rId6"/>
          <a:srcRect/>
          <a:stretch/>
        </p:blipFill>
        <p:spPr>
          <a:xfrm>
            <a:off x="13956594" y="63226"/>
            <a:ext cx="1080000" cy="606715"/>
          </a:xfrm>
          <a:prstGeom prst="rect">
            <a:avLst/>
          </a:prstGeom>
        </p:spPr>
      </p:pic>
    </p:spTree>
    <p:extLst>
      <p:ext uri="{BB962C8B-B14F-4D97-AF65-F5344CB8AC3E}">
        <p14:creationId xmlns:p14="http://schemas.microsoft.com/office/powerpoint/2010/main" val="10545745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Image">
    <p:bg>
      <p:bgPr>
        <a:solidFill>
          <a:schemeClr val="tx1">
            <a:alpha val="99900"/>
          </a:schemeClr>
        </a:solidFill>
        <a:effectLst/>
      </p:bgPr>
    </p:bg>
    <p:spTree>
      <p:nvGrpSpPr>
        <p:cNvPr id="1" name=""/>
        <p:cNvGrpSpPr/>
        <p:nvPr/>
      </p:nvGrpSpPr>
      <p:grpSpPr>
        <a:xfrm>
          <a:off x="0" y="0"/>
          <a:ext cx="0" cy="0"/>
          <a:chOff x="0" y="0"/>
          <a:chExt cx="0" cy="0"/>
        </a:xfrm>
      </p:grpSpPr>
      <p:sp>
        <p:nvSpPr>
          <p:cNvPr id="24" name="Rektangel 23">
            <a:extLst>
              <a:ext uri="{FF2B5EF4-FFF2-40B4-BE49-F238E27FC236}">
                <a16:creationId xmlns:a16="http://schemas.microsoft.com/office/drawing/2014/main" id="{B3987F9D-AC46-4647-BB6D-6DEBBAC52C65}"/>
              </a:ext>
            </a:extLst>
          </p:cNvPr>
          <p:cNvSpPr/>
          <p:nvPr userDrawn="1"/>
        </p:nvSpPr>
        <p:spPr>
          <a:xfrm>
            <a:off x="13902421" y="0"/>
            <a:ext cx="1188345" cy="685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Picture Placeholder 17">
            <a:extLst>
              <a:ext uri="{FF2B5EF4-FFF2-40B4-BE49-F238E27FC236}">
                <a16:creationId xmlns:a16="http://schemas.microsoft.com/office/drawing/2014/main" id="{4744BA0B-DD55-3548-8834-A72B2FA38BAF}"/>
              </a:ext>
            </a:extLst>
          </p:cNvPr>
          <p:cNvSpPr>
            <a:spLocks noGrp="1"/>
          </p:cNvSpPr>
          <p:nvPr>
            <p:ph type="pic" sz="quarter" idx="13"/>
          </p:nvPr>
        </p:nvSpPr>
        <p:spPr>
          <a:xfrm>
            <a:off x="-1" y="0"/>
            <a:ext cx="12192001" cy="6856324"/>
          </a:xfrm>
          <a:custGeom>
            <a:avLst/>
            <a:gdLst>
              <a:gd name="connsiteX0" fmla="*/ 1 w 12192001"/>
              <a:gd name="connsiteY0" fmla="*/ 0 h 6897600"/>
              <a:gd name="connsiteX1" fmla="*/ 12192001 w 12192001"/>
              <a:gd name="connsiteY1" fmla="*/ 0 h 6897600"/>
              <a:gd name="connsiteX2" fmla="*/ 12192001 w 12192001"/>
              <a:gd name="connsiteY2" fmla="*/ 4320000 h 6897600"/>
              <a:gd name="connsiteX3" fmla="*/ 3919801 w 12192001"/>
              <a:gd name="connsiteY3" fmla="*/ 4320000 h 6897600"/>
              <a:gd name="connsiteX4" fmla="*/ 3919801 w 12192001"/>
              <a:gd name="connsiteY4" fmla="*/ 6897600 h 6897600"/>
              <a:gd name="connsiteX5" fmla="*/ 0 w 12192001"/>
              <a:gd name="connsiteY5" fmla="*/ 4320000 h 6897600"/>
              <a:gd name="connsiteX6" fmla="*/ 1 w 12192001"/>
              <a:gd name="connsiteY6" fmla="*/ 4320000 h 6897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1" h="6897600">
                <a:moveTo>
                  <a:pt x="1" y="0"/>
                </a:moveTo>
                <a:lnTo>
                  <a:pt x="12192001" y="0"/>
                </a:lnTo>
                <a:lnTo>
                  <a:pt x="12192001" y="4320000"/>
                </a:lnTo>
                <a:lnTo>
                  <a:pt x="3919801" y="4320000"/>
                </a:lnTo>
                <a:lnTo>
                  <a:pt x="3919801" y="6897600"/>
                </a:lnTo>
                <a:lnTo>
                  <a:pt x="0" y="4320000"/>
                </a:lnTo>
                <a:lnTo>
                  <a:pt x="1" y="4320000"/>
                </a:lnTo>
                <a:close/>
              </a:path>
            </a:pathLst>
          </a:custGeom>
          <a:solidFill>
            <a:srgbClr val="000000"/>
          </a:solidFill>
        </p:spPr>
        <p:txBody>
          <a:bodyPr wrap="square" lIns="360000" tIns="360000" rIns="360000" bIns="360000">
            <a:noAutofit/>
          </a:bodyPr>
          <a:lstStyle>
            <a:lvl1pPr marL="0" indent="0" algn="ctr">
              <a:buNone/>
              <a:defRPr sz="1200">
                <a:solidFill>
                  <a:schemeClr val="bg1"/>
                </a:solidFill>
              </a:defRPr>
            </a:lvl1pPr>
          </a:lstStyle>
          <a:p>
            <a:r>
              <a:rPr lang="en-US"/>
              <a:t>Click icon to add picture</a:t>
            </a:r>
            <a:endParaRPr lang="en-NO" dirty="0"/>
          </a:p>
        </p:txBody>
      </p:sp>
      <p:sp>
        <p:nvSpPr>
          <p:cNvPr id="3" name="Subtitle 2">
            <a:extLst>
              <a:ext uri="{FF2B5EF4-FFF2-40B4-BE49-F238E27FC236}">
                <a16:creationId xmlns:a16="http://schemas.microsoft.com/office/drawing/2014/main" id="{481759A5-7B7B-714E-90C4-DE052AC833D4}"/>
              </a:ext>
            </a:extLst>
          </p:cNvPr>
          <p:cNvSpPr>
            <a:spLocks noGrp="1"/>
          </p:cNvSpPr>
          <p:nvPr>
            <p:ph type="subTitle" idx="1"/>
          </p:nvPr>
        </p:nvSpPr>
        <p:spPr>
          <a:xfrm>
            <a:off x="4140561" y="4488168"/>
            <a:ext cx="5488459" cy="1789570"/>
          </a:xfrm>
        </p:spPr>
        <p:txBody>
          <a:bodyPr lIns="0" tIns="0" rIns="0" bIns="0">
            <a:normAutofit/>
          </a:bodyPr>
          <a:lstStyle>
            <a:lvl1pPr marL="0" indent="0" algn="l">
              <a:lnSpc>
                <a:spcPct val="110000"/>
              </a:lnSpc>
              <a:spcBef>
                <a:spcPts val="0"/>
              </a:spcBef>
              <a:spcAft>
                <a:spcPts val="0"/>
              </a:spcAft>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NO" dirty="0"/>
          </a:p>
        </p:txBody>
      </p:sp>
      <p:sp>
        <p:nvSpPr>
          <p:cNvPr id="17" name="Text Placeholder 7">
            <a:extLst>
              <a:ext uri="{FF2B5EF4-FFF2-40B4-BE49-F238E27FC236}">
                <a16:creationId xmlns:a16="http://schemas.microsoft.com/office/drawing/2014/main" id="{8A408161-8C0A-8C4E-8CBC-573BAE219DD9}"/>
              </a:ext>
            </a:extLst>
          </p:cNvPr>
          <p:cNvSpPr>
            <a:spLocks noGrp="1"/>
          </p:cNvSpPr>
          <p:nvPr>
            <p:ph type="body" sz="quarter" idx="14"/>
          </p:nvPr>
        </p:nvSpPr>
        <p:spPr>
          <a:xfrm>
            <a:off x="838200" y="3500438"/>
            <a:ext cx="6715205" cy="756517"/>
          </a:xfrm>
        </p:spPr>
        <p:txBody>
          <a:bodyPr lIns="36000" tIns="0" rIns="0" bIns="0">
            <a:normAutofit/>
          </a:bodyPr>
          <a:lstStyle>
            <a:lvl1pPr marL="0" indent="0">
              <a:lnSpc>
                <a:spcPct val="100000"/>
              </a:lnSpc>
              <a:spcBef>
                <a:spcPts val="0"/>
              </a:spcBef>
              <a:spcAft>
                <a:spcPts val="0"/>
              </a:spcAft>
              <a:buFontTx/>
              <a:buNone/>
              <a:defRPr lang="en-GB" sz="2000" b="1" kern="1200" dirty="0" smtClean="0">
                <a:solidFill>
                  <a:schemeClr val="tx1">
                    <a:lumMod val="10000"/>
                    <a:lumOff val="90000"/>
                  </a:schemeClr>
                </a:solidFill>
                <a:latin typeface="+mn-lt"/>
                <a:ea typeface="+mn-ea"/>
                <a:cs typeface="+mn-cs"/>
              </a:defRPr>
            </a:lvl1pPr>
          </a:lstStyle>
          <a:p>
            <a:pPr lvl="0"/>
            <a:r>
              <a:rPr lang="en-US"/>
              <a:t>Click to edit Master text styles</a:t>
            </a:r>
          </a:p>
        </p:txBody>
      </p:sp>
      <p:sp>
        <p:nvSpPr>
          <p:cNvPr id="27" name="Title 1">
            <a:extLst>
              <a:ext uri="{FF2B5EF4-FFF2-40B4-BE49-F238E27FC236}">
                <a16:creationId xmlns:a16="http://schemas.microsoft.com/office/drawing/2014/main" id="{4C7195F0-4400-C640-B256-9C7A4A7D02E1}"/>
              </a:ext>
            </a:extLst>
          </p:cNvPr>
          <p:cNvSpPr>
            <a:spLocks noGrp="1"/>
          </p:cNvSpPr>
          <p:nvPr>
            <p:ph type="ctrTitle"/>
          </p:nvPr>
        </p:nvSpPr>
        <p:spPr>
          <a:xfrm>
            <a:off x="838200" y="1442720"/>
            <a:ext cx="6715205" cy="1914843"/>
          </a:xfrm>
        </p:spPr>
        <p:txBody>
          <a:bodyPr lIns="0" tIns="0" rIns="0" bIns="0" anchor="b">
            <a:normAutofit/>
          </a:bodyPr>
          <a:lstStyle>
            <a:lvl1pPr algn="l">
              <a:lnSpc>
                <a:spcPct val="95000"/>
              </a:lnSpc>
              <a:defRPr sz="3800">
                <a:solidFill>
                  <a:schemeClr val="bg2"/>
                </a:solidFill>
              </a:defRPr>
            </a:lvl1pPr>
          </a:lstStyle>
          <a:p>
            <a:r>
              <a:rPr lang="en-US"/>
              <a:t>Click to edit Master title style</a:t>
            </a:r>
            <a:endParaRPr lang="en-NO" dirty="0"/>
          </a:p>
        </p:txBody>
      </p:sp>
      <p:sp>
        <p:nvSpPr>
          <p:cNvPr id="28" name="Text Placeholder 9">
            <a:extLst>
              <a:ext uri="{FF2B5EF4-FFF2-40B4-BE49-F238E27FC236}">
                <a16:creationId xmlns:a16="http://schemas.microsoft.com/office/drawing/2014/main" id="{F48CC82C-8899-2940-8506-5B2720BDE18A}"/>
              </a:ext>
            </a:extLst>
          </p:cNvPr>
          <p:cNvSpPr>
            <a:spLocks noGrp="1"/>
          </p:cNvSpPr>
          <p:nvPr>
            <p:ph type="body" sz="quarter" idx="17"/>
          </p:nvPr>
        </p:nvSpPr>
        <p:spPr>
          <a:xfrm>
            <a:off x="838200" y="562960"/>
            <a:ext cx="1728000" cy="316800"/>
          </a:xfrm>
          <a:blipFill>
            <a:blip r:embed="rId2"/>
            <a:stretch>
              <a:fillRect/>
            </a:stretch>
          </a:blipFill>
        </p:spPr>
        <p:txBody>
          <a:bodyPr>
            <a:normAutofit/>
          </a:bodyPr>
          <a:lstStyle>
            <a:lvl1pPr marL="0" indent="0">
              <a:buFontTx/>
              <a:buNone/>
              <a:defRPr sz="100"/>
            </a:lvl1pPr>
          </a:lstStyle>
          <a:p>
            <a:pPr lvl="0"/>
            <a:r>
              <a:rPr lang="en-US"/>
              <a:t>Click to edit Master text styles</a:t>
            </a:r>
          </a:p>
        </p:txBody>
      </p:sp>
      <p:sp>
        <p:nvSpPr>
          <p:cNvPr id="2" name="Plassholder for dato 1">
            <a:extLst>
              <a:ext uri="{FF2B5EF4-FFF2-40B4-BE49-F238E27FC236}">
                <a16:creationId xmlns:a16="http://schemas.microsoft.com/office/drawing/2014/main" id="{E53BA89D-404D-3345-B058-12D280941E73}"/>
              </a:ext>
            </a:extLst>
          </p:cNvPr>
          <p:cNvSpPr>
            <a:spLocks noGrp="1"/>
          </p:cNvSpPr>
          <p:nvPr>
            <p:ph type="dt" sz="half" idx="18"/>
          </p:nvPr>
        </p:nvSpPr>
        <p:spPr>
          <a:xfrm>
            <a:off x="8785457" y="10954013"/>
            <a:ext cx="1186543" cy="224265"/>
          </a:xfrm>
        </p:spPr>
        <p:txBody>
          <a:bodyPr/>
          <a:lstStyle/>
          <a:p>
            <a:fld id="{BCDE7892-480D-BD42-910C-533C14E121FE}" type="datetime1">
              <a:rPr lang="nb-NO" smtClean="0"/>
              <a:t>19.10.2026</a:t>
            </a:fld>
            <a:endParaRPr lang="en-NO" dirty="0"/>
          </a:p>
        </p:txBody>
      </p:sp>
      <p:sp>
        <p:nvSpPr>
          <p:cNvPr id="7" name="Plassholder for bunntekst 6">
            <a:extLst>
              <a:ext uri="{FF2B5EF4-FFF2-40B4-BE49-F238E27FC236}">
                <a16:creationId xmlns:a16="http://schemas.microsoft.com/office/drawing/2014/main" id="{E56805C7-DC5B-CD40-A94C-22C4BDD288C5}"/>
              </a:ext>
            </a:extLst>
          </p:cNvPr>
          <p:cNvSpPr>
            <a:spLocks noGrp="1"/>
          </p:cNvSpPr>
          <p:nvPr>
            <p:ph type="ftr" sz="quarter" idx="19"/>
          </p:nvPr>
        </p:nvSpPr>
        <p:spPr>
          <a:xfrm>
            <a:off x="3406544" y="10954013"/>
            <a:ext cx="5378912" cy="224265"/>
          </a:xfrm>
        </p:spPr>
        <p:txBody>
          <a:bodyPr/>
          <a:lstStyle/>
          <a:p>
            <a:r>
              <a:rPr lang="nb-NO"/>
              <a:t>Footer goes here</a:t>
            </a:r>
            <a:endParaRPr lang="en-NO" dirty="0"/>
          </a:p>
        </p:txBody>
      </p:sp>
      <p:sp>
        <p:nvSpPr>
          <p:cNvPr id="8" name="Plassholder for lysbildenummer 7">
            <a:extLst>
              <a:ext uri="{FF2B5EF4-FFF2-40B4-BE49-F238E27FC236}">
                <a16:creationId xmlns:a16="http://schemas.microsoft.com/office/drawing/2014/main" id="{15A86537-57FB-0A43-8ADD-FC7A0E27BFFF}"/>
              </a:ext>
            </a:extLst>
          </p:cNvPr>
          <p:cNvSpPr>
            <a:spLocks noGrp="1"/>
          </p:cNvSpPr>
          <p:nvPr>
            <p:ph type="sldNum" sz="quarter" idx="20"/>
          </p:nvPr>
        </p:nvSpPr>
        <p:spPr>
          <a:xfrm>
            <a:off x="838200" y="10954013"/>
            <a:ext cx="1041400" cy="224265"/>
          </a:xfrm>
        </p:spPr>
        <p:txBody>
          <a:bodyPr/>
          <a:lstStyle/>
          <a:p>
            <a:fld id="{C6095E4A-5A5D-6644-BEEE-49E6588E57C2}" type="slidenum">
              <a:rPr lang="en-NO" smtClean="0"/>
              <a:pPr/>
              <a:t>‹#›</a:t>
            </a:fld>
            <a:endParaRPr lang="en-NO" dirty="0"/>
          </a:p>
        </p:txBody>
      </p:sp>
      <p:sp>
        <p:nvSpPr>
          <p:cNvPr id="19" name="Forklaring">
            <a:extLst>
              <a:ext uri="{FF2B5EF4-FFF2-40B4-BE49-F238E27FC236}">
                <a16:creationId xmlns:a16="http://schemas.microsoft.com/office/drawing/2014/main" id="{C99A5ED3-4E41-B94F-BC57-CA49B0C3CEE1}"/>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Title slide | Image</a:t>
            </a:r>
            <a:endParaRPr lang="nb-NO" sz="1000" noProof="1"/>
          </a:p>
          <a:p>
            <a:endParaRPr lang="nb-NO" sz="1000" noProof="1"/>
          </a:p>
          <a:p>
            <a:r>
              <a:rPr lang="nb-NO" sz="1000" noProof="1"/>
              <a:t>This layout contains a placeholder for a background image.</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To insert picture click the icon in the image place holder or select Insert picture from the tool bar.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the crop tool to scale and crop the image. Make sure image is placed behind logo.</a:t>
            </a:r>
          </a:p>
          <a:p>
            <a:endParaRPr lang="nb-NO" sz="1000" noProof="1"/>
          </a:p>
          <a:p>
            <a:r>
              <a:rPr lang="nb-NO" sz="1000" noProof="1"/>
              <a:t>Always make sure text is readable. Use calm motifs or adjust the image transparency or brightness.  </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Bottom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mnemonic theme colors.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See example to the right.</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pic>
        <p:nvPicPr>
          <p:cNvPr id="10" name="Bilde 9">
            <a:extLst>
              <a:ext uri="{FF2B5EF4-FFF2-40B4-BE49-F238E27FC236}">
                <a16:creationId xmlns:a16="http://schemas.microsoft.com/office/drawing/2014/main" id="{4B0EFCCE-6C03-A04E-B376-278A78D22845}"/>
              </a:ext>
            </a:extLst>
          </p:cNvPr>
          <p:cNvPicPr>
            <a:picLocks noChangeAspect="1"/>
          </p:cNvPicPr>
          <p:nvPr userDrawn="1"/>
        </p:nvPicPr>
        <p:blipFill>
          <a:blip r:embed="rId3"/>
          <a:srcRect/>
          <a:stretch/>
        </p:blipFill>
        <p:spPr>
          <a:xfrm>
            <a:off x="13956594" y="1387080"/>
            <a:ext cx="1080000" cy="606715"/>
          </a:xfrm>
          <a:prstGeom prst="rect">
            <a:avLst/>
          </a:prstGeom>
        </p:spPr>
      </p:pic>
      <p:pic>
        <p:nvPicPr>
          <p:cNvPr id="15" name="Bilde 14">
            <a:extLst>
              <a:ext uri="{FF2B5EF4-FFF2-40B4-BE49-F238E27FC236}">
                <a16:creationId xmlns:a16="http://schemas.microsoft.com/office/drawing/2014/main" id="{902099F0-1998-904A-808D-5CB257DB38D5}"/>
              </a:ext>
            </a:extLst>
          </p:cNvPr>
          <p:cNvPicPr>
            <a:picLocks noChangeAspect="1"/>
          </p:cNvPicPr>
          <p:nvPr userDrawn="1"/>
        </p:nvPicPr>
        <p:blipFill>
          <a:blip r:embed="rId4"/>
          <a:srcRect/>
          <a:stretch/>
        </p:blipFill>
        <p:spPr>
          <a:xfrm>
            <a:off x="13956594" y="725153"/>
            <a:ext cx="1080000" cy="606715"/>
          </a:xfrm>
          <a:prstGeom prst="rect">
            <a:avLst/>
          </a:prstGeom>
        </p:spPr>
      </p:pic>
      <p:pic>
        <p:nvPicPr>
          <p:cNvPr id="20" name="Bilde 19">
            <a:extLst>
              <a:ext uri="{FF2B5EF4-FFF2-40B4-BE49-F238E27FC236}">
                <a16:creationId xmlns:a16="http://schemas.microsoft.com/office/drawing/2014/main" id="{46FE8C6B-0F32-864B-A32D-8BF980B56F31}"/>
              </a:ext>
            </a:extLst>
          </p:cNvPr>
          <p:cNvPicPr>
            <a:picLocks noChangeAspect="1"/>
          </p:cNvPicPr>
          <p:nvPr userDrawn="1"/>
        </p:nvPicPr>
        <p:blipFill>
          <a:blip r:embed="rId5"/>
          <a:srcRect/>
          <a:stretch/>
        </p:blipFill>
        <p:spPr>
          <a:xfrm>
            <a:off x="13956594" y="63226"/>
            <a:ext cx="1080000" cy="606715"/>
          </a:xfrm>
          <a:prstGeom prst="rect">
            <a:avLst/>
          </a:prstGeom>
        </p:spPr>
      </p:pic>
    </p:spTree>
    <p:extLst>
      <p:ext uri="{BB962C8B-B14F-4D97-AF65-F5344CB8AC3E}">
        <p14:creationId xmlns:p14="http://schemas.microsoft.com/office/powerpoint/2010/main" val="757351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Agenda">
    <p:bg>
      <p:bgPr>
        <a:solidFill>
          <a:schemeClr val="tx1"/>
        </a:solidFill>
        <a:effectLst/>
      </p:bgPr>
    </p:bg>
    <p:spTree>
      <p:nvGrpSpPr>
        <p:cNvPr id="1" name=""/>
        <p:cNvGrpSpPr/>
        <p:nvPr/>
      </p:nvGrpSpPr>
      <p:grpSpPr>
        <a:xfrm>
          <a:off x="0" y="0"/>
          <a:ext cx="0" cy="0"/>
          <a:chOff x="0" y="0"/>
          <a:chExt cx="0" cy="0"/>
        </a:xfrm>
      </p:grpSpPr>
      <p:sp>
        <p:nvSpPr>
          <p:cNvPr id="14" name="Rektangel 13">
            <a:extLst>
              <a:ext uri="{FF2B5EF4-FFF2-40B4-BE49-F238E27FC236}">
                <a16:creationId xmlns:a16="http://schemas.microsoft.com/office/drawing/2014/main" id="{135F30B3-792E-064B-8960-8B9FED04F79D}"/>
              </a:ext>
            </a:extLst>
          </p:cNvPr>
          <p:cNvSpPr/>
          <p:nvPr userDrawn="1"/>
        </p:nvSpPr>
        <p:spPr>
          <a:xfrm>
            <a:off x="13902421" y="0"/>
            <a:ext cx="1188345" cy="685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11">
            <a:extLst>
              <a:ext uri="{FF2B5EF4-FFF2-40B4-BE49-F238E27FC236}">
                <a16:creationId xmlns:a16="http://schemas.microsoft.com/office/drawing/2014/main" id="{B483C231-FDF2-A94F-B8E3-904EB768764B}"/>
              </a:ext>
            </a:extLst>
          </p:cNvPr>
          <p:cNvSpPr/>
          <p:nvPr userDrawn="1"/>
        </p:nvSpPr>
        <p:spPr>
          <a:xfrm flipV="1">
            <a:off x="-2" y="0"/>
            <a:ext cx="12192002" cy="2842563"/>
          </a:xfrm>
          <a:custGeom>
            <a:avLst/>
            <a:gdLst>
              <a:gd name="connsiteX0" fmla="*/ 2 w 12192002"/>
              <a:gd name="connsiteY0" fmla="*/ 2842563 h 2842563"/>
              <a:gd name="connsiteX1" fmla="*/ 12192002 w 12192002"/>
              <a:gd name="connsiteY1" fmla="*/ 2842563 h 2842563"/>
              <a:gd name="connsiteX2" fmla="*/ 12192002 w 12192002"/>
              <a:gd name="connsiteY2" fmla="*/ 1151875 h 2842563"/>
              <a:gd name="connsiteX3" fmla="*/ 1713602 w 12192002"/>
              <a:gd name="connsiteY3" fmla="*/ 1151875 h 2842563"/>
              <a:gd name="connsiteX4" fmla="*/ 1713602 w 12192002"/>
              <a:gd name="connsiteY4" fmla="*/ 0 h 2842563"/>
              <a:gd name="connsiteX5" fmla="*/ 0 w 12192002"/>
              <a:gd name="connsiteY5" fmla="*/ 1151875 h 2842563"/>
              <a:gd name="connsiteX6" fmla="*/ 2 w 12192002"/>
              <a:gd name="connsiteY6" fmla="*/ 1151875 h 284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2" h="2842563">
                <a:moveTo>
                  <a:pt x="2" y="2842563"/>
                </a:moveTo>
                <a:lnTo>
                  <a:pt x="12192002" y="2842563"/>
                </a:lnTo>
                <a:lnTo>
                  <a:pt x="12192002" y="1151875"/>
                </a:lnTo>
                <a:lnTo>
                  <a:pt x="1713602" y="1151875"/>
                </a:lnTo>
                <a:lnTo>
                  <a:pt x="1713602" y="0"/>
                </a:lnTo>
                <a:lnTo>
                  <a:pt x="0" y="1151875"/>
                </a:lnTo>
                <a:lnTo>
                  <a:pt x="2" y="1151875"/>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O"/>
          </a:p>
        </p:txBody>
      </p:sp>
      <p:sp>
        <p:nvSpPr>
          <p:cNvPr id="2" name="Title 1">
            <a:extLst>
              <a:ext uri="{FF2B5EF4-FFF2-40B4-BE49-F238E27FC236}">
                <a16:creationId xmlns:a16="http://schemas.microsoft.com/office/drawing/2014/main" id="{B71EB4F8-C096-1746-B63D-092FF1C4C3C5}"/>
              </a:ext>
            </a:extLst>
          </p:cNvPr>
          <p:cNvSpPr>
            <a:spLocks noGrp="1"/>
          </p:cNvSpPr>
          <p:nvPr>
            <p:ph type="title"/>
          </p:nvPr>
        </p:nvSpPr>
        <p:spPr/>
        <p:txBody>
          <a:bodyPr>
            <a:normAutofit/>
          </a:bodyPr>
          <a:lstStyle>
            <a:lvl1pPr>
              <a:defRPr sz="3800" b="0">
                <a:solidFill>
                  <a:schemeClr val="accent4"/>
                </a:solidFill>
              </a:defRPr>
            </a:lvl1pPr>
          </a:lstStyle>
          <a:p>
            <a:r>
              <a:rPr lang="en-US"/>
              <a:t>Click to edit Master title style</a:t>
            </a:r>
            <a:endParaRPr lang="en-NO" dirty="0"/>
          </a:p>
        </p:txBody>
      </p:sp>
      <p:sp>
        <p:nvSpPr>
          <p:cNvPr id="3" name="Content Placeholder 2">
            <a:extLst>
              <a:ext uri="{FF2B5EF4-FFF2-40B4-BE49-F238E27FC236}">
                <a16:creationId xmlns:a16="http://schemas.microsoft.com/office/drawing/2014/main" id="{23BD8C0C-4D48-BA47-8AF0-59BB7A067BDA}"/>
              </a:ext>
            </a:extLst>
          </p:cNvPr>
          <p:cNvSpPr>
            <a:spLocks noGrp="1"/>
          </p:cNvSpPr>
          <p:nvPr>
            <p:ph sz="half" idx="1"/>
          </p:nvPr>
        </p:nvSpPr>
        <p:spPr>
          <a:xfrm>
            <a:off x="2126340" y="2031999"/>
            <a:ext cx="8332741" cy="4144963"/>
          </a:xfrm>
        </p:spPr>
        <p:txBody>
          <a:bodyPr numCol="2" spcCol="360000"/>
          <a:lstStyle>
            <a:lvl1pPr marL="342900" indent="-342900">
              <a:buSzPct val="100000"/>
              <a:buFont typeface="+mj-lt"/>
              <a:buAutoNum type="arabicPeriod"/>
              <a:defRPr>
                <a:solidFill>
                  <a:schemeClr val="bg2"/>
                </a:solidFill>
              </a:defRPr>
            </a:lvl1pPr>
            <a:lvl2pPr>
              <a:buClr>
                <a:schemeClr val="tx1">
                  <a:lumMod val="25000"/>
                  <a:lumOff val="75000"/>
                </a:schemeClr>
              </a:buClr>
              <a:defRPr>
                <a:solidFill>
                  <a:schemeClr val="tx1">
                    <a:lumMod val="25000"/>
                    <a:lumOff val="75000"/>
                  </a:schemeClr>
                </a:solidFill>
              </a:defRPr>
            </a:lvl2pPr>
            <a:lvl3pPr>
              <a:buClr>
                <a:schemeClr val="tx1">
                  <a:lumMod val="25000"/>
                  <a:lumOff val="75000"/>
                </a:schemeClr>
              </a:buClr>
              <a:defRPr>
                <a:solidFill>
                  <a:schemeClr val="tx1">
                    <a:lumMod val="25000"/>
                    <a:lumOff val="75000"/>
                  </a:schemeClr>
                </a:solidFill>
              </a:defRPr>
            </a:lvl3pPr>
            <a:lvl4pPr>
              <a:buClr>
                <a:schemeClr val="tx1">
                  <a:lumMod val="50000"/>
                  <a:lumOff val="50000"/>
                </a:schemeClr>
              </a:buCl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p:txBody>
      </p:sp>
      <p:pic>
        <p:nvPicPr>
          <p:cNvPr id="8" name="Picture 7">
            <a:extLst>
              <a:ext uri="{FF2B5EF4-FFF2-40B4-BE49-F238E27FC236}">
                <a16:creationId xmlns:a16="http://schemas.microsoft.com/office/drawing/2014/main" id="{330E101A-8639-6C49-9A9A-2B466EBBDCE2}"/>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9" name="Forklaring">
            <a:extLst>
              <a:ext uri="{FF2B5EF4-FFF2-40B4-BE49-F238E27FC236}">
                <a16:creationId xmlns:a16="http://schemas.microsoft.com/office/drawing/2014/main" id="{D6146FEB-8418-214F-991C-F3F1D6146AA3}"/>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Agenda</a:t>
            </a:r>
          </a:p>
          <a:p>
            <a:endParaRPr lang="nb-NO" sz="1000" noProof="1"/>
          </a:p>
          <a:p>
            <a:r>
              <a:rPr lang="nb-NO" sz="1000" noProof="1"/>
              <a:t>color of title text and numbering may be changed.</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pic>
        <p:nvPicPr>
          <p:cNvPr id="10" name="Bilde 9">
            <a:extLst>
              <a:ext uri="{FF2B5EF4-FFF2-40B4-BE49-F238E27FC236}">
                <a16:creationId xmlns:a16="http://schemas.microsoft.com/office/drawing/2014/main" id="{1B70D492-3625-3C47-A569-85CF7550EF12}"/>
              </a:ext>
            </a:extLst>
          </p:cNvPr>
          <p:cNvPicPr>
            <a:picLocks noChangeAspect="1"/>
          </p:cNvPicPr>
          <p:nvPr userDrawn="1"/>
        </p:nvPicPr>
        <p:blipFill>
          <a:blip r:embed="rId3"/>
          <a:srcRect/>
          <a:stretch/>
        </p:blipFill>
        <p:spPr>
          <a:xfrm>
            <a:off x="13956594" y="725153"/>
            <a:ext cx="1080000" cy="606715"/>
          </a:xfrm>
          <a:prstGeom prst="rect">
            <a:avLst/>
          </a:prstGeom>
        </p:spPr>
      </p:pic>
      <p:pic>
        <p:nvPicPr>
          <p:cNvPr id="13" name="Bilde 12">
            <a:extLst>
              <a:ext uri="{FF2B5EF4-FFF2-40B4-BE49-F238E27FC236}">
                <a16:creationId xmlns:a16="http://schemas.microsoft.com/office/drawing/2014/main" id="{17597FE1-DF5D-4D46-9DFA-41BC9C00FB6A}"/>
              </a:ext>
            </a:extLst>
          </p:cNvPr>
          <p:cNvPicPr>
            <a:picLocks noChangeAspect="1"/>
          </p:cNvPicPr>
          <p:nvPr userDrawn="1"/>
        </p:nvPicPr>
        <p:blipFill>
          <a:blip r:embed="rId4"/>
          <a:srcRect/>
          <a:stretch/>
        </p:blipFill>
        <p:spPr>
          <a:xfrm>
            <a:off x="13956594" y="63226"/>
            <a:ext cx="1080000" cy="606715"/>
          </a:xfrm>
          <a:prstGeom prst="rect">
            <a:avLst/>
          </a:prstGeom>
        </p:spPr>
      </p:pic>
      <p:sp>
        <p:nvSpPr>
          <p:cNvPr id="4" name="Plassholder for dato 3">
            <a:extLst>
              <a:ext uri="{FF2B5EF4-FFF2-40B4-BE49-F238E27FC236}">
                <a16:creationId xmlns:a16="http://schemas.microsoft.com/office/drawing/2014/main" id="{8EB6956C-0BC6-8DC2-5DC3-5AC048800754}"/>
              </a:ext>
            </a:extLst>
          </p:cNvPr>
          <p:cNvSpPr>
            <a:spLocks noGrp="1"/>
          </p:cNvSpPr>
          <p:nvPr>
            <p:ph type="dt" sz="half" idx="10"/>
          </p:nvPr>
        </p:nvSpPr>
        <p:spPr/>
        <p:txBody>
          <a:bodyPr/>
          <a:lstStyle>
            <a:lvl1pPr>
              <a:defRPr>
                <a:solidFill>
                  <a:schemeClr val="bg2"/>
                </a:solidFill>
              </a:defRPr>
            </a:lvl1pPr>
          </a:lstStyle>
          <a:p>
            <a:fld id="{3C5F2E53-3404-C64C-A775-CD209CED57F4}" type="datetime1">
              <a:rPr lang="nb-NO" smtClean="0"/>
              <a:t>19.10.2026</a:t>
            </a:fld>
            <a:endParaRPr lang="en-NO" dirty="0"/>
          </a:p>
        </p:txBody>
      </p:sp>
      <p:sp>
        <p:nvSpPr>
          <p:cNvPr id="11" name="Plassholder for bunntekst 10">
            <a:extLst>
              <a:ext uri="{FF2B5EF4-FFF2-40B4-BE49-F238E27FC236}">
                <a16:creationId xmlns:a16="http://schemas.microsoft.com/office/drawing/2014/main" id="{1E650803-AF3D-6BDF-99C9-F510F249EA44}"/>
              </a:ext>
            </a:extLst>
          </p:cNvPr>
          <p:cNvSpPr>
            <a:spLocks noGrp="1"/>
          </p:cNvSpPr>
          <p:nvPr>
            <p:ph type="ftr" sz="quarter" idx="11"/>
          </p:nvPr>
        </p:nvSpPr>
        <p:spPr>
          <a:xfrm>
            <a:off x="3406544" y="15759929"/>
            <a:ext cx="5378912" cy="224265"/>
          </a:xfrm>
        </p:spPr>
        <p:txBody>
          <a:bodyPr/>
          <a:lstStyle/>
          <a:p>
            <a:r>
              <a:rPr lang="nb-NO"/>
              <a:t>Footer goes here</a:t>
            </a:r>
            <a:endParaRPr lang="en-NO" dirty="0"/>
          </a:p>
        </p:txBody>
      </p:sp>
      <p:sp>
        <p:nvSpPr>
          <p:cNvPr id="15" name="Plassholder for lysbildenummer 14">
            <a:extLst>
              <a:ext uri="{FF2B5EF4-FFF2-40B4-BE49-F238E27FC236}">
                <a16:creationId xmlns:a16="http://schemas.microsoft.com/office/drawing/2014/main" id="{4D081F72-7F0E-7721-D279-D9E996A09534}"/>
              </a:ext>
            </a:extLst>
          </p:cNvPr>
          <p:cNvSpPr>
            <a:spLocks noGrp="1"/>
          </p:cNvSpPr>
          <p:nvPr>
            <p:ph type="sldNum" sz="quarter" idx="12"/>
          </p:nvPr>
        </p:nvSpPr>
        <p:spPr/>
        <p:txBody>
          <a:bodyPr/>
          <a:lstStyle>
            <a:lvl1pPr>
              <a:defRPr>
                <a:solidFill>
                  <a:schemeClr val="bg2"/>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960056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ection Header | Top">
    <p:bg>
      <p:bgPr>
        <a:solidFill>
          <a:schemeClr val="accent1"/>
        </a:solidFill>
        <a:effectLst/>
      </p:bgPr>
    </p:bg>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id="{A50C4891-37D6-FC43-92ED-E708668A5D42}"/>
              </a:ext>
            </a:extLst>
          </p:cNvPr>
          <p:cNvSpPr/>
          <p:nvPr userDrawn="1"/>
        </p:nvSpPr>
        <p:spPr>
          <a:xfrm>
            <a:off x="13902421" y="0"/>
            <a:ext cx="1188345" cy="685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iform 9">
            <a:extLst>
              <a:ext uri="{FF2B5EF4-FFF2-40B4-BE49-F238E27FC236}">
                <a16:creationId xmlns:a16="http://schemas.microsoft.com/office/drawing/2014/main" id="{0EDB537C-3752-3B48-8B32-66FB92560D34}"/>
              </a:ext>
            </a:extLst>
          </p:cNvPr>
          <p:cNvSpPr/>
          <p:nvPr userDrawn="1"/>
        </p:nvSpPr>
        <p:spPr>
          <a:xfrm>
            <a:off x="0" y="1690687"/>
            <a:ext cx="12192000" cy="5167313"/>
          </a:xfrm>
          <a:custGeom>
            <a:avLst/>
            <a:gdLst>
              <a:gd name="connsiteX0" fmla="*/ 1713600 w 12192000"/>
              <a:gd name="connsiteY0" fmla="*/ 0 h 5167313"/>
              <a:gd name="connsiteX1" fmla="*/ 12192000 w 12192000"/>
              <a:gd name="connsiteY1" fmla="*/ 0 h 5167313"/>
              <a:gd name="connsiteX2" fmla="*/ 12192000 w 12192000"/>
              <a:gd name="connsiteY2" fmla="*/ 5167313 h 5167313"/>
              <a:gd name="connsiteX3" fmla="*/ 0 w 12192000"/>
              <a:gd name="connsiteY3" fmla="*/ 5167313 h 5167313"/>
              <a:gd name="connsiteX4" fmla="*/ 0 w 12192000"/>
              <a:gd name="connsiteY4" fmla="*/ 2 h 5167313"/>
              <a:gd name="connsiteX5" fmla="*/ 1713600 w 12192000"/>
              <a:gd name="connsiteY5" fmla="*/ 1151875 h 51673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2000" h="5167313">
                <a:moveTo>
                  <a:pt x="1713600" y="0"/>
                </a:moveTo>
                <a:lnTo>
                  <a:pt x="12192000" y="0"/>
                </a:lnTo>
                <a:lnTo>
                  <a:pt x="12192000" y="5167313"/>
                </a:lnTo>
                <a:lnTo>
                  <a:pt x="0" y="5167313"/>
                </a:lnTo>
                <a:lnTo>
                  <a:pt x="0" y="2"/>
                </a:lnTo>
                <a:lnTo>
                  <a:pt x="1713600" y="1151875"/>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dirty="0"/>
          </a:p>
        </p:txBody>
      </p:sp>
      <p:sp>
        <p:nvSpPr>
          <p:cNvPr id="2" name="Title 1">
            <a:extLst>
              <a:ext uri="{FF2B5EF4-FFF2-40B4-BE49-F238E27FC236}">
                <a16:creationId xmlns:a16="http://schemas.microsoft.com/office/drawing/2014/main" id="{0A9C78F8-A304-FE4E-899F-B0D410FA2F83}"/>
              </a:ext>
            </a:extLst>
          </p:cNvPr>
          <p:cNvSpPr>
            <a:spLocks noGrp="1"/>
          </p:cNvSpPr>
          <p:nvPr>
            <p:ph type="ctrTitle" hasCustomPrompt="1"/>
          </p:nvPr>
        </p:nvSpPr>
        <p:spPr>
          <a:xfrm>
            <a:off x="2126339" y="3132000"/>
            <a:ext cx="8542800" cy="2880000"/>
          </a:xfrm>
        </p:spPr>
        <p:txBody>
          <a:bodyPr anchor="t" anchorCtr="0">
            <a:normAutofit/>
          </a:bodyPr>
          <a:lstStyle>
            <a:lvl1pPr algn="l">
              <a:defRPr sz="3500" b="0">
                <a:solidFill>
                  <a:schemeClr val="bg2"/>
                </a:solidFill>
              </a:defRPr>
            </a:lvl1pPr>
          </a:lstStyle>
          <a:p>
            <a:r>
              <a:rPr lang="en-GB" dirty="0"/>
              <a:t>Click to edit Master title style</a:t>
            </a:r>
            <a:endParaRPr lang="en-NO" dirty="0"/>
          </a:p>
        </p:txBody>
      </p:sp>
      <p:sp>
        <p:nvSpPr>
          <p:cNvPr id="4" name="Date Placeholder 3">
            <a:extLst>
              <a:ext uri="{FF2B5EF4-FFF2-40B4-BE49-F238E27FC236}">
                <a16:creationId xmlns:a16="http://schemas.microsoft.com/office/drawing/2014/main" id="{37529B90-338B-4B46-A5C2-6136DF562D3E}"/>
              </a:ext>
            </a:extLst>
          </p:cNvPr>
          <p:cNvSpPr>
            <a:spLocks noGrp="1"/>
          </p:cNvSpPr>
          <p:nvPr>
            <p:ph type="dt" sz="half" idx="10"/>
          </p:nvPr>
        </p:nvSpPr>
        <p:spPr/>
        <p:txBody>
          <a:bodyPr/>
          <a:lstStyle>
            <a:lvl1pPr>
              <a:defRPr>
                <a:solidFill>
                  <a:schemeClr val="accent1"/>
                </a:solidFill>
              </a:defRPr>
            </a:lvl1pPr>
          </a:lstStyle>
          <a:p>
            <a:fld id="{FBBC69E5-1EC9-A14B-B558-E10C5EE2E781}" type="datetime1">
              <a:rPr lang="nb-NO" smtClean="0"/>
              <a:t>19.10.2026</a:t>
            </a:fld>
            <a:endParaRPr lang="en-NO"/>
          </a:p>
        </p:txBody>
      </p:sp>
      <p:sp>
        <p:nvSpPr>
          <p:cNvPr id="5" name="Footer Placeholder 4">
            <a:extLst>
              <a:ext uri="{FF2B5EF4-FFF2-40B4-BE49-F238E27FC236}">
                <a16:creationId xmlns:a16="http://schemas.microsoft.com/office/drawing/2014/main" id="{1B183EE6-8BC1-A44E-B6E8-4C55D389940F}"/>
              </a:ext>
            </a:extLst>
          </p:cNvPr>
          <p:cNvSpPr>
            <a:spLocks noGrp="1"/>
          </p:cNvSpPr>
          <p:nvPr>
            <p:ph type="ftr" sz="quarter" idx="11"/>
          </p:nvPr>
        </p:nvSpPr>
        <p:spPr>
          <a:xfrm>
            <a:off x="3406544" y="15696134"/>
            <a:ext cx="5378912" cy="224265"/>
          </a:xfrm>
        </p:spPr>
        <p:txBody>
          <a:bodyPr/>
          <a:lstStyle>
            <a:lvl1pPr>
              <a:defRPr>
                <a:solidFill>
                  <a:schemeClr val="accent1"/>
                </a:solidFill>
              </a:defRPr>
            </a:lvl1pPr>
          </a:lstStyle>
          <a:p>
            <a:r>
              <a:rPr lang="nb-NO"/>
              <a:t>Footer goes here</a:t>
            </a:r>
            <a:endParaRPr lang="en-NO"/>
          </a:p>
        </p:txBody>
      </p:sp>
      <p:sp>
        <p:nvSpPr>
          <p:cNvPr id="6" name="Slide Number Placeholder 5">
            <a:extLst>
              <a:ext uri="{FF2B5EF4-FFF2-40B4-BE49-F238E27FC236}">
                <a16:creationId xmlns:a16="http://schemas.microsoft.com/office/drawing/2014/main" id="{AD240E0E-423D-214B-9ECC-5653841B6368}"/>
              </a:ext>
            </a:extLst>
          </p:cNvPr>
          <p:cNvSpPr>
            <a:spLocks noGrp="1"/>
          </p:cNvSpPr>
          <p:nvPr>
            <p:ph type="sldNum" sz="quarter" idx="12"/>
          </p:nvPr>
        </p:nvSpPr>
        <p:spPr/>
        <p:txBody>
          <a:bodyPr/>
          <a:lstStyle>
            <a:lvl1pPr>
              <a:defRPr>
                <a:solidFill>
                  <a:schemeClr val="accent1"/>
                </a:solidFill>
              </a:defRPr>
            </a:lvl1pPr>
          </a:lstStyle>
          <a:p>
            <a:fld id="{C6095E4A-5A5D-6644-BEEE-49E6588E57C2}" type="slidenum">
              <a:rPr lang="en-NO" smtClean="0"/>
              <a:pPr/>
              <a:t>‹#›</a:t>
            </a:fld>
            <a:endParaRPr lang="en-NO"/>
          </a:p>
        </p:txBody>
      </p:sp>
      <p:sp>
        <p:nvSpPr>
          <p:cNvPr id="14" name="Text Placeholder 12">
            <a:extLst>
              <a:ext uri="{FF2B5EF4-FFF2-40B4-BE49-F238E27FC236}">
                <a16:creationId xmlns:a16="http://schemas.microsoft.com/office/drawing/2014/main" id="{EEA1BD26-2B6D-9149-BA1D-E2503C69EE83}"/>
              </a:ext>
            </a:extLst>
          </p:cNvPr>
          <p:cNvSpPr>
            <a:spLocks noGrp="1"/>
          </p:cNvSpPr>
          <p:nvPr>
            <p:ph type="body" sz="quarter" idx="14" hasCustomPrompt="1"/>
          </p:nvPr>
        </p:nvSpPr>
        <p:spPr>
          <a:xfrm>
            <a:off x="2127600" y="1800000"/>
            <a:ext cx="8541659" cy="1080000"/>
          </a:xfrm>
        </p:spPr>
        <p:txBody>
          <a:bodyPr bIns="0" anchor="b" anchorCtr="0"/>
          <a:lstStyle>
            <a:lvl1pPr marL="0" indent="0">
              <a:spcBef>
                <a:spcPts val="0"/>
              </a:spcBef>
              <a:spcAft>
                <a:spcPts val="0"/>
              </a:spcAft>
              <a:buClr>
                <a:schemeClr val="bg1"/>
              </a:buClr>
              <a:buNone/>
              <a:defRPr cap="all" spc="50" baseline="0">
                <a:solidFill>
                  <a:schemeClr val="accent1"/>
                </a:solidFill>
              </a:defRPr>
            </a:lvl1pPr>
            <a:lvl2pPr marL="239400" indent="0">
              <a:buClr>
                <a:schemeClr val="bg1"/>
              </a:buCl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p:txBody>
      </p:sp>
      <p:pic>
        <p:nvPicPr>
          <p:cNvPr id="16" name="Picture 15">
            <a:extLst>
              <a:ext uri="{FF2B5EF4-FFF2-40B4-BE49-F238E27FC236}">
                <a16:creationId xmlns:a16="http://schemas.microsoft.com/office/drawing/2014/main" id="{AB641EB1-41EF-CC4D-8634-C81150C95C40}"/>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15" name="Forklaring">
            <a:extLst>
              <a:ext uri="{FF2B5EF4-FFF2-40B4-BE49-F238E27FC236}">
                <a16:creationId xmlns:a16="http://schemas.microsoft.com/office/drawing/2014/main" id="{6C888490-5254-794F-BB60-42E66E8D5E8C}"/>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Section Header | Top</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this layout as a chapter divider, for a quote/statement,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Top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mnemonic theme colors.</a:t>
            </a:r>
          </a:p>
          <a:p>
            <a:endParaRPr lang="nb-NO" sz="1000" noProof="1"/>
          </a:p>
          <a:p>
            <a:r>
              <a:rPr lang="nb-NO" sz="1000" noProof="1"/>
              <a:t>Text color may be changed to match top background color.</a:t>
            </a:r>
          </a:p>
          <a:p>
            <a:endParaRPr lang="nb-NO" sz="1000" noProof="1"/>
          </a:p>
          <a:p>
            <a:r>
              <a:rPr lang="nb-NO" sz="1000" noProof="1"/>
              <a:t>See examples to the right.</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pic>
        <p:nvPicPr>
          <p:cNvPr id="8" name="Bilde 7">
            <a:extLst>
              <a:ext uri="{FF2B5EF4-FFF2-40B4-BE49-F238E27FC236}">
                <a16:creationId xmlns:a16="http://schemas.microsoft.com/office/drawing/2014/main" id="{82F7665B-F2D2-364C-9D3F-5FA13719F1F5}"/>
              </a:ext>
            </a:extLst>
          </p:cNvPr>
          <p:cNvPicPr>
            <a:picLocks noChangeAspect="1"/>
          </p:cNvPicPr>
          <p:nvPr userDrawn="1"/>
        </p:nvPicPr>
        <p:blipFill>
          <a:blip r:embed="rId3"/>
          <a:srcRect/>
          <a:stretch/>
        </p:blipFill>
        <p:spPr>
          <a:xfrm>
            <a:off x="13956594" y="725153"/>
            <a:ext cx="1080000" cy="606715"/>
          </a:xfrm>
          <a:prstGeom prst="rect">
            <a:avLst/>
          </a:prstGeom>
        </p:spPr>
      </p:pic>
      <p:pic>
        <p:nvPicPr>
          <p:cNvPr id="11" name="Bilde 10">
            <a:extLst>
              <a:ext uri="{FF2B5EF4-FFF2-40B4-BE49-F238E27FC236}">
                <a16:creationId xmlns:a16="http://schemas.microsoft.com/office/drawing/2014/main" id="{3B3333B7-D1AA-654B-AC10-570A840E9969}"/>
              </a:ext>
            </a:extLst>
          </p:cNvPr>
          <p:cNvPicPr>
            <a:picLocks noChangeAspect="1"/>
          </p:cNvPicPr>
          <p:nvPr userDrawn="1"/>
        </p:nvPicPr>
        <p:blipFill>
          <a:blip r:embed="rId4"/>
          <a:srcRect/>
          <a:stretch/>
        </p:blipFill>
        <p:spPr>
          <a:xfrm>
            <a:off x="13956594" y="63226"/>
            <a:ext cx="1080000" cy="606715"/>
          </a:xfrm>
          <a:prstGeom prst="rect">
            <a:avLst/>
          </a:prstGeom>
        </p:spPr>
      </p:pic>
      <p:pic>
        <p:nvPicPr>
          <p:cNvPr id="19" name="Bilde 18">
            <a:extLst>
              <a:ext uri="{FF2B5EF4-FFF2-40B4-BE49-F238E27FC236}">
                <a16:creationId xmlns:a16="http://schemas.microsoft.com/office/drawing/2014/main" id="{A27F63E9-FD2D-F744-98BF-7ECAFC709287}"/>
              </a:ext>
            </a:extLst>
          </p:cNvPr>
          <p:cNvPicPr>
            <a:picLocks noChangeAspect="1"/>
          </p:cNvPicPr>
          <p:nvPr userDrawn="1"/>
        </p:nvPicPr>
        <p:blipFill>
          <a:blip r:embed="rId5"/>
          <a:srcRect/>
          <a:stretch/>
        </p:blipFill>
        <p:spPr>
          <a:xfrm>
            <a:off x="13956594" y="1387080"/>
            <a:ext cx="1080000" cy="606715"/>
          </a:xfrm>
          <a:prstGeom prst="rect">
            <a:avLst/>
          </a:prstGeom>
        </p:spPr>
      </p:pic>
      <p:pic>
        <p:nvPicPr>
          <p:cNvPr id="21" name="Bilde 20">
            <a:extLst>
              <a:ext uri="{FF2B5EF4-FFF2-40B4-BE49-F238E27FC236}">
                <a16:creationId xmlns:a16="http://schemas.microsoft.com/office/drawing/2014/main" id="{94FF5BD6-FA76-6147-8D67-747DA1938684}"/>
              </a:ext>
            </a:extLst>
          </p:cNvPr>
          <p:cNvPicPr>
            <a:picLocks noChangeAspect="1"/>
          </p:cNvPicPr>
          <p:nvPr userDrawn="1"/>
        </p:nvPicPr>
        <p:blipFill>
          <a:blip r:embed="rId6"/>
          <a:srcRect/>
          <a:stretch/>
        </p:blipFill>
        <p:spPr>
          <a:xfrm>
            <a:off x="13956594" y="2710934"/>
            <a:ext cx="1080000" cy="606715"/>
          </a:xfrm>
          <a:prstGeom prst="rect">
            <a:avLst/>
          </a:prstGeom>
        </p:spPr>
      </p:pic>
      <p:pic>
        <p:nvPicPr>
          <p:cNvPr id="23" name="Bilde 22">
            <a:extLst>
              <a:ext uri="{FF2B5EF4-FFF2-40B4-BE49-F238E27FC236}">
                <a16:creationId xmlns:a16="http://schemas.microsoft.com/office/drawing/2014/main" id="{2B28C8E1-D2EB-6A42-95C2-B06AACFA99F2}"/>
              </a:ext>
            </a:extLst>
          </p:cNvPr>
          <p:cNvPicPr>
            <a:picLocks noChangeAspect="1"/>
          </p:cNvPicPr>
          <p:nvPr userDrawn="1"/>
        </p:nvPicPr>
        <p:blipFill>
          <a:blip r:embed="rId7"/>
          <a:srcRect/>
          <a:stretch/>
        </p:blipFill>
        <p:spPr>
          <a:xfrm>
            <a:off x="13956594" y="2049007"/>
            <a:ext cx="1080000" cy="606715"/>
          </a:xfrm>
          <a:prstGeom prst="rect">
            <a:avLst/>
          </a:prstGeom>
        </p:spPr>
      </p:pic>
      <p:pic>
        <p:nvPicPr>
          <p:cNvPr id="25" name="Bilde 24">
            <a:extLst>
              <a:ext uri="{FF2B5EF4-FFF2-40B4-BE49-F238E27FC236}">
                <a16:creationId xmlns:a16="http://schemas.microsoft.com/office/drawing/2014/main" id="{2B3647C0-0D3B-444E-AC27-C8304CE3ABEB}"/>
              </a:ext>
            </a:extLst>
          </p:cNvPr>
          <p:cNvPicPr>
            <a:picLocks noChangeAspect="1"/>
          </p:cNvPicPr>
          <p:nvPr userDrawn="1"/>
        </p:nvPicPr>
        <p:blipFill>
          <a:blip r:embed="rId8"/>
          <a:srcRect/>
          <a:stretch/>
        </p:blipFill>
        <p:spPr>
          <a:xfrm>
            <a:off x="13956594" y="3372861"/>
            <a:ext cx="1080000" cy="606715"/>
          </a:xfrm>
          <a:prstGeom prst="rect">
            <a:avLst/>
          </a:prstGeom>
        </p:spPr>
      </p:pic>
    </p:spTree>
    <p:extLst>
      <p:ext uri="{BB962C8B-B14F-4D97-AF65-F5344CB8AC3E}">
        <p14:creationId xmlns:p14="http://schemas.microsoft.com/office/powerpoint/2010/main" val="4193488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ottom">
    <p:bg>
      <p:bgPr>
        <a:solidFill>
          <a:schemeClr val="accent5"/>
        </a:solidFill>
        <a:effectLst/>
      </p:bgPr>
    </p:bg>
    <p:spTree>
      <p:nvGrpSpPr>
        <p:cNvPr id="1" name=""/>
        <p:cNvGrpSpPr/>
        <p:nvPr/>
      </p:nvGrpSpPr>
      <p:grpSpPr>
        <a:xfrm>
          <a:off x="0" y="0"/>
          <a:ext cx="0" cy="0"/>
          <a:chOff x="0" y="0"/>
          <a:chExt cx="0" cy="0"/>
        </a:xfrm>
      </p:grpSpPr>
      <p:sp>
        <p:nvSpPr>
          <p:cNvPr id="26" name="Rektangel 25">
            <a:extLst>
              <a:ext uri="{FF2B5EF4-FFF2-40B4-BE49-F238E27FC236}">
                <a16:creationId xmlns:a16="http://schemas.microsoft.com/office/drawing/2014/main" id="{A50C4891-37D6-FC43-92ED-E708668A5D42}"/>
              </a:ext>
            </a:extLst>
          </p:cNvPr>
          <p:cNvSpPr/>
          <p:nvPr userDrawn="1"/>
        </p:nvSpPr>
        <p:spPr>
          <a:xfrm>
            <a:off x="13902421" y="0"/>
            <a:ext cx="1188345" cy="685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a:extLst>
              <a:ext uri="{FF2B5EF4-FFF2-40B4-BE49-F238E27FC236}">
                <a16:creationId xmlns:a16="http://schemas.microsoft.com/office/drawing/2014/main" id="{0A9C78F8-A304-FE4E-899F-B0D410FA2F83}"/>
              </a:ext>
            </a:extLst>
          </p:cNvPr>
          <p:cNvSpPr>
            <a:spLocks noGrp="1"/>
          </p:cNvSpPr>
          <p:nvPr>
            <p:ph type="ctrTitle" hasCustomPrompt="1"/>
          </p:nvPr>
        </p:nvSpPr>
        <p:spPr>
          <a:xfrm>
            <a:off x="2127600" y="3132000"/>
            <a:ext cx="8541659" cy="2880000"/>
          </a:xfrm>
        </p:spPr>
        <p:txBody>
          <a:bodyPr anchor="t" anchorCtr="0">
            <a:normAutofit/>
          </a:bodyPr>
          <a:lstStyle>
            <a:lvl1pPr algn="l">
              <a:defRPr sz="3500" b="0">
                <a:solidFill>
                  <a:schemeClr val="bg1"/>
                </a:solidFill>
              </a:defRPr>
            </a:lvl1pPr>
          </a:lstStyle>
          <a:p>
            <a:r>
              <a:rPr lang="en-GB" dirty="0"/>
              <a:t>Click to edit Master title style</a:t>
            </a:r>
            <a:endParaRPr lang="en-NO" dirty="0"/>
          </a:p>
        </p:txBody>
      </p:sp>
      <p:sp>
        <p:nvSpPr>
          <p:cNvPr id="4" name="Date Placeholder 3">
            <a:extLst>
              <a:ext uri="{FF2B5EF4-FFF2-40B4-BE49-F238E27FC236}">
                <a16:creationId xmlns:a16="http://schemas.microsoft.com/office/drawing/2014/main" id="{37529B90-338B-4B46-A5C2-6136DF562D3E}"/>
              </a:ext>
            </a:extLst>
          </p:cNvPr>
          <p:cNvSpPr>
            <a:spLocks noGrp="1"/>
          </p:cNvSpPr>
          <p:nvPr>
            <p:ph type="dt" sz="half" idx="10"/>
          </p:nvPr>
        </p:nvSpPr>
        <p:spPr/>
        <p:txBody>
          <a:bodyPr/>
          <a:lstStyle>
            <a:lvl1pPr>
              <a:defRPr>
                <a:solidFill>
                  <a:schemeClr val="bg2"/>
                </a:solidFill>
              </a:defRPr>
            </a:lvl1pPr>
          </a:lstStyle>
          <a:p>
            <a:fld id="{E1EDB764-9BD4-5249-B52A-F3748BFA6C46}" type="datetime1">
              <a:rPr lang="nb-NO" smtClean="0"/>
              <a:t>19.10.2026</a:t>
            </a:fld>
            <a:endParaRPr lang="en-NO"/>
          </a:p>
        </p:txBody>
      </p:sp>
      <p:sp>
        <p:nvSpPr>
          <p:cNvPr id="5" name="Footer Placeholder 4">
            <a:extLst>
              <a:ext uri="{FF2B5EF4-FFF2-40B4-BE49-F238E27FC236}">
                <a16:creationId xmlns:a16="http://schemas.microsoft.com/office/drawing/2014/main" id="{1B183EE6-8BC1-A44E-B6E8-4C55D389940F}"/>
              </a:ext>
            </a:extLst>
          </p:cNvPr>
          <p:cNvSpPr>
            <a:spLocks noGrp="1"/>
          </p:cNvSpPr>
          <p:nvPr>
            <p:ph type="ftr" sz="quarter" idx="11"/>
          </p:nvPr>
        </p:nvSpPr>
        <p:spPr>
          <a:xfrm>
            <a:off x="3406544" y="15334627"/>
            <a:ext cx="5378912" cy="224265"/>
          </a:xfrm>
        </p:spPr>
        <p:txBody>
          <a:bodyPr/>
          <a:lstStyle>
            <a:lvl1pPr>
              <a:defRPr>
                <a:solidFill>
                  <a:schemeClr val="bg2"/>
                </a:solidFill>
              </a:defRPr>
            </a:lvl1pPr>
          </a:lstStyle>
          <a:p>
            <a:r>
              <a:rPr lang="nb-NO"/>
              <a:t>Footer goes here</a:t>
            </a:r>
            <a:endParaRPr lang="en-NO"/>
          </a:p>
        </p:txBody>
      </p:sp>
      <p:sp>
        <p:nvSpPr>
          <p:cNvPr id="6" name="Slide Number Placeholder 5">
            <a:extLst>
              <a:ext uri="{FF2B5EF4-FFF2-40B4-BE49-F238E27FC236}">
                <a16:creationId xmlns:a16="http://schemas.microsoft.com/office/drawing/2014/main" id="{AD240E0E-423D-214B-9ECC-5653841B6368}"/>
              </a:ext>
            </a:extLst>
          </p:cNvPr>
          <p:cNvSpPr>
            <a:spLocks noGrp="1"/>
          </p:cNvSpPr>
          <p:nvPr>
            <p:ph type="sldNum" sz="quarter" idx="12"/>
          </p:nvPr>
        </p:nvSpPr>
        <p:spPr/>
        <p:txBody>
          <a:bodyPr/>
          <a:lstStyle>
            <a:lvl1pPr>
              <a:defRPr>
                <a:solidFill>
                  <a:schemeClr val="bg2"/>
                </a:solidFill>
              </a:defRPr>
            </a:lvl1pPr>
          </a:lstStyle>
          <a:p>
            <a:fld id="{C6095E4A-5A5D-6644-BEEE-49E6588E57C2}" type="slidenum">
              <a:rPr lang="en-NO" smtClean="0"/>
              <a:pPr/>
              <a:t>‹#›</a:t>
            </a:fld>
            <a:endParaRPr lang="en-NO"/>
          </a:p>
        </p:txBody>
      </p:sp>
      <p:sp>
        <p:nvSpPr>
          <p:cNvPr id="14" name="Text Placeholder 12">
            <a:extLst>
              <a:ext uri="{FF2B5EF4-FFF2-40B4-BE49-F238E27FC236}">
                <a16:creationId xmlns:a16="http://schemas.microsoft.com/office/drawing/2014/main" id="{EEA1BD26-2B6D-9149-BA1D-E2503C69EE83}"/>
              </a:ext>
            </a:extLst>
          </p:cNvPr>
          <p:cNvSpPr>
            <a:spLocks noGrp="1"/>
          </p:cNvSpPr>
          <p:nvPr>
            <p:ph type="body" sz="quarter" idx="14" hasCustomPrompt="1"/>
          </p:nvPr>
        </p:nvSpPr>
        <p:spPr>
          <a:xfrm>
            <a:off x="2127600" y="1800000"/>
            <a:ext cx="8541659" cy="1080000"/>
          </a:xfrm>
        </p:spPr>
        <p:txBody>
          <a:bodyPr bIns="0" anchor="b" anchorCtr="0"/>
          <a:lstStyle>
            <a:lvl1pPr marL="0" indent="0">
              <a:spcBef>
                <a:spcPts val="0"/>
              </a:spcBef>
              <a:spcAft>
                <a:spcPts val="0"/>
              </a:spcAft>
              <a:buClr>
                <a:schemeClr val="bg1"/>
              </a:buClr>
              <a:buNone/>
              <a:defRPr cap="all" spc="50" baseline="0">
                <a:solidFill>
                  <a:schemeClr val="bg1"/>
                </a:solidFill>
              </a:defRPr>
            </a:lvl1pPr>
            <a:lvl2pPr marL="239400" indent="0">
              <a:buClr>
                <a:schemeClr val="bg1"/>
              </a:buClr>
              <a:buNone/>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Click to edit Master text styles</a:t>
            </a:r>
          </a:p>
        </p:txBody>
      </p:sp>
      <p:pic>
        <p:nvPicPr>
          <p:cNvPr id="16" name="Picture 15">
            <a:extLst>
              <a:ext uri="{FF2B5EF4-FFF2-40B4-BE49-F238E27FC236}">
                <a16:creationId xmlns:a16="http://schemas.microsoft.com/office/drawing/2014/main" id="{AB641EB1-41EF-CC4D-8634-C81150C95C40}"/>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15" name="Forklaring">
            <a:extLst>
              <a:ext uri="{FF2B5EF4-FFF2-40B4-BE49-F238E27FC236}">
                <a16:creationId xmlns:a16="http://schemas.microsoft.com/office/drawing/2014/main" id="{6C888490-5254-794F-BB60-42E66E8D5E8C}"/>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Section Header </a:t>
            </a:r>
            <a:br>
              <a:rPr lang="nb-NO" sz="1000" b="1" noProof="1"/>
            </a:br>
            <a:r>
              <a:rPr lang="nb-NO" sz="1000" b="1" noProof="1"/>
              <a:t>| Bottom</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this layout as a chapter divider, for a quote/statement,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Bottom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dark mnemonic theme colors.</a:t>
            </a:r>
          </a:p>
          <a:p>
            <a:endParaRPr lang="nb-NO" sz="1000" noProof="1"/>
          </a:p>
          <a:p>
            <a:r>
              <a:rPr lang="nb-NO" sz="1000" noProof="1"/>
              <a:t>Text color may be changed.</a:t>
            </a:r>
          </a:p>
          <a:p>
            <a:endParaRPr lang="nb-NO" sz="1000" noProof="1"/>
          </a:p>
          <a:p>
            <a:r>
              <a:rPr lang="nb-NO" sz="1000" noProof="1"/>
              <a:t>See examples to the right.</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7" name="Freeform 11">
            <a:extLst>
              <a:ext uri="{FF2B5EF4-FFF2-40B4-BE49-F238E27FC236}">
                <a16:creationId xmlns:a16="http://schemas.microsoft.com/office/drawing/2014/main" id="{4F630B92-706E-D540-B178-460D0C8F2AED}"/>
              </a:ext>
            </a:extLst>
          </p:cNvPr>
          <p:cNvSpPr/>
          <p:nvPr userDrawn="1"/>
        </p:nvSpPr>
        <p:spPr>
          <a:xfrm flipV="1">
            <a:off x="-2" y="0"/>
            <a:ext cx="12192002" cy="2842563"/>
          </a:xfrm>
          <a:custGeom>
            <a:avLst/>
            <a:gdLst>
              <a:gd name="connsiteX0" fmla="*/ 2 w 12192002"/>
              <a:gd name="connsiteY0" fmla="*/ 2842563 h 2842563"/>
              <a:gd name="connsiteX1" fmla="*/ 12192002 w 12192002"/>
              <a:gd name="connsiteY1" fmla="*/ 2842563 h 2842563"/>
              <a:gd name="connsiteX2" fmla="*/ 12192002 w 12192002"/>
              <a:gd name="connsiteY2" fmla="*/ 1151875 h 2842563"/>
              <a:gd name="connsiteX3" fmla="*/ 1713602 w 12192002"/>
              <a:gd name="connsiteY3" fmla="*/ 1151875 h 2842563"/>
              <a:gd name="connsiteX4" fmla="*/ 1713602 w 12192002"/>
              <a:gd name="connsiteY4" fmla="*/ 0 h 2842563"/>
              <a:gd name="connsiteX5" fmla="*/ 0 w 12192002"/>
              <a:gd name="connsiteY5" fmla="*/ 1151875 h 2842563"/>
              <a:gd name="connsiteX6" fmla="*/ 2 w 12192002"/>
              <a:gd name="connsiteY6" fmla="*/ 1151875 h 284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2" h="2842563">
                <a:moveTo>
                  <a:pt x="2" y="2842563"/>
                </a:moveTo>
                <a:lnTo>
                  <a:pt x="12192002" y="2842563"/>
                </a:lnTo>
                <a:lnTo>
                  <a:pt x="12192002" y="1151875"/>
                </a:lnTo>
                <a:lnTo>
                  <a:pt x="1713602" y="1151875"/>
                </a:lnTo>
                <a:lnTo>
                  <a:pt x="1713602" y="0"/>
                </a:lnTo>
                <a:lnTo>
                  <a:pt x="0" y="1151875"/>
                </a:lnTo>
                <a:lnTo>
                  <a:pt x="2" y="1151875"/>
                </a:lnTo>
                <a:close/>
              </a:path>
            </a:pathLst>
          </a:cu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NO"/>
          </a:p>
        </p:txBody>
      </p:sp>
      <p:pic>
        <p:nvPicPr>
          <p:cNvPr id="7" name="Bilde 6">
            <a:extLst>
              <a:ext uri="{FF2B5EF4-FFF2-40B4-BE49-F238E27FC236}">
                <a16:creationId xmlns:a16="http://schemas.microsoft.com/office/drawing/2014/main" id="{FA163358-8D24-B64E-9162-132DEDC0D461}"/>
              </a:ext>
            </a:extLst>
          </p:cNvPr>
          <p:cNvPicPr>
            <a:picLocks noChangeAspect="1"/>
          </p:cNvPicPr>
          <p:nvPr userDrawn="1"/>
        </p:nvPicPr>
        <p:blipFill>
          <a:blip r:embed="rId3"/>
          <a:srcRect/>
          <a:stretch/>
        </p:blipFill>
        <p:spPr>
          <a:xfrm>
            <a:off x="13956594" y="63226"/>
            <a:ext cx="1080000" cy="606715"/>
          </a:xfrm>
          <a:prstGeom prst="rect">
            <a:avLst/>
          </a:prstGeom>
        </p:spPr>
      </p:pic>
      <p:pic>
        <p:nvPicPr>
          <p:cNvPr id="12" name="Bilde 11">
            <a:extLst>
              <a:ext uri="{FF2B5EF4-FFF2-40B4-BE49-F238E27FC236}">
                <a16:creationId xmlns:a16="http://schemas.microsoft.com/office/drawing/2014/main" id="{8C2B6089-A547-A14C-9D4F-1C7233ED56C6}"/>
              </a:ext>
            </a:extLst>
          </p:cNvPr>
          <p:cNvPicPr>
            <a:picLocks noChangeAspect="1"/>
          </p:cNvPicPr>
          <p:nvPr userDrawn="1"/>
        </p:nvPicPr>
        <p:blipFill>
          <a:blip r:embed="rId4"/>
          <a:srcRect/>
          <a:stretch/>
        </p:blipFill>
        <p:spPr>
          <a:xfrm>
            <a:off x="13956594" y="733168"/>
            <a:ext cx="1080000" cy="606715"/>
          </a:xfrm>
          <a:prstGeom prst="rect">
            <a:avLst/>
          </a:prstGeom>
        </p:spPr>
      </p:pic>
      <p:pic>
        <p:nvPicPr>
          <p:cNvPr id="18" name="Bilde 17">
            <a:extLst>
              <a:ext uri="{FF2B5EF4-FFF2-40B4-BE49-F238E27FC236}">
                <a16:creationId xmlns:a16="http://schemas.microsoft.com/office/drawing/2014/main" id="{FA0CA87B-7F7A-5644-8D6E-460E2F8BBFB6}"/>
              </a:ext>
            </a:extLst>
          </p:cNvPr>
          <p:cNvPicPr>
            <a:picLocks noChangeAspect="1"/>
          </p:cNvPicPr>
          <p:nvPr userDrawn="1"/>
        </p:nvPicPr>
        <p:blipFill>
          <a:blip r:embed="rId5"/>
          <a:srcRect/>
          <a:stretch/>
        </p:blipFill>
        <p:spPr>
          <a:xfrm>
            <a:off x="13956594" y="1403110"/>
            <a:ext cx="1080000" cy="606715"/>
          </a:xfrm>
          <a:prstGeom prst="rect">
            <a:avLst/>
          </a:prstGeom>
        </p:spPr>
      </p:pic>
    </p:spTree>
    <p:extLst>
      <p:ext uri="{BB962C8B-B14F-4D97-AF65-F5344CB8AC3E}">
        <p14:creationId xmlns:p14="http://schemas.microsoft.com/office/powerpoint/2010/main" val="2520725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 L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9A3DC4-2376-F44D-8AAB-7CBD0940F09B}"/>
              </a:ext>
            </a:extLst>
          </p:cNvPr>
          <p:cNvSpPr>
            <a:spLocks noGrp="1"/>
          </p:cNvSpPr>
          <p:nvPr>
            <p:ph idx="1"/>
          </p:nvPr>
        </p:nvSpPr>
        <p:spPr/>
        <p:txBody>
          <a:bodyPr/>
          <a:lstStyle>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7" name="Tittel 6">
            <a:extLst>
              <a:ext uri="{FF2B5EF4-FFF2-40B4-BE49-F238E27FC236}">
                <a16:creationId xmlns:a16="http://schemas.microsoft.com/office/drawing/2014/main" id="{DE156BE7-BC67-2744-BE25-C654B6B61CB0}"/>
              </a:ext>
            </a:extLst>
          </p:cNvPr>
          <p:cNvSpPr>
            <a:spLocks noGrp="1"/>
          </p:cNvSpPr>
          <p:nvPr>
            <p:ph type="title"/>
          </p:nvPr>
        </p:nvSpPr>
        <p:spPr/>
        <p:txBody>
          <a:bodyPr/>
          <a:lstStyle/>
          <a:p>
            <a:r>
              <a:rPr lang="en-US"/>
              <a:t>Click to edit Master title style</a:t>
            </a:r>
            <a:endParaRPr lang="en-GB"/>
          </a:p>
        </p:txBody>
      </p:sp>
      <p:sp>
        <p:nvSpPr>
          <p:cNvPr id="8" name="Forklaring">
            <a:extLst>
              <a:ext uri="{FF2B5EF4-FFF2-40B4-BE49-F238E27FC236}">
                <a16:creationId xmlns:a16="http://schemas.microsoft.com/office/drawing/2014/main" id="{05432A70-2D35-8B40-A2E9-D2154FF0C324}"/>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Title and Content </a:t>
            </a:r>
            <a:br>
              <a:rPr lang="nb-NO" sz="1000" b="1" noProof="1"/>
            </a:br>
            <a:r>
              <a:rPr lang="nb-NO" sz="1000" b="1" noProof="1"/>
              <a:t>| Light</a:t>
            </a:r>
          </a:p>
          <a:p>
            <a:endParaRPr lang="nb-NO" sz="1000" noProof="1"/>
          </a:p>
          <a:p>
            <a:r>
              <a:rPr lang="nb-NO" sz="1000" noProof="1"/>
              <a:t>Place your preferred content in the placeholder.</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9" name="Plassholder for tekst 8">
            <a:extLst>
              <a:ext uri="{FF2B5EF4-FFF2-40B4-BE49-F238E27FC236}">
                <a16:creationId xmlns:a16="http://schemas.microsoft.com/office/drawing/2014/main" id="{F0A7DE42-0573-0200-CBAD-3DB8A1AB7C3B}"/>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14" name="Plassholder for dato 13">
            <a:extLst>
              <a:ext uri="{FF2B5EF4-FFF2-40B4-BE49-F238E27FC236}">
                <a16:creationId xmlns:a16="http://schemas.microsoft.com/office/drawing/2014/main" id="{B636E50E-E928-D561-7B66-EBEFDF6ECE59}"/>
              </a:ext>
            </a:extLst>
          </p:cNvPr>
          <p:cNvSpPr>
            <a:spLocks noGrp="1"/>
          </p:cNvSpPr>
          <p:nvPr>
            <p:ph type="dt" sz="half" idx="14"/>
          </p:nvPr>
        </p:nvSpPr>
        <p:spPr/>
        <p:txBody>
          <a:bodyPr/>
          <a:lstStyle/>
          <a:p>
            <a:fld id="{928A2263-E848-C142-B830-4F5225B53CD2}" type="datetime1">
              <a:rPr lang="nb-NO" smtClean="0"/>
              <a:t>19.10.2026</a:t>
            </a:fld>
            <a:endParaRPr lang="en-NO" dirty="0"/>
          </a:p>
        </p:txBody>
      </p:sp>
      <p:sp>
        <p:nvSpPr>
          <p:cNvPr id="15" name="Plassholder for bunntekst 14">
            <a:extLst>
              <a:ext uri="{FF2B5EF4-FFF2-40B4-BE49-F238E27FC236}">
                <a16:creationId xmlns:a16="http://schemas.microsoft.com/office/drawing/2014/main" id="{977C5760-8730-9059-CC75-D6F0846ECAFF}"/>
              </a:ext>
            </a:extLst>
          </p:cNvPr>
          <p:cNvSpPr>
            <a:spLocks noGrp="1"/>
          </p:cNvSpPr>
          <p:nvPr>
            <p:ph type="ftr" sz="quarter" idx="15"/>
          </p:nvPr>
        </p:nvSpPr>
        <p:spPr/>
        <p:txBody>
          <a:bodyPr/>
          <a:lstStyle/>
          <a:p>
            <a:r>
              <a:rPr lang="nb-NO"/>
              <a:t>Footer goes here</a:t>
            </a:r>
            <a:endParaRPr lang="en-NO" dirty="0"/>
          </a:p>
        </p:txBody>
      </p:sp>
      <p:sp>
        <p:nvSpPr>
          <p:cNvPr id="16" name="Plassholder for lysbildenummer 15">
            <a:extLst>
              <a:ext uri="{FF2B5EF4-FFF2-40B4-BE49-F238E27FC236}">
                <a16:creationId xmlns:a16="http://schemas.microsoft.com/office/drawing/2014/main" id="{95D84B50-3965-0531-41DD-B0941296B8DB}"/>
              </a:ext>
            </a:extLst>
          </p:cNvPr>
          <p:cNvSpPr>
            <a:spLocks noGrp="1"/>
          </p:cNvSpPr>
          <p:nvPr>
            <p:ph type="sldNum" sz="quarter" idx="16"/>
          </p:nvPr>
        </p:nvSpPr>
        <p:spPr/>
        <p:txBody>
          <a:body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4229315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 L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BD8C0C-4D48-BA47-8AF0-59BB7A067BDA}"/>
              </a:ext>
            </a:extLst>
          </p:cNvPr>
          <p:cNvSpPr>
            <a:spLocks noGrp="1"/>
          </p:cNvSpPr>
          <p:nvPr>
            <p:ph sz="half" idx="1"/>
          </p:nvPr>
        </p:nvSpPr>
        <p:spPr>
          <a:xfrm>
            <a:off x="838200" y="1836000"/>
            <a:ext cx="5181600"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4" name="Content Placeholder 3">
            <a:extLst>
              <a:ext uri="{FF2B5EF4-FFF2-40B4-BE49-F238E27FC236}">
                <a16:creationId xmlns:a16="http://schemas.microsoft.com/office/drawing/2014/main" id="{28C92537-3A4B-3A4C-B5CE-62ECF9C0A107}"/>
              </a:ext>
            </a:extLst>
          </p:cNvPr>
          <p:cNvSpPr>
            <a:spLocks noGrp="1"/>
          </p:cNvSpPr>
          <p:nvPr>
            <p:ph sz="half" idx="2"/>
          </p:nvPr>
        </p:nvSpPr>
        <p:spPr>
          <a:xfrm>
            <a:off x="6172200" y="1836000"/>
            <a:ext cx="5181600"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a:p>
        </p:txBody>
      </p:sp>
      <p:sp>
        <p:nvSpPr>
          <p:cNvPr id="9" name="Tittel 8">
            <a:extLst>
              <a:ext uri="{FF2B5EF4-FFF2-40B4-BE49-F238E27FC236}">
                <a16:creationId xmlns:a16="http://schemas.microsoft.com/office/drawing/2014/main" id="{66F6BF19-9970-5248-8A3C-A0644713CEE5}"/>
              </a:ext>
            </a:extLst>
          </p:cNvPr>
          <p:cNvSpPr>
            <a:spLocks noGrp="1"/>
          </p:cNvSpPr>
          <p:nvPr>
            <p:ph type="title"/>
          </p:nvPr>
        </p:nvSpPr>
        <p:spPr/>
        <p:txBody>
          <a:bodyPr/>
          <a:lstStyle/>
          <a:p>
            <a:r>
              <a:rPr lang="en-US"/>
              <a:t>Click to edit Master title style</a:t>
            </a:r>
            <a:endParaRPr lang="en-GB"/>
          </a:p>
        </p:txBody>
      </p:sp>
      <p:sp>
        <p:nvSpPr>
          <p:cNvPr id="10" name="Forklaring">
            <a:extLst>
              <a:ext uri="{FF2B5EF4-FFF2-40B4-BE49-F238E27FC236}">
                <a16:creationId xmlns:a16="http://schemas.microsoft.com/office/drawing/2014/main" id="{F4D3C5CF-ECB1-7548-8658-C71910141E4B}"/>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Two Content </a:t>
            </a:r>
            <a:br>
              <a:rPr lang="nb-NO" sz="1000" b="1" noProof="1"/>
            </a:br>
            <a:r>
              <a:rPr lang="nb-NO" sz="1000" b="1" noProof="1"/>
              <a:t>| Light</a:t>
            </a:r>
          </a:p>
          <a:p>
            <a:endParaRPr lang="nb-NO" sz="1000" noProof="1"/>
          </a:p>
          <a:p>
            <a:r>
              <a:rPr lang="nb-NO" sz="1000" noProof="1"/>
              <a:t>Place your preferred content in the left and right placeholder.</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1" name="Plassholder for tekst 8">
            <a:extLst>
              <a:ext uri="{FF2B5EF4-FFF2-40B4-BE49-F238E27FC236}">
                <a16:creationId xmlns:a16="http://schemas.microsoft.com/office/drawing/2014/main" id="{BDBA3B4C-0910-59A1-389D-60D5CE65EF72}"/>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a:t>Click to add footnote / source</a:t>
            </a:r>
          </a:p>
        </p:txBody>
      </p:sp>
      <p:sp>
        <p:nvSpPr>
          <p:cNvPr id="2" name="Plassholder for dato 1">
            <a:extLst>
              <a:ext uri="{FF2B5EF4-FFF2-40B4-BE49-F238E27FC236}">
                <a16:creationId xmlns:a16="http://schemas.microsoft.com/office/drawing/2014/main" id="{2E0EF6B0-B6C0-950E-5CA0-2C376CC45437}"/>
              </a:ext>
            </a:extLst>
          </p:cNvPr>
          <p:cNvSpPr>
            <a:spLocks noGrp="1"/>
          </p:cNvSpPr>
          <p:nvPr>
            <p:ph type="dt" sz="half" idx="14"/>
          </p:nvPr>
        </p:nvSpPr>
        <p:spPr/>
        <p:txBody>
          <a:bodyPr/>
          <a:lstStyle/>
          <a:p>
            <a:fld id="{92D6B2C2-5B2A-8B4A-A35C-FDEBF9CEB5C5}" type="datetime1">
              <a:rPr lang="nb-NO" smtClean="0"/>
              <a:t>19.10.2026</a:t>
            </a:fld>
            <a:endParaRPr lang="en-NO" dirty="0"/>
          </a:p>
        </p:txBody>
      </p:sp>
      <p:sp>
        <p:nvSpPr>
          <p:cNvPr id="8" name="Plassholder for bunntekst 7">
            <a:extLst>
              <a:ext uri="{FF2B5EF4-FFF2-40B4-BE49-F238E27FC236}">
                <a16:creationId xmlns:a16="http://schemas.microsoft.com/office/drawing/2014/main" id="{40E63DBA-1396-BC7C-5AA2-E586B0BBFBB8}"/>
              </a:ext>
            </a:extLst>
          </p:cNvPr>
          <p:cNvSpPr>
            <a:spLocks noGrp="1"/>
          </p:cNvSpPr>
          <p:nvPr>
            <p:ph type="ftr" sz="quarter" idx="15"/>
          </p:nvPr>
        </p:nvSpPr>
        <p:spPr/>
        <p:txBody>
          <a:bodyPr/>
          <a:lstStyle/>
          <a:p>
            <a:r>
              <a:rPr lang="nb-NO"/>
              <a:t>Footer goes here</a:t>
            </a:r>
            <a:endParaRPr lang="en-NO" dirty="0"/>
          </a:p>
        </p:txBody>
      </p:sp>
      <p:sp>
        <p:nvSpPr>
          <p:cNvPr id="13" name="Plassholder for lysbildenummer 12">
            <a:extLst>
              <a:ext uri="{FF2B5EF4-FFF2-40B4-BE49-F238E27FC236}">
                <a16:creationId xmlns:a16="http://schemas.microsoft.com/office/drawing/2014/main" id="{68961A20-7C3B-CDB4-8043-375DCB5C2D97}"/>
              </a:ext>
            </a:extLst>
          </p:cNvPr>
          <p:cNvSpPr>
            <a:spLocks noGrp="1"/>
          </p:cNvSpPr>
          <p:nvPr>
            <p:ph type="sldNum" sz="quarter" idx="16"/>
          </p:nvPr>
        </p:nvSpPr>
        <p:spPr/>
        <p:txBody>
          <a:body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479787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Code | Ligh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BD8C0C-4D48-BA47-8AF0-59BB7A067BDA}"/>
              </a:ext>
            </a:extLst>
          </p:cNvPr>
          <p:cNvSpPr>
            <a:spLocks noGrp="1"/>
          </p:cNvSpPr>
          <p:nvPr>
            <p:ph sz="half" idx="1"/>
          </p:nvPr>
        </p:nvSpPr>
        <p:spPr>
          <a:xfrm>
            <a:off x="838200" y="1836000"/>
            <a:ext cx="5181600" cy="41400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9" name="Tittel 8">
            <a:extLst>
              <a:ext uri="{FF2B5EF4-FFF2-40B4-BE49-F238E27FC236}">
                <a16:creationId xmlns:a16="http://schemas.microsoft.com/office/drawing/2014/main" id="{66F6BF19-9970-5248-8A3C-A0644713CEE5}"/>
              </a:ext>
            </a:extLst>
          </p:cNvPr>
          <p:cNvSpPr>
            <a:spLocks noGrp="1"/>
          </p:cNvSpPr>
          <p:nvPr>
            <p:ph type="title"/>
          </p:nvPr>
        </p:nvSpPr>
        <p:spPr/>
        <p:txBody>
          <a:bodyPr/>
          <a:lstStyle/>
          <a:p>
            <a:r>
              <a:rPr lang="en-US"/>
              <a:t>Click to edit Master title style</a:t>
            </a:r>
            <a:endParaRPr lang="en-GB"/>
          </a:p>
        </p:txBody>
      </p:sp>
      <p:sp>
        <p:nvSpPr>
          <p:cNvPr id="10" name="Forklaring">
            <a:extLst>
              <a:ext uri="{FF2B5EF4-FFF2-40B4-BE49-F238E27FC236}">
                <a16:creationId xmlns:a16="http://schemas.microsoft.com/office/drawing/2014/main" id="{F4D3C5CF-ECB1-7548-8658-C71910141E4B}"/>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Content Code | Light</a:t>
            </a:r>
            <a:endParaRPr lang="nb-NO" sz="1000" noProof="1"/>
          </a:p>
          <a:p>
            <a:endParaRPr lang="nb-NO" sz="1000" noProof="1"/>
          </a:p>
          <a:p>
            <a:r>
              <a:rPr lang="nb-NO" sz="1000" noProof="1"/>
              <a:t>Place your preferred content in the left  placeholder.</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Place your code in the left placeholder.</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8" name="Plassholder for tekst 7">
            <a:extLst>
              <a:ext uri="{FF2B5EF4-FFF2-40B4-BE49-F238E27FC236}">
                <a16:creationId xmlns:a16="http://schemas.microsoft.com/office/drawing/2014/main" id="{C24DB334-084F-278C-5CC0-8037A4A48E55}"/>
              </a:ext>
            </a:extLst>
          </p:cNvPr>
          <p:cNvSpPr>
            <a:spLocks noGrp="1"/>
          </p:cNvSpPr>
          <p:nvPr>
            <p:ph type="body" sz="quarter" idx="13" hasCustomPrompt="1"/>
          </p:nvPr>
        </p:nvSpPr>
        <p:spPr>
          <a:xfrm>
            <a:off x="6172200" y="1836000"/>
            <a:ext cx="5181600" cy="957800"/>
          </a:xfrm>
          <a:solidFill>
            <a:schemeClr val="bg1"/>
          </a:solidFill>
        </p:spPr>
        <p:txBody>
          <a:bodyPr vert="horz" wrap="square" lIns="360000" tIns="360000" rIns="360000" bIns="360000" rtlCol="0">
            <a:spAutoFit/>
          </a:bodyPr>
          <a:lstStyle>
            <a:lvl1pPr marL="0" indent="0">
              <a:lnSpc>
                <a:spcPct val="110000"/>
              </a:lnSpc>
              <a:spcBef>
                <a:spcPts val="0"/>
              </a:spcBef>
              <a:spcAft>
                <a:spcPts val="0"/>
              </a:spcAft>
              <a:buNone/>
              <a:defRPr lang="nb-NO" sz="1400" smtClean="0">
                <a:latin typeface="Courier" pitchFamily="2" charset="0"/>
              </a:defRPr>
            </a:lvl1pPr>
            <a:lvl2pPr>
              <a:defRPr lang="nb-NO" smtClean="0"/>
            </a:lvl2pPr>
            <a:lvl3pPr>
              <a:defRPr lang="nb-NO" smtClean="0"/>
            </a:lvl3pPr>
            <a:lvl4pPr>
              <a:defRPr lang="nb-NO" smtClean="0"/>
            </a:lvl4pPr>
            <a:lvl5pPr>
              <a:defRPr lang="nb-NO"/>
            </a:lvl5pPr>
          </a:lstStyle>
          <a:p>
            <a:pPr lvl="0"/>
            <a:r>
              <a:rPr lang="en-GB" dirty="0"/>
              <a:t>Write your code here</a:t>
            </a:r>
            <a:endParaRPr lang="en-NO"/>
          </a:p>
        </p:txBody>
      </p:sp>
      <p:sp>
        <p:nvSpPr>
          <p:cNvPr id="2" name="Plassholder for dato 1">
            <a:extLst>
              <a:ext uri="{FF2B5EF4-FFF2-40B4-BE49-F238E27FC236}">
                <a16:creationId xmlns:a16="http://schemas.microsoft.com/office/drawing/2014/main" id="{D7AC7D2C-B51A-4CEE-72DD-A0B5E2FC57E2}"/>
              </a:ext>
            </a:extLst>
          </p:cNvPr>
          <p:cNvSpPr>
            <a:spLocks noGrp="1"/>
          </p:cNvSpPr>
          <p:nvPr>
            <p:ph type="dt" sz="half" idx="14"/>
          </p:nvPr>
        </p:nvSpPr>
        <p:spPr/>
        <p:txBody>
          <a:bodyPr/>
          <a:lstStyle/>
          <a:p>
            <a:fld id="{992BBCC7-1319-954A-BC6C-FF1F010E2D21}" type="datetime1">
              <a:rPr lang="nb-NO" smtClean="0"/>
              <a:t>19.10.2026</a:t>
            </a:fld>
            <a:endParaRPr lang="en-NO" dirty="0"/>
          </a:p>
        </p:txBody>
      </p:sp>
      <p:sp>
        <p:nvSpPr>
          <p:cNvPr id="4" name="Plassholder for bunntekst 3">
            <a:extLst>
              <a:ext uri="{FF2B5EF4-FFF2-40B4-BE49-F238E27FC236}">
                <a16:creationId xmlns:a16="http://schemas.microsoft.com/office/drawing/2014/main" id="{D552849A-AFDC-DCB9-9076-6E1A2111CA21}"/>
              </a:ext>
            </a:extLst>
          </p:cNvPr>
          <p:cNvSpPr>
            <a:spLocks noGrp="1"/>
          </p:cNvSpPr>
          <p:nvPr>
            <p:ph type="ftr" sz="quarter" idx="15"/>
          </p:nvPr>
        </p:nvSpPr>
        <p:spPr/>
        <p:txBody>
          <a:bodyPr/>
          <a:lstStyle/>
          <a:p>
            <a:r>
              <a:rPr lang="nb-NO"/>
              <a:t>Footer goes here</a:t>
            </a:r>
            <a:endParaRPr lang="en-NO" dirty="0"/>
          </a:p>
        </p:txBody>
      </p:sp>
      <p:sp>
        <p:nvSpPr>
          <p:cNvPr id="11" name="Plassholder for lysbildenummer 10">
            <a:extLst>
              <a:ext uri="{FF2B5EF4-FFF2-40B4-BE49-F238E27FC236}">
                <a16:creationId xmlns:a16="http://schemas.microsoft.com/office/drawing/2014/main" id="{27C6F5E9-0C7A-4BEE-B3D8-CE7A482FC4E5}"/>
              </a:ext>
            </a:extLst>
          </p:cNvPr>
          <p:cNvSpPr>
            <a:spLocks noGrp="1"/>
          </p:cNvSpPr>
          <p:nvPr>
            <p:ph type="sldNum" sz="quarter" idx="16"/>
          </p:nvPr>
        </p:nvSpPr>
        <p:spPr/>
        <p:txBody>
          <a:bodyPr/>
          <a:lstStyle/>
          <a:p>
            <a:fld id="{C6095E4A-5A5D-6644-BEEE-49E6588E57C2}" type="slidenum">
              <a:rPr lang="en-NO" smtClean="0"/>
              <a:pPr/>
              <a:t>‹#›</a:t>
            </a:fld>
            <a:endParaRPr lang="en-NO" dirty="0"/>
          </a:p>
        </p:txBody>
      </p:sp>
      <p:sp>
        <p:nvSpPr>
          <p:cNvPr id="14" name="Plassholder for tekst 8">
            <a:extLst>
              <a:ext uri="{FF2B5EF4-FFF2-40B4-BE49-F238E27FC236}">
                <a16:creationId xmlns:a16="http://schemas.microsoft.com/office/drawing/2014/main" id="{6B716671-7D2B-7A06-1137-F5C5BDC269BE}"/>
              </a:ext>
            </a:extLst>
          </p:cNvPr>
          <p:cNvSpPr>
            <a:spLocks noGrp="1"/>
          </p:cNvSpPr>
          <p:nvPr>
            <p:ph type="body" sz="quarter" idx="17"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a:t>Click to add footnote / source</a:t>
            </a:r>
          </a:p>
        </p:txBody>
      </p:sp>
    </p:spTree>
    <p:extLst>
      <p:ext uri="{BB962C8B-B14F-4D97-AF65-F5344CB8AC3E}">
        <p14:creationId xmlns:p14="http://schemas.microsoft.com/office/powerpoint/2010/main" val="523670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 Light">
    <p:spTree>
      <p:nvGrpSpPr>
        <p:cNvPr id="1" name=""/>
        <p:cNvGrpSpPr/>
        <p:nvPr/>
      </p:nvGrpSpPr>
      <p:grpSpPr>
        <a:xfrm>
          <a:off x="0" y="0"/>
          <a:ext cx="0" cy="0"/>
          <a:chOff x="0" y="0"/>
          <a:chExt cx="0" cy="0"/>
        </a:xfrm>
      </p:grpSpPr>
      <p:sp>
        <p:nvSpPr>
          <p:cNvPr id="6" name="Tittel 5">
            <a:extLst>
              <a:ext uri="{FF2B5EF4-FFF2-40B4-BE49-F238E27FC236}">
                <a16:creationId xmlns:a16="http://schemas.microsoft.com/office/drawing/2014/main" id="{2197172B-736B-8742-BD40-DE5F4284E28A}"/>
              </a:ext>
            </a:extLst>
          </p:cNvPr>
          <p:cNvSpPr>
            <a:spLocks noGrp="1"/>
          </p:cNvSpPr>
          <p:nvPr>
            <p:ph type="title"/>
          </p:nvPr>
        </p:nvSpPr>
        <p:spPr/>
        <p:txBody>
          <a:bodyPr/>
          <a:lstStyle/>
          <a:p>
            <a:r>
              <a:rPr lang="en-US"/>
              <a:t>Click to edit Master title style</a:t>
            </a:r>
            <a:endParaRPr lang="en-GB"/>
          </a:p>
        </p:txBody>
      </p:sp>
      <p:sp>
        <p:nvSpPr>
          <p:cNvPr id="7" name="Forklaring">
            <a:extLst>
              <a:ext uri="{FF2B5EF4-FFF2-40B4-BE49-F238E27FC236}">
                <a16:creationId xmlns:a16="http://schemas.microsoft.com/office/drawing/2014/main" id="{9B574E8C-AB3D-504A-A655-9BCC6FA35F47}"/>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Title only | Light</a:t>
            </a:r>
          </a:p>
          <a:p>
            <a:endParaRPr lang="nb-NO" sz="1000" noProof="1"/>
          </a:p>
          <a:p>
            <a:r>
              <a:rPr lang="nb-NO" sz="1000" noProof="1"/>
              <a:t>This layout is intended for custom designed content.</a:t>
            </a:r>
          </a:p>
          <a:p>
            <a:endParaRPr lang="nb-NO" sz="1000" noProof="1"/>
          </a:p>
          <a:p>
            <a:r>
              <a:rPr lang="nb-NO" sz="1000" noProof="1"/>
              <a:t>Place graphs, other infographics or use typography to convey and visualise your message.</a:t>
            </a:r>
          </a:p>
          <a:p>
            <a:endParaRPr lang="nb-NO" sz="1000" noProof="1"/>
          </a:p>
          <a:p>
            <a:r>
              <a:rPr lang="nb-NO" sz="1000" noProof="1"/>
              <a:t>Use guidlines or the align tool to align and organize your text and visuals.</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2" name="Plassholder for dato 1">
            <a:extLst>
              <a:ext uri="{FF2B5EF4-FFF2-40B4-BE49-F238E27FC236}">
                <a16:creationId xmlns:a16="http://schemas.microsoft.com/office/drawing/2014/main" id="{0BB659C1-2CEB-F6D5-4389-1AC8715569C4}"/>
              </a:ext>
            </a:extLst>
          </p:cNvPr>
          <p:cNvSpPr>
            <a:spLocks noGrp="1"/>
          </p:cNvSpPr>
          <p:nvPr>
            <p:ph type="dt" sz="half" idx="10"/>
          </p:nvPr>
        </p:nvSpPr>
        <p:spPr/>
        <p:txBody>
          <a:bodyPr/>
          <a:lstStyle/>
          <a:p>
            <a:fld id="{283D156E-DE54-CA4A-A26C-EEED8EDA955B}" type="datetime1">
              <a:rPr lang="nb-NO" smtClean="0"/>
              <a:t>19.10.2026</a:t>
            </a:fld>
            <a:endParaRPr lang="en-NO" dirty="0"/>
          </a:p>
        </p:txBody>
      </p:sp>
      <p:sp>
        <p:nvSpPr>
          <p:cNvPr id="8" name="Plassholder for bunntekst 7">
            <a:extLst>
              <a:ext uri="{FF2B5EF4-FFF2-40B4-BE49-F238E27FC236}">
                <a16:creationId xmlns:a16="http://schemas.microsoft.com/office/drawing/2014/main" id="{5FC56DB7-B2F5-C5C1-66BB-7F3407151E15}"/>
              </a:ext>
            </a:extLst>
          </p:cNvPr>
          <p:cNvSpPr>
            <a:spLocks noGrp="1"/>
          </p:cNvSpPr>
          <p:nvPr>
            <p:ph type="ftr" sz="quarter" idx="11"/>
          </p:nvPr>
        </p:nvSpPr>
        <p:spPr/>
        <p:txBody>
          <a:bodyPr/>
          <a:lstStyle/>
          <a:p>
            <a:r>
              <a:rPr lang="nb-NO"/>
              <a:t>Footer goes here</a:t>
            </a:r>
            <a:endParaRPr lang="en-NO" dirty="0"/>
          </a:p>
        </p:txBody>
      </p:sp>
      <p:sp>
        <p:nvSpPr>
          <p:cNvPr id="9" name="Plassholder for lysbildenummer 8">
            <a:extLst>
              <a:ext uri="{FF2B5EF4-FFF2-40B4-BE49-F238E27FC236}">
                <a16:creationId xmlns:a16="http://schemas.microsoft.com/office/drawing/2014/main" id="{E07CF1A2-E35E-F589-1141-4A031739CBE8}"/>
              </a:ext>
            </a:extLst>
          </p:cNvPr>
          <p:cNvSpPr>
            <a:spLocks noGrp="1"/>
          </p:cNvSpPr>
          <p:nvPr>
            <p:ph type="sldNum" sz="quarter" idx="12"/>
          </p:nvPr>
        </p:nvSpPr>
        <p:spPr/>
        <p:txBody>
          <a:bodyPr/>
          <a:lstStyle/>
          <a:p>
            <a:fld id="{C6095E4A-5A5D-6644-BEEE-49E6588E57C2}" type="slidenum">
              <a:rPr lang="en-NO" smtClean="0"/>
              <a:pPr/>
              <a:t>‹#›</a:t>
            </a:fld>
            <a:endParaRPr lang="en-NO" dirty="0"/>
          </a:p>
        </p:txBody>
      </p:sp>
      <p:sp>
        <p:nvSpPr>
          <p:cNvPr id="11" name="Plassholder for tekst 8">
            <a:extLst>
              <a:ext uri="{FF2B5EF4-FFF2-40B4-BE49-F238E27FC236}">
                <a16:creationId xmlns:a16="http://schemas.microsoft.com/office/drawing/2014/main" id="{81AE510B-3336-D603-0678-5B93D27B440E}"/>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a:t>Click to add footnote / source</a:t>
            </a:r>
          </a:p>
        </p:txBody>
      </p:sp>
    </p:spTree>
    <p:extLst>
      <p:ext uri="{BB962C8B-B14F-4D97-AF65-F5344CB8AC3E}">
        <p14:creationId xmlns:p14="http://schemas.microsoft.com/office/powerpoint/2010/main" val="3092889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lank | Light">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5BD2580-8EFF-F54A-966C-0FB280B78329}"/>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6" name="Forklaring">
            <a:extLst>
              <a:ext uri="{FF2B5EF4-FFF2-40B4-BE49-F238E27FC236}">
                <a16:creationId xmlns:a16="http://schemas.microsoft.com/office/drawing/2014/main" id="{27136F17-71EF-8648-977E-AF79D92E5560}"/>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Blank | Light</a:t>
            </a:r>
          </a:p>
          <a:p>
            <a:endParaRPr lang="nb-NO" sz="1000" noProof="1"/>
          </a:p>
          <a:p>
            <a:r>
              <a:rPr lang="nb-NO" sz="1000" noProof="1"/>
              <a:t>This layout is intended for custom designed content.</a:t>
            </a:r>
          </a:p>
          <a:p>
            <a:endParaRPr lang="nb-NO" sz="1000" noProof="1"/>
          </a:p>
          <a:p>
            <a:r>
              <a:rPr lang="nb-NO" sz="1000" noProof="1"/>
              <a:t>Place graphs, other infographics or use typography to convey and visualise your message.</a:t>
            </a:r>
          </a:p>
          <a:p>
            <a:endParaRPr lang="nb-NO" sz="1000" noProof="1"/>
          </a:p>
          <a:p>
            <a:r>
              <a:rPr lang="nb-NO" sz="1000" noProof="1"/>
              <a:t>Use guidlines or the align tool to align and organize your text and visuals.</a:t>
            </a:r>
          </a:p>
          <a:p>
            <a:endParaRPr lang="nb-NO" sz="1000" noProof="1"/>
          </a:p>
          <a:p>
            <a:r>
              <a:rPr lang="nb-NO" sz="1000" noProof="1"/>
              <a:t>Please review Appendix of this template for allowed color combinations </a:t>
            </a:r>
            <a:br>
              <a:rPr lang="nb-NO" sz="1000" noProof="1"/>
            </a:br>
            <a:r>
              <a:rPr lang="nb-NO" sz="1000" noProof="1"/>
              <a:t>for text and background color.</a:t>
            </a:r>
          </a:p>
          <a:p>
            <a:endParaRPr lang="nb-NO" sz="1000" noProof="1"/>
          </a:p>
          <a:p>
            <a:r>
              <a:rPr lang="nb-NO" sz="1000" noProof="1"/>
              <a:t>For title and/or bullet text change to another layout.</a:t>
            </a:r>
          </a:p>
          <a:p>
            <a:endParaRPr lang="nb-NO" sz="1000" noProof="1"/>
          </a:p>
        </p:txBody>
      </p:sp>
      <p:sp>
        <p:nvSpPr>
          <p:cNvPr id="7" name="Plassholder for dato 6">
            <a:extLst>
              <a:ext uri="{FF2B5EF4-FFF2-40B4-BE49-F238E27FC236}">
                <a16:creationId xmlns:a16="http://schemas.microsoft.com/office/drawing/2014/main" id="{3347EFE2-7690-5E81-4221-421BE1879DE8}"/>
              </a:ext>
            </a:extLst>
          </p:cNvPr>
          <p:cNvSpPr>
            <a:spLocks noGrp="1"/>
          </p:cNvSpPr>
          <p:nvPr>
            <p:ph type="dt" sz="half" idx="10"/>
          </p:nvPr>
        </p:nvSpPr>
        <p:spPr/>
        <p:txBody>
          <a:bodyPr/>
          <a:lstStyle/>
          <a:p>
            <a:fld id="{871DB93D-1668-0247-95AB-9B2FAF332136}" type="datetime1">
              <a:rPr lang="nb-NO" smtClean="0"/>
              <a:t>19.10.2026</a:t>
            </a:fld>
            <a:endParaRPr lang="en-NO" dirty="0"/>
          </a:p>
        </p:txBody>
      </p:sp>
      <p:sp>
        <p:nvSpPr>
          <p:cNvPr id="8" name="Plassholder for bunntekst 7">
            <a:extLst>
              <a:ext uri="{FF2B5EF4-FFF2-40B4-BE49-F238E27FC236}">
                <a16:creationId xmlns:a16="http://schemas.microsoft.com/office/drawing/2014/main" id="{5C277EAA-2452-5360-0C59-9F944FA5F398}"/>
              </a:ext>
            </a:extLst>
          </p:cNvPr>
          <p:cNvSpPr>
            <a:spLocks noGrp="1"/>
          </p:cNvSpPr>
          <p:nvPr>
            <p:ph type="ftr" sz="quarter" idx="11"/>
          </p:nvPr>
        </p:nvSpPr>
        <p:spPr/>
        <p:txBody>
          <a:bodyPr/>
          <a:lstStyle/>
          <a:p>
            <a:r>
              <a:rPr lang="nb-NO"/>
              <a:t>Footer goes here</a:t>
            </a:r>
            <a:endParaRPr lang="en-NO" dirty="0"/>
          </a:p>
        </p:txBody>
      </p:sp>
      <p:sp>
        <p:nvSpPr>
          <p:cNvPr id="10" name="Plassholder for lysbildenummer 9">
            <a:extLst>
              <a:ext uri="{FF2B5EF4-FFF2-40B4-BE49-F238E27FC236}">
                <a16:creationId xmlns:a16="http://schemas.microsoft.com/office/drawing/2014/main" id="{89ACB404-83B0-2D67-29D9-22CC82D9A495}"/>
              </a:ext>
            </a:extLst>
          </p:cNvPr>
          <p:cNvSpPr>
            <a:spLocks noGrp="1"/>
          </p:cNvSpPr>
          <p:nvPr>
            <p:ph type="sldNum" sz="quarter" idx="12"/>
          </p:nvPr>
        </p:nvSpPr>
        <p:spPr/>
        <p:txBody>
          <a:bodyPr/>
          <a:lstStyle/>
          <a:p>
            <a:fld id="{C6095E4A-5A5D-6644-BEEE-49E6588E57C2}" type="slidenum">
              <a:rPr lang="en-NO" smtClean="0"/>
              <a:pPr/>
              <a:t>‹#›</a:t>
            </a:fld>
            <a:endParaRPr lang="en-NO" dirty="0"/>
          </a:p>
        </p:txBody>
      </p:sp>
      <p:sp>
        <p:nvSpPr>
          <p:cNvPr id="11" name="Plassholder for tekst 8">
            <a:extLst>
              <a:ext uri="{FF2B5EF4-FFF2-40B4-BE49-F238E27FC236}">
                <a16:creationId xmlns:a16="http://schemas.microsoft.com/office/drawing/2014/main" id="{DC9B5689-E189-2480-1B61-FFFB080123BF}"/>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a:t>Click to add footnote / source</a:t>
            </a:r>
          </a:p>
        </p:txBody>
      </p:sp>
    </p:spTree>
    <p:extLst>
      <p:ext uri="{BB962C8B-B14F-4D97-AF65-F5344CB8AC3E}">
        <p14:creationId xmlns:p14="http://schemas.microsoft.com/office/powerpoint/2010/main" val="456001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 Light">
    <p:bg>
      <p:bgPr>
        <a:solidFill>
          <a:schemeClr val="bg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6CAC9A-7163-1148-A8B0-A2A68A7C8767}"/>
              </a:ext>
            </a:extLst>
          </p:cNvPr>
          <p:cNvSpPr>
            <a:spLocks noGrp="1"/>
          </p:cNvSpPr>
          <p:nvPr>
            <p:ph type="body" idx="1"/>
          </p:nvPr>
        </p:nvSpPr>
        <p:spPr>
          <a:xfrm>
            <a:off x="839789" y="1681163"/>
            <a:ext cx="5256211" cy="823912"/>
          </a:xfrm>
          <a:solidFill>
            <a:schemeClr val="bg1"/>
          </a:solidFill>
        </p:spPr>
        <p:txBody>
          <a:bodyPr lIns="270000" anchor="ctr">
            <a:normAutofit/>
          </a:bodyPr>
          <a:lstStyle>
            <a:lvl1pPr marL="0" indent="0">
              <a:buNone/>
              <a:defRPr sz="20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B0849D-B4A0-3642-9904-D54036A68501}"/>
              </a:ext>
            </a:extLst>
          </p:cNvPr>
          <p:cNvSpPr>
            <a:spLocks noGrp="1"/>
          </p:cNvSpPr>
          <p:nvPr>
            <p:ph sz="half" idx="2"/>
          </p:nvPr>
        </p:nvSpPr>
        <p:spPr>
          <a:xfrm>
            <a:off x="839787" y="2505074"/>
            <a:ext cx="5256211" cy="3456000"/>
          </a:xfrm>
          <a:solidFill>
            <a:schemeClr val="bg1"/>
          </a:solidFill>
        </p:spPr>
        <p:txBody>
          <a:bodyPr lIns="270000"/>
          <a:lstStyle>
            <a:lvl1pPr>
              <a:buClrTx/>
              <a:defRPr>
                <a:solidFill>
                  <a:schemeClr val="tx1"/>
                </a:solidFill>
              </a:defRPr>
            </a:lvl1pPr>
            <a:lvl2pPr>
              <a:buClrTx/>
              <a:defRPr>
                <a:solidFill>
                  <a:schemeClr val="tx1"/>
                </a:solidFill>
              </a:defRPr>
            </a:lvl2pPr>
            <a:lvl3pPr>
              <a:buClrTx/>
              <a:defRPr>
                <a:solidFill>
                  <a:schemeClr val="tx1"/>
                </a:solidFill>
              </a:defRPr>
            </a:lvl3pPr>
            <a:lvl4pPr>
              <a:buClrTx/>
              <a:defRPr>
                <a:solidFill>
                  <a:schemeClr val="tx1"/>
                </a:solidFill>
              </a:defRPr>
            </a:lvl4pPr>
            <a:lvl5pPr>
              <a:buClrTx/>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5" name="Text Placeholder 4">
            <a:extLst>
              <a:ext uri="{FF2B5EF4-FFF2-40B4-BE49-F238E27FC236}">
                <a16:creationId xmlns:a16="http://schemas.microsoft.com/office/drawing/2014/main" id="{E936157B-B11A-F247-B472-506637EAD9E9}"/>
              </a:ext>
            </a:extLst>
          </p:cNvPr>
          <p:cNvSpPr>
            <a:spLocks noGrp="1"/>
          </p:cNvSpPr>
          <p:nvPr>
            <p:ph type="body" sz="quarter" idx="3"/>
          </p:nvPr>
        </p:nvSpPr>
        <p:spPr>
          <a:xfrm>
            <a:off x="6095998" y="1681163"/>
            <a:ext cx="5327788" cy="823912"/>
          </a:xfrm>
          <a:solidFill>
            <a:schemeClr val="tx1"/>
          </a:solidFill>
        </p:spPr>
        <p:txBody>
          <a:bodyPr lIns="360000" anchor="ctr">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72720-026A-AB4C-B4A6-9E1772DFC5C9}"/>
              </a:ext>
            </a:extLst>
          </p:cNvPr>
          <p:cNvSpPr>
            <a:spLocks noGrp="1"/>
          </p:cNvSpPr>
          <p:nvPr>
            <p:ph sz="quarter" idx="4"/>
          </p:nvPr>
        </p:nvSpPr>
        <p:spPr>
          <a:xfrm>
            <a:off x="6095998" y="2505076"/>
            <a:ext cx="5327789" cy="3456000"/>
          </a:xfrm>
          <a:solidFill>
            <a:schemeClr val="tx1"/>
          </a:solidFill>
        </p:spPr>
        <p:txBody>
          <a:bodyPr lIns="360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15" name="Forklaring">
            <a:extLst>
              <a:ext uri="{FF2B5EF4-FFF2-40B4-BE49-F238E27FC236}">
                <a16:creationId xmlns:a16="http://schemas.microsoft.com/office/drawing/2014/main" id="{3B5AF8BC-1726-F549-9E15-31C81E561ECF}"/>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Comparison | Light</a:t>
            </a:r>
            <a:endParaRPr lang="nb-NO" sz="1000" noProof="1"/>
          </a:p>
          <a:p>
            <a:endParaRPr lang="nb-NO" sz="1000" noProof="1"/>
          </a:p>
          <a:p>
            <a:r>
              <a:rPr lang="nb-NO" sz="1000" noProof="1"/>
              <a:t>Use this layout when you want to compare two pieces of information.</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The background </a:t>
            </a:r>
            <a:br>
              <a:rPr lang="nb-NO" sz="1000" noProof="1"/>
            </a:br>
            <a:r>
              <a:rPr lang="nb-NO" sz="1000" noProof="1"/>
              <a:t>color of the text placeholders, the text color and bullet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To change bullet color click the bullet dropdown arrow. Select Bullets and Numbering from the menu that appears. Change colur in the dialoge box.</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only mnemonic theme colors defined in this tempalte.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See examples to the right.</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6" name="Tittel 15">
            <a:extLst>
              <a:ext uri="{FF2B5EF4-FFF2-40B4-BE49-F238E27FC236}">
                <a16:creationId xmlns:a16="http://schemas.microsoft.com/office/drawing/2014/main" id="{3DEBAF32-8579-E442-B319-346501278F14}"/>
              </a:ext>
            </a:extLst>
          </p:cNvPr>
          <p:cNvSpPr>
            <a:spLocks noGrp="1"/>
          </p:cNvSpPr>
          <p:nvPr>
            <p:ph type="title"/>
          </p:nvPr>
        </p:nvSpPr>
        <p:spPr/>
        <p:txBody>
          <a:bodyPr/>
          <a:lstStyle/>
          <a:p>
            <a:r>
              <a:rPr lang="en-US"/>
              <a:t>Click to edit Master title style</a:t>
            </a:r>
            <a:endParaRPr lang="en-GB" dirty="0"/>
          </a:p>
        </p:txBody>
      </p:sp>
      <p:sp>
        <p:nvSpPr>
          <p:cNvPr id="17" name="Rektangel 16">
            <a:extLst>
              <a:ext uri="{FF2B5EF4-FFF2-40B4-BE49-F238E27FC236}">
                <a16:creationId xmlns:a16="http://schemas.microsoft.com/office/drawing/2014/main" id="{DB3ABBAB-008B-3740-96C5-3D696A6370BF}"/>
              </a:ext>
            </a:extLst>
          </p:cNvPr>
          <p:cNvSpPr/>
          <p:nvPr userDrawn="1"/>
        </p:nvSpPr>
        <p:spPr>
          <a:xfrm>
            <a:off x="13902421" y="0"/>
            <a:ext cx="1188345" cy="685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Bilde 24">
            <a:extLst>
              <a:ext uri="{FF2B5EF4-FFF2-40B4-BE49-F238E27FC236}">
                <a16:creationId xmlns:a16="http://schemas.microsoft.com/office/drawing/2014/main" id="{48BB8F57-4C65-104A-B30E-2FCEFBE9C820}"/>
              </a:ext>
            </a:extLst>
          </p:cNvPr>
          <p:cNvPicPr>
            <a:picLocks noChangeAspect="1"/>
          </p:cNvPicPr>
          <p:nvPr userDrawn="1"/>
        </p:nvPicPr>
        <p:blipFill>
          <a:blip r:embed="rId2"/>
          <a:srcRect/>
          <a:stretch/>
        </p:blipFill>
        <p:spPr>
          <a:xfrm>
            <a:off x="13956594" y="63226"/>
            <a:ext cx="1080000" cy="606715"/>
          </a:xfrm>
          <a:prstGeom prst="rect">
            <a:avLst/>
          </a:prstGeom>
        </p:spPr>
      </p:pic>
      <p:pic>
        <p:nvPicPr>
          <p:cNvPr id="27" name="Bilde 26">
            <a:extLst>
              <a:ext uri="{FF2B5EF4-FFF2-40B4-BE49-F238E27FC236}">
                <a16:creationId xmlns:a16="http://schemas.microsoft.com/office/drawing/2014/main" id="{A11131F1-E6BE-8E49-AE64-97328B74E43D}"/>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3956594" y="725153"/>
            <a:ext cx="1080000" cy="606716"/>
          </a:xfrm>
          <a:prstGeom prst="rect">
            <a:avLst/>
          </a:prstGeom>
        </p:spPr>
      </p:pic>
      <p:pic>
        <p:nvPicPr>
          <p:cNvPr id="29" name="Bilde 28">
            <a:extLst>
              <a:ext uri="{FF2B5EF4-FFF2-40B4-BE49-F238E27FC236}">
                <a16:creationId xmlns:a16="http://schemas.microsoft.com/office/drawing/2014/main" id="{F87770FE-BACE-9D40-93CE-73596B37059A}"/>
              </a:ext>
            </a:extLst>
          </p:cNvPr>
          <p:cNvPicPr>
            <a:picLocks noChangeAspect="1"/>
          </p:cNvPicPr>
          <p:nvPr userDrawn="1"/>
        </p:nvPicPr>
        <p:blipFill>
          <a:blip r:embed="rId4"/>
          <a:srcRect/>
          <a:stretch/>
        </p:blipFill>
        <p:spPr>
          <a:xfrm>
            <a:off x="13956594" y="1387080"/>
            <a:ext cx="1080000" cy="606715"/>
          </a:xfrm>
          <a:prstGeom prst="rect">
            <a:avLst/>
          </a:prstGeom>
        </p:spPr>
      </p:pic>
      <p:sp>
        <p:nvSpPr>
          <p:cNvPr id="18" name="Plassholder for tekst 8">
            <a:extLst>
              <a:ext uri="{FF2B5EF4-FFF2-40B4-BE49-F238E27FC236}">
                <a16:creationId xmlns:a16="http://schemas.microsoft.com/office/drawing/2014/main" id="{E082556B-93AD-45B3-50F8-00B8B124CF8D}"/>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a:t>Click to add footnote / source</a:t>
            </a:r>
          </a:p>
        </p:txBody>
      </p:sp>
      <p:sp>
        <p:nvSpPr>
          <p:cNvPr id="2" name="Plassholder for dato 1">
            <a:extLst>
              <a:ext uri="{FF2B5EF4-FFF2-40B4-BE49-F238E27FC236}">
                <a16:creationId xmlns:a16="http://schemas.microsoft.com/office/drawing/2014/main" id="{131AC51B-3860-7BC4-21E3-9390A1AF99A6}"/>
              </a:ext>
            </a:extLst>
          </p:cNvPr>
          <p:cNvSpPr>
            <a:spLocks noGrp="1"/>
          </p:cNvSpPr>
          <p:nvPr>
            <p:ph type="dt" sz="half" idx="14"/>
          </p:nvPr>
        </p:nvSpPr>
        <p:spPr/>
        <p:txBody>
          <a:bodyPr/>
          <a:lstStyle/>
          <a:p>
            <a:fld id="{014C244F-07FB-BC4C-A8D1-1F89E21B6C3A}" type="datetime1">
              <a:rPr lang="nb-NO" smtClean="0"/>
              <a:t>19.10.2026</a:t>
            </a:fld>
            <a:endParaRPr lang="en-NO" dirty="0"/>
          </a:p>
        </p:txBody>
      </p:sp>
      <p:sp>
        <p:nvSpPr>
          <p:cNvPr id="10" name="Plassholder for bunntekst 9">
            <a:extLst>
              <a:ext uri="{FF2B5EF4-FFF2-40B4-BE49-F238E27FC236}">
                <a16:creationId xmlns:a16="http://schemas.microsoft.com/office/drawing/2014/main" id="{490FB23D-1587-9256-EA9D-F97F6C737A92}"/>
              </a:ext>
            </a:extLst>
          </p:cNvPr>
          <p:cNvSpPr>
            <a:spLocks noGrp="1"/>
          </p:cNvSpPr>
          <p:nvPr>
            <p:ph type="ftr" sz="quarter" idx="15"/>
          </p:nvPr>
        </p:nvSpPr>
        <p:spPr/>
        <p:txBody>
          <a:bodyPr/>
          <a:lstStyle/>
          <a:p>
            <a:r>
              <a:rPr lang="nb-NO"/>
              <a:t>Footer goes here</a:t>
            </a:r>
            <a:endParaRPr lang="en-NO" dirty="0"/>
          </a:p>
        </p:txBody>
      </p:sp>
      <p:sp>
        <p:nvSpPr>
          <p:cNvPr id="11" name="Plassholder for lysbildenummer 10">
            <a:extLst>
              <a:ext uri="{FF2B5EF4-FFF2-40B4-BE49-F238E27FC236}">
                <a16:creationId xmlns:a16="http://schemas.microsoft.com/office/drawing/2014/main" id="{1E4C37D5-45C9-D474-FCFB-7B34ED46C0FC}"/>
              </a:ext>
            </a:extLst>
          </p:cNvPr>
          <p:cNvSpPr>
            <a:spLocks noGrp="1"/>
          </p:cNvSpPr>
          <p:nvPr>
            <p:ph type="sldNum" sz="quarter" idx="16"/>
          </p:nvPr>
        </p:nvSpPr>
        <p:spPr/>
        <p:txBody>
          <a:bodyPr/>
          <a:lstStyle/>
          <a:p>
            <a:fld id="{C6095E4A-5A5D-6644-BEEE-49E6588E57C2}" type="slidenum">
              <a:rPr lang="en-NO" smtClean="0"/>
              <a:pPr/>
              <a:t>‹#›</a:t>
            </a:fld>
            <a:endParaRPr lang="en-NO" dirty="0"/>
          </a:p>
        </p:txBody>
      </p:sp>
      <p:pic>
        <p:nvPicPr>
          <p:cNvPr id="21" name="Bilde 20">
            <a:extLst>
              <a:ext uri="{FF2B5EF4-FFF2-40B4-BE49-F238E27FC236}">
                <a16:creationId xmlns:a16="http://schemas.microsoft.com/office/drawing/2014/main" id="{C4BED9C2-7A0A-1D01-84E0-21D5EDCD2274}"/>
              </a:ext>
            </a:extLst>
          </p:cNvPr>
          <p:cNvPicPr>
            <a:picLocks noChangeAspect="1"/>
          </p:cNvPicPr>
          <p:nvPr userDrawn="1"/>
        </p:nvPicPr>
        <p:blipFill>
          <a:blip r:embed="rId5"/>
          <a:srcRect/>
          <a:stretch/>
        </p:blipFill>
        <p:spPr>
          <a:xfrm>
            <a:off x="13956594" y="725152"/>
            <a:ext cx="1080000" cy="606715"/>
          </a:xfrm>
          <a:prstGeom prst="rect">
            <a:avLst/>
          </a:prstGeom>
        </p:spPr>
      </p:pic>
    </p:spTree>
    <p:extLst>
      <p:ext uri="{BB962C8B-B14F-4D97-AF65-F5344CB8AC3E}">
        <p14:creationId xmlns:p14="http://schemas.microsoft.com/office/powerpoint/2010/main" val="24296930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mparison | Ocean">
    <p:bg>
      <p:bgPr>
        <a:solidFill>
          <a:schemeClr val="bg2"/>
        </a:solid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6CAC9A-7163-1148-A8B0-A2A68A7C8767}"/>
              </a:ext>
            </a:extLst>
          </p:cNvPr>
          <p:cNvSpPr>
            <a:spLocks noGrp="1"/>
          </p:cNvSpPr>
          <p:nvPr>
            <p:ph type="body" idx="1"/>
          </p:nvPr>
        </p:nvSpPr>
        <p:spPr>
          <a:xfrm>
            <a:off x="839789" y="1681163"/>
            <a:ext cx="5256211" cy="823912"/>
          </a:xfrm>
          <a:solidFill>
            <a:schemeClr val="accent3"/>
          </a:solidFill>
        </p:spPr>
        <p:txBody>
          <a:bodyPr lIns="270000" anchor="ctr">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2B0849D-B4A0-3642-9904-D54036A68501}"/>
              </a:ext>
            </a:extLst>
          </p:cNvPr>
          <p:cNvSpPr>
            <a:spLocks noGrp="1"/>
          </p:cNvSpPr>
          <p:nvPr>
            <p:ph sz="half" idx="2"/>
          </p:nvPr>
        </p:nvSpPr>
        <p:spPr>
          <a:xfrm>
            <a:off x="839787" y="2505075"/>
            <a:ext cx="5256211" cy="3456000"/>
          </a:xfrm>
          <a:solidFill>
            <a:schemeClr val="accent3"/>
          </a:solidFill>
        </p:spPr>
        <p:txBody>
          <a:bodyPr lIns="270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5" name="Text Placeholder 4">
            <a:extLst>
              <a:ext uri="{FF2B5EF4-FFF2-40B4-BE49-F238E27FC236}">
                <a16:creationId xmlns:a16="http://schemas.microsoft.com/office/drawing/2014/main" id="{E936157B-B11A-F247-B472-506637EAD9E9}"/>
              </a:ext>
            </a:extLst>
          </p:cNvPr>
          <p:cNvSpPr>
            <a:spLocks noGrp="1"/>
          </p:cNvSpPr>
          <p:nvPr>
            <p:ph type="body" sz="quarter" idx="3"/>
          </p:nvPr>
        </p:nvSpPr>
        <p:spPr>
          <a:xfrm>
            <a:off x="6095998" y="1681163"/>
            <a:ext cx="5327788" cy="823912"/>
          </a:xfrm>
          <a:solidFill>
            <a:schemeClr val="tx1"/>
          </a:solidFill>
        </p:spPr>
        <p:txBody>
          <a:bodyPr lIns="360000" anchor="ctr">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772720-026A-AB4C-B4A6-9E1772DFC5C9}"/>
              </a:ext>
            </a:extLst>
          </p:cNvPr>
          <p:cNvSpPr>
            <a:spLocks noGrp="1"/>
          </p:cNvSpPr>
          <p:nvPr>
            <p:ph sz="quarter" idx="4"/>
          </p:nvPr>
        </p:nvSpPr>
        <p:spPr>
          <a:xfrm>
            <a:off x="6095998" y="2505075"/>
            <a:ext cx="5327789" cy="3456000"/>
          </a:xfrm>
          <a:solidFill>
            <a:schemeClr val="tx1"/>
          </a:solidFill>
        </p:spPr>
        <p:txBody>
          <a:bodyPr lIns="360000"/>
          <a:lstStyle>
            <a:lvl1pPr>
              <a:buClrTx/>
              <a:defRPr>
                <a:solidFill>
                  <a:schemeClr val="bg1"/>
                </a:solidFill>
              </a:defRPr>
            </a:lvl1pPr>
            <a:lvl2pPr>
              <a:buClrTx/>
              <a:defRPr>
                <a:solidFill>
                  <a:schemeClr val="bg1"/>
                </a:solidFill>
              </a:defRPr>
            </a:lvl2pPr>
            <a:lvl3pPr>
              <a:buClrTx/>
              <a:defRPr>
                <a:solidFill>
                  <a:schemeClr val="bg1"/>
                </a:solidFill>
              </a:defRPr>
            </a:lvl3pPr>
            <a:lvl4pPr>
              <a:buClrTx/>
              <a:defRPr>
                <a:solidFill>
                  <a:schemeClr val="bg1"/>
                </a:solidFill>
              </a:defRPr>
            </a:lvl4pPr>
            <a:lvl5pPr>
              <a:buClrTx/>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2" name="Tittel 1">
            <a:extLst>
              <a:ext uri="{FF2B5EF4-FFF2-40B4-BE49-F238E27FC236}">
                <a16:creationId xmlns:a16="http://schemas.microsoft.com/office/drawing/2014/main" id="{3BC0C2B7-825C-C24C-9B72-CDB3AD722349}"/>
              </a:ext>
            </a:extLst>
          </p:cNvPr>
          <p:cNvSpPr>
            <a:spLocks noGrp="1"/>
          </p:cNvSpPr>
          <p:nvPr>
            <p:ph type="title"/>
          </p:nvPr>
        </p:nvSpPr>
        <p:spPr/>
        <p:txBody>
          <a:bodyPr/>
          <a:lstStyle/>
          <a:p>
            <a:r>
              <a:rPr lang="en-US"/>
              <a:t>Click to edit Master title style</a:t>
            </a:r>
            <a:endParaRPr lang="nb-NO"/>
          </a:p>
        </p:txBody>
      </p:sp>
      <p:pic>
        <p:nvPicPr>
          <p:cNvPr id="12" name="Picture 12">
            <a:extLst>
              <a:ext uri="{FF2B5EF4-FFF2-40B4-BE49-F238E27FC236}">
                <a16:creationId xmlns:a16="http://schemas.microsoft.com/office/drawing/2014/main" id="{08D66C3A-D291-9B42-B4EF-395405D16AB7}"/>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13" name="Rectangle 13">
            <a:extLst>
              <a:ext uri="{FF2B5EF4-FFF2-40B4-BE49-F238E27FC236}">
                <a16:creationId xmlns:a16="http://schemas.microsoft.com/office/drawing/2014/main" id="{E33C21BE-C6D0-7642-9158-0A76C15BF9BE}"/>
              </a:ext>
            </a:extLst>
          </p:cNvPr>
          <p:cNvSpPr/>
          <p:nvPr userDrawn="1"/>
        </p:nvSpPr>
        <p:spPr>
          <a:xfrm>
            <a:off x="0" y="681037"/>
            <a:ext cx="7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4" name="Forklaring">
            <a:extLst>
              <a:ext uri="{FF2B5EF4-FFF2-40B4-BE49-F238E27FC236}">
                <a16:creationId xmlns:a16="http://schemas.microsoft.com/office/drawing/2014/main" id="{1190EB00-C48C-3F48-BDB1-C729B284AFC2}"/>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Comparison | Ocean</a:t>
            </a:r>
            <a:endParaRPr lang="nb-NO" sz="1000" noProof="1"/>
          </a:p>
          <a:p>
            <a:endParaRPr lang="nb-NO" sz="1000" noProof="1"/>
          </a:p>
          <a:p>
            <a:r>
              <a:rPr lang="nb-NO" sz="1000" noProof="1"/>
              <a:t>Use this layout when you want to compare two pieces of information.</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The background </a:t>
            </a:r>
            <a:br>
              <a:rPr lang="nb-NO" sz="1000" noProof="1"/>
            </a:br>
            <a:r>
              <a:rPr lang="nb-NO" sz="1000" noProof="1"/>
              <a:t>color of the text placeholders, the text color and bullet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To change bullet color click the bullet dropdown arrow. Select Bullets and Numbering from the menu that appears. Change colur in the dialoge box.</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only mnemonic theme colors defined in this tempalte.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See examples to the right.</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5" name="Rektangel 14">
            <a:extLst>
              <a:ext uri="{FF2B5EF4-FFF2-40B4-BE49-F238E27FC236}">
                <a16:creationId xmlns:a16="http://schemas.microsoft.com/office/drawing/2014/main" id="{2B26FC91-77C2-C64C-9F54-94DCEA51BDF0}"/>
              </a:ext>
            </a:extLst>
          </p:cNvPr>
          <p:cNvSpPr/>
          <p:nvPr userDrawn="1"/>
        </p:nvSpPr>
        <p:spPr>
          <a:xfrm>
            <a:off x="13902421" y="0"/>
            <a:ext cx="1188345" cy="685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Bilde 20">
            <a:extLst>
              <a:ext uri="{FF2B5EF4-FFF2-40B4-BE49-F238E27FC236}">
                <a16:creationId xmlns:a16="http://schemas.microsoft.com/office/drawing/2014/main" id="{4739EACA-A75B-4948-BC51-E70A5CD78B30}"/>
              </a:ext>
            </a:extLst>
          </p:cNvPr>
          <p:cNvPicPr>
            <a:picLocks noChangeAspect="1"/>
          </p:cNvPicPr>
          <p:nvPr userDrawn="1"/>
        </p:nvPicPr>
        <p:blipFill>
          <a:blip r:embed="rId3"/>
          <a:srcRect/>
          <a:stretch/>
        </p:blipFill>
        <p:spPr>
          <a:xfrm>
            <a:off x="13956594" y="63226"/>
            <a:ext cx="1080000" cy="606715"/>
          </a:xfrm>
          <a:prstGeom prst="rect">
            <a:avLst/>
          </a:prstGeom>
        </p:spPr>
      </p:pic>
      <p:pic>
        <p:nvPicPr>
          <p:cNvPr id="27" name="Bilde 26">
            <a:extLst>
              <a:ext uri="{FF2B5EF4-FFF2-40B4-BE49-F238E27FC236}">
                <a16:creationId xmlns:a16="http://schemas.microsoft.com/office/drawing/2014/main" id="{8F0C0566-BD51-F94F-9970-42643DD75CCF}"/>
              </a:ext>
            </a:extLst>
          </p:cNvPr>
          <p:cNvPicPr>
            <a:picLocks noChangeAspect="1"/>
          </p:cNvPicPr>
          <p:nvPr userDrawn="1"/>
        </p:nvPicPr>
        <p:blipFill>
          <a:blip r:embed="rId4"/>
          <a:srcRect/>
          <a:stretch/>
        </p:blipFill>
        <p:spPr>
          <a:xfrm>
            <a:off x="13956594" y="725153"/>
            <a:ext cx="1080000" cy="606715"/>
          </a:xfrm>
          <a:prstGeom prst="rect">
            <a:avLst/>
          </a:prstGeom>
        </p:spPr>
      </p:pic>
      <p:pic>
        <p:nvPicPr>
          <p:cNvPr id="29" name="Bilde 28">
            <a:extLst>
              <a:ext uri="{FF2B5EF4-FFF2-40B4-BE49-F238E27FC236}">
                <a16:creationId xmlns:a16="http://schemas.microsoft.com/office/drawing/2014/main" id="{5BCF7DC5-29E0-9F48-9326-F2E37BDB06F2}"/>
              </a:ext>
            </a:extLst>
          </p:cNvPr>
          <p:cNvPicPr>
            <a:picLocks noChangeAspect="1"/>
          </p:cNvPicPr>
          <p:nvPr userDrawn="1"/>
        </p:nvPicPr>
        <p:blipFill>
          <a:blip r:embed="rId5"/>
          <a:srcRect/>
          <a:stretch/>
        </p:blipFill>
        <p:spPr>
          <a:xfrm>
            <a:off x="13956594" y="2050897"/>
            <a:ext cx="1080000" cy="606715"/>
          </a:xfrm>
          <a:prstGeom prst="rect">
            <a:avLst/>
          </a:prstGeom>
        </p:spPr>
      </p:pic>
      <p:pic>
        <p:nvPicPr>
          <p:cNvPr id="11" name="Bilde 10">
            <a:extLst>
              <a:ext uri="{FF2B5EF4-FFF2-40B4-BE49-F238E27FC236}">
                <a16:creationId xmlns:a16="http://schemas.microsoft.com/office/drawing/2014/main" id="{2A543907-45BA-424F-9B35-9700E02224F4}"/>
              </a:ext>
            </a:extLst>
          </p:cNvPr>
          <p:cNvPicPr>
            <a:picLocks noChangeAspect="1"/>
          </p:cNvPicPr>
          <p:nvPr userDrawn="1"/>
        </p:nvPicPr>
        <p:blipFill>
          <a:blip r:embed="rId6"/>
          <a:srcRect/>
          <a:stretch/>
        </p:blipFill>
        <p:spPr>
          <a:xfrm>
            <a:off x="13956593" y="1388970"/>
            <a:ext cx="1080000" cy="606715"/>
          </a:xfrm>
          <a:prstGeom prst="rect">
            <a:avLst/>
          </a:prstGeom>
        </p:spPr>
      </p:pic>
      <p:pic>
        <p:nvPicPr>
          <p:cNvPr id="17" name="Bilde 16">
            <a:extLst>
              <a:ext uri="{FF2B5EF4-FFF2-40B4-BE49-F238E27FC236}">
                <a16:creationId xmlns:a16="http://schemas.microsoft.com/office/drawing/2014/main" id="{A07E6212-ECC4-6C4B-B280-ACC85D09764B}"/>
              </a:ext>
            </a:extLst>
          </p:cNvPr>
          <p:cNvPicPr>
            <a:picLocks noChangeAspect="1"/>
          </p:cNvPicPr>
          <p:nvPr userDrawn="1"/>
        </p:nvPicPr>
        <p:blipFill>
          <a:blip r:embed="rId7"/>
          <a:srcRect/>
          <a:stretch/>
        </p:blipFill>
        <p:spPr>
          <a:xfrm>
            <a:off x="13956594" y="2712824"/>
            <a:ext cx="1080000" cy="606715"/>
          </a:xfrm>
          <a:prstGeom prst="rect">
            <a:avLst/>
          </a:prstGeom>
        </p:spPr>
      </p:pic>
      <p:sp>
        <p:nvSpPr>
          <p:cNvPr id="10" name="Plassholder for dato 9">
            <a:extLst>
              <a:ext uri="{FF2B5EF4-FFF2-40B4-BE49-F238E27FC236}">
                <a16:creationId xmlns:a16="http://schemas.microsoft.com/office/drawing/2014/main" id="{B0EBF9DA-DB8B-033C-F87E-AEC3442FD937}"/>
              </a:ext>
            </a:extLst>
          </p:cNvPr>
          <p:cNvSpPr>
            <a:spLocks noGrp="1"/>
          </p:cNvSpPr>
          <p:nvPr>
            <p:ph type="dt" sz="half" idx="14"/>
          </p:nvPr>
        </p:nvSpPr>
        <p:spPr/>
        <p:txBody>
          <a:bodyPr/>
          <a:lstStyle/>
          <a:p>
            <a:fld id="{BA25C7D9-C01C-DE45-A08B-FDBE15F8D7A5}" type="datetime1">
              <a:rPr lang="nb-NO" smtClean="0"/>
              <a:t>19.10.2026</a:t>
            </a:fld>
            <a:endParaRPr lang="en-NO" dirty="0"/>
          </a:p>
        </p:txBody>
      </p:sp>
      <p:sp>
        <p:nvSpPr>
          <p:cNvPr id="16" name="Plassholder for bunntekst 15">
            <a:extLst>
              <a:ext uri="{FF2B5EF4-FFF2-40B4-BE49-F238E27FC236}">
                <a16:creationId xmlns:a16="http://schemas.microsoft.com/office/drawing/2014/main" id="{8CD71990-4DB6-0AA7-8ABA-6B9ACDB639BB}"/>
              </a:ext>
            </a:extLst>
          </p:cNvPr>
          <p:cNvSpPr>
            <a:spLocks noGrp="1"/>
          </p:cNvSpPr>
          <p:nvPr>
            <p:ph type="ftr" sz="quarter" idx="15"/>
          </p:nvPr>
        </p:nvSpPr>
        <p:spPr/>
        <p:txBody>
          <a:bodyPr/>
          <a:lstStyle/>
          <a:p>
            <a:r>
              <a:rPr lang="nb-NO"/>
              <a:t>Footer goes here</a:t>
            </a:r>
            <a:endParaRPr lang="en-NO" dirty="0"/>
          </a:p>
        </p:txBody>
      </p:sp>
      <p:sp>
        <p:nvSpPr>
          <p:cNvPr id="18" name="Plassholder for lysbildenummer 17">
            <a:extLst>
              <a:ext uri="{FF2B5EF4-FFF2-40B4-BE49-F238E27FC236}">
                <a16:creationId xmlns:a16="http://schemas.microsoft.com/office/drawing/2014/main" id="{F586BC9C-D874-A027-2FD6-04A5E82E97A5}"/>
              </a:ext>
            </a:extLst>
          </p:cNvPr>
          <p:cNvSpPr>
            <a:spLocks noGrp="1"/>
          </p:cNvSpPr>
          <p:nvPr>
            <p:ph type="sldNum" sz="quarter" idx="16"/>
          </p:nvPr>
        </p:nvSpPr>
        <p:spPr/>
        <p:txBody>
          <a:bodyPr/>
          <a:lstStyle/>
          <a:p>
            <a:fld id="{C6095E4A-5A5D-6644-BEEE-49E6588E57C2}" type="slidenum">
              <a:rPr lang="en-NO" smtClean="0"/>
              <a:pPr/>
              <a:t>‹#›</a:t>
            </a:fld>
            <a:endParaRPr lang="en-NO" dirty="0"/>
          </a:p>
        </p:txBody>
      </p:sp>
      <p:sp>
        <p:nvSpPr>
          <p:cNvPr id="23" name="Plassholder for tekst 8">
            <a:extLst>
              <a:ext uri="{FF2B5EF4-FFF2-40B4-BE49-F238E27FC236}">
                <a16:creationId xmlns:a16="http://schemas.microsoft.com/office/drawing/2014/main" id="{067099B2-252F-7556-3056-0012D7FA6D83}"/>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tx1"/>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a:t>Click to add footnote / source</a:t>
            </a:r>
          </a:p>
        </p:txBody>
      </p:sp>
    </p:spTree>
    <p:extLst>
      <p:ext uri="{BB962C8B-B14F-4D97-AF65-F5344CB8AC3E}">
        <p14:creationId xmlns:p14="http://schemas.microsoft.com/office/powerpoint/2010/main" val="870578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Ocean">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99A3DC4-2376-F44D-8AAB-7CBD0940F09B}"/>
              </a:ext>
            </a:extLst>
          </p:cNvPr>
          <p:cNvSpPr>
            <a:spLocks noGrp="1"/>
          </p:cNvSpPr>
          <p:nvPr>
            <p:ph idx="1"/>
          </p:nvPr>
        </p:nvSpPr>
        <p:spPr/>
        <p:txBody>
          <a:bodyPr/>
          <a:lstStyle>
            <a:lvl1pPr>
              <a:buClr>
                <a:schemeClr val="accent1"/>
              </a:buClr>
              <a:defRPr>
                <a:solidFill>
                  <a:schemeClr val="bg2"/>
                </a:solidFill>
              </a:defRPr>
            </a:lvl1pPr>
            <a:lvl2pPr>
              <a:buClr>
                <a:schemeClr val="tx1">
                  <a:lumMod val="25000"/>
                  <a:lumOff val="75000"/>
                </a:schemeClr>
              </a:buClr>
              <a:defRPr>
                <a:solidFill>
                  <a:schemeClr val="tx1">
                    <a:lumMod val="25000"/>
                    <a:lumOff val="75000"/>
                  </a:schemeClr>
                </a:solidFill>
              </a:defRPr>
            </a:lvl2pPr>
            <a:lvl3pPr>
              <a:buClr>
                <a:schemeClr val="tx1">
                  <a:lumMod val="25000"/>
                  <a:lumOff val="75000"/>
                </a:schemeClr>
              </a:buClr>
              <a:defRPr>
                <a:solidFill>
                  <a:schemeClr val="tx1">
                    <a:lumMod val="25000"/>
                    <a:lumOff val="75000"/>
                  </a:schemeClr>
                </a:solidFill>
              </a:defRPr>
            </a:lvl3pPr>
            <a:lvl4pPr>
              <a:buClr>
                <a:schemeClr val="tx1">
                  <a:lumMod val="50000"/>
                  <a:lumOff val="50000"/>
                </a:schemeClr>
              </a:buClr>
              <a:defRPr>
                <a:solidFill>
                  <a:schemeClr val="tx1">
                    <a:lumMod val="50000"/>
                    <a:lumOff val="50000"/>
                  </a:schemeClr>
                </a:solidFill>
              </a:defRPr>
            </a:lvl4pPr>
            <a:lvl5pPr>
              <a:buClr>
                <a:schemeClr val="tx1">
                  <a:lumMod val="50000"/>
                  <a:lumOff val="50000"/>
                </a:schemeClr>
              </a:buCl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7" name="Rectangle 6">
            <a:extLst>
              <a:ext uri="{FF2B5EF4-FFF2-40B4-BE49-F238E27FC236}">
                <a16:creationId xmlns:a16="http://schemas.microsoft.com/office/drawing/2014/main" id="{D870D2C1-030D-704C-A398-31B1FD975C48}"/>
              </a:ext>
            </a:extLst>
          </p:cNvPr>
          <p:cNvSpPr/>
          <p:nvPr userDrawn="1"/>
        </p:nvSpPr>
        <p:spPr>
          <a:xfrm>
            <a:off x="0" y="681037"/>
            <a:ext cx="72000" cy="3569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pic>
        <p:nvPicPr>
          <p:cNvPr id="9" name="Picture 8">
            <a:extLst>
              <a:ext uri="{FF2B5EF4-FFF2-40B4-BE49-F238E27FC236}">
                <a16:creationId xmlns:a16="http://schemas.microsoft.com/office/drawing/2014/main" id="{E3A4506A-E63F-2648-A624-6BD0E924874A}"/>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8" name="Tittel 7">
            <a:extLst>
              <a:ext uri="{FF2B5EF4-FFF2-40B4-BE49-F238E27FC236}">
                <a16:creationId xmlns:a16="http://schemas.microsoft.com/office/drawing/2014/main" id="{8377C206-C11A-AF46-B5C5-68DC5384A604}"/>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10" name="Forklaring">
            <a:extLst>
              <a:ext uri="{FF2B5EF4-FFF2-40B4-BE49-F238E27FC236}">
                <a16:creationId xmlns:a16="http://schemas.microsoft.com/office/drawing/2014/main" id="{F6C1ACAA-47DB-FD46-BF12-CBA5FFC70993}"/>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Title and Content </a:t>
            </a:r>
            <a:br>
              <a:rPr lang="nb-NO" sz="1000" b="1" noProof="1"/>
            </a:br>
            <a:r>
              <a:rPr lang="nb-NO" sz="1000" b="1" noProof="1"/>
              <a:t>| Ocean</a:t>
            </a:r>
          </a:p>
          <a:p>
            <a:endParaRPr lang="nb-NO" sz="1000" noProof="1"/>
          </a:p>
          <a:p>
            <a:r>
              <a:rPr lang="nb-NO" sz="1000" noProof="1"/>
              <a:t>Place your preferred content in the placeholder.</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1" name="Plassholder for tekst 8">
            <a:extLst>
              <a:ext uri="{FF2B5EF4-FFF2-40B4-BE49-F238E27FC236}">
                <a16:creationId xmlns:a16="http://schemas.microsoft.com/office/drawing/2014/main" id="{1D25EAEE-9644-B76F-29B2-C32D8BECE93C}"/>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Plassholder for dato 1">
            <a:extLst>
              <a:ext uri="{FF2B5EF4-FFF2-40B4-BE49-F238E27FC236}">
                <a16:creationId xmlns:a16="http://schemas.microsoft.com/office/drawing/2014/main" id="{9821890A-21E1-EB04-4D15-11158D586EEB}"/>
              </a:ext>
            </a:extLst>
          </p:cNvPr>
          <p:cNvSpPr>
            <a:spLocks noGrp="1"/>
          </p:cNvSpPr>
          <p:nvPr>
            <p:ph type="dt" sz="half" idx="14"/>
          </p:nvPr>
        </p:nvSpPr>
        <p:spPr/>
        <p:txBody>
          <a:bodyPr/>
          <a:lstStyle>
            <a:lvl1pPr>
              <a:defRPr>
                <a:solidFill>
                  <a:schemeClr val="tx1">
                    <a:lumMod val="50000"/>
                    <a:lumOff val="50000"/>
                  </a:schemeClr>
                </a:solidFill>
              </a:defRPr>
            </a:lvl1pPr>
          </a:lstStyle>
          <a:p>
            <a:fld id="{07A534B8-0BE6-914E-ADD0-B4281178B0C4}" type="datetime1">
              <a:rPr lang="nb-NO" smtClean="0"/>
              <a:t>19.10.2026</a:t>
            </a:fld>
            <a:endParaRPr lang="en-NO" dirty="0"/>
          </a:p>
        </p:txBody>
      </p:sp>
      <p:sp>
        <p:nvSpPr>
          <p:cNvPr id="13" name="Plassholder for bunntekst 12">
            <a:extLst>
              <a:ext uri="{FF2B5EF4-FFF2-40B4-BE49-F238E27FC236}">
                <a16:creationId xmlns:a16="http://schemas.microsoft.com/office/drawing/2014/main" id="{A66BAED1-5A64-4AFB-56DB-50AF2ED21D74}"/>
              </a:ext>
            </a:extLst>
          </p:cNvPr>
          <p:cNvSpPr>
            <a:spLocks noGrp="1"/>
          </p:cNvSpPr>
          <p:nvPr>
            <p:ph type="ftr" sz="quarter" idx="15"/>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4" name="Plassholder for lysbildenummer 13">
            <a:extLst>
              <a:ext uri="{FF2B5EF4-FFF2-40B4-BE49-F238E27FC236}">
                <a16:creationId xmlns:a16="http://schemas.microsoft.com/office/drawing/2014/main" id="{1A51AC67-A2DD-700C-12BF-4AAC0159651B}"/>
              </a:ext>
            </a:extLst>
          </p:cNvPr>
          <p:cNvSpPr>
            <a:spLocks noGrp="1"/>
          </p:cNvSpPr>
          <p:nvPr>
            <p:ph type="sldNum" sz="quarter" idx="16"/>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23720752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wo Content | Ocean">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BD8C0C-4D48-BA47-8AF0-59BB7A067BDA}"/>
              </a:ext>
            </a:extLst>
          </p:cNvPr>
          <p:cNvSpPr>
            <a:spLocks noGrp="1"/>
          </p:cNvSpPr>
          <p:nvPr>
            <p:ph sz="half" idx="1"/>
          </p:nvPr>
        </p:nvSpPr>
        <p:spPr>
          <a:xfrm>
            <a:off x="838200" y="1836000"/>
            <a:ext cx="5181600" cy="4212000"/>
          </a:xfrm>
        </p:spPr>
        <p:txBody>
          <a:bodyPr/>
          <a:lstStyle>
            <a:lvl1pPr>
              <a:buClr>
                <a:schemeClr val="accent1"/>
              </a:buClr>
              <a:defRPr>
                <a:solidFill>
                  <a:schemeClr val="bg2"/>
                </a:solidFill>
              </a:defRPr>
            </a:lvl1pPr>
            <a:lvl2pPr>
              <a:buClr>
                <a:schemeClr val="tx1">
                  <a:lumMod val="25000"/>
                  <a:lumOff val="75000"/>
                </a:schemeClr>
              </a:buClr>
              <a:defRPr>
                <a:solidFill>
                  <a:schemeClr val="tx1">
                    <a:lumMod val="25000"/>
                    <a:lumOff val="75000"/>
                  </a:schemeClr>
                </a:solidFill>
              </a:defRPr>
            </a:lvl2pPr>
            <a:lvl3pPr>
              <a:buClr>
                <a:schemeClr val="tx1">
                  <a:lumMod val="25000"/>
                  <a:lumOff val="75000"/>
                </a:schemeClr>
              </a:buClr>
              <a:defRPr>
                <a:solidFill>
                  <a:schemeClr val="tx1">
                    <a:lumMod val="25000"/>
                    <a:lumOff val="75000"/>
                  </a:schemeClr>
                </a:solidFill>
              </a:defRPr>
            </a:lvl3pPr>
            <a:lvl4pPr>
              <a:buClr>
                <a:schemeClr val="tx1">
                  <a:lumMod val="50000"/>
                  <a:lumOff val="50000"/>
                </a:schemeClr>
              </a:buCl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4" name="Content Placeholder 3">
            <a:extLst>
              <a:ext uri="{FF2B5EF4-FFF2-40B4-BE49-F238E27FC236}">
                <a16:creationId xmlns:a16="http://schemas.microsoft.com/office/drawing/2014/main" id="{28C92537-3A4B-3A4C-B5CE-62ECF9C0A107}"/>
              </a:ext>
            </a:extLst>
          </p:cNvPr>
          <p:cNvSpPr>
            <a:spLocks noGrp="1"/>
          </p:cNvSpPr>
          <p:nvPr>
            <p:ph sz="half" idx="2"/>
          </p:nvPr>
        </p:nvSpPr>
        <p:spPr>
          <a:xfrm>
            <a:off x="6172200" y="1836000"/>
            <a:ext cx="5181600" cy="4212000"/>
          </a:xfrm>
        </p:spPr>
        <p:txBody>
          <a:bodyPr/>
          <a:lstStyle>
            <a:lvl1pPr>
              <a:buClr>
                <a:schemeClr val="accent1"/>
              </a:buClr>
              <a:defRPr>
                <a:solidFill>
                  <a:schemeClr val="bg2"/>
                </a:solidFill>
              </a:defRPr>
            </a:lvl1pPr>
            <a:lvl2pPr>
              <a:buClr>
                <a:schemeClr val="tx1">
                  <a:lumMod val="25000"/>
                  <a:lumOff val="75000"/>
                </a:schemeClr>
              </a:buClr>
              <a:defRPr>
                <a:solidFill>
                  <a:schemeClr val="tx1">
                    <a:lumMod val="25000"/>
                    <a:lumOff val="75000"/>
                  </a:schemeClr>
                </a:solidFill>
              </a:defRPr>
            </a:lvl2pPr>
            <a:lvl3pPr>
              <a:buClr>
                <a:schemeClr val="tx1">
                  <a:lumMod val="25000"/>
                  <a:lumOff val="75000"/>
                </a:schemeClr>
              </a:buClr>
              <a:defRPr>
                <a:solidFill>
                  <a:schemeClr val="tx1">
                    <a:lumMod val="25000"/>
                    <a:lumOff val="75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5" name="Date Placeholder 4">
            <a:extLst>
              <a:ext uri="{FF2B5EF4-FFF2-40B4-BE49-F238E27FC236}">
                <a16:creationId xmlns:a16="http://schemas.microsoft.com/office/drawing/2014/main" id="{3F974F34-1039-F447-A867-3ABA31B2C1C6}"/>
              </a:ext>
            </a:extLst>
          </p:cNvPr>
          <p:cNvSpPr>
            <a:spLocks noGrp="1"/>
          </p:cNvSpPr>
          <p:nvPr>
            <p:ph type="dt" sz="half" idx="10"/>
          </p:nvPr>
        </p:nvSpPr>
        <p:spPr/>
        <p:txBody>
          <a:bodyPr/>
          <a:lstStyle>
            <a:lvl1pPr>
              <a:defRPr>
                <a:solidFill>
                  <a:schemeClr val="tx1">
                    <a:lumMod val="50000"/>
                    <a:lumOff val="50000"/>
                  </a:schemeClr>
                </a:solidFill>
              </a:defRPr>
            </a:lvl1pPr>
          </a:lstStyle>
          <a:p>
            <a:fld id="{4F9D148F-C0A8-5041-9FA2-27E5A1834863}" type="datetime1">
              <a:rPr lang="nb-NO" smtClean="0"/>
              <a:t>19.10.2026</a:t>
            </a:fld>
            <a:endParaRPr lang="en-NO"/>
          </a:p>
        </p:txBody>
      </p:sp>
      <p:sp>
        <p:nvSpPr>
          <p:cNvPr id="6" name="Footer Placeholder 5">
            <a:extLst>
              <a:ext uri="{FF2B5EF4-FFF2-40B4-BE49-F238E27FC236}">
                <a16:creationId xmlns:a16="http://schemas.microsoft.com/office/drawing/2014/main" id="{9958DE00-7FA5-754C-9C6C-FA77211DECDA}"/>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7" name="Slide Number Placeholder 6">
            <a:extLst>
              <a:ext uri="{FF2B5EF4-FFF2-40B4-BE49-F238E27FC236}">
                <a16:creationId xmlns:a16="http://schemas.microsoft.com/office/drawing/2014/main" id="{90C889A6-6941-3048-8927-D273B11A6CBC}"/>
              </a:ext>
            </a:extLst>
          </p:cNvPr>
          <p:cNvSpPr>
            <a:spLocks noGrp="1"/>
          </p:cNvSpPr>
          <p:nvPr>
            <p:ph type="sldNum" sz="quarter" idx="12"/>
          </p:nvPr>
        </p:nvSpPr>
        <p:spPr/>
        <p:txBody>
          <a:bodyPr/>
          <a:lstStyle>
            <a:lvl1pPr>
              <a:defRPr>
                <a:solidFill>
                  <a:schemeClr val="tx1">
                    <a:lumMod val="50000"/>
                    <a:lumOff val="50000"/>
                  </a:schemeClr>
                </a:solidFill>
              </a:defRPr>
            </a:lvl1pPr>
          </a:lstStyle>
          <a:p>
            <a:fld id="{668FF4F4-6862-B34E-AF4B-DAD5AC05D03D}" type="slidenum">
              <a:rPr lang="en-NO" smtClean="0"/>
              <a:pPr/>
              <a:t>‹#›</a:t>
            </a:fld>
            <a:endParaRPr lang="en-NO"/>
          </a:p>
        </p:txBody>
      </p:sp>
      <p:pic>
        <p:nvPicPr>
          <p:cNvPr id="9" name="Picture 8">
            <a:extLst>
              <a:ext uri="{FF2B5EF4-FFF2-40B4-BE49-F238E27FC236}">
                <a16:creationId xmlns:a16="http://schemas.microsoft.com/office/drawing/2014/main" id="{A3346431-0939-C24A-B95E-CA22204F8C61}"/>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12" name="Rectangle 6">
            <a:extLst>
              <a:ext uri="{FF2B5EF4-FFF2-40B4-BE49-F238E27FC236}">
                <a16:creationId xmlns:a16="http://schemas.microsoft.com/office/drawing/2014/main" id="{AB71E139-8296-CE4A-8D8C-9225F14F2129}"/>
              </a:ext>
            </a:extLst>
          </p:cNvPr>
          <p:cNvSpPr/>
          <p:nvPr userDrawn="1"/>
        </p:nvSpPr>
        <p:spPr>
          <a:xfrm>
            <a:off x="0" y="681037"/>
            <a:ext cx="72000" cy="3569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3" name="Tittel 12">
            <a:extLst>
              <a:ext uri="{FF2B5EF4-FFF2-40B4-BE49-F238E27FC236}">
                <a16:creationId xmlns:a16="http://schemas.microsoft.com/office/drawing/2014/main" id="{1749888C-8167-1A4D-B225-A43328F5778B}"/>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14" name="Forklaring">
            <a:extLst>
              <a:ext uri="{FF2B5EF4-FFF2-40B4-BE49-F238E27FC236}">
                <a16:creationId xmlns:a16="http://schemas.microsoft.com/office/drawing/2014/main" id="{2D5F7871-1453-614E-9C14-DFB8DB33D819}"/>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Two Content | Ocean</a:t>
            </a:r>
          </a:p>
          <a:p>
            <a:endParaRPr lang="nb-NO" sz="1000" noProof="1"/>
          </a:p>
          <a:p>
            <a:r>
              <a:rPr lang="nb-NO" sz="1000" noProof="1"/>
              <a:t>Place your preferred content in the left and right placeholder.</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6" name="Plassholder for tekst 8">
            <a:extLst>
              <a:ext uri="{FF2B5EF4-FFF2-40B4-BE49-F238E27FC236}">
                <a16:creationId xmlns:a16="http://schemas.microsoft.com/office/drawing/2014/main" id="{3B047E22-2AB1-01D3-99E3-9186128C64A0}"/>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Tree>
    <p:extLst>
      <p:ext uri="{BB962C8B-B14F-4D97-AF65-F5344CB8AC3E}">
        <p14:creationId xmlns:p14="http://schemas.microsoft.com/office/powerpoint/2010/main" val="3706029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Content Code | Ocean">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BD8C0C-4D48-BA47-8AF0-59BB7A067BDA}"/>
              </a:ext>
            </a:extLst>
          </p:cNvPr>
          <p:cNvSpPr>
            <a:spLocks noGrp="1"/>
          </p:cNvSpPr>
          <p:nvPr>
            <p:ph sz="half" idx="1"/>
          </p:nvPr>
        </p:nvSpPr>
        <p:spPr>
          <a:xfrm>
            <a:off x="838200" y="1836000"/>
            <a:ext cx="5181600" cy="4212000"/>
          </a:xfrm>
        </p:spPr>
        <p:txBody>
          <a:bodyPr/>
          <a:lstStyle>
            <a:lvl1pPr>
              <a:buClr>
                <a:schemeClr val="accent1"/>
              </a:buClr>
              <a:defRPr>
                <a:solidFill>
                  <a:schemeClr val="bg2"/>
                </a:solidFill>
              </a:defRPr>
            </a:lvl1pPr>
            <a:lvl2pPr>
              <a:buClr>
                <a:schemeClr val="tx1">
                  <a:lumMod val="25000"/>
                  <a:lumOff val="75000"/>
                </a:schemeClr>
              </a:buClr>
              <a:defRPr>
                <a:solidFill>
                  <a:schemeClr val="tx1">
                    <a:lumMod val="25000"/>
                    <a:lumOff val="75000"/>
                  </a:schemeClr>
                </a:solidFill>
              </a:defRPr>
            </a:lvl2pPr>
            <a:lvl3pPr>
              <a:buClr>
                <a:schemeClr val="tx1">
                  <a:lumMod val="25000"/>
                  <a:lumOff val="75000"/>
                </a:schemeClr>
              </a:buClr>
              <a:defRPr>
                <a:solidFill>
                  <a:schemeClr val="tx1">
                    <a:lumMod val="25000"/>
                    <a:lumOff val="75000"/>
                  </a:schemeClr>
                </a:solidFill>
              </a:defRPr>
            </a:lvl3pPr>
            <a:lvl4pPr>
              <a:buClr>
                <a:schemeClr val="tx1">
                  <a:lumMod val="50000"/>
                  <a:lumOff val="50000"/>
                </a:schemeClr>
              </a:buCl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5" name="Date Placeholder 4">
            <a:extLst>
              <a:ext uri="{FF2B5EF4-FFF2-40B4-BE49-F238E27FC236}">
                <a16:creationId xmlns:a16="http://schemas.microsoft.com/office/drawing/2014/main" id="{3F974F34-1039-F447-A867-3ABA31B2C1C6}"/>
              </a:ext>
            </a:extLst>
          </p:cNvPr>
          <p:cNvSpPr>
            <a:spLocks noGrp="1"/>
          </p:cNvSpPr>
          <p:nvPr>
            <p:ph type="dt" sz="half" idx="10"/>
          </p:nvPr>
        </p:nvSpPr>
        <p:spPr/>
        <p:txBody>
          <a:bodyPr/>
          <a:lstStyle>
            <a:lvl1pPr>
              <a:defRPr>
                <a:solidFill>
                  <a:schemeClr val="tx1">
                    <a:lumMod val="50000"/>
                    <a:lumOff val="50000"/>
                  </a:schemeClr>
                </a:solidFill>
              </a:defRPr>
            </a:lvl1pPr>
          </a:lstStyle>
          <a:p>
            <a:fld id="{26595C77-C43D-6542-B532-A6BF10FAC8CA}" type="datetime1">
              <a:rPr lang="nb-NO" smtClean="0"/>
              <a:t>19.10.2026</a:t>
            </a:fld>
            <a:endParaRPr lang="en-NO"/>
          </a:p>
        </p:txBody>
      </p:sp>
      <p:sp>
        <p:nvSpPr>
          <p:cNvPr id="6" name="Footer Placeholder 5">
            <a:extLst>
              <a:ext uri="{FF2B5EF4-FFF2-40B4-BE49-F238E27FC236}">
                <a16:creationId xmlns:a16="http://schemas.microsoft.com/office/drawing/2014/main" id="{9958DE00-7FA5-754C-9C6C-FA77211DECDA}"/>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7" name="Slide Number Placeholder 6">
            <a:extLst>
              <a:ext uri="{FF2B5EF4-FFF2-40B4-BE49-F238E27FC236}">
                <a16:creationId xmlns:a16="http://schemas.microsoft.com/office/drawing/2014/main" id="{90C889A6-6941-3048-8927-D273B11A6CBC}"/>
              </a:ext>
            </a:extLst>
          </p:cNvPr>
          <p:cNvSpPr>
            <a:spLocks noGrp="1"/>
          </p:cNvSpPr>
          <p:nvPr>
            <p:ph type="sldNum" sz="quarter" idx="12"/>
          </p:nvPr>
        </p:nvSpPr>
        <p:spPr/>
        <p:txBody>
          <a:bodyPr/>
          <a:lstStyle>
            <a:lvl1pPr>
              <a:defRPr>
                <a:solidFill>
                  <a:schemeClr val="tx1">
                    <a:lumMod val="50000"/>
                    <a:lumOff val="50000"/>
                  </a:schemeClr>
                </a:solidFill>
              </a:defRPr>
            </a:lvl1pPr>
          </a:lstStyle>
          <a:p>
            <a:fld id="{668FF4F4-6862-B34E-AF4B-DAD5AC05D03D}" type="slidenum">
              <a:rPr lang="en-NO" smtClean="0"/>
              <a:pPr/>
              <a:t>‹#›</a:t>
            </a:fld>
            <a:endParaRPr lang="en-NO"/>
          </a:p>
        </p:txBody>
      </p:sp>
      <p:pic>
        <p:nvPicPr>
          <p:cNvPr id="9" name="Picture 8">
            <a:extLst>
              <a:ext uri="{FF2B5EF4-FFF2-40B4-BE49-F238E27FC236}">
                <a16:creationId xmlns:a16="http://schemas.microsoft.com/office/drawing/2014/main" id="{A3346431-0939-C24A-B95E-CA22204F8C61}"/>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12" name="Rectangle 6">
            <a:extLst>
              <a:ext uri="{FF2B5EF4-FFF2-40B4-BE49-F238E27FC236}">
                <a16:creationId xmlns:a16="http://schemas.microsoft.com/office/drawing/2014/main" id="{AB71E139-8296-CE4A-8D8C-9225F14F2129}"/>
              </a:ext>
            </a:extLst>
          </p:cNvPr>
          <p:cNvSpPr/>
          <p:nvPr userDrawn="1"/>
        </p:nvSpPr>
        <p:spPr>
          <a:xfrm>
            <a:off x="0" y="681037"/>
            <a:ext cx="72000" cy="3569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3" name="Tittel 12">
            <a:extLst>
              <a:ext uri="{FF2B5EF4-FFF2-40B4-BE49-F238E27FC236}">
                <a16:creationId xmlns:a16="http://schemas.microsoft.com/office/drawing/2014/main" id="{1749888C-8167-1A4D-B225-A43328F5778B}"/>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dirty="0"/>
          </a:p>
        </p:txBody>
      </p:sp>
      <p:sp>
        <p:nvSpPr>
          <p:cNvPr id="14" name="Forklaring">
            <a:extLst>
              <a:ext uri="{FF2B5EF4-FFF2-40B4-BE49-F238E27FC236}">
                <a16:creationId xmlns:a16="http://schemas.microsoft.com/office/drawing/2014/main" id="{2D5F7871-1453-614E-9C14-DFB8DB33D819}"/>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Content Code </a:t>
            </a:r>
            <a:br>
              <a:rPr lang="nb-NO" sz="1000" b="1" noProof="1"/>
            </a:br>
            <a:r>
              <a:rPr lang="nb-NO" sz="1000" b="1" noProof="1"/>
              <a:t>| Ocean</a:t>
            </a:r>
          </a:p>
          <a:p>
            <a:endParaRPr lang="nb-NO" sz="1000" noProof="1"/>
          </a:p>
          <a:p>
            <a:r>
              <a:rPr lang="nb-NO" sz="1000" noProof="1"/>
              <a:t>Place your preferred content in the left  placeholder.</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Place your code in the left placeholder.</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1" name="Plassholder for tekst 7">
            <a:extLst>
              <a:ext uri="{FF2B5EF4-FFF2-40B4-BE49-F238E27FC236}">
                <a16:creationId xmlns:a16="http://schemas.microsoft.com/office/drawing/2014/main" id="{D2168300-348D-84C4-0313-E170A73D6737}"/>
              </a:ext>
            </a:extLst>
          </p:cNvPr>
          <p:cNvSpPr>
            <a:spLocks noGrp="1"/>
          </p:cNvSpPr>
          <p:nvPr>
            <p:ph type="body" sz="quarter" idx="13" hasCustomPrompt="1"/>
          </p:nvPr>
        </p:nvSpPr>
        <p:spPr>
          <a:xfrm>
            <a:off x="6172200" y="1836000"/>
            <a:ext cx="5181600" cy="957800"/>
          </a:xfrm>
          <a:solidFill>
            <a:schemeClr val="bg2"/>
          </a:solidFill>
        </p:spPr>
        <p:txBody>
          <a:bodyPr vert="horz" wrap="square" lIns="360000" tIns="360000" rIns="360000" bIns="360000" rtlCol="0">
            <a:spAutoFit/>
          </a:bodyPr>
          <a:lstStyle>
            <a:lvl1pPr marL="0" indent="0">
              <a:lnSpc>
                <a:spcPct val="110000"/>
              </a:lnSpc>
              <a:spcBef>
                <a:spcPts val="0"/>
              </a:spcBef>
              <a:spcAft>
                <a:spcPts val="0"/>
              </a:spcAft>
              <a:buNone/>
              <a:defRPr lang="nb-NO" sz="1400" smtClean="0">
                <a:latin typeface="Courier" pitchFamily="2" charset="0"/>
              </a:defRPr>
            </a:lvl1pPr>
            <a:lvl2pPr>
              <a:defRPr lang="nb-NO" smtClean="0"/>
            </a:lvl2pPr>
            <a:lvl3pPr>
              <a:defRPr lang="nb-NO" smtClean="0"/>
            </a:lvl3pPr>
            <a:lvl4pPr>
              <a:defRPr lang="nb-NO" smtClean="0"/>
            </a:lvl4pPr>
            <a:lvl5pPr>
              <a:defRPr lang="nb-NO"/>
            </a:lvl5pPr>
          </a:lstStyle>
          <a:p>
            <a:pPr lvl="0"/>
            <a:r>
              <a:rPr lang="en-GB" dirty="0"/>
              <a:t>Write your code here</a:t>
            </a:r>
            <a:endParaRPr lang="en-NO"/>
          </a:p>
        </p:txBody>
      </p:sp>
      <p:sp>
        <p:nvSpPr>
          <p:cNvPr id="15" name="Plassholder for tekst 8">
            <a:extLst>
              <a:ext uri="{FF2B5EF4-FFF2-40B4-BE49-F238E27FC236}">
                <a16:creationId xmlns:a16="http://schemas.microsoft.com/office/drawing/2014/main" id="{C3C1EFC8-C76E-B1F5-E46E-EA37586DFFC0}"/>
              </a:ext>
            </a:extLst>
          </p:cNvPr>
          <p:cNvSpPr>
            <a:spLocks noGrp="1"/>
          </p:cNvSpPr>
          <p:nvPr>
            <p:ph type="body" sz="quarter" idx="14"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Tree>
    <p:extLst>
      <p:ext uri="{BB962C8B-B14F-4D97-AF65-F5344CB8AC3E}">
        <p14:creationId xmlns:p14="http://schemas.microsoft.com/office/powerpoint/2010/main" val="1779870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Only | Ocean">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D73B62-1B69-E84B-B8BD-1831F9481EB1}"/>
              </a:ext>
            </a:extLst>
          </p:cNvPr>
          <p:cNvSpPr>
            <a:spLocks noGrp="1"/>
          </p:cNvSpPr>
          <p:nvPr>
            <p:ph type="dt" sz="half" idx="10"/>
          </p:nvPr>
        </p:nvSpPr>
        <p:spPr/>
        <p:txBody>
          <a:bodyPr/>
          <a:lstStyle>
            <a:lvl1pPr>
              <a:defRPr>
                <a:solidFill>
                  <a:schemeClr val="tx1">
                    <a:lumMod val="50000"/>
                    <a:lumOff val="50000"/>
                  </a:schemeClr>
                </a:solidFill>
              </a:defRPr>
            </a:lvl1pPr>
          </a:lstStyle>
          <a:p>
            <a:fld id="{BFBED4F2-3A55-804F-9321-244421BF9236}" type="datetime1">
              <a:rPr lang="nb-NO" smtClean="0"/>
              <a:t>19.10.2026</a:t>
            </a:fld>
            <a:endParaRPr lang="en-NO"/>
          </a:p>
        </p:txBody>
      </p:sp>
      <p:sp>
        <p:nvSpPr>
          <p:cNvPr id="4" name="Footer Placeholder 3">
            <a:extLst>
              <a:ext uri="{FF2B5EF4-FFF2-40B4-BE49-F238E27FC236}">
                <a16:creationId xmlns:a16="http://schemas.microsoft.com/office/drawing/2014/main" id="{4F008285-7EE2-574C-B5F8-63265287D82B}"/>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5" name="Slide Number Placeholder 4">
            <a:extLst>
              <a:ext uri="{FF2B5EF4-FFF2-40B4-BE49-F238E27FC236}">
                <a16:creationId xmlns:a16="http://schemas.microsoft.com/office/drawing/2014/main" id="{2962D1C2-895F-6A4E-9B3C-B4470D7E1C21}"/>
              </a:ext>
            </a:extLst>
          </p:cNvPr>
          <p:cNvSpPr>
            <a:spLocks noGrp="1"/>
          </p:cNvSpPr>
          <p:nvPr>
            <p:ph type="sldNum" sz="quarter" idx="12"/>
          </p:nvPr>
        </p:nvSpPr>
        <p:spPr/>
        <p:txBody>
          <a:bodyPr/>
          <a:lstStyle>
            <a:lvl1pPr>
              <a:defRPr>
                <a:solidFill>
                  <a:schemeClr val="tx1">
                    <a:lumMod val="50000"/>
                    <a:lumOff val="50000"/>
                  </a:schemeClr>
                </a:solidFill>
              </a:defRPr>
            </a:lvl1pPr>
          </a:lstStyle>
          <a:p>
            <a:fld id="{668FF4F4-6862-B34E-AF4B-DAD5AC05D03D}" type="slidenum">
              <a:rPr lang="en-NO" smtClean="0"/>
              <a:pPr/>
              <a:t>‹#›</a:t>
            </a:fld>
            <a:endParaRPr lang="en-NO"/>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9" name="Rectangle 6">
            <a:extLst>
              <a:ext uri="{FF2B5EF4-FFF2-40B4-BE49-F238E27FC236}">
                <a16:creationId xmlns:a16="http://schemas.microsoft.com/office/drawing/2014/main" id="{FA18E2D4-A8C4-5A40-9A27-882331043591}"/>
              </a:ext>
            </a:extLst>
          </p:cNvPr>
          <p:cNvSpPr/>
          <p:nvPr userDrawn="1"/>
        </p:nvSpPr>
        <p:spPr>
          <a:xfrm>
            <a:off x="0" y="681037"/>
            <a:ext cx="72000" cy="35693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sp>
        <p:nvSpPr>
          <p:cNvPr id="10" name="Tittel 9">
            <a:extLst>
              <a:ext uri="{FF2B5EF4-FFF2-40B4-BE49-F238E27FC236}">
                <a16:creationId xmlns:a16="http://schemas.microsoft.com/office/drawing/2014/main" id="{310EBF70-338E-FD4A-8DB8-EAFF679A9C1C}"/>
              </a:ext>
            </a:extLst>
          </p:cNvPr>
          <p:cNvSpPr>
            <a:spLocks noGrp="1"/>
          </p:cNvSpPr>
          <p:nvPr>
            <p:ph type="title"/>
          </p:nvPr>
        </p:nvSpPr>
        <p:spPr/>
        <p:txBody>
          <a:bodyPr/>
          <a:lstStyle>
            <a:lvl1pPr>
              <a:defRPr>
                <a:solidFill>
                  <a:schemeClr val="accent1"/>
                </a:solidFill>
              </a:defRPr>
            </a:lvl1pPr>
          </a:lstStyle>
          <a:p>
            <a:r>
              <a:rPr lang="en-US"/>
              <a:t>Click to edit Master title style</a:t>
            </a:r>
            <a:endParaRPr lang="en-GB"/>
          </a:p>
        </p:txBody>
      </p:sp>
      <p:sp>
        <p:nvSpPr>
          <p:cNvPr id="11" name="Forklaring">
            <a:extLst>
              <a:ext uri="{FF2B5EF4-FFF2-40B4-BE49-F238E27FC236}">
                <a16:creationId xmlns:a16="http://schemas.microsoft.com/office/drawing/2014/main" id="{CC6A31FC-7B46-3049-9496-E8E4E1E05E42}"/>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Title only | Ocean</a:t>
            </a:r>
          </a:p>
          <a:p>
            <a:endParaRPr lang="nb-NO" sz="1000" noProof="1"/>
          </a:p>
          <a:p>
            <a:r>
              <a:rPr lang="nb-NO" sz="1000" noProof="1"/>
              <a:t>This layout is intended for custom designed content.</a:t>
            </a:r>
          </a:p>
          <a:p>
            <a:endParaRPr lang="nb-NO" sz="1000" noProof="1"/>
          </a:p>
          <a:p>
            <a:r>
              <a:rPr lang="nb-NO" sz="1000" noProof="1"/>
              <a:t>Place graphs, other infographics or use typography to convey and visualise your message.</a:t>
            </a:r>
          </a:p>
          <a:p>
            <a:endParaRPr lang="nb-NO" sz="1000" noProof="1"/>
          </a:p>
          <a:p>
            <a:r>
              <a:rPr lang="nb-NO" sz="1000" noProof="1"/>
              <a:t>Use guidlines or the align tool to align and organize your text and visuals.</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2" name="Plassholder for tekst 8">
            <a:extLst>
              <a:ext uri="{FF2B5EF4-FFF2-40B4-BE49-F238E27FC236}">
                <a16:creationId xmlns:a16="http://schemas.microsoft.com/office/drawing/2014/main" id="{CF86AA67-23D4-6080-E76F-64D32DF26027}"/>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Tree>
    <p:extLst>
      <p:ext uri="{BB962C8B-B14F-4D97-AF65-F5344CB8AC3E}">
        <p14:creationId xmlns:p14="http://schemas.microsoft.com/office/powerpoint/2010/main" val="2528069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Blank | Dark">
    <p:bg>
      <p:bgPr>
        <a:solidFill>
          <a:schemeClr val="tx1"/>
        </a:solidFill>
        <a:effectLst/>
      </p:bgPr>
    </p:bg>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02EDC53-4F3C-AA4F-AE2B-CBCEC514485A}"/>
              </a:ext>
            </a:extLst>
          </p:cNvPr>
          <p:cNvSpPr>
            <a:spLocks noGrp="1"/>
          </p:cNvSpPr>
          <p:nvPr>
            <p:ph type="dt" sz="half" idx="10"/>
          </p:nvPr>
        </p:nvSpPr>
        <p:spPr/>
        <p:txBody>
          <a:bodyPr/>
          <a:lstStyle>
            <a:lvl1pPr>
              <a:defRPr>
                <a:solidFill>
                  <a:schemeClr val="tx1">
                    <a:lumMod val="50000"/>
                    <a:lumOff val="50000"/>
                  </a:schemeClr>
                </a:solidFill>
              </a:defRPr>
            </a:lvl1pPr>
          </a:lstStyle>
          <a:p>
            <a:fld id="{78373E37-2F8A-C345-A529-22F22A7A5B1F}" type="datetime1">
              <a:rPr lang="nb-NO" smtClean="0"/>
              <a:t>19.10.2026</a:t>
            </a:fld>
            <a:endParaRPr lang="en-NO"/>
          </a:p>
        </p:txBody>
      </p:sp>
      <p:sp>
        <p:nvSpPr>
          <p:cNvPr id="3" name="Footer Placeholder 2">
            <a:extLst>
              <a:ext uri="{FF2B5EF4-FFF2-40B4-BE49-F238E27FC236}">
                <a16:creationId xmlns:a16="http://schemas.microsoft.com/office/drawing/2014/main" id="{DEC86C8A-0AC4-CE45-8664-E7E1D6E164FB}"/>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4" name="Slide Number Placeholder 3">
            <a:extLst>
              <a:ext uri="{FF2B5EF4-FFF2-40B4-BE49-F238E27FC236}">
                <a16:creationId xmlns:a16="http://schemas.microsoft.com/office/drawing/2014/main" id="{3D2120C6-7E3A-DC41-AA27-9EC2E9E90A24}"/>
              </a:ext>
            </a:extLst>
          </p:cNvPr>
          <p:cNvSpPr>
            <a:spLocks noGrp="1"/>
          </p:cNvSpPr>
          <p:nvPr>
            <p:ph type="sldNum" sz="quarter" idx="12"/>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a:p>
        </p:txBody>
      </p:sp>
      <p:pic>
        <p:nvPicPr>
          <p:cNvPr id="6" name="Picture 5">
            <a:extLst>
              <a:ext uri="{FF2B5EF4-FFF2-40B4-BE49-F238E27FC236}">
                <a16:creationId xmlns:a16="http://schemas.microsoft.com/office/drawing/2014/main" id="{C849880F-24DA-2B44-8B90-D22E8DBFF7AC}"/>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7" name="Forklaring">
            <a:extLst>
              <a:ext uri="{FF2B5EF4-FFF2-40B4-BE49-F238E27FC236}">
                <a16:creationId xmlns:a16="http://schemas.microsoft.com/office/drawing/2014/main" id="{47FE7172-FA31-374B-ADB5-AA673CFF83A7}"/>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Blank | Dark</a:t>
            </a:r>
          </a:p>
          <a:p>
            <a:endParaRPr lang="nb-NO" sz="1000" noProof="1"/>
          </a:p>
          <a:p>
            <a:r>
              <a:rPr lang="nb-NO" sz="1000" noProof="1"/>
              <a:t>This layout is intended for custom designed content.</a:t>
            </a:r>
          </a:p>
          <a:p>
            <a:endParaRPr lang="nb-NO" sz="1000" noProof="1"/>
          </a:p>
          <a:p>
            <a:r>
              <a:rPr lang="nb-NO" sz="1000" noProof="1"/>
              <a:t>Place graphs, other infographics or use typography to convey and visualise your message.</a:t>
            </a:r>
          </a:p>
          <a:p>
            <a:endParaRPr lang="nb-NO" sz="1000" noProof="1"/>
          </a:p>
          <a:p>
            <a:r>
              <a:rPr lang="nb-NO" sz="1000" noProof="1"/>
              <a:t>Use guidlines or the align tool to align and organize your text and visuals.</a:t>
            </a:r>
          </a:p>
          <a:p>
            <a:endParaRPr lang="nb-NO" sz="1000" noProof="1"/>
          </a:p>
          <a:p>
            <a:r>
              <a:rPr lang="nb-NO" sz="1000" noProof="1"/>
              <a:t>Please review Appendix of this template for allowed color combinations </a:t>
            </a:r>
            <a:br>
              <a:rPr lang="nb-NO" sz="1000" noProof="1"/>
            </a:br>
            <a:r>
              <a:rPr lang="nb-NO" sz="1000" noProof="1"/>
              <a:t>for text and background color.</a:t>
            </a:r>
          </a:p>
          <a:p>
            <a:endParaRPr lang="nb-NO" sz="1000" noProof="1"/>
          </a:p>
          <a:p>
            <a:r>
              <a:rPr lang="nb-NO" sz="1000" noProof="1"/>
              <a:t>For title and/or bullet text change to another layout.</a:t>
            </a:r>
          </a:p>
          <a:p>
            <a:endParaRPr lang="nb-NO" sz="1000" noProof="1"/>
          </a:p>
        </p:txBody>
      </p:sp>
      <p:sp>
        <p:nvSpPr>
          <p:cNvPr id="8" name="Plassholder for tekst 8">
            <a:extLst>
              <a:ext uri="{FF2B5EF4-FFF2-40B4-BE49-F238E27FC236}">
                <a16:creationId xmlns:a16="http://schemas.microsoft.com/office/drawing/2014/main" id="{DCF1C46A-84CF-72BD-4DBD-D641B4C7C197}"/>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Tree>
    <p:extLst>
      <p:ext uri="{BB962C8B-B14F-4D97-AF65-F5344CB8AC3E}">
        <p14:creationId xmlns:p14="http://schemas.microsoft.com/office/powerpoint/2010/main" val="575227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and Content | Oran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07ED3-A2E6-BF47-A67D-35AE070849B5}"/>
              </a:ext>
            </a:extLst>
          </p:cNvPr>
          <p:cNvSpPr>
            <a:spLocks noGrp="1"/>
          </p:cNvSpPr>
          <p:nvPr>
            <p:ph type="title"/>
          </p:nvPr>
        </p:nvSpPr>
        <p:spPr/>
        <p:txBody>
          <a:bodyPr/>
          <a:lstStyle>
            <a:lvl1pPr>
              <a:defRPr>
                <a:solidFill>
                  <a:schemeClr val="accent4"/>
                </a:solidFill>
              </a:defRPr>
            </a:lvl1pPr>
          </a:lstStyle>
          <a:p>
            <a:r>
              <a:rPr lang="en-US"/>
              <a:t>Click to edit Master title style</a:t>
            </a:r>
            <a:endParaRPr lang="en-NO" dirty="0"/>
          </a:p>
        </p:txBody>
      </p:sp>
      <p:sp>
        <p:nvSpPr>
          <p:cNvPr id="3" name="Content Placeholder 2">
            <a:extLst>
              <a:ext uri="{FF2B5EF4-FFF2-40B4-BE49-F238E27FC236}">
                <a16:creationId xmlns:a16="http://schemas.microsoft.com/office/drawing/2014/main" id="{099A3DC4-2376-F44D-8AAB-7CBD0940F09B}"/>
              </a:ext>
            </a:extLst>
          </p:cNvPr>
          <p:cNvSpPr>
            <a:spLocks noGrp="1"/>
          </p:cNvSpPr>
          <p:nvPr>
            <p:ph idx="1"/>
          </p:nvPr>
        </p:nvSpPr>
        <p:spPr/>
        <p:txBody>
          <a:bodyPr/>
          <a:lstStyle>
            <a:lvl1pPr>
              <a:defRPr>
                <a:solidFill>
                  <a:schemeClr val="bg2"/>
                </a:solidFill>
              </a:defRPr>
            </a:lvl1pPr>
            <a:lvl2pPr>
              <a:buClr>
                <a:schemeClr val="tx1">
                  <a:lumMod val="25000"/>
                  <a:lumOff val="75000"/>
                </a:schemeClr>
              </a:buClr>
              <a:defRPr>
                <a:solidFill>
                  <a:schemeClr val="tx1">
                    <a:lumMod val="25000"/>
                    <a:lumOff val="75000"/>
                  </a:schemeClr>
                </a:solidFill>
              </a:defRPr>
            </a:lvl2pPr>
            <a:lvl3pPr>
              <a:buClr>
                <a:schemeClr val="tx1">
                  <a:lumMod val="25000"/>
                  <a:lumOff val="75000"/>
                </a:schemeClr>
              </a:buClr>
              <a:defRPr>
                <a:solidFill>
                  <a:schemeClr val="tx1">
                    <a:lumMod val="25000"/>
                    <a:lumOff val="75000"/>
                  </a:schemeClr>
                </a:solidFill>
              </a:defRPr>
            </a:lvl3pPr>
            <a:lvl4pPr>
              <a:buClr>
                <a:schemeClr val="tx1">
                  <a:lumMod val="50000"/>
                  <a:lumOff val="50000"/>
                </a:schemeClr>
              </a:buClr>
              <a:defRPr>
                <a:solidFill>
                  <a:schemeClr val="tx1">
                    <a:lumMod val="50000"/>
                    <a:lumOff val="50000"/>
                  </a:schemeClr>
                </a:solidFill>
              </a:defRPr>
            </a:lvl4pPr>
            <a:lvl5pPr>
              <a:buClr>
                <a:schemeClr val="tx1">
                  <a:lumMod val="50000"/>
                  <a:lumOff val="50000"/>
                </a:schemeClr>
              </a:buCl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4" name="Date Placeholder 3">
            <a:extLst>
              <a:ext uri="{FF2B5EF4-FFF2-40B4-BE49-F238E27FC236}">
                <a16:creationId xmlns:a16="http://schemas.microsoft.com/office/drawing/2014/main" id="{5166019F-8BE3-3E49-AD8F-93A85388775A}"/>
              </a:ext>
            </a:extLst>
          </p:cNvPr>
          <p:cNvSpPr>
            <a:spLocks noGrp="1"/>
          </p:cNvSpPr>
          <p:nvPr>
            <p:ph type="dt" sz="half" idx="10"/>
          </p:nvPr>
        </p:nvSpPr>
        <p:spPr/>
        <p:txBody>
          <a:bodyPr/>
          <a:lstStyle>
            <a:lvl1pPr>
              <a:defRPr>
                <a:solidFill>
                  <a:schemeClr val="tx1">
                    <a:lumMod val="50000"/>
                    <a:lumOff val="50000"/>
                  </a:schemeClr>
                </a:solidFill>
              </a:defRPr>
            </a:lvl1pPr>
          </a:lstStyle>
          <a:p>
            <a:fld id="{685B8A0C-CEC0-8D4B-A014-43483EE71F28}" type="datetime1">
              <a:rPr lang="nb-NO" smtClean="0"/>
              <a:t>19.10.2026</a:t>
            </a:fld>
            <a:endParaRPr lang="en-NO"/>
          </a:p>
        </p:txBody>
      </p:sp>
      <p:sp>
        <p:nvSpPr>
          <p:cNvPr id="5" name="Footer Placeholder 4">
            <a:extLst>
              <a:ext uri="{FF2B5EF4-FFF2-40B4-BE49-F238E27FC236}">
                <a16:creationId xmlns:a16="http://schemas.microsoft.com/office/drawing/2014/main" id="{8C038CE1-235E-C34A-BC55-E85E56AA149F}"/>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6" name="Slide Number Placeholder 5">
            <a:extLst>
              <a:ext uri="{FF2B5EF4-FFF2-40B4-BE49-F238E27FC236}">
                <a16:creationId xmlns:a16="http://schemas.microsoft.com/office/drawing/2014/main" id="{742CEF3F-E6B0-8A44-940F-D174A9C3A980}"/>
              </a:ext>
            </a:extLst>
          </p:cNvPr>
          <p:cNvSpPr>
            <a:spLocks noGrp="1"/>
          </p:cNvSpPr>
          <p:nvPr>
            <p:ph type="sldNum" sz="quarter" idx="12"/>
          </p:nvPr>
        </p:nvSpPr>
        <p:spPr/>
        <p:txBody>
          <a:bodyPr/>
          <a:lstStyle>
            <a:lvl1pPr>
              <a:defRPr>
                <a:solidFill>
                  <a:schemeClr val="tx1">
                    <a:lumMod val="50000"/>
                    <a:lumOff val="50000"/>
                  </a:schemeClr>
                </a:solidFill>
              </a:defRPr>
            </a:lvl1pPr>
          </a:lstStyle>
          <a:p>
            <a:fld id="{50660BFC-DCDF-FD4C-98A7-3B2150EFEF05}" type="slidenum">
              <a:rPr lang="en-NO" smtClean="0"/>
              <a:pPr/>
              <a:t>‹#›</a:t>
            </a:fld>
            <a:endParaRPr lang="en-NO"/>
          </a:p>
        </p:txBody>
      </p:sp>
      <p:sp>
        <p:nvSpPr>
          <p:cNvPr id="7" name="Rectangle 6">
            <a:extLst>
              <a:ext uri="{FF2B5EF4-FFF2-40B4-BE49-F238E27FC236}">
                <a16:creationId xmlns:a16="http://schemas.microsoft.com/office/drawing/2014/main" id="{D870D2C1-030D-704C-A398-31B1FD975C48}"/>
              </a:ext>
            </a:extLst>
          </p:cNvPr>
          <p:cNvSpPr/>
          <p:nvPr userDrawn="1"/>
        </p:nvSpPr>
        <p:spPr>
          <a:xfrm>
            <a:off x="0" y="681037"/>
            <a:ext cx="82378" cy="356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pic>
        <p:nvPicPr>
          <p:cNvPr id="9" name="Picture 8">
            <a:extLst>
              <a:ext uri="{FF2B5EF4-FFF2-40B4-BE49-F238E27FC236}">
                <a16:creationId xmlns:a16="http://schemas.microsoft.com/office/drawing/2014/main" id="{E3A4506A-E63F-2648-A624-6BD0E924874A}"/>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10" name="Forklaring">
            <a:extLst>
              <a:ext uri="{FF2B5EF4-FFF2-40B4-BE49-F238E27FC236}">
                <a16:creationId xmlns:a16="http://schemas.microsoft.com/office/drawing/2014/main" id="{3242F98C-2C0C-5E46-9850-4A19D27E688D}"/>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Title and Content </a:t>
            </a:r>
            <a:br>
              <a:rPr lang="nb-NO" sz="1000" b="1" noProof="1"/>
            </a:br>
            <a:r>
              <a:rPr lang="nb-NO" sz="1000" b="1" noProof="1"/>
              <a:t>| Orange</a:t>
            </a:r>
          </a:p>
          <a:p>
            <a:endParaRPr lang="nb-NO" sz="1000" noProof="1"/>
          </a:p>
          <a:p>
            <a:r>
              <a:rPr lang="nb-NO" sz="1000" noProof="1"/>
              <a:t>Place your preferred content in the placeholder.</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1" name="Plassholder for tekst 8">
            <a:extLst>
              <a:ext uri="{FF2B5EF4-FFF2-40B4-BE49-F238E27FC236}">
                <a16:creationId xmlns:a16="http://schemas.microsoft.com/office/drawing/2014/main" id="{8ACA9FEA-4307-FACC-8700-21BC7557A9EC}"/>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Tree>
    <p:extLst>
      <p:ext uri="{BB962C8B-B14F-4D97-AF65-F5344CB8AC3E}">
        <p14:creationId xmlns:p14="http://schemas.microsoft.com/office/powerpoint/2010/main" val="11576970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Two Content | Orang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1EB4F8-C096-1746-B63D-092FF1C4C3C5}"/>
              </a:ext>
            </a:extLst>
          </p:cNvPr>
          <p:cNvSpPr>
            <a:spLocks noGrp="1"/>
          </p:cNvSpPr>
          <p:nvPr>
            <p:ph type="title"/>
          </p:nvPr>
        </p:nvSpPr>
        <p:spPr/>
        <p:txBody>
          <a:bodyPr/>
          <a:lstStyle>
            <a:lvl1pPr>
              <a:defRPr>
                <a:solidFill>
                  <a:schemeClr val="accent4"/>
                </a:solidFill>
              </a:defRPr>
            </a:lvl1pPr>
          </a:lstStyle>
          <a:p>
            <a:r>
              <a:rPr lang="en-US"/>
              <a:t>Click to edit Master title style</a:t>
            </a:r>
            <a:endParaRPr lang="en-NO" dirty="0"/>
          </a:p>
        </p:txBody>
      </p:sp>
      <p:sp>
        <p:nvSpPr>
          <p:cNvPr id="3" name="Content Placeholder 2">
            <a:extLst>
              <a:ext uri="{FF2B5EF4-FFF2-40B4-BE49-F238E27FC236}">
                <a16:creationId xmlns:a16="http://schemas.microsoft.com/office/drawing/2014/main" id="{23BD8C0C-4D48-BA47-8AF0-59BB7A067BDA}"/>
              </a:ext>
            </a:extLst>
          </p:cNvPr>
          <p:cNvSpPr>
            <a:spLocks noGrp="1"/>
          </p:cNvSpPr>
          <p:nvPr>
            <p:ph sz="half" idx="1"/>
          </p:nvPr>
        </p:nvSpPr>
        <p:spPr>
          <a:xfrm>
            <a:off x="838200" y="1836000"/>
            <a:ext cx="5181600" cy="4212000"/>
          </a:xfrm>
        </p:spPr>
        <p:txBody>
          <a:bodyPr/>
          <a:lstStyle>
            <a:lvl1pPr>
              <a:defRPr>
                <a:solidFill>
                  <a:schemeClr val="bg2"/>
                </a:solidFill>
              </a:defRPr>
            </a:lvl1pPr>
            <a:lvl2pPr>
              <a:buClr>
                <a:schemeClr val="tx1">
                  <a:lumMod val="25000"/>
                  <a:lumOff val="75000"/>
                </a:schemeClr>
              </a:buClr>
              <a:defRPr>
                <a:solidFill>
                  <a:schemeClr val="tx1">
                    <a:lumMod val="25000"/>
                    <a:lumOff val="75000"/>
                  </a:schemeClr>
                </a:solidFill>
              </a:defRPr>
            </a:lvl2pPr>
            <a:lvl3pPr>
              <a:buClr>
                <a:schemeClr val="tx1">
                  <a:lumMod val="25000"/>
                  <a:lumOff val="75000"/>
                </a:schemeClr>
              </a:buClr>
              <a:defRPr>
                <a:solidFill>
                  <a:schemeClr val="tx1">
                    <a:lumMod val="25000"/>
                    <a:lumOff val="75000"/>
                  </a:schemeClr>
                </a:solidFill>
              </a:defRPr>
            </a:lvl3pPr>
            <a:lvl4pPr>
              <a:buClr>
                <a:schemeClr val="tx1">
                  <a:lumMod val="50000"/>
                  <a:lumOff val="50000"/>
                </a:schemeClr>
              </a:buCl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4" name="Content Placeholder 3">
            <a:extLst>
              <a:ext uri="{FF2B5EF4-FFF2-40B4-BE49-F238E27FC236}">
                <a16:creationId xmlns:a16="http://schemas.microsoft.com/office/drawing/2014/main" id="{28C92537-3A4B-3A4C-B5CE-62ECF9C0A107}"/>
              </a:ext>
            </a:extLst>
          </p:cNvPr>
          <p:cNvSpPr>
            <a:spLocks noGrp="1"/>
          </p:cNvSpPr>
          <p:nvPr>
            <p:ph sz="half" idx="2"/>
          </p:nvPr>
        </p:nvSpPr>
        <p:spPr>
          <a:xfrm>
            <a:off x="6172200" y="1836000"/>
            <a:ext cx="5181600" cy="4212000"/>
          </a:xfrm>
        </p:spPr>
        <p:txBody>
          <a:bodyPr/>
          <a:lstStyle>
            <a:lvl1pPr>
              <a:defRPr>
                <a:solidFill>
                  <a:schemeClr val="bg2"/>
                </a:solidFill>
              </a:defRPr>
            </a:lvl1pPr>
            <a:lvl2pPr>
              <a:buClr>
                <a:schemeClr val="tx1">
                  <a:lumMod val="25000"/>
                  <a:lumOff val="75000"/>
                </a:schemeClr>
              </a:buClr>
              <a:defRPr>
                <a:solidFill>
                  <a:schemeClr val="tx1">
                    <a:lumMod val="25000"/>
                    <a:lumOff val="75000"/>
                  </a:schemeClr>
                </a:solidFill>
              </a:defRPr>
            </a:lvl2pPr>
            <a:lvl3pPr>
              <a:buClr>
                <a:schemeClr val="tx1">
                  <a:lumMod val="25000"/>
                  <a:lumOff val="75000"/>
                </a:schemeClr>
              </a:buClr>
              <a:defRPr>
                <a:solidFill>
                  <a:schemeClr val="tx1">
                    <a:lumMod val="25000"/>
                    <a:lumOff val="75000"/>
                  </a:schemeClr>
                </a:solidFill>
              </a:defRPr>
            </a:lvl3pPr>
            <a:lvl4pP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5" name="Date Placeholder 4">
            <a:extLst>
              <a:ext uri="{FF2B5EF4-FFF2-40B4-BE49-F238E27FC236}">
                <a16:creationId xmlns:a16="http://schemas.microsoft.com/office/drawing/2014/main" id="{3F974F34-1039-F447-A867-3ABA31B2C1C6}"/>
              </a:ext>
            </a:extLst>
          </p:cNvPr>
          <p:cNvSpPr>
            <a:spLocks noGrp="1"/>
          </p:cNvSpPr>
          <p:nvPr>
            <p:ph type="dt" sz="half" idx="10"/>
          </p:nvPr>
        </p:nvSpPr>
        <p:spPr/>
        <p:txBody>
          <a:bodyPr/>
          <a:lstStyle>
            <a:lvl1pPr>
              <a:defRPr>
                <a:solidFill>
                  <a:schemeClr val="tx1">
                    <a:lumMod val="50000"/>
                    <a:lumOff val="50000"/>
                  </a:schemeClr>
                </a:solidFill>
              </a:defRPr>
            </a:lvl1pPr>
          </a:lstStyle>
          <a:p>
            <a:fld id="{2E474D0C-E380-1E45-9E21-75A972EC4861}" type="datetime1">
              <a:rPr lang="nb-NO" smtClean="0"/>
              <a:t>19.10.2026</a:t>
            </a:fld>
            <a:endParaRPr lang="en-NO"/>
          </a:p>
        </p:txBody>
      </p:sp>
      <p:sp>
        <p:nvSpPr>
          <p:cNvPr id="6" name="Footer Placeholder 5">
            <a:extLst>
              <a:ext uri="{FF2B5EF4-FFF2-40B4-BE49-F238E27FC236}">
                <a16:creationId xmlns:a16="http://schemas.microsoft.com/office/drawing/2014/main" id="{9958DE00-7FA5-754C-9C6C-FA77211DECDA}"/>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7" name="Slide Number Placeholder 6">
            <a:extLst>
              <a:ext uri="{FF2B5EF4-FFF2-40B4-BE49-F238E27FC236}">
                <a16:creationId xmlns:a16="http://schemas.microsoft.com/office/drawing/2014/main" id="{90C889A6-6941-3048-8927-D273B11A6CBC}"/>
              </a:ext>
            </a:extLst>
          </p:cNvPr>
          <p:cNvSpPr>
            <a:spLocks noGrp="1"/>
          </p:cNvSpPr>
          <p:nvPr>
            <p:ph type="sldNum" sz="quarter" idx="12"/>
          </p:nvPr>
        </p:nvSpPr>
        <p:spPr/>
        <p:txBody>
          <a:bodyPr/>
          <a:lstStyle>
            <a:lvl1pPr>
              <a:defRPr>
                <a:solidFill>
                  <a:schemeClr val="tx1">
                    <a:lumMod val="50000"/>
                    <a:lumOff val="50000"/>
                  </a:schemeClr>
                </a:solidFill>
              </a:defRPr>
            </a:lvl1pPr>
          </a:lstStyle>
          <a:p>
            <a:fld id="{668FF4F4-6862-B34E-AF4B-DAD5AC05D03D}" type="slidenum">
              <a:rPr lang="en-NO" smtClean="0"/>
              <a:pPr/>
              <a:t>‹#›</a:t>
            </a:fld>
            <a:endParaRPr lang="en-NO"/>
          </a:p>
        </p:txBody>
      </p:sp>
      <p:pic>
        <p:nvPicPr>
          <p:cNvPr id="8" name="Picture 7">
            <a:extLst>
              <a:ext uri="{FF2B5EF4-FFF2-40B4-BE49-F238E27FC236}">
                <a16:creationId xmlns:a16="http://schemas.microsoft.com/office/drawing/2014/main" id="{330E101A-8639-6C49-9A9A-2B466EBBDCE2}"/>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9" name="Rectangle 8">
            <a:extLst>
              <a:ext uri="{FF2B5EF4-FFF2-40B4-BE49-F238E27FC236}">
                <a16:creationId xmlns:a16="http://schemas.microsoft.com/office/drawing/2014/main" id="{486FEF76-383E-0C4F-8443-536B22747A34}"/>
              </a:ext>
            </a:extLst>
          </p:cNvPr>
          <p:cNvSpPr/>
          <p:nvPr userDrawn="1"/>
        </p:nvSpPr>
        <p:spPr>
          <a:xfrm>
            <a:off x="0" y="681037"/>
            <a:ext cx="72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1" name="Forklaring">
            <a:extLst>
              <a:ext uri="{FF2B5EF4-FFF2-40B4-BE49-F238E27FC236}">
                <a16:creationId xmlns:a16="http://schemas.microsoft.com/office/drawing/2014/main" id="{5E528CE5-233F-B142-A253-D9B471A541FB}"/>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Two Content </a:t>
            </a:r>
            <a:br>
              <a:rPr lang="nb-NO" sz="1000" b="1" noProof="1"/>
            </a:br>
            <a:r>
              <a:rPr lang="nb-NO" sz="1000" b="1" noProof="1"/>
              <a:t>| Orange</a:t>
            </a:r>
          </a:p>
          <a:p>
            <a:endParaRPr lang="nb-NO" sz="1000" noProof="1"/>
          </a:p>
          <a:p>
            <a:r>
              <a:rPr lang="nb-NO" sz="1000" noProof="1"/>
              <a:t>Place your preferred content in the placeholder.</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2" name="Plassholder for tekst 8">
            <a:extLst>
              <a:ext uri="{FF2B5EF4-FFF2-40B4-BE49-F238E27FC236}">
                <a16:creationId xmlns:a16="http://schemas.microsoft.com/office/drawing/2014/main" id="{99F0D803-937F-3B6D-B4B4-28DCEF92CA28}"/>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Tree>
    <p:extLst>
      <p:ext uri="{BB962C8B-B14F-4D97-AF65-F5344CB8AC3E}">
        <p14:creationId xmlns:p14="http://schemas.microsoft.com/office/powerpoint/2010/main" val="2778151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Content Code | Orange">
    <p:bg>
      <p:bgPr>
        <a:solidFill>
          <a:schemeClr val="tx1"/>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BD8C0C-4D48-BA47-8AF0-59BB7A067BDA}"/>
              </a:ext>
            </a:extLst>
          </p:cNvPr>
          <p:cNvSpPr>
            <a:spLocks noGrp="1"/>
          </p:cNvSpPr>
          <p:nvPr>
            <p:ph sz="half" idx="1"/>
          </p:nvPr>
        </p:nvSpPr>
        <p:spPr>
          <a:xfrm>
            <a:off x="838200" y="1836000"/>
            <a:ext cx="5181600" cy="4212000"/>
          </a:xfrm>
        </p:spPr>
        <p:txBody>
          <a:bodyPr/>
          <a:lstStyle>
            <a:lvl1pPr>
              <a:buClr>
                <a:schemeClr val="accent4"/>
              </a:buClr>
              <a:defRPr>
                <a:solidFill>
                  <a:schemeClr val="bg2"/>
                </a:solidFill>
              </a:defRPr>
            </a:lvl1pPr>
            <a:lvl2pPr>
              <a:buClr>
                <a:schemeClr val="tx1">
                  <a:lumMod val="25000"/>
                  <a:lumOff val="75000"/>
                </a:schemeClr>
              </a:buClr>
              <a:defRPr>
                <a:solidFill>
                  <a:schemeClr val="tx1">
                    <a:lumMod val="25000"/>
                    <a:lumOff val="75000"/>
                  </a:schemeClr>
                </a:solidFill>
              </a:defRPr>
            </a:lvl2pPr>
            <a:lvl3pPr>
              <a:buClr>
                <a:schemeClr val="tx1">
                  <a:lumMod val="25000"/>
                  <a:lumOff val="75000"/>
                </a:schemeClr>
              </a:buClr>
              <a:defRPr>
                <a:solidFill>
                  <a:schemeClr val="tx1">
                    <a:lumMod val="25000"/>
                    <a:lumOff val="75000"/>
                  </a:schemeClr>
                </a:solidFill>
              </a:defRPr>
            </a:lvl3pPr>
            <a:lvl4pPr>
              <a:buClr>
                <a:schemeClr val="tx1">
                  <a:lumMod val="50000"/>
                  <a:lumOff val="50000"/>
                </a:schemeClr>
              </a:buClr>
              <a:defRPr>
                <a:solidFill>
                  <a:schemeClr val="tx1">
                    <a:lumMod val="50000"/>
                    <a:lumOff val="50000"/>
                  </a:schemeClr>
                </a:solidFill>
              </a:defRPr>
            </a:lvl4pPr>
            <a:lvl5pPr>
              <a:defRPr>
                <a:solidFill>
                  <a:schemeClr val="tx1">
                    <a:lumMod val="50000"/>
                    <a:lumOff val="5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5" name="Date Placeholder 4">
            <a:extLst>
              <a:ext uri="{FF2B5EF4-FFF2-40B4-BE49-F238E27FC236}">
                <a16:creationId xmlns:a16="http://schemas.microsoft.com/office/drawing/2014/main" id="{3F974F34-1039-F447-A867-3ABA31B2C1C6}"/>
              </a:ext>
            </a:extLst>
          </p:cNvPr>
          <p:cNvSpPr>
            <a:spLocks noGrp="1"/>
          </p:cNvSpPr>
          <p:nvPr>
            <p:ph type="dt" sz="half" idx="10"/>
          </p:nvPr>
        </p:nvSpPr>
        <p:spPr/>
        <p:txBody>
          <a:bodyPr/>
          <a:lstStyle>
            <a:lvl1pPr>
              <a:defRPr>
                <a:solidFill>
                  <a:schemeClr val="tx1">
                    <a:lumMod val="50000"/>
                    <a:lumOff val="50000"/>
                  </a:schemeClr>
                </a:solidFill>
              </a:defRPr>
            </a:lvl1pPr>
          </a:lstStyle>
          <a:p>
            <a:fld id="{5DB5DBAE-E8DF-D945-90AE-B5669AD0D000}" type="datetime1">
              <a:rPr lang="nb-NO" smtClean="0"/>
              <a:t>19.10.2026</a:t>
            </a:fld>
            <a:endParaRPr lang="en-NO"/>
          </a:p>
        </p:txBody>
      </p:sp>
      <p:sp>
        <p:nvSpPr>
          <p:cNvPr id="6" name="Footer Placeholder 5">
            <a:extLst>
              <a:ext uri="{FF2B5EF4-FFF2-40B4-BE49-F238E27FC236}">
                <a16:creationId xmlns:a16="http://schemas.microsoft.com/office/drawing/2014/main" id="{9958DE00-7FA5-754C-9C6C-FA77211DECDA}"/>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7" name="Slide Number Placeholder 6">
            <a:extLst>
              <a:ext uri="{FF2B5EF4-FFF2-40B4-BE49-F238E27FC236}">
                <a16:creationId xmlns:a16="http://schemas.microsoft.com/office/drawing/2014/main" id="{90C889A6-6941-3048-8927-D273B11A6CBC}"/>
              </a:ext>
            </a:extLst>
          </p:cNvPr>
          <p:cNvSpPr>
            <a:spLocks noGrp="1"/>
          </p:cNvSpPr>
          <p:nvPr>
            <p:ph type="sldNum" sz="quarter" idx="12"/>
          </p:nvPr>
        </p:nvSpPr>
        <p:spPr/>
        <p:txBody>
          <a:bodyPr/>
          <a:lstStyle>
            <a:lvl1pPr>
              <a:defRPr>
                <a:solidFill>
                  <a:schemeClr val="tx1">
                    <a:lumMod val="50000"/>
                    <a:lumOff val="50000"/>
                  </a:schemeClr>
                </a:solidFill>
              </a:defRPr>
            </a:lvl1pPr>
          </a:lstStyle>
          <a:p>
            <a:fld id="{668FF4F4-6862-B34E-AF4B-DAD5AC05D03D}" type="slidenum">
              <a:rPr lang="en-NO" smtClean="0"/>
              <a:pPr/>
              <a:t>‹#›</a:t>
            </a:fld>
            <a:endParaRPr lang="en-NO"/>
          </a:p>
        </p:txBody>
      </p:sp>
      <p:pic>
        <p:nvPicPr>
          <p:cNvPr id="9" name="Picture 8">
            <a:extLst>
              <a:ext uri="{FF2B5EF4-FFF2-40B4-BE49-F238E27FC236}">
                <a16:creationId xmlns:a16="http://schemas.microsoft.com/office/drawing/2014/main" id="{A3346431-0939-C24A-B95E-CA22204F8C61}"/>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12" name="Rectangle 6">
            <a:extLst>
              <a:ext uri="{FF2B5EF4-FFF2-40B4-BE49-F238E27FC236}">
                <a16:creationId xmlns:a16="http://schemas.microsoft.com/office/drawing/2014/main" id="{AB71E139-8296-CE4A-8D8C-9225F14F2129}"/>
              </a:ext>
            </a:extLst>
          </p:cNvPr>
          <p:cNvSpPr/>
          <p:nvPr userDrawn="1"/>
        </p:nvSpPr>
        <p:spPr>
          <a:xfrm>
            <a:off x="0" y="681037"/>
            <a:ext cx="72000" cy="35693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13" name="Tittel 12">
            <a:extLst>
              <a:ext uri="{FF2B5EF4-FFF2-40B4-BE49-F238E27FC236}">
                <a16:creationId xmlns:a16="http://schemas.microsoft.com/office/drawing/2014/main" id="{1749888C-8167-1A4D-B225-A43328F5778B}"/>
              </a:ext>
            </a:extLst>
          </p:cNvPr>
          <p:cNvSpPr>
            <a:spLocks noGrp="1"/>
          </p:cNvSpPr>
          <p:nvPr>
            <p:ph type="title"/>
          </p:nvPr>
        </p:nvSpPr>
        <p:spPr/>
        <p:txBody>
          <a:bodyPr/>
          <a:lstStyle>
            <a:lvl1pPr>
              <a:defRPr>
                <a:solidFill>
                  <a:schemeClr val="accent4"/>
                </a:solidFill>
              </a:defRPr>
            </a:lvl1pPr>
          </a:lstStyle>
          <a:p>
            <a:r>
              <a:rPr lang="en-US"/>
              <a:t>Click to edit Master title style</a:t>
            </a:r>
            <a:endParaRPr lang="en-GB" dirty="0"/>
          </a:p>
        </p:txBody>
      </p:sp>
      <p:sp>
        <p:nvSpPr>
          <p:cNvPr id="14" name="Forklaring">
            <a:extLst>
              <a:ext uri="{FF2B5EF4-FFF2-40B4-BE49-F238E27FC236}">
                <a16:creationId xmlns:a16="http://schemas.microsoft.com/office/drawing/2014/main" id="{2D5F7871-1453-614E-9C14-DFB8DB33D819}"/>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Content Code </a:t>
            </a:r>
            <a:br>
              <a:rPr lang="nb-NO" sz="1000" b="1" noProof="1"/>
            </a:br>
            <a:r>
              <a:rPr lang="nb-NO" sz="1000" b="1" noProof="1"/>
              <a:t>| Orange</a:t>
            </a:r>
            <a:endParaRPr lang="nb-NO" sz="1000" noProof="1"/>
          </a:p>
          <a:p>
            <a:br>
              <a:rPr lang="nb-NO" sz="1000" noProof="1"/>
            </a:br>
            <a:r>
              <a:rPr lang="nb-NO" sz="1000" noProof="1"/>
              <a:t>Place your preferred content in the left  placeholder.</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Place your code in the left placeholder.</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1" name="Plassholder for tekst 7">
            <a:extLst>
              <a:ext uri="{FF2B5EF4-FFF2-40B4-BE49-F238E27FC236}">
                <a16:creationId xmlns:a16="http://schemas.microsoft.com/office/drawing/2014/main" id="{D2168300-348D-84C4-0313-E170A73D6737}"/>
              </a:ext>
            </a:extLst>
          </p:cNvPr>
          <p:cNvSpPr>
            <a:spLocks noGrp="1"/>
          </p:cNvSpPr>
          <p:nvPr>
            <p:ph type="body" sz="quarter" idx="13" hasCustomPrompt="1"/>
          </p:nvPr>
        </p:nvSpPr>
        <p:spPr>
          <a:xfrm>
            <a:off x="6172200" y="1836000"/>
            <a:ext cx="5181600" cy="957800"/>
          </a:xfrm>
          <a:solidFill>
            <a:schemeClr val="bg2"/>
          </a:solidFill>
        </p:spPr>
        <p:txBody>
          <a:bodyPr vert="horz" wrap="square" lIns="360000" tIns="360000" rIns="360000" bIns="360000" rtlCol="0">
            <a:spAutoFit/>
          </a:bodyPr>
          <a:lstStyle>
            <a:lvl1pPr marL="0" indent="0">
              <a:lnSpc>
                <a:spcPct val="110000"/>
              </a:lnSpc>
              <a:spcBef>
                <a:spcPts val="0"/>
              </a:spcBef>
              <a:spcAft>
                <a:spcPts val="0"/>
              </a:spcAft>
              <a:buNone/>
              <a:defRPr lang="nb-NO" sz="1400" smtClean="0">
                <a:latin typeface="Courier" pitchFamily="2" charset="0"/>
              </a:defRPr>
            </a:lvl1pPr>
            <a:lvl2pPr>
              <a:defRPr lang="nb-NO" smtClean="0"/>
            </a:lvl2pPr>
            <a:lvl3pPr>
              <a:defRPr lang="nb-NO" smtClean="0"/>
            </a:lvl3pPr>
            <a:lvl4pPr>
              <a:defRPr lang="nb-NO" smtClean="0"/>
            </a:lvl4pPr>
            <a:lvl5pPr>
              <a:defRPr lang="nb-NO"/>
            </a:lvl5pPr>
          </a:lstStyle>
          <a:p>
            <a:pPr lvl="0"/>
            <a:r>
              <a:rPr lang="en-GB" dirty="0"/>
              <a:t>Write your code here</a:t>
            </a:r>
            <a:endParaRPr lang="en-NO"/>
          </a:p>
        </p:txBody>
      </p:sp>
      <p:sp>
        <p:nvSpPr>
          <p:cNvPr id="15" name="Plassholder for tekst 8">
            <a:extLst>
              <a:ext uri="{FF2B5EF4-FFF2-40B4-BE49-F238E27FC236}">
                <a16:creationId xmlns:a16="http://schemas.microsoft.com/office/drawing/2014/main" id="{B7F95F42-960D-8EF2-C4D1-83FE52D249A2}"/>
              </a:ext>
            </a:extLst>
          </p:cNvPr>
          <p:cNvSpPr>
            <a:spLocks noGrp="1"/>
          </p:cNvSpPr>
          <p:nvPr>
            <p:ph type="body" sz="quarter" idx="14"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Tree>
    <p:extLst>
      <p:ext uri="{BB962C8B-B14F-4D97-AF65-F5344CB8AC3E}">
        <p14:creationId xmlns:p14="http://schemas.microsoft.com/office/powerpoint/2010/main" val="75042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Title Only | Orange">
    <p:bg>
      <p:bgPr>
        <a:solidFill>
          <a:schemeClr val="tx1"/>
        </a:solidFill>
        <a:effectLst/>
      </p:bgPr>
    </p:bg>
    <p:spTree>
      <p:nvGrpSpPr>
        <p:cNvPr id="1" name=""/>
        <p:cNvGrpSpPr/>
        <p:nvPr/>
      </p:nvGrpSpPr>
      <p:grpSpPr>
        <a:xfrm>
          <a:off x="0" y="0"/>
          <a:ext cx="0" cy="0"/>
          <a:chOff x="0" y="0"/>
          <a:chExt cx="0" cy="0"/>
        </a:xfrm>
      </p:grpSpPr>
      <p:sp>
        <p:nvSpPr>
          <p:cNvPr id="3" name="Date Placeholder 2">
            <a:extLst>
              <a:ext uri="{FF2B5EF4-FFF2-40B4-BE49-F238E27FC236}">
                <a16:creationId xmlns:a16="http://schemas.microsoft.com/office/drawing/2014/main" id="{FAD73B62-1B69-E84B-B8BD-1831F9481EB1}"/>
              </a:ext>
            </a:extLst>
          </p:cNvPr>
          <p:cNvSpPr>
            <a:spLocks noGrp="1"/>
          </p:cNvSpPr>
          <p:nvPr>
            <p:ph type="dt" sz="half" idx="10"/>
          </p:nvPr>
        </p:nvSpPr>
        <p:spPr/>
        <p:txBody>
          <a:bodyPr/>
          <a:lstStyle>
            <a:lvl1pPr>
              <a:defRPr>
                <a:solidFill>
                  <a:schemeClr val="tx1">
                    <a:lumMod val="50000"/>
                    <a:lumOff val="50000"/>
                  </a:schemeClr>
                </a:solidFill>
              </a:defRPr>
            </a:lvl1pPr>
          </a:lstStyle>
          <a:p>
            <a:fld id="{E4894F3B-A1EC-084B-B166-32AB2170B982}" type="datetime1">
              <a:rPr lang="nb-NO" smtClean="0"/>
              <a:t>19.10.2026</a:t>
            </a:fld>
            <a:endParaRPr lang="en-NO"/>
          </a:p>
        </p:txBody>
      </p:sp>
      <p:sp>
        <p:nvSpPr>
          <p:cNvPr id="4" name="Footer Placeholder 3">
            <a:extLst>
              <a:ext uri="{FF2B5EF4-FFF2-40B4-BE49-F238E27FC236}">
                <a16:creationId xmlns:a16="http://schemas.microsoft.com/office/drawing/2014/main" id="{4F008285-7EE2-574C-B5F8-63265287D82B}"/>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5" name="Slide Number Placeholder 4">
            <a:extLst>
              <a:ext uri="{FF2B5EF4-FFF2-40B4-BE49-F238E27FC236}">
                <a16:creationId xmlns:a16="http://schemas.microsoft.com/office/drawing/2014/main" id="{2962D1C2-895F-6A4E-9B3C-B4470D7E1C21}"/>
              </a:ext>
            </a:extLst>
          </p:cNvPr>
          <p:cNvSpPr>
            <a:spLocks noGrp="1"/>
          </p:cNvSpPr>
          <p:nvPr>
            <p:ph type="sldNum" sz="quarter" idx="12"/>
          </p:nvPr>
        </p:nvSpPr>
        <p:spPr/>
        <p:txBody>
          <a:bodyPr/>
          <a:lstStyle>
            <a:lvl1pPr>
              <a:defRPr>
                <a:solidFill>
                  <a:schemeClr val="tx1">
                    <a:lumMod val="50000"/>
                    <a:lumOff val="50000"/>
                  </a:schemeClr>
                </a:solidFill>
              </a:defRPr>
            </a:lvl1pPr>
          </a:lstStyle>
          <a:p>
            <a:fld id="{668FF4F4-6862-B34E-AF4B-DAD5AC05D03D}" type="slidenum">
              <a:rPr lang="en-NO" smtClean="0"/>
              <a:pPr/>
              <a:t>‹#›</a:t>
            </a:fld>
            <a:endParaRPr lang="en-NO"/>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sp>
        <p:nvSpPr>
          <p:cNvPr id="8" name="Tittel 7">
            <a:extLst>
              <a:ext uri="{FF2B5EF4-FFF2-40B4-BE49-F238E27FC236}">
                <a16:creationId xmlns:a16="http://schemas.microsoft.com/office/drawing/2014/main" id="{D6CFB482-1769-CF47-A657-69D6899D6541}"/>
              </a:ext>
            </a:extLst>
          </p:cNvPr>
          <p:cNvSpPr>
            <a:spLocks noGrp="1"/>
          </p:cNvSpPr>
          <p:nvPr>
            <p:ph type="title"/>
          </p:nvPr>
        </p:nvSpPr>
        <p:spPr/>
        <p:txBody>
          <a:bodyPr/>
          <a:lstStyle>
            <a:lvl1pPr>
              <a:defRPr>
                <a:solidFill>
                  <a:schemeClr val="accent4"/>
                </a:solidFill>
              </a:defRPr>
            </a:lvl1pPr>
          </a:lstStyle>
          <a:p>
            <a:r>
              <a:rPr lang="en-US"/>
              <a:t>Click to edit Master title style</a:t>
            </a:r>
            <a:endParaRPr lang="en-GB" dirty="0"/>
          </a:p>
        </p:txBody>
      </p:sp>
      <p:sp>
        <p:nvSpPr>
          <p:cNvPr id="10" name="Forklaring">
            <a:extLst>
              <a:ext uri="{FF2B5EF4-FFF2-40B4-BE49-F238E27FC236}">
                <a16:creationId xmlns:a16="http://schemas.microsoft.com/office/drawing/2014/main" id="{AA1A8089-D974-964A-839F-2068FEC4CF97}"/>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Title only | Orange</a:t>
            </a:r>
          </a:p>
          <a:p>
            <a:endParaRPr lang="nb-NO" sz="1000" noProof="1"/>
          </a:p>
          <a:p>
            <a:r>
              <a:rPr lang="nb-NO" sz="1000" noProof="1"/>
              <a:t>This layout is intended for custom designed content.</a:t>
            </a:r>
          </a:p>
          <a:p>
            <a:endParaRPr lang="nb-NO" sz="1000" noProof="1"/>
          </a:p>
          <a:p>
            <a:r>
              <a:rPr lang="nb-NO" sz="1000" noProof="1"/>
              <a:t>Place graphs, other infographics or use typography to convey and visualise your message.</a:t>
            </a:r>
          </a:p>
          <a:p>
            <a:endParaRPr lang="nb-NO" sz="1000" noProof="1"/>
          </a:p>
          <a:p>
            <a:r>
              <a:rPr lang="nb-NO" sz="1000" noProof="1"/>
              <a:t>Use guidlines or the align tool to align and organize your text and visuals.</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1" name="Plassholder for tekst 8">
            <a:extLst>
              <a:ext uri="{FF2B5EF4-FFF2-40B4-BE49-F238E27FC236}">
                <a16:creationId xmlns:a16="http://schemas.microsoft.com/office/drawing/2014/main" id="{779F9E5D-7981-759E-8C15-D905BD92BCB9}"/>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Tree>
    <p:extLst>
      <p:ext uri="{BB962C8B-B14F-4D97-AF65-F5344CB8AC3E}">
        <p14:creationId xmlns:p14="http://schemas.microsoft.com/office/powerpoint/2010/main" val="24839944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Image with txt | 1">
    <p:bg>
      <p:bgPr>
        <a:solidFill>
          <a:schemeClr val="tx1"/>
        </a:solidFill>
        <a:effectLst/>
      </p:bgPr>
    </p:bg>
    <p:spTree>
      <p:nvGrpSpPr>
        <p:cNvPr id="1" name=""/>
        <p:cNvGrpSpPr/>
        <p:nvPr/>
      </p:nvGrpSpPr>
      <p:grpSpPr>
        <a:xfrm>
          <a:off x="0" y="0"/>
          <a:ext cx="0" cy="0"/>
          <a:chOff x="0" y="0"/>
          <a:chExt cx="0" cy="0"/>
        </a:xfrm>
      </p:grpSpPr>
      <p:sp>
        <p:nvSpPr>
          <p:cNvPr id="17" name="Rektangel 16">
            <a:extLst>
              <a:ext uri="{FF2B5EF4-FFF2-40B4-BE49-F238E27FC236}">
                <a16:creationId xmlns:a16="http://schemas.microsoft.com/office/drawing/2014/main" id="{D826AA15-744E-4346-BDE9-FD5F8C0882F3}"/>
              </a:ext>
            </a:extLst>
          </p:cNvPr>
          <p:cNvSpPr/>
          <p:nvPr userDrawn="1"/>
        </p:nvSpPr>
        <p:spPr>
          <a:xfrm>
            <a:off x="13902421" y="0"/>
            <a:ext cx="1188345" cy="685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Picture Placeholder 10">
            <a:extLst>
              <a:ext uri="{FF2B5EF4-FFF2-40B4-BE49-F238E27FC236}">
                <a16:creationId xmlns:a16="http://schemas.microsoft.com/office/drawing/2014/main" id="{25972D34-D382-2642-BB88-68B12F388CB0}"/>
              </a:ext>
            </a:extLst>
          </p:cNvPr>
          <p:cNvSpPr>
            <a:spLocks noGrp="1"/>
          </p:cNvSpPr>
          <p:nvPr>
            <p:ph type="pic" sz="quarter" idx="14"/>
          </p:nvPr>
        </p:nvSpPr>
        <p:spPr>
          <a:xfrm>
            <a:off x="0" y="0"/>
            <a:ext cx="12192000" cy="6858000"/>
          </a:xfrm>
        </p:spPr>
        <p:txBody>
          <a:bodyPr lIns="360000" tIns="360000" rIns="360000" bIns="360000">
            <a:normAutofit/>
          </a:bodyPr>
          <a:lstStyle>
            <a:lvl1pPr marL="0" indent="0">
              <a:buNone/>
              <a:defRPr sz="1400">
                <a:solidFill>
                  <a:schemeClr val="bg1"/>
                </a:solidFill>
              </a:defRPr>
            </a:lvl1pPr>
          </a:lstStyle>
          <a:p>
            <a:r>
              <a:rPr lang="en-US"/>
              <a:t>Click icon to add picture</a:t>
            </a:r>
            <a:endParaRPr lang="en-NO"/>
          </a:p>
        </p:txBody>
      </p:sp>
      <p:sp>
        <p:nvSpPr>
          <p:cNvPr id="4" name="Date Placeholder 3">
            <a:extLst>
              <a:ext uri="{FF2B5EF4-FFF2-40B4-BE49-F238E27FC236}">
                <a16:creationId xmlns:a16="http://schemas.microsoft.com/office/drawing/2014/main" id="{DDFE3670-BC00-5541-99B4-E46464210EA9}"/>
              </a:ext>
            </a:extLst>
          </p:cNvPr>
          <p:cNvSpPr>
            <a:spLocks noGrp="1"/>
          </p:cNvSpPr>
          <p:nvPr>
            <p:ph type="dt" sz="half" idx="10"/>
          </p:nvPr>
        </p:nvSpPr>
        <p:spPr/>
        <p:txBody>
          <a:bodyPr/>
          <a:lstStyle>
            <a:lvl1pPr>
              <a:defRPr>
                <a:solidFill>
                  <a:schemeClr val="tx1">
                    <a:lumMod val="50000"/>
                    <a:lumOff val="50000"/>
                  </a:schemeClr>
                </a:solidFill>
              </a:defRPr>
            </a:lvl1pPr>
          </a:lstStyle>
          <a:p>
            <a:fld id="{CA419D0E-DBF4-0049-972A-6ED492CA1A57}" type="datetime1">
              <a:rPr lang="nb-NO" smtClean="0"/>
              <a:t>19.10.2026</a:t>
            </a:fld>
            <a:endParaRPr lang="en-NO"/>
          </a:p>
        </p:txBody>
      </p:sp>
      <p:sp>
        <p:nvSpPr>
          <p:cNvPr id="5" name="Footer Placeholder 4">
            <a:extLst>
              <a:ext uri="{FF2B5EF4-FFF2-40B4-BE49-F238E27FC236}">
                <a16:creationId xmlns:a16="http://schemas.microsoft.com/office/drawing/2014/main" id="{C4097D77-97FD-BF4D-9DF7-5B3E45DF6982}"/>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6" name="Slide Number Placeholder 5">
            <a:extLst>
              <a:ext uri="{FF2B5EF4-FFF2-40B4-BE49-F238E27FC236}">
                <a16:creationId xmlns:a16="http://schemas.microsoft.com/office/drawing/2014/main" id="{D95EADC0-0347-0648-8A79-5E976AD88D0A}"/>
              </a:ext>
            </a:extLst>
          </p:cNvPr>
          <p:cNvSpPr>
            <a:spLocks noGrp="1"/>
          </p:cNvSpPr>
          <p:nvPr>
            <p:ph type="sldNum" sz="quarter" idx="12"/>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a:p>
        </p:txBody>
      </p:sp>
      <p:sp>
        <p:nvSpPr>
          <p:cNvPr id="13" name="Text Placeholder 12">
            <a:extLst>
              <a:ext uri="{FF2B5EF4-FFF2-40B4-BE49-F238E27FC236}">
                <a16:creationId xmlns:a16="http://schemas.microsoft.com/office/drawing/2014/main" id="{15291E66-720E-6D4F-958C-7DA1237599F8}"/>
              </a:ext>
            </a:extLst>
          </p:cNvPr>
          <p:cNvSpPr>
            <a:spLocks noGrp="1"/>
          </p:cNvSpPr>
          <p:nvPr>
            <p:ph type="body" sz="quarter" idx="15"/>
          </p:nvPr>
        </p:nvSpPr>
        <p:spPr>
          <a:xfrm>
            <a:off x="838200" y="850899"/>
            <a:ext cx="4320000" cy="4320000"/>
          </a:xfrm>
          <a:solidFill>
            <a:schemeClr val="tx1"/>
          </a:solidFill>
        </p:spPr>
        <p:txBody>
          <a:bodyPr lIns="270000" tIns="180000" rIns="180000" bIns="180000" anchor="ctr">
            <a:normAutofit/>
          </a:bodyPr>
          <a:lstStyle>
            <a:lvl1pPr marL="0" indent="0">
              <a:spcBef>
                <a:spcPts val="0"/>
              </a:spcBef>
              <a:spcAft>
                <a:spcPts val="0"/>
              </a:spcAft>
              <a:buFontTx/>
              <a:buNone/>
              <a:defRPr sz="3000" b="1">
                <a:solidFill>
                  <a:schemeClr val="accent4"/>
                </a:solidFill>
              </a:defRPr>
            </a:lvl1pPr>
          </a:lstStyle>
          <a:p>
            <a:pPr lvl="0"/>
            <a:r>
              <a:rPr lang="en-US"/>
              <a:t>Click to edit Master text styles</a:t>
            </a:r>
          </a:p>
        </p:txBody>
      </p:sp>
      <p:sp>
        <p:nvSpPr>
          <p:cNvPr id="8" name="Forklaring">
            <a:extLst>
              <a:ext uri="{FF2B5EF4-FFF2-40B4-BE49-F238E27FC236}">
                <a16:creationId xmlns:a16="http://schemas.microsoft.com/office/drawing/2014/main" id="{584F5D9B-04E4-3E4E-A89C-8B8862D509D3}"/>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Image with txt | 1</a:t>
            </a:r>
          </a:p>
          <a:p>
            <a:endParaRPr lang="nb-NO" sz="1000" noProof="1"/>
          </a:p>
          <a:p>
            <a:r>
              <a:rPr lang="nb-NO" sz="1000" noProof="1"/>
              <a:t>Use this layout for a full page image with a single text item.</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To insert picture click the icon in the image place holder or select Insert picture from the tool bar.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r>
              <a:rPr lang="nb-NO" sz="1000" noProof="1"/>
              <a:t>Use the crop tool to scale and crop the image. Make sure image is placed behind the logo.</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The background color of the text placeholder and the text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only mnemonic theme colors defined in this tempalte.</a:t>
            </a:r>
          </a:p>
          <a:p>
            <a:pPr marL="0" marR="0" lvl="0" indent="0" algn="l" defTabSz="914400" rtl="0" eaLnBrk="1" fontAlgn="auto" latinLnBrk="0" hangingPunct="1">
              <a:lnSpc>
                <a:spcPct val="100000"/>
              </a:lnSpc>
              <a:spcBef>
                <a:spcPts val="0"/>
              </a:spcBef>
              <a:spcAft>
                <a:spcPts val="0"/>
              </a:spcAft>
              <a:buClrTx/>
              <a:buSzTx/>
              <a:buFontTx/>
              <a:buNone/>
              <a:tabLst/>
              <a:defRPr/>
            </a:pPr>
            <a:br>
              <a:rPr lang="nb-NO" sz="1000" noProof="1"/>
            </a:br>
            <a:r>
              <a:rPr lang="nb-NO" sz="1000" noProof="1"/>
              <a:t>See examples to the right.</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5" name="Text Placeholder 9">
            <a:extLst>
              <a:ext uri="{FF2B5EF4-FFF2-40B4-BE49-F238E27FC236}">
                <a16:creationId xmlns:a16="http://schemas.microsoft.com/office/drawing/2014/main" id="{3F4AC05F-519C-8245-A2FF-44DF03C32682}"/>
              </a:ext>
            </a:extLst>
          </p:cNvPr>
          <p:cNvSpPr>
            <a:spLocks noGrp="1" noChangeAspect="1"/>
          </p:cNvSpPr>
          <p:nvPr>
            <p:ph type="body" sz="quarter" idx="17"/>
          </p:nvPr>
        </p:nvSpPr>
        <p:spPr>
          <a:xfrm>
            <a:off x="10922000" y="6389108"/>
            <a:ext cx="864000" cy="158400"/>
          </a:xfrm>
          <a:blipFill>
            <a:blip r:embed="rId2"/>
            <a:stretch>
              <a:fillRect/>
            </a:stretch>
          </a:blipFill>
        </p:spPr>
        <p:txBody>
          <a:bodyPr>
            <a:normAutofit/>
          </a:bodyPr>
          <a:lstStyle>
            <a:lvl1pPr marL="0" indent="0">
              <a:buFontTx/>
              <a:buNone/>
              <a:defRPr sz="100"/>
            </a:lvl1pPr>
          </a:lstStyle>
          <a:p>
            <a:pPr lvl="0"/>
            <a:r>
              <a:rPr lang="en-US"/>
              <a:t>Click to edit Master text styles</a:t>
            </a:r>
          </a:p>
        </p:txBody>
      </p:sp>
      <p:pic>
        <p:nvPicPr>
          <p:cNvPr id="7" name="Bilde 6" descr="Et bilde som inneholder tekst, person, innendørs&#10;&#10;Automatisk generert beskrivelse">
            <a:extLst>
              <a:ext uri="{FF2B5EF4-FFF2-40B4-BE49-F238E27FC236}">
                <a16:creationId xmlns:a16="http://schemas.microsoft.com/office/drawing/2014/main" id="{20AF8D7A-77A1-A846-A063-E201A4CE5433}"/>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3956594" y="2049007"/>
            <a:ext cx="1080000" cy="606716"/>
          </a:xfrm>
          <a:prstGeom prst="rect">
            <a:avLst/>
          </a:prstGeom>
        </p:spPr>
      </p:pic>
      <p:pic>
        <p:nvPicPr>
          <p:cNvPr id="12" name="Bilde 11" descr="Et bilde som inneholder tekst, bygning, utendørs, person&#10;&#10;Automatisk generert beskrivelse">
            <a:extLst>
              <a:ext uri="{FF2B5EF4-FFF2-40B4-BE49-F238E27FC236}">
                <a16:creationId xmlns:a16="http://schemas.microsoft.com/office/drawing/2014/main" id="{3BB80AA2-6372-5941-B592-F85090E5F94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3956594" y="1387080"/>
            <a:ext cx="1080000" cy="606716"/>
          </a:xfrm>
          <a:prstGeom prst="rect">
            <a:avLst/>
          </a:prstGeom>
        </p:spPr>
      </p:pic>
      <p:pic>
        <p:nvPicPr>
          <p:cNvPr id="20" name="Bilde 19" descr="Et bilde som inneholder tekst, innendørs&#10;&#10;Automatisk generert beskrivelse">
            <a:extLst>
              <a:ext uri="{FF2B5EF4-FFF2-40B4-BE49-F238E27FC236}">
                <a16:creationId xmlns:a16="http://schemas.microsoft.com/office/drawing/2014/main" id="{5CDA4609-97B4-614D-97F8-1615D9D1E867}"/>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3956594" y="725153"/>
            <a:ext cx="1080000" cy="606716"/>
          </a:xfrm>
          <a:prstGeom prst="rect">
            <a:avLst/>
          </a:prstGeom>
        </p:spPr>
      </p:pic>
      <p:pic>
        <p:nvPicPr>
          <p:cNvPr id="22" name="Bilde 21" descr="Et bilde som inneholder tekst, person, innendørs&#10;&#10;Automatisk generert beskrivelse">
            <a:extLst>
              <a:ext uri="{FF2B5EF4-FFF2-40B4-BE49-F238E27FC236}">
                <a16:creationId xmlns:a16="http://schemas.microsoft.com/office/drawing/2014/main" id="{55A5EFC2-A086-894F-A702-9F8FA1361E4C}"/>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3956594" y="63226"/>
            <a:ext cx="1080000" cy="606716"/>
          </a:xfrm>
          <a:prstGeom prst="rect">
            <a:avLst/>
          </a:prstGeom>
        </p:spPr>
      </p:pic>
    </p:spTree>
    <p:extLst>
      <p:ext uri="{BB962C8B-B14F-4D97-AF65-F5344CB8AC3E}">
        <p14:creationId xmlns:p14="http://schemas.microsoft.com/office/powerpoint/2010/main" val="2688394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Image with txt | 2">
    <p:bg>
      <p:bgPr>
        <a:solidFill>
          <a:schemeClr val="tx1"/>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25972D34-D382-2642-BB88-68B12F388CB0}"/>
              </a:ext>
            </a:extLst>
          </p:cNvPr>
          <p:cNvSpPr>
            <a:spLocks noGrp="1"/>
          </p:cNvSpPr>
          <p:nvPr>
            <p:ph type="pic" sz="quarter" idx="14"/>
          </p:nvPr>
        </p:nvSpPr>
        <p:spPr>
          <a:xfrm>
            <a:off x="0" y="0"/>
            <a:ext cx="12192000" cy="6858000"/>
          </a:xfrm>
        </p:spPr>
        <p:txBody>
          <a:bodyPr lIns="360000" tIns="360000" rIns="360000" bIns="360000">
            <a:normAutofit/>
          </a:bodyPr>
          <a:lstStyle>
            <a:lvl1pPr marL="0" indent="0">
              <a:buNone/>
              <a:defRPr sz="1400">
                <a:solidFill>
                  <a:schemeClr val="bg1"/>
                </a:solidFill>
              </a:defRPr>
            </a:lvl1pPr>
          </a:lstStyle>
          <a:p>
            <a:r>
              <a:rPr lang="en-US"/>
              <a:t>Click icon to add picture</a:t>
            </a:r>
            <a:endParaRPr lang="en-NO"/>
          </a:p>
        </p:txBody>
      </p:sp>
      <p:sp>
        <p:nvSpPr>
          <p:cNvPr id="4" name="Date Placeholder 3">
            <a:extLst>
              <a:ext uri="{FF2B5EF4-FFF2-40B4-BE49-F238E27FC236}">
                <a16:creationId xmlns:a16="http://schemas.microsoft.com/office/drawing/2014/main" id="{DDFE3670-BC00-5541-99B4-E46464210EA9}"/>
              </a:ext>
            </a:extLst>
          </p:cNvPr>
          <p:cNvSpPr>
            <a:spLocks noGrp="1"/>
          </p:cNvSpPr>
          <p:nvPr>
            <p:ph type="dt" sz="half" idx="10"/>
          </p:nvPr>
        </p:nvSpPr>
        <p:spPr/>
        <p:txBody>
          <a:bodyPr/>
          <a:lstStyle>
            <a:lvl1pPr>
              <a:defRPr>
                <a:solidFill>
                  <a:schemeClr val="tx1">
                    <a:lumMod val="50000"/>
                    <a:lumOff val="50000"/>
                  </a:schemeClr>
                </a:solidFill>
              </a:defRPr>
            </a:lvl1pPr>
          </a:lstStyle>
          <a:p>
            <a:fld id="{99E47D33-A4E9-4247-B2E5-B014094CDEA5}" type="datetime1">
              <a:rPr lang="nb-NO" smtClean="0"/>
              <a:t>19.10.2026</a:t>
            </a:fld>
            <a:endParaRPr lang="en-NO"/>
          </a:p>
        </p:txBody>
      </p:sp>
      <p:sp>
        <p:nvSpPr>
          <p:cNvPr id="5" name="Footer Placeholder 4">
            <a:extLst>
              <a:ext uri="{FF2B5EF4-FFF2-40B4-BE49-F238E27FC236}">
                <a16:creationId xmlns:a16="http://schemas.microsoft.com/office/drawing/2014/main" id="{C4097D77-97FD-BF4D-9DF7-5B3E45DF6982}"/>
              </a:ext>
            </a:extLst>
          </p:cNvPr>
          <p:cNvSpPr>
            <a:spLocks noGrp="1"/>
          </p:cNvSpPr>
          <p:nvPr>
            <p:ph type="ftr" sz="quarter" idx="11"/>
          </p:nvPr>
        </p:nvSpPr>
        <p:spPr/>
        <p:txBody>
          <a:bodyPr/>
          <a:lstStyle>
            <a:lvl1pPr>
              <a:defRPr>
                <a:solidFill>
                  <a:schemeClr val="tx1">
                    <a:lumMod val="50000"/>
                    <a:lumOff val="50000"/>
                  </a:schemeClr>
                </a:solidFill>
              </a:defRPr>
            </a:lvl1pPr>
          </a:lstStyle>
          <a:p>
            <a:r>
              <a:rPr lang="nb-NO"/>
              <a:t>Footer goes here</a:t>
            </a:r>
            <a:endParaRPr lang="en-NO"/>
          </a:p>
        </p:txBody>
      </p:sp>
      <p:sp>
        <p:nvSpPr>
          <p:cNvPr id="6" name="Slide Number Placeholder 5">
            <a:extLst>
              <a:ext uri="{FF2B5EF4-FFF2-40B4-BE49-F238E27FC236}">
                <a16:creationId xmlns:a16="http://schemas.microsoft.com/office/drawing/2014/main" id="{D95EADC0-0347-0648-8A79-5E976AD88D0A}"/>
              </a:ext>
            </a:extLst>
          </p:cNvPr>
          <p:cNvSpPr>
            <a:spLocks noGrp="1"/>
          </p:cNvSpPr>
          <p:nvPr>
            <p:ph type="sldNum" sz="quarter" idx="12"/>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a:p>
        </p:txBody>
      </p:sp>
      <p:sp>
        <p:nvSpPr>
          <p:cNvPr id="13" name="Text Placeholder 12">
            <a:extLst>
              <a:ext uri="{FF2B5EF4-FFF2-40B4-BE49-F238E27FC236}">
                <a16:creationId xmlns:a16="http://schemas.microsoft.com/office/drawing/2014/main" id="{15291E66-720E-6D4F-958C-7DA1237599F8}"/>
              </a:ext>
            </a:extLst>
          </p:cNvPr>
          <p:cNvSpPr>
            <a:spLocks noGrp="1"/>
          </p:cNvSpPr>
          <p:nvPr>
            <p:ph type="body" sz="quarter" idx="15" hasCustomPrompt="1"/>
          </p:nvPr>
        </p:nvSpPr>
        <p:spPr>
          <a:xfrm>
            <a:off x="838200" y="850899"/>
            <a:ext cx="4320000" cy="900000"/>
          </a:xfrm>
          <a:solidFill>
            <a:schemeClr val="tx1"/>
          </a:solidFill>
        </p:spPr>
        <p:txBody>
          <a:bodyPr lIns="270000" tIns="180000" rIns="180000" bIns="180000" anchor="ctr">
            <a:noAutofit/>
          </a:bodyPr>
          <a:lstStyle>
            <a:lvl1pPr marL="0" indent="0">
              <a:spcBef>
                <a:spcPts val="0"/>
              </a:spcBef>
              <a:spcAft>
                <a:spcPts val="0"/>
              </a:spcAft>
              <a:buFontTx/>
              <a:buNone/>
              <a:defRPr sz="2200" b="1">
                <a:solidFill>
                  <a:schemeClr val="accent4"/>
                </a:solidFill>
              </a:defRPr>
            </a:lvl1pPr>
          </a:lstStyle>
          <a:p>
            <a:pPr lvl="0"/>
            <a:r>
              <a:rPr lang="en-GB" dirty="0"/>
              <a:t>Click to edit Master text styles</a:t>
            </a:r>
          </a:p>
        </p:txBody>
      </p:sp>
      <p:sp>
        <p:nvSpPr>
          <p:cNvPr id="3" name="Text Placeholder 2">
            <a:extLst>
              <a:ext uri="{FF2B5EF4-FFF2-40B4-BE49-F238E27FC236}">
                <a16:creationId xmlns:a16="http://schemas.microsoft.com/office/drawing/2014/main" id="{04F9BEA0-1DA1-C844-9764-67BD34930F8B}"/>
              </a:ext>
            </a:extLst>
          </p:cNvPr>
          <p:cNvSpPr>
            <a:spLocks noGrp="1"/>
          </p:cNvSpPr>
          <p:nvPr>
            <p:ph type="body" sz="quarter" idx="16"/>
          </p:nvPr>
        </p:nvSpPr>
        <p:spPr>
          <a:xfrm>
            <a:off x="838200" y="1750899"/>
            <a:ext cx="4319588" cy="3420000"/>
          </a:xfrm>
          <a:solidFill>
            <a:schemeClr val="bg1"/>
          </a:solidFill>
        </p:spPr>
        <p:txBody>
          <a:bodyPr lIns="270000" tIns="180000" rIns="180000" bIns="180000"/>
          <a:lstStyle>
            <a:lvl1pPr>
              <a:buClr>
                <a:schemeClr val="accent4"/>
              </a:buClr>
              <a:defRPr>
                <a:solidFill>
                  <a:schemeClr val="tx1">
                    <a:lumMod val="90000"/>
                    <a:lumOff val="10000"/>
                  </a:schemeClr>
                </a:solidFill>
              </a:defRPr>
            </a:lvl1pPr>
          </a:lstStyle>
          <a:p>
            <a:pPr lvl="0"/>
            <a:r>
              <a:rPr lang="en-US"/>
              <a:t>Click to edit Master text styles</a:t>
            </a:r>
          </a:p>
        </p:txBody>
      </p:sp>
      <p:sp>
        <p:nvSpPr>
          <p:cNvPr id="12" name="Forklaring">
            <a:extLst>
              <a:ext uri="{FF2B5EF4-FFF2-40B4-BE49-F238E27FC236}">
                <a16:creationId xmlns:a16="http://schemas.microsoft.com/office/drawing/2014/main" id="{38C5AB4F-A026-1249-BE60-F7C009FB6881}"/>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Image with txt | 2</a:t>
            </a:r>
          </a:p>
          <a:p>
            <a:endParaRPr lang="nb-NO" sz="1000" noProof="1"/>
          </a:p>
          <a:p>
            <a:r>
              <a:rPr lang="nb-NO" sz="1000" noProof="1"/>
              <a:t>Use this layout for a full page image with a single text item.</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To insert picture click the icon in the image place holder or select Insert picture from the tool bar.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r>
              <a:rPr lang="nb-NO" sz="1000" noProof="1"/>
              <a:t>Use the crop tool to scale and crop the image. Make sure image is placed behind the logo.</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The background color of the text placeholder and the text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only mnemonic theme colors defined in this tempalte.</a:t>
            </a:r>
          </a:p>
          <a:p>
            <a:br>
              <a:rPr lang="nb-NO" sz="1000" noProof="1"/>
            </a:br>
            <a:r>
              <a:rPr lang="nb-NO" sz="1000" noProof="1"/>
              <a:t>See examples to the right.</a:t>
            </a:r>
          </a:p>
          <a:p>
            <a:endParaRPr lang="nb-NO" sz="1000" noProof="1"/>
          </a:p>
          <a:p>
            <a:r>
              <a:rPr lang="nb-NO" sz="1000" noProof="1"/>
              <a:t>Please review Appendix of this template for allowed color combinations </a:t>
            </a:r>
            <a:br>
              <a:rPr lang="nb-NO" sz="1000" noProof="1"/>
            </a:br>
            <a:r>
              <a:rPr lang="nb-NO" sz="1000" noProof="1"/>
              <a:t>for text and background color.</a:t>
            </a:r>
          </a:p>
        </p:txBody>
      </p:sp>
      <p:sp>
        <p:nvSpPr>
          <p:cNvPr id="14" name="Rektangel 13">
            <a:extLst>
              <a:ext uri="{FF2B5EF4-FFF2-40B4-BE49-F238E27FC236}">
                <a16:creationId xmlns:a16="http://schemas.microsoft.com/office/drawing/2014/main" id="{4646CF9A-C743-0249-BCC1-07FB30D1113F}"/>
              </a:ext>
            </a:extLst>
          </p:cNvPr>
          <p:cNvSpPr/>
          <p:nvPr userDrawn="1"/>
        </p:nvSpPr>
        <p:spPr>
          <a:xfrm>
            <a:off x="13902421" y="0"/>
            <a:ext cx="1188345" cy="68563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Text Placeholder 9">
            <a:extLst>
              <a:ext uri="{FF2B5EF4-FFF2-40B4-BE49-F238E27FC236}">
                <a16:creationId xmlns:a16="http://schemas.microsoft.com/office/drawing/2014/main" id="{C94370FC-DCDF-4441-AD51-3D846C0F4B9E}"/>
              </a:ext>
            </a:extLst>
          </p:cNvPr>
          <p:cNvSpPr>
            <a:spLocks noGrp="1" noChangeAspect="1"/>
          </p:cNvSpPr>
          <p:nvPr>
            <p:ph type="body" sz="quarter" idx="17"/>
          </p:nvPr>
        </p:nvSpPr>
        <p:spPr>
          <a:xfrm>
            <a:off x="10922000" y="6389108"/>
            <a:ext cx="864000" cy="158400"/>
          </a:xfrm>
          <a:blipFill>
            <a:blip r:embed="rId2"/>
            <a:stretch>
              <a:fillRect/>
            </a:stretch>
          </a:blipFill>
        </p:spPr>
        <p:txBody>
          <a:bodyPr>
            <a:normAutofit/>
          </a:bodyPr>
          <a:lstStyle>
            <a:lvl1pPr marL="0" indent="0">
              <a:buFontTx/>
              <a:buNone/>
              <a:defRPr sz="100"/>
            </a:lvl1pPr>
          </a:lstStyle>
          <a:p>
            <a:pPr lvl="0"/>
            <a:r>
              <a:rPr lang="en-US"/>
              <a:t>Click to edit Master text styles</a:t>
            </a:r>
          </a:p>
        </p:txBody>
      </p:sp>
      <p:pic>
        <p:nvPicPr>
          <p:cNvPr id="8" name="Bilde 7" descr="Et bilde som inneholder tekst, person, elektronikk, datamaskin&#10;&#10;Automatisk generert beskrivelse">
            <a:extLst>
              <a:ext uri="{FF2B5EF4-FFF2-40B4-BE49-F238E27FC236}">
                <a16:creationId xmlns:a16="http://schemas.microsoft.com/office/drawing/2014/main" id="{BA98DD4A-FDD2-A945-A4F3-8403BEBD222F}"/>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3956594" y="2049007"/>
            <a:ext cx="1080000" cy="606716"/>
          </a:xfrm>
          <a:prstGeom prst="rect">
            <a:avLst/>
          </a:prstGeom>
        </p:spPr>
      </p:pic>
      <p:pic>
        <p:nvPicPr>
          <p:cNvPr id="10" name="Bilde 9" descr="Et bilde som inneholder tekst, bygning&#10;&#10;Automatisk generert beskrivelse">
            <a:extLst>
              <a:ext uri="{FF2B5EF4-FFF2-40B4-BE49-F238E27FC236}">
                <a16:creationId xmlns:a16="http://schemas.microsoft.com/office/drawing/2014/main" id="{5325D620-339C-E14B-80B2-152F0CC2AEC4}"/>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3956594" y="1387080"/>
            <a:ext cx="1080000" cy="606716"/>
          </a:xfrm>
          <a:prstGeom prst="rect">
            <a:avLst/>
          </a:prstGeom>
        </p:spPr>
      </p:pic>
      <p:pic>
        <p:nvPicPr>
          <p:cNvPr id="18" name="Bilde 17" descr="Et bilde som inneholder tekst, innendørs&#10;&#10;Automatisk generert beskrivelse">
            <a:extLst>
              <a:ext uri="{FF2B5EF4-FFF2-40B4-BE49-F238E27FC236}">
                <a16:creationId xmlns:a16="http://schemas.microsoft.com/office/drawing/2014/main" id="{4B21BABA-A455-B446-948B-17455FB045BE}"/>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13956594" y="725153"/>
            <a:ext cx="1080000" cy="606716"/>
          </a:xfrm>
          <a:prstGeom prst="rect">
            <a:avLst/>
          </a:prstGeom>
        </p:spPr>
      </p:pic>
      <p:pic>
        <p:nvPicPr>
          <p:cNvPr id="22" name="Bilde 21" descr="Et bilde som inneholder tekst, person&#10;&#10;Automatisk generert beskrivelse">
            <a:extLst>
              <a:ext uri="{FF2B5EF4-FFF2-40B4-BE49-F238E27FC236}">
                <a16:creationId xmlns:a16="http://schemas.microsoft.com/office/drawing/2014/main" id="{25AD5441-1F67-4245-AFAA-BD57521E1AAE}"/>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3956594" y="63226"/>
            <a:ext cx="1080000" cy="606716"/>
          </a:xfrm>
          <a:prstGeom prst="rect">
            <a:avLst/>
          </a:prstGeom>
        </p:spPr>
      </p:pic>
    </p:spTree>
    <p:extLst>
      <p:ext uri="{BB962C8B-B14F-4D97-AF65-F5344CB8AC3E}">
        <p14:creationId xmlns:p14="http://schemas.microsoft.com/office/powerpoint/2010/main" val="1959388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Icon 2 | Orange">
    <p:bg>
      <p:bgPr>
        <a:solidFill>
          <a:schemeClr val="tx1"/>
        </a:solidFill>
        <a:effectLst/>
      </p:bgPr>
    </p:bg>
    <p:spTree>
      <p:nvGrpSpPr>
        <p:cNvPr id="1" name=""/>
        <p:cNvGrpSpPr/>
        <p:nvPr/>
      </p:nvGrpSpPr>
      <p:grpSpPr>
        <a:xfrm>
          <a:off x="0" y="0"/>
          <a:ext cx="0" cy="0"/>
          <a:chOff x="0" y="0"/>
          <a:chExt cx="0" cy="0"/>
        </a:xfrm>
      </p:grpSpPr>
      <p:sp>
        <p:nvSpPr>
          <p:cNvPr id="20" name="Plassholder for tekst 8">
            <a:extLst>
              <a:ext uri="{FF2B5EF4-FFF2-40B4-BE49-F238E27FC236}">
                <a16:creationId xmlns:a16="http://schemas.microsoft.com/office/drawing/2014/main" id="{5AF89AAA-6F50-1FE0-49F0-99D6CE0FA8A0}"/>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35EC5AE-9946-0E41-AE09-6561F659835A}"/>
              </a:ext>
            </a:extLst>
          </p:cNvPr>
          <p:cNvCxnSpPr>
            <a:cxnSpLocks/>
          </p:cNvCxnSpPr>
          <p:nvPr userDrawn="1"/>
        </p:nvCxnSpPr>
        <p:spPr>
          <a:xfrm>
            <a:off x="872995"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7E070D8-7B14-3F41-AEFE-70482D034F92}"/>
              </a:ext>
            </a:extLst>
          </p:cNvPr>
          <p:cNvCxnSpPr>
            <a:cxnSpLocks/>
          </p:cNvCxnSpPr>
          <p:nvPr userDrawn="1"/>
        </p:nvCxnSpPr>
        <p:spPr>
          <a:xfrm>
            <a:off x="6092906"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53" name="Text Placeholder 8">
            <a:extLst>
              <a:ext uri="{FF2B5EF4-FFF2-40B4-BE49-F238E27FC236}">
                <a16:creationId xmlns:a16="http://schemas.microsoft.com/office/drawing/2014/main" id="{533BB657-8F5D-FF46-AB7B-B51DBCE966F1}"/>
              </a:ext>
            </a:extLst>
          </p:cNvPr>
          <p:cNvSpPr>
            <a:spLocks noGrp="1"/>
          </p:cNvSpPr>
          <p:nvPr>
            <p:ph type="body" sz="quarter" idx="30"/>
          </p:nvPr>
        </p:nvSpPr>
        <p:spPr>
          <a:xfrm>
            <a:off x="872993" y="2615475"/>
            <a:ext cx="4679975"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4" name="Text Placeholder 8">
            <a:extLst>
              <a:ext uri="{FF2B5EF4-FFF2-40B4-BE49-F238E27FC236}">
                <a16:creationId xmlns:a16="http://schemas.microsoft.com/office/drawing/2014/main" id="{3CCC7574-6805-EF45-A6F3-C95445ADD9F8}"/>
              </a:ext>
            </a:extLst>
          </p:cNvPr>
          <p:cNvSpPr>
            <a:spLocks noGrp="1"/>
          </p:cNvSpPr>
          <p:nvPr>
            <p:ph type="body" sz="quarter" idx="31"/>
          </p:nvPr>
        </p:nvSpPr>
        <p:spPr>
          <a:xfrm>
            <a:off x="872993" y="3160298"/>
            <a:ext cx="4679975"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5" name="Text Placeholder 8">
            <a:extLst>
              <a:ext uri="{FF2B5EF4-FFF2-40B4-BE49-F238E27FC236}">
                <a16:creationId xmlns:a16="http://schemas.microsoft.com/office/drawing/2014/main" id="{F15BF4A9-4B4E-E842-9556-47F3BDE7E215}"/>
              </a:ext>
            </a:extLst>
          </p:cNvPr>
          <p:cNvSpPr>
            <a:spLocks noGrp="1"/>
          </p:cNvSpPr>
          <p:nvPr>
            <p:ph type="body" sz="quarter" idx="32"/>
          </p:nvPr>
        </p:nvSpPr>
        <p:spPr>
          <a:xfrm>
            <a:off x="6092906" y="2615475"/>
            <a:ext cx="4679975"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6" name="Text Placeholder 8">
            <a:extLst>
              <a:ext uri="{FF2B5EF4-FFF2-40B4-BE49-F238E27FC236}">
                <a16:creationId xmlns:a16="http://schemas.microsoft.com/office/drawing/2014/main" id="{42824163-3207-F246-B174-08603CCD7E14}"/>
              </a:ext>
            </a:extLst>
          </p:cNvPr>
          <p:cNvSpPr>
            <a:spLocks noGrp="1"/>
          </p:cNvSpPr>
          <p:nvPr>
            <p:ph type="body" sz="quarter" idx="33"/>
          </p:nvPr>
        </p:nvSpPr>
        <p:spPr>
          <a:xfrm>
            <a:off x="6092906" y="3160298"/>
            <a:ext cx="4679975"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1" name="Content Placeholder 8">
            <a:extLst>
              <a:ext uri="{FF2B5EF4-FFF2-40B4-BE49-F238E27FC236}">
                <a16:creationId xmlns:a16="http://schemas.microsoft.com/office/drawing/2014/main" id="{8B0CEEAA-31C3-A240-AAD1-CED4F5D324D5}"/>
              </a:ext>
            </a:extLst>
          </p:cNvPr>
          <p:cNvSpPr>
            <a:spLocks noGrp="1"/>
          </p:cNvSpPr>
          <p:nvPr>
            <p:ph sz="quarter" idx="35" hasCustomPrompt="1"/>
          </p:nvPr>
        </p:nvSpPr>
        <p:spPr>
          <a:xfrm>
            <a:off x="1058285" y="1882775"/>
            <a:ext cx="720000" cy="720000"/>
          </a:xfrm>
        </p:spPr>
        <p:txBody>
          <a:bodyPr>
            <a:normAutofit/>
          </a:bodyPr>
          <a:lstStyle>
            <a:lvl1pPr marL="0" indent="0">
              <a:buNone/>
              <a:defRPr sz="1200">
                <a:solidFill>
                  <a:schemeClr val="bg1"/>
                </a:solidFill>
              </a:defRPr>
            </a:lvl1pPr>
          </a:lstStyle>
          <a:p>
            <a:pPr lvl="0"/>
            <a:r>
              <a:rPr lang="nb-NO" dirty="0" err="1"/>
              <a:t>Insert</a:t>
            </a:r>
            <a:r>
              <a:rPr lang="nb-NO" dirty="0"/>
              <a:t> </a:t>
            </a:r>
            <a:r>
              <a:rPr lang="nb-NO" dirty="0" err="1"/>
              <a:t>icon</a:t>
            </a:r>
            <a:endParaRPr lang="en-NO" dirty="0"/>
          </a:p>
        </p:txBody>
      </p:sp>
      <p:sp>
        <p:nvSpPr>
          <p:cNvPr id="23" name="Content Placeholder 8">
            <a:extLst>
              <a:ext uri="{FF2B5EF4-FFF2-40B4-BE49-F238E27FC236}">
                <a16:creationId xmlns:a16="http://schemas.microsoft.com/office/drawing/2014/main" id="{1EFB69D0-D609-514B-A063-5FFFB9339C03}"/>
              </a:ext>
            </a:extLst>
          </p:cNvPr>
          <p:cNvSpPr>
            <a:spLocks noGrp="1"/>
          </p:cNvSpPr>
          <p:nvPr>
            <p:ph sz="quarter" idx="36" hasCustomPrompt="1"/>
          </p:nvPr>
        </p:nvSpPr>
        <p:spPr>
          <a:xfrm>
            <a:off x="6284255"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8" name="Plassholder for dato 7">
            <a:extLst>
              <a:ext uri="{FF2B5EF4-FFF2-40B4-BE49-F238E27FC236}">
                <a16:creationId xmlns:a16="http://schemas.microsoft.com/office/drawing/2014/main" id="{A68E4F8B-9516-F140-B327-4965FA4D56D8}"/>
              </a:ext>
            </a:extLst>
          </p:cNvPr>
          <p:cNvSpPr>
            <a:spLocks noGrp="1"/>
          </p:cNvSpPr>
          <p:nvPr>
            <p:ph type="dt" sz="half" idx="37"/>
          </p:nvPr>
        </p:nvSpPr>
        <p:spPr/>
        <p:txBody>
          <a:bodyPr/>
          <a:lstStyle>
            <a:lvl1pPr>
              <a:defRPr>
                <a:solidFill>
                  <a:schemeClr val="tx1">
                    <a:lumMod val="50000"/>
                    <a:lumOff val="50000"/>
                  </a:schemeClr>
                </a:solidFill>
              </a:defRPr>
            </a:lvl1pPr>
          </a:lstStyle>
          <a:p>
            <a:fld id="{28CD0B82-6E3C-1845-A296-A6F0825DA482}" type="datetime1">
              <a:rPr lang="nb-NO" smtClean="0"/>
              <a:t>19.10.2026</a:t>
            </a:fld>
            <a:endParaRPr lang="en-NO" dirty="0"/>
          </a:p>
        </p:txBody>
      </p:sp>
      <p:sp>
        <p:nvSpPr>
          <p:cNvPr id="9" name="Plassholder for bunntekst 8">
            <a:extLst>
              <a:ext uri="{FF2B5EF4-FFF2-40B4-BE49-F238E27FC236}">
                <a16:creationId xmlns:a16="http://schemas.microsoft.com/office/drawing/2014/main" id="{9429E935-F72B-534E-9C7B-D0C50A7E191C}"/>
              </a:ext>
            </a:extLst>
          </p:cNvPr>
          <p:cNvSpPr>
            <a:spLocks noGrp="1"/>
          </p:cNvSpPr>
          <p:nvPr>
            <p:ph type="ftr" sz="quarter" idx="38"/>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0" name="Plassholder for lysbildenummer 9">
            <a:extLst>
              <a:ext uri="{FF2B5EF4-FFF2-40B4-BE49-F238E27FC236}">
                <a16:creationId xmlns:a16="http://schemas.microsoft.com/office/drawing/2014/main" id="{E1AE1DC5-91CB-B442-BE13-743CC2B7548B}"/>
              </a:ext>
            </a:extLst>
          </p:cNvPr>
          <p:cNvSpPr>
            <a:spLocks noGrp="1"/>
          </p:cNvSpPr>
          <p:nvPr>
            <p:ph type="sldNum" sz="quarter" idx="39"/>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
        <p:nvSpPr>
          <p:cNvPr id="11" name="Tittel 10">
            <a:extLst>
              <a:ext uri="{FF2B5EF4-FFF2-40B4-BE49-F238E27FC236}">
                <a16:creationId xmlns:a16="http://schemas.microsoft.com/office/drawing/2014/main" id="{7362861A-6C69-8F47-9567-412A137260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GB"/>
          </a:p>
        </p:txBody>
      </p:sp>
      <p:sp>
        <p:nvSpPr>
          <p:cNvPr id="24" name="Forklaring">
            <a:extLst>
              <a:ext uri="{FF2B5EF4-FFF2-40B4-BE49-F238E27FC236}">
                <a16:creationId xmlns:a16="http://schemas.microsoft.com/office/drawing/2014/main" id="{360A7E2B-CAF6-8F45-974F-45DD75BA549D}"/>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Icon 2 | Orange</a:t>
            </a:r>
          </a:p>
          <a:p>
            <a:endParaRPr lang="nb-NO" sz="1000" noProof="1"/>
          </a:p>
          <a:p>
            <a:r>
              <a:rPr lang="nb-NO" sz="1000" noProof="1"/>
              <a:t>Use this layout when you need to display two pieces of content supported by icons.</a:t>
            </a:r>
          </a:p>
          <a:p>
            <a:endParaRPr lang="nb-NO" sz="1000" noProof="1"/>
          </a:p>
          <a:p>
            <a:r>
              <a:rPr lang="nb-NO" sz="1000" noProof="1"/>
              <a:t>Place an icon by clicking on the content box or use the insert picture function from the tool bar.</a:t>
            </a:r>
          </a:p>
        </p:txBody>
      </p:sp>
    </p:spTree>
    <p:extLst>
      <p:ext uri="{BB962C8B-B14F-4D97-AF65-F5344CB8AC3E}">
        <p14:creationId xmlns:p14="http://schemas.microsoft.com/office/powerpoint/2010/main" val="2495997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Icon 3 | Orange">
    <p:bg>
      <p:bgPr>
        <a:solidFill>
          <a:schemeClr val="tx1"/>
        </a:solidFill>
        <a:effectLst/>
      </p:bgPr>
    </p:bg>
    <p:spTree>
      <p:nvGrpSpPr>
        <p:cNvPr id="1" name=""/>
        <p:cNvGrpSpPr/>
        <p:nvPr/>
      </p:nvGrpSpPr>
      <p:grpSpPr>
        <a:xfrm>
          <a:off x="0" y="0"/>
          <a:ext cx="0" cy="0"/>
          <a:chOff x="0" y="0"/>
          <a:chExt cx="0" cy="0"/>
        </a:xfrm>
      </p:grpSpPr>
      <p:sp>
        <p:nvSpPr>
          <p:cNvPr id="27" name="Plassholder for tekst 8">
            <a:extLst>
              <a:ext uri="{FF2B5EF4-FFF2-40B4-BE49-F238E27FC236}">
                <a16:creationId xmlns:a16="http://schemas.microsoft.com/office/drawing/2014/main" id="{E090317A-6A14-85B8-5AA0-55CE493272E1}"/>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9" name="Plassholder for bunntekst 8">
            <a:extLst>
              <a:ext uri="{FF2B5EF4-FFF2-40B4-BE49-F238E27FC236}">
                <a16:creationId xmlns:a16="http://schemas.microsoft.com/office/drawing/2014/main" id="{52548CD7-2056-7258-393A-EC738CE23254}"/>
              </a:ext>
            </a:extLst>
          </p:cNvPr>
          <p:cNvSpPr>
            <a:spLocks noGrp="1"/>
          </p:cNvSpPr>
          <p:nvPr>
            <p:ph type="ftr" sz="quarter" idx="43"/>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834326-0AD8-D844-8FE5-E0E6B43DC74B}"/>
              </a:ext>
            </a:extLst>
          </p:cNvPr>
          <p:cNvCxnSpPr>
            <a:cxnSpLocks/>
          </p:cNvCxnSpPr>
          <p:nvPr userDrawn="1"/>
        </p:nvCxnSpPr>
        <p:spPr>
          <a:xfrm>
            <a:off x="7832877"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4352936"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3" name="Text Placeholder 8">
            <a:extLst>
              <a:ext uri="{FF2B5EF4-FFF2-40B4-BE49-F238E27FC236}">
                <a16:creationId xmlns:a16="http://schemas.microsoft.com/office/drawing/2014/main" id="{5A5FB572-D413-F841-B0F1-72DB156CD83E}"/>
              </a:ext>
            </a:extLst>
          </p:cNvPr>
          <p:cNvSpPr>
            <a:spLocks noGrp="1"/>
          </p:cNvSpPr>
          <p:nvPr>
            <p:ph type="body" sz="quarter" idx="30"/>
          </p:nvPr>
        </p:nvSpPr>
        <p:spPr>
          <a:xfrm>
            <a:off x="872994"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4" name="Text Placeholder 8">
            <a:extLst>
              <a:ext uri="{FF2B5EF4-FFF2-40B4-BE49-F238E27FC236}">
                <a16:creationId xmlns:a16="http://schemas.microsoft.com/office/drawing/2014/main" id="{758CE131-1C3B-A441-96F9-28F96411B363}"/>
              </a:ext>
            </a:extLst>
          </p:cNvPr>
          <p:cNvSpPr>
            <a:spLocks noGrp="1"/>
          </p:cNvSpPr>
          <p:nvPr>
            <p:ph type="body" sz="quarter" idx="31"/>
          </p:nvPr>
        </p:nvSpPr>
        <p:spPr>
          <a:xfrm>
            <a:off x="872994" y="3160298"/>
            <a:ext cx="2919402"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6" name="Text Placeholder 8">
            <a:extLst>
              <a:ext uri="{FF2B5EF4-FFF2-40B4-BE49-F238E27FC236}">
                <a16:creationId xmlns:a16="http://schemas.microsoft.com/office/drawing/2014/main" id="{4F23AFC3-CFDD-644C-8D43-8BA3ED24F4A6}"/>
              </a:ext>
            </a:extLst>
          </p:cNvPr>
          <p:cNvSpPr>
            <a:spLocks noGrp="1"/>
          </p:cNvSpPr>
          <p:nvPr>
            <p:ph type="body" sz="quarter" idx="35"/>
          </p:nvPr>
        </p:nvSpPr>
        <p:spPr>
          <a:xfrm>
            <a:off x="4357061"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7" name="Text Placeholder 8">
            <a:extLst>
              <a:ext uri="{FF2B5EF4-FFF2-40B4-BE49-F238E27FC236}">
                <a16:creationId xmlns:a16="http://schemas.microsoft.com/office/drawing/2014/main" id="{95AC6F23-7BB7-6249-8246-DE7B0C423222}"/>
              </a:ext>
            </a:extLst>
          </p:cNvPr>
          <p:cNvSpPr>
            <a:spLocks noGrp="1"/>
          </p:cNvSpPr>
          <p:nvPr>
            <p:ph type="body" sz="quarter" idx="36"/>
          </p:nvPr>
        </p:nvSpPr>
        <p:spPr>
          <a:xfrm>
            <a:off x="4357061" y="3160298"/>
            <a:ext cx="2919402"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1" name="Text Placeholder 8">
            <a:extLst>
              <a:ext uri="{FF2B5EF4-FFF2-40B4-BE49-F238E27FC236}">
                <a16:creationId xmlns:a16="http://schemas.microsoft.com/office/drawing/2014/main" id="{B93C42D5-1D6A-2641-A09B-25BCAD47B379}"/>
              </a:ext>
            </a:extLst>
          </p:cNvPr>
          <p:cNvSpPr>
            <a:spLocks noGrp="1"/>
          </p:cNvSpPr>
          <p:nvPr>
            <p:ph type="body" sz="quarter" idx="37"/>
          </p:nvPr>
        </p:nvSpPr>
        <p:spPr>
          <a:xfrm>
            <a:off x="7834940"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2" name="Text Placeholder 8">
            <a:extLst>
              <a:ext uri="{FF2B5EF4-FFF2-40B4-BE49-F238E27FC236}">
                <a16:creationId xmlns:a16="http://schemas.microsoft.com/office/drawing/2014/main" id="{5C81B059-FF04-604F-8BF7-689470B9DA45}"/>
              </a:ext>
            </a:extLst>
          </p:cNvPr>
          <p:cNvSpPr>
            <a:spLocks noGrp="1"/>
          </p:cNvSpPr>
          <p:nvPr>
            <p:ph type="body" sz="quarter" idx="38"/>
          </p:nvPr>
        </p:nvSpPr>
        <p:spPr>
          <a:xfrm>
            <a:off x="7834940" y="3160298"/>
            <a:ext cx="2919402"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3" name="Content Placeholder 8">
            <a:extLst>
              <a:ext uri="{FF2B5EF4-FFF2-40B4-BE49-F238E27FC236}">
                <a16:creationId xmlns:a16="http://schemas.microsoft.com/office/drawing/2014/main" id="{6C8A7B75-C820-B445-B374-A2D529D652B2}"/>
              </a:ext>
            </a:extLst>
          </p:cNvPr>
          <p:cNvSpPr>
            <a:spLocks noGrp="1"/>
          </p:cNvSpPr>
          <p:nvPr>
            <p:ph sz="quarter" idx="39" hasCustomPrompt="1"/>
          </p:nvPr>
        </p:nvSpPr>
        <p:spPr>
          <a:xfrm>
            <a:off x="1058285" y="1882775"/>
            <a:ext cx="720000" cy="720000"/>
          </a:xfrm>
        </p:spPr>
        <p:txBody>
          <a:bodyPr>
            <a:normAutofit/>
          </a:bodyPr>
          <a:lstStyle>
            <a:lvl1pPr marL="0" indent="0">
              <a:buNone/>
              <a:defRPr sz="1200">
                <a:solidFill>
                  <a:schemeClr val="bg1"/>
                </a:solidFill>
              </a:defRPr>
            </a:lvl1pPr>
          </a:lstStyle>
          <a:p>
            <a:pPr lvl="0"/>
            <a:r>
              <a:rPr lang="nb-NO" dirty="0" err="1"/>
              <a:t>Insert</a:t>
            </a:r>
            <a:r>
              <a:rPr lang="nb-NO" dirty="0"/>
              <a:t> </a:t>
            </a:r>
            <a:r>
              <a:rPr lang="nb-NO" dirty="0" err="1"/>
              <a:t>icon</a:t>
            </a:r>
            <a:endParaRPr lang="en-NO" dirty="0"/>
          </a:p>
        </p:txBody>
      </p:sp>
      <p:sp>
        <p:nvSpPr>
          <p:cNvPr id="24" name="Content Placeholder 8">
            <a:extLst>
              <a:ext uri="{FF2B5EF4-FFF2-40B4-BE49-F238E27FC236}">
                <a16:creationId xmlns:a16="http://schemas.microsoft.com/office/drawing/2014/main" id="{C936388D-E2DF-7047-8B21-C542F93351A9}"/>
              </a:ext>
            </a:extLst>
          </p:cNvPr>
          <p:cNvSpPr>
            <a:spLocks noGrp="1"/>
          </p:cNvSpPr>
          <p:nvPr>
            <p:ph sz="quarter" idx="40" hasCustomPrompt="1"/>
          </p:nvPr>
        </p:nvSpPr>
        <p:spPr>
          <a:xfrm>
            <a:off x="4548410"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26" name="Content Placeholder 8">
            <a:extLst>
              <a:ext uri="{FF2B5EF4-FFF2-40B4-BE49-F238E27FC236}">
                <a16:creationId xmlns:a16="http://schemas.microsoft.com/office/drawing/2014/main" id="{518B7AEB-454A-F64E-BAD1-6D4E8D924B2C}"/>
              </a:ext>
            </a:extLst>
          </p:cNvPr>
          <p:cNvSpPr>
            <a:spLocks noGrp="1"/>
          </p:cNvSpPr>
          <p:nvPr>
            <p:ph sz="quarter" idx="41" hasCustomPrompt="1"/>
          </p:nvPr>
        </p:nvSpPr>
        <p:spPr>
          <a:xfrm>
            <a:off x="8026287"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8" name="Tittel 7">
            <a:extLst>
              <a:ext uri="{FF2B5EF4-FFF2-40B4-BE49-F238E27FC236}">
                <a16:creationId xmlns:a16="http://schemas.microsoft.com/office/drawing/2014/main" id="{10D371CA-2588-BF44-B9FA-190A0E59EFE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GB"/>
          </a:p>
        </p:txBody>
      </p:sp>
      <p:sp>
        <p:nvSpPr>
          <p:cNvPr id="25" name="Forklaring">
            <a:extLst>
              <a:ext uri="{FF2B5EF4-FFF2-40B4-BE49-F238E27FC236}">
                <a16:creationId xmlns:a16="http://schemas.microsoft.com/office/drawing/2014/main" id="{286F8D06-F96A-654C-B442-DD855B84E5D5}"/>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Icon 3 | Orange</a:t>
            </a:r>
          </a:p>
          <a:p>
            <a:endParaRPr lang="nb-NO" sz="1000" noProof="1"/>
          </a:p>
          <a:p>
            <a:r>
              <a:rPr lang="nb-NO" sz="1000" noProof="1"/>
              <a:t>Use this layout when you need to display three pieces of content supported by icons.</a:t>
            </a:r>
          </a:p>
          <a:p>
            <a:endParaRPr lang="nb-NO" sz="1000" noProof="1"/>
          </a:p>
          <a:p>
            <a:r>
              <a:rPr lang="nb-NO" sz="1000" noProof="1"/>
              <a:t>Place an icon by clicking on the content box or use the insert picture function from the tool bar.</a:t>
            </a:r>
          </a:p>
        </p:txBody>
      </p:sp>
      <p:sp>
        <p:nvSpPr>
          <p:cNvPr id="2" name="Plassholder for dato 1">
            <a:extLst>
              <a:ext uri="{FF2B5EF4-FFF2-40B4-BE49-F238E27FC236}">
                <a16:creationId xmlns:a16="http://schemas.microsoft.com/office/drawing/2014/main" id="{379F451B-40CD-A90A-A7D9-AECECB219643}"/>
              </a:ext>
            </a:extLst>
          </p:cNvPr>
          <p:cNvSpPr>
            <a:spLocks noGrp="1"/>
          </p:cNvSpPr>
          <p:nvPr>
            <p:ph type="dt" sz="half" idx="42"/>
          </p:nvPr>
        </p:nvSpPr>
        <p:spPr/>
        <p:txBody>
          <a:bodyPr/>
          <a:lstStyle>
            <a:lvl1pPr>
              <a:defRPr>
                <a:solidFill>
                  <a:schemeClr val="tx1">
                    <a:lumMod val="50000"/>
                    <a:lumOff val="50000"/>
                  </a:schemeClr>
                </a:solidFill>
              </a:defRPr>
            </a:lvl1pPr>
          </a:lstStyle>
          <a:p>
            <a:fld id="{AD530B0A-DD44-E741-8620-26C6E589BC41}" type="datetime1">
              <a:rPr lang="nb-NO" smtClean="0"/>
              <a:t>19.10.2026</a:t>
            </a:fld>
            <a:endParaRPr lang="en-NO" dirty="0"/>
          </a:p>
        </p:txBody>
      </p:sp>
      <p:sp>
        <p:nvSpPr>
          <p:cNvPr id="10" name="Plassholder for lysbildenummer 9">
            <a:extLst>
              <a:ext uri="{FF2B5EF4-FFF2-40B4-BE49-F238E27FC236}">
                <a16:creationId xmlns:a16="http://schemas.microsoft.com/office/drawing/2014/main" id="{5E0B6C19-B6C0-48E0-5876-E9CF6F8F2636}"/>
              </a:ext>
            </a:extLst>
          </p:cNvPr>
          <p:cNvSpPr>
            <a:spLocks noGrp="1"/>
          </p:cNvSpPr>
          <p:nvPr>
            <p:ph type="sldNum" sz="quarter" idx="44"/>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40924560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Icon 4 | Orange">
    <p:bg>
      <p:bgPr>
        <a:solidFill>
          <a:schemeClr val="tx1"/>
        </a:solidFill>
        <a:effectLst/>
      </p:bgPr>
    </p:bg>
    <p:spTree>
      <p:nvGrpSpPr>
        <p:cNvPr id="1" name=""/>
        <p:cNvGrpSpPr/>
        <p:nvPr/>
      </p:nvGrpSpPr>
      <p:grpSpPr>
        <a:xfrm>
          <a:off x="0" y="0"/>
          <a:ext cx="0" cy="0"/>
          <a:chOff x="0" y="0"/>
          <a:chExt cx="0" cy="0"/>
        </a:xfrm>
      </p:grpSpPr>
      <p:sp>
        <p:nvSpPr>
          <p:cNvPr id="31" name="Plassholder for tekst 8">
            <a:extLst>
              <a:ext uri="{FF2B5EF4-FFF2-40B4-BE49-F238E27FC236}">
                <a16:creationId xmlns:a16="http://schemas.microsoft.com/office/drawing/2014/main" id="{E8216EFE-09DB-096A-2BF7-D16163D4514D}"/>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3482951"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301F357-6561-7544-8DC6-322904764698}"/>
              </a:ext>
            </a:extLst>
          </p:cNvPr>
          <p:cNvCxnSpPr>
            <a:cxnSpLocks/>
          </p:cNvCxnSpPr>
          <p:nvPr userDrawn="1"/>
        </p:nvCxnSpPr>
        <p:spPr>
          <a:xfrm>
            <a:off x="8702863"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DAE74CA-1659-D64E-B700-CD70069EB2BD}"/>
              </a:ext>
            </a:extLst>
          </p:cNvPr>
          <p:cNvCxnSpPr>
            <a:cxnSpLocks/>
          </p:cNvCxnSpPr>
          <p:nvPr userDrawn="1"/>
        </p:nvCxnSpPr>
        <p:spPr>
          <a:xfrm>
            <a:off x="6092907"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6" name="Text Placeholder 8">
            <a:extLst>
              <a:ext uri="{FF2B5EF4-FFF2-40B4-BE49-F238E27FC236}">
                <a16:creationId xmlns:a16="http://schemas.microsoft.com/office/drawing/2014/main" id="{44CB04C9-7A44-9749-B534-D7F356EEC892}"/>
              </a:ext>
            </a:extLst>
          </p:cNvPr>
          <p:cNvSpPr>
            <a:spLocks noGrp="1"/>
          </p:cNvSpPr>
          <p:nvPr>
            <p:ph type="body" sz="quarter" idx="34"/>
          </p:nvPr>
        </p:nvSpPr>
        <p:spPr>
          <a:xfrm>
            <a:off x="3482951"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7" name="Text Placeholder 8">
            <a:extLst>
              <a:ext uri="{FF2B5EF4-FFF2-40B4-BE49-F238E27FC236}">
                <a16:creationId xmlns:a16="http://schemas.microsoft.com/office/drawing/2014/main" id="{3015CB40-CD13-CB40-81D9-7E111D98A341}"/>
              </a:ext>
            </a:extLst>
          </p:cNvPr>
          <p:cNvSpPr>
            <a:spLocks noGrp="1"/>
          </p:cNvSpPr>
          <p:nvPr>
            <p:ph type="body" sz="quarter" idx="35"/>
          </p:nvPr>
        </p:nvSpPr>
        <p:spPr>
          <a:xfrm>
            <a:off x="3482951" y="3160298"/>
            <a:ext cx="2340089"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8" name="Text Placeholder 8">
            <a:extLst>
              <a:ext uri="{FF2B5EF4-FFF2-40B4-BE49-F238E27FC236}">
                <a16:creationId xmlns:a16="http://schemas.microsoft.com/office/drawing/2014/main" id="{C14A97A7-5985-364A-BAF3-07F2FE56B705}"/>
              </a:ext>
            </a:extLst>
          </p:cNvPr>
          <p:cNvSpPr>
            <a:spLocks noGrp="1"/>
          </p:cNvSpPr>
          <p:nvPr>
            <p:ph type="body" sz="quarter" idx="30"/>
          </p:nvPr>
        </p:nvSpPr>
        <p:spPr>
          <a:xfrm>
            <a:off x="872994"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9" name="Text Placeholder 8">
            <a:extLst>
              <a:ext uri="{FF2B5EF4-FFF2-40B4-BE49-F238E27FC236}">
                <a16:creationId xmlns:a16="http://schemas.microsoft.com/office/drawing/2014/main" id="{ECC1D43E-0A94-374C-94D6-11AC46BA869A}"/>
              </a:ext>
            </a:extLst>
          </p:cNvPr>
          <p:cNvSpPr>
            <a:spLocks noGrp="1"/>
          </p:cNvSpPr>
          <p:nvPr>
            <p:ph type="body" sz="quarter" idx="33"/>
          </p:nvPr>
        </p:nvSpPr>
        <p:spPr>
          <a:xfrm>
            <a:off x="872994" y="3160298"/>
            <a:ext cx="2340089"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0" name="Text Placeholder 8">
            <a:extLst>
              <a:ext uri="{FF2B5EF4-FFF2-40B4-BE49-F238E27FC236}">
                <a16:creationId xmlns:a16="http://schemas.microsoft.com/office/drawing/2014/main" id="{B15A6E9C-C3A8-D744-AA53-B76E23A30CEE}"/>
              </a:ext>
            </a:extLst>
          </p:cNvPr>
          <p:cNvSpPr>
            <a:spLocks noGrp="1"/>
          </p:cNvSpPr>
          <p:nvPr>
            <p:ph type="body" sz="quarter" idx="36"/>
          </p:nvPr>
        </p:nvSpPr>
        <p:spPr>
          <a:xfrm>
            <a:off x="6092906"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1" name="Text Placeholder 8">
            <a:extLst>
              <a:ext uri="{FF2B5EF4-FFF2-40B4-BE49-F238E27FC236}">
                <a16:creationId xmlns:a16="http://schemas.microsoft.com/office/drawing/2014/main" id="{E99F60C9-2D83-214F-899E-67D2C513D309}"/>
              </a:ext>
            </a:extLst>
          </p:cNvPr>
          <p:cNvSpPr>
            <a:spLocks noGrp="1"/>
          </p:cNvSpPr>
          <p:nvPr>
            <p:ph type="body" sz="quarter" idx="37"/>
          </p:nvPr>
        </p:nvSpPr>
        <p:spPr>
          <a:xfrm>
            <a:off x="6092906" y="3160298"/>
            <a:ext cx="2340089"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2" name="Text Placeholder 8">
            <a:extLst>
              <a:ext uri="{FF2B5EF4-FFF2-40B4-BE49-F238E27FC236}">
                <a16:creationId xmlns:a16="http://schemas.microsoft.com/office/drawing/2014/main" id="{02AA6A06-FD0E-FF4D-9369-B7E2305E79EE}"/>
              </a:ext>
            </a:extLst>
          </p:cNvPr>
          <p:cNvSpPr>
            <a:spLocks noGrp="1"/>
          </p:cNvSpPr>
          <p:nvPr>
            <p:ph type="body" sz="quarter" idx="38"/>
          </p:nvPr>
        </p:nvSpPr>
        <p:spPr>
          <a:xfrm>
            <a:off x="8696406"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3" name="Text Placeholder 8">
            <a:extLst>
              <a:ext uri="{FF2B5EF4-FFF2-40B4-BE49-F238E27FC236}">
                <a16:creationId xmlns:a16="http://schemas.microsoft.com/office/drawing/2014/main" id="{9E2FF7D6-DD4E-4A45-87EC-2CA64D4DB43E}"/>
              </a:ext>
            </a:extLst>
          </p:cNvPr>
          <p:cNvSpPr>
            <a:spLocks noGrp="1"/>
          </p:cNvSpPr>
          <p:nvPr>
            <p:ph type="body" sz="quarter" idx="39"/>
          </p:nvPr>
        </p:nvSpPr>
        <p:spPr>
          <a:xfrm>
            <a:off x="8696406" y="3160298"/>
            <a:ext cx="2340089"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5" name="Content Placeholder 8">
            <a:extLst>
              <a:ext uri="{FF2B5EF4-FFF2-40B4-BE49-F238E27FC236}">
                <a16:creationId xmlns:a16="http://schemas.microsoft.com/office/drawing/2014/main" id="{7630D37B-7638-1044-A4BC-3FE1B9E0C1AD}"/>
              </a:ext>
            </a:extLst>
          </p:cNvPr>
          <p:cNvSpPr>
            <a:spLocks noGrp="1"/>
          </p:cNvSpPr>
          <p:nvPr>
            <p:ph sz="quarter" idx="40" hasCustomPrompt="1"/>
          </p:nvPr>
        </p:nvSpPr>
        <p:spPr>
          <a:xfrm>
            <a:off x="1071471"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26" name="Content Placeholder 8">
            <a:extLst>
              <a:ext uri="{FF2B5EF4-FFF2-40B4-BE49-F238E27FC236}">
                <a16:creationId xmlns:a16="http://schemas.microsoft.com/office/drawing/2014/main" id="{39F63D05-A04A-B54D-9E22-FA1AF25C5083}"/>
              </a:ext>
            </a:extLst>
          </p:cNvPr>
          <p:cNvSpPr>
            <a:spLocks noGrp="1"/>
          </p:cNvSpPr>
          <p:nvPr>
            <p:ph sz="quarter" idx="41" hasCustomPrompt="1"/>
          </p:nvPr>
        </p:nvSpPr>
        <p:spPr>
          <a:xfrm>
            <a:off x="3669860"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27" name="Content Placeholder 8">
            <a:extLst>
              <a:ext uri="{FF2B5EF4-FFF2-40B4-BE49-F238E27FC236}">
                <a16:creationId xmlns:a16="http://schemas.microsoft.com/office/drawing/2014/main" id="{8A635B47-A780-2B44-BA90-6070DD040277}"/>
              </a:ext>
            </a:extLst>
          </p:cNvPr>
          <p:cNvSpPr>
            <a:spLocks noGrp="1"/>
          </p:cNvSpPr>
          <p:nvPr>
            <p:ph sz="quarter" idx="42" hasCustomPrompt="1"/>
          </p:nvPr>
        </p:nvSpPr>
        <p:spPr>
          <a:xfrm>
            <a:off x="6291382"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28" name="Content Placeholder 8">
            <a:extLst>
              <a:ext uri="{FF2B5EF4-FFF2-40B4-BE49-F238E27FC236}">
                <a16:creationId xmlns:a16="http://schemas.microsoft.com/office/drawing/2014/main" id="{40B155F8-D908-6B46-9D55-1572C0BE4328}"/>
              </a:ext>
            </a:extLst>
          </p:cNvPr>
          <p:cNvSpPr>
            <a:spLocks noGrp="1"/>
          </p:cNvSpPr>
          <p:nvPr>
            <p:ph sz="quarter" idx="43" hasCustomPrompt="1"/>
          </p:nvPr>
        </p:nvSpPr>
        <p:spPr>
          <a:xfrm>
            <a:off x="8894882"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30" name="Forklaring">
            <a:extLst>
              <a:ext uri="{FF2B5EF4-FFF2-40B4-BE49-F238E27FC236}">
                <a16:creationId xmlns:a16="http://schemas.microsoft.com/office/drawing/2014/main" id="{59874C9D-D75C-2544-84E8-5C6989BF4D61}"/>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Icon 4 | Orange</a:t>
            </a:r>
          </a:p>
          <a:p>
            <a:endParaRPr lang="nb-NO" sz="1000" noProof="1"/>
          </a:p>
          <a:p>
            <a:r>
              <a:rPr lang="nb-NO" sz="1000" noProof="1"/>
              <a:t>Use this layout when you need to display four pieces of content supported by icons.</a:t>
            </a:r>
          </a:p>
          <a:p>
            <a:endParaRPr lang="nb-NO" sz="1000" noProof="1"/>
          </a:p>
          <a:p>
            <a:r>
              <a:rPr lang="nb-NO" sz="1000" noProof="1"/>
              <a:t>Place an icon by clicking on the content box or use the insert picture function from the tool bar.</a:t>
            </a:r>
          </a:p>
        </p:txBody>
      </p:sp>
      <p:sp>
        <p:nvSpPr>
          <p:cNvPr id="8" name="Plassholder for dato 7">
            <a:extLst>
              <a:ext uri="{FF2B5EF4-FFF2-40B4-BE49-F238E27FC236}">
                <a16:creationId xmlns:a16="http://schemas.microsoft.com/office/drawing/2014/main" id="{32E54548-947D-DB7A-BA17-7FE4F2F329D6}"/>
              </a:ext>
            </a:extLst>
          </p:cNvPr>
          <p:cNvSpPr>
            <a:spLocks noGrp="1"/>
          </p:cNvSpPr>
          <p:nvPr>
            <p:ph type="dt" sz="half" idx="44"/>
          </p:nvPr>
        </p:nvSpPr>
        <p:spPr/>
        <p:txBody>
          <a:bodyPr/>
          <a:lstStyle>
            <a:lvl1pPr>
              <a:defRPr>
                <a:solidFill>
                  <a:schemeClr val="tx1">
                    <a:lumMod val="50000"/>
                    <a:lumOff val="50000"/>
                  </a:schemeClr>
                </a:solidFill>
              </a:defRPr>
            </a:lvl1pPr>
          </a:lstStyle>
          <a:p>
            <a:fld id="{E72A9B02-376F-8546-B53B-D2B45500A15F}" type="datetime1">
              <a:rPr lang="nb-NO" smtClean="0"/>
              <a:t>19.10.2026</a:t>
            </a:fld>
            <a:endParaRPr lang="en-NO" dirty="0"/>
          </a:p>
        </p:txBody>
      </p:sp>
      <p:sp>
        <p:nvSpPr>
          <p:cNvPr id="9" name="Plassholder for bunntekst 8">
            <a:extLst>
              <a:ext uri="{FF2B5EF4-FFF2-40B4-BE49-F238E27FC236}">
                <a16:creationId xmlns:a16="http://schemas.microsoft.com/office/drawing/2014/main" id="{AAEF6522-71E1-7BE8-C920-9463F3BC6172}"/>
              </a:ext>
            </a:extLst>
          </p:cNvPr>
          <p:cNvSpPr>
            <a:spLocks noGrp="1"/>
          </p:cNvSpPr>
          <p:nvPr>
            <p:ph type="ftr" sz="quarter" idx="45"/>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0" name="Plassholder for lysbildenummer 9">
            <a:extLst>
              <a:ext uri="{FF2B5EF4-FFF2-40B4-BE49-F238E27FC236}">
                <a16:creationId xmlns:a16="http://schemas.microsoft.com/office/drawing/2014/main" id="{82499B0D-EAA0-20C4-7AFB-70BA89489F53}"/>
              </a:ext>
            </a:extLst>
          </p:cNvPr>
          <p:cNvSpPr>
            <a:spLocks noGrp="1"/>
          </p:cNvSpPr>
          <p:nvPr>
            <p:ph type="sldNum" sz="quarter" idx="46"/>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4617724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Info 2 | Orange">
    <p:bg>
      <p:bgPr>
        <a:solidFill>
          <a:schemeClr val="tx1"/>
        </a:solidFill>
        <a:effectLst/>
      </p:bgPr>
    </p:bg>
    <p:spTree>
      <p:nvGrpSpPr>
        <p:cNvPr id="1" name=""/>
        <p:cNvGrpSpPr/>
        <p:nvPr/>
      </p:nvGrpSpPr>
      <p:grpSpPr>
        <a:xfrm>
          <a:off x="0" y="0"/>
          <a:ext cx="0" cy="0"/>
          <a:chOff x="0" y="0"/>
          <a:chExt cx="0" cy="0"/>
        </a:xfrm>
      </p:grpSpPr>
      <p:sp>
        <p:nvSpPr>
          <p:cNvPr id="19" name="Plassholder for tekst 8">
            <a:extLst>
              <a:ext uri="{FF2B5EF4-FFF2-40B4-BE49-F238E27FC236}">
                <a16:creationId xmlns:a16="http://schemas.microsoft.com/office/drawing/2014/main" id="{F300B7B6-2D87-D111-8FA2-8D86C8F557D8}"/>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6092906"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EF17503C-D26E-944C-9E6E-F4F288DAE925}"/>
              </a:ext>
            </a:extLst>
          </p:cNvPr>
          <p:cNvSpPr>
            <a:spLocks noGrp="1"/>
          </p:cNvSpPr>
          <p:nvPr>
            <p:ph type="body" sz="quarter" idx="29" hasCustomPrompt="1"/>
          </p:nvPr>
        </p:nvSpPr>
        <p:spPr>
          <a:xfrm>
            <a:off x="872992" y="1834258"/>
            <a:ext cx="4679979" cy="774867"/>
          </a:xfrm>
        </p:spPr>
        <p:txBody>
          <a:bodyPr lIns="180000" rIns="0" bIns="72000" anchor="b" anchorCtr="0">
            <a:normAutofit/>
          </a:bodyPr>
          <a:lstStyle>
            <a:lvl1pPr marL="0" indent="0">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5" name="Text Placeholder 8">
            <a:extLst>
              <a:ext uri="{FF2B5EF4-FFF2-40B4-BE49-F238E27FC236}">
                <a16:creationId xmlns:a16="http://schemas.microsoft.com/office/drawing/2014/main" id="{02CE4C2C-88E7-B74B-891F-6809F691B70C}"/>
              </a:ext>
            </a:extLst>
          </p:cNvPr>
          <p:cNvSpPr>
            <a:spLocks noGrp="1"/>
          </p:cNvSpPr>
          <p:nvPr>
            <p:ph type="body" sz="quarter" idx="30"/>
          </p:nvPr>
        </p:nvSpPr>
        <p:spPr>
          <a:xfrm>
            <a:off x="872993" y="2615475"/>
            <a:ext cx="4679975"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6" name="Text Placeholder 8">
            <a:extLst>
              <a:ext uri="{FF2B5EF4-FFF2-40B4-BE49-F238E27FC236}">
                <a16:creationId xmlns:a16="http://schemas.microsoft.com/office/drawing/2014/main" id="{2C50532A-E741-794F-B263-564E1ABA632E}"/>
              </a:ext>
            </a:extLst>
          </p:cNvPr>
          <p:cNvSpPr>
            <a:spLocks noGrp="1"/>
          </p:cNvSpPr>
          <p:nvPr>
            <p:ph type="body" sz="quarter" idx="31"/>
          </p:nvPr>
        </p:nvSpPr>
        <p:spPr>
          <a:xfrm>
            <a:off x="872993" y="3160298"/>
            <a:ext cx="4679975"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7" name="Text Placeholder 8">
            <a:extLst>
              <a:ext uri="{FF2B5EF4-FFF2-40B4-BE49-F238E27FC236}">
                <a16:creationId xmlns:a16="http://schemas.microsoft.com/office/drawing/2014/main" id="{C12DD5B4-7044-404B-93F5-9605E35BD0E0}"/>
              </a:ext>
            </a:extLst>
          </p:cNvPr>
          <p:cNvSpPr>
            <a:spLocks noGrp="1"/>
          </p:cNvSpPr>
          <p:nvPr>
            <p:ph type="body" sz="quarter" idx="32"/>
          </p:nvPr>
        </p:nvSpPr>
        <p:spPr>
          <a:xfrm>
            <a:off x="6092906" y="2615475"/>
            <a:ext cx="4679975"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8" name="Text Placeholder 8">
            <a:extLst>
              <a:ext uri="{FF2B5EF4-FFF2-40B4-BE49-F238E27FC236}">
                <a16:creationId xmlns:a16="http://schemas.microsoft.com/office/drawing/2014/main" id="{83EF1918-2A8F-D743-A9C8-B05CDE356EF3}"/>
              </a:ext>
            </a:extLst>
          </p:cNvPr>
          <p:cNvSpPr>
            <a:spLocks noGrp="1"/>
          </p:cNvSpPr>
          <p:nvPr>
            <p:ph type="body" sz="quarter" idx="33"/>
          </p:nvPr>
        </p:nvSpPr>
        <p:spPr>
          <a:xfrm>
            <a:off x="6092906" y="3160298"/>
            <a:ext cx="4679975"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9" name="Text Placeholder 8">
            <a:extLst>
              <a:ext uri="{FF2B5EF4-FFF2-40B4-BE49-F238E27FC236}">
                <a16:creationId xmlns:a16="http://schemas.microsoft.com/office/drawing/2014/main" id="{8B7B7028-B0E8-B740-AA58-9C592D843982}"/>
              </a:ext>
            </a:extLst>
          </p:cNvPr>
          <p:cNvSpPr>
            <a:spLocks noGrp="1"/>
          </p:cNvSpPr>
          <p:nvPr>
            <p:ph type="body" sz="quarter" idx="34" hasCustomPrompt="1"/>
          </p:nvPr>
        </p:nvSpPr>
        <p:spPr>
          <a:xfrm>
            <a:off x="6092906" y="1834258"/>
            <a:ext cx="4679979" cy="774867"/>
          </a:xfrm>
        </p:spPr>
        <p:txBody>
          <a:bodyPr lIns="180000" rIns="0" bIns="72000" anchor="b" anchorCtr="0">
            <a:normAutofit/>
          </a:bodyPr>
          <a:lstStyle>
            <a:lvl1pPr marL="0" indent="0">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18" name="Forklaring">
            <a:extLst>
              <a:ext uri="{FF2B5EF4-FFF2-40B4-BE49-F238E27FC236}">
                <a16:creationId xmlns:a16="http://schemas.microsoft.com/office/drawing/2014/main" id="{CA1FA0A7-2907-A146-BFDC-FDD99EB6DBF4}"/>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Info 2 | Orange</a:t>
            </a:r>
          </a:p>
          <a:p>
            <a:endParaRPr lang="nb-NO" sz="1000" noProof="1"/>
          </a:p>
          <a:p>
            <a:r>
              <a:rPr lang="nb-NO" sz="1000" noProof="1"/>
              <a:t>Use this layout when you need to display two pieces of content supported by large key figures.</a:t>
            </a:r>
          </a:p>
        </p:txBody>
      </p:sp>
      <p:sp>
        <p:nvSpPr>
          <p:cNvPr id="8" name="Plassholder for dato 7">
            <a:extLst>
              <a:ext uri="{FF2B5EF4-FFF2-40B4-BE49-F238E27FC236}">
                <a16:creationId xmlns:a16="http://schemas.microsoft.com/office/drawing/2014/main" id="{494D8819-B732-F5D3-7B8B-07CF032A3FE7}"/>
              </a:ext>
            </a:extLst>
          </p:cNvPr>
          <p:cNvSpPr>
            <a:spLocks noGrp="1"/>
          </p:cNvSpPr>
          <p:nvPr>
            <p:ph type="dt" sz="half" idx="35"/>
          </p:nvPr>
        </p:nvSpPr>
        <p:spPr/>
        <p:txBody>
          <a:bodyPr/>
          <a:lstStyle>
            <a:lvl1pPr>
              <a:defRPr>
                <a:solidFill>
                  <a:schemeClr val="tx1">
                    <a:lumMod val="50000"/>
                    <a:lumOff val="50000"/>
                  </a:schemeClr>
                </a:solidFill>
              </a:defRPr>
            </a:lvl1pPr>
          </a:lstStyle>
          <a:p>
            <a:fld id="{1779F02A-FB9B-6949-BE1A-0FD7B09D3915}" type="datetime1">
              <a:rPr lang="nb-NO" smtClean="0"/>
              <a:t>19.10.2026</a:t>
            </a:fld>
            <a:endParaRPr lang="en-NO" dirty="0"/>
          </a:p>
        </p:txBody>
      </p:sp>
      <p:sp>
        <p:nvSpPr>
          <p:cNvPr id="10" name="Plassholder for bunntekst 9">
            <a:extLst>
              <a:ext uri="{FF2B5EF4-FFF2-40B4-BE49-F238E27FC236}">
                <a16:creationId xmlns:a16="http://schemas.microsoft.com/office/drawing/2014/main" id="{1AC1EDDB-0584-743E-924C-C3CAA7B331F9}"/>
              </a:ext>
            </a:extLst>
          </p:cNvPr>
          <p:cNvSpPr>
            <a:spLocks noGrp="1"/>
          </p:cNvSpPr>
          <p:nvPr>
            <p:ph type="ftr" sz="quarter" idx="36"/>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1" name="Plassholder for lysbildenummer 10">
            <a:extLst>
              <a:ext uri="{FF2B5EF4-FFF2-40B4-BE49-F238E27FC236}">
                <a16:creationId xmlns:a16="http://schemas.microsoft.com/office/drawing/2014/main" id="{AD12AD4C-52F9-BBD0-B727-495033FD00ED}"/>
              </a:ext>
            </a:extLst>
          </p:cNvPr>
          <p:cNvSpPr>
            <a:spLocks noGrp="1"/>
          </p:cNvSpPr>
          <p:nvPr>
            <p:ph type="sldNum" sz="quarter" idx="37"/>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29136250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Info 3 | Orange">
    <p:bg>
      <p:bgPr>
        <a:solidFill>
          <a:schemeClr val="tx1"/>
        </a:solidFill>
        <a:effectLst/>
      </p:bgPr>
    </p:bg>
    <p:spTree>
      <p:nvGrpSpPr>
        <p:cNvPr id="1" name=""/>
        <p:cNvGrpSpPr/>
        <p:nvPr/>
      </p:nvGrpSpPr>
      <p:grpSpPr>
        <a:xfrm>
          <a:off x="0" y="0"/>
          <a:ext cx="0" cy="0"/>
          <a:chOff x="0" y="0"/>
          <a:chExt cx="0" cy="0"/>
        </a:xfrm>
      </p:grpSpPr>
      <p:sp>
        <p:nvSpPr>
          <p:cNvPr id="24" name="Plassholder for tekst 8">
            <a:extLst>
              <a:ext uri="{FF2B5EF4-FFF2-40B4-BE49-F238E27FC236}">
                <a16:creationId xmlns:a16="http://schemas.microsoft.com/office/drawing/2014/main" id="{38EE009B-D547-CE51-4880-212764BEBA67}"/>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834326-0AD8-D844-8FE5-E0E6B43DC74B}"/>
              </a:ext>
            </a:extLst>
          </p:cNvPr>
          <p:cNvCxnSpPr>
            <a:cxnSpLocks/>
          </p:cNvCxnSpPr>
          <p:nvPr userDrawn="1"/>
        </p:nvCxnSpPr>
        <p:spPr>
          <a:xfrm>
            <a:off x="7834940"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4357061"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33" name="Text Placeholder 8">
            <a:extLst>
              <a:ext uri="{FF2B5EF4-FFF2-40B4-BE49-F238E27FC236}">
                <a16:creationId xmlns:a16="http://schemas.microsoft.com/office/drawing/2014/main" id="{5A5FB572-D413-F841-B0F1-72DB156CD83E}"/>
              </a:ext>
            </a:extLst>
          </p:cNvPr>
          <p:cNvSpPr>
            <a:spLocks noGrp="1"/>
          </p:cNvSpPr>
          <p:nvPr>
            <p:ph type="body" sz="quarter" idx="30"/>
          </p:nvPr>
        </p:nvSpPr>
        <p:spPr>
          <a:xfrm>
            <a:off x="872994"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4" name="Text Placeholder 8">
            <a:extLst>
              <a:ext uri="{FF2B5EF4-FFF2-40B4-BE49-F238E27FC236}">
                <a16:creationId xmlns:a16="http://schemas.microsoft.com/office/drawing/2014/main" id="{758CE131-1C3B-A441-96F9-28F96411B363}"/>
              </a:ext>
            </a:extLst>
          </p:cNvPr>
          <p:cNvSpPr>
            <a:spLocks noGrp="1"/>
          </p:cNvSpPr>
          <p:nvPr>
            <p:ph type="body" sz="quarter" idx="31"/>
          </p:nvPr>
        </p:nvSpPr>
        <p:spPr>
          <a:xfrm>
            <a:off x="872994" y="3160298"/>
            <a:ext cx="2919402"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6" name="Text Placeholder 8">
            <a:extLst>
              <a:ext uri="{FF2B5EF4-FFF2-40B4-BE49-F238E27FC236}">
                <a16:creationId xmlns:a16="http://schemas.microsoft.com/office/drawing/2014/main" id="{4F23AFC3-CFDD-644C-8D43-8BA3ED24F4A6}"/>
              </a:ext>
            </a:extLst>
          </p:cNvPr>
          <p:cNvSpPr>
            <a:spLocks noGrp="1"/>
          </p:cNvSpPr>
          <p:nvPr>
            <p:ph type="body" sz="quarter" idx="35"/>
          </p:nvPr>
        </p:nvSpPr>
        <p:spPr>
          <a:xfrm>
            <a:off x="4357061"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7" name="Text Placeholder 8">
            <a:extLst>
              <a:ext uri="{FF2B5EF4-FFF2-40B4-BE49-F238E27FC236}">
                <a16:creationId xmlns:a16="http://schemas.microsoft.com/office/drawing/2014/main" id="{95AC6F23-7BB7-6249-8246-DE7B0C423222}"/>
              </a:ext>
            </a:extLst>
          </p:cNvPr>
          <p:cNvSpPr>
            <a:spLocks noGrp="1"/>
          </p:cNvSpPr>
          <p:nvPr>
            <p:ph type="body" sz="quarter" idx="36"/>
          </p:nvPr>
        </p:nvSpPr>
        <p:spPr>
          <a:xfrm>
            <a:off x="4357061" y="3160298"/>
            <a:ext cx="2919402"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1" name="Text Placeholder 8">
            <a:extLst>
              <a:ext uri="{FF2B5EF4-FFF2-40B4-BE49-F238E27FC236}">
                <a16:creationId xmlns:a16="http://schemas.microsoft.com/office/drawing/2014/main" id="{B93C42D5-1D6A-2641-A09B-25BCAD47B379}"/>
              </a:ext>
            </a:extLst>
          </p:cNvPr>
          <p:cNvSpPr>
            <a:spLocks noGrp="1"/>
          </p:cNvSpPr>
          <p:nvPr>
            <p:ph type="body" sz="quarter" idx="37"/>
          </p:nvPr>
        </p:nvSpPr>
        <p:spPr>
          <a:xfrm>
            <a:off x="7834940"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2" name="Text Placeholder 8">
            <a:extLst>
              <a:ext uri="{FF2B5EF4-FFF2-40B4-BE49-F238E27FC236}">
                <a16:creationId xmlns:a16="http://schemas.microsoft.com/office/drawing/2014/main" id="{5C81B059-FF04-604F-8BF7-689470B9DA45}"/>
              </a:ext>
            </a:extLst>
          </p:cNvPr>
          <p:cNvSpPr>
            <a:spLocks noGrp="1"/>
          </p:cNvSpPr>
          <p:nvPr>
            <p:ph type="body" sz="quarter" idx="38"/>
          </p:nvPr>
        </p:nvSpPr>
        <p:spPr>
          <a:xfrm>
            <a:off x="7834940" y="3160298"/>
            <a:ext cx="2919402"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1" name="Text Placeholder 8">
            <a:extLst>
              <a:ext uri="{FF2B5EF4-FFF2-40B4-BE49-F238E27FC236}">
                <a16:creationId xmlns:a16="http://schemas.microsoft.com/office/drawing/2014/main" id="{4229EF98-09D4-604F-AFD5-0055EB258B4A}"/>
              </a:ext>
            </a:extLst>
          </p:cNvPr>
          <p:cNvSpPr>
            <a:spLocks noGrp="1"/>
          </p:cNvSpPr>
          <p:nvPr>
            <p:ph type="body" sz="quarter" idx="29" hasCustomPrompt="1"/>
          </p:nvPr>
        </p:nvSpPr>
        <p:spPr>
          <a:xfrm>
            <a:off x="872993" y="1834258"/>
            <a:ext cx="2919402"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2" name="Text Placeholder 8">
            <a:extLst>
              <a:ext uri="{FF2B5EF4-FFF2-40B4-BE49-F238E27FC236}">
                <a16:creationId xmlns:a16="http://schemas.microsoft.com/office/drawing/2014/main" id="{7BC864E6-F162-214D-BF8C-B5DC5A9B9353}"/>
              </a:ext>
            </a:extLst>
          </p:cNvPr>
          <p:cNvSpPr>
            <a:spLocks noGrp="1"/>
          </p:cNvSpPr>
          <p:nvPr>
            <p:ph type="body" sz="quarter" idx="39" hasCustomPrompt="1"/>
          </p:nvPr>
        </p:nvSpPr>
        <p:spPr>
          <a:xfrm>
            <a:off x="4357061" y="1834258"/>
            <a:ext cx="2919402"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3" name="Text Placeholder 8">
            <a:extLst>
              <a:ext uri="{FF2B5EF4-FFF2-40B4-BE49-F238E27FC236}">
                <a16:creationId xmlns:a16="http://schemas.microsoft.com/office/drawing/2014/main" id="{64CA197E-65AA-364D-BFFE-968D3443EA93}"/>
              </a:ext>
            </a:extLst>
          </p:cNvPr>
          <p:cNvSpPr>
            <a:spLocks noGrp="1"/>
          </p:cNvSpPr>
          <p:nvPr>
            <p:ph type="body" sz="quarter" idx="40" hasCustomPrompt="1"/>
          </p:nvPr>
        </p:nvSpPr>
        <p:spPr>
          <a:xfrm>
            <a:off x="7834940" y="1834258"/>
            <a:ext cx="2919402"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5" name="Forklaring">
            <a:extLst>
              <a:ext uri="{FF2B5EF4-FFF2-40B4-BE49-F238E27FC236}">
                <a16:creationId xmlns:a16="http://schemas.microsoft.com/office/drawing/2014/main" id="{38816622-CF8A-DF4B-A05A-0ADE36F1446C}"/>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Info 3 | Orange</a:t>
            </a:r>
          </a:p>
          <a:p>
            <a:endParaRPr lang="nb-NO" sz="1000" noProof="1"/>
          </a:p>
          <a:p>
            <a:r>
              <a:rPr lang="nb-NO" sz="1000" noProof="1"/>
              <a:t>Use this layout when you need to display three pieces of content supported by large key figures.</a:t>
            </a:r>
          </a:p>
        </p:txBody>
      </p:sp>
      <p:sp>
        <p:nvSpPr>
          <p:cNvPr id="8" name="Plassholder for dato 7">
            <a:extLst>
              <a:ext uri="{FF2B5EF4-FFF2-40B4-BE49-F238E27FC236}">
                <a16:creationId xmlns:a16="http://schemas.microsoft.com/office/drawing/2014/main" id="{D125ECEB-17B5-9134-E3B9-2105063FA4D4}"/>
              </a:ext>
            </a:extLst>
          </p:cNvPr>
          <p:cNvSpPr>
            <a:spLocks noGrp="1"/>
          </p:cNvSpPr>
          <p:nvPr>
            <p:ph type="dt" sz="half" idx="41"/>
          </p:nvPr>
        </p:nvSpPr>
        <p:spPr/>
        <p:txBody>
          <a:bodyPr/>
          <a:lstStyle>
            <a:lvl1pPr>
              <a:defRPr>
                <a:solidFill>
                  <a:schemeClr val="tx1">
                    <a:lumMod val="50000"/>
                    <a:lumOff val="50000"/>
                  </a:schemeClr>
                </a:solidFill>
              </a:defRPr>
            </a:lvl1pPr>
          </a:lstStyle>
          <a:p>
            <a:fld id="{DBCEE4E1-7DD0-BF4F-8B7A-83AFB5599440}" type="datetime1">
              <a:rPr lang="nb-NO" smtClean="0"/>
              <a:t>19.10.2026</a:t>
            </a:fld>
            <a:endParaRPr lang="en-NO" dirty="0"/>
          </a:p>
        </p:txBody>
      </p:sp>
      <p:sp>
        <p:nvSpPr>
          <p:cNvPr id="9" name="Plassholder for bunntekst 8">
            <a:extLst>
              <a:ext uri="{FF2B5EF4-FFF2-40B4-BE49-F238E27FC236}">
                <a16:creationId xmlns:a16="http://schemas.microsoft.com/office/drawing/2014/main" id="{50EFE356-7346-415B-E38C-AD6856C13F24}"/>
              </a:ext>
            </a:extLst>
          </p:cNvPr>
          <p:cNvSpPr>
            <a:spLocks noGrp="1"/>
          </p:cNvSpPr>
          <p:nvPr>
            <p:ph type="ftr" sz="quarter" idx="42"/>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0" name="Plassholder for lysbildenummer 9">
            <a:extLst>
              <a:ext uri="{FF2B5EF4-FFF2-40B4-BE49-F238E27FC236}">
                <a16:creationId xmlns:a16="http://schemas.microsoft.com/office/drawing/2014/main" id="{C64851CA-9F06-5F25-7BB7-5EB443A5EBDD}"/>
              </a:ext>
            </a:extLst>
          </p:cNvPr>
          <p:cNvSpPr>
            <a:spLocks noGrp="1"/>
          </p:cNvSpPr>
          <p:nvPr>
            <p:ph type="sldNum" sz="quarter" idx="43"/>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1832398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Info 4 | Orange">
    <p:bg>
      <p:bgPr>
        <a:solidFill>
          <a:schemeClr val="tx1"/>
        </a:solidFill>
        <a:effectLst/>
      </p:bgPr>
    </p:bg>
    <p:spTree>
      <p:nvGrpSpPr>
        <p:cNvPr id="1" name=""/>
        <p:cNvGrpSpPr/>
        <p:nvPr/>
      </p:nvGrpSpPr>
      <p:grpSpPr>
        <a:xfrm>
          <a:off x="0" y="0"/>
          <a:ext cx="0" cy="0"/>
          <a:chOff x="0" y="0"/>
          <a:chExt cx="0" cy="0"/>
        </a:xfrm>
      </p:grpSpPr>
      <p:sp>
        <p:nvSpPr>
          <p:cNvPr id="29" name="Plassholder for tekst 8">
            <a:extLst>
              <a:ext uri="{FF2B5EF4-FFF2-40B4-BE49-F238E27FC236}">
                <a16:creationId xmlns:a16="http://schemas.microsoft.com/office/drawing/2014/main" id="{FA25893F-B11C-4034-69A8-312FF95B9A95}"/>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3482951"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301F357-6561-7544-8DC6-322904764698}"/>
              </a:ext>
            </a:extLst>
          </p:cNvPr>
          <p:cNvCxnSpPr>
            <a:cxnSpLocks/>
          </p:cNvCxnSpPr>
          <p:nvPr userDrawn="1"/>
        </p:nvCxnSpPr>
        <p:spPr>
          <a:xfrm>
            <a:off x="8696406"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DAE74CA-1659-D64E-B700-CD70069EB2BD}"/>
              </a:ext>
            </a:extLst>
          </p:cNvPr>
          <p:cNvCxnSpPr>
            <a:cxnSpLocks/>
          </p:cNvCxnSpPr>
          <p:nvPr userDrawn="1"/>
        </p:nvCxnSpPr>
        <p:spPr>
          <a:xfrm>
            <a:off x="6092906" y="1834258"/>
            <a:ext cx="0" cy="3975991"/>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sp>
        <p:nvSpPr>
          <p:cNvPr id="46" name="Text Placeholder 8">
            <a:extLst>
              <a:ext uri="{FF2B5EF4-FFF2-40B4-BE49-F238E27FC236}">
                <a16:creationId xmlns:a16="http://schemas.microsoft.com/office/drawing/2014/main" id="{44CB04C9-7A44-9749-B534-D7F356EEC892}"/>
              </a:ext>
            </a:extLst>
          </p:cNvPr>
          <p:cNvSpPr>
            <a:spLocks noGrp="1"/>
          </p:cNvSpPr>
          <p:nvPr>
            <p:ph type="body" sz="quarter" idx="34"/>
          </p:nvPr>
        </p:nvSpPr>
        <p:spPr>
          <a:xfrm>
            <a:off x="3482951"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7" name="Text Placeholder 8">
            <a:extLst>
              <a:ext uri="{FF2B5EF4-FFF2-40B4-BE49-F238E27FC236}">
                <a16:creationId xmlns:a16="http://schemas.microsoft.com/office/drawing/2014/main" id="{3015CB40-CD13-CB40-81D9-7E111D98A341}"/>
              </a:ext>
            </a:extLst>
          </p:cNvPr>
          <p:cNvSpPr>
            <a:spLocks noGrp="1"/>
          </p:cNvSpPr>
          <p:nvPr>
            <p:ph type="body" sz="quarter" idx="35"/>
          </p:nvPr>
        </p:nvSpPr>
        <p:spPr>
          <a:xfrm>
            <a:off x="3482951" y="3160298"/>
            <a:ext cx="2340089"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8" name="Text Placeholder 8">
            <a:extLst>
              <a:ext uri="{FF2B5EF4-FFF2-40B4-BE49-F238E27FC236}">
                <a16:creationId xmlns:a16="http://schemas.microsoft.com/office/drawing/2014/main" id="{C14A97A7-5985-364A-BAF3-07F2FE56B705}"/>
              </a:ext>
            </a:extLst>
          </p:cNvPr>
          <p:cNvSpPr>
            <a:spLocks noGrp="1"/>
          </p:cNvSpPr>
          <p:nvPr>
            <p:ph type="body" sz="quarter" idx="30"/>
          </p:nvPr>
        </p:nvSpPr>
        <p:spPr>
          <a:xfrm>
            <a:off x="872994"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9" name="Text Placeholder 8">
            <a:extLst>
              <a:ext uri="{FF2B5EF4-FFF2-40B4-BE49-F238E27FC236}">
                <a16:creationId xmlns:a16="http://schemas.microsoft.com/office/drawing/2014/main" id="{ECC1D43E-0A94-374C-94D6-11AC46BA869A}"/>
              </a:ext>
            </a:extLst>
          </p:cNvPr>
          <p:cNvSpPr>
            <a:spLocks noGrp="1"/>
          </p:cNvSpPr>
          <p:nvPr>
            <p:ph type="body" sz="quarter" idx="33"/>
          </p:nvPr>
        </p:nvSpPr>
        <p:spPr>
          <a:xfrm>
            <a:off x="872994" y="3160298"/>
            <a:ext cx="2340089"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0" name="Text Placeholder 8">
            <a:extLst>
              <a:ext uri="{FF2B5EF4-FFF2-40B4-BE49-F238E27FC236}">
                <a16:creationId xmlns:a16="http://schemas.microsoft.com/office/drawing/2014/main" id="{B15A6E9C-C3A8-D744-AA53-B76E23A30CEE}"/>
              </a:ext>
            </a:extLst>
          </p:cNvPr>
          <p:cNvSpPr>
            <a:spLocks noGrp="1"/>
          </p:cNvSpPr>
          <p:nvPr>
            <p:ph type="body" sz="quarter" idx="36"/>
          </p:nvPr>
        </p:nvSpPr>
        <p:spPr>
          <a:xfrm>
            <a:off x="6092906"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1" name="Text Placeholder 8">
            <a:extLst>
              <a:ext uri="{FF2B5EF4-FFF2-40B4-BE49-F238E27FC236}">
                <a16:creationId xmlns:a16="http://schemas.microsoft.com/office/drawing/2014/main" id="{E99F60C9-2D83-214F-899E-67D2C513D309}"/>
              </a:ext>
            </a:extLst>
          </p:cNvPr>
          <p:cNvSpPr>
            <a:spLocks noGrp="1"/>
          </p:cNvSpPr>
          <p:nvPr>
            <p:ph type="body" sz="quarter" idx="37"/>
          </p:nvPr>
        </p:nvSpPr>
        <p:spPr>
          <a:xfrm>
            <a:off x="6092906" y="3160298"/>
            <a:ext cx="2340089"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2" name="Text Placeholder 8">
            <a:extLst>
              <a:ext uri="{FF2B5EF4-FFF2-40B4-BE49-F238E27FC236}">
                <a16:creationId xmlns:a16="http://schemas.microsoft.com/office/drawing/2014/main" id="{02AA6A06-FD0E-FF4D-9369-B7E2305E79EE}"/>
              </a:ext>
            </a:extLst>
          </p:cNvPr>
          <p:cNvSpPr>
            <a:spLocks noGrp="1"/>
          </p:cNvSpPr>
          <p:nvPr>
            <p:ph type="body" sz="quarter" idx="38"/>
          </p:nvPr>
        </p:nvSpPr>
        <p:spPr>
          <a:xfrm>
            <a:off x="8696406"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3" name="Text Placeholder 8">
            <a:extLst>
              <a:ext uri="{FF2B5EF4-FFF2-40B4-BE49-F238E27FC236}">
                <a16:creationId xmlns:a16="http://schemas.microsoft.com/office/drawing/2014/main" id="{9E2FF7D6-DD4E-4A45-87EC-2CA64D4DB43E}"/>
              </a:ext>
            </a:extLst>
          </p:cNvPr>
          <p:cNvSpPr>
            <a:spLocks noGrp="1"/>
          </p:cNvSpPr>
          <p:nvPr>
            <p:ph type="body" sz="quarter" idx="39"/>
          </p:nvPr>
        </p:nvSpPr>
        <p:spPr>
          <a:xfrm>
            <a:off x="8696406" y="3160298"/>
            <a:ext cx="2340089" cy="2370550"/>
          </a:xfrm>
        </p:spPr>
        <p:txBody>
          <a:bodyPr lIns="180000" rIns="0" bIns="72000" anchor="t" anchorCtr="0">
            <a:noAutofit/>
          </a:bodyPr>
          <a:lstStyle>
            <a:lvl1pPr marL="0" indent="0">
              <a:buNone/>
              <a:defRPr lang="en-GB" sz="1700" b="0" kern="1200" spc="0" baseline="0" dirty="0" smtClean="0">
                <a:solidFill>
                  <a:schemeClr val="accent4"/>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5" name="Text Placeholder 8">
            <a:extLst>
              <a:ext uri="{FF2B5EF4-FFF2-40B4-BE49-F238E27FC236}">
                <a16:creationId xmlns:a16="http://schemas.microsoft.com/office/drawing/2014/main" id="{A5962D88-7DBD-D74E-844C-FA88645DEFC6}"/>
              </a:ext>
            </a:extLst>
          </p:cNvPr>
          <p:cNvSpPr>
            <a:spLocks noGrp="1"/>
          </p:cNvSpPr>
          <p:nvPr>
            <p:ph type="body" sz="quarter" idx="29" hasCustomPrompt="1"/>
          </p:nvPr>
        </p:nvSpPr>
        <p:spPr>
          <a:xfrm>
            <a:off x="872993" y="1834258"/>
            <a:ext cx="2340088"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6" name="Text Placeholder 8">
            <a:extLst>
              <a:ext uri="{FF2B5EF4-FFF2-40B4-BE49-F238E27FC236}">
                <a16:creationId xmlns:a16="http://schemas.microsoft.com/office/drawing/2014/main" id="{BAB41B71-0C2C-FA4D-9EDC-FD8E05B8D600}"/>
              </a:ext>
            </a:extLst>
          </p:cNvPr>
          <p:cNvSpPr>
            <a:spLocks noGrp="1"/>
          </p:cNvSpPr>
          <p:nvPr>
            <p:ph type="body" sz="quarter" idx="40" hasCustomPrompt="1"/>
          </p:nvPr>
        </p:nvSpPr>
        <p:spPr>
          <a:xfrm>
            <a:off x="3482951" y="1834258"/>
            <a:ext cx="2346536"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7" name="Text Placeholder 8">
            <a:extLst>
              <a:ext uri="{FF2B5EF4-FFF2-40B4-BE49-F238E27FC236}">
                <a16:creationId xmlns:a16="http://schemas.microsoft.com/office/drawing/2014/main" id="{E548A37F-3869-F549-9E8F-1334B6A7378D}"/>
              </a:ext>
            </a:extLst>
          </p:cNvPr>
          <p:cNvSpPr>
            <a:spLocks noGrp="1"/>
          </p:cNvSpPr>
          <p:nvPr>
            <p:ph type="body" sz="quarter" idx="41" hasCustomPrompt="1"/>
          </p:nvPr>
        </p:nvSpPr>
        <p:spPr>
          <a:xfrm>
            <a:off x="6092906" y="1834258"/>
            <a:ext cx="2340000"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8" name="Text Placeholder 8">
            <a:extLst>
              <a:ext uri="{FF2B5EF4-FFF2-40B4-BE49-F238E27FC236}">
                <a16:creationId xmlns:a16="http://schemas.microsoft.com/office/drawing/2014/main" id="{49DB41BC-CCF0-DF4B-933C-CA0F743C6EAC}"/>
              </a:ext>
            </a:extLst>
          </p:cNvPr>
          <p:cNvSpPr>
            <a:spLocks noGrp="1"/>
          </p:cNvSpPr>
          <p:nvPr>
            <p:ph type="body" sz="quarter" idx="42" hasCustomPrompt="1"/>
          </p:nvPr>
        </p:nvSpPr>
        <p:spPr>
          <a:xfrm>
            <a:off x="8696406" y="1834258"/>
            <a:ext cx="2340000"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30" name="Forklaring">
            <a:extLst>
              <a:ext uri="{FF2B5EF4-FFF2-40B4-BE49-F238E27FC236}">
                <a16:creationId xmlns:a16="http://schemas.microsoft.com/office/drawing/2014/main" id="{4BF85789-7473-7844-8D6B-15B5EF92947F}"/>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Info 4 | Orange</a:t>
            </a:r>
          </a:p>
          <a:p>
            <a:endParaRPr lang="nb-NO" sz="1000" noProof="1"/>
          </a:p>
          <a:p>
            <a:r>
              <a:rPr lang="nb-NO" sz="1000" noProof="1"/>
              <a:t>Use this layout when you need to display four pieces of content supported by large key figures.</a:t>
            </a:r>
          </a:p>
        </p:txBody>
      </p:sp>
      <p:sp>
        <p:nvSpPr>
          <p:cNvPr id="8" name="Plassholder for dato 7">
            <a:extLst>
              <a:ext uri="{FF2B5EF4-FFF2-40B4-BE49-F238E27FC236}">
                <a16:creationId xmlns:a16="http://schemas.microsoft.com/office/drawing/2014/main" id="{4DFBF7C7-6406-F9DE-3CE0-05B0BD4BFD15}"/>
              </a:ext>
            </a:extLst>
          </p:cNvPr>
          <p:cNvSpPr>
            <a:spLocks noGrp="1"/>
          </p:cNvSpPr>
          <p:nvPr>
            <p:ph type="dt" sz="half" idx="43"/>
          </p:nvPr>
        </p:nvSpPr>
        <p:spPr/>
        <p:txBody>
          <a:bodyPr/>
          <a:lstStyle>
            <a:lvl1pPr>
              <a:defRPr>
                <a:solidFill>
                  <a:schemeClr val="tx1">
                    <a:lumMod val="50000"/>
                    <a:lumOff val="50000"/>
                  </a:schemeClr>
                </a:solidFill>
              </a:defRPr>
            </a:lvl1pPr>
          </a:lstStyle>
          <a:p>
            <a:fld id="{95FA5C9D-A0A7-8646-8B49-5CB77C89A163}" type="datetime1">
              <a:rPr lang="nb-NO" smtClean="0"/>
              <a:t>19.10.2026</a:t>
            </a:fld>
            <a:endParaRPr lang="en-NO" dirty="0"/>
          </a:p>
        </p:txBody>
      </p:sp>
      <p:sp>
        <p:nvSpPr>
          <p:cNvPr id="9" name="Plassholder for bunntekst 8">
            <a:extLst>
              <a:ext uri="{FF2B5EF4-FFF2-40B4-BE49-F238E27FC236}">
                <a16:creationId xmlns:a16="http://schemas.microsoft.com/office/drawing/2014/main" id="{E8AF8F1F-CF9E-CFE3-D7EB-390143D8F62F}"/>
              </a:ext>
            </a:extLst>
          </p:cNvPr>
          <p:cNvSpPr>
            <a:spLocks noGrp="1"/>
          </p:cNvSpPr>
          <p:nvPr>
            <p:ph type="ftr" sz="quarter" idx="44"/>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0" name="Plassholder for lysbildenummer 9">
            <a:extLst>
              <a:ext uri="{FF2B5EF4-FFF2-40B4-BE49-F238E27FC236}">
                <a16:creationId xmlns:a16="http://schemas.microsoft.com/office/drawing/2014/main" id="{4DB64103-B54B-6249-E0F0-95E049CAA3E0}"/>
              </a:ext>
            </a:extLst>
          </p:cNvPr>
          <p:cNvSpPr>
            <a:spLocks noGrp="1"/>
          </p:cNvSpPr>
          <p:nvPr>
            <p:ph type="sldNum" sz="quarter" idx="45"/>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2278090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Icon 2 | Ocean bright">
    <p:bg>
      <p:bgPr>
        <a:solidFill>
          <a:schemeClr val="tx1"/>
        </a:solidFill>
        <a:effectLst/>
      </p:bgPr>
    </p:bg>
    <p:spTree>
      <p:nvGrpSpPr>
        <p:cNvPr id="1" name=""/>
        <p:cNvGrpSpPr/>
        <p:nvPr/>
      </p:nvGrpSpPr>
      <p:grpSpPr>
        <a:xfrm>
          <a:off x="0" y="0"/>
          <a:ext cx="0" cy="0"/>
          <a:chOff x="0" y="0"/>
          <a:chExt cx="0" cy="0"/>
        </a:xfrm>
      </p:grpSpPr>
      <p:sp>
        <p:nvSpPr>
          <p:cNvPr id="21" name="Plassholder for tekst 8">
            <a:extLst>
              <a:ext uri="{FF2B5EF4-FFF2-40B4-BE49-F238E27FC236}">
                <a16:creationId xmlns:a16="http://schemas.microsoft.com/office/drawing/2014/main" id="{29BFBBB5-FF40-BB51-232B-6439261D11CF}"/>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1" name="Straight Connector 50">
            <a:extLst>
              <a:ext uri="{FF2B5EF4-FFF2-40B4-BE49-F238E27FC236}">
                <a16:creationId xmlns:a16="http://schemas.microsoft.com/office/drawing/2014/main" id="{C35EC5AE-9946-0E41-AE09-6561F659835A}"/>
              </a:ext>
            </a:extLst>
          </p:cNvPr>
          <p:cNvCxnSpPr>
            <a:cxnSpLocks/>
          </p:cNvCxnSpPr>
          <p:nvPr userDrawn="1"/>
        </p:nvCxnSpPr>
        <p:spPr>
          <a:xfrm>
            <a:off x="872995"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B7E070D8-7B14-3F41-AEFE-70482D034F92}"/>
              </a:ext>
            </a:extLst>
          </p:cNvPr>
          <p:cNvCxnSpPr>
            <a:cxnSpLocks/>
          </p:cNvCxnSpPr>
          <p:nvPr userDrawn="1"/>
        </p:nvCxnSpPr>
        <p:spPr>
          <a:xfrm>
            <a:off x="6092906"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53" name="Text Placeholder 8">
            <a:extLst>
              <a:ext uri="{FF2B5EF4-FFF2-40B4-BE49-F238E27FC236}">
                <a16:creationId xmlns:a16="http://schemas.microsoft.com/office/drawing/2014/main" id="{533BB657-8F5D-FF46-AB7B-B51DBCE966F1}"/>
              </a:ext>
            </a:extLst>
          </p:cNvPr>
          <p:cNvSpPr>
            <a:spLocks noGrp="1"/>
          </p:cNvSpPr>
          <p:nvPr>
            <p:ph type="body" sz="quarter" idx="30"/>
          </p:nvPr>
        </p:nvSpPr>
        <p:spPr>
          <a:xfrm>
            <a:off x="872993" y="2615475"/>
            <a:ext cx="4679975"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4" name="Text Placeholder 8">
            <a:extLst>
              <a:ext uri="{FF2B5EF4-FFF2-40B4-BE49-F238E27FC236}">
                <a16:creationId xmlns:a16="http://schemas.microsoft.com/office/drawing/2014/main" id="{3CCC7574-6805-EF45-A6F3-C95445ADD9F8}"/>
              </a:ext>
            </a:extLst>
          </p:cNvPr>
          <p:cNvSpPr>
            <a:spLocks noGrp="1"/>
          </p:cNvSpPr>
          <p:nvPr>
            <p:ph type="body" sz="quarter" idx="31"/>
          </p:nvPr>
        </p:nvSpPr>
        <p:spPr>
          <a:xfrm>
            <a:off x="872993" y="3160298"/>
            <a:ext cx="4679975"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5" name="Text Placeholder 8">
            <a:extLst>
              <a:ext uri="{FF2B5EF4-FFF2-40B4-BE49-F238E27FC236}">
                <a16:creationId xmlns:a16="http://schemas.microsoft.com/office/drawing/2014/main" id="{F15BF4A9-4B4E-E842-9556-47F3BDE7E215}"/>
              </a:ext>
            </a:extLst>
          </p:cNvPr>
          <p:cNvSpPr>
            <a:spLocks noGrp="1"/>
          </p:cNvSpPr>
          <p:nvPr>
            <p:ph type="body" sz="quarter" idx="32"/>
          </p:nvPr>
        </p:nvSpPr>
        <p:spPr>
          <a:xfrm>
            <a:off x="6092906" y="2615475"/>
            <a:ext cx="4679975"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6" name="Text Placeholder 8">
            <a:extLst>
              <a:ext uri="{FF2B5EF4-FFF2-40B4-BE49-F238E27FC236}">
                <a16:creationId xmlns:a16="http://schemas.microsoft.com/office/drawing/2014/main" id="{42824163-3207-F246-B174-08603CCD7E14}"/>
              </a:ext>
            </a:extLst>
          </p:cNvPr>
          <p:cNvSpPr>
            <a:spLocks noGrp="1"/>
          </p:cNvSpPr>
          <p:nvPr>
            <p:ph type="body" sz="quarter" idx="33"/>
          </p:nvPr>
        </p:nvSpPr>
        <p:spPr>
          <a:xfrm>
            <a:off x="6092906" y="3160298"/>
            <a:ext cx="4679975"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18" name="Content Placeholder 8">
            <a:extLst>
              <a:ext uri="{FF2B5EF4-FFF2-40B4-BE49-F238E27FC236}">
                <a16:creationId xmlns:a16="http://schemas.microsoft.com/office/drawing/2014/main" id="{E72B7D52-8E3C-6145-8386-A0BA4A045FBF}"/>
              </a:ext>
            </a:extLst>
          </p:cNvPr>
          <p:cNvSpPr>
            <a:spLocks noGrp="1"/>
          </p:cNvSpPr>
          <p:nvPr>
            <p:ph sz="quarter" idx="35" hasCustomPrompt="1"/>
          </p:nvPr>
        </p:nvSpPr>
        <p:spPr>
          <a:xfrm>
            <a:off x="1058285"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19" name="Content Placeholder 8">
            <a:extLst>
              <a:ext uri="{FF2B5EF4-FFF2-40B4-BE49-F238E27FC236}">
                <a16:creationId xmlns:a16="http://schemas.microsoft.com/office/drawing/2014/main" id="{1616BF2D-10C9-584A-99C0-249B2B61B2B1}"/>
              </a:ext>
            </a:extLst>
          </p:cNvPr>
          <p:cNvSpPr>
            <a:spLocks noGrp="1"/>
          </p:cNvSpPr>
          <p:nvPr>
            <p:ph sz="quarter" idx="36" hasCustomPrompt="1"/>
          </p:nvPr>
        </p:nvSpPr>
        <p:spPr>
          <a:xfrm>
            <a:off x="6284255"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20" name="Forklaring">
            <a:extLst>
              <a:ext uri="{FF2B5EF4-FFF2-40B4-BE49-F238E27FC236}">
                <a16:creationId xmlns:a16="http://schemas.microsoft.com/office/drawing/2014/main" id="{E5E45825-4165-2F4A-A68A-6F3D538B593E}"/>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Icon 2 | Ocean</a:t>
            </a:r>
          </a:p>
          <a:p>
            <a:endParaRPr lang="nb-NO" sz="1000" noProof="1"/>
          </a:p>
          <a:p>
            <a:r>
              <a:rPr lang="nb-NO" sz="1000" noProof="1"/>
              <a:t>Use this layout when you need to display two pieces of content supported by icons.</a:t>
            </a:r>
          </a:p>
          <a:p>
            <a:endParaRPr lang="nb-NO" sz="1000" noProof="1"/>
          </a:p>
          <a:p>
            <a:r>
              <a:rPr lang="nb-NO" sz="1000" noProof="1"/>
              <a:t>Place an icon by clicking on the content box or use the insert picture function from the tool bar.</a:t>
            </a:r>
          </a:p>
        </p:txBody>
      </p:sp>
      <p:sp>
        <p:nvSpPr>
          <p:cNvPr id="8" name="Plassholder for dato 7">
            <a:extLst>
              <a:ext uri="{FF2B5EF4-FFF2-40B4-BE49-F238E27FC236}">
                <a16:creationId xmlns:a16="http://schemas.microsoft.com/office/drawing/2014/main" id="{7DBFF6EB-71A4-036B-77A5-1E587507EEE2}"/>
              </a:ext>
            </a:extLst>
          </p:cNvPr>
          <p:cNvSpPr>
            <a:spLocks noGrp="1"/>
          </p:cNvSpPr>
          <p:nvPr>
            <p:ph type="dt" sz="half" idx="37"/>
          </p:nvPr>
        </p:nvSpPr>
        <p:spPr/>
        <p:txBody>
          <a:bodyPr/>
          <a:lstStyle>
            <a:lvl1pPr>
              <a:defRPr>
                <a:solidFill>
                  <a:schemeClr val="tx1">
                    <a:lumMod val="50000"/>
                    <a:lumOff val="50000"/>
                  </a:schemeClr>
                </a:solidFill>
              </a:defRPr>
            </a:lvl1pPr>
          </a:lstStyle>
          <a:p>
            <a:fld id="{EC1C81BB-D336-EA43-BCB2-D4DDA9394FFE}" type="datetime1">
              <a:rPr lang="nb-NO" smtClean="0"/>
              <a:t>19.10.2026</a:t>
            </a:fld>
            <a:endParaRPr lang="en-NO" dirty="0"/>
          </a:p>
        </p:txBody>
      </p:sp>
      <p:sp>
        <p:nvSpPr>
          <p:cNvPr id="9" name="Plassholder for bunntekst 8">
            <a:extLst>
              <a:ext uri="{FF2B5EF4-FFF2-40B4-BE49-F238E27FC236}">
                <a16:creationId xmlns:a16="http://schemas.microsoft.com/office/drawing/2014/main" id="{F396A344-52C2-4E4D-03C2-75E1F7E877D8}"/>
              </a:ext>
            </a:extLst>
          </p:cNvPr>
          <p:cNvSpPr>
            <a:spLocks noGrp="1"/>
          </p:cNvSpPr>
          <p:nvPr>
            <p:ph type="ftr" sz="quarter" idx="38"/>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0" name="Plassholder for lysbildenummer 9">
            <a:extLst>
              <a:ext uri="{FF2B5EF4-FFF2-40B4-BE49-F238E27FC236}">
                <a16:creationId xmlns:a16="http://schemas.microsoft.com/office/drawing/2014/main" id="{AFBB229D-1637-F4B8-EE9B-3D20C890919F}"/>
              </a:ext>
            </a:extLst>
          </p:cNvPr>
          <p:cNvSpPr>
            <a:spLocks noGrp="1"/>
          </p:cNvSpPr>
          <p:nvPr>
            <p:ph type="sldNum" sz="quarter" idx="39"/>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3024365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Icon 3 | Ocean bright">
    <p:bg>
      <p:bgPr>
        <a:solidFill>
          <a:schemeClr val="tx1"/>
        </a:solidFill>
        <a:effectLst/>
      </p:bgPr>
    </p:bg>
    <p:spTree>
      <p:nvGrpSpPr>
        <p:cNvPr id="1" name=""/>
        <p:cNvGrpSpPr/>
        <p:nvPr/>
      </p:nvGrpSpPr>
      <p:grpSpPr>
        <a:xfrm>
          <a:off x="0" y="0"/>
          <a:ext cx="0" cy="0"/>
          <a:chOff x="0" y="0"/>
          <a:chExt cx="0" cy="0"/>
        </a:xfrm>
      </p:grpSpPr>
      <p:sp>
        <p:nvSpPr>
          <p:cNvPr id="24" name="Plassholder for tekst 8">
            <a:extLst>
              <a:ext uri="{FF2B5EF4-FFF2-40B4-BE49-F238E27FC236}">
                <a16:creationId xmlns:a16="http://schemas.microsoft.com/office/drawing/2014/main" id="{0B78036B-F098-1D49-B905-51EE20966807}"/>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834326-0AD8-D844-8FE5-E0E6B43DC74B}"/>
              </a:ext>
            </a:extLst>
          </p:cNvPr>
          <p:cNvCxnSpPr>
            <a:cxnSpLocks/>
          </p:cNvCxnSpPr>
          <p:nvPr userDrawn="1"/>
        </p:nvCxnSpPr>
        <p:spPr>
          <a:xfrm>
            <a:off x="7834940"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4357061"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 Placeholder 8">
            <a:extLst>
              <a:ext uri="{FF2B5EF4-FFF2-40B4-BE49-F238E27FC236}">
                <a16:creationId xmlns:a16="http://schemas.microsoft.com/office/drawing/2014/main" id="{5A5FB572-D413-F841-B0F1-72DB156CD83E}"/>
              </a:ext>
            </a:extLst>
          </p:cNvPr>
          <p:cNvSpPr>
            <a:spLocks noGrp="1"/>
          </p:cNvSpPr>
          <p:nvPr>
            <p:ph type="body" sz="quarter" idx="30"/>
          </p:nvPr>
        </p:nvSpPr>
        <p:spPr>
          <a:xfrm>
            <a:off x="872994"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4" name="Text Placeholder 8">
            <a:extLst>
              <a:ext uri="{FF2B5EF4-FFF2-40B4-BE49-F238E27FC236}">
                <a16:creationId xmlns:a16="http://schemas.microsoft.com/office/drawing/2014/main" id="{758CE131-1C3B-A441-96F9-28F96411B363}"/>
              </a:ext>
            </a:extLst>
          </p:cNvPr>
          <p:cNvSpPr>
            <a:spLocks noGrp="1"/>
          </p:cNvSpPr>
          <p:nvPr>
            <p:ph type="body" sz="quarter" idx="31"/>
          </p:nvPr>
        </p:nvSpPr>
        <p:spPr>
          <a:xfrm>
            <a:off x="872994" y="3160298"/>
            <a:ext cx="2919402"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6" name="Text Placeholder 8">
            <a:extLst>
              <a:ext uri="{FF2B5EF4-FFF2-40B4-BE49-F238E27FC236}">
                <a16:creationId xmlns:a16="http://schemas.microsoft.com/office/drawing/2014/main" id="{4F23AFC3-CFDD-644C-8D43-8BA3ED24F4A6}"/>
              </a:ext>
            </a:extLst>
          </p:cNvPr>
          <p:cNvSpPr>
            <a:spLocks noGrp="1"/>
          </p:cNvSpPr>
          <p:nvPr>
            <p:ph type="body" sz="quarter" idx="35"/>
          </p:nvPr>
        </p:nvSpPr>
        <p:spPr>
          <a:xfrm>
            <a:off x="4357061"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7" name="Text Placeholder 8">
            <a:extLst>
              <a:ext uri="{FF2B5EF4-FFF2-40B4-BE49-F238E27FC236}">
                <a16:creationId xmlns:a16="http://schemas.microsoft.com/office/drawing/2014/main" id="{95AC6F23-7BB7-6249-8246-DE7B0C423222}"/>
              </a:ext>
            </a:extLst>
          </p:cNvPr>
          <p:cNvSpPr>
            <a:spLocks noGrp="1"/>
          </p:cNvSpPr>
          <p:nvPr>
            <p:ph type="body" sz="quarter" idx="36"/>
          </p:nvPr>
        </p:nvSpPr>
        <p:spPr>
          <a:xfrm>
            <a:off x="4357061" y="3160298"/>
            <a:ext cx="2919402"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1" name="Text Placeholder 8">
            <a:extLst>
              <a:ext uri="{FF2B5EF4-FFF2-40B4-BE49-F238E27FC236}">
                <a16:creationId xmlns:a16="http://schemas.microsoft.com/office/drawing/2014/main" id="{B93C42D5-1D6A-2641-A09B-25BCAD47B379}"/>
              </a:ext>
            </a:extLst>
          </p:cNvPr>
          <p:cNvSpPr>
            <a:spLocks noGrp="1"/>
          </p:cNvSpPr>
          <p:nvPr>
            <p:ph type="body" sz="quarter" idx="37"/>
          </p:nvPr>
        </p:nvSpPr>
        <p:spPr>
          <a:xfrm>
            <a:off x="7834940"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2" name="Text Placeholder 8">
            <a:extLst>
              <a:ext uri="{FF2B5EF4-FFF2-40B4-BE49-F238E27FC236}">
                <a16:creationId xmlns:a16="http://schemas.microsoft.com/office/drawing/2014/main" id="{5C81B059-FF04-604F-8BF7-689470B9DA45}"/>
              </a:ext>
            </a:extLst>
          </p:cNvPr>
          <p:cNvSpPr>
            <a:spLocks noGrp="1"/>
          </p:cNvSpPr>
          <p:nvPr>
            <p:ph type="body" sz="quarter" idx="38"/>
          </p:nvPr>
        </p:nvSpPr>
        <p:spPr>
          <a:xfrm>
            <a:off x="7834940" y="3160298"/>
            <a:ext cx="2919402"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1" name="Content Placeholder 8">
            <a:extLst>
              <a:ext uri="{FF2B5EF4-FFF2-40B4-BE49-F238E27FC236}">
                <a16:creationId xmlns:a16="http://schemas.microsoft.com/office/drawing/2014/main" id="{3CB2BD8D-00BE-5245-9270-51F69930470B}"/>
              </a:ext>
            </a:extLst>
          </p:cNvPr>
          <p:cNvSpPr>
            <a:spLocks noGrp="1"/>
          </p:cNvSpPr>
          <p:nvPr>
            <p:ph sz="quarter" idx="39" hasCustomPrompt="1"/>
          </p:nvPr>
        </p:nvSpPr>
        <p:spPr>
          <a:xfrm>
            <a:off x="1058285"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22" name="Content Placeholder 8">
            <a:extLst>
              <a:ext uri="{FF2B5EF4-FFF2-40B4-BE49-F238E27FC236}">
                <a16:creationId xmlns:a16="http://schemas.microsoft.com/office/drawing/2014/main" id="{7B27EAF5-ABC7-CA4A-9EA6-4F43E5F806E7}"/>
              </a:ext>
            </a:extLst>
          </p:cNvPr>
          <p:cNvSpPr>
            <a:spLocks noGrp="1"/>
          </p:cNvSpPr>
          <p:nvPr>
            <p:ph sz="quarter" idx="40" hasCustomPrompt="1"/>
          </p:nvPr>
        </p:nvSpPr>
        <p:spPr>
          <a:xfrm>
            <a:off x="4548410"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23" name="Content Placeholder 8">
            <a:extLst>
              <a:ext uri="{FF2B5EF4-FFF2-40B4-BE49-F238E27FC236}">
                <a16:creationId xmlns:a16="http://schemas.microsoft.com/office/drawing/2014/main" id="{33486C96-11A2-BC4E-A8B3-9A61FAA40A88}"/>
              </a:ext>
            </a:extLst>
          </p:cNvPr>
          <p:cNvSpPr>
            <a:spLocks noGrp="1"/>
          </p:cNvSpPr>
          <p:nvPr>
            <p:ph sz="quarter" idx="41" hasCustomPrompt="1"/>
          </p:nvPr>
        </p:nvSpPr>
        <p:spPr>
          <a:xfrm>
            <a:off x="8026287"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25" name="Forklaring">
            <a:extLst>
              <a:ext uri="{FF2B5EF4-FFF2-40B4-BE49-F238E27FC236}">
                <a16:creationId xmlns:a16="http://schemas.microsoft.com/office/drawing/2014/main" id="{A6D019DB-73D6-1347-9F7A-6D95E53ED3E9}"/>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Icon 3 | Ocean</a:t>
            </a:r>
          </a:p>
          <a:p>
            <a:endParaRPr lang="nb-NO" sz="1000" noProof="1"/>
          </a:p>
          <a:p>
            <a:r>
              <a:rPr lang="nb-NO" sz="1000" noProof="1"/>
              <a:t>Use this layout when you need to display three pieces of content supported by icons.</a:t>
            </a:r>
          </a:p>
          <a:p>
            <a:endParaRPr lang="nb-NO" sz="1000" noProof="1"/>
          </a:p>
          <a:p>
            <a:r>
              <a:rPr lang="nb-NO" sz="1000" noProof="1"/>
              <a:t>Place an icon by clicking on the content box or use the insert picture function from the tool bar.</a:t>
            </a:r>
          </a:p>
        </p:txBody>
      </p:sp>
      <p:sp>
        <p:nvSpPr>
          <p:cNvPr id="8" name="Plassholder for dato 7">
            <a:extLst>
              <a:ext uri="{FF2B5EF4-FFF2-40B4-BE49-F238E27FC236}">
                <a16:creationId xmlns:a16="http://schemas.microsoft.com/office/drawing/2014/main" id="{4F3642B7-D4E6-EF59-A4F9-E884EC770EA8}"/>
              </a:ext>
            </a:extLst>
          </p:cNvPr>
          <p:cNvSpPr>
            <a:spLocks noGrp="1"/>
          </p:cNvSpPr>
          <p:nvPr>
            <p:ph type="dt" sz="half" idx="42"/>
          </p:nvPr>
        </p:nvSpPr>
        <p:spPr/>
        <p:txBody>
          <a:bodyPr/>
          <a:lstStyle>
            <a:lvl1pPr>
              <a:defRPr>
                <a:solidFill>
                  <a:schemeClr val="tx1">
                    <a:lumMod val="50000"/>
                    <a:lumOff val="50000"/>
                  </a:schemeClr>
                </a:solidFill>
              </a:defRPr>
            </a:lvl1pPr>
          </a:lstStyle>
          <a:p>
            <a:fld id="{3C353375-3D04-0C46-8BC8-7CA397395E3D}" type="datetime1">
              <a:rPr lang="nb-NO" smtClean="0"/>
              <a:t>19.10.2026</a:t>
            </a:fld>
            <a:endParaRPr lang="en-NO" dirty="0"/>
          </a:p>
        </p:txBody>
      </p:sp>
      <p:sp>
        <p:nvSpPr>
          <p:cNvPr id="9" name="Plassholder for bunntekst 8">
            <a:extLst>
              <a:ext uri="{FF2B5EF4-FFF2-40B4-BE49-F238E27FC236}">
                <a16:creationId xmlns:a16="http://schemas.microsoft.com/office/drawing/2014/main" id="{E4158F62-06A3-830A-9BEC-B6F73D89754F}"/>
              </a:ext>
            </a:extLst>
          </p:cNvPr>
          <p:cNvSpPr>
            <a:spLocks noGrp="1"/>
          </p:cNvSpPr>
          <p:nvPr>
            <p:ph type="ftr" sz="quarter" idx="43"/>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0" name="Plassholder for lysbildenummer 9">
            <a:extLst>
              <a:ext uri="{FF2B5EF4-FFF2-40B4-BE49-F238E27FC236}">
                <a16:creationId xmlns:a16="http://schemas.microsoft.com/office/drawing/2014/main" id="{709E0C25-A37F-5F08-9FFC-24874AB0547A}"/>
              </a:ext>
            </a:extLst>
          </p:cNvPr>
          <p:cNvSpPr>
            <a:spLocks noGrp="1"/>
          </p:cNvSpPr>
          <p:nvPr>
            <p:ph type="sldNum" sz="quarter" idx="44"/>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4037065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Icon 4 | Ocean bright">
    <p:bg>
      <p:bgPr>
        <a:solidFill>
          <a:schemeClr val="tx1"/>
        </a:solidFill>
        <a:effectLst/>
      </p:bgPr>
    </p:bg>
    <p:spTree>
      <p:nvGrpSpPr>
        <p:cNvPr id="1" name=""/>
        <p:cNvGrpSpPr/>
        <p:nvPr/>
      </p:nvGrpSpPr>
      <p:grpSpPr>
        <a:xfrm>
          <a:off x="0" y="0"/>
          <a:ext cx="0" cy="0"/>
          <a:chOff x="0" y="0"/>
          <a:chExt cx="0" cy="0"/>
        </a:xfrm>
      </p:grpSpPr>
      <p:sp>
        <p:nvSpPr>
          <p:cNvPr id="29" name="Plassholder for tekst 8">
            <a:extLst>
              <a:ext uri="{FF2B5EF4-FFF2-40B4-BE49-F238E27FC236}">
                <a16:creationId xmlns:a16="http://schemas.microsoft.com/office/drawing/2014/main" id="{374D645C-74D2-83BC-EE0A-FFF5EC35C7F9}"/>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8"/>
            <a:ext cx="7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3482951"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301F357-6561-7544-8DC6-322904764698}"/>
              </a:ext>
            </a:extLst>
          </p:cNvPr>
          <p:cNvCxnSpPr>
            <a:cxnSpLocks/>
          </p:cNvCxnSpPr>
          <p:nvPr userDrawn="1"/>
        </p:nvCxnSpPr>
        <p:spPr>
          <a:xfrm>
            <a:off x="8696406"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DAE74CA-1659-D64E-B700-CD70069EB2BD}"/>
              </a:ext>
            </a:extLst>
          </p:cNvPr>
          <p:cNvCxnSpPr>
            <a:cxnSpLocks/>
          </p:cNvCxnSpPr>
          <p:nvPr userDrawn="1"/>
        </p:nvCxnSpPr>
        <p:spPr>
          <a:xfrm>
            <a:off x="6092906"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Text Placeholder 8">
            <a:extLst>
              <a:ext uri="{FF2B5EF4-FFF2-40B4-BE49-F238E27FC236}">
                <a16:creationId xmlns:a16="http://schemas.microsoft.com/office/drawing/2014/main" id="{44CB04C9-7A44-9749-B534-D7F356EEC892}"/>
              </a:ext>
            </a:extLst>
          </p:cNvPr>
          <p:cNvSpPr>
            <a:spLocks noGrp="1"/>
          </p:cNvSpPr>
          <p:nvPr>
            <p:ph type="body" sz="quarter" idx="34"/>
          </p:nvPr>
        </p:nvSpPr>
        <p:spPr>
          <a:xfrm>
            <a:off x="3482951"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7" name="Text Placeholder 8">
            <a:extLst>
              <a:ext uri="{FF2B5EF4-FFF2-40B4-BE49-F238E27FC236}">
                <a16:creationId xmlns:a16="http://schemas.microsoft.com/office/drawing/2014/main" id="{3015CB40-CD13-CB40-81D9-7E111D98A341}"/>
              </a:ext>
            </a:extLst>
          </p:cNvPr>
          <p:cNvSpPr>
            <a:spLocks noGrp="1"/>
          </p:cNvSpPr>
          <p:nvPr>
            <p:ph type="body" sz="quarter" idx="35"/>
          </p:nvPr>
        </p:nvSpPr>
        <p:spPr>
          <a:xfrm>
            <a:off x="3482951" y="3160298"/>
            <a:ext cx="2340089"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8" name="Text Placeholder 8">
            <a:extLst>
              <a:ext uri="{FF2B5EF4-FFF2-40B4-BE49-F238E27FC236}">
                <a16:creationId xmlns:a16="http://schemas.microsoft.com/office/drawing/2014/main" id="{C14A97A7-5985-364A-BAF3-07F2FE56B705}"/>
              </a:ext>
            </a:extLst>
          </p:cNvPr>
          <p:cNvSpPr>
            <a:spLocks noGrp="1"/>
          </p:cNvSpPr>
          <p:nvPr>
            <p:ph type="body" sz="quarter" idx="30"/>
          </p:nvPr>
        </p:nvSpPr>
        <p:spPr>
          <a:xfrm>
            <a:off x="872994"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9" name="Text Placeholder 8">
            <a:extLst>
              <a:ext uri="{FF2B5EF4-FFF2-40B4-BE49-F238E27FC236}">
                <a16:creationId xmlns:a16="http://schemas.microsoft.com/office/drawing/2014/main" id="{ECC1D43E-0A94-374C-94D6-11AC46BA869A}"/>
              </a:ext>
            </a:extLst>
          </p:cNvPr>
          <p:cNvSpPr>
            <a:spLocks noGrp="1"/>
          </p:cNvSpPr>
          <p:nvPr>
            <p:ph type="body" sz="quarter" idx="33"/>
          </p:nvPr>
        </p:nvSpPr>
        <p:spPr>
          <a:xfrm>
            <a:off x="872994" y="3160298"/>
            <a:ext cx="2340089"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0" name="Text Placeholder 8">
            <a:extLst>
              <a:ext uri="{FF2B5EF4-FFF2-40B4-BE49-F238E27FC236}">
                <a16:creationId xmlns:a16="http://schemas.microsoft.com/office/drawing/2014/main" id="{B15A6E9C-C3A8-D744-AA53-B76E23A30CEE}"/>
              </a:ext>
            </a:extLst>
          </p:cNvPr>
          <p:cNvSpPr>
            <a:spLocks noGrp="1"/>
          </p:cNvSpPr>
          <p:nvPr>
            <p:ph type="body" sz="quarter" idx="36"/>
          </p:nvPr>
        </p:nvSpPr>
        <p:spPr>
          <a:xfrm>
            <a:off x="6092906"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1" name="Text Placeholder 8">
            <a:extLst>
              <a:ext uri="{FF2B5EF4-FFF2-40B4-BE49-F238E27FC236}">
                <a16:creationId xmlns:a16="http://schemas.microsoft.com/office/drawing/2014/main" id="{E99F60C9-2D83-214F-899E-67D2C513D309}"/>
              </a:ext>
            </a:extLst>
          </p:cNvPr>
          <p:cNvSpPr>
            <a:spLocks noGrp="1"/>
          </p:cNvSpPr>
          <p:nvPr>
            <p:ph type="body" sz="quarter" idx="37"/>
          </p:nvPr>
        </p:nvSpPr>
        <p:spPr>
          <a:xfrm>
            <a:off x="6092906" y="3160298"/>
            <a:ext cx="2340089"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2" name="Text Placeholder 8">
            <a:extLst>
              <a:ext uri="{FF2B5EF4-FFF2-40B4-BE49-F238E27FC236}">
                <a16:creationId xmlns:a16="http://schemas.microsoft.com/office/drawing/2014/main" id="{02AA6A06-FD0E-FF4D-9369-B7E2305E79EE}"/>
              </a:ext>
            </a:extLst>
          </p:cNvPr>
          <p:cNvSpPr>
            <a:spLocks noGrp="1"/>
          </p:cNvSpPr>
          <p:nvPr>
            <p:ph type="body" sz="quarter" idx="38"/>
          </p:nvPr>
        </p:nvSpPr>
        <p:spPr>
          <a:xfrm>
            <a:off x="8696406"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3" name="Text Placeholder 8">
            <a:extLst>
              <a:ext uri="{FF2B5EF4-FFF2-40B4-BE49-F238E27FC236}">
                <a16:creationId xmlns:a16="http://schemas.microsoft.com/office/drawing/2014/main" id="{9E2FF7D6-DD4E-4A45-87EC-2CA64D4DB43E}"/>
              </a:ext>
            </a:extLst>
          </p:cNvPr>
          <p:cNvSpPr>
            <a:spLocks noGrp="1"/>
          </p:cNvSpPr>
          <p:nvPr>
            <p:ph type="body" sz="quarter" idx="39"/>
          </p:nvPr>
        </p:nvSpPr>
        <p:spPr>
          <a:xfrm>
            <a:off x="8696406" y="3160298"/>
            <a:ext cx="2340089"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8" name="Content Placeholder 8">
            <a:extLst>
              <a:ext uri="{FF2B5EF4-FFF2-40B4-BE49-F238E27FC236}">
                <a16:creationId xmlns:a16="http://schemas.microsoft.com/office/drawing/2014/main" id="{F2EA370B-D69A-1542-B72C-DF98C4A9C6B9}"/>
              </a:ext>
            </a:extLst>
          </p:cNvPr>
          <p:cNvSpPr>
            <a:spLocks noGrp="1"/>
          </p:cNvSpPr>
          <p:nvPr>
            <p:ph sz="quarter" idx="40" hasCustomPrompt="1"/>
          </p:nvPr>
        </p:nvSpPr>
        <p:spPr>
          <a:xfrm>
            <a:off x="1071471"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30" name="Content Placeholder 8">
            <a:extLst>
              <a:ext uri="{FF2B5EF4-FFF2-40B4-BE49-F238E27FC236}">
                <a16:creationId xmlns:a16="http://schemas.microsoft.com/office/drawing/2014/main" id="{2AAD8807-7DA5-924E-B30D-2BB9CF21A6A5}"/>
              </a:ext>
            </a:extLst>
          </p:cNvPr>
          <p:cNvSpPr>
            <a:spLocks noGrp="1"/>
          </p:cNvSpPr>
          <p:nvPr>
            <p:ph sz="quarter" idx="41" hasCustomPrompt="1"/>
          </p:nvPr>
        </p:nvSpPr>
        <p:spPr>
          <a:xfrm>
            <a:off x="3669860"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33" name="Content Placeholder 8">
            <a:extLst>
              <a:ext uri="{FF2B5EF4-FFF2-40B4-BE49-F238E27FC236}">
                <a16:creationId xmlns:a16="http://schemas.microsoft.com/office/drawing/2014/main" id="{7EF5FC71-1496-1F4B-8163-13582486CB83}"/>
              </a:ext>
            </a:extLst>
          </p:cNvPr>
          <p:cNvSpPr>
            <a:spLocks noGrp="1"/>
          </p:cNvSpPr>
          <p:nvPr>
            <p:ph sz="quarter" idx="42" hasCustomPrompt="1"/>
          </p:nvPr>
        </p:nvSpPr>
        <p:spPr>
          <a:xfrm>
            <a:off x="6291382"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36" name="Content Placeholder 8">
            <a:extLst>
              <a:ext uri="{FF2B5EF4-FFF2-40B4-BE49-F238E27FC236}">
                <a16:creationId xmlns:a16="http://schemas.microsoft.com/office/drawing/2014/main" id="{283FE54F-B1A4-4148-8106-8F3738D0F2D4}"/>
              </a:ext>
            </a:extLst>
          </p:cNvPr>
          <p:cNvSpPr>
            <a:spLocks noGrp="1"/>
          </p:cNvSpPr>
          <p:nvPr>
            <p:ph sz="quarter" idx="43" hasCustomPrompt="1"/>
          </p:nvPr>
        </p:nvSpPr>
        <p:spPr>
          <a:xfrm>
            <a:off x="8894882" y="1882775"/>
            <a:ext cx="720000" cy="720000"/>
          </a:xfrm>
        </p:spPr>
        <p:txBody>
          <a:bodyPr>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1200">
                <a:solidFill>
                  <a:schemeClr val="bg1"/>
                </a:solidFill>
              </a:defRPr>
            </a:lvl1pPr>
          </a:lstStyle>
          <a:p>
            <a:pPr marL="0" marR="0" lvl="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a:pPr>
            <a:r>
              <a:rPr lang="nb-NO" dirty="0" err="1"/>
              <a:t>Insert</a:t>
            </a:r>
            <a:r>
              <a:rPr lang="nb-NO" dirty="0"/>
              <a:t> </a:t>
            </a:r>
            <a:r>
              <a:rPr lang="nb-NO" dirty="0" err="1"/>
              <a:t>icon</a:t>
            </a:r>
            <a:endParaRPr lang="en-NO"/>
          </a:p>
        </p:txBody>
      </p:sp>
      <p:sp>
        <p:nvSpPr>
          <p:cNvPr id="27" name="Forklaring">
            <a:extLst>
              <a:ext uri="{FF2B5EF4-FFF2-40B4-BE49-F238E27FC236}">
                <a16:creationId xmlns:a16="http://schemas.microsoft.com/office/drawing/2014/main" id="{1170D4F2-5C73-6740-88A7-37493EE37C90}"/>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Icon 4 | Ocean</a:t>
            </a:r>
          </a:p>
          <a:p>
            <a:endParaRPr lang="nb-NO" sz="1000" noProof="1"/>
          </a:p>
          <a:p>
            <a:r>
              <a:rPr lang="nb-NO" sz="1000" noProof="1"/>
              <a:t>Use this layout when you need to display four pieces of content supported by icons.</a:t>
            </a:r>
          </a:p>
          <a:p>
            <a:endParaRPr lang="nb-NO" sz="1000" noProof="1"/>
          </a:p>
          <a:p>
            <a:r>
              <a:rPr lang="nb-NO" sz="1000" noProof="1"/>
              <a:t>Place an icon by clicking on the content box or use the insert picture function from the tool bar.</a:t>
            </a:r>
          </a:p>
        </p:txBody>
      </p:sp>
      <p:sp>
        <p:nvSpPr>
          <p:cNvPr id="8" name="Plassholder for dato 7">
            <a:extLst>
              <a:ext uri="{FF2B5EF4-FFF2-40B4-BE49-F238E27FC236}">
                <a16:creationId xmlns:a16="http://schemas.microsoft.com/office/drawing/2014/main" id="{4F8A150C-84EC-EF3F-04E1-89217C9F381F}"/>
              </a:ext>
            </a:extLst>
          </p:cNvPr>
          <p:cNvSpPr>
            <a:spLocks noGrp="1"/>
          </p:cNvSpPr>
          <p:nvPr>
            <p:ph type="dt" sz="half" idx="44"/>
          </p:nvPr>
        </p:nvSpPr>
        <p:spPr/>
        <p:txBody>
          <a:bodyPr/>
          <a:lstStyle>
            <a:lvl1pPr>
              <a:defRPr>
                <a:solidFill>
                  <a:schemeClr val="tx1">
                    <a:lumMod val="50000"/>
                    <a:lumOff val="50000"/>
                  </a:schemeClr>
                </a:solidFill>
              </a:defRPr>
            </a:lvl1pPr>
          </a:lstStyle>
          <a:p>
            <a:fld id="{C08F99C6-C3C5-3E4C-BDC5-053D6DCED45A}" type="datetime1">
              <a:rPr lang="nb-NO" smtClean="0"/>
              <a:t>19.10.2026</a:t>
            </a:fld>
            <a:endParaRPr lang="en-NO" dirty="0"/>
          </a:p>
        </p:txBody>
      </p:sp>
      <p:sp>
        <p:nvSpPr>
          <p:cNvPr id="9" name="Plassholder for bunntekst 8">
            <a:extLst>
              <a:ext uri="{FF2B5EF4-FFF2-40B4-BE49-F238E27FC236}">
                <a16:creationId xmlns:a16="http://schemas.microsoft.com/office/drawing/2014/main" id="{7E0A9559-7D04-4C1C-B095-3B6F2DFE0720}"/>
              </a:ext>
            </a:extLst>
          </p:cNvPr>
          <p:cNvSpPr>
            <a:spLocks noGrp="1"/>
          </p:cNvSpPr>
          <p:nvPr>
            <p:ph type="ftr" sz="quarter" idx="45"/>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0" name="Plassholder for lysbildenummer 9">
            <a:extLst>
              <a:ext uri="{FF2B5EF4-FFF2-40B4-BE49-F238E27FC236}">
                <a16:creationId xmlns:a16="http://schemas.microsoft.com/office/drawing/2014/main" id="{A1F5F92E-4989-52AF-0989-9AA7F4C11046}"/>
              </a:ext>
            </a:extLst>
          </p:cNvPr>
          <p:cNvSpPr>
            <a:spLocks noGrp="1"/>
          </p:cNvSpPr>
          <p:nvPr>
            <p:ph type="sldNum" sz="quarter" idx="46"/>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310597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Info 2 | Ocean bright">
    <p:bg>
      <p:bgPr>
        <a:solidFill>
          <a:schemeClr val="tx1"/>
        </a:solidFill>
        <a:effectLst/>
      </p:bgPr>
    </p:bg>
    <p:spTree>
      <p:nvGrpSpPr>
        <p:cNvPr id="1" name=""/>
        <p:cNvGrpSpPr/>
        <p:nvPr/>
      </p:nvGrpSpPr>
      <p:grpSpPr>
        <a:xfrm>
          <a:off x="0" y="0"/>
          <a:ext cx="0" cy="0"/>
          <a:chOff x="0" y="0"/>
          <a:chExt cx="0" cy="0"/>
        </a:xfrm>
      </p:grpSpPr>
      <p:sp>
        <p:nvSpPr>
          <p:cNvPr id="19" name="Plassholder for tekst 8">
            <a:extLst>
              <a:ext uri="{FF2B5EF4-FFF2-40B4-BE49-F238E27FC236}">
                <a16:creationId xmlns:a16="http://schemas.microsoft.com/office/drawing/2014/main" id="{D4065ACF-12C1-2F16-4B28-8F8BD1789FCF}"/>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6092906"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Text Placeholder 8">
            <a:extLst>
              <a:ext uri="{FF2B5EF4-FFF2-40B4-BE49-F238E27FC236}">
                <a16:creationId xmlns:a16="http://schemas.microsoft.com/office/drawing/2014/main" id="{EF17503C-D26E-944C-9E6E-F4F288DAE925}"/>
              </a:ext>
            </a:extLst>
          </p:cNvPr>
          <p:cNvSpPr>
            <a:spLocks noGrp="1"/>
          </p:cNvSpPr>
          <p:nvPr>
            <p:ph type="body" sz="quarter" idx="29" hasCustomPrompt="1"/>
          </p:nvPr>
        </p:nvSpPr>
        <p:spPr>
          <a:xfrm>
            <a:off x="872992" y="1834258"/>
            <a:ext cx="4679979"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5" name="Text Placeholder 8">
            <a:extLst>
              <a:ext uri="{FF2B5EF4-FFF2-40B4-BE49-F238E27FC236}">
                <a16:creationId xmlns:a16="http://schemas.microsoft.com/office/drawing/2014/main" id="{02CE4C2C-88E7-B74B-891F-6809F691B70C}"/>
              </a:ext>
            </a:extLst>
          </p:cNvPr>
          <p:cNvSpPr>
            <a:spLocks noGrp="1"/>
          </p:cNvSpPr>
          <p:nvPr>
            <p:ph type="body" sz="quarter" idx="30"/>
          </p:nvPr>
        </p:nvSpPr>
        <p:spPr>
          <a:xfrm>
            <a:off x="872993" y="2615475"/>
            <a:ext cx="4679975"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6" name="Text Placeholder 8">
            <a:extLst>
              <a:ext uri="{FF2B5EF4-FFF2-40B4-BE49-F238E27FC236}">
                <a16:creationId xmlns:a16="http://schemas.microsoft.com/office/drawing/2014/main" id="{2C50532A-E741-794F-B263-564E1ABA632E}"/>
              </a:ext>
            </a:extLst>
          </p:cNvPr>
          <p:cNvSpPr>
            <a:spLocks noGrp="1"/>
          </p:cNvSpPr>
          <p:nvPr>
            <p:ph type="body" sz="quarter" idx="31"/>
          </p:nvPr>
        </p:nvSpPr>
        <p:spPr>
          <a:xfrm>
            <a:off x="872993" y="3160298"/>
            <a:ext cx="4679975"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7" name="Text Placeholder 8">
            <a:extLst>
              <a:ext uri="{FF2B5EF4-FFF2-40B4-BE49-F238E27FC236}">
                <a16:creationId xmlns:a16="http://schemas.microsoft.com/office/drawing/2014/main" id="{C12DD5B4-7044-404B-93F5-9605E35BD0E0}"/>
              </a:ext>
            </a:extLst>
          </p:cNvPr>
          <p:cNvSpPr>
            <a:spLocks noGrp="1"/>
          </p:cNvSpPr>
          <p:nvPr>
            <p:ph type="body" sz="quarter" idx="32"/>
          </p:nvPr>
        </p:nvSpPr>
        <p:spPr>
          <a:xfrm>
            <a:off x="6092906" y="2615475"/>
            <a:ext cx="4679975"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8" name="Text Placeholder 8">
            <a:extLst>
              <a:ext uri="{FF2B5EF4-FFF2-40B4-BE49-F238E27FC236}">
                <a16:creationId xmlns:a16="http://schemas.microsoft.com/office/drawing/2014/main" id="{83EF1918-2A8F-D743-A9C8-B05CDE356EF3}"/>
              </a:ext>
            </a:extLst>
          </p:cNvPr>
          <p:cNvSpPr>
            <a:spLocks noGrp="1"/>
          </p:cNvSpPr>
          <p:nvPr>
            <p:ph type="body" sz="quarter" idx="33"/>
          </p:nvPr>
        </p:nvSpPr>
        <p:spPr>
          <a:xfrm>
            <a:off x="6092906" y="3160298"/>
            <a:ext cx="4679975"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9" name="Text Placeholder 8">
            <a:extLst>
              <a:ext uri="{FF2B5EF4-FFF2-40B4-BE49-F238E27FC236}">
                <a16:creationId xmlns:a16="http://schemas.microsoft.com/office/drawing/2014/main" id="{8B7B7028-B0E8-B740-AA58-9C592D843982}"/>
              </a:ext>
            </a:extLst>
          </p:cNvPr>
          <p:cNvSpPr>
            <a:spLocks noGrp="1"/>
          </p:cNvSpPr>
          <p:nvPr>
            <p:ph type="body" sz="quarter" idx="34" hasCustomPrompt="1"/>
          </p:nvPr>
        </p:nvSpPr>
        <p:spPr>
          <a:xfrm>
            <a:off x="6092906" y="1834258"/>
            <a:ext cx="4679979"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18" name="Forklaring">
            <a:extLst>
              <a:ext uri="{FF2B5EF4-FFF2-40B4-BE49-F238E27FC236}">
                <a16:creationId xmlns:a16="http://schemas.microsoft.com/office/drawing/2014/main" id="{F2E14906-A686-5A46-A7F5-90C86A397878}"/>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Info 2 | Ocean</a:t>
            </a:r>
          </a:p>
          <a:p>
            <a:endParaRPr lang="nb-NO" sz="1000" noProof="1"/>
          </a:p>
          <a:p>
            <a:r>
              <a:rPr lang="nb-NO" sz="1000" noProof="1"/>
              <a:t>Use this layout when you need to display two pieces of content supported by large key figures.</a:t>
            </a:r>
          </a:p>
        </p:txBody>
      </p:sp>
      <p:sp>
        <p:nvSpPr>
          <p:cNvPr id="8" name="Plassholder for dato 7">
            <a:extLst>
              <a:ext uri="{FF2B5EF4-FFF2-40B4-BE49-F238E27FC236}">
                <a16:creationId xmlns:a16="http://schemas.microsoft.com/office/drawing/2014/main" id="{B677622D-F9FC-FD77-A0D8-A07D4F3C1DB6}"/>
              </a:ext>
            </a:extLst>
          </p:cNvPr>
          <p:cNvSpPr>
            <a:spLocks noGrp="1"/>
          </p:cNvSpPr>
          <p:nvPr>
            <p:ph type="dt" sz="half" idx="35"/>
          </p:nvPr>
        </p:nvSpPr>
        <p:spPr/>
        <p:txBody>
          <a:bodyPr/>
          <a:lstStyle>
            <a:lvl1pPr>
              <a:defRPr>
                <a:solidFill>
                  <a:schemeClr val="tx1">
                    <a:lumMod val="50000"/>
                    <a:lumOff val="50000"/>
                  </a:schemeClr>
                </a:solidFill>
              </a:defRPr>
            </a:lvl1pPr>
          </a:lstStyle>
          <a:p>
            <a:fld id="{0C0F3893-61A5-D844-9261-FF398AC0CD6E}" type="datetime1">
              <a:rPr lang="nb-NO" smtClean="0"/>
              <a:t>19.10.2026</a:t>
            </a:fld>
            <a:endParaRPr lang="en-NO" dirty="0"/>
          </a:p>
        </p:txBody>
      </p:sp>
      <p:sp>
        <p:nvSpPr>
          <p:cNvPr id="10" name="Plassholder for bunntekst 9">
            <a:extLst>
              <a:ext uri="{FF2B5EF4-FFF2-40B4-BE49-F238E27FC236}">
                <a16:creationId xmlns:a16="http://schemas.microsoft.com/office/drawing/2014/main" id="{E5222A2A-1618-56D5-D9F9-9551DB96EC83}"/>
              </a:ext>
            </a:extLst>
          </p:cNvPr>
          <p:cNvSpPr>
            <a:spLocks noGrp="1"/>
          </p:cNvSpPr>
          <p:nvPr>
            <p:ph type="ftr" sz="quarter" idx="36"/>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1" name="Plassholder for lysbildenummer 10">
            <a:extLst>
              <a:ext uri="{FF2B5EF4-FFF2-40B4-BE49-F238E27FC236}">
                <a16:creationId xmlns:a16="http://schemas.microsoft.com/office/drawing/2014/main" id="{B22E956E-8286-FF17-3C03-93558BC6C583}"/>
              </a:ext>
            </a:extLst>
          </p:cNvPr>
          <p:cNvSpPr>
            <a:spLocks noGrp="1"/>
          </p:cNvSpPr>
          <p:nvPr>
            <p:ph type="sldNum" sz="quarter" idx="37"/>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645415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Info 3 | Ocean bright">
    <p:bg>
      <p:bgPr>
        <a:solidFill>
          <a:schemeClr val="tx1"/>
        </a:solidFill>
        <a:effectLst/>
      </p:bgPr>
    </p:bg>
    <p:spTree>
      <p:nvGrpSpPr>
        <p:cNvPr id="1" name=""/>
        <p:cNvGrpSpPr/>
        <p:nvPr/>
      </p:nvGrpSpPr>
      <p:grpSpPr>
        <a:xfrm>
          <a:off x="0" y="0"/>
          <a:ext cx="0" cy="0"/>
          <a:chOff x="0" y="0"/>
          <a:chExt cx="0" cy="0"/>
        </a:xfrm>
      </p:grpSpPr>
      <p:sp>
        <p:nvSpPr>
          <p:cNvPr id="24" name="Plassholder for tekst 8">
            <a:extLst>
              <a:ext uri="{FF2B5EF4-FFF2-40B4-BE49-F238E27FC236}">
                <a16:creationId xmlns:a16="http://schemas.microsoft.com/office/drawing/2014/main" id="{9F6E65FC-0EB6-3F9C-E02A-EEDDB24ED93C}"/>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8"/>
            <a:ext cx="7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834326-0AD8-D844-8FE5-E0E6B43DC74B}"/>
              </a:ext>
            </a:extLst>
          </p:cNvPr>
          <p:cNvCxnSpPr>
            <a:cxnSpLocks/>
          </p:cNvCxnSpPr>
          <p:nvPr userDrawn="1"/>
        </p:nvCxnSpPr>
        <p:spPr>
          <a:xfrm>
            <a:off x="7834940"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4357061"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33" name="Text Placeholder 8">
            <a:extLst>
              <a:ext uri="{FF2B5EF4-FFF2-40B4-BE49-F238E27FC236}">
                <a16:creationId xmlns:a16="http://schemas.microsoft.com/office/drawing/2014/main" id="{5A5FB572-D413-F841-B0F1-72DB156CD83E}"/>
              </a:ext>
            </a:extLst>
          </p:cNvPr>
          <p:cNvSpPr>
            <a:spLocks noGrp="1"/>
          </p:cNvSpPr>
          <p:nvPr>
            <p:ph type="body" sz="quarter" idx="30"/>
          </p:nvPr>
        </p:nvSpPr>
        <p:spPr>
          <a:xfrm>
            <a:off x="872994"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4" name="Text Placeholder 8">
            <a:extLst>
              <a:ext uri="{FF2B5EF4-FFF2-40B4-BE49-F238E27FC236}">
                <a16:creationId xmlns:a16="http://schemas.microsoft.com/office/drawing/2014/main" id="{758CE131-1C3B-A441-96F9-28F96411B363}"/>
              </a:ext>
            </a:extLst>
          </p:cNvPr>
          <p:cNvSpPr>
            <a:spLocks noGrp="1"/>
          </p:cNvSpPr>
          <p:nvPr>
            <p:ph type="body" sz="quarter" idx="31"/>
          </p:nvPr>
        </p:nvSpPr>
        <p:spPr>
          <a:xfrm>
            <a:off x="872994" y="3160298"/>
            <a:ext cx="2919402"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6" name="Text Placeholder 8">
            <a:extLst>
              <a:ext uri="{FF2B5EF4-FFF2-40B4-BE49-F238E27FC236}">
                <a16:creationId xmlns:a16="http://schemas.microsoft.com/office/drawing/2014/main" id="{4F23AFC3-CFDD-644C-8D43-8BA3ED24F4A6}"/>
              </a:ext>
            </a:extLst>
          </p:cNvPr>
          <p:cNvSpPr>
            <a:spLocks noGrp="1"/>
          </p:cNvSpPr>
          <p:nvPr>
            <p:ph type="body" sz="quarter" idx="35"/>
          </p:nvPr>
        </p:nvSpPr>
        <p:spPr>
          <a:xfrm>
            <a:off x="4357061"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37" name="Text Placeholder 8">
            <a:extLst>
              <a:ext uri="{FF2B5EF4-FFF2-40B4-BE49-F238E27FC236}">
                <a16:creationId xmlns:a16="http://schemas.microsoft.com/office/drawing/2014/main" id="{95AC6F23-7BB7-6249-8246-DE7B0C423222}"/>
              </a:ext>
            </a:extLst>
          </p:cNvPr>
          <p:cNvSpPr>
            <a:spLocks noGrp="1"/>
          </p:cNvSpPr>
          <p:nvPr>
            <p:ph type="body" sz="quarter" idx="36"/>
          </p:nvPr>
        </p:nvSpPr>
        <p:spPr>
          <a:xfrm>
            <a:off x="4357061" y="3160298"/>
            <a:ext cx="2919402"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1" name="Text Placeholder 8">
            <a:extLst>
              <a:ext uri="{FF2B5EF4-FFF2-40B4-BE49-F238E27FC236}">
                <a16:creationId xmlns:a16="http://schemas.microsoft.com/office/drawing/2014/main" id="{B93C42D5-1D6A-2641-A09B-25BCAD47B379}"/>
              </a:ext>
            </a:extLst>
          </p:cNvPr>
          <p:cNvSpPr>
            <a:spLocks noGrp="1"/>
          </p:cNvSpPr>
          <p:nvPr>
            <p:ph type="body" sz="quarter" idx="37"/>
          </p:nvPr>
        </p:nvSpPr>
        <p:spPr>
          <a:xfrm>
            <a:off x="7834940" y="2615475"/>
            <a:ext cx="2919402"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2" name="Text Placeholder 8">
            <a:extLst>
              <a:ext uri="{FF2B5EF4-FFF2-40B4-BE49-F238E27FC236}">
                <a16:creationId xmlns:a16="http://schemas.microsoft.com/office/drawing/2014/main" id="{5C81B059-FF04-604F-8BF7-689470B9DA45}"/>
              </a:ext>
            </a:extLst>
          </p:cNvPr>
          <p:cNvSpPr>
            <a:spLocks noGrp="1"/>
          </p:cNvSpPr>
          <p:nvPr>
            <p:ph type="body" sz="quarter" idx="38"/>
          </p:nvPr>
        </p:nvSpPr>
        <p:spPr>
          <a:xfrm>
            <a:off x="7834940" y="3160298"/>
            <a:ext cx="2919402"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1" name="Text Placeholder 8">
            <a:extLst>
              <a:ext uri="{FF2B5EF4-FFF2-40B4-BE49-F238E27FC236}">
                <a16:creationId xmlns:a16="http://schemas.microsoft.com/office/drawing/2014/main" id="{4229EF98-09D4-604F-AFD5-0055EB258B4A}"/>
              </a:ext>
            </a:extLst>
          </p:cNvPr>
          <p:cNvSpPr>
            <a:spLocks noGrp="1"/>
          </p:cNvSpPr>
          <p:nvPr>
            <p:ph type="body" sz="quarter" idx="29" hasCustomPrompt="1"/>
          </p:nvPr>
        </p:nvSpPr>
        <p:spPr>
          <a:xfrm>
            <a:off x="872993" y="1834258"/>
            <a:ext cx="2919402"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2" name="Text Placeholder 8">
            <a:extLst>
              <a:ext uri="{FF2B5EF4-FFF2-40B4-BE49-F238E27FC236}">
                <a16:creationId xmlns:a16="http://schemas.microsoft.com/office/drawing/2014/main" id="{7BC864E6-F162-214D-BF8C-B5DC5A9B9353}"/>
              </a:ext>
            </a:extLst>
          </p:cNvPr>
          <p:cNvSpPr>
            <a:spLocks noGrp="1"/>
          </p:cNvSpPr>
          <p:nvPr>
            <p:ph type="body" sz="quarter" idx="39" hasCustomPrompt="1"/>
          </p:nvPr>
        </p:nvSpPr>
        <p:spPr>
          <a:xfrm>
            <a:off x="4357061" y="1834258"/>
            <a:ext cx="2919402"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3" name="Text Placeholder 8">
            <a:extLst>
              <a:ext uri="{FF2B5EF4-FFF2-40B4-BE49-F238E27FC236}">
                <a16:creationId xmlns:a16="http://schemas.microsoft.com/office/drawing/2014/main" id="{64CA197E-65AA-364D-BFFE-968D3443EA93}"/>
              </a:ext>
            </a:extLst>
          </p:cNvPr>
          <p:cNvSpPr>
            <a:spLocks noGrp="1"/>
          </p:cNvSpPr>
          <p:nvPr>
            <p:ph type="body" sz="quarter" idx="40" hasCustomPrompt="1"/>
          </p:nvPr>
        </p:nvSpPr>
        <p:spPr>
          <a:xfrm>
            <a:off x="7834940" y="1834258"/>
            <a:ext cx="2919402"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5" name="Forklaring">
            <a:extLst>
              <a:ext uri="{FF2B5EF4-FFF2-40B4-BE49-F238E27FC236}">
                <a16:creationId xmlns:a16="http://schemas.microsoft.com/office/drawing/2014/main" id="{8C8C320E-1B22-3C45-B383-7B339F081E64}"/>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Info 3 | Ocean</a:t>
            </a:r>
          </a:p>
          <a:p>
            <a:endParaRPr lang="nb-NO" sz="1000" noProof="1"/>
          </a:p>
          <a:p>
            <a:r>
              <a:rPr lang="nb-NO" sz="1000" noProof="1"/>
              <a:t>Use this layout when you need to display three pieces of content supported by large key figures.</a:t>
            </a:r>
          </a:p>
        </p:txBody>
      </p:sp>
      <p:sp>
        <p:nvSpPr>
          <p:cNvPr id="8" name="Plassholder for dato 7">
            <a:extLst>
              <a:ext uri="{FF2B5EF4-FFF2-40B4-BE49-F238E27FC236}">
                <a16:creationId xmlns:a16="http://schemas.microsoft.com/office/drawing/2014/main" id="{3BE50029-EB07-B0E8-571B-5EA39FEAEAE7}"/>
              </a:ext>
            </a:extLst>
          </p:cNvPr>
          <p:cNvSpPr>
            <a:spLocks noGrp="1"/>
          </p:cNvSpPr>
          <p:nvPr>
            <p:ph type="dt" sz="half" idx="41"/>
          </p:nvPr>
        </p:nvSpPr>
        <p:spPr/>
        <p:txBody>
          <a:bodyPr/>
          <a:lstStyle>
            <a:lvl1pPr>
              <a:defRPr>
                <a:solidFill>
                  <a:schemeClr val="tx1">
                    <a:lumMod val="50000"/>
                    <a:lumOff val="50000"/>
                  </a:schemeClr>
                </a:solidFill>
              </a:defRPr>
            </a:lvl1pPr>
          </a:lstStyle>
          <a:p>
            <a:fld id="{E9193A36-7F3F-8141-B507-FA1D809D2B2A}" type="datetime1">
              <a:rPr lang="nb-NO" smtClean="0"/>
              <a:t>19.10.2026</a:t>
            </a:fld>
            <a:endParaRPr lang="en-NO" dirty="0"/>
          </a:p>
        </p:txBody>
      </p:sp>
      <p:sp>
        <p:nvSpPr>
          <p:cNvPr id="9" name="Plassholder for bunntekst 8">
            <a:extLst>
              <a:ext uri="{FF2B5EF4-FFF2-40B4-BE49-F238E27FC236}">
                <a16:creationId xmlns:a16="http://schemas.microsoft.com/office/drawing/2014/main" id="{EF06D6D9-CD7F-3ED3-CCB1-1B30F0CB49EA}"/>
              </a:ext>
            </a:extLst>
          </p:cNvPr>
          <p:cNvSpPr>
            <a:spLocks noGrp="1"/>
          </p:cNvSpPr>
          <p:nvPr>
            <p:ph type="ftr" sz="quarter" idx="42"/>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0" name="Plassholder for lysbildenummer 9">
            <a:extLst>
              <a:ext uri="{FF2B5EF4-FFF2-40B4-BE49-F238E27FC236}">
                <a16:creationId xmlns:a16="http://schemas.microsoft.com/office/drawing/2014/main" id="{F66064F5-1A66-57C9-EFD0-EDB6AB29FE42}"/>
              </a:ext>
            </a:extLst>
          </p:cNvPr>
          <p:cNvSpPr>
            <a:spLocks noGrp="1"/>
          </p:cNvSpPr>
          <p:nvPr>
            <p:ph type="sldNum" sz="quarter" idx="43"/>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251875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Info 4 | Ocean bright">
    <p:bg>
      <p:bgPr>
        <a:solidFill>
          <a:schemeClr val="tx1"/>
        </a:solidFill>
        <a:effectLst/>
      </p:bgPr>
    </p:bg>
    <p:spTree>
      <p:nvGrpSpPr>
        <p:cNvPr id="1" name=""/>
        <p:cNvGrpSpPr/>
        <p:nvPr/>
      </p:nvGrpSpPr>
      <p:grpSpPr>
        <a:xfrm>
          <a:off x="0" y="0"/>
          <a:ext cx="0" cy="0"/>
          <a:chOff x="0" y="0"/>
          <a:chExt cx="0" cy="0"/>
        </a:xfrm>
      </p:grpSpPr>
      <p:sp>
        <p:nvSpPr>
          <p:cNvPr id="29" name="Plassholder for tekst 8">
            <a:extLst>
              <a:ext uri="{FF2B5EF4-FFF2-40B4-BE49-F238E27FC236}">
                <a16:creationId xmlns:a16="http://schemas.microsoft.com/office/drawing/2014/main" id="{C5A7B2F3-B843-E78C-B3F7-5785C8765255}"/>
              </a:ext>
            </a:extLst>
          </p:cNvPr>
          <p:cNvSpPr>
            <a:spLocks noGrp="1"/>
          </p:cNvSpPr>
          <p:nvPr>
            <p:ph type="body" sz="quarter" idx="13" hasCustomPrompt="1"/>
          </p:nvPr>
        </p:nvSpPr>
        <p:spPr>
          <a:xfrm>
            <a:off x="838200" y="6012708"/>
            <a:ext cx="9133800" cy="138499"/>
          </a:xfrm>
        </p:spPr>
        <p:txBody>
          <a:bodyPr tIns="0" rIns="0" bIns="0" anchor="b" anchorCtr="0">
            <a:spAutoFit/>
          </a:bodyPr>
          <a:lstStyle>
            <a:lvl1pPr marL="0" indent="0" algn="l" defTabSz="914400" rtl="0" eaLnBrk="1" latinLnBrk="0" hangingPunct="1">
              <a:spcBef>
                <a:spcPts val="0"/>
              </a:spcBef>
              <a:spcAft>
                <a:spcPts val="0"/>
              </a:spcAft>
              <a:buNone/>
              <a:defRPr lang="nb-NO" sz="900" kern="1200" dirty="0" smtClean="0">
                <a:solidFill>
                  <a:schemeClr val="bg2"/>
                </a:solidFill>
                <a:latin typeface="Arial" panose="020B0604020202020204" pitchFamily="34" charset="0"/>
                <a:ea typeface="+mn-ea"/>
                <a:cs typeface="Arial" panose="020B0604020202020204" pitchFamily="34" charset="0"/>
              </a:defRPr>
            </a:lvl1pPr>
            <a:lvl2pPr marL="0" indent="0" algn="l" defTabSz="914400" rtl="0" eaLnBrk="1" latinLnBrk="0" hangingPunct="1">
              <a:lnSpc>
                <a:spcPct val="100000"/>
              </a:lnSpc>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2pPr>
            <a:lvl3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3pPr>
            <a:lvl4pPr marL="0" indent="0" algn="l" defTabSz="914400" rtl="0" eaLnBrk="1" latinLnBrk="0" hangingPunct="1">
              <a:spcAft>
                <a:spcPts val="0"/>
              </a:spcAft>
              <a:buNone/>
              <a:defRPr lang="nb-NO" sz="1000" kern="1200" dirty="0" smtClean="0">
                <a:solidFill>
                  <a:schemeClr val="tx1">
                    <a:lumMod val="75000"/>
                    <a:lumOff val="25000"/>
                  </a:schemeClr>
                </a:solidFill>
                <a:latin typeface="Arial" panose="020B0604020202020204" pitchFamily="34" charset="0"/>
                <a:ea typeface="+mn-ea"/>
                <a:cs typeface="Arial" panose="020B0604020202020204" pitchFamily="34" charset="0"/>
              </a:defRPr>
            </a:lvl4pPr>
            <a:lvl5pPr marL="0" indent="0" algn="l" defTabSz="914400" rtl="0" eaLnBrk="1" latinLnBrk="0" hangingPunct="1">
              <a:spcAft>
                <a:spcPts val="0"/>
              </a:spcAft>
              <a:buNone/>
              <a:defRPr lang="nb-NO" sz="1000" kern="1200" dirty="0">
                <a:solidFill>
                  <a:schemeClr val="tx1">
                    <a:lumMod val="75000"/>
                    <a:lumOff val="25000"/>
                  </a:schemeClr>
                </a:solidFill>
                <a:latin typeface="Arial" panose="020B0604020202020204" pitchFamily="34" charset="0"/>
                <a:ea typeface="+mn-ea"/>
                <a:cs typeface="Arial" panose="020B0604020202020204" pitchFamily="34" charset="0"/>
              </a:defRPr>
            </a:lvl5pPr>
          </a:lstStyle>
          <a:p>
            <a:pPr lvl="0"/>
            <a:r>
              <a:rPr lang="en-US" noProof="0" dirty="0"/>
              <a:t>Click to add footnote / source</a:t>
            </a:r>
          </a:p>
        </p:txBody>
      </p:sp>
      <p:sp>
        <p:nvSpPr>
          <p:cNvPr id="2" name="Title 1">
            <a:extLst>
              <a:ext uri="{FF2B5EF4-FFF2-40B4-BE49-F238E27FC236}">
                <a16:creationId xmlns:a16="http://schemas.microsoft.com/office/drawing/2014/main" id="{75EE31BF-32A2-F641-B4B0-482812F0BBDF}"/>
              </a:ext>
            </a:extLst>
          </p:cNvPr>
          <p:cNvSpPr>
            <a:spLocks noGrp="1"/>
          </p:cNvSpPr>
          <p:nvPr>
            <p:ph type="title"/>
          </p:nvPr>
        </p:nvSpPr>
        <p:spPr/>
        <p:txBody>
          <a:bodyPr/>
          <a:lstStyle>
            <a:lvl1pPr>
              <a:defRPr>
                <a:solidFill>
                  <a:schemeClr val="bg2"/>
                </a:solidFill>
              </a:defRPr>
            </a:lvl1pPr>
          </a:lstStyle>
          <a:p>
            <a:r>
              <a:rPr lang="en-US"/>
              <a:t>Click to edit Master title style</a:t>
            </a:r>
            <a:endParaRPr lang="en-NO" dirty="0"/>
          </a:p>
        </p:txBody>
      </p:sp>
      <p:sp>
        <p:nvSpPr>
          <p:cNvPr id="6" name="Rectangle 5">
            <a:extLst>
              <a:ext uri="{FF2B5EF4-FFF2-40B4-BE49-F238E27FC236}">
                <a16:creationId xmlns:a16="http://schemas.microsoft.com/office/drawing/2014/main" id="{6D1F0734-F5B7-3C4F-9BC8-80064A516EC2}"/>
              </a:ext>
            </a:extLst>
          </p:cNvPr>
          <p:cNvSpPr/>
          <p:nvPr userDrawn="1"/>
        </p:nvSpPr>
        <p:spPr>
          <a:xfrm>
            <a:off x="0" y="681037"/>
            <a:ext cx="72000" cy="36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solidFill>
                <a:schemeClr val="accent1"/>
              </a:solidFill>
            </a:endParaRPr>
          </a:p>
        </p:txBody>
      </p:sp>
      <p:pic>
        <p:nvPicPr>
          <p:cNvPr id="7" name="Picture 6">
            <a:extLst>
              <a:ext uri="{FF2B5EF4-FFF2-40B4-BE49-F238E27FC236}">
                <a16:creationId xmlns:a16="http://schemas.microsoft.com/office/drawing/2014/main" id="{2406BDB8-AD7D-CF46-818D-D987CEE06C93}"/>
              </a:ext>
            </a:extLst>
          </p:cNvPr>
          <p:cNvPicPr>
            <a:picLocks noChangeAspect="1"/>
          </p:cNvPicPr>
          <p:nvPr userDrawn="1"/>
        </p:nvPicPr>
        <p:blipFill>
          <a:blip r:embed="rId2"/>
          <a:stretch>
            <a:fillRect/>
          </a:stretch>
        </p:blipFill>
        <p:spPr>
          <a:xfrm>
            <a:off x="10922000" y="6389108"/>
            <a:ext cx="863600" cy="158750"/>
          </a:xfrm>
          <a:prstGeom prst="rect">
            <a:avLst/>
          </a:prstGeom>
        </p:spPr>
      </p:pic>
      <p:cxnSp>
        <p:nvCxnSpPr>
          <p:cNvPr id="39" name="Straight Connector 38">
            <a:extLst>
              <a:ext uri="{FF2B5EF4-FFF2-40B4-BE49-F238E27FC236}">
                <a16:creationId xmlns:a16="http://schemas.microsoft.com/office/drawing/2014/main" id="{F673714B-0BE1-B947-BF70-5A838BFB6FC0}"/>
              </a:ext>
            </a:extLst>
          </p:cNvPr>
          <p:cNvCxnSpPr>
            <a:cxnSpLocks/>
          </p:cNvCxnSpPr>
          <p:nvPr userDrawn="1"/>
        </p:nvCxnSpPr>
        <p:spPr>
          <a:xfrm>
            <a:off x="872995"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309453C2-FFBD-3B43-B238-892473F4420C}"/>
              </a:ext>
            </a:extLst>
          </p:cNvPr>
          <p:cNvCxnSpPr>
            <a:cxnSpLocks/>
          </p:cNvCxnSpPr>
          <p:nvPr userDrawn="1"/>
        </p:nvCxnSpPr>
        <p:spPr>
          <a:xfrm>
            <a:off x="11312818"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196B1B58-941F-BB4A-9B8B-5F08A8E2AEAA}"/>
              </a:ext>
            </a:extLst>
          </p:cNvPr>
          <p:cNvCxnSpPr>
            <a:cxnSpLocks/>
          </p:cNvCxnSpPr>
          <p:nvPr userDrawn="1"/>
        </p:nvCxnSpPr>
        <p:spPr>
          <a:xfrm>
            <a:off x="3482951"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301F357-6561-7544-8DC6-322904764698}"/>
              </a:ext>
            </a:extLst>
          </p:cNvPr>
          <p:cNvCxnSpPr>
            <a:cxnSpLocks/>
          </p:cNvCxnSpPr>
          <p:nvPr userDrawn="1"/>
        </p:nvCxnSpPr>
        <p:spPr>
          <a:xfrm>
            <a:off x="8696406"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DDAE74CA-1659-D64E-B700-CD70069EB2BD}"/>
              </a:ext>
            </a:extLst>
          </p:cNvPr>
          <p:cNvCxnSpPr>
            <a:cxnSpLocks/>
          </p:cNvCxnSpPr>
          <p:nvPr userDrawn="1"/>
        </p:nvCxnSpPr>
        <p:spPr>
          <a:xfrm>
            <a:off x="6092906" y="1834258"/>
            <a:ext cx="0" cy="3975991"/>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46" name="Text Placeholder 8">
            <a:extLst>
              <a:ext uri="{FF2B5EF4-FFF2-40B4-BE49-F238E27FC236}">
                <a16:creationId xmlns:a16="http://schemas.microsoft.com/office/drawing/2014/main" id="{44CB04C9-7A44-9749-B534-D7F356EEC892}"/>
              </a:ext>
            </a:extLst>
          </p:cNvPr>
          <p:cNvSpPr>
            <a:spLocks noGrp="1"/>
          </p:cNvSpPr>
          <p:nvPr>
            <p:ph type="body" sz="quarter" idx="34"/>
          </p:nvPr>
        </p:nvSpPr>
        <p:spPr>
          <a:xfrm>
            <a:off x="3482951"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7" name="Text Placeholder 8">
            <a:extLst>
              <a:ext uri="{FF2B5EF4-FFF2-40B4-BE49-F238E27FC236}">
                <a16:creationId xmlns:a16="http://schemas.microsoft.com/office/drawing/2014/main" id="{3015CB40-CD13-CB40-81D9-7E111D98A341}"/>
              </a:ext>
            </a:extLst>
          </p:cNvPr>
          <p:cNvSpPr>
            <a:spLocks noGrp="1"/>
          </p:cNvSpPr>
          <p:nvPr>
            <p:ph type="body" sz="quarter" idx="35"/>
          </p:nvPr>
        </p:nvSpPr>
        <p:spPr>
          <a:xfrm>
            <a:off x="3482951" y="3160298"/>
            <a:ext cx="2340089"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8" name="Text Placeholder 8">
            <a:extLst>
              <a:ext uri="{FF2B5EF4-FFF2-40B4-BE49-F238E27FC236}">
                <a16:creationId xmlns:a16="http://schemas.microsoft.com/office/drawing/2014/main" id="{C14A97A7-5985-364A-BAF3-07F2FE56B705}"/>
              </a:ext>
            </a:extLst>
          </p:cNvPr>
          <p:cNvSpPr>
            <a:spLocks noGrp="1"/>
          </p:cNvSpPr>
          <p:nvPr>
            <p:ph type="body" sz="quarter" idx="30"/>
          </p:nvPr>
        </p:nvSpPr>
        <p:spPr>
          <a:xfrm>
            <a:off x="872994"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49" name="Text Placeholder 8">
            <a:extLst>
              <a:ext uri="{FF2B5EF4-FFF2-40B4-BE49-F238E27FC236}">
                <a16:creationId xmlns:a16="http://schemas.microsoft.com/office/drawing/2014/main" id="{ECC1D43E-0A94-374C-94D6-11AC46BA869A}"/>
              </a:ext>
            </a:extLst>
          </p:cNvPr>
          <p:cNvSpPr>
            <a:spLocks noGrp="1"/>
          </p:cNvSpPr>
          <p:nvPr>
            <p:ph type="body" sz="quarter" idx="33"/>
          </p:nvPr>
        </p:nvSpPr>
        <p:spPr>
          <a:xfrm>
            <a:off x="872994" y="3160298"/>
            <a:ext cx="2340089"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0" name="Text Placeholder 8">
            <a:extLst>
              <a:ext uri="{FF2B5EF4-FFF2-40B4-BE49-F238E27FC236}">
                <a16:creationId xmlns:a16="http://schemas.microsoft.com/office/drawing/2014/main" id="{B15A6E9C-C3A8-D744-AA53-B76E23A30CEE}"/>
              </a:ext>
            </a:extLst>
          </p:cNvPr>
          <p:cNvSpPr>
            <a:spLocks noGrp="1"/>
          </p:cNvSpPr>
          <p:nvPr>
            <p:ph type="body" sz="quarter" idx="36"/>
          </p:nvPr>
        </p:nvSpPr>
        <p:spPr>
          <a:xfrm>
            <a:off x="6092906"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1" name="Text Placeholder 8">
            <a:extLst>
              <a:ext uri="{FF2B5EF4-FFF2-40B4-BE49-F238E27FC236}">
                <a16:creationId xmlns:a16="http://schemas.microsoft.com/office/drawing/2014/main" id="{E99F60C9-2D83-214F-899E-67D2C513D309}"/>
              </a:ext>
            </a:extLst>
          </p:cNvPr>
          <p:cNvSpPr>
            <a:spLocks noGrp="1"/>
          </p:cNvSpPr>
          <p:nvPr>
            <p:ph type="body" sz="quarter" idx="37"/>
          </p:nvPr>
        </p:nvSpPr>
        <p:spPr>
          <a:xfrm>
            <a:off x="6092906" y="3160298"/>
            <a:ext cx="2340089"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2" name="Text Placeholder 8">
            <a:extLst>
              <a:ext uri="{FF2B5EF4-FFF2-40B4-BE49-F238E27FC236}">
                <a16:creationId xmlns:a16="http://schemas.microsoft.com/office/drawing/2014/main" id="{02AA6A06-FD0E-FF4D-9369-B7E2305E79EE}"/>
              </a:ext>
            </a:extLst>
          </p:cNvPr>
          <p:cNvSpPr>
            <a:spLocks noGrp="1"/>
          </p:cNvSpPr>
          <p:nvPr>
            <p:ph type="body" sz="quarter" idx="38"/>
          </p:nvPr>
        </p:nvSpPr>
        <p:spPr>
          <a:xfrm>
            <a:off x="8696406" y="2615475"/>
            <a:ext cx="2340098" cy="532124"/>
          </a:xfrm>
        </p:spPr>
        <p:txBody>
          <a:bodyPr lIns="180000" rIns="0" bIns="72000" anchor="b" anchorCtr="0">
            <a:normAutofit/>
          </a:bodyPr>
          <a:lstStyle>
            <a:lvl1pPr marL="0" indent="0">
              <a:spcBef>
                <a:spcPts val="0"/>
              </a:spcBef>
              <a:spcAft>
                <a:spcPts val="0"/>
              </a:spcAft>
              <a:buNone/>
              <a:defRPr lang="en-GB" sz="1400" b="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53" name="Text Placeholder 8">
            <a:extLst>
              <a:ext uri="{FF2B5EF4-FFF2-40B4-BE49-F238E27FC236}">
                <a16:creationId xmlns:a16="http://schemas.microsoft.com/office/drawing/2014/main" id="{9E2FF7D6-DD4E-4A45-87EC-2CA64D4DB43E}"/>
              </a:ext>
            </a:extLst>
          </p:cNvPr>
          <p:cNvSpPr>
            <a:spLocks noGrp="1"/>
          </p:cNvSpPr>
          <p:nvPr>
            <p:ph type="body" sz="quarter" idx="39"/>
          </p:nvPr>
        </p:nvSpPr>
        <p:spPr>
          <a:xfrm>
            <a:off x="8696406" y="3160298"/>
            <a:ext cx="2340089" cy="2370550"/>
          </a:xfrm>
        </p:spPr>
        <p:txBody>
          <a:bodyPr lIns="180000" rIns="0" bIns="72000" anchor="t" anchorCtr="0">
            <a:noAutofit/>
          </a:bodyPr>
          <a:lstStyle>
            <a:lvl1pPr marL="0" indent="0">
              <a:buNone/>
              <a:defRPr lang="en-GB" sz="1700" b="0" kern="1200" spc="0" baseline="0" dirty="0" smtClean="0">
                <a:solidFill>
                  <a:schemeClr val="accent1"/>
                </a:solidFill>
                <a:latin typeface="Arial" panose="020B0604020202020204" pitchFamily="34" charset="0"/>
                <a:ea typeface="+mn-ea"/>
                <a:cs typeface="Arial" panose="020B0604020202020204" pitchFamily="34" charset="0"/>
              </a:defRPr>
            </a:lvl1pPr>
          </a:lstStyle>
          <a:p>
            <a:pPr lvl="0"/>
            <a:r>
              <a:rPr lang="en-US"/>
              <a:t>Click to edit Master text styles</a:t>
            </a:r>
          </a:p>
        </p:txBody>
      </p:sp>
      <p:sp>
        <p:nvSpPr>
          <p:cNvPr id="25" name="Text Placeholder 8">
            <a:extLst>
              <a:ext uri="{FF2B5EF4-FFF2-40B4-BE49-F238E27FC236}">
                <a16:creationId xmlns:a16="http://schemas.microsoft.com/office/drawing/2014/main" id="{A5962D88-7DBD-D74E-844C-FA88645DEFC6}"/>
              </a:ext>
            </a:extLst>
          </p:cNvPr>
          <p:cNvSpPr>
            <a:spLocks noGrp="1"/>
          </p:cNvSpPr>
          <p:nvPr>
            <p:ph type="body" sz="quarter" idx="29" hasCustomPrompt="1"/>
          </p:nvPr>
        </p:nvSpPr>
        <p:spPr>
          <a:xfrm>
            <a:off x="872993" y="1834258"/>
            <a:ext cx="2340088"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6" name="Text Placeholder 8">
            <a:extLst>
              <a:ext uri="{FF2B5EF4-FFF2-40B4-BE49-F238E27FC236}">
                <a16:creationId xmlns:a16="http://schemas.microsoft.com/office/drawing/2014/main" id="{BAB41B71-0C2C-FA4D-9EDC-FD8E05B8D600}"/>
              </a:ext>
            </a:extLst>
          </p:cNvPr>
          <p:cNvSpPr>
            <a:spLocks noGrp="1"/>
          </p:cNvSpPr>
          <p:nvPr>
            <p:ph type="body" sz="quarter" idx="40" hasCustomPrompt="1"/>
          </p:nvPr>
        </p:nvSpPr>
        <p:spPr>
          <a:xfrm>
            <a:off x="3482951" y="1834258"/>
            <a:ext cx="2346536"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7" name="Text Placeholder 8">
            <a:extLst>
              <a:ext uri="{FF2B5EF4-FFF2-40B4-BE49-F238E27FC236}">
                <a16:creationId xmlns:a16="http://schemas.microsoft.com/office/drawing/2014/main" id="{E548A37F-3869-F549-9E8F-1334B6A7378D}"/>
              </a:ext>
            </a:extLst>
          </p:cNvPr>
          <p:cNvSpPr>
            <a:spLocks noGrp="1"/>
          </p:cNvSpPr>
          <p:nvPr>
            <p:ph type="body" sz="quarter" idx="41" hasCustomPrompt="1"/>
          </p:nvPr>
        </p:nvSpPr>
        <p:spPr>
          <a:xfrm>
            <a:off x="6092906" y="1834258"/>
            <a:ext cx="2340000"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28" name="Text Placeholder 8">
            <a:extLst>
              <a:ext uri="{FF2B5EF4-FFF2-40B4-BE49-F238E27FC236}">
                <a16:creationId xmlns:a16="http://schemas.microsoft.com/office/drawing/2014/main" id="{49DB41BC-CCF0-DF4B-933C-CA0F743C6EAC}"/>
              </a:ext>
            </a:extLst>
          </p:cNvPr>
          <p:cNvSpPr>
            <a:spLocks noGrp="1"/>
          </p:cNvSpPr>
          <p:nvPr>
            <p:ph type="body" sz="quarter" idx="42" hasCustomPrompt="1"/>
          </p:nvPr>
        </p:nvSpPr>
        <p:spPr>
          <a:xfrm>
            <a:off x="8696406" y="1834258"/>
            <a:ext cx="2340000" cy="774867"/>
          </a:xfrm>
        </p:spPr>
        <p:txBody>
          <a:bodyPr lIns="180000" rIns="0" bIns="72000" anchor="b" anchorCtr="0">
            <a:normAutofit/>
          </a:bodyPr>
          <a:lstStyle>
            <a:lvl1pPr marL="0" indent="0">
              <a:spcBef>
                <a:spcPts val="0"/>
              </a:spcBef>
              <a:spcAft>
                <a:spcPts val="0"/>
              </a:spcAft>
              <a:buNone/>
              <a:defRPr lang="en-GB" sz="3500" b="1" i="0" kern="1200" spc="0" baseline="0" dirty="0" smtClean="0">
                <a:solidFill>
                  <a:schemeClr val="bg2"/>
                </a:solidFill>
                <a:latin typeface="Arial" panose="020B0604020202020204" pitchFamily="34" charset="0"/>
                <a:ea typeface="+mn-ea"/>
                <a:cs typeface="Arial" panose="020B0604020202020204" pitchFamily="34" charset="0"/>
              </a:defRPr>
            </a:lvl1pPr>
          </a:lstStyle>
          <a:p>
            <a:pPr lvl="0"/>
            <a:r>
              <a:rPr lang="en-GB" dirty="0"/>
              <a:t>000</a:t>
            </a:r>
          </a:p>
        </p:txBody>
      </p:sp>
      <p:sp>
        <p:nvSpPr>
          <p:cNvPr id="31" name="Forklaring">
            <a:extLst>
              <a:ext uri="{FF2B5EF4-FFF2-40B4-BE49-F238E27FC236}">
                <a16:creationId xmlns:a16="http://schemas.microsoft.com/office/drawing/2014/main" id="{98E79DC9-C69E-C843-A189-7097CDF9BA2C}"/>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Info 4 | Ocean</a:t>
            </a:r>
          </a:p>
          <a:p>
            <a:endParaRPr lang="nb-NO" sz="1000" noProof="1"/>
          </a:p>
          <a:p>
            <a:r>
              <a:rPr lang="nb-NO" sz="1000" noProof="1"/>
              <a:t>Use this layout when you need to display four pieces of content supported by large key figures.</a:t>
            </a:r>
          </a:p>
        </p:txBody>
      </p:sp>
      <p:sp>
        <p:nvSpPr>
          <p:cNvPr id="8" name="Plassholder for dato 7">
            <a:extLst>
              <a:ext uri="{FF2B5EF4-FFF2-40B4-BE49-F238E27FC236}">
                <a16:creationId xmlns:a16="http://schemas.microsoft.com/office/drawing/2014/main" id="{9666581F-A175-5170-CC7E-4B02F44BEC9B}"/>
              </a:ext>
            </a:extLst>
          </p:cNvPr>
          <p:cNvSpPr>
            <a:spLocks noGrp="1"/>
          </p:cNvSpPr>
          <p:nvPr>
            <p:ph type="dt" sz="half" idx="43"/>
          </p:nvPr>
        </p:nvSpPr>
        <p:spPr/>
        <p:txBody>
          <a:bodyPr/>
          <a:lstStyle>
            <a:lvl1pPr>
              <a:defRPr>
                <a:solidFill>
                  <a:schemeClr val="tx1">
                    <a:lumMod val="50000"/>
                    <a:lumOff val="50000"/>
                  </a:schemeClr>
                </a:solidFill>
              </a:defRPr>
            </a:lvl1pPr>
          </a:lstStyle>
          <a:p>
            <a:fld id="{DDA5A31D-6EC2-F543-B26D-0920AB742D6D}" type="datetime1">
              <a:rPr lang="nb-NO" smtClean="0"/>
              <a:t>19.10.2026</a:t>
            </a:fld>
            <a:endParaRPr lang="en-NO" dirty="0"/>
          </a:p>
        </p:txBody>
      </p:sp>
      <p:sp>
        <p:nvSpPr>
          <p:cNvPr id="9" name="Plassholder for bunntekst 8">
            <a:extLst>
              <a:ext uri="{FF2B5EF4-FFF2-40B4-BE49-F238E27FC236}">
                <a16:creationId xmlns:a16="http://schemas.microsoft.com/office/drawing/2014/main" id="{8AABBAD0-193F-BDAE-A5C6-C3310E4C8052}"/>
              </a:ext>
            </a:extLst>
          </p:cNvPr>
          <p:cNvSpPr>
            <a:spLocks noGrp="1"/>
          </p:cNvSpPr>
          <p:nvPr>
            <p:ph type="ftr" sz="quarter" idx="44"/>
          </p:nvPr>
        </p:nvSpPr>
        <p:spPr/>
        <p:txBody>
          <a:bodyPr/>
          <a:lstStyle>
            <a:lvl1pPr>
              <a:defRPr>
                <a:solidFill>
                  <a:schemeClr val="tx1">
                    <a:lumMod val="50000"/>
                    <a:lumOff val="50000"/>
                  </a:schemeClr>
                </a:solidFill>
              </a:defRPr>
            </a:lvl1pPr>
          </a:lstStyle>
          <a:p>
            <a:r>
              <a:rPr lang="nb-NO"/>
              <a:t>Footer goes here</a:t>
            </a:r>
            <a:endParaRPr lang="en-NO" dirty="0"/>
          </a:p>
        </p:txBody>
      </p:sp>
      <p:sp>
        <p:nvSpPr>
          <p:cNvPr id="10" name="Plassholder for lysbildenummer 9">
            <a:extLst>
              <a:ext uri="{FF2B5EF4-FFF2-40B4-BE49-F238E27FC236}">
                <a16:creationId xmlns:a16="http://schemas.microsoft.com/office/drawing/2014/main" id="{39520867-3801-FEAC-AA1D-A23F50DA5A1B}"/>
              </a:ext>
            </a:extLst>
          </p:cNvPr>
          <p:cNvSpPr>
            <a:spLocks noGrp="1"/>
          </p:cNvSpPr>
          <p:nvPr>
            <p:ph type="sldNum" sz="quarter" idx="45"/>
          </p:nvPr>
        </p:nvSpPr>
        <p:spPr/>
        <p:txBody>
          <a:bodyPr/>
          <a:lstStyle>
            <a:lvl1pPr>
              <a:defRPr>
                <a:solidFill>
                  <a:schemeClr val="tx1">
                    <a:lumMod val="50000"/>
                    <a:lumOff val="50000"/>
                  </a:schemeClr>
                </a:solidFill>
              </a:defRPr>
            </a:lvl1p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210939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End slide | basic">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E29C9F2-D0E0-A44F-BDE8-DDF4D9AF4061}"/>
              </a:ext>
            </a:extLst>
          </p:cNvPr>
          <p:cNvSpPr/>
          <p:nvPr userDrawn="1"/>
        </p:nvSpPr>
        <p:spPr>
          <a:xfrm>
            <a:off x="1" y="0"/>
            <a:ext cx="6095999"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itle 1">
            <a:extLst>
              <a:ext uri="{FF2B5EF4-FFF2-40B4-BE49-F238E27FC236}">
                <a16:creationId xmlns:a16="http://schemas.microsoft.com/office/drawing/2014/main" id="{45E28DC9-BF78-9243-9751-B7F891CC4F32}"/>
              </a:ext>
            </a:extLst>
          </p:cNvPr>
          <p:cNvSpPr>
            <a:spLocks noGrp="1"/>
          </p:cNvSpPr>
          <p:nvPr>
            <p:ph type="title" hasCustomPrompt="1"/>
          </p:nvPr>
        </p:nvSpPr>
        <p:spPr>
          <a:xfrm>
            <a:off x="838200" y="1736950"/>
            <a:ext cx="5008123" cy="3600000"/>
          </a:xfrm>
        </p:spPr>
        <p:txBody>
          <a:bodyPr lIns="0" tIns="0" rIns="0" bIns="0" anchor="ctr" anchorCtr="0">
            <a:normAutofit/>
          </a:bodyPr>
          <a:lstStyle>
            <a:lvl1pPr>
              <a:lnSpc>
                <a:spcPct val="85000"/>
              </a:lnSpc>
              <a:defRPr sz="6000">
                <a:solidFill>
                  <a:schemeClr val="bg2"/>
                </a:solidFill>
              </a:defRPr>
            </a:lvl1pPr>
          </a:lstStyle>
          <a:p>
            <a:r>
              <a:rPr lang="en-GB" dirty="0"/>
              <a:t>Click to edit Master title style</a:t>
            </a:r>
            <a:endParaRPr lang="en-NO" dirty="0"/>
          </a:p>
        </p:txBody>
      </p:sp>
      <p:sp>
        <p:nvSpPr>
          <p:cNvPr id="3" name="Text Placeholder 2">
            <a:extLst>
              <a:ext uri="{FF2B5EF4-FFF2-40B4-BE49-F238E27FC236}">
                <a16:creationId xmlns:a16="http://schemas.microsoft.com/office/drawing/2014/main" id="{345BD31D-76F6-A248-A4BC-72F57A2CA6D4}"/>
              </a:ext>
            </a:extLst>
          </p:cNvPr>
          <p:cNvSpPr>
            <a:spLocks noGrp="1"/>
          </p:cNvSpPr>
          <p:nvPr>
            <p:ph type="body" idx="1" hasCustomPrompt="1"/>
          </p:nvPr>
        </p:nvSpPr>
        <p:spPr>
          <a:xfrm>
            <a:off x="6764781" y="1713390"/>
            <a:ext cx="4758436" cy="1823560"/>
          </a:xfrm>
        </p:spPr>
        <p:txBody>
          <a:bodyPr lIns="0" tIns="0" rIns="0" bIns="72000" anchor="b" anchorCtr="0">
            <a:noAutofit/>
          </a:bodyPr>
          <a:lstStyle>
            <a:lvl1pPr marL="0" indent="0" algn="ctr">
              <a:lnSpc>
                <a:spcPct val="110000"/>
              </a:lnSpc>
              <a:spcBef>
                <a:spcPts val="0"/>
              </a:spcBef>
              <a:spcAft>
                <a:spcPts val="0"/>
              </a:spcAft>
              <a:buNone/>
              <a:defRPr sz="22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dirty="0"/>
              <a:t>Click to edit Master text styles</a:t>
            </a:r>
          </a:p>
        </p:txBody>
      </p:sp>
      <p:sp>
        <p:nvSpPr>
          <p:cNvPr id="17" name="Content Placeholder 8">
            <a:extLst>
              <a:ext uri="{FF2B5EF4-FFF2-40B4-BE49-F238E27FC236}">
                <a16:creationId xmlns:a16="http://schemas.microsoft.com/office/drawing/2014/main" id="{24A5E049-9E2E-334F-9392-66EC2DB69286}"/>
              </a:ext>
            </a:extLst>
          </p:cNvPr>
          <p:cNvSpPr>
            <a:spLocks noGrp="1" noChangeAspect="1"/>
          </p:cNvSpPr>
          <p:nvPr userDrawn="1">
            <p:ph sz="quarter" idx="40" hasCustomPrompt="1"/>
          </p:nvPr>
        </p:nvSpPr>
        <p:spPr>
          <a:xfrm>
            <a:off x="6924674" y="3691849"/>
            <a:ext cx="648000" cy="648000"/>
          </a:xfrm>
          <a:noFill/>
        </p:spPr>
        <p:txBody>
          <a:bodyPr lIns="0" tIns="0" rIns="0" bIns="0">
            <a:normAutofit/>
          </a:bodyPr>
          <a:lstStyle>
            <a:lvl1pPr marL="0" indent="0">
              <a:buNone/>
              <a:defRPr sz="800">
                <a:solidFill>
                  <a:schemeClr val="bg1"/>
                </a:solidFill>
              </a:defRPr>
            </a:lvl1pPr>
          </a:lstStyle>
          <a:p>
            <a:pPr lvl="0"/>
            <a:r>
              <a:rPr lang="nb-NO" dirty="0"/>
              <a:t>Place </a:t>
            </a:r>
            <a:r>
              <a:rPr lang="nb-NO" dirty="0" err="1"/>
              <a:t>icon</a:t>
            </a:r>
            <a:endParaRPr lang="en-NO" dirty="0"/>
          </a:p>
        </p:txBody>
      </p:sp>
      <p:sp>
        <p:nvSpPr>
          <p:cNvPr id="19" name="Content Placeholder 8">
            <a:extLst>
              <a:ext uri="{FF2B5EF4-FFF2-40B4-BE49-F238E27FC236}">
                <a16:creationId xmlns:a16="http://schemas.microsoft.com/office/drawing/2014/main" id="{429A2F07-5753-6847-97C8-989840AC8445}"/>
              </a:ext>
            </a:extLst>
          </p:cNvPr>
          <p:cNvSpPr>
            <a:spLocks noGrp="1" noChangeAspect="1"/>
          </p:cNvSpPr>
          <p:nvPr>
            <p:ph sz="quarter" idx="41" hasCustomPrompt="1"/>
          </p:nvPr>
        </p:nvSpPr>
        <p:spPr>
          <a:xfrm>
            <a:off x="7693159" y="3691849"/>
            <a:ext cx="648000" cy="648000"/>
          </a:xfrm>
          <a:noFill/>
        </p:spPr>
        <p:txBody>
          <a:bodyPr lIns="0" tIns="0" rIns="0" bIns="0">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800">
                <a:solidFill>
                  <a:schemeClr val="bg1"/>
                </a:solidFill>
              </a:defRPr>
            </a:lvl1pPr>
          </a:lstStyle>
          <a:p>
            <a:pPr lvl="0"/>
            <a:r>
              <a:rPr lang="nb-NO" dirty="0"/>
              <a:t>Place </a:t>
            </a:r>
            <a:r>
              <a:rPr lang="nb-NO" dirty="0" err="1"/>
              <a:t>icon</a:t>
            </a:r>
            <a:endParaRPr lang="en-NO" dirty="0"/>
          </a:p>
        </p:txBody>
      </p:sp>
      <p:sp>
        <p:nvSpPr>
          <p:cNvPr id="20" name="Content Placeholder 8">
            <a:extLst>
              <a:ext uri="{FF2B5EF4-FFF2-40B4-BE49-F238E27FC236}">
                <a16:creationId xmlns:a16="http://schemas.microsoft.com/office/drawing/2014/main" id="{ABDA2C64-E97D-E242-B8B9-C2F140914469}"/>
              </a:ext>
            </a:extLst>
          </p:cNvPr>
          <p:cNvSpPr>
            <a:spLocks noGrp="1" noChangeAspect="1"/>
          </p:cNvSpPr>
          <p:nvPr>
            <p:ph sz="quarter" idx="42" hasCustomPrompt="1"/>
          </p:nvPr>
        </p:nvSpPr>
        <p:spPr>
          <a:xfrm>
            <a:off x="8461644" y="3691849"/>
            <a:ext cx="648000" cy="648000"/>
          </a:xfrm>
          <a:noFill/>
        </p:spPr>
        <p:txBody>
          <a:bodyPr lIns="0" tIns="0" rIns="0" bIns="0">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800">
                <a:solidFill>
                  <a:schemeClr val="bg1"/>
                </a:solidFill>
              </a:defRPr>
            </a:lvl1pPr>
          </a:lstStyle>
          <a:p>
            <a:pPr lvl="0"/>
            <a:r>
              <a:rPr lang="nb-NO" dirty="0"/>
              <a:t>Place </a:t>
            </a:r>
            <a:r>
              <a:rPr lang="nb-NO" dirty="0" err="1"/>
              <a:t>icon</a:t>
            </a:r>
            <a:endParaRPr lang="en-NO" dirty="0"/>
          </a:p>
        </p:txBody>
      </p:sp>
      <p:sp>
        <p:nvSpPr>
          <p:cNvPr id="21" name="Content Placeholder 8">
            <a:extLst>
              <a:ext uri="{FF2B5EF4-FFF2-40B4-BE49-F238E27FC236}">
                <a16:creationId xmlns:a16="http://schemas.microsoft.com/office/drawing/2014/main" id="{E87E4CB4-E555-484A-AC44-631EDB95B7D6}"/>
              </a:ext>
            </a:extLst>
          </p:cNvPr>
          <p:cNvSpPr>
            <a:spLocks noGrp="1" noChangeAspect="1"/>
          </p:cNvSpPr>
          <p:nvPr>
            <p:ph sz="quarter" idx="43" hasCustomPrompt="1"/>
          </p:nvPr>
        </p:nvSpPr>
        <p:spPr>
          <a:xfrm>
            <a:off x="9230129" y="3691849"/>
            <a:ext cx="648000" cy="648000"/>
          </a:xfrm>
          <a:noFill/>
        </p:spPr>
        <p:txBody>
          <a:bodyPr lIns="0" tIns="0" rIns="0" bIns="0">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800">
                <a:solidFill>
                  <a:schemeClr val="bg1"/>
                </a:solidFill>
              </a:defRPr>
            </a:lvl1pPr>
          </a:lstStyle>
          <a:p>
            <a:pPr lvl="0"/>
            <a:r>
              <a:rPr lang="nb-NO" dirty="0"/>
              <a:t>Place </a:t>
            </a:r>
            <a:r>
              <a:rPr lang="nb-NO" dirty="0" err="1"/>
              <a:t>icon</a:t>
            </a:r>
            <a:endParaRPr lang="en-NO" dirty="0"/>
          </a:p>
        </p:txBody>
      </p:sp>
      <p:sp>
        <p:nvSpPr>
          <p:cNvPr id="22" name="Content Placeholder 8">
            <a:extLst>
              <a:ext uri="{FF2B5EF4-FFF2-40B4-BE49-F238E27FC236}">
                <a16:creationId xmlns:a16="http://schemas.microsoft.com/office/drawing/2014/main" id="{222A2A22-3A82-E447-8BEC-A9AC96BBF1D2}"/>
              </a:ext>
            </a:extLst>
          </p:cNvPr>
          <p:cNvSpPr>
            <a:spLocks noGrp="1" noChangeAspect="1"/>
          </p:cNvSpPr>
          <p:nvPr>
            <p:ph sz="quarter" idx="44" hasCustomPrompt="1"/>
          </p:nvPr>
        </p:nvSpPr>
        <p:spPr>
          <a:xfrm>
            <a:off x="9998614" y="3691849"/>
            <a:ext cx="648000" cy="648000"/>
          </a:xfrm>
          <a:noFill/>
        </p:spPr>
        <p:txBody>
          <a:bodyPr lIns="0" tIns="0" rIns="0" bIns="0">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800">
                <a:solidFill>
                  <a:schemeClr val="bg1"/>
                </a:solidFill>
              </a:defRPr>
            </a:lvl1pPr>
          </a:lstStyle>
          <a:p>
            <a:pPr lvl="0"/>
            <a:r>
              <a:rPr lang="nb-NO" dirty="0"/>
              <a:t>Place </a:t>
            </a:r>
            <a:r>
              <a:rPr lang="nb-NO" dirty="0" err="1"/>
              <a:t>icon</a:t>
            </a:r>
            <a:endParaRPr lang="en-NO" dirty="0"/>
          </a:p>
        </p:txBody>
      </p:sp>
      <p:sp>
        <p:nvSpPr>
          <p:cNvPr id="23" name="Content Placeholder 8">
            <a:extLst>
              <a:ext uri="{FF2B5EF4-FFF2-40B4-BE49-F238E27FC236}">
                <a16:creationId xmlns:a16="http://schemas.microsoft.com/office/drawing/2014/main" id="{A97D0EEA-76B6-4242-87FF-CB358166F104}"/>
              </a:ext>
            </a:extLst>
          </p:cNvPr>
          <p:cNvSpPr>
            <a:spLocks noGrp="1" noChangeAspect="1"/>
          </p:cNvSpPr>
          <p:nvPr>
            <p:ph sz="quarter" idx="45" hasCustomPrompt="1"/>
          </p:nvPr>
        </p:nvSpPr>
        <p:spPr>
          <a:xfrm>
            <a:off x="10767099" y="3691849"/>
            <a:ext cx="648000" cy="648000"/>
          </a:xfrm>
          <a:noFill/>
        </p:spPr>
        <p:txBody>
          <a:bodyPr lIns="0" tIns="0" rIns="0" bIns="0">
            <a:normAutofit/>
          </a:bodyPr>
          <a:lstStyle>
            <a:lvl1pPr marL="0" marR="0" indent="0" algn="l" defTabSz="914400" rtl="0" eaLnBrk="1" fontAlgn="auto" latinLnBrk="0" hangingPunct="1">
              <a:lnSpc>
                <a:spcPct val="100000"/>
              </a:lnSpc>
              <a:spcBef>
                <a:spcPts val="700"/>
              </a:spcBef>
              <a:spcAft>
                <a:spcPts val="700"/>
              </a:spcAft>
              <a:buClr>
                <a:schemeClr val="accent4"/>
              </a:buClr>
              <a:buSzPct val="80000"/>
              <a:buFont typeface="Wingdings" pitchFamily="2" charset="2"/>
              <a:buNone/>
              <a:tabLst/>
              <a:defRPr sz="800">
                <a:solidFill>
                  <a:schemeClr val="bg1"/>
                </a:solidFill>
              </a:defRPr>
            </a:lvl1pPr>
          </a:lstStyle>
          <a:p>
            <a:pPr lvl="0"/>
            <a:r>
              <a:rPr lang="nb-NO" dirty="0"/>
              <a:t>Place </a:t>
            </a:r>
            <a:r>
              <a:rPr lang="nb-NO" dirty="0" err="1"/>
              <a:t>icon</a:t>
            </a:r>
            <a:endParaRPr lang="en-NO" dirty="0"/>
          </a:p>
        </p:txBody>
      </p:sp>
      <p:sp>
        <p:nvSpPr>
          <p:cNvPr id="13" name="Plassholder for dato 12">
            <a:extLst>
              <a:ext uri="{FF2B5EF4-FFF2-40B4-BE49-F238E27FC236}">
                <a16:creationId xmlns:a16="http://schemas.microsoft.com/office/drawing/2014/main" id="{8C4CC29E-5181-0F4F-A27F-2AB071E4500A}"/>
              </a:ext>
            </a:extLst>
          </p:cNvPr>
          <p:cNvSpPr>
            <a:spLocks noGrp="1"/>
          </p:cNvSpPr>
          <p:nvPr>
            <p:ph type="dt" sz="half" idx="46"/>
          </p:nvPr>
        </p:nvSpPr>
        <p:spPr>
          <a:xfrm>
            <a:off x="8785457" y="11468363"/>
            <a:ext cx="1186543" cy="224265"/>
          </a:xfrm>
        </p:spPr>
        <p:txBody>
          <a:bodyPr/>
          <a:lstStyle/>
          <a:p>
            <a:fld id="{3D029097-592B-2146-BB32-6B67966423BB}" type="datetime1">
              <a:rPr lang="nb-NO" smtClean="0"/>
              <a:t>19.10.2026</a:t>
            </a:fld>
            <a:endParaRPr lang="en-NO" dirty="0"/>
          </a:p>
        </p:txBody>
      </p:sp>
      <p:sp>
        <p:nvSpPr>
          <p:cNvPr id="14" name="Plassholder for bunntekst 13">
            <a:extLst>
              <a:ext uri="{FF2B5EF4-FFF2-40B4-BE49-F238E27FC236}">
                <a16:creationId xmlns:a16="http://schemas.microsoft.com/office/drawing/2014/main" id="{4667665D-9C51-3F4E-A36B-C66768511985}"/>
              </a:ext>
            </a:extLst>
          </p:cNvPr>
          <p:cNvSpPr>
            <a:spLocks noGrp="1"/>
          </p:cNvSpPr>
          <p:nvPr>
            <p:ph type="ftr" sz="quarter" idx="47"/>
          </p:nvPr>
        </p:nvSpPr>
        <p:spPr>
          <a:xfrm>
            <a:off x="3406544" y="11468363"/>
            <a:ext cx="5378912" cy="224265"/>
          </a:xfrm>
        </p:spPr>
        <p:txBody>
          <a:bodyPr/>
          <a:lstStyle/>
          <a:p>
            <a:r>
              <a:rPr lang="nb-NO"/>
              <a:t>Footer goes here</a:t>
            </a:r>
            <a:endParaRPr lang="en-NO" dirty="0"/>
          </a:p>
        </p:txBody>
      </p:sp>
      <p:sp>
        <p:nvSpPr>
          <p:cNvPr id="18" name="Plassholder for lysbildenummer 17">
            <a:extLst>
              <a:ext uri="{FF2B5EF4-FFF2-40B4-BE49-F238E27FC236}">
                <a16:creationId xmlns:a16="http://schemas.microsoft.com/office/drawing/2014/main" id="{D6FCF104-81F6-D549-9B8E-EB74659BC4B2}"/>
              </a:ext>
            </a:extLst>
          </p:cNvPr>
          <p:cNvSpPr>
            <a:spLocks noGrp="1"/>
          </p:cNvSpPr>
          <p:nvPr>
            <p:ph type="sldNum" sz="quarter" idx="48"/>
          </p:nvPr>
        </p:nvSpPr>
        <p:spPr>
          <a:xfrm>
            <a:off x="838200" y="11468363"/>
            <a:ext cx="1041400" cy="224265"/>
          </a:xfrm>
        </p:spPr>
        <p:txBody>
          <a:bodyPr/>
          <a:lstStyle/>
          <a:p>
            <a:fld id="{C6095E4A-5A5D-6644-BEEE-49E6588E57C2}" type="slidenum">
              <a:rPr lang="en-NO" smtClean="0"/>
              <a:pPr/>
              <a:t>‹#›</a:t>
            </a:fld>
            <a:endParaRPr lang="en-NO" dirty="0"/>
          </a:p>
        </p:txBody>
      </p:sp>
      <p:pic>
        <p:nvPicPr>
          <p:cNvPr id="26" name="Picture 6">
            <a:extLst>
              <a:ext uri="{FF2B5EF4-FFF2-40B4-BE49-F238E27FC236}">
                <a16:creationId xmlns:a16="http://schemas.microsoft.com/office/drawing/2014/main" id="{9D937838-79FD-D14E-8884-90AE5D4FC652}"/>
              </a:ext>
            </a:extLst>
          </p:cNvPr>
          <p:cNvPicPr>
            <a:picLocks noChangeAspect="1"/>
          </p:cNvPicPr>
          <p:nvPr userDrawn="1"/>
        </p:nvPicPr>
        <p:blipFill>
          <a:blip r:embed="rId2"/>
          <a:stretch>
            <a:fillRect/>
          </a:stretch>
        </p:blipFill>
        <p:spPr>
          <a:xfrm>
            <a:off x="838200" y="568956"/>
            <a:ext cx="1728000" cy="317647"/>
          </a:xfrm>
          <a:prstGeom prst="rect">
            <a:avLst/>
          </a:prstGeom>
        </p:spPr>
      </p:pic>
      <p:sp>
        <p:nvSpPr>
          <p:cNvPr id="27" name="Forklaring">
            <a:extLst>
              <a:ext uri="{FF2B5EF4-FFF2-40B4-BE49-F238E27FC236}">
                <a16:creationId xmlns:a16="http://schemas.microsoft.com/office/drawing/2014/main" id="{40E5CA30-EB62-F847-BAAF-217B95291FE9}"/>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End slide | basic</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Place SoMe icons by clicking on the content place holder or use the insert picture function from the toolbar.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You may place up to 6 icons.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side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mnemonic theme colors.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Text colors may be changed. Please review Appendix of this template for allowed color combinations </a:t>
            </a:r>
            <a:br>
              <a:rPr lang="nb-NO" sz="1000" noProof="1"/>
            </a:br>
            <a:r>
              <a:rPr lang="nb-NO" sz="1000" noProof="1"/>
              <a:t>for text and background color.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p:txBody>
      </p:sp>
    </p:spTree>
    <p:extLst>
      <p:ext uri="{BB962C8B-B14F-4D97-AF65-F5344CB8AC3E}">
        <p14:creationId xmlns:p14="http://schemas.microsoft.com/office/powerpoint/2010/main" val="14408808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userDrawn="1">
  <p:cSld name="End slide | 1 person">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E29C9F2-D0E0-A44F-BDE8-DDF4D9AF4061}"/>
              </a:ext>
            </a:extLst>
          </p:cNvPr>
          <p:cNvSpPr/>
          <p:nvPr userDrawn="1"/>
        </p:nvSpPr>
        <p:spPr>
          <a:xfrm>
            <a:off x="1" y="0"/>
            <a:ext cx="6096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itle 1">
            <a:extLst>
              <a:ext uri="{FF2B5EF4-FFF2-40B4-BE49-F238E27FC236}">
                <a16:creationId xmlns:a16="http://schemas.microsoft.com/office/drawing/2014/main" id="{45E28DC9-BF78-9243-9751-B7F891CC4F32}"/>
              </a:ext>
            </a:extLst>
          </p:cNvPr>
          <p:cNvSpPr>
            <a:spLocks noGrp="1"/>
          </p:cNvSpPr>
          <p:nvPr>
            <p:ph type="title" hasCustomPrompt="1"/>
          </p:nvPr>
        </p:nvSpPr>
        <p:spPr>
          <a:xfrm>
            <a:off x="838800" y="1735200"/>
            <a:ext cx="5007600" cy="3600000"/>
          </a:xfrm>
        </p:spPr>
        <p:txBody>
          <a:bodyPr lIns="0" tIns="0" rIns="0" bIns="0" anchor="ctr" anchorCtr="0">
            <a:normAutofit/>
          </a:bodyPr>
          <a:lstStyle>
            <a:lvl1pPr>
              <a:lnSpc>
                <a:spcPct val="85000"/>
              </a:lnSpc>
              <a:defRPr sz="6000">
                <a:solidFill>
                  <a:schemeClr val="bg2"/>
                </a:solidFill>
              </a:defRPr>
            </a:lvl1pPr>
          </a:lstStyle>
          <a:p>
            <a:r>
              <a:rPr lang="en-GB" dirty="0"/>
              <a:t>Click to edit Master title style</a:t>
            </a:r>
            <a:endParaRPr lang="en-NO" dirty="0"/>
          </a:p>
        </p:txBody>
      </p:sp>
      <p:sp>
        <p:nvSpPr>
          <p:cNvPr id="61" name="Plassholder for bilde 6">
            <a:extLst>
              <a:ext uri="{FF2B5EF4-FFF2-40B4-BE49-F238E27FC236}">
                <a16:creationId xmlns:a16="http://schemas.microsoft.com/office/drawing/2014/main" id="{70D0DA65-F2DF-5447-BD4C-5E27EDA0239A}"/>
              </a:ext>
            </a:extLst>
          </p:cNvPr>
          <p:cNvSpPr>
            <a:spLocks noGrp="1"/>
          </p:cNvSpPr>
          <p:nvPr>
            <p:ph type="pic" sz="quarter" idx="28"/>
          </p:nvPr>
        </p:nvSpPr>
        <p:spPr>
          <a:xfrm>
            <a:off x="8243999" y="1720438"/>
            <a:ext cx="1800000" cy="180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62" name="Text Placeholder 2">
            <a:extLst>
              <a:ext uri="{FF2B5EF4-FFF2-40B4-BE49-F238E27FC236}">
                <a16:creationId xmlns:a16="http://schemas.microsoft.com/office/drawing/2014/main" id="{DE062B61-0DCF-B747-BADD-07822EA93097}"/>
              </a:ext>
            </a:extLst>
          </p:cNvPr>
          <p:cNvSpPr>
            <a:spLocks noGrp="1"/>
          </p:cNvSpPr>
          <p:nvPr>
            <p:ph type="body" idx="29"/>
          </p:nvPr>
        </p:nvSpPr>
        <p:spPr>
          <a:xfrm>
            <a:off x="7341261" y="3606237"/>
            <a:ext cx="3600000" cy="272387"/>
          </a:xfrm>
        </p:spPr>
        <p:txBody>
          <a:bodyPr lIns="0" tIns="0" rIns="0" bIns="0" anchor="b">
            <a:noAutofit/>
          </a:bodyPr>
          <a:lstStyle>
            <a:lvl1pPr marL="0" indent="0" algn="ctr">
              <a:spcBef>
                <a:spcPts val="0"/>
              </a:spcBef>
              <a:spcAft>
                <a:spcPts val="0"/>
              </a:spcAft>
              <a:buNone/>
              <a:defRPr sz="14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3" name="Text Placeholder 2">
            <a:extLst>
              <a:ext uri="{FF2B5EF4-FFF2-40B4-BE49-F238E27FC236}">
                <a16:creationId xmlns:a16="http://schemas.microsoft.com/office/drawing/2014/main" id="{EEDF1D9C-7D5F-7F4E-9AAA-69D4538F490D}"/>
              </a:ext>
            </a:extLst>
          </p:cNvPr>
          <p:cNvSpPr>
            <a:spLocks noGrp="1"/>
          </p:cNvSpPr>
          <p:nvPr>
            <p:ph type="body" idx="30"/>
          </p:nvPr>
        </p:nvSpPr>
        <p:spPr>
          <a:xfrm>
            <a:off x="7341261" y="3962573"/>
            <a:ext cx="3600000" cy="463626"/>
          </a:xfrm>
        </p:spPr>
        <p:txBody>
          <a:bodyPr lIns="0" tIns="0" rIns="0" bIns="0">
            <a:noAutofit/>
          </a:bodyPr>
          <a:lstStyle>
            <a:lvl1pPr marL="0" indent="0" algn="ctr">
              <a:lnSpc>
                <a:spcPct val="100000"/>
              </a:lnSpc>
              <a:spcBef>
                <a:spcPts val="0"/>
              </a:spcBef>
              <a:spcAft>
                <a:spcPts val="0"/>
              </a:spcAft>
              <a:buNone/>
              <a:defRPr sz="12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2" name="Picture 6">
            <a:extLst>
              <a:ext uri="{FF2B5EF4-FFF2-40B4-BE49-F238E27FC236}">
                <a16:creationId xmlns:a16="http://schemas.microsoft.com/office/drawing/2014/main" id="{7DA01333-4F6B-E646-BAF4-537525059574}"/>
              </a:ext>
            </a:extLst>
          </p:cNvPr>
          <p:cNvPicPr>
            <a:picLocks noChangeAspect="1"/>
          </p:cNvPicPr>
          <p:nvPr userDrawn="1"/>
        </p:nvPicPr>
        <p:blipFill>
          <a:blip r:embed="rId2"/>
          <a:stretch>
            <a:fillRect/>
          </a:stretch>
        </p:blipFill>
        <p:spPr>
          <a:xfrm>
            <a:off x="838200" y="568956"/>
            <a:ext cx="1728000" cy="317647"/>
          </a:xfrm>
          <a:prstGeom prst="rect">
            <a:avLst/>
          </a:prstGeom>
        </p:spPr>
      </p:pic>
      <p:sp>
        <p:nvSpPr>
          <p:cNvPr id="13" name="Forklaring">
            <a:extLst>
              <a:ext uri="{FF2B5EF4-FFF2-40B4-BE49-F238E27FC236}">
                <a16:creationId xmlns:a16="http://schemas.microsoft.com/office/drawing/2014/main" id="{19553887-6EB2-1E43-B3F8-0935B7A94B1C}"/>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End slide | 1 person</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Insert a portait in the image place holder. Click the icon in the image place holder or select Insert picture from the tool bar.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the crop tool to scale and crop the image.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side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mnemonic theme colors.</a:t>
            </a:r>
          </a:p>
          <a:p>
            <a:endParaRPr lang="nb-NO" sz="1000" noProof="1"/>
          </a:p>
          <a:p>
            <a:r>
              <a:rPr lang="nb-NO" sz="1000" noProof="1"/>
              <a:t>Please review Appendix of this template for allowed color combinations </a:t>
            </a:r>
            <a:br>
              <a:rPr lang="nb-NO" sz="1000" noProof="1"/>
            </a:br>
            <a:r>
              <a:rPr lang="nb-NO" sz="1000" noProof="1"/>
              <a:t>for text and background color.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endParaRPr lang="nb-NO" sz="1000" noProof="1"/>
          </a:p>
        </p:txBody>
      </p:sp>
      <p:sp>
        <p:nvSpPr>
          <p:cNvPr id="3" name="Plassholder for dato 2">
            <a:extLst>
              <a:ext uri="{FF2B5EF4-FFF2-40B4-BE49-F238E27FC236}">
                <a16:creationId xmlns:a16="http://schemas.microsoft.com/office/drawing/2014/main" id="{8D99FF3A-C984-A04C-9AB4-B0AC09E43B5D}"/>
              </a:ext>
            </a:extLst>
          </p:cNvPr>
          <p:cNvSpPr>
            <a:spLocks noGrp="1"/>
          </p:cNvSpPr>
          <p:nvPr>
            <p:ph type="dt" sz="half" idx="31"/>
          </p:nvPr>
        </p:nvSpPr>
        <p:spPr>
          <a:xfrm>
            <a:off x="8785457" y="16880196"/>
            <a:ext cx="1186543" cy="224265"/>
          </a:xfrm>
        </p:spPr>
        <p:txBody>
          <a:bodyPr/>
          <a:lstStyle/>
          <a:p>
            <a:fld id="{304003FA-BF0F-A14E-80A8-CFD3C34C7B83}" type="datetime1">
              <a:rPr lang="nb-NO" smtClean="0"/>
              <a:t>19.10.2026</a:t>
            </a:fld>
            <a:endParaRPr lang="en-NO" dirty="0"/>
          </a:p>
        </p:txBody>
      </p:sp>
      <p:sp>
        <p:nvSpPr>
          <p:cNvPr id="7" name="Plassholder for bunntekst 6">
            <a:extLst>
              <a:ext uri="{FF2B5EF4-FFF2-40B4-BE49-F238E27FC236}">
                <a16:creationId xmlns:a16="http://schemas.microsoft.com/office/drawing/2014/main" id="{4CBDE8E1-8FBE-2A49-9829-5B9BA00E4523}"/>
              </a:ext>
            </a:extLst>
          </p:cNvPr>
          <p:cNvSpPr>
            <a:spLocks noGrp="1"/>
          </p:cNvSpPr>
          <p:nvPr>
            <p:ph type="ftr" sz="quarter" idx="32"/>
          </p:nvPr>
        </p:nvSpPr>
        <p:spPr>
          <a:xfrm>
            <a:off x="3406544" y="16880196"/>
            <a:ext cx="5378912" cy="224265"/>
          </a:xfrm>
        </p:spPr>
        <p:txBody>
          <a:bodyPr/>
          <a:lstStyle/>
          <a:p>
            <a:r>
              <a:rPr lang="nb-NO"/>
              <a:t>Footer goes here</a:t>
            </a:r>
            <a:endParaRPr lang="en-NO" dirty="0"/>
          </a:p>
        </p:txBody>
      </p:sp>
      <p:sp>
        <p:nvSpPr>
          <p:cNvPr id="8" name="Plassholder for lysbildenummer 7">
            <a:extLst>
              <a:ext uri="{FF2B5EF4-FFF2-40B4-BE49-F238E27FC236}">
                <a16:creationId xmlns:a16="http://schemas.microsoft.com/office/drawing/2014/main" id="{4D79AC75-BB50-CC43-9E1A-A1C89B263443}"/>
              </a:ext>
            </a:extLst>
          </p:cNvPr>
          <p:cNvSpPr>
            <a:spLocks noGrp="1"/>
          </p:cNvSpPr>
          <p:nvPr>
            <p:ph type="sldNum" sz="quarter" idx="33"/>
          </p:nvPr>
        </p:nvSpPr>
        <p:spPr>
          <a:xfrm>
            <a:off x="838200" y="16880196"/>
            <a:ext cx="1041400" cy="224265"/>
          </a:xfrm>
        </p:spPr>
        <p:txBody>
          <a:body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1276097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End slide | 2 persons">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E29C9F2-D0E0-A44F-BDE8-DDF4D9AF4061}"/>
              </a:ext>
            </a:extLst>
          </p:cNvPr>
          <p:cNvSpPr/>
          <p:nvPr userDrawn="1"/>
        </p:nvSpPr>
        <p:spPr>
          <a:xfrm>
            <a:off x="1" y="0"/>
            <a:ext cx="6096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itle 1">
            <a:extLst>
              <a:ext uri="{FF2B5EF4-FFF2-40B4-BE49-F238E27FC236}">
                <a16:creationId xmlns:a16="http://schemas.microsoft.com/office/drawing/2014/main" id="{45E28DC9-BF78-9243-9751-B7F891CC4F32}"/>
              </a:ext>
            </a:extLst>
          </p:cNvPr>
          <p:cNvSpPr>
            <a:spLocks noGrp="1"/>
          </p:cNvSpPr>
          <p:nvPr>
            <p:ph type="title" hasCustomPrompt="1"/>
          </p:nvPr>
        </p:nvSpPr>
        <p:spPr>
          <a:xfrm>
            <a:off x="838200" y="1735200"/>
            <a:ext cx="5007600" cy="3600000"/>
          </a:xfrm>
        </p:spPr>
        <p:txBody>
          <a:bodyPr lIns="0" tIns="0" rIns="0" bIns="0" anchor="ctr" anchorCtr="0">
            <a:normAutofit/>
          </a:bodyPr>
          <a:lstStyle>
            <a:lvl1pPr>
              <a:lnSpc>
                <a:spcPct val="85000"/>
              </a:lnSpc>
              <a:defRPr sz="6000">
                <a:solidFill>
                  <a:schemeClr val="bg2"/>
                </a:solidFill>
              </a:defRPr>
            </a:lvl1pPr>
          </a:lstStyle>
          <a:p>
            <a:r>
              <a:rPr lang="en-GB" dirty="0"/>
              <a:t>Click to edit Master title style</a:t>
            </a:r>
            <a:endParaRPr lang="en-NO" dirty="0"/>
          </a:p>
        </p:txBody>
      </p:sp>
      <p:sp>
        <p:nvSpPr>
          <p:cNvPr id="42" name="Plassholder for bilde 6">
            <a:extLst>
              <a:ext uri="{FF2B5EF4-FFF2-40B4-BE49-F238E27FC236}">
                <a16:creationId xmlns:a16="http://schemas.microsoft.com/office/drawing/2014/main" id="{3FBDF948-99E1-7B4A-921C-26C6A0BD1D7B}"/>
              </a:ext>
            </a:extLst>
          </p:cNvPr>
          <p:cNvSpPr>
            <a:spLocks noGrp="1"/>
          </p:cNvSpPr>
          <p:nvPr>
            <p:ph type="pic" sz="quarter" idx="13"/>
          </p:nvPr>
        </p:nvSpPr>
        <p:spPr>
          <a:xfrm>
            <a:off x="7188741" y="2276617"/>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44" name="Text Placeholder 2">
            <a:extLst>
              <a:ext uri="{FF2B5EF4-FFF2-40B4-BE49-F238E27FC236}">
                <a16:creationId xmlns:a16="http://schemas.microsoft.com/office/drawing/2014/main" id="{2916846C-F048-F341-832D-E9D6ED94684C}"/>
              </a:ext>
            </a:extLst>
          </p:cNvPr>
          <p:cNvSpPr>
            <a:spLocks noGrp="1"/>
          </p:cNvSpPr>
          <p:nvPr>
            <p:ph type="body" idx="1"/>
          </p:nvPr>
        </p:nvSpPr>
        <p:spPr>
          <a:xfrm>
            <a:off x="6468741" y="3494154"/>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5" name="Text Placeholder 2">
            <a:extLst>
              <a:ext uri="{FF2B5EF4-FFF2-40B4-BE49-F238E27FC236}">
                <a16:creationId xmlns:a16="http://schemas.microsoft.com/office/drawing/2014/main" id="{7196509D-57FE-264B-91B6-93BA72A44576}"/>
              </a:ext>
            </a:extLst>
          </p:cNvPr>
          <p:cNvSpPr>
            <a:spLocks noGrp="1"/>
          </p:cNvSpPr>
          <p:nvPr>
            <p:ph type="body" idx="18"/>
          </p:nvPr>
        </p:nvSpPr>
        <p:spPr>
          <a:xfrm>
            <a:off x="6468741" y="3820262"/>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2" name="Plassholder for bilde 6">
            <a:extLst>
              <a:ext uri="{FF2B5EF4-FFF2-40B4-BE49-F238E27FC236}">
                <a16:creationId xmlns:a16="http://schemas.microsoft.com/office/drawing/2014/main" id="{19B89499-D5B6-7741-AB30-E857C66AB099}"/>
              </a:ext>
            </a:extLst>
          </p:cNvPr>
          <p:cNvSpPr>
            <a:spLocks noGrp="1"/>
          </p:cNvSpPr>
          <p:nvPr>
            <p:ph type="pic" sz="quarter" idx="19"/>
          </p:nvPr>
        </p:nvSpPr>
        <p:spPr>
          <a:xfrm>
            <a:off x="10046580" y="2276617"/>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53" name="Text Placeholder 2">
            <a:extLst>
              <a:ext uri="{FF2B5EF4-FFF2-40B4-BE49-F238E27FC236}">
                <a16:creationId xmlns:a16="http://schemas.microsoft.com/office/drawing/2014/main" id="{EB23E377-89CB-2041-91AA-9B8CF4A56B15}"/>
              </a:ext>
            </a:extLst>
          </p:cNvPr>
          <p:cNvSpPr>
            <a:spLocks noGrp="1"/>
          </p:cNvSpPr>
          <p:nvPr>
            <p:ph type="body" idx="20"/>
          </p:nvPr>
        </p:nvSpPr>
        <p:spPr>
          <a:xfrm>
            <a:off x="9326580" y="3494154"/>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4" name="Text Placeholder 2">
            <a:extLst>
              <a:ext uri="{FF2B5EF4-FFF2-40B4-BE49-F238E27FC236}">
                <a16:creationId xmlns:a16="http://schemas.microsoft.com/office/drawing/2014/main" id="{928A9A54-5CE1-1948-ADD8-8A84A07ED3D9}"/>
              </a:ext>
            </a:extLst>
          </p:cNvPr>
          <p:cNvSpPr>
            <a:spLocks noGrp="1"/>
          </p:cNvSpPr>
          <p:nvPr>
            <p:ph type="body" idx="21"/>
          </p:nvPr>
        </p:nvSpPr>
        <p:spPr>
          <a:xfrm>
            <a:off x="9326580" y="3820262"/>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7" name="Picture 6">
            <a:extLst>
              <a:ext uri="{FF2B5EF4-FFF2-40B4-BE49-F238E27FC236}">
                <a16:creationId xmlns:a16="http://schemas.microsoft.com/office/drawing/2014/main" id="{F79A7900-A625-124B-AD32-928C494E13FF}"/>
              </a:ext>
            </a:extLst>
          </p:cNvPr>
          <p:cNvPicPr>
            <a:picLocks noChangeAspect="1"/>
          </p:cNvPicPr>
          <p:nvPr userDrawn="1"/>
        </p:nvPicPr>
        <p:blipFill>
          <a:blip r:embed="rId2"/>
          <a:stretch>
            <a:fillRect/>
          </a:stretch>
        </p:blipFill>
        <p:spPr>
          <a:xfrm>
            <a:off x="838200" y="568956"/>
            <a:ext cx="1728000" cy="317647"/>
          </a:xfrm>
          <a:prstGeom prst="rect">
            <a:avLst/>
          </a:prstGeom>
        </p:spPr>
      </p:pic>
      <p:sp>
        <p:nvSpPr>
          <p:cNvPr id="18" name="Forklaring">
            <a:extLst>
              <a:ext uri="{FF2B5EF4-FFF2-40B4-BE49-F238E27FC236}">
                <a16:creationId xmlns:a16="http://schemas.microsoft.com/office/drawing/2014/main" id="{8EC2A91D-DAF6-6D46-AE59-C4E31F7BD047}"/>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End slide | 2 persons</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Insert the portaits in the image place holders.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Click the icon in the image place holder or select Insert picture from the tool bar.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the crop tool to scale and crop the image.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side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mnemonic theme colors.</a:t>
            </a:r>
          </a:p>
          <a:p>
            <a:endParaRPr lang="nb-NO" sz="1000" noProof="1"/>
          </a:p>
          <a:p>
            <a:r>
              <a:rPr lang="nb-NO" sz="1000" noProof="1"/>
              <a:t>Please review Appendix of this template for allowed color combinations </a:t>
            </a:r>
            <a:br>
              <a:rPr lang="nb-NO" sz="1000" noProof="1"/>
            </a:br>
            <a:r>
              <a:rPr lang="nb-NO" sz="1000" noProof="1"/>
              <a:t>for text and background color.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endParaRPr lang="nb-NO" sz="1000" noProof="1"/>
          </a:p>
        </p:txBody>
      </p:sp>
      <p:sp>
        <p:nvSpPr>
          <p:cNvPr id="3" name="Plassholder for dato 2">
            <a:extLst>
              <a:ext uri="{FF2B5EF4-FFF2-40B4-BE49-F238E27FC236}">
                <a16:creationId xmlns:a16="http://schemas.microsoft.com/office/drawing/2014/main" id="{58F7917A-9E1E-E043-9593-B2A37767B760}"/>
              </a:ext>
            </a:extLst>
          </p:cNvPr>
          <p:cNvSpPr>
            <a:spLocks noGrp="1"/>
          </p:cNvSpPr>
          <p:nvPr>
            <p:ph type="dt" sz="half" idx="22"/>
          </p:nvPr>
        </p:nvSpPr>
        <p:spPr>
          <a:xfrm>
            <a:off x="8785457" y="17822083"/>
            <a:ext cx="1186543" cy="224265"/>
          </a:xfrm>
        </p:spPr>
        <p:txBody>
          <a:bodyPr/>
          <a:lstStyle/>
          <a:p>
            <a:fld id="{E641495E-3D33-D540-BE51-B6AF5843AE46}" type="datetime1">
              <a:rPr lang="nb-NO" smtClean="0"/>
              <a:t>19.10.2026</a:t>
            </a:fld>
            <a:endParaRPr lang="en-NO" dirty="0"/>
          </a:p>
        </p:txBody>
      </p:sp>
      <p:sp>
        <p:nvSpPr>
          <p:cNvPr id="7" name="Plassholder for bunntekst 6">
            <a:extLst>
              <a:ext uri="{FF2B5EF4-FFF2-40B4-BE49-F238E27FC236}">
                <a16:creationId xmlns:a16="http://schemas.microsoft.com/office/drawing/2014/main" id="{E7ED9ADE-F1D5-D242-A4EB-E3F59FFCA928}"/>
              </a:ext>
            </a:extLst>
          </p:cNvPr>
          <p:cNvSpPr>
            <a:spLocks noGrp="1"/>
          </p:cNvSpPr>
          <p:nvPr>
            <p:ph type="ftr" sz="quarter" idx="23"/>
          </p:nvPr>
        </p:nvSpPr>
        <p:spPr>
          <a:xfrm>
            <a:off x="3406544" y="17822083"/>
            <a:ext cx="5378912" cy="224265"/>
          </a:xfrm>
        </p:spPr>
        <p:txBody>
          <a:bodyPr/>
          <a:lstStyle/>
          <a:p>
            <a:r>
              <a:rPr lang="nb-NO"/>
              <a:t>Footer goes here</a:t>
            </a:r>
            <a:endParaRPr lang="en-NO" dirty="0"/>
          </a:p>
        </p:txBody>
      </p:sp>
      <p:sp>
        <p:nvSpPr>
          <p:cNvPr id="8" name="Plassholder for lysbildenummer 7">
            <a:extLst>
              <a:ext uri="{FF2B5EF4-FFF2-40B4-BE49-F238E27FC236}">
                <a16:creationId xmlns:a16="http://schemas.microsoft.com/office/drawing/2014/main" id="{99EC052E-EB90-8F45-88DE-45D9A4E183C2}"/>
              </a:ext>
            </a:extLst>
          </p:cNvPr>
          <p:cNvSpPr>
            <a:spLocks noGrp="1"/>
          </p:cNvSpPr>
          <p:nvPr>
            <p:ph type="sldNum" sz="quarter" idx="24"/>
          </p:nvPr>
        </p:nvSpPr>
        <p:spPr>
          <a:xfrm>
            <a:off x="838200" y="17822083"/>
            <a:ext cx="1041400" cy="224265"/>
          </a:xfrm>
        </p:spPr>
        <p:txBody>
          <a:body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550240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userDrawn="1">
  <p:cSld name="End slide | 3 persons">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E29C9F2-D0E0-A44F-BDE8-DDF4D9AF4061}"/>
              </a:ext>
            </a:extLst>
          </p:cNvPr>
          <p:cNvSpPr/>
          <p:nvPr userDrawn="1"/>
        </p:nvSpPr>
        <p:spPr>
          <a:xfrm>
            <a:off x="1" y="0"/>
            <a:ext cx="6096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itle 1">
            <a:extLst>
              <a:ext uri="{FF2B5EF4-FFF2-40B4-BE49-F238E27FC236}">
                <a16:creationId xmlns:a16="http://schemas.microsoft.com/office/drawing/2014/main" id="{45E28DC9-BF78-9243-9751-B7F891CC4F32}"/>
              </a:ext>
            </a:extLst>
          </p:cNvPr>
          <p:cNvSpPr>
            <a:spLocks noGrp="1"/>
          </p:cNvSpPr>
          <p:nvPr>
            <p:ph type="title" hasCustomPrompt="1"/>
          </p:nvPr>
        </p:nvSpPr>
        <p:spPr>
          <a:xfrm>
            <a:off x="838200" y="1735200"/>
            <a:ext cx="5007600" cy="3600000"/>
          </a:xfrm>
        </p:spPr>
        <p:txBody>
          <a:bodyPr lIns="0" tIns="0" rIns="0" bIns="0" anchor="ctr" anchorCtr="0">
            <a:normAutofit/>
          </a:bodyPr>
          <a:lstStyle>
            <a:lvl1pPr>
              <a:lnSpc>
                <a:spcPct val="85000"/>
              </a:lnSpc>
              <a:defRPr sz="6000">
                <a:solidFill>
                  <a:schemeClr val="bg2"/>
                </a:solidFill>
              </a:defRPr>
            </a:lvl1pPr>
          </a:lstStyle>
          <a:p>
            <a:r>
              <a:rPr lang="en-GB" dirty="0"/>
              <a:t>Click to edit Master title style</a:t>
            </a:r>
            <a:endParaRPr lang="en-NO" dirty="0"/>
          </a:p>
        </p:txBody>
      </p:sp>
      <p:sp>
        <p:nvSpPr>
          <p:cNvPr id="42" name="Plassholder for bilde 6">
            <a:extLst>
              <a:ext uri="{FF2B5EF4-FFF2-40B4-BE49-F238E27FC236}">
                <a16:creationId xmlns:a16="http://schemas.microsoft.com/office/drawing/2014/main" id="{3FBDF948-99E1-7B4A-921C-26C6A0BD1D7B}"/>
              </a:ext>
            </a:extLst>
          </p:cNvPr>
          <p:cNvSpPr>
            <a:spLocks noGrp="1"/>
          </p:cNvSpPr>
          <p:nvPr>
            <p:ph type="pic" sz="quarter" idx="13"/>
          </p:nvPr>
        </p:nvSpPr>
        <p:spPr>
          <a:xfrm>
            <a:off x="7188741" y="1407493"/>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44" name="Text Placeholder 2">
            <a:extLst>
              <a:ext uri="{FF2B5EF4-FFF2-40B4-BE49-F238E27FC236}">
                <a16:creationId xmlns:a16="http://schemas.microsoft.com/office/drawing/2014/main" id="{2916846C-F048-F341-832D-E9D6ED94684C}"/>
              </a:ext>
            </a:extLst>
          </p:cNvPr>
          <p:cNvSpPr>
            <a:spLocks noGrp="1"/>
          </p:cNvSpPr>
          <p:nvPr>
            <p:ph type="body" idx="1"/>
          </p:nvPr>
        </p:nvSpPr>
        <p:spPr>
          <a:xfrm>
            <a:off x="6468741" y="2625030"/>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5" name="Text Placeholder 2">
            <a:extLst>
              <a:ext uri="{FF2B5EF4-FFF2-40B4-BE49-F238E27FC236}">
                <a16:creationId xmlns:a16="http://schemas.microsoft.com/office/drawing/2014/main" id="{7196509D-57FE-264B-91B6-93BA72A44576}"/>
              </a:ext>
            </a:extLst>
          </p:cNvPr>
          <p:cNvSpPr>
            <a:spLocks noGrp="1"/>
          </p:cNvSpPr>
          <p:nvPr>
            <p:ph type="body" idx="18"/>
          </p:nvPr>
        </p:nvSpPr>
        <p:spPr>
          <a:xfrm>
            <a:off x="6468741" y="2951138"/>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2" name="Plassholder for bilde 6">
            <a:extLst>
              <a:ext uri="{FF2B5EF4-FFF2-40B4-BE49-F238E27FC236}">
                <a16:creationId xmlns:a16="http://schemas.microsoft.com/office/drawing/2014/main" id="{19B89499-D5B6-7741-AB30-E857C66AB099}"/>
              </a:ext>
            </a:extLst>
          </p:cNvPr>
          <p:cNvSpPr>
            <a:spLocks noGrp="1"/>
          </p:cNvSpPr>
          <p:nvPr>
            <p:ph type="pic" sz="quarter" idx="19"/>
          </p:nvPr>
        </p:nvSpPr>
        <p:spPr>
          <a:xfrm>
            <a:off x="10046580" y="1407493"/>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53" name="Text Placeholder 2">
            <a:extLst>
              <a:ext uri="{FF2B5EF4-FFF2-40B4-BE49-F238E27FC236}">
                <a16:creationId xmlns:a16="http://schemas.microsoft.com/office/drawing/2014/main" id="{EB23E377-89CB-2041-91AA-9B8CF4A56B15}"/>
              </a:ext>
            </a:extLst>
          </p:cNvPr>
          <p:cNvSpPr>
            <a:spLocks noGrp="1"/>
          </p:cNvSpPr>
          <p:nvPr>
            <p:ph type="body" idx="20"/>
          </p:nvPr>
        </p:nvSpPr>
        <p:spPr>
          <a:xfrm>
            <a:off x="9326580" y="2625030"/>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4" name="Text Placeholder 2">
            <a:extLst>
              <a:ext uri="{FF2B5EF4-FFF2-40B4-BE49-F238E27FC236}">
                <a16:creationId xmlns:a16="http://schemas.microsoft.com/office/drawing/2014/main" id="{928A9A54-5CE1-1948-ADD8-8A84A07ED3D9}"/>
              </a:ext>
            </a:extLst>
          </p:cNvPr>
          <p:cNvSpPr>
            <a:spLocks noGrp="1"/>
          </p:cNvSpPr>
          <p:nvPr>
            <p:ph type="body" idx="21"/>
          </p:nvPr>
        </p:nvSpPr>
        <p:spPr>
          <a:xfrm>
            <a:off x="9326580" y="2951138"/>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1" name="Plassholder for bilde 6">
            <a:extLst>
              <a:ext uri="{FF2B5EF4-FFF2-40B4-BE49-F238E27FC236}">
                <a16:creationId xmlns:a16="http://schemas.microsoft.com/office/drawing/2014/main" id="{70D0DA65-F2DF-5447-BD4C-5E27EDA0239A}"/>
              </a:ext>
            </a:extLst>
          </p:cNvPr>
          <p:cNvSpPr>
            <a:spLocks noGrp="1"/>
          </p:cNvSpPr>
          <p:nvPr>
            <p:ph type="pic" sz="quarter" idx="28"/>
          </p:nvPr>
        </p:nvSpPr>
        <p:spPr>
          <a:xfrm>
            <a:off x="8617661" y="3449471"/>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62" name="Text Placeholder 2">
            <a:extLst>
              <a:ext uri="{FF2B5EF4-FFF2-40B4-BE49-F238E27FC236}">
                <a16:creationId xmlns:a16="http://schemas.microsoft.com/office/drawing/2014/main" id="{DE062B61-0DCF-B747-BADD-07822EA93097}"/>
              </a:ext>
            </a:extLst>
          </p:cNvPr>
          <p:cNvSpPr>
            <a:spLocks noGrp="1"/>
          </p:cNvSpPr>
          <p:nvPr>
            <p:ph type="body" idx="29"/>
          </p:nvPr>
        </p:nvSpPr>
        <p:spPr>
          <a:xfrm>
            <a:off x="7897661" y="4667008"/>
            <a:ext cx="2520000" cy="272387"/>
          </a:xfrm>
        </p:spPr>
        <p:txBody>
          <a:bodyPr lIns="0" tIns="0" rIns="0" bIns="0" anchor="b">
            <a:noAutofit/>
          </a:bodyPr>
          <a:lstStyle>
            <a:lvl1pPr marL="0" indent="0" algn="ctr">
              <a:spcBef>
                <a:spcPts val="0"/>
              </a:spcBef>
              <a:spcAft>
                <a:spcPts val="0"/>
              </a:spcAft>
              <a:buNone/>
              <a:defRPr sz="12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3" name="Text Placeholder 2">
            <a:extLst>
              <a:ext uri="{FF2B5EF4-FFF2-40B4-BE49-F238E27FC236}">
                <a16:creationId xmlns:a16="http://schemas.microsoft.com/office/drawing/2014/main" id="{EEDF1D9C-7D5F-7F4E-9AAA-69D4538F490D}"/>
              </a:ext>
            </a:extLst>
          </p:cNvPr>
          <p:cNvSpPr>
            <a:spLocks noGrp="1"/>
          </p:cNvSpPr>
          <p:nvPr>
            <p:ph type="body" idx="30"/>
          </p:nvPr>
        </p:nvSpPr>
        <p:spPr>
          <a:xfrm>
            <a:off x="7897661" y="4993116"/>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18" name="Picture 6">
            <a:extLst>
              <a:ext uri="{FF2B5EF4-FFF2-40B4-BE49-F238E27FC236}">
                <a16:creationId xmlns:a16="http://schemas.microsoft.com/office/drawing/2014/main" id="{B6AA8326-416B-1541-8676-E887BA0F49EB}"/>
              </a:ext>
            </a:extLst>
          </p:cNvPr>
          <p:cNvPicPr>
            <a:picLocks noChangeAspect="1"/>
          </p:cNvPicPr>
          <p:nvPr userDrawn="1"/>
        </p:nvPicPr>
        <p:blipFill>
          <a:blip r:embed="rId2"/>
          <a:stretch>
            <a:fillRect/>
          </a:stretch>
        </p:blipFill>
        <p:spPr>
          <a:xfrm>
            <a:off x="838200" y="568956"/>
            <a:ext cx="1728000" cy="317647"/>
          </a:xfrm>
          <a:prstGeom prst="rect">
            <a:avLst/>
          </a:prstGeom>
        </p:spPr>
      </p:pic>
      <p:sp>
        <p:nvSpPr>
          <p:cNvPr id="19" name="Forklaring">
            <a:extLst>
              <a:ext uri="{FF2B5EF4-FFF2-40B4-BE49-F238E27FC236}">
                <a16:creationId xmlns:a16="http://schemas.microsoft.com/office/drawing/2014/main" id="{4F9283D5-686B-3F4B-9360-828D5615FAC2}"/>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End slide | 3 persons</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Insert portaits in the image place holders.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Click the icon in the image place holder or select Insert picture from the tool bar.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the crop tool to scale and crop the image.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side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mnemonic theme colors.</a:t>
            </a:r>
          </a:p>
          <a:p>
            <a:endParaRPr lang="nb-NO" sz="1000" noProof="1"/>
          </a:p>
          <a:p>
            <a:r>
              <a:rPr lang="nb-NO" sz="1000" noProof="1"/>
              <a:t>Please review Appendix of this template for allowed color combinations </a:t>
            </a:r>
            <a:br>
              <a:rPr lang="nb-NO" sz="1000" noProof="1"/>
            </a:br>
            <a:r>
              <a:rPr lang="nb-NO" sz="1000" noProof="1"/>
              <a:t>for text and background color.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endParaRPr lang="nb-NO" sz="1000" noProof="1"/>
          </a:p>
        </p:txBody>
      </p:sp>
      <p:sp>
        <p:nvSpPr>
          <p:cNvPr id="3" name="Plassholder for dato 2">
            <a:extLst>
              <a:ext uri="{FF2B5EF4-FFF2-40B4-BE49-F238E27FC236}">
                <a16:creationId xmlns:a16="http://schemas.microsoft.com/office/drawing/2014/main" id="{97281250-9176-7048-809B-B8BFA0FA475C}"/>
              </a:ext>
            </a:extLst>
          </p:cNvPr>
          <p:cNvSpPr>
            <a:spLocks noGrp="1"/>
          </p:cNvSpPr>
          <p:nvPr>
            <p:ph type="dt" sz="half" idx="31"/>
          </p:nvPr>
        </p:nvSpPr>
        <p:spPr>
          <a:xfrm>
            <a:off x="8785457" y="16603699"/>
            <a:ext cx="1186543" cy="224265"/>
          </a:xfrm>
        </p:spPr>
        <p:txBody>
          <a:bodyPr/>
          <a:lstStyle/>
          <a:p>
            <a:fld id="{C7F966CA-3DBC-5842-8AF6-CD8C71985F12}" type="datetime1">
              <a:rPr lang="nb-NO" smtClean="0"/>
              <a:t>19.10.2026</a:t>
            </a:fld>
            <a:endParaRPr lang="en-NO" dirty="0"/>
          </a:p>
        </p:txBody>
      </p:sp>
      <p:sp>
        <p:nvSpPr>
          <p:cNvPr id="7" name="Plassholder for bunntekst 6">
            <a:extLst>
              <a:ext uri="{FF2B5EF4-FFF2-40B4-BE49-F238E27FC236}">
                <a16:creationId xmlns:a16="http://schemas.microsoft.com/office/drawing/2014/main" id="{483AAD65-1430-A545-B3C8-682830692738}"/>
              </a:ext>
            </a:extLst>
          </p:cNvPr>
          <p:cNvSpPr>
            <a:spLocks noGrp="1"/>
          </p:cNvSpPr>
          <p:nvPr>
            <p:ph type="ftr" sz="quarter" idx="32"/>
          </p:nvPr>
        </p:nvSpPr>
        <p:spPr>
          <a:xfrm>
            <a:off x="3406544" y="16603699"/>
            <a:ext cx="5378912" cy="224265"/>
          </a:xfrm>
        </p:spPr>
        <p:txBody>
          <a:bodyPr/>
          <a:lstStyle/>
          <a:p>
            <a:r>
              <a:rPr lang="nb-NO"/>
              <a:t>Footer goes here</a:t>
            </a:r>
            <a:endParaRPr lang="en-NO" dirty="0"/>
          </a:p>
        </p:txBody>
      </p:sp>
      <p:sp>
        <p:nvSpPr>
          <p:cNvPr id="8" name="Plassholder for lysbildenummer 7">
            <a:extLst>
              <a:ext uri="{FF2B5EF4-FFF2-40B4-BE49-F238E27FC236}">
                <a16:creationId xmlns:a16="http://schemas.microsoft.com/office/drawing/2014/main" id="{C73AE9E9-10AE-BA41-8E58-AE507F8E91AC}"/>
              </a:ext>
            </a:extLst>
          </p:cNvPr>
          <p:cNvSpPr>
            <a:spLocks noGrp="1"/>
          </p:cNvSpPr>
          <p:nvPr>
            <p:ph type="sldNum" sz="quarter" idx="33"/>
          </p:nvPr>
        </p:nvSpPr>
        <p:spPr>
          <a:xfrm>
            <a:off x="838200" y="16603699"/>
            <a:ext cx="1041400" cy="224265"/>
          </a:xfrm>
        </p:spPr>
        <p:txBody>
          <a:body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3731545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userDrawn="1">
  <p:cSld name="End slide | 4 persons">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E29C9F2-D0E0-A44F-BDE8-DDF4D9AF4061}"/>
              </a:ext>
            </a:extLst>
          </p:cNvPr>
          <p:cNvSpPr/>
          <p:nvPr userDrawn="1"/>
        </p:nvSpPr>
        <p:spPr>
          <a:xfrm>
            <a:off x="1" y="0"/>
            <a:ext cx="6096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2" name="Title 1">
            <a:extLst>
              <a:ext uri="{FF2B5EF4-FFF2-40B4-BE49-F238E27FC236}">
                <a16:creationId xmlns:a16="http://schemas.microsoft.com/office/drawing/2014/main" id="{45E28DC9-BF78-9243-9751-B7F891CC4F32}"/>
              </a:ext>
            </a:extLst>
          </p:cNvPr>
          <p:cNvSpPr>
            <a:spLocks noGrp="1"/>
          </p:cNvSpPr>
          <p:nvPr>
            <p:ph type="title" hasCustomPrompt="1"/>
          </p:nvPr>
        </p:nvSpPr>
        <p:spPr>
          <a:xfrm>
            <a:off x="838200" y="1731600"/>
            <a:ext cx="5007600" cy="3600000"/>
          </a:xfrm>
        </p:spPr>
        <p:txBody>
          <a:bodyPr lIns="0" tIns="0" rIns="0" bIns="0" anchor="ctr" anchorCtr="0">
            <a:normAutofit/>
          </a:bodyPr>
          <a:lstStyle>
            <a:lvl1pPr>
              <a:lnSpc>
                <a:spcPct val="85000"/>
              </a:lnSpc>
              <a:defRPr sz="6000">
                <a:solidFill>
                  <a:schemeClr val="bg2"/>
                </a:solidFill>
              </a:defRPr>
            </a:lvl1pPr>
          </a:lstStyle>
          <a:p>
            <a:r>
              <a:rPr lang="en-GB" dirty="0"/>
              <a:t>Click to edit Master title style</a:t>
            </a:r>
            <a:endParaRPr lang="en-NO" dirty="0"/>
          </a:p>
        </p:txBody>
      </p:sp>
      <p:sp>
        <p:nvSpPr>
          <p:cNvPr id="42" name="Plassholder for bilde 6">
            <a:extLst>
              <a:ext uri="{FF2B5EF4-FFF2-40B4-BE49-F238E27FC236}">
                <a16:creationId xmlns:a16="http://schemas.microsoft.com/office/drawing/2014/main" id="{3FBDF948-99E1-7B4A-921C-26C6A0BD1D7B}"/>
              </a:ext>
            </a:extLst>
          </p:cNvPr>
          <p:cNvSpPr>
            <a:spLocks noGrp="1"/>
          </p:cNvSpPr>
          <p:nvPr>
            <p:ph type="pic" sz="quarter" idx="13"/>
          </p:nvPr>
        </p:nvSpPr>
        <p:spPr>
          <a:xfrm>
            <a:off x="7188741" y="1347103"/>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44" name="Text Placeholder 2">
            <a:extLst>
              <a:ext uri="{FF2B5EF4-FFF2-40B4-BE49-F238E27FC236}">
                <a16:creationId xmlns:a16="http://schemas.microsoft.com/office/drawing/2014/main" id="{2916846C-F048-F341-832D-E9D6ED94684C}"/>
              </a:ext>
            </a:extLst>
          </p:cNvPr>
          <p:cNvSpPr>
            <a:spLocks noGrp="1"/>
          </p:cNvSpPr>
          <p:nvPr>
            <p:ph type="body" idx="1"/>
          </p:nvPr>
        </p:nvSpPr>
        <p:spPr>
          <a:xfrm>
            <a:off x="6468741" y="2564640"/>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5" name="Text Placeholder 2">
            <a:extLst>
              <a:ext uri="{FF2B5EF4-FFF2-40B4-BE49-F238E27FC236}">
                <a16:creationId xmlns:a16="http://schemas.microsoft.com/office/drawing/2014/main" id="{7196509D-57FE-264B-91B6-93BA72A44576}"/>
              </a:ext>
            </a:extLst>
          </p:cNvPr>
          <p:cNvSpPr>
            <a:spLocks noGrp="1"/>
          </p:cNvSpPr>
          <p:nvPr>
            <p:ph type="body" idx="18"/>
          </p:nvPr>
        </p:nvSpPr>
        <p:spPr>
          <a:xfrm>
            <a:off x="6468741" y="2890748"/>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2" name="Plassholder for bilde 6">
            <a:extLst>
              <a:ext uri="{FF2B5EF4-FFF2-40B4-BE49-F238E27FC236}">
                <a16:creationId xmlns:a16="http://schemas.microsoft.com/office/drawing/2014/main" id="{19B89499-D5B6-7741-AB30-E857C66AB099}"/>
              </a:ext>
            </a:extLst>
          </p:cNvPr>
          <p:cNvSpPr>
            <a:spLocks noGrp="1"/>
          </p:cNvSpPr>
          <p:nvPr>
            <p:ph type="pic" sz="quarter" idx="19"/>
          </p:nvPr>
        </p:nvSpPr>
        <p:spPr>
          <a:xfrm>
            <a:off x="10046580" y="1347103"/>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53" name="Text Placeholder 2">
            <a:extLst>
              <a:ext uri="{FF2B5EF4-FFF2-40B4-BE49-F238E27FC236}">
                <a16:creationId xmlns:a16="http://schemas.microsoft.com/office/drawing/2014/main" id="{EB23E377-89CB-2041-91AA-9B8CF4A56B15}"/>
              </a:ext>
            </a:extLst>
          </p:cNvPr>
          <p:cNvSpPr>
            <a:spLocks noGrp="1"/>
          </p:cNvSpPr>
          <p:nvPr>
            <p:ph type="body" idx="20"/>
          </p:nvPr>
        </p:nvSpPr>
        <p:spPr>
          <a:xfrm>
            <a:off x="9326580" y="2564640"/>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4" name="Text Placeholder 2">
            <a:extLst>
              <a:ext uri="{FF2B5EF4-FFF2-40B4-BE49-F238E27FC236}">
                <a16:creationId xmlns:a16="http://schemas.microsoft.com/office/drawing/2014/main" id="{928A9A54-5CE1-1948-ADD8-8A84A07ED3D9}"/>
              </a:ext>
            </a:extLst>
          </p:cNvPr>
          <p:cNvSpPr>
            <a:spLocks noGrp="1"/>
          </p:cNvSpPr>
          <p:nvPr>
            <p:ph type="body" idx="21"/>
          </p:nvPr>
        </p:nvSpPr>
        <p:spPr>
          <a:xfrm>
            <a:off x="9326580" y="2890748"/>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5" name="Plassholder for bilde 6">
            <a:extLst>
              <a:ext uri="{FF2B5EF4-FFF2-40B4-BE49-F238E27FC236}">
                <a16:creationId xmlns:a16="http://schemas.microsoft.com/office/drawing/2014/main" id="{DA096225-0BDB-FE40-853E-D28FC653ED61}"/>
              </a:ext>
            </a:extLst>
          </p:cNvPr>
          <p:cNvSpPr>
            <a:spLocks noGrp="1"/>
          </p:cNvSpPr>
          <p:nvPr>
            <p:ph type="pic" sz="quarter" idx="22"/>
          </p:nvPr>
        </p:nvSpPr>
        <p:spPr>
          <a:xfrm>
            <a:off x="7188741" y="3877962"/>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56" name="Text Placeholder 2">
            <a:extLst>
              <a:ext uri="{FF2B5EF4-FFF2-40B4-BE49-F238E27FC236}">
                <a16:creationId xmlns:a16="http://schemas.microsoft.com/office/drawing/2014/main" id="{8E301652-C4D9-914B-8324-64877219ABBF}"/>
              </a:ext>
            </a:extLst>
          </p:cNvPr>
          <p:cNvSpPr>
            <a:spLocks noGrp="1"/>
          </p:cNvSpPr>
          <p:nvPr>
            <p:ph type="body" idx="23"/>
          </p:nvPr>
        </p:nvSpPr>
        <p:spPr>
          <a:xfrm>
            <a:off x="6468741" y="5095499"/>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7" name="Text Placeholder 2">
            <a:extLst>
              <a:ext uri="{FF2B5EF4-FFF2-40B4-BE49-F238E27FC236}">
                <a16:creationId xmlns:a16="http://schemas.microsoft.com/office/drawing/2014/main" id="{960FFA20-D24E-9E40-908D-B95050CCC42B}"/>
              </a:ext>
            </a:extLst>
          </p:cNvPr>
          <p:cNvSpPr>
            <a:spLocks noGrp="1"/>
          </p:cNvSpPr>
          <p:nvPr>
            <p:ph type="body" idx="24"/>
          </p:nvPr>
        </p:nvSpPr>
        <p:spPr>
          <a:xfrm>
            <a:off x="6468741" y="5421607"/>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8" name="Plassholder for bilde 6">
            <a:extLst>
              <a:ext uri="{FF2B5EF4-FFF2-40B4-BE49-F238E27FC236}">
                <a16:creationId xmlns:a16="http://schemas.microsoft.com/office/drawing/2014/main" id="{D71B6D94-9C60-A941-B4EA-1DF1DF17559B}"/>
              </a:ext>
            </a:extLst>
          </p:cNvPr>
          <p:cNvSpPr>
            <a:spLocks noGrp="1"/>
          </p:cNvSpPr>
          <p:nvPr>
            <p:ph type="pic" sz="quarter" idx="25"/>
          </p:nvPr>
        </p:nvSpPr>
        <p:spPr>
          <a:xfrm>
            <a:off x="10046580" y="3877962"/>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59" name="Text Placeholder 2">
            <a:extLst>
              <a:ext uri="{FF2B5EF4-FFF2-40B4-BE49-F238E27FC236}">
                <a16:creationId xmlns:a16="http://schemas.microsoft.com/office/drawing/2014/main" id="{5A05AC76-429F-6645-8AB0-7D18092306B8}"/>
              </a:ext>
            </a:extLst>
          </p:cNvPr>
          <p:cNvSpPr>
            <a:spLocks noGrp="1"/>
          </p:cNvSpPr>
          <p:nvPr>
            <p:ph type="body" idx="26"/>
          </p:nvPr>
        </p:nvSpPr>
        <p:spPr>
          <a:xfrm>
            <a:off x="9326580" y="5095499"/>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0" name="Text Placeholder 2">
            <a:extLst>
              <a:ext uri="{FF2B5EF4-FFF2-40B4-BE49-F238E27FC236}">
                <a16:creationId xmlns:a16="http://schemas.microsoft.com/office/drawing/2014/main" id="{73512C6B-A4A2-D949-9366-EA95698E627A}"/>
              </a:ext>
            </a:extLst>
          </p:cNvPr>
          <p:cNvSpPr>
            <a:spLocks noGrp="1"/>
          </p:cNvSpPr>
          <p:nvPr>
            <p:ph type="body" idx="27"/>
          </p:nvPr>
        </p:nvSpPr>
        <p:spPr>
          <a:xfrm>
            <a:off x="9326580" y="5421607"/>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21" name="Picture 6">
            <a:extLst>
              <a:ext uri="{FF2B5EF4-FFF2-40B4-BE49-F238E27FC236}">
                <a16:creationId xmlns:a16="http://schemas.microsoft.com/office/drawing/2014/main" id="{E7470155-A9C9-8949-8EDB-A647F139CA7B}"/>
              </a:ext>
            </a:extLst>
          </p:cNvPr>
          <p:cNvPicPr>
            <a:picLocks noChangeAspect="1"/>
          </p:cNvPicPr>
          <p:nvPr userDrawn="1"/>
        </p:nvPicPr>
        <p:blipFill>
          <a:blip r:embed="rId2"/>
          <a:stretch>
            <a:fillRect/>
          </a:stretch>
        </p:blipFill>
        <p:spPr>
          <a:xfrm>
            <a:off x="838200" y="568956"/>
            <a:ext cx="1728000" cy="317647"/>
          </a:xfrm>
          <a:prstGeom prst="rect">
            <a:avLst/>
          </a:prstGeom>
        </p:spPr>
      </p:pic>
      <p:sp>
        <p:nvSpPr>
          <p:cNvPr id="22" name="Forklaring">
            <a:extLst>
              <a:ext uri="{FF2B5EF4-FFF2-40B4-BE49-F238E27FC236}">
                <a16:creationId xmlns:a16="http://schemas.microsoft.com/office/drawing/2014/main" id="{581134E3-0CE6-664E-B52E-6A577D58BB36}"/>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End slide | 4 persons</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Insert portaits in the image place holders.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Click the icon in the image place holder or select Insert picture from the tool bar.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the crop tool to scale and crop the image.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side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mnemonic theme colors.</a:t>
            </a:r>
          </a:p>
          <a:p>
            <a:endParaRPr lang="nb-NO" sz="1000" noProof="1"/>
          </a:p>
          <a:p>
            <a:r>
              <a:rPr lang="nb-NO" sz="1000" noProof="1"/>
              <a:t>Please review Appendix of this template for allowed color combinations </a:t>
            </a:r>
            <a:br>
              <a:rPr lang="nb-NO" sz="1000" noProof="1"/>
            </a:br>
            <a:r>
              <a:rPr lang="nb-NO" sz="1000" noProof="1"/>
              <a:t>for text and background color.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endParaRPr lang="nb-NO" sz="1000" noProof="1"/>
          </a:p>
        </p:txBody>
      </p:sp>
      <p:sp>
        <p:nvSpPr>
          <p:cNvPr id="3" name="Plassholder for dato 2">
            <a:extLst>
              <a:ext uri="{FF2B5EF4-FFF2-40B4-BE49-F238E27FC236}">
                <a16:creationId xmlns:a16="http://schemas.microsoft.com/office/drawing/2014/main" id="{B09FAF4E-33F7-D24A-901A-F1AFE8363695}"/>
              </a:ext>
            </a:extLst>
          </p:cNvPr>
          <p:cNvSpPr>
            <a:spLocks noGrp="1"/>
          </p:cNvSpPr>
          <p:nvPr>
            <p:ph type="dt" sz="half" idx="28"/>
          </p:nvPr>
        </p:nvSpPr>
        <p:spPr>
          <a:xfrm>
            <a:off x="8785457" y="21077727"/>
            <a:ext cx="1186543" cy="224265"/>
          </a:xfrm>
        </p:spPr>
        <p:txBody>
          <a:bodyPr/>
          <a:lstStyle/>
          <a:p>
            <a:fld id="{CCAD77C5-C00C-B442-8D9D-F0FC82534EDC}" type="datetime1">
              <a:rPr lang="nb-NO" smtClean="0"/>
              <a:t>19.10.2026</a:t>
            </a:fld>
            <a:endParaRPr lang="en-NO" dirty="0"/>
          </a:p>
        </p:txBody>
      </p:sp>
      <p:sp>
        <p:nvSpPr>
          <p:cNvPr id="7" name="Plassholder for bunntekst 6">
            <a:extLst>
              <a:ext uri="{FF2B5EF4-FFF2-40B4-BE49-F238E27FC236}">
                <a16:creationId xmlns:a16="http://schemas.microsoft.com/office/drawing/2014/main" id="{79194FA1-2E48-9B40-ADE5-5AB930BAC4EC}"/>
              </a:ext>
            </a:extLst>
          </p:cNvPr>
          <p:cNvSpPr>
            <a:spLocks noGrp="1"/>
          </p:cNvSpPr>
          <p:nvPr>
            <p:ph type="ftr" sz="quarter" idx="29"/>
          </p:nvPr>
        </p:nvSpPr>
        <p:spPr>
          <a:xfrm>
            <a:off x="3406544" y="21077727"/>
            <a:ext cx="5378912" cy="224265"/>
          </a:xfrm>
        </p:spPr>
        <p:txBody>
          <a:bodyPr/>
          <a:lstStyle/>
          <a:p>
            <a:r>
              <a:rPr lang="nb-NO"/>
              <a:t>Footer goes here</a:t>
            </a:r>
            <a:endParaRPr lang="en-NO" dirty="0"/>
          </a:p>
        </p:txBody>
      </p:sp>
      <p:sp>
        <p:nvSpPr>
          <p:cNvPr id="8" name="Plassholder for lysbildenummer 7">
            <a:extLst>
              <a:ext uri="{FF2B5EF4-FFF2-40B4-BE49-F238E27FC236}">
                <a16:creationId xmlns:a16="http://schemas.microsoft.com/office/drawing/2014/main" id="{5F53FE5F-FAFF-BD4A-883C-15F314A56E5D}"/>
              </a:ext>
            </a:extLst>
          </p:cNvPr>
          <p:cNvSpPr>
            <a:spLocks noGrp="1"/>
          </p:cNvSpPr>
          <p:nvPr>
            <p:ph type="sldNum" sz="quarter" idx="30"/>
          </p:nvPr>
        </p:nvSpPr>
        <p:spPr>
          <a:xfrm>
            <a:off x="838200" y="21077727"/>
            <a:ext cx="1041400" cy="224265"/>
          </a:xfrm>
        </p:spPr>
        <p:txBody>
          <a:bodyPr/>
          <a:lstStyle/>
          <a:p>
            <a:fld id="{C6095E4A-5A5D-6644-BEEE-49E6588E57C2}" type="slidenum">
              <a:rPr lang="en-NO" smtClean="0"/>
              <a:pPr/>
              <a:t>‹#›</a:t>
            </a:fld>
            <a:endParaRPr lang="en-NO" dirty="0"/>
          </a:p>
        </p:txBody>
      </p:sp>
    </p:spTree>
    <p:extLst>
      <p:ext uri="{BB962C8B-B14F-4D97-AF65-F5344CB8AC3E}">
        <p14:creationId xmlns:p14="http://schemas.microsoft.com/office/powerpoint/2010/main" val="3115676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userDrawn="1">
  <p:cSld name="End slide | 5 persons">
    <p:bg>
      <p:bgPr>
        <a:solidFill>
          <a:schemeClr val="tx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5E29C9F2-D0E0-A44F-BDE8-DDF4D9AF4061}"/>
              </a:ext>
            </a:extLst>
          </p:cNvPr>
          <p:cNvSpPr/>
          <p:nvPr userDrawn="1"/>
        </p:nvSpPr>
        <p:spPr>
          <a:xfrm>
            <a:off x="0" y="0"/>
            <a:ext cx="6096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
        <p:nvSpPr>
          <p:cNvPr id="42" name="Plassholder for bilde 6">
            <a:extLst>
              <a:ext uri="{FF2B5EF4-FFF2-40B4-BE49-F238E27FC236}">
                <a16:creationId xmlns:a16="http://schemas.microsoft.com/office/drawing/2014/main" id="{3FBDF948-99E1-7B4A-921C-26C6A0BD1D7B}"/>
              </a:ext>
            </a:extLst>
          </p:cNvPr>
          <p:cNvSpPr>
            <a:spLocks noGrp="1"/>
          </p:cNvSpPr>
          <p:nvPr>
            <p:ph type="pic" sz="quarter" idx="13"/>
          </p:nvPr>
        </p:nvSpPr>
        <p:spPr>
          <a:xfrm>
            <a:off x="7188741" y="544386"/>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44" name="Text Placeholder 2">
            <a:extLst>
              <a:ext uri="{FF2B5EF4-FFF2-40B4-BE49-F238E27FC236}">
                <a16:creationId xmlns:a16="http://schemas.microsoft.com/office/drawing/2014/main" id="{2916846C-F048-F341-832D-E9D6ED94684C}"/>
              </a:ext>
            </a:extLst>
          </p:cNvPr>
          <p:cNvSpPr>
            <a:spLocks noGrp="1"/>
          </p:cNvSpPr>
          <p:nvPr>
            <p:ph type="body" idx="1"/>
          </p:nvPr>
        </p:nvSpPr>
        <p:spPr>
          <a:xfrm>
            <a:off x="6468741" y="1761923"/>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5" name="Text Placeholder 2">
            <a:extLst>
              <a:ext uri="{FF2B5EF4-FFF2-40B4-BE49-F238E27FC236}">
                <a16:creationId xmlns:a16="http://schemas.microsoft.com/office/drawing/2014/main" id="{7196509D-57FE-264B-91B6-93BA72A44576}"/>
              </a:ext>
            </a:extLst>
          </p:cNvPr>
          <p:cNvSpPr>
            <a:spLocks noGrp="1"/>
          </p:cNvSpPr>
          <p:nvPr>
            <p:ph type="body" idx="18"/>
          </p:nvPr>
        </p:nvSpPr>
        <p:spPr>
          <a:xfrm>
            <a:off x="6468741" y="2088031"/>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2" name="Plassholder for bilde 6">
            <a:extLst>
              <a:ext uri="{FF2B5EF4-FFF2-40B4-BE49-F238E27FC236}">
                <a16:creationId xmlns:a16="http://schemas.microsoft.com/office/drawing/2014/main" id="{19B89499-D5B6-7741-AB30-E857C66AB099}"/>
              </a:ext>
            </a:extLst>
          </p:cNvPr>
          <p:cNvSpPr>
            <a:spLocks noGrp="1"/>
          </p:cNvSpPr>
          <p:nvPr>
            <p:ph type="pic" sz="quarter" idx="19"/>
          </p:nvPr>
        </p:nvSpPr>
        <p:spPr>
          <a:xfrm>
            <a:off x="10046580" y="544386"/>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53" name="Text Placeholder 2">
            <a:extLst>
              <a:ext uri="{FF2B5EF4-FFF2-40B4-BE49-F238E27FC236}">
                <a16:creationId xmlns:a16="http://schemas.microsoft.com/office/drawing/2014/main" id="{EB23E377-89CB-2041-91AA-9B8CF4A56B15}"/>
              </a:ext>
            </a:extLst>
          </p:cNvPr>
          <p:cNvSpPr>
            <a:spLocks noGrp="1"/>
          </p:cNvSpPr>
          <p:nvPr>
            <p:ph type="body" idx="20"/>
          </p:nvPr>
        </p:nvSpPr>
        <p:spPr>
          <a:xfrm>
            <a:off x="9326580" y="1761923"/>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4" name="Text Placeholder 2">
            <a:extLst>
              <a:ext uri="{FF2B5EF4-FFF2-40B4-BE49-F238E27FC236}">
                <a16:creationId xmlns:a16="http://schemas.microsoft.com/office/drawing/2014/main" id="{928A9A54-5CE1-1948-ADD8-8A84A07ED3D9}"/>
              </a:ext>
            </a:extLst>
          </p:cNvPr>
          <p:cNvSpPr>
            <a:spLocks noGrp="1"/>
          </p:cNvSpPr>
          <p:nvPr>
            <p:ph type="body" idx="21"/>
          </p:nvPr>
        </p:nvSpPr>
        <p:spPr>
          <a:xfrm>
            <a:off x="9326580" y="2088031"/>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5" name="Plassholder for bilde 6">
            <a:extLst>
              <a:ext uri="{FF2B5EF4-FFF2-40B4-BE49-F238E27FC236}">
                <a16:creationId xmlns:a16="http://schemas.microsoft.com/office/drawing/2014/main" id="{DA096225-0BDB-FE40-853E-D28FC653ED61}"/>
              </a:ext>
            </a:extLst>
          </p:cNvPr>
          <p:cNvSpPr>
            <a:spLocks noGrp="1"/>
          </p:cNvSpPr>
          <p:nvPr>
            <p:ph type="pic" sz="quarter" idx="22"/>
          </p:nvPr>
        </p:nvSpPr>
        <p:spPr>
          <a:xfrm>
            <a:off x="7188741" y="4542877"/>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56" name="Text Placeholder 2">
            <a:extLst>
              <a:ext uri="{FF2B5EF4-FFF2-40B4-BE49-F238E27FC236}">
                <a16:creationId xmlns:a16="http://schemas.microsoft.com/office/drawing/2014/main" id="{8E301652-C4D9-914B-8324-64877219ABBF}"/>
              </a:ext>
            </a:extLst>
          </p:cNvPr>
          <p:cNvSpPr>
            <a:spLocks noGrp="1"/>
          </p:cNvSpPr>
          <p:nvPr>
            <p:ph type="body" idx="23"/>
          </p:nvPr>
        </p:nvSpPr>
        <p:spPr>
          <a:xfrm>
            <a:off x="6468741" y="5760414"/>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7" name="Text Placeholder 2">
            <a:extLst>
              <a:ext uri="{FF2B5EF4-FFF2-40B4-BE49-F238E27FC236}">
                <a16:creationId xmlns:a16="http://schemas.microsoft.com/office/drawing/2014/main" id="{960FFA20-D24E-9E40-908D-B95050CCC42B}"/>
              </a:ext>
            </a:extLst>
          </p:cNvPr>
          <p:cNvSpPr>
            <a:spLocks noGrp="1"/>
          </p:cNvSpPr>
          <p:nvPr>
            <p:ph type="body" idx="24"/>
          </p:nvPr>
        </p:nvSpPr>
        <p:spPr>
          <a:xfrm>
            <a:off x="6468741" y="6086522"/>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58" name="Plassholder for bilde 6">
            <a:extLst>
              <a:ext uri="{FF2B5EF4-FFF2-40B4-BE49-F238E27FC236}">
                <a16:creationId xmlns:a16="http://schemas.microsoft.com/office/drawing/2014/main" id="{D71B6D94-9C60-A941-B4EA-1DF1DF17559B}"/>
              </a:ext>
            </a:extLst>
          </p:cNvPr>
          <p:cNvSpPr>
            <a:spLocks noGrp="1"/>
          </p:cNvSpPr>
          <p:nvPr>
            <p:ph type="pic" sz="quarter" idx="25"/>
          </p:nvPr>
        </p:nvSpPr>
        <p:spPr>
          <a:xfrm>
            <a:off x="10046580" y="4542877"/>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59" name="Text Placeholder 2">
            <a:extLst>
              <a:ext uri="{FF2B5EF4-FFF2-40B4-BE49-F238E27FC236}">
                <a16:creationId xmlns:a16="http://schemas.microsoft.com/office/drawing/2014/main" id="{5A05AC76-429F-6645-8AB0-7D18092306B8}"/>
              </a:ext>
            </a:extLst>
          </p:cNvPr>
          <p:cNvSpPr>
            <a:spLocks noGrp="1"/>
          </p:cNvSpPr>
          <p:nvPr>
            <p:ph type="body" idx="26"/>
          </p:nvPr>
        </p:nvSpPr>
        <p:spPr>
          <a:xfrm>
            <a:off x="9326580" y="5760414"/>
            <a:ext cx="2520000" cy="272387"/>
          </a:xfrm>
        </p:spPr>
        <p:txBody>
          <a:bodyPr lIns="0" tIns="0" rIns="0" bIns="0" anchor="b">
            <a:noAutofit/>
          </a:bodyPr>
          <a:lstStyle>
            <a:lvl1pPr marL="0" indent="0" algn="ctr">
              <a:spcBef>
                <a:spcPts val="0"/>
              </a:spcBef>
              <a:spcAft>
                <a:spcPts val="0"/>
              </a:spcAft>
              <a:buNone/>
              <a:defRPr sz="13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0" name="Text Placeholder 2">
            <a:extLst>
              <a:ext uri="{FF2B5EF4-FFF2-40B4-BE49-F238E27FC236}">
                <a16:creationId xmlns:a16="http://schemas.microsoft.com/office/drawing/2014/main" id="{73512C6B-A4A2-D949-9366-EA95698E627A}"/>
              </a:ext>
            </a:extLst>
          </p:cNvPr>
          <p:cNvSpPr>
            <a:spLocks noGrp="1"/>
          </p:cNvSpPr>
          <p:nvPr>
            <p:ph type="body" idx="27"/>
          </p:nvPr>
        </p:nvSpPr>
        <p:spPr>
          <a:xfrm>
            <a:off x="9326580" y="6086522"/>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1" name="Plassholder for bilde 6">
            <a:extLst>
              <a:ext uri="{FF2B5EF4-FFF2-40B4-BE49-F238E27FC236}">
                <a16:creationId xmlns:a16="http://schemas.microsoft.com/office/drawing/2014/main" id="{70D0DA65-F2DF-5447-BD4C-5E27EDA0239A}"/>
              </a:ext>
            </a:extLst>
          </p:cNvPr>
          <p:cNvSpPr>
            <a:spLocks noGrp="1"/>
          </p:cNvSpPr>
          <p:nvPr>
            <p:ph type="pic" sz="quarter" idx="28"/>
          </p:nvPr>
        </p:nvSpPr>
        <p:spPr>
          <a:xfrm>
            <a:off x="8617661" y="2586364"/>
            <a:ext cx="1080000" cy="1080000"/>
          </a:xfrm>
          <a:prstGeom prst="ellipse">
            <a:avLst/>
          </a:prstGeom>
          <a:noFill/>
        </p:spPr>
        <p:txBody>
          <a:bodyPr>
            <a:normAutofit/>
          </a:bodyPr>
          <a:lstStyle>
            <a:lvl1pPr marL="0" indent="0">
              <a:buNone/>
              <a:defRPr sz="1100">
                <a:solidFill>
                  <a:schemeClr val="bg2"/>
                </a:solidFill>
              </a:defRPr>
            </a:lvl1pPr>
          </a:lstStyle>
          <a:p>
            <a:r>
              <a:rPr lang="en-US"/>
              <a:t>Click icon to add picture</a:t>
            </a:r>
            <a:endParaRPr lang="nb-NO" dirty="0"/>
          </a:p>
        </p:txBody>
      </p:sp>
      <p:sp>
        <p:nvSpPr>
          <p:cNvPr id="62" name="Text Placeholder 2">
            <a:extLst>
              <a:ext uri="{FF2B5EF4-FFF2-40B4-BE49-F238E27FC236}">
                <a16:creationId xmlns:a16="http://schemas.microsoft.com/office/drawing/2014/main" id="{DE062B61-0DCF-B747-BADD-07822EA93097}"/>
              </a:ext>
            </a:extLst>
          </p:cNvPr>
          <p:cNvSpPr>
            <a:spLocks noGrp="1"/>
          </p:cNvSpPr>
          <p:nvPr>
            <p:ph type="body" idx="29"/>
          </p:nvPr>
        </p:nvSpPr>
        <p:spPr>
          <a:xfrm>
            <a:off x="7897661" y="3803901"/>
            <a:ext cx="2520000" cy="272387"/>
          </a:xfrm>
        </p:spPr>
        <p:txBody>
          <a:bodyPr lIns="0" tIns="0" rIns="0" bIns="0" anchor="b">
            <a:noAutofit/>
          </a:bodyPr>
          <a:lstStyle>
            <a:lvl1pPr marL="0" indent="0" algn="ctr">
              <a:spcBef>
                <a:spcPts val="0"/>
              </a:spcBef>
              <a:spcAft>
                <a:spcPts val="0"/>
              </a:spcAft>
              <a:buNone/>
              <a:defRPr sz="12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63" name="Text Placeholder 2">
            <a:extLst>
              <a:ext uri="{FF2B5EF4-FFF2-40B4-BE49-F238E27FC236}">
                <a16:creationId xmlns:a16="http://schemas.microsoft.com/office/drawing/2014/main" id="{EEDF1D9C-7D5F-7F4E-9AAA-69D4538F490D}"/>
              </a:ext>
            </a:extLst>
          </p:cNvPr>
          <p:cNvSpPr>
            <a:spLocks noGrp="1"/>
          </p:cNvSpPr>
          <p:nvPr>
            <p:ph type="body" idx="30"/>
          </p:nvPr>
        </p:nvSpPr>
        <p:spPr>
          <a:xfrm>
            <a:off x="7897661" y="4130009"/>
            <a:ext cx="2520000" cy="463626"/>
          </a:xfrm>
        </p:spPr>
        <p:txBody>
          <a:bodyPr lIns="0" tIns="0" rIns="0" bIns="0">
            <a:noAutofit/>
          </a:bodyPr>
          <a:lstStyle>
            <a:lvl1pPr marL="0" indent="0" algn="ctr">
              <a:lnSpc>
                <a:spcPct val="100000"/>
              </a:lnSpc>
              <a:spcBef>
                <a:spcPts val="0"/>
              </a:spcBef>
              <a:spcAft>
                <a:spcPts val="0"/>
              </a:spcAft>
              <a:buNone/>
              <a:defRPr sz="900">
                <a:solidFill>
                  <a:schemeClr val="bg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24" name="Picture 6">
            <a:extLst>
              <a:ext uri="{FF2B5EF4-FFF2-40B4-BE49-F238E27FC236}">
                <a16:creationId xmlns:a16="http://schemas.microsoft.com/office/drawing/2014/main" id="{770BEF1F-E37C-BF4B-A1C4-6CD2216E31E7}"/>
              </a:ext>
            </a:extLst>
          </p:cNvPr>
          <p:cNvPicPr>
            <a:picLocks noChangeAspect="1"/>
          </p:cNvPicPr>
          <p:nvPr userDrawn="1"/>
        </p:nvPicPr>
        <p:blipFill>
          <a:blip r:embed="rId2"/>
          <a:stretch>
            <a:fillRect/>
          </a:stretch>
        </p:blipFill>
        <p:spPr>
          <a:xfrm>
            <a:off x="838200" y="568956"/>
            <a:ext cx="1728000" cy="317647"/>
          </a:xfrm>
          <a:prstGeom prst="rect">
            <a:avLst/>
          </a:prstGeom>
        </p:spPr>
      </p:pic>
      <p:sp>
        <p:nvSpPr>
          <p:cNvPr id="25" name="Forklaring">
            <a:extLst>
              <a:ext uri="{FF2B5EF4-FFF2-40B4-BE49-F238E27FC236}">
                <a16:creationId xmlns:a16="http://schemas.microsoft.com/office/drawing/2014/main" id="{97BE7C7A-7C57-C143-A89C-47611930E5F3}"/>
              </a:ext>
            </a:extLst>
          </p:cNvPr>
          <p:cNvSpPr txBox="1"/>
          <p:nvPr userDrawn="1"/>
        </p:nvSpPr>
        <p:spPr>
          <a:xfrm>
            <a:off x="12316017" y="0"/>
            <a:ext cx="1528494" cy="6856324"/>
          </a:xfrm>
          <a:prstGeom prst="rect">
            <a:avLst/>
          </a:prstGeom>
          <a:solidFill>
            <a:schemeClr val="bg1"/>
          </a:solidFill>
        </p:spPr>
        <p:txBody>
          <a:bodyPr wrap="square" lIns="108000" tIns="108000" rIns="108000" bIns="108000" rtlCol="0">
            <a:noAutofit/>
          </a:bodyPr>
          <a:lstStyle/>
          <a:p>
            <a:r>
              <a:rPr lang="nb-NO" sz="1000" b="1" noProof="1"/>
              <a:t>End slide | 5 persons</a:t>
            </a:r>
          </a:p>
          <a:p>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Insert portaits in the image place holders.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Click the icon in the image place holder or select Insert picture from the tool bar.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Use the crop tool to scale and crop the image.</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side background color may be changed: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r>
              <a:rPr lang="nb-NO" sz="1000" noProof="1"/>
              <a:t>Right click on your slide. Choose ‘Format background’, change fill color. Choose only mnemonic theme colors.</a:t>
            </a:r>
          </a:p>
          <a:p>
            <a:endParaRPr lang="nb-NO" sz="1000" noProof="1"/>
          </a:p>
          <a:p>
            <a:r>
              <a:rPr lang="nb-NO" sz="1000" noProof="1"/>
              <a:t>Please review Appendix of this template for allowed color combinations </a:t>
            </a:r>
            <a:br>
              <a:rPr lang="nb-NO" sz="1000" noProof="1"/>
            </a:br>
            <a:r>
              <a:rPr lang="nb-NO" sz="1000" noProof="1"/>
              <a:t>for text and background color.</a:t>
            </a: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1000" noProof="1"/>
          </a:p>
          <a:p>
            <a:endParaRPr lang="nb-NO" sz="1000" noProof="1"/>
          </a:p>
        </p:txBody>
      </p:sp>
      <p:sp>
        <p:nvSpPr>
          <p:cNvPr id="3" name="Plassholder for dato 2">
            <a:extLst>
              <a:ext uri="{FF2B5EF4-FFF2-40B4-BE49-F238E27FC236}">
                <a16:creationId xmlns:a16="http://schemas.microsoft.com/office/drawing/2014/main" id="{941A024F-F124-AE4D-B4CB-594E009E6A7A}"/>
              </a:ext>
            </a:extLst>
          </p:cNvPr>
          <p:cNvSpPr>
            <a:spLocks noGrp="1"/>
          </p:cNvSpPr>
          <p:nvPr>
            <p:ph type="dt" sz="half" idx="31"/>
          </p:nvPr>
        </p:nvSpPr>
        <p:spPr>
          <a:xfrm>
            <a:off x="8785457" y="22188070"/>
            <a:ext cx="1186543" cy="224265"/>
          </a:xfrm>
        </p:spPr>
        <p:txBody>
          <a:bodyPr/>
          <a:lstStyle/>
          <a:p>
            <a:fld id="{06E9BFAD-B77E-5946-8218-E9245056A7B6}" type="datetime1">
              <a:rPr lang="nb-NO" smtClean="0"/>
              <a:t>19.10.2026</a:t>
            </a:fld>
            <a:endParaRPr lang="en-NO" dirty="0"/>
          </a:p>
        </p:txBody>
      </p:sp>
      <p:sp>
        <p:nvSpPr>
          <p:cNvPr id="7" name="Plassholder for bunntekst 6">
            <a:extLst>
              <a:ext uri="{FF2B5EF4-FFF2-40B4-BE49-F238E27FC236}">
                <a16:creationId xmlns:a16="http://schemas.microsoft.com/office/drawing/2014/main" id="{986404A8-0618-DD46-BE3E-098512D3773C}"/>
              </a:ext>
            </a:extLst>
          </p:cNvPr>
          <p:cNvSpPr>
            <a:spLocks noGrp="1"/>
          </p:cNvSpPr>
          <p:nvPr>
            <p:ph type="ftr" sz="quarter" idx="32"/>
          </p:nvPr>
        </p:nvSpPr>
        <p:spPr>
          <a:xfrm>
            <a:off x="3406544" y="22188070"/>
            <a:ext cx="5378912" cy="224265"/>
          </a:xfrm>
        </p:spPr>
        <p:txBody>
          <a:bodyPr/>
          <a:lstStyle/>
          <a:p>
            <a:r>
              <a:rPr lang="nb-NO"/>
              <a:t>Footer goes here</a:t>
            </a:r>
            <a:endParaRPr lang="en-NO" dirty="0"/>
          </a:p>
        </p:txBody>
      </p:sp>
      <p:sp>
        <p:nvSpPr>
          <p:cNvPr id="8" name="Plassholder for lysbildenummer 7">
            <a:extLst>
              <a:ext uri="{FF2B5EF4-FFF2-40B4-BE49-F238E27FC236}">
                <a16:creationId xmlns:a16="http://schemas.microsoft.com/office/drawing/2014/main" id="{661EEE40-84C9-B946-81A8-70E1148B1081}"/>
              </a:ext>
            </a:extLst>
          </p:cNvPr>
          <p:cNvSpPr>
            <a:spLocks noGrp="1"/>
          </p:cNvSpPr>
          <p:nvPr>
            <p:ph type="sldNum" sz="quarter" idx="33"/>
          </p:nvPr>
        </p:nvSpPr>
        <p:spPr>
          <a:xfrm>
            <a:off x="838200" y="22188070"/>
            <a:ext cx="1041400" cy="224265"/>
          </a:xfrm>
        </p:spPr>
        <p:txBody>
          <a:bodyPr/>
          <a:lstStyle/>
          <a:p>
            <a:fld id="{C6095E4A-5A5D-6644-BEEE-49E6588E57C2}" type="slidenum">
              <a:rPr lang="en-NO" smtClean="0"/>
              <a:pPr/>
              <a:t>‹#›</a:t>
            </a:fld>
            <a:endParaRPr lang="en-NO" dirty="0"/>
          </a:p>
        </p:txBody>
      </p:sp>
      <p:sp>
        <p:nvSpPr>
          <p:cNvPr id="26" name="Title 1">
            <a:extLst>
              <a:ext uri="{FF2B5EF4-FFF2-40B4-BE49-F238E27FC236}">
                <a16:creationId xmlns:a16="http://schemas.microsoft.com/office/drawing/2014/main" id="{7993E911-F5C5-AD46-9266-077F518BFC57}"/>
              </a:ext>
            </a:extLst>
          </p:cNvPr>
          <p:cNvSpPr>
            <a:spLocks noGrp="1"/>
          </p:cNvSpPr>
          <p:nvPr>
            <p:ph type="title" hasCustomPrompt="1"/>
          </p:nvPr>
        </p:nvSpPr>
        <p:spPr>
          <a:xfrm>
            <a:off x="838200" y="1731600"/>
            <a:ext cx="5007600" cy="3600000"/>
          </a:xfrm>
        </p:spPr>
        <p:txBody>
          <a:bodyPr lIns="0" tIns="0" rIns="0" bIns="0" anchor="ctr" anchorCtr="0">
            <a:normAutofit/>
          </a:bodyPr>
          <a:lstStyle>
            <a:lvl1pPr>
              <a:lnSpc>
                <a:spcPct val="85000"/>
              </a:lnSpc>
              <a:defRPr sz="6000">
                <a:solidFill>
                  <a:schemeClr val="bg2"/>
                </a:solidFill>
              </a:defRPr>
            </a:lvl1pPr>
          </a:lstStyle>
          <a:p>
            <a:r>
              <a:rPr lang="en-GB" dirty="0"/>
              <a:t>Click to edit Master title style</a:t>
            </a:r>
            <a:endParaRPr lang="en-NO" dirty="0"/>
          </a:p>
        </p:txBody>
      </p:sp>
    </p:spTree>
    <p:extLst>
      <p:ext uri="{BB962C8B-B14F-4D97-AF65-F5344CB8AC3E}">
        <p14:creationId xmlns:p14="http://schemas.microsoft.com/office/powerpoint/2010/main" val="362821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image" Target="../media/image1.emf"/><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AE0168-BD86-7E48-B2F8-7DCDD730C5EC}"/>
              </a:ext>
            </a:extLst>
          </p:cNvPr>
          <p:cNvSpPr>
            <a:spLocks noGrp="1"/>
          </p:cNvSpPr>
          <p:nvPr>
            <p:ph type="title"/>
          </p:nvPr>
        </p:nvSpPr>
        <p:spPr>
          <a:xfrm>
            <a:off x="838200" y="681037"/>
            <a:ext cx="9133800" cy="1073421"/>
          </a:xfrm>
          <a:prstGeom prst="rect">
            <a:avLst/>
          </a:prstGeom>
        </p:spPr>
        <p:txBody>
          <a:bodyPr vert="horz" lIns="91440" tIns="0" rIns="91440" bIns="45720" rtlCol="0" anchor="t">
            <a:normAutofit/>
          </a:bodyPr>
          <a:lstStyle/>
          <a:p>
            <a:r>
              <a:rPr lang="en-US"/>
              <a:t>Click to edit Master title style</a:t>
            </a:r>
            <a:endParaRPr lang="en-NO" dirty="0"/>
          </a:p>
        </p:txBody>
      </p:sp>
      <p:sp>
        <p:nvSpPr>
          <p:cNvPr id="3" name="Text Placeholder 2">
            <a:extLst>
              <a:ext uri="{FF2B5EF4-FFF2-40B4-BE49-F238E27FC236}">
                <a16:creationId xmlns:a16="http://schemas.microsoft.com/office/drawing/2014/main" id="{82F86CEA-AD8F-BB47-898A-DC6A432A4163}"/>
              </a:ext>
            </a:extLst>
          </p:cNvPr>
          <p:cNvSpPr>
            <a:spLocks noGrp="1"/>
          </p:cNvSpPr>
          <p:nvPr>
            <p:ph type="body" idx="1"/>
          </p:nvPr>
        </p:nvSpPr>
        <p:spPr>
          <a:xfrm>
            <a:off x="838200" y="1834258"/>
            <a:ext cx="9136800" cy="41400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NO" dirty="0"/>
          </a:p>
        </p:txBody>
      </p:sp>
      <p:sp>
        <p:nvSpPr>
          <p:cNvPr id="4" name="Date Placeholder 3">
            <a:extLst>
              <a:ext uri="{FF2B5EF4-FFF2-40B4-BE49-F238E27FC236}">
                <a16:creationId xmlns:a16="http://schemas.microsoft.com/office/drawing/2014/main" id="{EDF7453F-C189-314E-A29F-7721D1570728}"/>
              </a:ext>
            </a:extLst>
          </p:cNvPr>
          <p:cNvSpPr>
            <a:spLocks noGrp="1"/>
          </p:cNvSpPr>
          <p:nvPr>
            <p:ph type="dt" sz="half" idx="2"/>
          </p:nvPr>
        </p:nvSpPr>
        <p:spPr>
          <a:xfrm>
            <a:off x="9064124" y="6382013"/>
            <a:ext cx="1186543" cy="224265"/>
          </a:xfrm>
          <a:prstGeom prst="rect">
            <a:avLst/>
          </a:prstGeom>
        </p:spPr>
        <p:txBody>
          <a:bodyPr vert="horz" lIns="0" tIns="0" rIns="0" bIns="0" rtlCol="0" anchor="ctr"/>
          <a:lstStyle>
            <a:lvl1pPr algn="r">
              <a:defRPr sz="800">
                <a:solidFill>
                  <a:schemeClr val="tx1">
                    <a:lumMod val="75000"/>
                    <a:lumOff val="25000"/>
                  </a:schemeClr>
                </a:solidFill>
                <a:latin typeface="Arial" panose="020B0604020202020204" pitchFamily="34" charset="0"/>
                <a:cs typeface="Arial" panose="020B0604020202020204" pitchFamily="34" charset="0"/>
              </a:defRPr>
            </a:lvl1pPr>
          </a:lstStyle>
          <a:p>
            <a:fld id="{D8667553-D5B2-B448-80C5-08FFEB58F684}" type="datetime1">
              <a:rPr lang="nb-NO" smtClean="0"/>
              <a:t>19.10.2026</a:t>
            </a:fld>
            <a:endParaRPr lang="en-NO" dirty="0"/>
          </a:p>
        </p:txBody>
      </p:sp>
      <p:sp>
        <p:nvSpPr>
          <p:cNvPr id="5" name="Footer Placeholder 4">
            <a:extLst>
              <a:ext uri="{FF2B5EF4-FFF2-40B4-BE49-F238E27FC236}">
                <a16:creationId xmlns:a16="http://schemas.microsoft.com/office/drawing/2014/main" id="{F432C1DD-24C4-544B-B5D5-FBD7E8CB55BC}"/>
              </a:ext>
            </a:extLst>
          </p:cNvPr>
          <p:cNvSpPr>
            <a:spLocks noGrp="1"/>
          </p:cNvSpPr>
          <p:nvPr>
            <p:ph type="ftr" sz="quarter" idx="3"/>
          </p:nvPr>
        </p:nvSpPr>
        <p:spPr>
          <a:xfrm>
            <a:off x="838200" y="6382013"/>
            <a:ext cx="8225924" cy="224265"/>
          </a:xfrm>
          <a:prstGeom prst="rect">
            <a:avLst/>
          </a:prstGeom>
        </p:spPr>
        <p:txBody>
          <a:bodyPr vert="horz" lIns="90000" tIns="0" rIns="0" bIns="0" rtlCol="0" anchor="ctr"/>
          <a:lstStyle>
            <a:lvl1pPr algn="l">
              <a:defRPr sz="800">
                <a:solidFill>
                  <a:schemeClr val="tx1">
                    <a:lumMod val="75000"/>
                    <a:lumOff val="25000"/>
                  </a:schemeClr>
                </a:solidFill>
                <a:latin typeface="Arial" panose="020B0604020202020204" pitchFamily="34" charset="0"/>
                <a:cs typeface="Arial" panose="020B0604020202020204" pitchFamily="34" charset="0"/>
              </a:defRPr>
            </a:lvl1pPr>
          </a:lstStyle>
          <a:p>
            <a:r>
              <a:rPr lang="nb-NO"/>
              <a:t>Footer goes here</a:t>
            </a:r>
            <a:endParaRPr lang="en-NO" dirty="0"/>
          </a:p>
        </p:txBody>
      </p:sp>
      <p:sp>
        <p:nvSpPr>
          <p:cNvPr id="6" name="Slide Number Placeholder 5">
            <a:extLst>
              <a:ext uri="{FF2B5EF4-FFF2-40B4-BE49-F238E27FC236}">
                <a16:creationId xmlns:a16="http://schemas.microsoft.com/office/drawing/2014/main" id="{3234250D-943C-3947-93E1-9F963E72AEF2}"/>
              </a:ext>
            </a:extLst>
          </p:cNvPr>
          <p:cNvSpPr>
            <a:spLocks noGrp="1"/>
          </p:cNvSpPr>
          <p:nvPr>
            <p:ph type="sldNum" sz="quarter" idx="4"/>
          </p:nvPr>
        </p:nvSpPr>
        <p:spPr>
          <a:xfrm>
            <a:off x="10250667" y="6382013"/>
            <a:ext cx="431305" cy="224265"/>
          </a:xfrm>
          <a:prstGeom prst="rect">
            <a:avLst/>
          </a:prstGeom>
        </p:spPr>
        <p:txBody>
          <a:bodyPr vert="horz" lIns="0" tIns="0" rIns="0" bIns="0" rtlCol="0" anchor="ctr"/>
          <a:lstStyle>
            <a:lvl1pPr algn="ctr">
              <a:defRPr sz="800">
                <a:solidFill>
                  <a:schemeClr val="tx1">
                    <a:lumMod val="75000"/>
                    <a:lumOff val="25000"/>
                  </a:schemeClr>
                </a:solidFill>
                <a:latin typeface="Arial" panose="020B0604020202020204" pitchFamily="34" charset="0"/>
                <a:cs typeface="Arial" panose="020B0604020202020204" pitchFamily="34" charset="0"/>
              </a:defRPr>
            </a:lvl1pPr>
          </a:lstStyle>
          <a:p>
            <a:fld id="{C6095E4A-5A5D-6644-BEEE-49E6588E57C2}" type="slidenum">
              <a:rPr lang="en-NO" smtClean="0"/>
              <a:pPr/>
              <a:t>‹#›</a:t>
            </a:fld>
            <a:endParaRPr lang="en-NO" dirty="0"/>
          </a:p>
        </p:txBody>
      </p:sp>
      <p:pic>
        <p:nvPicPr>
          <p:cNvPr id="13" name="Picture 12">
            <a:extLst>
              <a:ext uri="{FF2B5EF4-FFF2-40B4-BE49-F238E27FC236}">
                <a16:creationId xmlns:a16="http://schemas.microsoft.com/office/drawing/2014/main" id="{6375044C-70D8-9A4A-BE66-7EDAA33FC812}"/>
              </a:ext>
            </a:extLst>
          </p:cNvPr>
          <p:cNvPicPr>
            <a:picLocks noChangeAspect="1"/>
          </p:cNvPicPr>
          <p:nvPr userDrawn="1"/>
        </p:nvPicPr>
        <p:blipFill>
          <a:blip r:embed="rId43"/>
          <a:stretch>
            <a:fillRect/>
          </a:stretch>
        </p:blipFill>
        <p:spPr>
          <a:xfrm>
            <a:off x="10922000" y="6389108"/>
            <a:ext cx="863600" cy="158750"/>
          </a:xfrm>
          <a:prstGeom prst="rect">
            <a:avLst/>
          </a:prstGeom>
        </p:spPr>
      </p:pic>
      <p:sp>
        <p:nvSpPr>
          <p:cNvPr id="14" name="Rectangle 13">
            <a:extLst>
              <a:ext uri="{FF2B5EF4-FFF2-40B4-BE49-F238E27FC236}">
                <a16:creationId xmlns:a16="http://schemas.microsoft.com/office/drawing/2014/main" id="{0D932567-EBF2-1C46-8BE3-86F2AA31FAAC}"/>
              </a:ext>
            </a:extLst>
          </p:cNvPr>
          <p:cNvSpPr/>
          <p:nvPr userDrawn="1"/>
        </p:nvSpPr>
        <p:spPr>
          <a:xfrm>
            <a:off x="0" y="681037"/>
            <a:ext cx="72000" cy="36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O"/>
          </a:p>
        </p:txBody>
      </p:sp>
    </p:spTree>
    <p:extLst>
      <p:ext uri="{BB962C8B-B14F-4D97-AF65-F5344CB8AC3E}">
        <p14:creationId xmlns:p14="http://schemas.microsoft.com/office/powerpoint/2010/main" val="3456850787"/>
      </p:ext>
    </p:extLst>
  </p:cSld>
  <p:clrMap bg1="lt1" tx1="dk1" bg2="lt2" tx2="dk2" accent1="accent1" accent2="accent2" accent3="accent3" accent4="accent4" accent5="accent5" accent6="accent6" hlink="hlink" folHlink="folHlink"/>
  <p:sldLayoutIdLst>
    <p:sldLayoutId id="2147483733" r:id="rId1"/>
    <p:sldLayoutId id="2147483710" r:id="rId2"/>
    <p:sldLayoutId id="2147483736" r:id="rId3"/>
    <p:sldLayoutId id="2147483720" r:id="rId4"/>
    <p:sldLayoutId id="2147483761" r:id="rId5"/>
    <p:sldLayoutId id="2147483684" r:id="rId6"/>
    <p:sldLayoutId id="2147483695" r:id="rId7"/>
    <p:sldLayoutId id="2147483762" r:id="rId8"/>
    <p:sldLayoutId id="2147483725" r:id="rId9"/>
    <p:sldLayoutId id="2147483655" r:id="rId10"/>
    <p:sldLayoutId id="2147483752" r:id="rId11"/>
    <p:sldLayoutId id="2147483702" r:id="rId12"/>
    <p:sldLayoutId id="2147483692" r:id="rId13"/>
    <p:sldLayoutId id="2147483697" r:id="rId14"/>
    <p:sldLayoutId id="2147483765" r:id="rId15"/>
    <p:sldLayoutId id="2147483759" r:id="rId16"/>
    <p:sldLayoutId id="2147483701" r:id="rId17"/>
    <p:sldLayoutId id="2147483686" r:id="rId18"/>
    <p:sldLayoutId id="2147483696" r:id="rId19"/>
    <p:sldLayoutId id="2147483766" r:id="rId20"/>
    <p:sldLayoutId id="2147483699" r:id="rId21"/>
    <p:sldLayoutId id="2147483715" r:id="rId22"/>
    <p:sldLayoutId id="2147483750" r:id="rId23"/>
    <p:sldLayoutId id="2147483726" r:id="rId24"/>
    <p:sldLayoutId id="2147483727" r:id="rId25"/>
    <p:sldLayoutId id="2147483728" r:id="rId26"/>
    <p:sldLayoutId id="2147483738" r:id="rId27"/>
    <p:sldLayoutId id="2147483740" r:id="rId28"/>
    <p:sldLayoutId id="2147483741" r:id="rId29"/>
    <p:sldLayoutId id="2147483742" r:id="rId30"/>
    <p:sldLayoutId id="2147483744" r:id="rId31"/>
    <p:sldLayoutId id="2147483746" r:id="rId32"/>
    <p:sldLayoutId id="2147483743" r:id="rId33"/>
    <p:sldLayoutId id="2147483745" r:id="rId34"/>
    <p:sldLayoutId id="2147483747" r:id="rId35"/>
    <p:sldLayoutId id="2147483758" r:id="rId36"/>
    <p:sldLayoutId id="2147483757" r:id="rId37"/>
    <p:sldLayoutId id="2147483755" r:id="rId38"/>
    <p:sldLayoutId id="2147483756" r:id="rId39"/>
    <p:sldLayoutId id="2147483754" r:id="rId40"/>
    <p:sldLayoutId id="2147483753" r:id="rId41"/>
  </p:sldLayoutIdLst>
  <p:hf sldNum="0" hdr="0" ftr="0" dt="0"/>
  <p:txStyles>
    <p:titleStyle>
      <a:lvl1pPr algn="l" defTabSz="914400" rtl="0" eaLnBrk="1" latinLnBrk="0" hangingPunct="1">
        <a:lnSpc>
          <a:spcPct val="100000"/>
        </a:lnSpc>
        <a:spcBef>
          <a:spcPct val="0"/>
        </a:spcBef>
        <a:buNone/>
        <a:defRPr sz="2400" b="1" i="0" kern="1200">
          <a:solidFill>
            <a:schemeClr val="tx1">
              <a:lumMod val="90000"/>
              <a:lumOff val="10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700"/>
        </a:spcBef>
        <a:spcAft>
          <a:spcPts val="700"/>
        </a:spcAft>
        <a:buClr>
          <a:schemeClr val="accent4"/>
        </a:buClr>
        <a:buSzPct val="80000"/>
        <a:buFont typeface="Wingdings" pitchFamily="2" charset="2"/>
        <a:buChar char="§"/>
        <a:defRPr sz="1800" kern="1200">
          <a:solidFill>
            <a:schemeClr val="tx1">
              <a:lumMod val="90000"/>
              <a:lumOff val="10000"/>
            </a:schemeClr>
          </a:solidFill>
          <a:latin typeface="Arial" panose="020B0604020202020204" pitchFamily="34" charset="0"/>
          <a:ea typeface="+mn-ea"/>
          <a:cs typeface="Arial" panose="020B0604020202020204" pitchFamily="34" charset="0"/>
        </a:defRPr>
      </a:lvl1pPr>
      <a:lvl2pPr marL="432000" indent="-192600" algn="l" defTabSz="914400" rtl="0" eaLnBrk="1" latinLnBrk="0" hangingPunct="1">
        <a:lnSpc>
          <a:spcPct val="100000"/>
        </a:lnSpc>
        <a:spcBef>
          <a:spcPts val="0"/>
        </a:spcBef>
        <a:spcAft>
          <a:spcPts val="500"/>
        </a:spcAft>
        <a:buClr>
          <a:schemeClr val="tx1">
            <a:lumMod val="50000"/>
            <a:lumOff val="50000"/>
          </a:schemeClr>
        </a:buClr>
        <a:buFont typeface="System Font Regular"/>
        <a:buChar char="–"/>
        <a:defRPr sz="15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603000" indent="-156600" algn="l" defTabSz="914400" rtl="0" eaLnBrk="1" latinLnBrk="0" hangingPunct="1">
        <a:lnSpc>
          <a:spcPct val="100000"/>
        </a:lnSpc>
        <a:spcBef>
          <a:spcPts val="0"/>
        </a:spcBef>
        <a:spcAft>
          <a:spcPts val="500"/>
        </a:spcAft>
        <a:buClr>
          <a:schemeClr val="tx1">
            <a:lumMod val="50000"/>
            <a:lumOff val="50000"/>
          </a:schemeClr>
        </a:buClr>
        <a:buFont typeface="System Font Regular"/>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772200" indent="-156600" algn="l" defTabSz="914400" rtl="0" eaLnBrk="1" latinLnBrk="0" hangingPunct="1">
        <a:lnSpc>
          <a:spcPct val="100000"/>
        </a:lnSpc>
        <a:spcBef>
          <a:spcPts val="0"/>
        </a:spcBef>
        <a:spcAft>
          <a:spcPts val="500"/>
        </a:spcAft>
        <a:buClr>
          <a:schemeClr val="tx1">
            <a:lumMod val="50000"/>
            <a:lumOff val="50000"/>
          </a:schemeClr>
        </a:buClr>
        <a:buFont typeface="System Font Regular"/>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941400" indent="-156600" algn="l" defTabSz="914400" rtl="0" eaLnBrk="1" latinLnBrk="0" hangingPunct="1">
        <a:lnSpc>
          <a:spcPct val="100000"/>
        </a:lnSpc>
        <a:spcBef>
          <a:spcPts val="0"/>
        </a:spcBef>
        <a:spcAft>
          <a:spcPts val="500"/>
        </a:spcAft>
        <a:buClr>
          <a:schemeClr val="tx1">
            <a:lumMod val="50000"/>
            <a:lumOff val="50000"/>
          </a:schemeClr>
        </a:buClr>
        <a:buFont typeface="System Font Regular"/>
        <a:buChar char="–"/>
        <a:defRPr sz="12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655" userDrawn="1">
          <p15:clr>
            <a:srgbClr val="F26B43"/>
          </p15:clr>
        </p15:guide>
        <p15:guide id="4" orient="horz" pos="42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xml"/><Relationship Id="rId1" Type="http://schemas.openxmlformats.org/officeDocument/2006/relationships/slideLayout" Target="../slideLayouts/slideLayout16.xml"/><Relationship Id="rId4" Type="http://schemas.openxmlformats.org/officeDocument/2006/relationships/image" Target="../media/image41.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6.xml"/></Relationships>
</file>

<file path=ppt/slides/_rels/slide5.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44.png"/><Relationship Id="rId4" Type="http://schemas.openxmlformats.org/officeDocument/2006/relationships/image" Target="../media/image43.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8" Type="http://schemas.openxmlformats.org/officeDocument/2006/relationships/image" Target="../media/image49.svg"/><Relationship Id="rId3" Type="http://schemas.openxmlformats.org/officeDocument/2006/relationships/hyperlink" Target="https://github.com/mnemonic-no" TargetMode="External"/><Relationship Id="rId7" Type="http://schemas.openxmlformats.org/officeDocument/2006/relationships/hyperlink" Target="https://www.youtube.com/mnemonic" TargetMode="External"/><Relationship Id="rId2" Type="http://schemas.openxmlformats.org/officeDocument/2006/relationships/notesSlide" Target="../notesSlides/notesSlide10.xml"/><Relationship Id="rId1" Type="http://schemas.openxmlformats.org/officeDocument/2006/relationships/slideLayout" Target="../slideLayouts/slideLayout36.xml"/><Relationship Id="rId6" Type="http://schemas.openxmlformats.org/officeDocument/2006/relationships/image" Target="../media/image48.svg"/><Relationship Id="rId11" Type="http://schemas.openxmlformats.org/officeDocument/2006/relationships/image" Target="../media/image51.png"/><Relationship Id="rId5" Type="http://schemas.openxmlformats.org/officeDocument/2006/relationships/hyperlink" Target="https://www.linkedin.com/company/mnemonic-as/" TargetMode="External"/><Relationship Id="rId10" Type="http://schemas.openxmlformats.org/officeDocument/2006/relationships/image" Target="../media/image50.svg"/><Relationship Id="rId4" Type="http://schemas.openxmlformats.org/officeDocument/2006/relationships/image" Target="../media/image47.svg"/><Relationship Id="rId9" Type="http://schemas.openxmlformats.org/officeDocument/2006/relationships/hyperlink" Target="https://www.mnemonic.io/resources/podcas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B31ADCB-206B-43B0-6FE8-8496E4F7E8FD}"/>
              </a:ext>
            </a:extLst>
          </p:cNvPr>
          <p:cNvSpPr>
            <a:spLocks noGrp="1"/>
          </p:cNvSpPr>
          <p:nvPr>
            <p:ph type="ctrTitle"/>
          </p:nvPr>
        </p:nvSpPr>
        <p:spPr/>
        <p:txBody>
          <a:bodyPr/>
          <a:lstStyle/>
          <a:p>
            <a:r>
              <a:rPr lang="nb-NO" dirty="0"/>
              <a:t>Network security isn't dead: it's just no longer enough</a:t>
            </a:r>
          </a:p>
        </p:txBody>
      </p:sp>
      <p:sp>
        <p:nvSpPr>
          <p:cNvPr id="3" name="Undertittel 2">
            <a:extLst>
              <a:ext uri="{FF2B5EF4-FFF2-40B4-BE49-F238E27FC236}">
                <a16:creationId xmlns:a16="http://schemas.microsoft.com/office/drawing/2014/main" id="{EC2669D1-AC50-0F55-3568-3BB9818F45AD}"/>
              </a:ext>
            </a:extLst>
          </p:cNvPr>
          <p:cNvSpPr>
            <a:spLocks noGrp="1"/>
          </p:cNvSpPr>
          <p:nvPr>
            <p:ph type="subTitle" idx="1"/>
          </p:nvPr>
        </p:nvSpPr>
        <p:spPr/>
        <p:txBody>
          <a:bodyPr/>
          <a:lstStyle/>
          <a:p>
            <a:r>
              <a:rPr lang="en-US" dirty="0"/>
              <a:t>Kristoffer Hatland  ·  CloudNativeDays Bergen 2026</a:t>
            </a:r>
          </a:p>
        </p:txBody>
      </p:sp>
      <p:sp>
        <p:nvSpPr>
          <p:cNvPr id="4" name="Plassholder for tekst 3">
            <a:extLst>
              <a:ext uri="{FF2B5EF4-FFF2-40B4-BE49-F238E27FC236}">
                <a16:creationId xmlns:a16="http://schemas.microsoft.com/office/drawing/2014/main" id="{CEAFCC86-7A56-3BD4-73D4-1CB4393EF7F0}"/>
              </a:ext>
            </a:extLst>
          </p:cNvPr>
          <p:cNvSpPr>
            <a:spLocks noGrp="1"/>
          </p:cNvSpPr>
          <p:nvPr>
            <p:ph type="body" sz="quarter" idx="14"/>
          </p:nvPr>
        </p:nvSpPr>
        <p:spPr/>
        <p:txBody>
          <a:bodyPr/>
          <a:lstStyle/>
          <a:p>
            <a:r>
              <a:rPr lang="nb-NO" dirty="0"/>
              <a:t>Identity, network and the trust in between</a:t>
            </a:r>
          </a:p>
        </p:txBody>
      </p:sp>
    </p:spTree>
    <p:extLst>
      <p:ext uri="{BB962C8B-B14F-4D97-AF65-F5344CB8AC3E}">
        <p14:creationId xmlns:p14="http://schemas.microsoft.com/office/powerpoint/2010/main" val="1209090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aQuoteLeft_3BB6B8.png"/>
          <p:cNvPicPr>
            <a:picLocks noChangeAspect="1"/>
          </p:cNvPicPr>
          <p:nvPr/>
        </p:nvPicPr>
        <p:blipFill>
          <a:blip r:embed="rId3"/>
          <a:stretch>
            <a:fillRect/>
          </a:stretch>
        </p:blipFill>
        <p:spPr>
          <a:xfrm>
            <a:off x="841248" y="1325880"/>
            <a:ext cx="685800" cy="685800"/>
          </a:xfrm>
          <a:prstGeom prst="rect">
            <a:avLst/>
          </a:prstGeom>
        </p:spPr>
      </p:pic>
      <p:sp>
        <p:nvSpPr>
          <p:cNvPr id="3" name="TextBox 2"/>
          <p:cNvSpPr txBox="1"/>
          <p:nvPr/>
        </p:nvSpPr>
        <p:spPr>
          <a:xfrm>
            <a:off x="841248" y="2240280"/>
            <a:ext cx="10332720" cy="2377440"/>
          </a:xfrm>
          <a:prstGeom prst="rect">
            <a:avLst/>
          </a:prstGeom>
          <a:noFill/>
        </p:spPr>
        <p:txBody>
          <a:bodyPr wrap="square" lIns="0" tIns="0" rIns="0" bIns="0" anchor="t">
            <a:spAutoFit/>
          </a:bodyPr>
          <a:lstStyle/>
          <a:p>
            <a:pPr algn="l">
              <a:spcAft>
                <a:spcPts val="1400"/>
              </a:spcAft>
            </a:pPr>
            <a:r>
              <a:rPr sz="4000" b="1" i="0">
                <a:solidFill>
                  <a:srgbClr val="F5F3F1"/>
                </a:solidFill>
              </a:rPr>
              <a:t>We didn't lose network security in the cloud.</a:t>
            </a:r>
          </a:p>
          <a:p>
            <a:pPr algn="l"/>
            <a:r>
              <a:rPr sz="4000" b="1" i="0">
                <a:solidFill>
                  <a:srgbClr val="3BB6B8"/>
                </a:solidFill>
              </a:rPr>
              <a:t>We just stopped understanding what it actually does.</a:t>
            </a:r>
          </a:p>
        </p:txBody>
      </p:sp>
      <p:sp>
        <p:nvSpPr>
          <p:cNvPr id="4" name="TextBox 3"/>
          <p:cNvSpPr txBox="1"/>
          <p:nvPr/>
        </p:nvSpPr>
        <p:spPr>
          <a:xfrm>
            <a:off x="841248" y="5074920"/>
            <a:ext cx="10332720" cy="457200"/>
          </a:xfrm>
          <a:prstGeom prst="rect">
            <a:avLst/>
          </a:prstGeom>
          <a:noFill/>
        </p:spPr>
        <p:txBody>
          <a:bodyPr wrap="square" lIns="0" tIns="0" rIns="0" bIns="0" anchor="t">
            <a:spAutoFit/>
          </a:bodyPr>
          <a:lstStyle/>
          <a:p>
            <a:pPr algn="l"/>
            <a:r>
              <a:rPr sz="1600" b="0" i="0">
                <a:solidFill>
                  <a:srgbClr val="BFBFBF"/>
                </a:solidFill>
              </a:rPr>
              <a:t>10 minutes  ·  2 real Azure designs  ·  1 thing to take home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The misconception: a green checklist feels like security</a:t>
            </a:r>
          </a:p>
        </p:txBody>
      </p:sp>
      <p:sp>
        <p:nvSpPr>
          <p:cNvPr id="3" name="Rounded Rectangle 2"/>
          <p:cNvSpPr/>
          <p:nvPr/>
        </p:nvSpPr>
        <p:spPr>
          <a:xfrm>
            <a:off x="841248" y="1783080"/>
            <a:ext cx="5120640" cy="1143000"/>
          </a:xfrm>
          <a:prstGeom prst="roundRect">
            <a:avLst>
              <a:gd name="adj" fmla="val 6000"/>
            </a:avLst>
          </a:prstGeom>
          <a:solidFill>
            <a:srgbClr val="303030"/>
          </a:solidFill>
          <a:ln w="15875">
            <a:solidFill>
              <a:srgbClr val="F6650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descr="FaCheck_00B050.png"/>
          <p:cNvPicPr>
            <a:picLocks noChangeAspect="1"/>
          </p:cNvPicPr>
          <p:nvPr/>
        </p:nvPicPr>
        <p:blipFill>
          <a:blip r:embed="rId3"/>
          <a:stretch>
            <a:fillRect/>
          </a:stretch>
        </p:blipFill>
        <p:spPr>
          <a:xfrm>
            <a:off x="1115568" y="2103120"/>
            <a:ext cx="457200" cy="457200"/>
          </a:xfrm>
          <a:prstGeom prst="rect">
            <a:avLst/>
          </a:prstGeom>
        </p:spPr>
      </p:pic>
      <p:sp>
        <p:nvSpPr>
          <p:cNvPr id="5" name="TextBox 4"/>
          <p:cNvSpPr txBox="1"/>
          <p:nvPr/>
        </p:nvSpPr>
        <p:spPr>
          <a:xfrm>
            <a:off x="1801368" y="1783080"/>
            <a:ext cx="4023360" cy="1143000"/>
          </a:xfrm>
          <a:prstGeom prst="rect">
            <a:avLst/>
          </a:prstGeom>
          <a:noFill/>
        </p:spPr>
        <p:txBody>
          <a:bodyPr wrap="square" lIns="0" tIns="0" rIns="0" bIns="0" anchor="ctr">
            <a:spAutoFit/>
          </a:bodyPr>
          <a:lstStyle/>
          <a:p>
            <a:pPr algn="l">
              <a:spcAft>
                <a:spcPts val="200"/>
              </a:spcAft>
            </a:pPr>
            <a:r>
              <a:rPr sz="2200" b="1" i="0">
                <a:solidFill>
                  <a:srgbClr val="F5F3F1"/>
                </a:solidFill>
              </a:rPr>
              <a:t>“We use private endpoints”</a:t>
            </a:r>
          </a:p>
          <a:p>
            <a:pPr algn="l"/>
            <a:r>
              <a:rPr sz="2000" b="1" i="0">
                <a:solidFill>
                  <a:srgbClr val="FF8855"/>
                </a:solidFill>
              </a:rPr>
              <a:t>→ so we are secure</a:t>
            </a:r>
          </a:p>
        </p:txBody>
      </p:sp>
      <p:sp>
        <p:nvSpPr>
          <p:cNvPr id="6" name="Rounded Rectangle 5"/>
          <p:cNvSpPr/>
          <p:nvPr/>
        </p:nvSpPr>
        <p:spPr>
          <a:xfrm>
            <a:off x="6236208" y="1783080"/>
            <a:ext cx="5120640" cy="1143000"/>
          </a:xfrm>
          <a:prstGeom prst="roundRect">
            <a:avLst>
              <a:gd name="adj" fmla="val 6000"/>
            </a:avLst>
          </a:prstGeom>
          <a:solidFill>
            <a:srgbClr val="303030"/>
          </a:solidFill>
          <a:ln w="15875">
            <a:solidFill>
              <a:srgbClr val="F6650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7" name="Picture 6" descr="FaCheck_00B050.png"/>
          <p:cNvPicPr>
            <a:picLocks noChangeAspect="1"/>
          </p:cNvPicPr>
          <p:nvPr/>
        </p:nvPicPr>
        <p:blipFill>
          <a:blip r:embed="rId3"/>
          <a:stretch>
            <a:fillRect/>
          </a:stretch>
        </p:blipFill>
        <p:spPr>
          <a:xfrm>
            <a:off x="6510528" y="2103120"/>
            <a:ext cx="457200" cy="457200"/>
          </a:xfrm>
          <a:prstGeom prst="rect">
            <a:avLst/>
          </a:prstGeom>
        </p:spPr>
      </p:pic>
      <p:sp>
        <p:nvSpPr>
          <p:cNvPr id="8" name="TextBox 7"/>
          <p:cNvSpPr txBox="1"/>
          <p:nvPr/>
        </p:nvSpPr>
        <p:spPr>
          <a:xfrm>
            <a:off x="7196328" y="1783080"/>
            <a:ext cx="4023360" cy="1143000"/>
          </a:xfrm>
          <a:prstGeom prst="rect">
            <a:avLst/>
          </a:prstGeom>
          <a:noFill/>
        </p:spPr>
        <p:txBody>
          <a:bodyPr wrap="square" lIns="0" tIns="0" rIns="0" bIns="0" anchor="ctr">
            <a:spAutoFit/>
          </a:bodyPr>
          <a:lstStyle/>
          <a:p>
            <a:pPr algn="l">
              <a:spcAft>
                <a:spcPts val="200"/>
              </a:spcAft>
            </a:pPr>
            <a:r>
              <a:rPr sz="2200" b="1" i="0">
                <a:solidFill>
                  <a:srgbClr val="F5F3F1"/>
                </a:solidFill>
              </a:rPr>
              <a:t>“It's all inside the VNet”</a:t>
            </a:r>
          </a:p>
          <a:p>
            <a:pPr algn="l"/>
            <a:r>
              <a:rPr sz="2000" b="1" i="0">
                <a:solidFill>
                  <a:srgbClr val="FF8855"/>
                </a:solidFill>
              </a:rPr>
              <a:t>→ so it's controlled</a:t>
            </a:r>
          </a:p>
        </p:txBody>
      </p:sp>
      <p:sp>
        <p:nvSpPr>
          <p:cNvPr id="9" name="TextBox 8"/>
          <p:cNvSpPr txBox="1"/>
          <p:nvPr/>
        </p:nvSpPr>
        <p:spPr>
          <a:xfrm>
            <a:off x="841248" y="3200400"/>
            <a:ext cx="10515600" cy="365760"/>
          </a:xfrm>
          <a:prstGeom prst="rect">
            <a:avLst/>
          </a:prstGeom>
          <a:noFill/>
        </p:spPr>
        <p:txBody>
          <a:bodyPr wrap="square" lIns="0" tIns="0" rIns="0" bIns="0" anchor="t">
            <a:spAutoFit/>
          </a:bodyPr>
          <a:lstStyle/>
          <a:p>
            <a:pPr algn="l"/>
            <a:r>
              <a:rPr sz="1600" b="0" i="1">
                <a:solidFill>
                  <a:srgbClr val="BFBFBF"/>
                </a:solidFill>
              </a:rPr>
              <a:t>…but when something happens, can you answer:</a:t>
            </a:r>
          </a:p>
        </p:txBody>
      </p:sp>
      <p:sp>
        <p:nvSpPr>
          <p:cNvPr id="10" name="Rounded Rectangle 9"/>
          <p:cNvSpPr/>
          <p:nvPr/>
        </p:nvSpPr>
        <p:spPr>
          <a:xfrm>
            <a:off x="841248" y="3703320"/>
            <a:ext cx="2423160" cy="150876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1" name="Picture 10" descr="FaQuestion_3BB6B8.png"/>
          <p:cNvPicPr>
            <a:picLocks noChangeAspect="1"/>
          </p:cNvPicPr>
          <p:nvPr/>
        </p:nvPicPr>
        <p:blipFill>
          <a:blip r:embed="rId4"/>
          <a:stretch>
            <a:fillRect/>
          </a:stretch>
        </p:blipFill>
        <p:spPr>
          <a:xfrm>
            <a:off x="1069848" y="3931920"/>
            <a:ext cx="384048" cy="384048"/>
          </a:xfrm>
          <a:prstGeom prst="rect">
            <a:avLst/>
          </a:prstGeom>
        </p:spPr>
      </p:pic>
      <p:sp>
        <p:nvSpPr>
          <p:cNvPr id="12" name="TextBox 11"/>
          <p:cNvSpPr txBox="1"/>
          <p:nvPr/>
        </p:nvSpPr>
        <p:spPr>
          <a:xfrm>
            <a:off x="1069848" y="4480560"/>
            <a:ext cx="2011680" cy="685800"/>
          </a:xfrm>
          <a:prstGeom prst="rect">
            <a:avLst/>
          </a:prstGeom>
          <a:noFill/>
        </p:spPr>
        <p:txBody>
          <a:bodyPr wrap="square" lIns="0" tIns="0" rIns="0" bIns="0" anchor="t">
            <a:spAutoFit/>
          </a:bodyPr>
          <a:lstStyle/>
          <a:p>
            <a:pPr algn="l"/>
            <a:r>
              <a:rPr sz="1600" b="1" i="0">
                <a:solidFill>
                  <a:srgbClr val="F5F3F1"/>
                </a:solidFill>
              </a:rPr>
              <a:t>Which workload made this call?</a:t>
            </a:r>
          </a:p>
        </p:txBody>
      </p:sp>
      <p:sp>
        <p:nvSpPr>
          <p:cNvPr id="13" name="Rounded Rectangle 12"/>
          <p:cNvSpPr/>
          <p:nvPr/>
        </p:nvSpPr>
        <p:spPr>
          <a:xfrm>
            <a:off x="3538728" y="3703320"/>
            <a:ext cx="2423160" cy="150876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4" name="Picture 13" descr="FaQuestion_3BB6B8.png"/>
          <p:cNvPicPr>
            <a:picLocks noChangeAspect="1"/>
          </p:cNvPicPr>
          <p:nvPr/>
        </p:nvPicPr>
        <p:blipFill>
          <a:blip r:embed="rId4"/>
          <a:stretch>
            <a:fillRect/>
          </a:stretch>
        </p:blipFill>
        <p:spPr>
          <a:xfrm>
            <a:off x="3767328" y="3931920"/>
            <a:ext cx="384048" cy="384048"/>
          </a:xfrm>
          <a:prstGeom prst="rect">
            <a:avLst/>
          </a:prstGeom>
        </p:spPr>
      </p:pic>
      <p:sp>
        <p:nvSpPr>
          <p:cNvPr id="15" name="TextBox 14"/>
          <p:cNvSpPr txBox="1"/>
          <p:nvPr/>
        </p:nvSpPr>
        <p:spPr>
          <a:xfrm>
            <a:off x="3767328" y="4480560"/>
            <a:ext cx="2011680" cy="685800"/>
          </a:xfrm>
          <a:prstGeom prst="rect">
            <a:avLst/>
          </a:prstGeom>
          <a:noFill/>
        </p:spPr>
        <p:txBody>
          <a:bodyPr wrap="square" lIns="0" tIns="0" rIns="0" bIns="0" anchor="t">
            <a:spAutoFit/>
          </a:bodyPr>
          <a:lstStyle/>
          <a:p>
            <a:pPr algn="l"/>
            <a:r>
              <a:rPr sz="1600" b="1" i="0">
                <a:solidFill>
                  <a:srgbClr val="F5F3F1"/>
                </a:solidFill>
              </a:rPr>
              <a:t>Through which network path?</a:t>
            </a:r>
          </a:p>
        </p:txBody>
      </p:sp>
      <p:sp>
        <p:nvSpPr>
          <p:cNvPr id="16" name="Rounded Rectangle 15"/>
          <p:cNvSpPr/>
          <p:nvPr/>
        </p:nvSpPr>
        <p:spPr>
          <a:xfrm>
            <a:off x="6236208" y="3703320"/>
            <a:ext cx="2423160" cy="150876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7" name="Picture 16" descr="FaQuestion_3BB6B8.png"/>
          <p:cNvPicPr>
            <a:picLocks noChangeAspect="1"/>
          </p:cNvPicPr>
          <p:nvPr/>
        </p:nvPicPr>
        <p:blipFill>
          <a:blip r:embed="rId4"/>
          <a:stretch>
            <a:fillRect/>
          </a:stretch>
        </p:blipFill>
        <p:spPr>
          <a:xfrm>
            <a:off x="6464808" y="3931920"/>
            <a:ext cx="384048" cy="384048"/>
          </a:xfrm>
          <a:prstGeom prst="rect">
            <a:avLst/>
          </a:prstGeom>
        </p:spPr>
      </p:pic>
      <p:sp>
        <p:nvSpPr>
          <p:cNvPr id="18" name="TextBox 17"/>
          <p:cNvSpPr txBox="1"/>
          <p:nvPr/>
        </p:nvSpPr>
        <p:spPr>
          <a:xfrm>
            <a:off x="6464808" y="4480560"/>
            <a:ext cx="2011680" cy="685800"/>
          </a:xfrm>
          <a:prstGeom prst="rect">
            <a:avLst/>
          </a:prstGeom>
          <a:noFill/>
        </p:spPr>
        <p:txBody>
          <a:bodyPr wrap="square" lIns="0" tIns="0" rIns="0" bIns="0" anchor="t">
            <a:spAutoFit/>
          </a:bodyPr>
          <a:lstStyle/>
          <a:p>
            <a:pPr algn="l"/>
            <a:r>
              <a:rPr sz="1600" b="1" i="0">
                <a:solidFill>
                  <a:srgbClr val="F5F3F1"/>
                </a:solidFill>
              </a:rPr>
              <a:t>Could it have come another way?</a:t>
            </a:r>
          </a:p>
        </p:txBody>
      </p:sp>
      <p:sp>
        <p:nvSpPr>
          <p:cNvPr id="19" name="Rounded Rectangle 18"/>
          <p:cNvSpPr/>
          <p:nvPr/>
        </p:nvSpPr>
        <p:spPr>
          <a:xfrm>
            <a:off x="8933688" y="3703320"/>
            <a:ext cx="2423160" cy="150876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20" name="Picture 19" descr="FaQuestion_3BB6B8.png"/>
          <p:cNvPicPr>
            <a:picLocks noChangeAspect="1"/>
          </p:cNvPicPr>
          <p:nvPr/>
        </p:nvPicPr>
        <p:blipFill>
          <a:blip r:embed="rId4"/>
          <a:stretch>
            <a:fillRect/>
          </a:stretch>
        </p:blipFill>
        <p:spPr>
          <a:xfrm>
            <a:off x="9162288" y="3931920"/>
            <a:ext cx="384048" cy="384048"/>
          </a:xfrm>
          <a:prstGeom prst="rect">
            <a:avLst/>
          </a:prstGeom>
        </p:spPr>
      </p:pic>
      <p:sp>
        <p:nvSpPr>
          <p:cNvPr id="21" name="TextBox 20"/>
          <p:cNvSpPr txBox="1"/>
          <p:nvPr/>
        </p:nvSpPr>
        <p:spPr>
          <a:xfrm>
            <a:off x="9162288" y="4480560"/>
            <a:ext cx="2011680" cy="685800"/>
          </a:xfrm>
          <a:prstGeom prst="rect">
            <a:avLst/>
          </a:prstGeom>
          <a:noFill/>
        </p:spPr>
        <p:txBody>
          <a:bodyPr wrap="square" lIns="0" tIns="0" rIns="0" bIns="0" anchor="t">
            <a:spAutoFit/>
          </a:bodyPr>
          <a:lstStyle/>
          <a:p>
            <a:pPr algn="l"/>
            <a:r>
              <a:rPr sz="1600" b="1" i="0">
                <a:solidFill>
                  <a:srgbClr val="F5F3F1"/>
                </a:solidFill>
              </a:rPr>
              <a:t>Who else could make the same call?</a:t>
            </a:r>
          </a:p>
        </p:txBody>
      </p:sp>
      <p:sp>
        <p:nvSpPr>
          <p:cNvPr id="22" name="TextBox 21"/>
          <p:cNvSpPr txBox="1"/>
          <p:nvPr/>
        </p:nvSpPr>
        <p:spPr>
          <a:xfrm>
            <a:off x="841248" y="5440680"/>
            <a:ext cx="10515600" cy="365760"/>
          </a:xfrm>
          <a:prstGeom prst="rect">
            <a:avLst/>
          </a:prstGeom>
          <a:noFill/>
        </p:spPr>
        <p:txBody>
          <a:bodyPr wrap="square" lIns="0" tIns="0" rIns="0" bIns="0" anchor="t">
            <a:spAutoFit/>
          </a:bodyPr>
          <a:lstStyle/>
          <a:p>
            <a:pPr algn="l"/>
            <a:r>
              <a:rPr sz="1600" b="0" i="1">
                <a:solidFill>
                  <a:srgbClr val="3BB6B8"/>
                </a:solidFill>
              </a:rPr>
              <a:t>The controls are real. Our assumptions about what they do are not.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Private endpoints: great for exposure, weak for control alone</a:t>
            </a:r>
          </a:p>
        </p:txBody>
      </p:sp>
      <p:sp>
        <p:nvSpPr>
          <p:cNvPr id="3" name="Rounded Rectangle 2"/>
          <p:cNvSpPr/>
          <p:nvPr/>
        </p:nvSpPr>
        <p:spPr>
          <a:xfrm>
            <a:off x="841248" y="1783080"/>
            <a:ext cx="4069080" cy="3429000"/>
          </a:xfrm>
          <a:prstGeom prst="roundRect">
            <a:avLst>
              <a:gd name="adj" fmla="val 4000"/>
            </a:avLst>
          </a:prstGeom>
          <a:noFill/>
          <a:ln w="15875">
            <a:solidFill>
              <a:srgbClr val="3BB6B8"/>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1024128" y="1901952"/>
            <a:ext cx="2743200" cy="274320"/>
          </a:xfrm>
          <a:prstGeom prst="rect">
            <a:avLst/>
          </a:prstGeom>
          <a:noFill/>
        </p:spPr>
        <p:txBody>
          <a:bodyPr wrap="square" lIns="0" tIns="0" rIns="0" bIns="0" anchor="t">
            <a:spAutoFit/>
          </a:bodyPr>
          <a:lstStyle/>
          <a:p>
            <a:pPr algn="l"/>
            <a:r>
              <a:rPr sz="1100" b="1" i="0">
                <a:solidFill>
                  <a:srgbClr val="3BB6B8"/>
                </a:solidFill>
              </a:rPr>
              <a:t>YOUR VNET</a:t>
            </a:r>
          </a:p>
        </p:txBody>
      </p:sp>
      <p:sp>
        <p:nvSpPr>
          <p:cNvPr id="5" name="Rounded Rectangle 4"/>
          <p:cNvSpPr/>
          <p:nvPr/>
        </p:nvSpPr>
        <p:spPr>
          <a:xfrm>
            <a:off x="1069848" y="2377440"/>
            <a:ext cx="1600200" cy="86868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1143000" y="2377440"/>
            <a:ext cx="1453896" cy="868680"/>
          </a:xfrm>
          <a:prstGeom prst="rect">
            <a:avLst/>
          </a:prstGeom>
          <a:noFill/>
        </p:spPr>
        <p:txBody>
          <a:bodyPr wrap="square" lIns="0" tIns="0" rIns="0" bIns="0" anchor="ctr">
            <a:spAutoFit/>
          </a:bodyPr>
          <a:lstStyle/>
          <a:p>
            <a:pPr algn="ctr"/>
            <a:r>
              <a:rPr sz="1400" b="1" i="0">
                <a:solidFill>
                  <a:srgbClr val="F5F3F1"/>
                </a:solidFill>
              </a:rPr>
              <a:t>Workload</a:t>
            </a:r>
          </a:p>
          <a:p>
            <a:pPr algn="ctr">
              <a:spcBef>
                <a:spcPts val="200"/>
              </a:spcBef>
            </a:pPr>
            <a:r>
              <a:rPr sz="1100" b="0" i="0">
                <a:solidFill>
                  <a:srgbClr val="BFBFBF"/>
                </a:solidFill>
              </a:rPr>
              <a:t>managed identity</a:t>
            </a:r>
          </a:p>
        </p:txBody>
      </p:sp>
      <p:sp>
        <p:nvSpPr>
          <p:cNvPr id="7" name="Rounded Rectangle 6"/>
          <p:cNvSpPr/>
          <p:nvPr/>
        </p:nvSpPr>
        <p:spPr>
          <a:xfrm>
            <a:off x="3081528" y="2377440"/>
            <a:ext cx="1600200" cy="868680"/>
          </a:xfrm>
          <a:prstGeom prst="roundRect">
            <a:avLst>
              <a:gd name="adj" fmla="val 6000"/>
            </a:avLst>
          </a:prstGeom>
          <a:solidFill>
            <a:srgbClr val="303030"/>
          </a:solidFill>
          <a:ln w="12700">
            <a:solidFill>
              <a:srgbClr val="3BB6B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3154680" y="2377440"/>
            <a:ext cx="1453896" cy="868680"/>
          </a:xfrm>
          <a:prstGeom prst="rect">
            <a:avLst/>
          </a:prstGeom>
          <a:noFill/>
        </p:spPr>
        <p:txBody>
          <a:bodyPr wrap="square" lIns="0" tIns="0" rIns="0" bIns="0" anchor="ctr">
            <a:spAutoFit/>
          </a:bodyPr>
          <a:lstStyle/>
          <a:p>
            <a:pPr algn="ctr"/>
            <a:r>
              <a:rPr sz="1400" b="1" i="0">
                <a:solidFill>
                  <a:srgbClr val="F5F3F1"/>
                </a:solidFill>
              </a:rPr>
              <a:t>Private endpoint</a:t>
            </a:r>
          </a:p>
          <a:p>
            <a:pPr algn="ctr">
              <a:spcBef>
                <a:spcPts val="200"/>
              </a:spcBef>
            </a:pPr>
            <a:r>
              <a:rPr sz="1100" b="0" i="0">
                <a:solidFill>
                  <a:srgbClr val="BFBFBF"/>
                </a:solidFill>
              </a:rPr>
              <a:t>10.2.5.4</a:t>
            </a:r>
          </a:p>
        </p:txBody>
      </p:sp>
      <p:cxnSp>
        <p:nvCxnSpPr>
          <p:cNvPr id="9" name="Connector 8"/>
          <p:cNvCxnSpPr/>
          <p:nvPr/>
        </p:nvCxnSpPr>
        <p:spPr>
          <a:xfrm>
            <a:off x="2670048" y="2811780"/>
            <a:ext cx="411480" cy="0"/>
          </a:xfrm>
          <a:prstGeom prst="line">
            <a:avLst/>
          </a:prstGeom>
          <a:ln w="19050">
            <a:solidFill>
              <a:srgbClr val="00B05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1069848" y="3611880"/>
            <a:ext cx="3611880" cy="1371600"/>
          </a:xfrm>
          <a:prstGeom prst="roundRect">
            <a:avLst>
              <a:gd name="adj" fmla="val 6000"/>
            </a:avLst>
          </a:prstGeom>
          <a:solidFill>
            <a:srgbClr val="2B2B2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1" name="TextBox 10"/>
          <p:cNvSpPr txBox="1"/>
          <p:nvPr/>
        </p:nvSpPr>
        <p:spPr>
          <a:xfrm>
            <a:off x="1234440" y="3703320"/>
            <a:ext cx="3291840" cy="1234440"/>
          </a:xfrm>
          <a:prstGeom prst="rect">
            <a:avLst/>
          </a:prstGeom>
          <a:noFill/>
        </p:spPr>
        <p:txBody>
          <a:bodyPr wrap="square" lIns="0" tIns="0" rIns="0" bIns="0" anchor="ctr">
            <a:spAutoFit/>
          </a:bodyPr>
          <a:lstStyle/>
          <a:p>
            <a:pPr algn="l">
              <a:spcAft>
                <a:spcPts val="400"/>
              </a:spcAft>
            </a:pPr>
            <a:r>
              <a:rPr sz="1200" b="1" i="0">
                <a:solidFill>
                  <a:srgbClr val="FF8855"/>
                </a:solidFill>
              </a:rPr>
              <a:t>Quietly bypassed by default</a:t>
            </a:r>
          </a:p>
          <a:p>
            <a:pPr algn="l"/>
            <a:r>
              <a:rPr sz="1200" b="0" i="0">
                <a:solidFill>
                  <a:srgbClr val="BFBFBF"/>
                </a:solidFill>
              </a:rPr>
              <a:t>The PE injects a /32 route: most specific wins, so your 0.0.0.0/0 UDR to the firewall never applies. NSGs are ignored unless PE network policies are on.</a:t>
            </a:r>
          </a:p>
        </p:txBody>
      </p:sp>
      <p:sp>
        <p:nvSpPr>
          <p:cNvPr id="12" name="Rounded Rectangle 11"/>
          <p:cNvSpPr/>
          <p:nvPr/>
        </p:nvSpPr>
        <p:spPr>
          <a:xfrm>
            <a:off x="5440680" y="2377440"/>
            <a:ext cx="1783080" cy="86868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5513832" y="2377440"/>
            <a:ext cx="1636776" cy="868680"/>
          </a:xfrm>
          <a:prstGeom prst="rect">
            <a:avLst/>
          </a:prstGeom>
          <a:noFill/>
        </p:spPr>
        <p:txBody>
          <a:bodyPr wrap="square" lIns="0" tIns="0" rIns="0" bIns="0" anchor="ctr">
            <a:spAutoFit/>
          </a:bodyPr>
          <a:lstStyle/>
          <a:p>
            <a:pPr algn="ctr"/>
            <a:r>
              <a:rPr sz="1400" b="1" i="0">
                <a:solidFill>
                  <a:srgbClr val="F5F3F1"/>
                </a:solidFill>
              </a:rPr>
              <a:t>PaaS service</a:t>
            </a:r>
          </a:p>
          <a:p>
            <a:pPr algn="ctr">
              <a:spcBef>
                <a:spcPts val="200"/>
              </a:spcBef>
            </a:pPr>
            <a:r>
              <a:rPr sz="1100" b="0" i="0">
                <a:solidFill>
                  <a:srgbClr val="BFBFBF"/>
                </a:solidFill>
              </a:rPr>
              <a:t>SQL · Storage · Key Vault</a:t>
            </a:r>
          </a:p>
        </p:txBody>
      </p:sp>
      <p:cxnSp>
        <p:nvCxnSpPr>
          <p:cNvPr id="14" name="Connector 13"/>
          <p:cNvCxnSpPr/>
          <p:nvPr/>
        </p:nvCxnSpPr>
        <p:spPr>
          <a:xfrm>
            <a:off x="4681728" y="2811780"/>
            <a:ext cx="758952" cy="0"/>
          </a:xfrm>
          <a:prstGeom prst="line">
            <a:avLst/>
          </a:prstGeom>
          <a:ln w="19050">
            <a:solidFill>
              <a:srgbClr val="00B050"/>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5440680" y="4206240"/>
            <a:ext cx="1783080" cy="822960"/>
          </a:xfrm>
          <a:prstGeom prst="roundRect">
            <a:avLst>
              <a:gd name="adj" fmla="val 6000"/>
            </a:avLst>
          </a:prstGeom>
          <a:solidFill>
            <a:srgbClr val="303030"/>
          </a:solidFill>
          <a:ln w="12700">
            <a:solidFill>
              <a:srgbClr val="F6650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5513832" y="4206240"/>
            <a:ext cx="1636776" cy="822960"/>
          </a:xfrm>
          <a:prstGeom prst="rect">
            <a:avLst/>
          </a:prstGeom>
          <a:noFill/>
        </p:spPr>
        <p:txBody>
          <a:bodyPr wrap="square" lIns="0" tIns="0" rIns="0" bIns="0" anchor="ctr">
            <a:spAutoFit/>
          </a:bodyPr>
          <a:lstStyle/>
          <a:p>
            <a:pPr algn="ctr"/>
            <a:r>
              <a:rPr sz="1400" b="1" i="0">
                <a:solidFill>
                  <a:srgbClr val="F5F3F1"/>
                </a:solidFill>
              </a:rPr>
              <a:t>Internet</a:t>
            </a:r>
          </a:p>
          <a:p>
            <a:pPr algn="ctr">
              <a:spcBef>
                <a:spcPts val="200"/>
              </a:spcBef>
            </a:pPr>
            <a:r>
              <a:rPr sz="1100" b="0" i="0">
                <a:solidFill>
                  <a:srgbClr val="FF8855"/>
                </a:solidFill>
              </a:rPr>
              <a:t>public endpoint</a:t>
            </a:r>
          </a:p>
        </p:txBody>
      </p:sp>
      <p:cxnSp>
        <p:nvCxnSpPr>
          <p:cNvPr id="17" name="Connector 16"/>
          <p:cNvCxnSpPr/>
          <p:nvPr/>
        </p:nvCxnSpPr>
        <p:spPr>
          <a:xfrm flipV="1">
            <a:off x="6332220" y="3246120"/>
            <a:ext cx="0" cy="960120"/>
          </a:xfrm>
          <a:prstGeom prst="line">
            <a:avLst/>
          </a:prstGeom>
          <a:ln w="19050">
            <a:solidFill>
              <a:srgbClr val="F66500"/>
            </a:solidFill>
            <a:prstDash val="dash"/>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6400800" y="3520440"/>
            <a:ext cx="1097280" cy="548640"/>
          </a:xfrm>
          <a:prstGeom prst="rect">
            <a:avLst/>
          </a:prstGeom>
          <a:noFill/>
        </p:spPr>
        <p:txBody>
          <a:bodyPr wrap="square" lIns="0" tIns="0" rIns="0" bIns="0" anchor="t">
            <a:spAutoFit/>
          </a:bodyPr>
          <a:lstStyle/>
          <a:p>
            <a:pPr algn="l"/>
            <a:r>
              <a:rPr sz="1100" b="0" i="1">
                <a:solidFill>
                  <a:srgbClr val="FF8855"/>
                </a:solidFill>
              </a:rPr>
              <a:t>still open until you disable it</a:t>
            </a:r>
          </a:p>
        </p:txBody>
      </p:sp>
      <p:sp>
        <p:nvSpPr>
          <p:cNvPr id="19" name="TextBox 18"/>
          <p:cNvSpPr txBox="1"/>
          <p:nvPr/>
        </p:nvSpPr>
        <p:spPr>
          <a:xfrm>
            <a:off x="7863840" y="1783080"/>
            <a:ext cx="3520440" cy="3657600"/>
          </a:xfrm>
          <a:prstGeom prst="rect">
            <a:avLst/>
          </a:prstGeom>
          <a:noFill/>
        </p:spPr>
        <p:txBody>
          <a:bodyPr wrap="square" lIns="0" tIns="0" rIns="0" bIns="0" anchor="t">
            <a:spAutoFit/>
          </a:bodyPr>
          <a:lstStyle/>
          <a:p>
            <a:pPr algn="l">
              <a:spcAft>
                <a:spcPts val="600"/>
              </a:spcAft>
            </a:pPr>
            <a:r>
              <a:rPr sz="1600" b="1" i="0">
                <a:solidFill>
                  <a:srgbClr val="00B050"/>
                </a:solidFill>
              </a:rPr>
              <a:t>What it does well</a:t>
            </a:r>
          </a:p>
          <a:p>
            <a:pPr algn="l">
              <a:spcAft>
                <a:spcPts val="300"/>
              </a:spcAft>
            </a:pPr>
            <a:r>
              <a:rPr sz="1400" b="0" i="0">
                <a:solidFill>
                  <a:srgbClr val="F5F3F1"/>
                </a:solidFill>
              </a:rPr>
              <a:t>Removes the need for a public path</a:t>
            </a:r>
          </a:p>
          <a:p>
            <a:pPr algn="l">
              <a:spcAft>
                <a:spcPts val="300"/>
              </a:spcAft>
            </a:pPr>
            <a:r>
              <a:rPr sz="1400" b="0" i="0">
                <a:solidFill>
                  <a:srgbClr val="F5F3F1"/>
                </a:solidFill>
              </a:rPr>
              <a:t>Keeps traffic on a private IP</a:t>
            </a:r>
          </a:p>
          <a:p>
            <a:pPr algn="l">
              <a:spcAft>
                <a:spcPts val="1600"/>
              </a:spcAft>
            </a:pPr>
            <a:r>
              <a:rPr sz="1400" b="0" i="0">
                <a:solidFill>
                  <a:srgbClr val="F5F3F1"/>
                </a:solidFill>
              </a:rPr>
              <a:t>Scopes reach to one resource</a:t>
            </a:r>
          </a:p>
          <a:p>
            <a:pPr algn="l">
              <a:spcAft>
                <a:spcPts val="600"/>
              </a:spcAft>
            </a:pPr>
            <a:r>
              <a:rPr sz="1600" b="1" i="0">
                <a:solidFill>
                  <a:srgbClr val="FF5C5C"/>
                </a:solidFill>
              </a:rPr>
              <a:t>What it doesn't do</a:t>
            </a:r>
          </a:p>
          <a:p>
            <a:pPr algn="l">
              <a:spcAft>
                <a:spcPts val="300"/>
              </a:spcAft>
            </a:pPr>
            <a:r>
              <a:rPr sz="1400" b="0" i="0">
                <a:solidFill>
                  <a:srgbClr val="F5F3F1"/>
                </a:solidFill>
              </a:rPr>
              <a:t>Close the public endpoint</a:t>
            </a:r>
          </a:p>
          <a:p>
            <a:pPr algn="l">
              <a:spcAft>
                <a:spcPts val="300"/>
              </a:spcAft>
            </a:pPr>
            <a:r>
              <a:rPr sz="1400" b="0" i="0">
                <a:solidFill>
                  <a:srgbClr val="F5F3F1"/>
                </a:solidFill>
              </a:rPr>
              <a:t>Tell you which workload called</a:t>
            </a:r>
          </a:p>
          <a:p>
            <a:pPr algn="l">
              <a:spcAft>
                <a:spcPts val="300"/>
              </a:spcAft>
            </a:pPr>
            <a:r>
              <a:rPr sz="1400" b="0" i="0">
                <a:solidFill>
                  <a:srgbClr val="F5F3F1"/>
                </a:solidFill>
              </a:rPr>
              <a:t>Decide what the caller may do</a:t>
            </a:r>
          </a:p>
        </p:txBody>
      </p:sp>
      <p:sp>
        <p:nvSpPr>
          <p:cNvPr id="20" name="TextBox 19"/>
          <p:cNvSpPr txBox="1"/>
          <p:nvPr/>
        </p:nvSpPr>
        <p:spPr>
          <a:xfrm>
            <a:off x="841248" y="5440680"/>
            <a:ext cx="10515600" cy="365760"/>
          </a:xfrm>
          <a:prstGeom prst="rect">
            <a:avLst/>
          </a:prstGeom>
          <a:noFill/>
        </p:spPr>
        <p:txBody>
          <a:bodyPr wrap="square" lIns="0" tIns="0" rIns="0" bIns="0" anchor="t">
            <a:spAutoFit/>
          </a:bodyPr>
          <a:lstStyle/>
          <a:p>
            <a:pPr algn="l"/>
            <a:r>
              <a:rPr sz="1600" b="0" i="1">
                <a:solidFill>
                  <a:srgbClr val="3BB6B8"/>
                </a:solidFill>
              </a:rPr>
              <a:t>A private endpoint adds a path. It doesn't remove the old one, and it doesn't know who is calling.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What changed: identity says who, network says where</a:t>
            </a:r>
          </a:p>
        </p:txBody>
      </p:sp>
      <p:sp>
        <p:nvSpPr>
          <p:cNvPr id="3" name="Rounded Rectangle 2"/>
          <p:cNvSpPr/>
          <p:nvPr/>
        </p:nvSpPr>
        <p:spPr>
          <a:xfrm>
            <a:off x="841248" y="1737360"/>
            <a:ext cx="5120640" cy="2331720"/>
          </a:xfrm>
          <a:prstGeom prst="roundRect">
            <a:avLst>
              <a:gd name="adj" fmla="val 6000"/>
            </a:avLst>
          </a:prstGeom>
          <a:solidFill>
            <a:srgbClr val="303030"/>
          </a:solidFill>
          <a:ln w="12700">
            <a:solidFill>
              <a:srgbClr val="3BB6B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descr="FaFingerprint_3BB6B8.png"/>
          <p:cNvPicPr>
            <a:picLocks noChangeAspect="1"/>
          </p:cNvPicPr>
          <p:nvPr/>
        </p:nvPicPr>
        <p:blipFill>
          <a:blip r:embed="rId3"/>
          <a:stretch>
            <a:fillRect/>
          </a:stretch>
        </p:blipFill>
        <p:spPr>
          <a:xfrm>
            <a:off x="1115568" y="1938528"/>
            <a:ext cx="457200" cy="457200"/>
          </a:xfrm>
          <a:prstGeom prst="rect">
            <a:avLst/>
          </a:prstGeom>
        </p:spPr>
      </p:pic>
      <p:sp>
        <p:nvSpPr>
          <p:cNvPr id="5" name="TextBox 4"/>
          <p:cNvSpPr txBox="1"/>
          <p:nvPr/>
        </p:nvSpPr>
        <p:spPr>
          <a:xfrm>
            <a:off x="1755648" y="1920240"/>
            <a:ext cx="4023360" cy="502920"/>
          </a:xfrm>
          <a:prstGeom prst="rect">
            <a:avLst/>
          </a:prstGeom>
          <a:noFill/>
        </p:spPr>
        <p:txBody>
          <a:bodyPr wrap="square" lIns="0" tIns="0" rIns="0" bIns="0" anchor="ctr">
            <a:spAutoFit/>
          </a:bodyPr>
          <a:lstStyle/>
          <a:p>
            <a:pPr algn="l"/>
            <a:r>
              <a:rPr sz="1800" b="1" i="0">
                <a:solidFill>
                  <a:srgbClr val="F5F3F1"/>
                </a:solidFill>
              </a:rPr>
              <a:t>Identity controls access</a:t>
            </a:r>
          </a:p>
        </p:txBody>
      </p:sp>
      <p:sp>
        <p:nvSpPr>
          <p:cNvPr id="6" name="TextBox 5"/>
          <p:cNvSpPr txBox="1"/>
          <p:nvPr/>
        </p:nvSpPr>
        <p:spPr>
          <a:xfrm>
            <a:off x="1115568" y="2560320"/>
            <a:ext cx="4572000" cy="1554480"/>
          </a:xfrm>
          <a:prstGeom prst="rect">
            <a:avLst/>
          </a:prstGeom>
          <a:noFill/>
        </p:spPr>
        <p:txBody>
          <a:bodyPr wrap="square" lIns="0" tIns="0" rIns="0" bIns="0" anchor="t">
            <a:spAutoFit/>
          </a:bodyPr>
          <a:lstStyle/>
          <a:p>
            <a:pPr algn="l">
              <a:spcAft>
                <a:spcPts val="800"/>
              </a:spcAft>
            </a:pPr>
            <a:r>
              <a:rPr sz="1500" b="0" i="1">
                <a:solidFill>
                  <a:srgbClr val="3BB6B8"/>
                </a:solidFill>
              </a:rPr>
              <a:t>Who is calling, and what may it do?</a:t>
            </a:r>
          </a:p>
          <a:p>
            <a:pPr algn="l">
              <a:spcAft>
                <a:spcPts val="500"/>
              </a:spcAft>
            </a:pPr>
            <a:r>
              <a:rPr sz="1000" b="1" i="0">
                <a:solidFill>
                  <a:srgbClr val="BFBFBF"/>
                </a:solidFill>
              </a:rPr>
              <a:t>CONTROLS  </a:t>
            </a:r>
            <a:r>
              <a:rPr sz="1300" b="0" i="0">
                <a:solidFill>
                  <a:srgbClr val="F5F3F1"/>
                </a:solidFill>
              </a:rPr>
              <a:t>Entra ID · managed identities · RBAC · Workload ID · Agent ID</a:t>
            </a:r>
          </a:p>
          <a:p>
            <a:pPr algn="l"/>
            <a:r>
              <a:rPr sz="1000" b="1" i="0">
                <a:solidFill>
                  <a:srgbClr val="BFBFBF"/>
                </a:solidFill>
              </a:rPr>
              <a:t>EVIDENCE  </a:t>
            </a:r>
            <a:r>
              <a:rPr sz="1300" b="0" i="0">
                <a:solidFill>
                  <a:srgbClr val="F5F3F1"/>
                </a:solidFill>
              </a:rPr>
              <a:t>Sign-in logs · resource logs (caller object ID)</a:t>
            </a:r>
          </a:p>
        </p:txBody>
      </p:sp>
      <p:sp>
        <p:nvSpPr>
          <p:cNvPr id="7" name="Rounded Rectangle 6"/>
          <p:cNvSpPr/>
          <p:nvPr/>
        </p:nvSpPr>
        <p:spPr>
          <a:xfrm>
            <a:off x="6236208" y="1737360"/>
            <a:ext cx="5120640" cy="2331720"/>
          </a:xfrm>
          <a:prstGeom prst="roundRect">
            <a:avLst>
              <a:gd name="adj" fmla="val 6000"/>
            </a:avLst>
          </a:prstGeom>
          <a:solidFill>
            <a:srgbClr val="303030"/>
          </a:solidFill>
          <a:ln w="12700">
            <a:solidFill>
              <a:srgbClr val="3BB6B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8" name="Picture 7" descr="FaNetworkWired_3BB6B8.png"/>
          <p:cNvPicPr>
            <a:picLocks noChangeAspect="1"/>
          </p:cNvPicPr>
          <p:nvPr/>
        </p:nvPicPr>
        <p:blipFill>
          <a:blip r:embed="rId4"/>
          <a:stretch>
            <a:fillRect/>
          </a:stretch>
        </p:blipFill>
        <p:spPr>
          <a:xfrm>
            <a:off x="6510528" y="1938528"/>
            <a:ext cx="457200" cy="457200"/>
          </a:xfrm>
          <a:prstGeom prst="rect">
            <a:avLst/>
          </a:prstGeom>
        </p:spPr>
      </p:pic>
      <p:sp>
        <p:nvSpPr>
          <p:cNvPr id="9" name="TextBox 8"/>
          <p:cNvSpPr txBox="1"/>
          <p:nvPr/>
        </p:nvSpPr>
        <p:spPr>
          <a:xfrm>
            <a:off x="7150608" y="1920240"/>
            <a:ext cx="4023360" cy="502920"/>
          </a:xfrm>
          <a:prstGeom prst="rect">
            <a:avLst/>
          </a:prstGeom>
          <a:noFill/>
        </p:spPr>
        <p:txBody>
          <a:bodyPr wrap="square" lIns="0" tIns="0" rIns="0" bIns="0" anchor="ctr">
            <a:spAutoFit/>
          </a:bodyPr>
          <a:lstStyle/>
          <a:p>
            <a:pPr algn="l"/>
            <a:r>
              <a:rPr sz="1800" b="1" i="0">
                <a:solidFill>
                  <a:srgbClr val="F5F3F1"/>
                </a:solidFill>
              </a:rPr>
              <a:t>Network controls exposure and visibility</a:t>
            </a:r>
          </a:p>
        </p:txBody>
      </p:sp>
      <p:sp>
        <p:nvSpPr>
          <p:cNvPr id="10" name="TextBox 9"/>
          <p:cNvSpPr txBox="1"/>
          <p:nvPr/>
        </p:nvSpPr>
        <p:spPr>
          <a:xfrm>
            <a:off x="6510528" y="2560320"/>
            <a:ext cx="4572000" cy="1554480"/>
          </a:xfrm>
          <a:prstGeom prst="rect">
            <a:avLst/>
          </a:prstGeom>
          <a:noFill/>
        </p:spPr>
        <p:txBody>
          <a:bodyPr wrap="square" lIns="0" tIns="0" rIns="0" bIns="0" anchor="t">
            <a:spAutoFit/>
          </a:bodyPr>
          <a:lstStyle/>
          <a:p>
            <a:pPr algn="l">
              <a:spcAft>
                <a:spcPts val="800"/>
              </a:spcAft>
            </a:pPr>
            <a:r>
              <a:rPr sz="1500" b="0" i="1">
                <a:solidFill>
                  <a:srgbClr val="3BB6B8"/>
                </a:solidFill>
              </a:rPr>
              <a:t>Where can it come from, and by which path?</a:t>
            </a:r>
          </a:p>
          <a:p>
            <a:pPr algn="l">
              <a:spcAft>
                <a:spcPts val="500"/>
              </a:spcAft>
            </a:pPr>
            <a:r>
              <a:rPr sz="1000" b="1" i="0">
                <a:solidFill>
                  <a:srgbClr val="BFBFBF"/>
                </a:solidFill>
              </a:rPr>
              <a:t>CONTROLS  </a:t>
            </a:r>
            <a:r>
              <a:rPr sz="1300" b="0" i="0">
                <a:solidFill>
                  <a:srgbClr val="F5F3F1"/>
                </a:solidFill>
              </a:rPr>
              <a:t>VNets · private endpoints · NSGs · Azure Firewall · DNS</a:t>
            </a:r>
          </a:p>
          <a:p>
            <a:pPr algn="l"/>
            <a:r>
              <a:rPr sz="1000" b="1" i="0">
                <a:solidFill>
                  <a:srgbClr val="BFBFBF"/>
                </a:solidFill>
              </a:rPr>
              <a:t>EVIDENCE  </a:t>
            </a:r>
            <a:r>
              <a:rPr sz="1300" b="0" i="0">
                <a:solidFill>
                  <a:srgbClr val="F5F3F1"/>
                </a:solidFill>
              </a:rPr>
              <a:t>VNet flow logs · firewall logs · caller IP</a:t>
            </a:r>
          </a:p>
        </p:txBody>
      </p:sp>
      <p:sp>
        <p:nvSpPr>
          <p:cNvPr id="11" name="Rounded Rectangle 10"/>
          <p:cNvSpPr/>
          <p:nvPr/>
        </p:nvSpPr>
        <p:spPr>
          <a:xfrm>
            <a:off x="841248" y="4389120"/>
            <a:ext cx="10515600" cy="1417320"/>
          </a:xfrm>
          <a:prstGeom prst="roundRect">
            <a:avLst>
              <a:gd name="adj" fmla="val 6000"/>
            </a:avLst>
          </a:prstGeom>
          <a:solidFill>
            <a:srgbClr val="303030"/>
          </a:solidFill>
          <a:ln w="12700">
            <a:solidFill>
              <a:srgbClr val="F6650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12" name="Picture 11" descr="FaLayerGroup_FF8855.png"/>
          <p:cNvPicPr>
            <a:picLocks noChangeAspect="1"/>
          </p:cNvPicPr>
          <p:nvPr/>
        </p:nvPicPr>
        <p:blipFill>
          <a:blip r:embed="rId5"/>
          <a:stretch>
            <a:fillRect/>
          </a:stretch>
        </p:blipFill>
        <p:spPr>
          <a:xfrm>
            <a:off x="1115568" y="4572000"/>
            <a:ext cx="411480" cy="411480"/>
          </a:xfrm>
          <a:prstGeom prst="rect">
            <a:avLst/>
          </a:prstGeom>
        </p:spPr>
      </p:pic>
      <p:sp>
        <p:nvSpPr>
          <p:cNvPr id="13" name="TextBox 12"/>
          <p:cNvSpPr txBox="1"/>
          <p:nvPr/>
        </p:nvSpPr>
        <p:spPr>
          <a:xfrm>
            <a:off x="1691640" y="4526280"/>
            <a:ext cx="5486400" cy="457200"/>
          </a:xfrm>
          <a:prstGeom prst="rect">
            <a:avLst/>
          </a:prstGeom>
          <a:noFill/>
        </p:spPr>
        <p:txBody>
          <a:bodyPr wrap="square" lIns="0" tIns="0" rIns="0" bIns="0" anchor="ctr">
            <a:spAutoFit/>
          </a:bodyPr>
          <a:lstStyle/>
          <a:p>
            <a:pPr algn="l"/>
            <a:r>
              <a:rPr sz="1800" b="1" i="0">
                <a:solidFill>
                  <a:srgbClr val="FF8855"/>
                </a:solidFill>
              </a:rPr>
              <a:t>Platform abstractions blur both</a:t>
            </a:r>
          </a:p>
        </p:txBody>
      </p:sp>
      <p:sp>
        <p:nvSpPr>
          <p:cNvPr id="14" name="Rounded Rectangle 13"/>
          <p:cNvSpPr/>
          <p:nvPr/>
        </p:nvSpPr>
        <p:spPr>
          <a:xfrm>
            <a:off x="1115568" y="5138928"/>
            <a:ext cx="2354580" cy="457200"/>
          </a:xfrm>
          <a:prstGeom prst="roundRect">
            <a:avLst>
              <a:gd name="adj" fmla="val 20000"/>
            </a:avLst>
          </a:prstGeom>
          <a:solidFill>
            <a:srgbClr val="262626"/>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1188720" y="5138928"/>
            <a:ext cx="2208276" cy="457200"/>
          </a:xfrm>
          <a:prstGeom prst="rect">
            <a:avLst/>
          </a:prstGeom>
          <a:noFill/>
        </p:spPr>
        <p:txBody>
          <a:bodyPr wrap="square" lIns="0" tIns="0" rIns="0" bIns="0" anchor="ctr">
            <a:spAutoFit/>
          </a:bodyPr>
          <a:lstStyle/>
          <a:p>
            <a:pPr algn="ctr"/>
            <a:r>
              <a:rPr sz="1200" b="0" i="0">
                <a:solidFill>
                  <a:srgbClr val="F5F3F1"/>
                </a:solidFill>
              </a:rPr>
              <a:t>Pods SNAT to the node IP</a:t>
            </a:r>
          </a:p>
        </p:txBody>
      </p:sp>
      <p:sp>
        <p:nvSpPr>
          <p:cNvPr id="16" name="Rounded Rectangle 15"/>
          <p:cNvSpPr/>
          <p:nvPr/>
        </p:nvSpPr>
        <p:spPr>
          <a:xfrm>
            <a:off x="3653028" y="5138928"/>
            <a:ext cx="2354580" cy="457200"/>
          </a:xfrm>
          <a:prstGeom prst="roundRect">
            <a:avLst>
              <a:gd name="adj" fmla="val 20000"/>
            </a:avLst>
          </a:prstGeom>
          <a:solidFill>
            <a:srgbClr val="262626"/>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7" name="TextBox 16"/>
          <p:cNvSpPr txBox="1"/>
          <p:nvPr/>
        </p:nvSpPr>
        <p:spPr>
          <a:xfrm>
            <a:off x="3726180" y="5138928"/>
            <a:ext cx="2208276" cy="457200"/>
          </a:xfrm>
          <a:prstGeom prst="rect">
            <a:avLst/>
          </a:prstGeom>
          <a:noFill/>
        </p:spPr>
        <p:txBody>
          <a:bodyPr wrap="square" lIns="0" tIns="0" rIns="0" bIns="0" anchor="ctr">
            <a:spAutoFit/>
          </a:bodyPr>
          <a:lstStyle/>
          <a:p>
            <a:pPr algn="ctr"/>
            <a:r>
              <a:rPr sz="1200" b="0" i="0">
                <a:solidFill>
                  <a:srgbClr val="F5F3F1"/>
                </a:solidFill>
              </a:rPr>
              <a:t>Agents share a project proxy</a:t>
            </a:r>
          </a:p>
        </p:txBody>
      </p:sp>
      <p:sp>
        <p:nvSpPr>
          <p:cNvPr id="18" name="Rounded Rectangle 17"/>
          <p:cNvSpPr/>
          <p:nvPr/>
        </p:nvSpPr>
        <p:spPr>
          <a:xfrm>
            <a:off x="6190488" y="5138928"/>
            <a:ext cx="2354580" cy="457200"/>
          </a:xfrm>
          <a:prstGeom prst="roundRect">
            <a:avLst>
              <a:gd name="adj" fmla="val 20000"/>
            </a:avLst>
          </a:prstGeom>
          <a:solidFill>
            <a:srgbClr val="262626"/>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6263640" y="5138928"/>
            <a:ext cx="2208276" cy="457200"/>
          </a:xfrm>
          <a:prstGeom prst="rect">
            <a:avLst/>
          </a:prstGeom>
          <a:noFill/>
        </p:spPr>
        <p:txBody>
          <a:bodyPr wrap="square" lIns="0" tIns="0" rIns="0" bIns="0" anchor="ctr">
            <a:spAutoFit/>
          </a:bodyPr>
          <a:lstStyle/>
          <a:p>
            <a:pPr algn="ctr"/>
            <a:r>
              <a:rPr sz="1200" b="0" i="0">
                <a:solidFill>
                  <a:srgbClr val="F5F3F1"/>
                </a:solidFill>
              </a:rPr>
              <a:t>One App Service plan, one subnet</a:t>
            </a:r>
          </a:p>
        </p:txBody>
      </p:sp>
      <p:sp>
        <p:nvSpPr>
          <p:cNvPr id="20" name="Rounded Rectangle 19"/>
          <p:cNvSpPr/>
          <p:nvPr/>
        </p:nvSpPr>
        <p:spPr>
          <a:xfrm>
            <a:off x="8727948" y="5138928"/>
            <a:ext cx="2354580" cy="457200"/>
          </a:xfrm>
          <a:prstGeom prst="roundRect">
            <a:avLst>
              <a:gd name="adj" fmla="val 20000"/>
            </a:avLst>
          </a:prstGeom>
          <a:solidFill>
            <a:srgbClr val="262626"/>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8801100" y="5138928"/>
            <a:ext cx="2208276" cy="457200"/>
          </a:xfrm>
          <a:prstGeom prst="rect">
            <a:avLst/>
          </a:prstGeom>
          <a:noFill/>
        </p:spPr>
        <p:txBody>
          <a:bodyPr wrap="square" lIns="0" tIns="0" rIns="0" bIns="0" anchor="ctr">
            <a:spAutoFit/>
          </a:bodyPr>
          <a:lstStyle/>
          <a:p>
            <a:pPr algn="ctr"/>
            <a:r>
              <a:rPr sz="1200" b="0" i="0">
                <a:solidFill>
                  <a:srgbClr val="F5F3F1"/>
                </a:solidFill>
              </a:rPr>
              <a:t>No Conditional Access for managed identities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You need both walls</a:t>
            </a:r>
          </a:p>
        </p:txBody>
      </p:sp>
      <p:sp>
        <p:nvSpPr>
          <p:cNvPr id="3" name="Rounded Rectangle 2"/>
          <p:cNvSpPr/>
          <p:nvPr/>
        </p:nvSpPr>
        <p:spPr>
          <a:xfrm>
            <a:off x="1828800" y="1783080"/>
            <a:ext cx="2971800" cy="1691640"/>
          </a:xfrm>
          <a:prstGeom prst="roundRect">
            <a:avLst>
              <a:gd name="adj" fmla="val 6000"/>
            </a:avLst>
          </a:prstGeom>
          <a:solidFill>
            <a:srgbClr val="303030"/>
          </a:solidFill>
          <a:ln w="12700">
            <a:solidFill>
              <a:srgbClr val="F6650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2057400" y="1965960"/>
            <a:ext cx="2514600" cy="1325880"/>
          </a:xfrm>
          <a:prstGeom prst="rect">
            <a:avLst/>
          </a:prstGeom>
          <a:noFill/>
        </p:spPr>
        <p:txBody>
          <a:bodyPr wrap="square" lIns="0" tIns="0" rIns="0" bIns="0" anchor="t">
            <a:spAutoFit/>
          </a:bodyPr>
          <a:lstStyle/>
          <a:p>
            <a:pPr algn="l">
              <a:spcAft>
                <a:spcPts val="600"/>
              </a:spcAft>
            </a:pPr>
            <a:r>
              <a:rPr sz="1700" b="1" i="0">
                <a:solidFill>
                  <a:srgbClr val="FF8855"/>
                </a:solidFill>
              </a:rPr>
              <a:t>Network is the only wall</a:t>
            </a:r>
          </a:p>
          <a:p>
            <a:pPr algn="l"/>
            <a:r>
              <a:rPr sz="1300" b="0" i="0">
                <a:solidFill>
                  <a:srgbClr val="F5F3F1"/>
                </a:solidFill>
              </a:rPr>
              <a:t>Private endpoints, but Contributor everywhere and keys still enabled.</a:t>
            </a:r>
          </a:p>
        </p:txBody>
      </p:sp>
      <p:sp>
        <p:nvSpPr>
          <p:cNvPr id="5" name="Rounded Rectangle 4"/>
          <p:cNvSpPr/>
          <p:nvPr/>
        </p:nvSpPr>
        <p:spPr>
          <a:xfrm>
            <a:off x="4937760" y="1783080"/>
            <a:ext cx="2971800" cy="1691640"/>
          </a:xfrm>
          <a:prstGeom prst="roundRect">
            <a:avLst>
              <a:gd name="adj" fmla="val 6000"/>
            </a:avLst>
          </a:prstGeom>
          <a:solidFill>
            <a:srgbClr val="17474C"/>
          </a:solidFill>
          <a:ln w="19050">
            <a:solidFill>
              <a:srgbClr val="3BB6B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5166360" y="1965960"/>
            <a:ext cx="2514600" cy="1325880"/>
          </a:xfrm>
          <a:prstGeom prst="rect">
            <a:avLst/>
          </a:prstGeom>
          <a:noFill/>
        </p:spPr>
        <p:txBody>
          <a:bodyPr wrap="square" lIns="0" tIns="0" rIns="0" bIns="0" anchor="t">
            <a:spAutoFit/>
          </a:bodyPr>
          <a:lstStyle/>
          <a:p>
            <a:pPr algn="l">
              <a:spcAft>
                <a:spcPts val="600"/>
              </a:spcAft>
            </a:pPr>
            <a:r>
              <a:rPr sz="1700" b="1" i="0">
                <a:solidFill>
                  <a:srgbClr val="3BB6B8"/>
                </a:solidFill>
              </a:rPr>
              <a:t>Defence in depth</a:t>
            </a:r>
          </a:p>
          <a:p>
            <a:pPr algn="l"/>
            <a:r>
              <a:rPr sz="1300" b="0" i="0">
                <a:solidFill>
                  <a:srgbClr val="F5F3F1"/>
                </a:solidFill>
              </a:rPr>
              <a:t>Both layers agree. A mistake in one is caught by the other.</a:t>
            </a:r>
          </a:p>
        </p:txBody>
      </p:sp>
      <p:sp>
        <p:nvSpPr>
          <p:cNvPr id="7" name="Rounded Rectangle 6"/>
          <p:cNvSpPr/>
          <p:nvPr/>
        </p:nvSpPr>
        <p:spPr>
          <a:xfrm>
            <a:off x="1828800" y="3611880"/>
            <a:ext cx="2971800" cy="1691640"/>
          </a:xfrm>
          <a:prstGeom prst="roundRect">
            <a:avLst>
              <a:gd name="adj" fmla="val 6000"/>
            </a:avLst>
          </a:prstGeom>
          <a:solidFill>
            <a:srgbClr val="303030"/>
          </a:solidFill>
          <a:ln w="12700">
            <a:solidFill>
              <a:srgbClr val="FF5C5C"/>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2057400" y="3794760"/>
            <a:ext cx="2514600" cy="1325880"/>
          </a:xfrm>
          <a:prstGeom prst="rect">
            <a:avLst/>
          </a:prstGeom>
          <a:noFill/>
        </p:spPr>
        <p:txBody>
          <a:bodyPr wrap="square" lIns="0" tIns="0" rIns="0" bIns="0" anchor="t">
            <a:spAutoFit/>
          </a:bodyPr>
          <a:lstStyle/>
          <a:p>
            <a:pPr algn="l">
              <a:spcAft>
                <a:spcPts val="600"/>
              </a:spcAft>
            </a:pPr>
            <a:r>
              <a:rPr sz="1700" b="1" i="0">
                <a:solidFill>
                  <a:srgbClr val="FF5C5C"/>
                </a:solidFill>
              </a:rPr>
              <a:t>Open door</a:t>
            </a:r>
          </a:p>
          <a:p>
            <a:pPr algn="l"/>
            <a:r>
              <a:rPr sz="1300" b="0" i="0">
                <a:solidFill>
                  <a:srgbClr val="F5F3F1"/>
                </a:solidFill>
              </a:rPr>
              <a:t>Public endpoints, shared keys, broad roles.</a:t>
            </a:r>
          </a:p>
        </p:txBody>
      </p:sp>
      <p:sp>
        <p:nvSpPr>
          <p:cNvPr id="9" name="Rounded Rectangle 8"/>
          <p:cNvSpPr/>
          <p:nvPr/>
        </p:nvSpPr>
        <p:spPr>
          <a:xfrm>
            <a:off x="4937760" y="3611880"/>
            <a:ext cx="2971800" cy="1691640"/>
          </a:xfrm>
          <a:prstGeom prst="roundRect">
            <a:avLst>
              <a:gd name="adj" fmla="val 6000"/>
            </a:avLst>
          </a:prstGeom>
          <a:solidFill>
            <a:srgbClr val="303030"/>
          </a:solidFill>
          <a:ln w="12700">
            <a:solidFill>
              <a:srgbClr val="F66500"/>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0" name="TextBox 9"/>
          <p:cNvSpPr txBox="1"/>
          <p:nvPr/>
        </p:nvSpPr>
        <p:spPr>
          <a:xfrm>
            <a:off x="5166360" y="3794760"/>
            <a:ext cx="2514600" cy="1325880"/>
          </a:xfrm>
          <a:prstGeom prst="rect">
            <a:avLst/>
          </a:prstGeom>
          <a:noFill/>
        </p:spPr>
        <p:txBody>
          <a:bodyPr wrap="square" lIns="0" tIns="0" rIns="0" bIns="0" anchor="t">
            <a:spAutoFit/>
          </a:bodyPr>
          <a:lstStyle/>
          <a:p>
            <a:pPr algn="l">
              <a:spcAft>
                <a:spcPts val="600"/>
              </a:spcAft>
            </a:pPr>
            <a:r>
              <a:rPr sz="1700" b="1" i="0">
                <a:solidFill>
                  <a:srgbClr val="FF8855"/>
                </a:solidFill>
              </a:rPr>
              <a:t>Identity is the only wall</a:t>
            </a:r>
          </a:p>
          <a:p>
            <a:pPr algn="l"/>
            <a:r>
              <a:rPr sz="1300" b="0" i="0">
                <a:solidFill>
                  <a:srgbClr val="F5F3F1"/>
                </a:solidFill>
              </a:rPr>
              <a:t>Tight RBAC, reachable from anywhere. One leaked token is enough.</a:t>
            </a:r>
          </a:p>
        </p:txBody>
      </p:sp>
      <p:sp>
        <p:nvSpPr>
          <p:cNvPr id="11" name="TextBox 10"/>
          <p:cNvSpPr txBox="1"/>
          <p:nvPr/>
        </p:nvSpPr>
        <p:spPr>
          <a:xfrm>
            <a:off x="841248" y="1783080"/>
            <a:ext cx="868680" cy="1691640"/>
          </a:xfrm>
          <a:prstGeom prst="rect">
            <a:avLst/>
          </a:prstGeom>
          <a:noFill/>
        </p:spPr>
        <p:txBody>
          <a:bodyPr wrap="square" lIns="0" tIns="0" rIns="0" bIns="0" anchor="ctr">
            <a:spAutoFit/>
          </a:bodyPr>
          <a:lstStyle/>
          <a:p>
            <a:pPr algn="r"/>
            <a:r>
              <a:rPr sz="1200" b="1" i="0">
                <a:solidFill>
                  <a:srgbClr val="BFBFBF"/>
                </a:solidFill>
              </a:rPr>
              <a:t>Restricted network</a:t>
            </a:r>
          </a:p>
        </p:txBody>
      </p:sp>
      <p:sp>
        <p:nvSpPr>
          <p:cNvPr id="12" name="TextBox 11"/>
          <p:cNvSpPr txBox="1"/>
          <p:nvPr/>
        </p:nvSpPr>
        <p:spPr>
          <a:xfrm>
            <a:off x="841248" y="3611879"/>
            <a:ext cx="868680" cy="1691640"/>
          </a:xfrm>
          <a:prstGeom prst="rect">
            <a:avLst/>
          </a:prstGeom>
          <a:noFill/>
        </p:spPr>
        <p:txBody>
          <a:bodyPr wrap="square" lIns="0" tIns="0" rIns="0" bIns="0" anchor="ctr">
            <a:spAutoFit/>
          </a:bodyPr>
          <a:lstStyle/>
          <a:p>
            <a:pPr algn="r"/>
            <a:r>
              <a:rPr sz="1200" b="1" i="0">
                <a:solidFill>
                  <a:srgbClr val="BFBFBF"/>
                </a:solidFill>
              </a:rPr>
              <a:t>Open network</a:t>
            </a:r>
          </a:p>
        </p:txBody>
      </p:sp>
      <p:sp>
        <p:nvSpPr>
          <p:cNvPr id="13" name="TextBox 12"/>
          <p:cNvSpPr txBox="1"/>
          <p:nvPr/>
        </p:nvSpPr>
        <p:spPr>
          <a:xfrm>
            <a:off x="1828800" y="5394960"/>
            <a:ext cx="2971800" cy="320040"/>
          </a:xfrm>
          <a:prstGeom prst="rect">
            <a:avLst/>
          </a:prstGeom>
          <a:noFill/>
        </p:spPr>
        <p:txBody>
          <a:bodyPr wrap="square" lIns="0" tIns="0" rIns="0" bIns="0" anchor="t">
            <a:spAutoFit/>
          </a:bodyPr>
          <a:lstStyle/>
          <a:p>
            <a:pPr algn="ctr"/>
            <a:r>
              <a:rPr sz="1200" b="1" i="0">
                <a:solidFill>
                  <a:srgbClr val="BFBFBF"/>
                </a:solidFill>
              </a:rPr>
              <a:t>Broad identity</a:t>
            </a:r>
          </a:p>
        </p:txBody>
      </p:sp>
      <p:sp>
        <p:nvSpPr>
          <p:cNvPr id="14" name="TextBox 13"/>
          <p:cNvSpPr txBox="1"/>
          <p:nvPr/>
        </p:nvSpPr>
        <p:spPr>
          <a:xfrm>
            <a:off x="4937760" y="5394960"/>
            <a:ext cx="2971800" cy="320040"/>
          </a:xfrm>
          <a:prstGeom prst="rect">
            <a:avLst/>
          </a:prstGeom>
          <a:noFill/>
        </p:spPr>
        <p:txBody>
          <a:bodyPr wrap="square" lIns="0" tIns="0" rIns="0" bIns="0" anchor="t">
            <a:spAutoFit/>
          </a:bodyPr>
          <a:lstStyle/>
          <a:p>
            <a:pPr algn="ctr"/>
            <a:r>
              <a:rPr sz="1200" b="1" i="0">
                <a:solidFill>
                  <a:srgbClr val="BFBFBF"/>
                </a:solidFill>
              </a:rPr>
              <a:t>Least-privilege identity</a:t>
            </a:r>
          </a:p>
        </p:txBody>
      </p:sp>
      <p:sp>
        <p:nvSpPr>
          <p:cNvPr id="15" name="TextBox 14"/>
          <p:cNvSpPr txBox="1"/>
          <p:nvPr/>
        </p:nvSpPr>
        <p:spPr>
          <a:xfrm>
            <a:off x="8366760" y="1783080"/>
            <a:ext cx="3017520" cy="3566160"/>
          </a:xfrm>
          <a:prstGeom prst="rect">
            <a:avLst/>
          </a:prstGeom>
          <a:noFill/>
        </p:spPr>
        <p:txBody>
          <a:bodyPr wrap="square" lIns="0" tIns="0" rIns="0" bIns="0" anchor="t">
            <a:spAutoFit/>
          </a:bodyPr>
          <a:lstStyle/>
          <a:p>
            <a:pPr algn="l">
              <a:spcAft>
                <a:spcPts val="1000"/>
              </a:spcAft>
            </a:pPr>
            <a:r>
              <a:rPr sz="1800" b="1" i="0">
                <a:solidFill>
                  <a:srgbClr val="F5F3F1"/>
                </a:solidFill>
              </a:rPr>
              <a:t>Most “secure” estates I review sit top-left.</a:t>
            </a:r>
          </a:p>
          <a:p>
            <a:pPr algn="l">
              <a:spcAft>
                <a:spcPts val="1000"/>
              </a:spcAft>
            </a:pPr>
            <a:r>
              <a:rPr sz="1400" b="0" i="0">
                <a:solidFill>
                  <a:srgbClr val="BFBFBF"/>
                </a:solidFill>
              </a:rPr>
              <a:t>The network carries all the trust, and nobody notices until a platform abstraction quietly removes it.</a:t>
            </a:r>
          </a:p>
          <a:p>
            <a:pPr algn="l"/>
            <a:r>
              <a:rPr sz="1400" b="1" i="0">
                <a:solidFill>
                  <a:srgbClr val="3BB6B8"/>
                </a:solidFill>
              </a:rPr>
              <a:t>Two examples.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AKS: the firewall sees a node, not a workload</a:t>
            </a:r>
          </a:p>
        </p:txBody>
      </p:sp>
      <p:sp>
        <p:nvSpPr>
          <p:cNvPr id="3" name="Rounded Rectangle 2"/>
          <p:cNvSpPr/>
          <p:nvPr/>
        </p:nvSpPr>
        <p:spPr>
          <a:xfrm>
            <a:off x="841248" y="1737360"/>
            <a:ext cx="3200400" cy="1874519"/>
          </a:xfrm>
          <a:prstGeom prst="roundRect">
            <a:avLst>
              <a:gd name="adj" fmla="val 5000"/>
            </a:avLst>
          </a:prstGeom>
          <a:noFill/>
          <a:ln w="15875">
            <a:solidFill>
              <a:srgbClr val="3BB6B8"/>
            </a:solidFill>
            <a:prstDash val="dash"/>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1024128" y="1828800"/>
            <a:ext cx="2926080" cy="274320"/>
          </a:xfrm>
          <a:prstGeom prst="rect">
            <a:avLst/>
          </a:prstGeom>
          <a:noFill/>
        </p:spPr>
        <p:txBody>
          <a:bodyPr wrap="square" lIns="0" tIns="0" rIns="0" bIns="0" anchor="t">
            <a:spAutoFit/>
          </a:bodyPr>
          <a:lstStyle/>
          <a:p>
            <a:pPr algn="l"/>
            <a:r>
              <a:rPr sz="1100" b="1" i="0">
                <a:solidFill>
                  <a:srgbClr val="3BB6B8"/>
                </a:solidFill>
              </a:rPr>
              <a:t>NODE 10.20.1.4  ·  CNI OVERLAY</a:t>
            </a:r>
          </a:p>
        </p:txBody>
      </p:sp>
      <p:sp>
        <p:nvSpPr>
          <p:cNvPr id="5" name="Rounded Rectangle 4"/>
          <p:cNvSpPr/>
          <p:nvPr/>
        </p:nvSpPr>
        <p:spPr>
          <a:xfrm>
            <a:off x="1024128" y="2194560"/>
            <a:ext cx="2834640" cy="54864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6" name="Picture 5" descr="FaCube_F5F3F1.png"/>
          <p:cNvPicPr>
            <a:picLocks noChangeAspect="1"/>
          </p:cNvPicPr>
          <p:nvPr/>
        </p:nvPicPr>
        <p:blipFill>
          <a:blip r:embed="rId3"/>
          <a:stretch>
            <a:fillRect/>
          </a:stretch>
        </p:blipFill>
        <p:spPr>
          <a:xfrm>
            <a:off x="1161288" y="2313432"/>
            <a:ext cx="310896" cy="310896"/>
          </a:xfrm>
          <a:prstGeom prst="rect">
            <a:avLst/>
          </a:prstGeom>
        </p:spPr>
      </p:pic>
      <p:sp>
        <p:nvSpPr>
          <p:cNvPr id="7" name="TextBox 6"/>
          <p:cNvSpPr txBox="1"/>
          <p:nvPr/>
        </p:nvSpPr>
        <p:spPr>
          <a:xfrm>
            <a:off x="1600200" y="2194560"/>
            <a:ext cx="2194560" cy="548640"/>
          </a:xfrm>
          <a:prstGeom prst="rect">
            <a:avLst/>
          </a:prstGeom>
          <a:noFill/>
        </p:spPr>
        <p:txBody>
          <a:bodyPr wrap="square" lIns="0" tIns="0" rIns="0" bIns="0" anchor="ctr">
            <a:spAutoFit/>
          </a:bodyPr>
          <a:lstStyle/>
          <a:p>
            <a:pPr algn="l"/>
            <a:r>
              <a:rPr sz="1400" b="1" i="0">
                <a:solidFill>
                  <a:srgbClr val="F5F3F1"/>
                </a:solidFill>
              </a:rPr>
              <a:t>orders pod  </a:t>
            </a:r>
            <a:r>
              <a:rPr sz="1100" b="0" i="0">
                <a:solidFill>
                  <a:srgbClr val="00B050"/>
                </a:solidFill>
              </a:rPr>
              <a:t>allowed</a:t>
            </a:r>
          </a:p>
        </p:txBody>
      </p:sp>
      <p:sp>
        <p:nvSpPr>
          <p:cNvPr id="8" name="Rounded Rectangle 7"/>
          <p:cNvSpPr/>
          <p:nvPr/>
        </p:nvSpPr>
        <p:spPr>
          <a:xfrm>
            <a:off x="1024128" y="2880360"/>
            <a:ext cx="2834640" cy="54864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9" name="Picture 8" descr="FaCube_F5F3F1.png"/>
          <p:cNvPicPr>
            <a:picLocks noChangeAspect="1"/>
          </p:cNvPicPr>
          <p:nvPr/>
        </p:nvPicPr>
        <p:blipFill>
          <a:blip r:embed="rId3"/>
          <a:stretch>
            <a:fillRect/>
          </a:stretch>
        </p:blipFill>
        <p:spPr>
          <a:xfrm>
            <a:off x="1161288" y="2999232"/>
            <a:ext cx="310896" cy="310896"/>
          </a:xfrm>
          <a:prstGeom prst="rect">
            <a:avLst/>
          </a:prstGeom>
        </p:spPr>
      </p:pic>
      <p:sp>
        <p:nvSpPr>
          <p:cNvPr id="10" name="TextBox 9"/>
          <p:cNvSpPr txBox="1"/>
          <p:nvPr/>
        </p:nvSpPr>
        <p:spPr>
          <a:xfrm>
            <a:off x="1600200" y="2880360"/>
            <a:ext cx="2194560" cy="548640"/>
          </a:xfrm>
          <a:prstGeom prst="rect">
            <a:avLst/>
          </a:prstGeom>
          <a:noFill/>
        </p:spPr>
        <p:txBody>
          <a:bodyPr wrap="square" lIns="0" tIns="0" rIns="0" bIns="0" anchor="ctr">
            <a:spAutoFit/>
          </a:bodyPr>
          <a:lstStyle/>
          <a:p>
            <a:pPr algn="l"/>
            <a:r>
              <a:rPr sz="1400" b="1" i="0">
                <a:solidFill>
                  <a:srgbClr val="F5F3F1"/>
                </a:solidFill>
              </a:rPr>
              <a:t>reporting pod  </a:t>
            </a:r>
            <a:r>
              <a:rPr sz="1100" b="0" i="0">
                <a:solidFill>
                  <a:srgbClr val="FF5C5C"/>
                </a:solidFill>
              </a:rPr>
              <a:t>not allowed</a:t>
            </a:r>
          </a:p>
        </p:txBody>
      </p:sp>
      <p:cxnSp>
        <p:nvCxnSpPr>
          <p:cNvPr id="11" name="Connector 10"/>
          <p:cNvCxnSpPr/>
          <p:nvPr/>
        </p:nvCxnSpPr>
        <p:spPr>
          <a:xfrm>
            <a:off x="4041648" y="2674620"/>
            <a:ext cx="530352" cy="0"/>
          </a:xfrm>
          <a:prstGeom prst="line">
            <a:avLst/>
          </a:prstGeom>
          <a:ln w="19050">
            <a:solidFill>
              <a:srgbClr val="3BB6B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4572000" y="2240280"/>
            <a:ext cx="1828800" cy="86868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3" name="TextBox 12"/>
          <p:cNvSpPr txBox="1"/>
          <p:nvPr/>
        </p:nvSpPr>
        <p:spPr>
          <a:xfrm>
            <a:off x="4645152" y="2240280"/>
            <a:ext cx="1682496" cy="868680"/>
          </a:xfrm>
          <a:prstGeom prst="rect">
            <a:avLst/>
          </a:prstGeom>
          <a:noFill/>
        </p:spPr>
        <p:txBody>
          <a:bodyPr wrap="square" lIns="0" tIns="0" rIns="0" bIns="0" anchor="ctr">
            <a:spAutoFit/>
          </a:bodyPr>
          <a:lstStyle/>
          <a:p>
            <a:pPr algn="ctr"/>
            <a:r>
              <a:rPr sz="1400" b="1" i="0">
                <a:solidFill>
                  <a:srgbClr val="F5F3F1"/>
                </a:solidFill>
              </a:rPr>
              <a:t>Hub firewall</a:t>
            </a:r>
          </a:p>
          <a:p>
            <a:pPr algn="ctr">
              <a:spcBef>
                <a:spcPts val="200"/>
              </a:spcBef>
            </a:pPr>
            <a:r>
              <a:rPr sz="1100" b="0" i="0">
                <a:solidFill>
                  <a:srgbClr val="BFBFBF"/>
                </a:solidFill>
              </a:rPr>
              <a:t>no SNAT</a:t>
            </a:r>
          </a:p>
        </p:txBody>
      </p:sp>
      <p:cxnSp>
        <p:nvCxnSpPr>
          <p:cNvPr id="14" name="Connector 13"/>
          <p:cNvCxnSpPr/>
          <p:nvPr/>
        </p:nvCxnSpPr>
        <p:spPr>
          <a:xfrm>
            <a:off x="6400800" y="2674620"/>
            <a:ext cx="502920" cy="0"/>
          </a:xfrm>
          <a:prstGeom prst="line">
            <a:avLst/>
          </a:prstGeom>
          <a:ln w="19050">
            <a:solidFill>
              <a:srgbClr val="3BB6B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5" name="Rounded Rectangle 14"/>
          <p:cNvSpPr/>
          <p:nvPr/>
        </p:nvSpPr>
        <p:spPr>
          <a:xfrm>
            <a:off x="6903720" y="2240280"/>
            <a:ext cx="1828800" cy="868680"/>
          </a:xfrm>
          <a:prstGeom prst="roundRect">
            <a:avLst>
              <a:gd name="adj" fmla="val 6000"/>
            </a:avLst>
          </a:prstGeom>
          <a:solidFill>
            <a:srgbClr val="303030"/>
          </a:solidFill>
          <a:ln w="12700">
            <a:solidFill>
              <a:srgbClr val="3BB6B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6" name="TextBox 15"/>
          <p:cNvSpPr txBox="1"/>
          <p:nvPr/>
        </p:nvSpPr>
        <p:spPr>
          <a:xfrm>
            <a:off x="6976872" y="2240280"/>
            <a:ext cx="1682496" cy="868680"/>
          </a:xfrm>
          <a:prstGeom prst="rect">
            <a:avLst/>
          </a:prstGeom>
          <a:noFill/>
        </p:spPr>
        <p:txBody>
          <a:bodyPr wrap="square" lIns="0" tIns="0" rIns="0" bIns="0" anchor="ctr">
            <a:spAutoFit/>
          </a:bodyPr>
          <a:lstStyle/>
          <a:p>
            <a:pPr algn="ctr"/>
            <a:r>
              <a:rPr sz="1400" b="1" i="0">
                <a:solidFill>
                  <a:srgbClr val="F5F3F1"/>
                </a:solidFill>
              </a:rPr>
              <a:t>sql-customers</a:t>
            </a:r>
          </a:p>
          <a:p>
            <a:pPr algn="ctr">
              <a:spcBef>
                <a:spcPts val="200"/>
              </a:spcBef>
            </a:pPr>
            <a:r>
              <a:rPr sz="1100" b="0" i="0">
                <a:solidFill>
                  <a:srgbClr val="BFBFBF"/>
                </a:solidFill>
              </a:rPr>
              <a:t>crown jewel</a:t>
            </a:r>
          </a:p>
        </p:txBody>
      </p:sp>
      <p:sp>
        <p:nvSpPr>
          <p:cNvPr id="17" name="TextBox 16"/>
          <p:cNvSpPr txBox="1"/>
          <p:nvPr/>
        </p:nvSpPr>
        <p:spPr>
          <a:xfrm>
            <a:off x="9052560" y="1828800"/>
            <a:ext cx="2331720" cy="1737360"/>
          </a:xfrm>
          <a:prstGeom prst="rect">
            <a:avLst/>
          </a:prstGeom>
          <a:noFill/>
        </p:spPr>
        <p:txBody>
          <a:bodyPr wrap="square" lIns="0" tIns="0" rIns="0" bIns="0" anchor="ctr">
            <a:spAutoFit/>
          </a:bodyPr>
          <a:lstStyle/>
          <a:p>
            <a:pPr algn="l">
              <a:spcAft>
                <a:spcPts val="600"/>
              </a:spcAft>
            </a:pPr>
            <a:r>
              <a:rPr sz="1600" b="1" i="0">
                <a:solidFill>
                  <a:srgbClr val="F5F3F1"/>
                </a:solidFill>
              </a:rPr>
              <a:t>Every pod on a node is the same IP.</a:t>
            </a:r>
          </a:p>
          <a:p>
            <a:pPr algn="l"/>
            <a:r>
              <a:rPr sz="1400" b="0" i="0">
                <a:solidFill>
                  <a:srgbClr val="FF8855"/>
                </a:solidFill>
              </a:rPr>
              <a:t>Without Workload ID, they're the same identity too.</a:t>
            </a:r>
          </a:p>
        </p:txBody>
      </p:sp>
      <p:sp>
        <p:nvSpPr>
          <p:cNvPr id="18" name="Rounded Rectangle 17"/>
          <p:cNvSpPr/>
          <p:nvPr/>
        </p:nvSpPr>
        <p:spPr>
          <a:xfrm>
            <a:off x="841248" y="3794760"/>
            <a:ext cx="10515600" cy="960120"/>
          </a:xfrm>
          <a:prstGeom prst="roundRect">
            <a:avLst>
              <a:gd name="adj" fmla="val 6000"/>
            </a:avLst>
          </a:prstGeom>
          <a:solidFill>
            <a:srgbClr val="1E1E1E"/>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1051560" y="3794760"/>
            <a:ext cx="10149840" cy="960120"/>
          </a:xfrm>
          <a:prstGeom prst="rect">
            <a:avLst/>
          </a:prstGeom>
          <a:noFill/>
        </p:spPr>
        <p:txBody>
          <a:bodyPr wrap="square" lIns="0" tIns="0" rIns="0" bIns="0" anchor="ctr">
            <a:spAutoFit/>
          </a:bodyPr>
          <a:lstStyle/>
          <a:p>
            <a:pPr algn="l">
              <a:spcAft>
                <a:spcPts val="300"/>
              </a:spcAft>
            </a:pPr>
            <a:r>
              <a:rPr sz="1200" b="0" i="0">
                <a:solidFill>
                  <a:srgbClr val="BFBFBF"/>
                </a:solidFill>
                <a:latin typeface="Courier New"/>
              </a:rPr>
              <a:t>AZFWNetworkRule        </a:t>
            </a:r>
            <a:r>
              <a:rPr sz="1200" b="0" i="0">
                <a:solidFill>
                  <a:srgbClr val="F5F3F1"/>
                </a:solidFill>
                <a:latin typeface="Courier New"/>
              </a:rPr>
              <a:t>10.20.1.4 → sql-customers:1433  Allow   (both pods, identical)</a:t>
            </a:r>
          </a:p>
          <a:p>
            <a:pPr algn="l">
              <a:spcAft>
                <a:spcPts val="300"/>
              </a:spcAft>
            </a:pPr>
            <a:r>
              <a:rPr sz="1200" b="0" i="0">
                <a:solidFill>
                  <a:srgbClr val="BFBFBF"/>
                </a:solidFill>
                <a:latin typeface="Courier New"/>
              </a:rPr>
              <a:t>SQLSecurityAuditEvents </a:t>
            </a:r>
            <a:r>
              <a:rPr sz="1200" b="0" i="0">
                <a:solidFill>
                  <a:srgbClr val="F5F3F1"/>
                </a:solidFill>
                <a:latin typeface="Courier New"/>
              </a:rPr>
              <a:t>client_ip 10.20.1.4  principal </a:t>
            </a:r>
            <a:r>
              <a:rPr sz="1200" b="1" i="0">
                <a:solidFill>
                  <a:srgbClr val="3BB6B8"/>
                </a:solidFill>
                <a:latin typeface="Courier New"/>
              </a:rPr>
              <a:t>id-orders</a:t>
            </a:r>
          </a:p>
          <a:p>
            <a:pPr algn="l"/>
            <a:r>
              <a:rPr sz="1200" b="0" i="0">
                <a:solidFill>
                  <a:srgbClr val="BFBFBF"/>
                </a:solidFill>
                <a:latin typeface="Courier New"/>
              </a:rPr>
              <a:t>SQLSecurityAuditEvents </a:t>
            </a:r>
            <a:r>
              <a:rPr sz="1200" b="0" i="0">
                <a:solidFill>
                  <a:srgbClr val="F5F3F1"/>
                </a:solidFill>
                <a:latin typeface="Courier New"/>
              </a:rPr>
              <a:t>client_ip 10.20.1.4  principal </a:t>
            </a:r>
            <a:r>
              <a:rPr sz="1200" b="1" i="0">
                <a:solidFill>
                  <a:srgbClr val="FF8855"/>
                </a:solidFill>
                <a:latin typeface="Courier New"/>
              </a:rPr>
              <a:t>id-reporting</a:t>
            </a:r>
          </a:p>
        </p:txBody>
      </p:sp>
      <p:sp>
        <p:nvSpPr>
          <p:cNvPr id="20" name="Rounded Rectangle 19"/>
          <p:cNvSpPr/>
          <p:nvPr/>
        </p:nvSpPr>
        <p:spPr>
          <a:xfrm>
            <a:off x="841248" y="4937760"/>
            <a:ext cx="3383279" cy="896112"/>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1" name="TextBox 20"/>
          <p:cNvSpPr txBox="1"/>
          <p:nvPr/>
        </p:nvSpPr>
        <p:spPr>
          <a:xfrm>
            <a:off x="1024128" y="4937760"/>
            <a:ext cx="3017520" cy="896112"/>
          </a:xfrm>
          <a:prstGeom prst="rect">
            <a:avLst/>
          </a:prstGeom>
          <a:noFill/>
        </p:spPr>
        <p:txBody>
          <a:bodyPr wrap="square" lIns="0" tIns="0" rIns="0" bIns="0" anchor="ctr">
            <a:spAutoFit/>
          </a:bodyPr>
          <a:lstStyle/>
          <a:p>
            <a:pPr algn="l">
              <a:spcAft>
                <a:spcPts val="300"/>
              </a:spcAft>
            </a:pPr>
            <a:r>
              <a:rPr sz="1000" b="1" i="0">
                <a:solidFill>
                  <a:srgbClr val="3BB6B8"/>
                </a:solidFill>
              </a:rPr>
              <a:t>NETWORK</a:t>
            </a:r>
          </a:p>
          <a:p>
            <a:pPr algn="l"/>
            <a:r>
              <a:rPr sz="1200" b="0" i="0">
                <a:solidFill>
                  <a:srgbClr val="F5F3F1"/>
                </a:solidFill>
              </a:rPr>
              <a:t>Dedicated node pool and subnet (taints + selectors) or a static egress gateway</a:t>
            </a:r>
          </a:p>
        </p:txBody>
      </p:sp>
      <p:sp>
        <p:nvSpPr>
          <p:cNvPr id="22" name="Rounded Rectangle 21"/>
          <p:cNvSpPr/>
          <p:nvPr/>
        </p:nvSpPr>
        <p:spPr>
          <a:xfrm>
            <a:off x="4407408" y="4937760"/>
            <a:ext cx="3383279" cy="896112"/>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3" name="TextBox 22"/>
          <p:cNvSpPr txBox="1"/>
          <p:nvPr/>
        </p:nvSpPr>
        <p:spPr>
          <a:xfrm>
            <a:off x="4590288" y="4937760"/>
            <a:ext cx="3017520" cy="896112"/>
          </a:xfrm>
          <a:prstGeom prst="rect">
            <a:avLst/>
          </a:prstGeom>
          <a:noFill/>
        </p:spPr>
        <p:txBody>
          <a:bodyPr wrap="square" lIns="0" tIns="0" rIns="0" bIns="0" anchor="ctr">
            <a:spAutoFit/>
          </a:bodyPr>
          <a:lstStyle/>
          <a:p>
            <a:pPr algn="l">
              <a:spcAft>
                <a:spcPts val="300"/>
              </a:spcAft>
            </a:pPr>
            <a:r>
              <a:rPr sz="1000" b="1" i="0">
                <a:solidFill>
                  <a:srgbClr val="3BB6B8"/>
                </a:solidFill>
              </a:rPr>
              <a:t>IDENTITY</a:t>
            </a:r>
          </a:p>
          <a:p>
            <a:pPr algn="l"/>
            <a:r>
              <a:rPr sz="1200" b="0" i="0">
                <a:solidFill>
                  <a:srgbClr val="F5F3F1"/>
                </a:solidFill>
              </a:rPr>
              <a:t>Entra Workload ID: one managed identity per service account</a:t>
            </a:r>
          </a:p>
        </p:txBody>
      </p:sp>
      <p:sp>
        <p:nvSpPr>
          <p:cNvPr id="24" name="Rounded Rectangle 23"/>
          <p:cNvSpPr/>
          <p:nvPr/>
        </p:nvSpPr>
        <p:spPr>
          <a:xfrm>
            <a:off x="7973568" y="4937760"/>
            <a:ext cx="3383279" cy="896112"/>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5" name="TextBox 24"/>
          <p:cNvSpPr txBox="1"/>
          <p:nvPr/>
        </p:nvSpPr>
        <p:spPr>
          <a:xfrm>
            <a:off x="8156448" y="4937760"/>
            <a:ext cx="3017520" cy="896112"/>
          </a:xfrm>
          <a:prstGeom prst="rect">
            <a:avLst/>
          </a:prstGeom>
          <a:noFill/>
        </p:spPr>
        <p:txBody>
          <a:bodyPr wrap="square" lIns="0" tIns="0" rIns="0" bIns="0" anchor="ctr">
            <a:spAutoFit/>
          </a:bodyPr>
          <a:lstStyle/>
          <a:p>
            <a:pPr algn="l">
              <a:spcAft>
                <a:spcPts val="300"/>
              </a:spcAft>
            </a:pPr>
            <a:r>
              <a:rPr sz="1000" b="1" i="0">
                <a:solidFill>
                  <a:srgbClr val="3BB6B8"/>
                </a:solidFill>
              </a:rPr>
              <a:t>EVIDENCE</a:t>
            </a:r>
          </a:p>
          <a:p>
            <a:pPr algn="l"/>
            <a:r>
              <a:rPr sz="1200" b="0" i="0">
                <a:solidFill>
                  <a:srgbClr val="F5F3F1"/>
                </a:solidFill>
              </a:rPr>
              <a:t>ACNS / Cilium flow logs: pod, namespace and verdict per flow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dirty="0"/>
              <a:t>Foundry: the database sees the tool, not the agent</a:t>
            </a:r>
          </a:p>
        </p:txBody>
      </p:sp>
      <p:sp>
        <p:nvSpPr>
          <p:cNvPr id="3" name="Rounded Rectangle 2"/>
          <p:cNvSpPr/>
          <p:nvPr/>
        </p:nvSpPr>
        <p:spPr>
          <a:xfrm>
            <a:off x="841248" y="1722920"/>
            <a:ext cx="2148840" cy="68580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4" name="Picture 3" descr="FaRobot_F5F3F1.png"/>
          <p:cNvPicPr>
            <a:picLocks noChangeAspect="1"/>
          </p:cNvPicPr>
          <p:nvPr/>
        </p:nvPicPr>
        <p:blipFill>
          <a:blip r:embed="rId3"/>
          <a:stretch>
            <a:fillRect/>
          </a:stretch>
        </p:blipFill>
        <p:spPr>
          <a:xfrm>
            <a:off x="978408" y="1905800"/>
            <a:ext cx="329184" cy="329184"/>
          </a:xfrm>
          <a:prstGeom prst="rect">
            <a:avLst/>
          </a:prstGeom>
        </p:spPr>
      </p:pic>
      <p:sp>
        <p:nvSpPr>
          <p:cNvPr id="5" name="TextBox 4"/>
          <p:cNvSpPr txBox="1"/>
          <p:nvPr/>
        </p:nvSpPr>
        <p:spPr>
          <a:xfrm>
            <a:off x="1417320" y="1722920"/>
            <a:ext cx="1554480" cy="685800"/>
          </a:xfrm>
          <a:prstGeom prst="rect">
            <a:avLst/>
          </a:prstGeom>
          <a:noFill/>
        </p:spPr>
        <p:txBody>
          <a:bodyPr wrap="square" lIns="0" tIns="0" rIns="0" bIns="0" anchor="ctr">
            <a:spAutoFit/>
          </a:bodyPr>
          <a:lstStyle/>
          <a:p>
            <a:pPr algn="l">
              <a:spcAft>
                <a:spcPts val="100"/>
              </a:spcAft>
            </a:pPr>
            <a:r>
              <a:rPr sz="1300" b="1" i="0">
                <a:solidFill>
                  <a:srgbClr val="F5F3F1"/>
                </a:solidFill>
              </a:rPr>
              <a:t>orders-assistant</a:t>
            </a:r>
          </a:p>
          <a:p>
            <a:pPr algn="l"/>
            <a:r>
              <a:rPr sz="1000" b="0" i="0">
                <a:solidFill>
                  <a:srgbClr val="3BB6B8"/>
                </a:solidFill>
              </a:rPr>
              <a:t>own Entra Agent ID</a:t>
            </a:r>
          </a:p>
        </p:txBody>
      </p:sp>
      <p:cxnSp>
        <p:nvCxnSpPr>
          <p:cNvPr id="6" name="Connector 5"/>
          <p:cNvCxnSpPr>
            <a:cxnSpLocks/>
          </p:cNvCxnSpPr>
          <p:nvPr/>
        </p:nvCxnSpPr>
        <p:spPr>
          <a:xfrm>
            <a:off x="2990088" y="2314756"/>
            <a:ext cx="438912" cy="0"/>
          </a:xfrm>
          <a:prstGeom prst="line">
            <a:avLst/>
          </a:prstGeom>
          <a:ln w="19050">
            <a:solidFill>
              <a:srgbClr val="3BB6B8"/>
            </a:solidFill>
            <a:tailEnd type="triangle" w="med" len="med"/>
          </a:ln>
        </p:spPr>
        <p:style>
          <a:lnRef idx="2">
            <a:schemeClr val="accent1"/>
          </a:lnRef>
          <a:fillRef idx="0">
            <a:schemeClr val="accent1"/>
          </a:fillRef>
          <a:effectRef idx="1">
            <a:schemeClr val="accent1"/>
          </a:effectRef>
          <a:fontRef idx="minor">
            <a:schemeClr val="tx1"/>
          </a:fontRef>
        </p:style>
      </p:cxnSp>
      <p:sp>
        <p:nvSpPr>
          <p:cNvPr id="7" name="Rounded Rectangle 6"/>
          <p:cNvSpPr/>
          <p:nvPr/>
        </p:nvSpPr>
        <p:spPr>
          <a:xfrm>
            <a:off x="841248" y="2591600"/>
            <a:ext cx="2148840" cy="68580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pic>
        <p:nvPicPr>
          <p:cNvPr id="8" name="Picture 7" descr="FaRobot_F5F3F1.png"/>
          <p:cNvPicPr>
            <a:picLocks noChangeAspect="1"/>
          </p:cNvPicPr>
          <p:nvPr/>
        </p:nvPicPr>
        <p:blipFill>
          <a:blip r:embed="rId3"/>
          <a:stretch>
            <a:fillRect/>
          </a:stretch>
        </p:blipFill>
        <p:spPr>
          <a:xfrm>
            <a:off x="978408" y="2774480"/>
            <a:ext cx="329184" cy="329184"/>
          </a:xfrm>
          <a:prstGeom prst="rect">
            <a:avLst/>
          </a:prstGeom>
        </p:spPr>
      </p:pic>
      <p:sp>
        <p:nvSpPr>
          <p:cNvPr id="9" name="TextBox 8"/>
          <p:cNvSpPr txBox="1"/>
          <p:nvPr/>
        </p:nvSpPr>
        <p:spPr>
          <a:xfrm>
            <a:off x="1417320" y="2591600"/>
            <a:ext cx="1554480" cy="685800"/>
          </a:xfrm>
          <a:prstGeom prst="rect">
            <a:avLst/>
          </a:prstGeom>
          <a:noFill/>
        </p:spPr>
        <p:txBody>
          <a:bodyPr wrap="square" lIns="0" tIns="0" rIns="0" bIns="0" anchor="ctr">
            <a:spAutoFit/>
          </a:bodyPr>
          <a:lstStyle/>
          <a:p>
            <a:pPr algn="l">
              <a:spcAft>
                <a:spcPts val="100"/>
              </a:spcAft>
            </a:pPr>
            <a:r>
              <a:rPr sz="1300" b="1" i="0">
                <a:solidFill>
                  <a:srgbClr val="F5F3F1"/>
                </a:solidFill>
              </a:rPr>
              <a:t>hr-agent</a:t>
            </a:r>
          </a:p>
          <a:p>
            <a:pPr algn="l"/>
            <a:r>
              <a:rPr sz="1000" b="0" i="0">
                <a:solidFill>
                  <a:srgbClr val="3BB6B8"/>
                </a:solidFill>
              </a:rPr>
              <a:t>own Entra Agent ID</a:t>
            </a:r>
          </a:p>
        </p:txBody>
      </p:sp>
      <p:cxnSp>
        <p:nvCxnSpPr>
          <p:cNvPr id="10" name="Connector 9"/>
          <p:cNvCxnSpPr>
            <a:cxnSpLocks/>
          </p:cNvCxnSpPr>
          <p:nvPr/>
        </p:nvCxnSpPr>
        <p:spPr>
          <a:xfrm flipV="1">
            <a:off x="3006852" y="2678635"/>
            <a:ext cx="422148" cy="1"/>
          </a:xfrm>
          <a:prstGeom prst="line">
            <a:avLst/>
          </a:prstGeom>
          <a:ln w="19050">
            <a:solidFill>
              <a:srgbClr val="3BB6B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1" name="Rounded Rectangle 10"/>
          <p:cNvSpPr/>
          <p:nvPr/>
        </p:nvSpPr>
        <p:spPr>
          <a:xfrm>
            <a:off x="3429000" y="2103120"/>
            <a:ext cx="1737360" cy="740664"/>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2" name="TextBox 11"/>
          <p:cNvSpPr txBox="1"/>
          <p:nvPr/>
        </p:nvSpPr>
        <p:spPr>
          <a:xfrm>
            <a:off x="3502153" y="2268267"/>
            <a:ext cx="1591056" cy="410369"/>
          </a:xfrm>
          <a:prstGeom prst="rect">
            <a:avLst/>
          </a:prstGeom>
          <a:noFill/>
        </p:spPr>
        <p:txBody>
          <a:bodyPr wrap="square" lIns="0" tIns="0" rIns="0" bIns="0" anchor="ctr">
            <a:spAutoFit/>
          </a:bodyPr>
          <a:lstStyle/>
          <a:p>
            <a:pPr algn="ctr"/>
            <a:r>
              <a:rPr sz="1400" b="1" i="0">
                <a:solidFill>
                  <a:srgbClr val="F5F3F1"/>
                </a:solidFill>
              </a:rPr>
              <a:t>Project data proxy</a:t>
            </a:r>
          </a:p>
          <a:p>
            <a:pPr algn="ctr">
              <a:spcBef>
                <a:spcPts val="200"/>
              </a:spcBef>
            </a:pPr>
            <a:r>
              <a:rPr sz="1100" b="0" i="0">
                <a:solidFill>
                  <a:srgbClr val="BFBFBF"/>
                </a:solidFill>
              </a:rPr>
              <a:t>shared egress pool</a:t>
            </a:r>
          </a:p>
        </p:txBody>
      </p:sp>
      <p:cxnSp>
        <p:nvCxnSpPr>
          <p:cNvPr id="13" name="Connector 12"/>
          <p:cNvCxnSpPr/>
          <p:nvPr/>
        </p:nvCxnSpPr>
        <p:spPr>
          <a:xfrm>
            <a:off x="5189220" y="2473452"/>
            <a:ext cx="502920" cy="0"/>
          </a:xfrm>
          <a:prstGeom prst="line">
            <a:avLst/>
          </a:prstGeom>
          <a:ln w="19050">
            <a:solidFill>
              <a:srgbClr val="3BB6B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5692140" y="2103120"/>
            <a:ext cx="1572768" cy="740664"/>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5" name="TextBox 14"/>
          <p:cNvSpPr txBox="1"/>
          <p:nvPr/>
        </p:nvSpPr>
        <p:spPr>
          <a:xfrm>
            <a:off x="5765292" y="2268267"/>
            <a:ext cx="1481328" cy="410369"/>
          </a:xfrm>
          <a:prstGeom prst="rect">
            <a:avLst/>
          </a:prstGeom>
          <a:noFill/>
        </p:spPr>
        <p:txBody>
          <a:bodyPr wrap="square" lIns="0" tIns="0" rIns="0" bIns="0" anchor="ctr">
            <a:spAutoFit/>
          </a:bodyPr>
          <a:lstStyle/>
          <a:p>
            <a:pPr algn="ctr"/>
            <a:r>
              <a:rPr lang="nb-NO" sz="1400" b="1" dirty="0">
                <a:solidFill>
                  <a:srgbClr val="F5F3F1"/>
                </a:solidFill>
              </a:rPr>
              <a:t>C</a:t>
            </a:r>
            <a:r>
              <a:rPr sz="1400" b="1" i="0" dirty="0" err="1">
                <a:solidFill>
                  <a:srgbClr val="F5F3F1"/>
                </a:solidFill>
              </a:rPr>
              <a:t>ustomers</a:t>
            </a:r>
            <a:r>
              <a:rPr lang="nb-NO" sz="1400" b="1" i="0" dirty="0">
                <a:solidFill>
                  <a:srgbClr val="F5F3F1"/>
                </a:solidFill>
              </a:rPr>
              <a:t> MCP</a:t>
            </a:r>
            <a:endParaRPr sz="1400" b="1" i="0" dirty="0">
              <a:solidFill>
                <a:srgbClr val="F5F3F1"/>
              </a:solidFill>
            </a:endParaRPr>
          </a:p>
          <a:p>
            <a:pPr algn="ctr">
              <a:spcBef>
                <a:spcPts val="200"/>
              </a:spcBef>
            </a:pPr>
            <a:r>
              <a:rPr sz="1100" b="0" i="0" dirty="0">
                <a:solidFill>
                  <a:srgbClr val="BFBFBF"/>
                </a:solidFill>
              </a:rPr>
              <a:t>MI: id-</a:t>
            </a:r>
            <a:r>
              <a:rPr sz="1100" b="0" i="0" dirty="0" err="1">
                <a:solidFill>
                  <a:srgbClr val="BFBFBF"/>
                </a:solidFill>
              </a:rPr>
              <a:t>mcp</a:t>
            </a:r>
            <a:r>
              <a:rPr sz="1100" b="0" i="0" dirty="0">
                <a:solidFill>
                  <a:srgbClr val="BFBFBF"/>
                </a:solidFill>
              </a:rPr>
              <a:t>-customers</a:t>
            </a:r>
          </a:p>
        </p:txBody>
      </p:sp>
      <p:cxnSp>
        <p:nvCxnSpPr>
          <p:cNvPr id="16" name="Connector 15"/>
          <p:cNvCxnSpPr>
            <a:cxnSpLocks/>
            <a:stCxn id="31" idx="3"/>
          </p:cNvCxnSpPr>
          <p:nvPr/>
        </p:nvCxnSpPr>
        <p:spPr>
          <a:xfrm>
            <a:off x="9075420" y="2473452"/>
            <a:ext cx="576580" cy="0"/>
          </a:xfrm>
          <a:prstGeom prst="line">
            <a:avLst/>
          </a:prstGeom>
          <a:ln w="19050">
            <a:solidFill>
              <a:srgbClr val="3BB6B8"/>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9674351" y="2103120"/>
            <a:ext cx="1789515" cy="740664"/>
          </a:xfrm>
          <a:prstGeom prst="roundRect">
            <a:avLst>
              <a:gd name="adj" fmla="val 6000"/>
            </a:avLst>
          </a:prstGeom>
          <a:solidFill>
            <a:srgbClr val="303030"/>
          </a:solidFill>
          <a:ln w="12700">
            <a:solidFill>
              <a:srgbClr val="3BB6B8"/>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19" name="TextBox 18"/>
          <p:cNvSpPr txBox="1"/>
          <p:nvPr/>
        </p:nvSpPr>
        <p:spPr>
          <a:xfrm>
            <a:off x="9692639" y="2268267"/>
            <a:ext cx="1704847" cy="410369"/>
          </a:xfrm>
          <a:prstGeom prst="rect">
            <a:avLst/>
          </a:prstGeom>
          <a:noFill/>
        </p:spPr>
        <p:txBody>
          <a:bodyPr wrap="square" lIns="0" tIns="0" rIns="0" bIns="0" anchor="ctr">
            <a:spAutoFit/>
          </a:bodyPr>
          <a:lstStyle/>
          <a:p>
            <a:pPr algn="ctr"/>
            <a:r>
              <a:rPr lang="nb-NO" sz="1400" b="1" i="0" dirty="0" err="1">
                <a:solidFill>
                  <a:srgbClr val="F5F3F1"/>
                </a:solidFill>
              </a:rPr>
              <a:t>Customer</a:t>
            </a:r>
            <a:r>
              <a:rPr lang="nb-NO" sz="1400" b="1" i="0" dirty="0">
                <a:solidFill>
                  <a:srgbClr val="F5F3F1"/>
                </a:solidFill>
              </a:rPr>
              <a:t> Database</a:t>
            </a:r>
            <a:endParaRPr sz="1400" b="1" i="0" dirty="0">
              <a:solidFill>
                <a:srgbClr val="F5F3F1"/>
              </a:solidFill>
            </a:endParaRPr>
          </a:p>
          <a:p>
            <a:pPr algn="ctr">
              <a:spcBef>
                <a:spcPts val="200"/>
              </a:spcBef>
            </a:pPr>
            <a:r>
              <a:rPr sz="1100" b="0" i="0" dirty="0">
                <a:solidFill>
                  <a:srgbClr val="BFBFBF"/>
                </a:solidFill>
              </a:rPr>
              <a:t>crown jewel</a:t>
            </a:r>
          </a:p>
        </p:txBody>
      </p:sp>
      <p:sp>
        <p:nvSpPr>
          <p:cNvPr id="20" name="TextBox 19"/>
          <p:cNvSpPr txBox="1"/>
          <p:nvPr/>
        </p:nvSpPr>
        <p:spPr>
          <a:xfrm>
            <a:off x="3429000" y="2923675"/>
            <a:ext cx="1737360" cy="548640"/>
          </a:xfrm>
          <a:prstGeom prst="rect">
            <a:avLst/>
          </a:prstGeom>
          <a:noFill/>
        </p:spPr>
        <p:txBody>
          <a:bodyPr wrap="square" lIns="0" tIns="0" rIns="0" bIns="0" anchor="t">
            <a:spAutoFit/>
          </a:bodyPr>
          <a:lstStyle/>
          <a:p>
            <a:pPr algn="l"/>
            <a:r>
              <a:rPr sz="1200" b="0" i="0" dirty="0">
                <a:solidFill>
                  <a:srgbClr val="BFBFBF"/>
                </a:solidFill>
              </a:rPr>
              <a:t>Network sees </a:t>
            </a:r>
            <a:r>
              <a:rPr sz="1200" b="1" i="0" dirty="0">
                <a:solidFill>
                  <a:srgbClr val="F5F3F1"/>
                </a:solidFill>
              </a:rPr>
              <a:t>project egress</a:t>
            </a:r>
            <a:r>
              <a:rPr sz="1200" b="0" i="0" dirty="0">
                <a:solidFill>
                  <a:srgbClr val="BFBFBF"/>
                </a:solidFill>
              </a:rPr>
              <a:t>, not which agent asked</a:t>
            </a:r>
          </a:p>
        </p:txBody>
      </p:sp>
      <p:sp>
        <p:nvSpPr>
          <p:cNvPr id="21" name="TextBox 20"/>
          <p:cNvSpPr txBox="1"/>
          <p:nvPr/>
        </p:nvSpPr>
        <p:spPr>
          <a:xfrm>
            <a:off x="5688111" y="2958050"/>
            <a:ext cx="1606071" cy="369332"/>
          </a:xfrm>
          <a:prstGeom prst="rect">
            <a:avLst/>
          </a:prstGeom>
          <a:noFill/>
        </p:spPr>
        <p:txBody>
          <a:bodyPr wrap="square" lIns="0" tIns="0" rIns="0" bIns="0" anchor="t">
            <a:spAutoFit/>
          </a:bodyPr>
          <a:lstStyle/>
          <a:p>
            <a:pPr algn="l"/>
            <a:r>
              <a:rPr sz="1200" b="0" i="0" dirty="0">
                <a:solidFill>
                  <a:srgbClr val="BFBFBF"/>
                </a:solidFill>
              </a:rPr>
              <a:t>Tool accepts </a:t>
            </a:r>
            <a:r>
              <a:rPr sz="1200" b="1" i="0" dirty="0">
                <a:solidFill>
                  <a:srgbClr val="FF8855"/>
                </a:solidFill>
              </a:rPr>
              <a:t>any</a:t>
            </a:r>
            <a:r>
              <a:rPr sz="1200" b="0" i="0" dirty="0">
                <a:solidFill>
                  <a:srgbClr val="BFBFBF"/>
                </a:solidFill>
              </a:rPr>
              <a:t> agent that can reach it?</a:t>
            </a:r>
          </a:p>
        </p:txBody>
      </p:sp>
      <p:sp>
        <p:nvSpPr>
          <p:cNvPr id="22" name="TextBox 21"/>
          <p:cNvSpPr txBox="1"/>
          <p:nvPr/>
        </p:nvSpPr>
        <p:spPr>
          <a:xfrm>
            <a:off x="9692639" y="2971800"/>
            <a:ext cx="1664208" cy="369332"/>
          </a:xfrm>
          <a:prstGeom prst="rect">
            <a:avLst/>
          </a:prstGeom>
          <a:noFill/>
        </p:spPr>
        <p:txBody>
          <a:bodyPr wrap="square" lIns="0" tIns="0" rIns="0" bIns="0" anchor="t">
            <a:spAutoFit/>
          </a:bodyPr>
          <a:lstStyle/>
          <a:p>
            <a:pPr algn="l"/>
            <a:r>
              <a:rPr sz="1200" b="0" i="0" dirty="0">
                <a:solidFill>
                  <a:srgbClr val="BFBFBF"/>
                </a:solidFill>
              </a:rPr>
              <a:t>SQL sees </a:t>
            </a:r>
            <a:r>
              <a:rPr sz="1200" b="1" i="0" dirty="0">
                <a:solidFill>
                  <a:srgbClr val="F5F3F1"/>
                </a:solidFill>
              </a:rPr>
              <a:t>id-</a:t>
            </a:r>
            <a:r>
              <a:rPr sz="1200" b="1" i="0" dirty="0" err="1">
                <a:solidFill>
                  <a:srgbClr val="F5F3F1"/>
                </a:solidFill>
              </a:rPr>
              <a:t>mcp</a:t>
            </a:r>
            <a:r>
              <a:rPr sz="1200" b="1" i="0" dirty="0">
                <a:solidFill>
                  <a:srgbClr val="F5F3F1"/>
                </a:solidFill>
              </a:rPr>
              <a:t>-customers</a:t>
            </a:r>
            <a:r>
              <a:rPr sz="1200" b="0" i="0" dirty="0">
                <a:solidFill>
                  <a:srgbClr val="BFBFBF"/>
                </a:solidFill>
              </a:rPr>
              <a:t>. Every time.</a:t>
            </a:r>
          </a:p>
        </p:txBody>
      </p:sp>
      <p:sp>
        <p:nvSpPr>
          <p:cNvPr id="23" name="Rounded Rectangle 22"/>
          <p:cNvSpPr/>
          <p:nvPr/>
        </p:nvSpPr>
        <p:spPr>
          <a:xfrm>
            <a:off x="841248" y="3657600"/>
            <a:ext cx="10622618" cy="777240"/>
          </a:xfrm>
          <a:prstGeom prst="roundRect">
            <a:avLst>
              <a:gd name="adj" fmla="val 6000"/>
            </a:avLst>
          </a:prstGeom>
          <a:solidFill>
            <a:srgbClr val="1E1E1E"/>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4" name="TextBox 23"/>
          <p:cNvSpPr txBox="1"/>
          <p:nvPr/>
        </p:nvSpPr>
        <p:spPr>
          <a:xfrm>
            <a:off x="1051560" y="3657600"/>
            <a:ext cx="10149840" cy="777240"/>
          </a:xfrm>
          <a:prstGeom prst="rect">
            <a:avLst/>
          </a:prstGeom>
          <a:noFill/>
        </p:spPr>
        <p:txBody>
          <a:bodyPr wrap="square" lIns="0" tIns="0" rIns="0" bIns="0" anchor="ctr">
            <a:spAutoFit/>
          </a:bodyPr>
          <a:lstStyle/>
          <a:p>
            <a:pPr algn="l">
              <a:spcAft>
                <a:spcPts val="300"/>
              </a:spcAft>
            </a:pPr>
            <a:r>
              <a:rPr sz="1200" b="0" i="0">
                <a:solidFill>
                  <a:srgbClr val="BFBFBF"/>
                </a:solidFill>
                <a:latin typeface="Courier New"/>
              </a:rPr>
              <a:t>SQLSecurityAuditEvents </a:t>
            </a:r>
            <a:r>
              <a:rPr sz="1200" b="0" i="0">
                <a:solidFill>
                  <a:srgbClr val="F5F3F1"/>
                </a:solidFill>
                <a:latin typeface="Courier New"/>
              </a:rPr>
              <a:t>client_ip 10.30.3.4  principal id-mcp-customers  </a:t>
            </a:r>
            <a:r>
              <a:rPr sz="1200" b="1" i="0">
                <a:solidFill>
                  <a:srgbClr val="3BB6B8"/>
                </a:solidFill>
                <a:latin typeface="Courier New"/>
              </a:rPr>
              <a:t>← orders-assistant</a:t>
            </a:r>
          </a:p>
          <a:p>
            <a:pPr algn="l"/>
            <a:r>
              <a:rPr sz="1200" b="0" i="0">
                <a:solidFill>
                  <a:srgbClr val="BFBFBF"/>
                </a:solidFill>
                <a:latin typeface="Courier New"/>
              </a:rPr>
              <a:t>SQLSecurityAuditEvents </a:t>
            </a:r>
            <a:r>
              <a:rPr sz="1200" b="0" i="0">
                <a:solidFill>
                  <a:srgbClr val="F5F3F1"/>
                </a:solidFill>
                <a:latin typeface="Courier New"/>
              </a:rPr>
              <a:t>client_ip 10.30.3.4  principal id-mcp-customers  </a:t>
            </a:r>
            <a:r>
              <a:rPr sz="1200" b="1" i="0">
                <a:solidFill>
                  <a:srgbClr val="FF8855"/>
                </a:solidFill>
                <a:latin typeface="Courier New"/>
              </a:rPr>
              <a:t>← hr-agent ?!</a:t>
            </a:r>
          </a:p>
        </p:txBody>
      </p:sp>
      <p:sp>
        <p:nvSpPr>
          <p:cNvPr id="25" name="Rounded Rectangle 24"/>
          <p:cNvSpPr/>
          <p:nvPr/>
        </p:nvSpPr>
        <p:spPr>
          <a:xfrm>
            <a:off x="841248" y="4663440"/>
            <a:ext cx="3383279" cy="114300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6" name="TextBox 25"/>
          <p:cNvSpPr txBox="1"/>
          <p:nvPr/>
        </p:nvSpPr>
        <p:spPr>
          <a:xfrm>
            <a:off x="1024128" y="4663440"/>
            <a:ext cx="3017520" cy="1143000"/>
          </a:xfrm>
          <a:prstGeom prst="rect">
            <a:avLst/>
          </a:prstGeom>
          <a:noFill/>
        </p:spPr>
        <p:txBody>
          <a:bodyPr wrap="square" lIns="0" tIns="0" rIns="0" bIns="0" anchor="ctr">
            <a:spAutoFit/>
          </a:bodyPr>
          <a:lstStyle/>
          <a:p>
            <a:pPr algn="l">
              <a:spcAft>
                <a:spcPts val="300"/>
              </a:spcAft>
            </a:pPr>
            <a:r>
              <a:rPr sz="1000" b="1" i="0" dirty="0">
                <a:solidFill>
                  <a:srgbClr val="3BB6B8"/>
                </a:solidFill>
              </a:rPr>
              <a:t>AUTHORIZE AT THE TOOL</a:t>
            </a:r>
          </a:p>
          <a:p>
            <a:pPr algn="l"/>
            <a:r>
              <a:rPr sz="1200" b="0" i="0" dirty="0">
                <a:solidFill>
                  <a:srgbClr val="F5F3F1"/>
                </a:solidFill>
              </a:rPr>
              <a:t>MCP validates the agent token and checks the operation: </a:t>
            </a:r>
            <a:r>
              <a:rPr sz="1200" b="0" i="0" dirty="0" err="1">
                <a:solidFill>
                  <a:srgbClr val="F5F3F1"/>
                </a:solidFill>
              </a:rPr>
              <a:t>hr</a:t>
            </a:r>
            <a:r>
              <a:rPr sz="1200" b="0" i="0" dirty="0">
                <a:solidFill>
                  <a:srgbClr val="F5F3F1"/>
                </a:solidFill>
              </a:rPr>
              <a:t>-agent gets 403, no SQL call</a:t>
            </a:r>
          </a:p>
        </p:txBody>
      </p:sp>
      <p:sp>
        <p:nvSpPr>
          <p:cNvPr id="27" name="Rounded Rectangle 26"/>
          <p:cNvSpPr/>
          <p:nvPr/>
        </p:nvSpPr>
        <p:spPr>
          <a:xfrm>
            <a:off x="4407408" y="4663440"/>
            <a:ext cx="3383279" cy="114300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28" name="TextBox 27"/>
          <p:cNvSpPr txBox="1"/>
          <p:nvPr/>
        </p:nvSpPr>
        <p:spPr>
          <a:xfrm>
            <a:off x="4590288" y="4663440"/>
            <a:ext cx="3017520" cy="1143000"/>
          </a:xfrm>
          <a:prstGeom prst="rect">
            <a:avLst/>
          </a:prstGeom>
          <a:noFill/>
        </p:spPr>
        <p:txBody>
          <a:bodyPr wrap="square" lIns="0" tIns="0" rIns="0" bIns="0" anchor="ctr">
            <a:spAutoFit/>
          </a:bodyPr>
          <a:lstStyle/>
          <a:p>
            <a:pPr algn="l">
              <a:spcAft>
                <a:spcPts val="300"/>
              </a:spcAft>
            </a:pPr>
            <a:r>
              <a:rPr sz="1000" b="1" i="0" dirty="0">
                <a:solidFill>
                  <a:srgbClr val="3BB6B8"/>
                </a:solidFill>
              </a:rPr>
              <a:t>SEPARATE TRUST DOMAINS</a:t>
            </a:r>
          </a:p>
          <a:p>
            <a:pPr algn="l"/>
            <a:r>
              <a:rPr sz="1200" b="0" i="0" dirty="0">
                <a:solidFill>
                  <a:srgbClr val="F5F3F1"/>
                </a:solidFill>
              </a:rPr>
              <a:t>Different Foundry resources and subnets for HR and customer-facing agents</a:t>
            </a:r>
          </a:p>
        </p:txBody>
      </p:sp>
      <p:sp>
        <p:nvSpPr>
          <p:cNvPr id="29" name="Rounded Rectangle 28"/>
          <p:cNvSpPr/>
          <p:nvPr/>
        </p:nvSpPr>
        <p:spPr>
          <a:xfrm>
            <a:off x="7973568" y="4663440"/>
            <a:ext cx="3490298" cy="114300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0" name="TextBox 29"/>
          <p:cNvSpPr txBox="1"/>
          <p:nvPr/>
        </p:nvSpPr>
        <p:spPr>
          <a:xfrm>
            <a:off x="8156448" y="4663440"/>
            <a:ext cx="3017520" cy="1143000"/>
          </a:xfrm>
          <a:prstGeom prst="rect">
            <a:avLst/>
          </a:prstGeom>
          <a:noFill/>
        </p:spPr>
        <p:txBody>
          <a:bodyPr wrap="square" lIns="0" tIns="0" rIns="0" bIns="0" anchor="ctr">
            <a:spAutoFit/>
          </a:bodyPr>
          <a:lstStyle/>
          <a:p>
            <a:pPr algn="l">
              <a:spcAft>
                <a:spcPts val="300"/>
              </a:spcAft>
            </a:pPr>
            <a:r>
              <a:rPr sz="1000" b="1" i="0">
                <a:solidFill>
                  <a:srgbClr val="3BB6B8"/>
                </a:solidFill>
              </a:rPr>
              <a:t>LOG THE CHAIN</a:t>
            </a:r>
          </a:p>
          <a:p>
            <a:pPr algn="l"/>
            <a:r>
              <a:rPr sz="1200" b="0" i="0">
                <a:solidFill>
                  <a:srgbClr val="F5F3F1"/>
                </a:solidFill>
              </a:rPr>
              <a:t>Agent ID + correlation ID in tool / APIM logs. SQL will only ever see the tool</a:t>
            </a:r>
          </a:p>
        </p:txBody>
      </p:sp>
      <p:sp>
        <p:nvSpPr>
          <p:cNvPr id="31" name="Rounded Rectangle 11">
            <a:extLst>
              <a:ext uri="{FF2B5EF4-FFF2-40B4-BE49-F238E27FC236}">
                <a16:creationId xmlns:a16="http://schemas.microsoft.com/office/drawing/2014/main" id="{C223672B-E0B7-BA27-B13F-294C32DE67BE}"/>
              </a:ext>
            </a:extLst>
          </p:cNvPr>
          <p:cNvSpPr/>
          <p:nvPr/>
        </p:nvSpPr>
        <p:spPr>
          <a:xfrm>
            <a:off x="7858720" y="2103120"/>
            <a:ext cx="1216700" cy="740664"/>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32" name="TextBox 12">
            <a:extLst>
              <a:ext uri="{FF2B5EF4-FFF2-40B4-BE49-F238E27FC236}">
                <a16:creationId xmlns:a16="http://schemas.microsoft.com/office/drawing/2014/main" id="{F0814AA2-0829-B374-3C4F-EDC4CE4F0667}"/>
              </a:ext>
            </a:extLst>
          </p:cNvPr>
          <p:cNvSpPr txBox="1"/>
          <p:nvPr/>
        </p:nvSpPr>
        <p:spPr>
          <a:xfrm>
            <a:off x="7893772" y="2288287"/>
            <a:ext cx="1143548" cy="410369"/>
          </a:xfrm>
          <a:prstGeom prst="rect">
            <a:avLst/>
          </a:prstGeom>
          <a:noFill/>
        </p:spPr>
        <p:txBody>
          <a:bodyPr wrap="square" lIns="0" tIns="0" rIns="0" bIns="0" anchor="ctr">
            <a:spAutoFit/>
          </a:bodyPr>
          <a:lstStyle/>
          <a:p>
            <a:pPr algn="ctr"/>
            <a:r>
              <a:rPr sz="1400" b="1" i="0" dirty="0">
                <a:solidFill>
                  <a:srgbClr val="F5F3F1"/>
                </a:solidFill>
              </a:rPr>
              <a:t>Hub firewall</a:t>
            </a:r>
          </a:p>
          <a:p>
            <a:pPr algn="ctr">
              <a:spcBef>
                <a:spcPts val="200"/>
              </a:spcBef>
            </a:pPr>
            <a:r>
              <a:rPr sz="1100" b="0" i="0" dirty="0">
                <a:solidFill>
                  <a:srgbClr val="BFBFBF"/>
                </a:solidFill>
              </a:rPr>
              <a:t>no SNAT</a:t>
            </a:r>
          </a:p>
        </p:txBody>
      </p:sp>
      <p:cxnSp>
        <p:nvCxnSpPr>
          <p:cNvPr id="35" name="Connector 15">
            <a:extLst>
              <a:ext uri="{FF2B5EF4-FFF2-40B4-BE49-F238E27FC236}">
                <a16:creationId xmlns:a16="http://schemas.microsoft.com/office/drawing/2014/main" id="{54C8EF0E-71F3-7125-0262-F79AD55A4DD7}"/>
              </a:ext>
            </a:extLst>
          </p:cNvPr>
          <p:cNvCxnSpPr>
            <a:cxnSpLocks/>
            <a:endCxn id="31" idx="1"/>
          </p:cNvCxnSpPr>
          <p:nvPr/>
        </p:nvCxnSpPr>
        <p:spPr>
          <a:xfrm flipV="1">
            <a:off x="7267245" y="2473452"/>
            <a:ext cx="591475" cy="2540"/>
          </a:xfrm>
          <a:prstGeom prst="line">
            <a:avLst/>
          </a:prstGeom>
          <a:ln w="19050">
            <a:solidFill>
              <a:srgbClr val="3BB6B8"/>
            </a:solidFill>
            <a:tailEnd type="triangle" w="med" len="med"/>
          </a:ln>
        </p:spPr>
        <p:style>
          <a:lnRef idx="2">
            <a:schemeClr val="accent1"/>
          </a:lnRef>
          <a:fillRef idx="0">
            <a:schemeClr val="accent1"/>
          </a:fillRef>
          <a:effectRef idx="1">
            <a:schemeClr val="accent1"/>
          </a:effectRef>
          <a:fontRef idx="minor">
            <a:schemeClr val="tx1"/>
          </a:fontRef>
        </p:style>
      </p:cxnSp>
      <p:sp>
        <p:nvSpPr>
          <p:cNvPr id="43" name="TextBox 20">
            <a:extLst>
              <a:ext uri="{FF2B5EF4-FFF2-40B4-BE49-F238E27FC236}">
                <a16:creationId xmlns:a16="http://schemas.microsoft.com/office/drawing/2014/main" id="{218EC05A-3ABD-578E-1BA4-97C9BB486D45}"/>
              </a:ext>
            </a:extLst>
          </p:cNvPr>
          <p:cNvSpPr txBox="1"/>
          <p:nvPr/>
        </p:nvSpPr>
        <p:spPr>
          <a:xfrm>
            <a:off x="7858720" y="2975552"/>
            <a:ext cx="1269381" cy="369332"/>
          </a:xfrm>
          <a:prstGeom prst="rect">
            <a:avLst/>
          </a:prstGeom>
          <a:noFill/>
        </p:spPr>
        <p:txBody>
          <a:bodyPr wrap="square" lIns="0" tIns="0" rIns="0" bIns="0" anchor="t">
            <a:spAutoFit/>
          </a:bodyPr>
          <a:lstStyle/>
          <a:p>
            <a:pPr algn="l"/>
            <a:r>
              <a:rPr lang="nb-NO" sz="1200" b="0" i="0" dirty="0" err="1">
                <a:solidFill>
                  <a:srgbClr val="BFBFBF"/>
                </a:solidFill>
              </a:rPr>
              <a:t>Firewall</a:t>
            </a:r>
            <a:r>
              <a:rPr lang="nb-NO" sz="1200" b="0" i="0" dirty="0">
                <a:solidFill>
                  <a:srgbClr val="BFBFBF"/>
                </a:solidFill>
              </a:rPr>
              <a:t> sees IP </a:t>
            </a:r>
            <a:r>
              <a:rPr lang="nb-NO" sz="1200" b="0" i="0" dirty="0" err="1">
                <a:solidFill>
                  <a:srgbClr val="BFBFBF"/>
                </a:solidFill>
              </a:rPr>
              <a:t>only</a:t>
            </a:r>
            <a:endParaRPr sz="1200" b="0" i="0" dirty="0">
              <a:solidFill>
                <a:srgbClr val="BFBFBF"/>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41248" y="1280160"/>
            <a:ext cx="10332720" cy="2377440"/>
          </a:xfrm>
          <a:prstGeom prst="rect">
            <a:avLst/>
          </a:prstGeom>
          <a:noFill/>
        </p:spPr>
        <p:txBody>
          <a:bodyPr wrap="square" lIns="0" tIns="0" rIns="0" bIns="0" anchor="ctr">
            <a:spAutoFit/>
          </a:bodyPr>
          <a:lstStyle/>
          <a:p>
            <a:pPr algn="l">
              <a:spcAft>
                <a:spcPts val="1000"/>
              </a:spcAft>
            </a:pPr>
            <a:r>
              <a:rPr sz="3400" b="1" i="0" dirty="0">
                <a:solidFill>
                  <a:srgbClr val="F5F3F1"/>
                </a:solidFill>
              </a:rPr>
              <a:t>If identity defines access and the network defines visibility,</a:t>
            </a:r>
          </a:p>
          <a:p>
            <a:pPr algn="l"/>
            <a:r>
              <a:rPr sz="3400" b="1" i="0" dirty="0">
                <a:solidFill>
                  <a:srgbClr val="3BB6B8"/>
                </a:solidFill>
              </a:rPr>
              <a:t>you need both to understand your actual security posture.</a:t>
            </a:r>
          </a:p>
        </p:txBody>
      </p:sp>
      <p:sp>
        <p:nvSpPr>
          <p:cNvPr id="3" name="Rounded Rectangle 2"/>
          <p:cNvSpPr/>
          <p:nvPr/>
        </p:nvSpPr>
        <p:spPr>
          <a:xfrm>
            <a:off x="841248" y="3977639"/>
            <a:ext cx="3383279" cy="169164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4" name="TextBox 3"/>
          <p:cNvSpPr txBox="1"/>
          <p:nvPr/>
        </p:nvSpPr>
        <p:spPr>
          <a:xfrm>
            <a:off x="1115568" y="4114800"/>
            <a:ext cx="2834639" cy="1463040"/>
          </a:xfrm>
          <a:prstGeom prst="rect">
            <a:avLst/>
          </a:prstGeom>
          <a:noFill/>
        </p:spPr>
        <p:txBody>
          <a:bodyPr wrap="square" lIns="0" tIns="0" rIns="0" bIns="0" anchor="t">
            <a:spAutoFit/>
          </a:bodyPr>
          <a:lstStyle/>
          <a:p>
            <a:pPr algn="l">
              <a:spcAft>
                <a:spcPts val="400"/>
              </a:spcAft>
            </a:pPr>
            <a:r>
              <a:rPr sz="2600" b="1" i="0" dirty="0">
                <a:solidFill>
                  <a:srgbClr val="3BB6B8"/>
                </a:solidFill>
              </a:rPr>
              <a:t>01</a:t>
            </a:r>
          </a:p>
          <a:p>
            <a:pPr algn="l">
              <a:spcAft>
                <a:spcPts val="400"/>
              </a:spcAft>
            </a:pPr>
            <a:r>
              <a:rPr sz="1600" b="1" i="0" dirty="0">
                <a:solidFill>
                  <a:srgbClr val="F5F3F1"/>
                </a:solidFill>
              </a:rPr>
              <a:t>Make the source IP mean something</a:t>
            </a:r>
          </a:p>
          <a:p>
            <a:pPr algn="l"/>
            <a:r>
              <a:rPr sz="1200" b="0" i="0" dirty="0">
                <a:solidFill>
                  <a:srgbClr val="BFBFBF"/>
                </a:solidFill>
              </a:rPr>
              <a:t>Subnets, node pools and egress per access profile</a:t>
            </a:r>
          </a:p>
        </p:txBody>
      </p:sp>
      <p:sp>
        <p:nvSpPr>
          <p:cNvPr id="5" name="Rounded Rectangle 4"/>
          <p:cNvSpPr/>
          <p:nvPr/>
        </p:nvSpPr>
        <p:spPr>
          <a:xfrm>
            <a:off x="4407408" y="3977639"/>
            <a:ext cx="3383279" cy="169164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6" name="TextBox 5"/>
          <p:cNvSpPr txBox="1"/>
          <p:nvPr/>
        </p:nvSpPr>
        <p:spPr>
          <a:xfrm>
            <a:off x="4681728" y="4114800"/>
            <a:ext cx="2834639" cy="1463040"/>
          </a:xfrm>
          <a:prstGeom prst="rect">
            <a:avLst/>
          </a:prstGeom>
          <a:noFill/>
        </p:spPr>
        <p:txBody>
          <a:bodyPr wrap="square" lIns="0" tIns="0" rIns="0" bIns="0" anchor="t">
            <a:spAutoFit/>
          </a:bodyPr>
          <a:lstStyle/>
          <a:p>
            <a:pPr algn="l">
              <a:spcAft>
                <a:spcPts val="400"/>
              </a:spcAft>
            </a:pPr>
            <a:r>
              <a:rPr sz="2600" b="1" i="0">
                <a:solidFill>
                  <a:srgbClr val="3BB6B8"/>
                </a:solidFill>
              </a:rPr>
              <a:t>02</a:t>
            </a:r>
          </a:p>
          <a:p>
            <a:pPr algn="l">
              <a:spcAft>
                <a:spcPts val="400"/>
              </a:spcAft>
            </a:pPr>
            <a:r>
              <a:rPr sz="1600" b="1" i="0">
                <a:solidFill>
                  <a:srgbClr val="F5F3F1"/>
                </a:solidFill>
              </a:rPr>
              <a:t>Give everything its own identity</a:t>
            </a:r>
          </a:p>
          <a:p>
            <a:pPr algn="l"/>
            <a:r>
              <a:rPr sz="1200" b="0" i="0">
                <a:solidFill>
                  <a:srgbClr val="BFBFBF"/>
                </a:solidFill>
              </a:rPr>
              <a:t>One per workload, agent and tool, with least privilege</a:t>
            </a:r>
          </a:p>
        </p:txBody>
      </p:sp>
      <p:sp>
        <p:nvSpPr>
          <p:cNvPr id="7" name="Rounded Rectangle 6"/>
          <p:cNvSpPr/>
          <p:nvPr/>
        </p:nvSpPr>
        <p:spPr>
          <a:xfrm>
            <a:off x="7973568" y="3977639"/>
            <a:ext cx="3383279" cy="1691640"/>
          </a:xfrm>
          <a:prstGeom prst="roundRect">
            <a:avLst>
              <a:gd name="adj" fmla="val 6000"/>
            </a:avLst>
          </a:prstGeom>
          <a:solidFill>
            <a:srgbClr val="303030"/>
          </a:solidFill>
          <a:ln w="9525">
            <a:solidFill>
              <a:srgbClr val="595959"/>
            </a:solidFill>
          </a:ln>
          <a:effectLst/>
        </p:spPr>
        <p:style>
          <a:lnRef idx="1">
            <a:schemeClr val="accent1"/>
          </a:lnRef>
          <a:fillRef idx="3">
            <a:schemeClr val="accent1"/>
          </a:fillRef>
          <a:effectRef idx="2">
            <a:schemeClr val="accent1"/>
          </a:effectRef>
          <a:fontRef idx="minor">
            <a:schemeClr val="lt1"/>
          </a:fontRef>
        </p:style>
        <p:txBody>
          <a:bodyPr rtlCol="0" anchor="ctr"/>
          <a:lstStyle/>
          <a:p>
            <a:endParaRPr/>
          </a:p>
        </p:txBody>
      </p:sp>
      <p:sp>
        <p:nvSpPr>
          <p:cNvPr id="8" name="TextBox 7"/>
          <p:cNvSpPr txBox="1"/>
          <p:nvPr/>
        </p:nvSpPr>
        <p:spPr>
          <a:xfrm>
            <a:off x="8247888" y="4114800"/>
            <a:ext cx="2834639" cy="1463040"/>
          </a:xfrm>
          <a:prstGeom prst="rect">
            <a:avLst/>
          </a:prstGeom>
          <a:noFill/>
        </p:spPr>
        <p:txBody>
          <a:bodyPr wrap="square" lIns="0" tIns="0" rIns="0" bIns="0" anchor="t">
            <a:spAutoFit/>
          </a:bodyPr>
          <a:lstStyle/>
          <a:p>
            <a:pPr algn="l">
              <a:spcAft>
                <a:spcPts val="400"/>
              </a:spcAft>
            </a:pPr>
            <a:r>
              <a:rPr sz="2600" b="1" i="0">
                <a:solidFill>
                  <a:srgbClr val="3BB6B8"/>
                </a:solidFill>
              </a:rPr>
              <a:t>03</a:t>
            </a:r>
          </a:p>
          <a:p>
            <a:pPr algn="l">
              <a:spcAft>
                <a:spcPts val="400"/>
              </a:spcAft>
            </a:pPr>
            <a:r>
              <a:rPr sz="1600" b="1" i="0">
                <a:solidFill>
                  <a:srgbClr val="F5F3F1"/>
                </a:solidFill>
              </a:rPr>
              <a:t>Make the logs joinable</a:t>
            </a:r>
          </a:p>
          <a:p>
            <a:pPr algn="l"/>
            <a:r>
              <a:rPr sz="1200" b="0" i="0">
                <a:solidFill>
                  <a:srgbClr val="BFBFBF"/>
                </a:solidFill>
              </a:rPr>
              <a:t>Object ID, IP and resource in one workspace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tel 24">
            <a:extLst>
              <a:ext uri="{FF2B5EF4-FFF2-40B4-BE49-F238E27FC236}">
                <a16:creationId xmlns:a16="http://schemas.microsoft.com/office/drawing/2014/main" id="{97B96FAC-1449-2D4A-A999-3CDE8BC33C3A}"/>
              </a:ext>
            </a:extLst>
          </p:cNvPr>
          <p:cNvSpPr>
            <a:spLocks noGrp="1"/>
          </p:cNvSpPr>
          <p:nvPr>
            <p:ph type="title"/>
          </p:nvPr>
        </p:nvSpPr>
        <p:spPr/>
        <p:txBody>
          <a:bodyPr/>
          <a:lstStyle/>
          <a:p>
            <a:r>
              <a:rPr lang="en-US" dirty="0"/>
              <a:t>Thank </a:t>
            </a:r>
            <a:r>
              <a:rPr lang="en-US" dirty="0">
                <a:solidFill>
                  <a:schemeClr val="accent4"/>
                </a:solidFill>
              </a:rPr>
              <a:t>you!</a:t>
            </a:r>
          </a:p>
        </p:txBody>
      </p:sp>
      <p:sp>
        <p:nvSpPr>
          <p:cNvPr id="26" name="Plassholder for tekst 25">
            <a:extLst>
              <a:ext uri="{FF2B5EF4-FFF2-40B4-BE49-F238E27FC236}">
                <a16:creationId xmlns:a16="http://schemas.microsoft.com/office/drawing/2014/main" id="{1B711D89-0C5D-6C4A-B4FB-F383BF3B2ACA}"/>
              </a:ext>
            </a:extLst>
          </p:cNvPr>
          <p:cNvSpPr>
            <a:spLocks noGrp="1"/>
          </p:cNvSpPr>
          <p:nvPr>
            <p:ph type="body" idx="1"/>
          </p:nvPr>
        </p:nvSpPr>
        <p:spPr/>
        <p:txBody>
          <a:bodyPr/>
          <a:lstStyle/>
          <a:p>
            <a:r>
              <a:rPr lang="en-US" noProof="1"/>
              <a:t>Please visit mnemonic.io</a:t>
            </a:r>
          </a:p>
          <a:p>
            <a:r>
              <a:rPr lang="en-US" dirty="0"/>
              <a:t>or follow us at</a:t>
            </a:r>
          </a:p>
        </p:txBody>
      </p:sp>
      <p:pic>
        <p:nvPicPr>
          <p:cNvPr id="22" name="Graphic 52">
            <a:hlinkClick r:id="rId3"/>
            <a:extLst>
              <a:ext uri="{FF2B5EF4-FFF2-40B4-BE49-F238E27FC236}">
                <a16:creationId xmlns:a16="http://schemas.microsoft.com/office/drawing/2014/main" id="{A7FFD664-8236-4B25-BE84-2BA314A0C49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430571" y="3787775"/>
            <a:ext cx="457200" cy="457200"/>
          </a:xfrm>
          <a:prstGeom prst="rect">
            <a:avLst/>
          </a:prstGeom>
          <a:noFill/>
        </p:spPr>
      </p:pic>
      <p:pic>
        <p:nvPicPr>
          <p:cNvPr id="23" name="Graphic 53">
            <a:hlinkClick r:id="rId5"/>
            <a:extLst>
              <a:ext uri="{FF2B5EF4-FFF2-40B4-BE49-F238E27FC236}">
                <a16:creationId xmlns:a16="http://schemas.microsoft.com/office/drawing/2014/main" id="{5FBE8A57-CF64-40B9-8A7B-E9B1BD7A1AF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8198921" y="3787775"/>
            <a:ext cx="457200" cy="457200"/>
          </a:xfrm>
          <a:prstGeom prst="rect">
            <a:avLst/>
          </a:prstGeom>
          <a:noFill/>
        </p:spPr>
      </p:pic>
      <p:pic>
        <p:nvPicPr>
          <p:cNvPr id="24" name="Graphic 56">
            <a:hlinkClick r:id="rId7"/>
            <a:extLst>
              <a:ext uri="{FF2B5EF4-FFF2-40B4-BE49-F238E27FC236}">
                <a16:creationId xmlns:a16="http://schemas.microsoft.com/office/drawing/2014/main" id="{722995D1-8A6F-4DB0-816A-AEF20B6E451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9736415" y="3787775"/>
            <a:ext cx="457200" cy="457200"/>
          </a:xfrm>
          <a:prstGeom prst="rect">
            <a:avLst/>
          </a:prstGeom>
          <a:noFill/>
        </p:spPr>
      </p:pic>
      <p:pic>
        <p:nvPicPr>
          <p:cNvPr id="27" name="Plassholder for innhold 20">
            <a:hlinkClick r:id="rId9"/>
            <a:extLst>
              <a:ext uri="{FF2B5EF4-FFF2-40B4-BE49-F238E27FC236}">
                <a16:creationId xmlns:a16="http://schemas.microsoft.com/office/drawing/2014/main" id="{EF250B68-79A8-40A2-B391-C1F21FF034B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0542865" y="3825875"/>
            <a:ext cx="381000" cy="381000"/>
          </a:xfrm>
          <a:prstGeom prst="rect">
            <a:avLst/>
          </a:prstGeom>
          <a:noFill/>
        </p:spPr>
      </p:pic>
      <p:pic>
        <p:nvPicPr>
          <p:cNvPr id="28" name="Content Placeholder 22">
            <a:extLst>
              <a:ext uri="{FF2B5EF4-FFF2-40B4-BE49-F238E27FC236}">
                <a16:creationId xmlns:a16="http://schemas.microsoft.com/office/drawing/2014/main" id="{3E10C61B-E6D6-451D-BA2F-8245E2F1E512}"/>
              </a:ext>
            </a:extLst>
          </p:cNvPr>
          <p:cNvPicPr>
            <a:picLocks noChangeAspect="1"/>
          </p:cNvPicPr>
          <p:nvPr/>
        </p:nvPicPr>
        <p:blipFill>
          <a:blip r:embed="rId11"/>
          <a:stretch>
            <a:fillRect/>
          </a:stretch>
        </p:blipFill>
        <p:spPr>
          <a:xfrm>
            <a:off x="8967271" y="3787775"/>
            <a:ext cx="457200" cy="457200"/>
          </a:xfrm>
          <a:prstGeom prst="rect">
            <a:avLst/>
          </a:prstGeom>
          <a:noFill/>
        </p:spPr>
      </p:pic>
    </p:spTree>
    <p:extLst>
      <p:ext uri="{BB962C8B-B14F-4D97-AF65-F5344CB8AC3E}">
        <p14:creationId xmlns:p14="http://schemas.microsoft.com/office/powerpoint/2010/main" val="23012343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nemonic 2022">
  <a:themeElements>
    <a:clrScheme name="Mnemonic 2022">
      <a:dk1>
        <a:srgbClr val="262626"/>
      </a:dk1>
      <a:lt1>
        <a:srgbClr val="FFFFFF"/>
      </a:lt1>
      <a:dk2>
        <a:srgbClr val="000000"/>
      </a:dk2>
      <a:lt2>
        <a:srgbClr val="F5F3F1"/>
      </a:lt2>
      <a:accent1>
        <a:srgbClr val="3BB6B8"/>
      </a:accent1>
      <a:accent2>
        <a:srgbClr val="F66500"/>
      </a:accent2>
      <a:accent3>
        <a:srgbClr val="1C7C8A"/>
      </a:accent3>
      <a:accent4>
        <a:srgbClr val="FF8855"/>
      </a:accent4>
      <a:accent5>
        <a:srgbClr val="015E70"/>
      </a:accent5>
      <a:accent6>
        <a:srgbClr val="B1CABD"/>
      </a:accent6>
      <a:hlink>
        <a:srgbClr val="1C7C8A"/>
      </a:hlink>
      <a:folHlink>
        <a:srgbClr val="1C7C8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Presentation3" id="{0D8CE1E4-62E7-4327-804E-E338A8DDEF07}" vid="{5FAD7472-E849-4558-AB37-A19269ED5F8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mnemonic PPT-template_12.03.2025</Template>
  <TotalTime>2642</TotalTime>
  <Words>2510</Words>
  <Application>Microsoft Macintosh PowerPoint</Application>
  <PresentationFormat>Widescreen</PresentationFormat>
  <Paragraphs>231</Paragraphs>
  <Slides>10</Slides>
  <Notes>10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10</vt:i4>
      </vt:variant>
    </vt:vector>
  </HeadingPairs>
  <TitlesOfParts>
    <vt:vector size="17" baseType="lpstr">
      <vt:lpstr>Arial</vt:lpstr>
      <vt:lpstr>Calibri</vt:lpstr>
      <vt:lpstr>Courier</vt:lpstr>
      <vt:lpstr>Courier New</vt:lpstr>
      <vt:lpstr>System Font Regular</vt:lpstr>
      <vt:lpstr>Wingdings</vt:lpstr>
      <vt:lpstr>mnemonic 2022</vt:lpstr>
      <vt:lpstr>Network security isn't dead: it's just no longer enough</vt:lpstr>
      <vt:lpstr>PowerPoint-presentasjon</vt:lpstr>
      <vt:lpstr>The misconception: a green checklist feels like security</vt:lpstr>
      <vt:lpstr>Private endpoints: great for exposure, weak for control alone</vt:lpstr>
      <vt:lpstr>What changed: identity says who, network says where</vt:lpstr>
      <vt:lpstr>You need both walls</vt:lpstr>
      <vt:lpstr>AKS: the firewall sees a node, not a workload</vt:lpstr>
      <vt:lpstr>Foundry: the database sees the tool, not the agent</vt:lpstr>
      <vt:lpstr>PowerPoint-presentasjon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DDoS mot Skattetaten</dc:title>
  <dc:creator>Henning Siitonen Kortvedt</dc:creator>
  <cp:lastModifiedBy>Kristoffer Hatland</cp:lastModifiedBy>
  <cp:revision>35</cp:revision>
  <dcterms:created xsi:type="dcterms:W3CDTF">2026-08-27T05:56:21Z</dcterms:created>
  <dcterms:modified xsi:type="dcterms:W3CDTF">2026-10-19T18:13:28Z</dcterms:modified>
</cp:coreProperties>
</file>